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131" y="515306"/>
            <a:ext cx="7825736" cy="118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23" y="2375358"/>
            <a:ext cx="8487552" cy="178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531" y="623539"/>
            <a:ext cx="61887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0" marR="5080" indent="-1765935">
              <a:lnSpc>
                <a:spcPct val="100000"/>
              </a:lnSpc>
              <a:spcBef>
                <a:spcPts val="100"/>
              </a:spcBef>
            </a:pPr>
            <a:r>
              <a:rPr sz="6000" spc="140" dirty="0"/>
              <a:t>Web </a:t>
            </a:r>
            <a:r>
              <a:rPr sz="6000" spc="680" dirty="0"/>
              <a:t>Penetration  </a:t>
            </a:r>
            <a:r>
              <a:rPr sz="6000" spc="395" dirty="0"/>
              <a:t>Testing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912033" y="2497107"/>
            <a:ext cx="5242560" cy="102870"/>
          </a:xfrm>
          <a:custGeom>
            <a:avLst/>
            <a:gdLst/>
            <a:ahLst/>
            <a:cxnLst/>
            <a:rect l="l" t="t" r="r" b="b"/>
            <a:pathLst>
              <a:path w="5242559" h="102869">
                <a:moveTo>
                  <a:pt x="3820454" y="6858"/>
                </a:moveTo>
                <a:lnTo>
                  <a:pt x="3785054" y="6858"/>
                </a:lnTo>
                <a:lnTo>
                  <a:pt x="3802754" y="0"/>
                </a:lnTo>
                <a:lnTo>
                  <a:pt x="3820454" y="0"/>
                </a:lnTo>
                <a:lnTo>
                  <a:pt x="3838354" y="3302"/>
                </a:lnTo>
                <a:lnTo>
                  <a:pt x="3820454" y="6858"/>
                </a:lnTo>
                <a:close/>
              </a:path>
              <a:path w="5242559" h="102869">
                <a:moveTo>
                  <a:pt x="3920806" y="13589"/>
                </a:moveTo>
                <a:lnTo>
                  <a:pt x="3856054" y="13589"/>
                </a:lnTo>
                <a:lnTo>
                  <a:pt x="3856054" y="3302"/>
                </a:lnTo>
                <a:lnTo>
                  <a:pt x="3873779" y="0"/>
                </a:lnTo>
                <a:lnTo>
                  <a:pt x="3920806" y="13589"/>
                </a:lnTo>
                <a:close/>
              </a:path>
              <a:path w="5242559" h="102869">
                <a:moveTo>
                  <a:pt x="2434457" y="13589"/>
                </a:moveTo>
                <a:lnTo>
                  <a:pt x="2416757" y="13589"/>
                </a:lnTo>
                <a:lnTo>
                  <a:pt x="2416757" y="3302"/>
                </a:lnTo>
                <a:lnTo>
                  <a:pt x="2434457" y="13589"/>
                </a:lnTo>
                <a:close/>
              </a:path>
              <a:path w="5242559" h="102869">
                <a:moveTo>
                  <a:pt x="3607230" y="17145"/>
                </a:moveTo>
                <a:lnTo>
                  <a:pt x="3518505" y="17145"/>
                </a:lnTo>
                <a:lnTo>
                  <a:pt x="3536205" y="10287"/>
                </a:lnTo>
                <a:lnTo>
                  <a:pt x="3571830" y="3302"/>
                </a:lnTo>
                <a:lnTo>
                  <a:pt x="3589530" y="3302"/>
                </a:lnTo>
                <a:lnTo>
                  <a:pt x="3607230" y="6858"/>
                </a:lnTo>
                <a:lnTo>
                  <a:pt x="3607230" y="17145"/>
                </a:lnTo>
                <a:close/>
              </a:path>
              <a:path w="5242559" h="102869">
                <a:moveTo>
                  <a:pt x="3607230" y="13589"/>
                </a:moveTo>
                <a:lnTo>
                  <a:pt x="3625130" y="6858"/>
                </a:lnTo>
                <a:lnTo>
                  <a:pt x="3625130" y="3302"/>
                </a:lnTo>
                <a:lnTo>
                  <a:pt x="3642830" y="3302"/>
                </a:lnTo>
                <a:lnTo>
                  <a:pt x="3660953" y="6858"/>
                </a:lnTo>
                <a:lnTo>
                  <a:pt x="3660530" y="6858"/>
                </a:lnTo>
                <a:lnTo>
                  <a:pt x="3607230" y="13589"/>
                </a:lnTo>
                <a:close/>
              </a:path>
              <a:path w="5242559" h="102869">
                <a:moveTo>
                  <a:pt x="3933113" y="17145"/>
                </a:moveTo>
                <a:lnTo>
                  <a:pt x="3731730" y="17145"/>
                </a:lnTo>
                <a:lnTo>
                  <a:pt x="3767155" y="3302"/>
                </a:lnTo>
                <a:lnTo>
                  <a:pt x="3785054" y="6858"/>
                </a:lnTo>
                <a:lnTo>
                  <a:pt x="3820454" y="6858"/>
                </a:lnTo>
                <a:lnTo>
                  <a:pt x="3820454" y="10287"/>
                </a:lnTo>
                <a:lnTo>
                  <a:pt x="3856054" y="13589"/>
                </a:lnTo>
                <a:lnTo>
                  <a:pt x="3920806" y="13589"/>
                </a:lnTo>
                <a:lnTo>
                  <a:pt x="3933113" y="17145"/>
                </a:lnTo>
                <a:close/>
              </a:path>
              <a:path w="5242559" h="102869">
                <a:moveTo>
                  <a:pt x="2443468" y="17145"/>
                </a:moveTo>
                <a:lnTo>
                  <a:pt x="2292232" y="17145"/>
                </a:lnTo>
                <a:lnTo>
                  <a:pt x="2310132" y="6858"/>
                </a:lnTo>
                <a:lnTo>
                  <a:pt x="2363432" y="6858"/>
                </a:lnTo>
                <a:lnTo>
                  <a:pt x="2398857" y="13589"/>
                </a:lnTo>
                <a:lnTo>
                  <a:pt x="2434457" y="13589"/>
                </a:lnTo>
                <a:lnTo>
                  <a:pt x="2443468" y="17145"/>
                </a:lnTo>
                <a:close/>
              </a:path>
              <a:path w="5242559" h="102869">
                <a:moveTo>
                  <a:pt x="3607230" y="20574"/>
                </a:moveTo>
                <a:lnTo>
                  <a:pt x="3376280" y="20574"/>
                </a:lnTo>
                <a:lnTo>
                  <a:pt x="3465205" y="13589"/>
                </a:lnTo>
                <a:lnTo>
                  <a:pt x="3482905" y="6858"/>
                </a:lnTo>
                <a:lnTo>
                  <a:pt x="3500605" y="13589"/>
                </a:lnTo>
                <a:lnTo>
                  <a:pt x="3518505" y="17145"/>
                </a:lnTo>
                <a:lnTo>
                  <a:pt x="3607230" y="17145"/>
                </a:lnTo>
                <a:lnTo>
                  <a:pt x="3607230" y="20574"/>
                </a:lnTo>
                <a:close/>
              </a:path>
              <a:path w="5242559" h="102869">
                <a:moveTo>
                  <a:pt x="3625130" y="17145"/>
                </a:moveTo>
                <a:lnTo>
                  <a:pt x="3660530" y="6858"/>
                </a:lnTo>
                <a:lnTo>
                  <a:pt x="3660953" y="6858"/>
                </a:lnTo>
                <a:lnTo>
                  <a:pt x="3678430" y="10287"/>
                </a:lnTo>
                <a:lnTo>
                  <a:pt x="3704093" y="13589"/>
                </a:lnTo>
                <a:lnTo>
                  <a:pt x="3660530" y="13589"/>
                </a:lnTo>
                <a:lnTo>
                  <a:pt x="3625130" y="17145"/>
                </a:lnTo>
                <a:close/>
              </a:path>
              <a:path w="5242559" h="102869">
                <a:moveTo>
                  <a:pt x="4042641" y="20574"/>
                </a:moveTo>
                <a:lnTo>
                  <a:pt x="3944979" y="20574"/>
                </a:lnTo>
                <a:lnTo>
                  <a:pt x="3998279" y="13589"/>
                </a:lnTo>
                <a:lnTo>
                  <a:pt x="4033704" y="6858"/>
                </a:lnTo>
                <a:lnTo>
                  <a:pt x="4033704" y="10287"/>
                </a:lnTo>
                <a:lnTo>
                  <a:pt x="4069304" y="10287"/>
                </a:lnTo>
                <a:lnTo>
                  <a:pt x="4042641" y="20574"/>
                </a:lnTo>
                <a:close/>
              </a:path>
              <a:path w="5242559" h="102869">
                <a:moveTo>
                  <a:pt x="4637978" y="27432"/>
                </a:moveTo>
                <a:lnTo>
                  <a:pt x="4069304" y="27432"/>
                </a:lnTo>
                <a:lnTo>
                  <a:pt x="4087004" y="13589"/>
                </a:lnTo>
                <a:lnTo>
                  <a:pt x="4104904" y="6858"/>
                </a:lnTo>
                <a:lnTo>
                  <a:pt x="4122604" y="6858"/>
                </a:lnTo>
                <a:lnTo>
                  <a:pt x="4175904" y="17145"/>
                </a:lnTo>
                <a:lnTo>
                  <a:pt x="4318128" y="17145"/>
                </a:lnTo>
                <a:lnTo>
                  <a:pt x="4318128" y="20574"/>
                </a:lnTo>
                <a:lnTo>
                  <a:pt x="4353728" y="24003"/>
                </a:lnTo>
                <a:lnTo>
                  <a:pt x="4637978" y="24003"/>
                </a:lnTo>
                <a:lnTo>
                  <a:pt x="4637978" y="27432"/>
                </a:lnTo>
                <a:close/>
              </a:path>
              <a:path w="5242559" h="102869">
                <a:moveTo>
                  <a:pt x="4256294" y="13589"/>
                </a:moveTo>
                <a:lnTo>
                  <a:pt x="4175904" y="13589"/>
                </a:lnTo>
                <a:lnTo>
                  <a:pt x="4211504" y="10287"/>
                </a:lnTo>
                <a:lnTo>
                  <a:pt x="4229229" y="6858"/>
                </a:lnTo>
                <a:lnTo>
                  <a:pt x="4247104" y="6858"/>
                </a:lnTo>
                <a:lnTo>
                  <a:pt x="4264829" y="10287"/>
                </a:lnTo>
                <a:lnTo>
                  <a:pt x="4256294" y="13589"/>
                </a:lnTo>
                <a:close/>
              </a:path>
              <a:path w="5242559" h="102869">
                <a:moveTo>
                  <a:pt x="2470057" y="24003"/>
                </a:moveTo>
                <a:lnTo>
                  <a:pt x="2025708" y="24003"/>
                </a:lnTo>
                <a:lnTo>
                  <a:pt x="2167908" y="13589"/>
                </a:lnTo>
                <a:lnTo>
                  <a:pt x="2238933" y="10287"/>
                </a:lnTo>
                <a:lnTo>
                  <a:pt x="2274532" y="13589"/>
                </a:lnTo>
                <a:lnTo>
                  <a:pt x="2292232" y="17145"/>
                </a:lnTo>
                <a:lnTo>
                  <a:pt x="2443468" y="17145"/>
                </a:lnTo>
                <a:lnTo>
                  <a:pt x="2452157" y="20574"/>
                </a:lnTo>
                <a:lnTo>
                  <a:pt x="2470057" y="24003"/>
                </a:lnTo>
                <a:close/>
              </a:path>
              <a:path w="5242559" h="102869">
                <a:moveTo>
                  <a:pt x="2701007" y="24003"/>
                </a:moveTo>
                <a:lnTo>
                  <a:pt x="2487757" y="24003"/>
                </a:lnTo>
                <a:lnTo>
                  <a:pt x="2487757" y="17145"/>
                </a:lnTo>
                <a:lnTo>
                  <a:pt x="2505482" y="17145"/>
                </a:lnTo>
                <a:lnTo>
                  <a:pt x="2505482" y="10287"/>
                </a:lnTo>
                <a:lnTo>
                  <a:pt x="2558782" y="10287"/>
                </a:lnTo>
                <a:lnTo>
                  <a:pt x="2629982" y="13589"/>
                </a:lnTo>
                <a:lnTo>
                  <a:pt x="2683282" y="17145"/>
                </a:lnTo>
                <a:lnTo>
                  <a:pt x="2701007" y="20574"/>
                </a:lnTo>
                <a:lnTo>
                  <a:pt x="2701007" y="24003"/>
                </a:lnTo>
                <a:close/>
              </a:path>
              <a:path w="5242559" h="102869">
                <a:moveTo>
                  <a:pt x="4033704" y="24003"/>
                </a:moveTo>
                <a:lnTo>
                  <a:pt x="3322980" y="24003"/>
                </a:lnTo>
                <a:lnTo>
                  <a:pt x="3322980" y="20574"/>
                </a:lnTo>
                <a:lnTo>
                  <a:pt x="3358580" y="13589"/>
                </a:lnTo>
                <a:lnTo>
                  <a:pt x="3394005" y="10287"/>
                </a:lnTo>
                <a:lnTo>
                  <a:pt x="3376280" y="20574"/>
                </a:lnTo>
                <a:lnTo>
                  <a:pt x="4042641" y="20574"/>
                </a:lnTo>
                <a:lnTo>
                  <a:pt x="4033704" y="24003"/>
                </a:lnTo>
                <a:close/>
              </a:path>
              <a:path w="5242559" h="102869">
                <a:moveTo>
                  <a:pt x="4247104" y="17145"/>
                </a:moveTo>
                <a:lnTo>
                  <a:pt x="4175904" y="17145"/>
                </a:lnTo>
                <a:lnTo>
                  <a:pt x="4158204" y="10287"/>
                </a:lnTo>
                <a:lnTo>
                  <a:pt x="4175904" y="13589"/>
                </a:lnTo>
                <a:lnTo>
                  <a:pt x="4256294" y="13589"/>
                </a:lnTo>
                <a:lnTo>
                  <a:pt x="4247104" y="17145"/>
                </a:lnTo>
                <a:close/>
              </a:path>
              <a:path w="5242559" h="102869">
                <a:moveTo>
                  <a:pt x="2025708" y="24003"/>
                </a:moveTo>
                <a:lnTo>
                  <a:pt x="1688159" y="24003"/>
                </a:lnTo>
                <a:lnTo>
                  <a:pt x="1723759" y="20574"/>
                </a:lnTo>
                <a:lnTo>
                  <a:pt x="1723759" y="13589"/>
                </a:lnTo>
                <a:lnTo>
                  <a:pt x="1759159" y="17145"/>
                </a:lnTo>
                <a:lnTo>
                  <a:pt x="2007983" y="17145"/>
                </a:lnTo>
                <a:lnTo>
                  <a:pt x="2025708" y="24003"/>
                </a:lnTo>
                <a:close/>
              </a:path>
              <a:path w="5242559" h="102869">
                <a:moveTo>
                  <a:pt x="2007983" y="17145"/>
                </a:moveTo>
                <a:lnTo>
                  <a:pt x="1794758" y="17145"/>
                </a:lnTo>
                <a:lnTo>
                  <a:pt x="1901383" y="13589"/>
                </a:lnTo>
                <a:lnTo>
                  <a:pt x="1990283" y="13589"/>
                </a:lnTo>
                <a:lnTo>
                  <a:pt x="2007983" y="17145"/>
                </a:lnTo>
                <a:close/>
              </a:path>
              <a:path w="5242559" h="102869">
                <a:moveTo>
                  <a:pt x="2932131" y="27432"/>
                </a:moveTo>
                <a:lnTo>
                  <a:pt x="2825331" y="27432"/>
                </a:lnTo>
                <a:lnTo>
                  <a:pt x="2860931" y="17145"/>
                </a:lnTo>
                <a:lnTo>
                  <a:pt x="2896531" y="13589"/>
                </a:lnTo>
                <a:lnTo>
                  <a:pt x="2914231" y="13589"/>
                </a:lnTo>
                <a:lnTo>
                  <a:pt x="2932131" y="17145"/>
                </a:lnTo>
                <a:lnTo>
                  <a:pt x="2896531" y="17145"/>
                </a:lnTo>
                <a:lnTo>
                  <a:pt x="2932131" y="27432"/>
                </a:lnTo>
                <a:close/>
              </a:path>
              <a:path w="5242559" h="102869">
                <a:moveTo>
                  <a:pt x="3127456" y="24003"/>
                </a:moveTo>
                <a:lnTo>
                  <a:pt x="2949831" y="24003"/>
                </a:lnTo>
                <a:lnTo>
                  <a:pt x="3056456" y="13589"/>
                </a:lnTo>
                <a:lnTo>
                  <a:pt x="3092056" y="13589"/>
                </a:lnTo>
                <a:lnTo>
                  <a:pt x="3127456" y="24003"/>
                </a:lnTo>
                <a:close/>
              </a:path>
              <a:path w="5242559" h="102869">
                <a:moveTo>
                  <a:pt x="3944979" y="20574"/>
                </a:moveTo>
                <a:lnTo>
                  <a:pt x="3660530" y="20574"/>
                </a:lnTo>
                <a:lnTo>
                  <a:pt x="3660530" y="13589"/>
                </a:lnTo>
                <a:lnTo>
                  <a:pt x="3704093" y="13589"/>
                </a:lnTo>
                <a:lnTo>
                  <a:pt x="3731730" y="17145"/>
                </a:lnTo>
                <a:lnTo>
                  <a:pt x="3933113" y="17145"/>
                </a:lnTo>
                <a:lnTo>
                  <a:pt x="3944979" y="20574"/>
                </a:lnTo>
                <a:close/>
              </a:path>
              <a:path w="5242559" h="102869">
                <a:moveTo>
                  <a:pt x="4335828" y="17145"/>
                </a:moveTo>
                <a:lnTo>
                  <a:pt x="4282528" y="17145"/>
                </a:lnTo>
                <a:lnTo>
                  <a:pt x="4264829" y="13589"/>
                </a:lnTo>
                <a:lnTo>
                  <a:pt x="4335828" y="17145"/>
                </a:lnTo>
                <a:close/>
              </a:path>
              <a:path w="5242559" h="102869">
                <a:moveTo>
                  <a:pt x="4620278" y="24003"/>
                </a:moveTo>
                <a:lnTo>
                  <a:pt x="4407028" y="24003"/>
                </a:lnTo>
                <a:lnTo>
                  <a:pt x="4513653" y="20574"/>
                </a:lnTo>
                <a:lnTo>
                  <a:pt x="4566953" y="20574"/>
                </a:lnTo>
                <a:lnTo>
                  <a:pt x="4584678" y="13589"/>
                </a:lnTo>
                <a:lnTo>
                  <a:pt x="4602378" y="20574"/>
                </a:lnTo>
                <a:lnTo>
                  <a:pt x="4620278" y="24003"/>
                </a:lnTo>
                <a:close/>
              </a:path>
              <a:path w="5242559" h="102869">
                <a:moveTo>
                  <a:pt x="4637978" y="37719"/>
                </a:moveTo>
                <a:lnTo>
                  <a:pt x="4069304" y="37719"/>
                </a:lnTo>
                <a:lnTo>
                  <a:pt x="4087004" y="34290"/>
                </a:lnTo>
                <a:lnTo>
                  <a:pt x="1350409" y="34290"/>
                </a:lnTo>
                <a:lnTo>
                  <a:pt x="1386009" y="17145"/>
                </a:lnTo>
                <a:lnTo>
                  <a:pt x="1421609" y="20574"/>
                </a:lnTo>
                <a:lnTo>
                  <a:pt x="1474909" y="27432"/>
                </a:lnTo>
                <a:lnTo>
                  <a:pt x="4646828" y="27432"/>
                </a:lnTo>
                <a:lnTo>
                  <a:pt x="4637978" y="30861"/>
                </a:lnTo>
                <a:lnTo>
                  <a:pt x="4637978" y="37719"/>
                </a:lnTo>
                <a:close/>
              </a:path>
              <a:path w="5242559" h="102869">
                <a:moveTo>
                  <a:pt x="2701007" y="27432"/>
                </a:moveTo>
                <a:lnTo>
                  <a:pt x="1634834" y="27432"/>
                </a:lnTo>
                <a:lnTo>
                  <a:pt x="1634834" y="17145"/>
                </a:lnTo>
                <a:lnTo>
                  <a:pt x="1670434" y="20574"/>
                </a:lnTo>
                <a:lnTo>
                  <a:pt x="1688159" y="24003"/>
                </a:lnTo>
                <a:lnTo>
                  <a:pt x="2701007" y="24003"/>
                </a:lnTo>
                <a:lnTo>
                  <a:pt x="2701007" y="27432"/>
                </a:lnTo>
                <a:close/>
              </a:path>
              <a:path w="5242559" h="102869">
                <a:moveTo>
                  <a:pt x="2825331" y="27432"/>
                </a:moveTo>
                <a:lnTo>
                  <a:pt x="2736607" y="27432"/>
                </a:lnTo>
                <a:lnTo>
                  <a:pt x="2789906" y="17145"/>
                </a:lnTo>
                <a:lnTo>
                  <a:pt x="2807606" y="24003"/>
                </a:lnTo>
                <a:lnTo>
                  <a:pt x="2825331" y="27432"/>
                </a:lnTo>
                <a:close/>
              </a:path>
              <a:path w="5242559" h="102869">
                <a:moveTo>
                  <a:pt x="4069304" y="27432"/>
                </a:moveTo>
                <a:lnTo>
                  <a:pt x="2932131" y="27432"/>
                </a:lnTo>
                <a:lnTo>
                  <a:pt x="2949831" y="17145"/>
                </a:lnTo>
                <a:lnTo>
                  <a:pt x="2949831" y="24003"/>
                </a:lnTo>
                <a:lnTo>
                  <a:pt x="4033704" y="24003"/>
                </a:lnTo>
                <a:lnTo>
                  <a:pt x="4069304" y="27432"/>
                </a:lnTo>
                <a:close/>
              </a:path>
              <a:path w="5242559" h="102869">
                <a:moveTo>
                  <a:pt x="3322980" y="24003"/>
                </a:moveTo>
                <a:lnTo>
                  <a:pt x="3127456" y="24003"/>
                </a:lnTo>
                <a:lnTo>
                  <a:pt x="3145356" y="20574"/>
                </a:lnTo>
                <a:lnTo>
                  <a:pt x="3145356" y="17145"/>
                </a:lnTo>
                <a:lnTo>
                  <a:pt x="3234081" y="17145"/>
                </a:lnTo>
                <a:lnTo>
                  <a:pt x="3287380" y="20574"/>
                </a:lnTo>
                <a:lnTo>
                  <a:pt x="3322980" y="24003"/>
                </a:lnTo>
                <a:close/>
              </a:path>
              <a:path w="5242559" h="102869">
                <a:moveTo>
                  <a:pt x="4637978" y="24003"/>
                </a:moveTo>
                <a:lnTo>
                  <a:pt x="4620278" y="24003"/>
                </a:lnTo>
                <a:lnTo>
                  <a:pt x="4620278" y="17145"/>
                </a:lnTo>
                <a:lnTo>
                  <a:pt x="4637978" y="24003"/>
                </a:lnTo>
                <a:close/>
              </a:path>
              <a:path w="5242559" h="102869">
                <a:moveTo>
                  <a:pt x="4460353" y="44577"/>
                </a:moveTo>
                <a:lnTo>
                  <a:pt x="4407028" y="44577"/>
                </a:lnTo>
                <a:lnTo>
                  <a:pt x="4407028" y="41148"/>
                </a:lnTo>
                <a:lnTo>
                  <a:pt x="4389153" y="37719"/>
                </a:lnTo>
                <a:lnTo>
                  <a:pt x="4637978" y="37719"/>
                </a:lnTo>
                <a:lnTo>
                  <a:pt x="4655678" y="27432"/>
                </a:lnTo>
                <a:lnTo>
                  <a:pt x="4655678" y="20574"/>
                </a:lnTo>
                <a:lnTo>
                  <a:pt x="4691278" y="20574"/>
                </a:lnTo>
                <a:lnTo>
                  <a:pt x="4726878" y="17145"/>
                </a:lnTo>
                <a:lnTo>
                  <a:pt x="4708978" y="24003"/>
                </a:lnTo>
                <a:lnTo>
                  <a:pt x="4732786" y="24003"/>
                </a:lnTo>
                <a:lnTo>
                  <a:pt x="4726878" y="27432"/>
                </a:lnTo>
                <a:lnTo>
                  <a:pt x="4946027" y="27432"/>
                </a:lnTo>
                <a:lnTo>
                  <a:pt x="4957827" y="34290"/>
                </a:lnTo>
                <a:lnTo>
                  <a:pt x="4780203" y="34290"/>
                </a:lnTo>
                <a:lnTo>
                  <a:pt x="4761084" y="37973"/>
                </a:lnTo>
                <a:lnTo>
                  <a:pt x="4742703" y="37973"/>
                </a:lnTo>
                <a:lnTo>
                  <a:pt x="4726429" y="41148"/>
                </a:lnTo>
                <a:lnTo>
                  <a:pt x="4495753" y="41148"/>
                </a:lnTo>
                <a:lnTo>
                  <a:pt x="4460353" y="44577"/>
                </a:lnTo>
                <a:close/>
              </a:path>
              <a:path w="5242559" h="102869">
                <a:moveTo>
                  <a:pt x="4732786" y="24003"/>
                </a:moveTo>
                <a:lnTo>
                  <a:pt x="4708978" y="24003"/>
                </a:lnTo>
                <a:lnTo>
                  <a:pt x="4744603" y="17145"/>
                </a:lnTo>
                <a:lnTo>
                  <a:pt x="4732786" y="24003"/>
                </a:lnTo>
                <a:close/>
              </a:path>
              <a:path w="5242559" h="102869">
                <a:moveTo>
                  <a:pt x="1634834" y="27432"/>
                </a:moveTo>
                <a:lnTo>
                  <a:pt x="1474909" y="27432"/>
                </a:lnTo>
                <a:lnTo>
                  <a:pt x="1492634" y="24003"/>
                </a:lnTo>
                <a:lnTo>
                  <a:pt x="1545934" y="20574"/>
                </a:lnTo>
                <a:lnTo>
                  <a:pt x="1599234" y="24003"/>
                </a:lnTo>
                <a:lnTo>
                  <a:pt x="1634834" y="27432"/>
                </a:lnTo>
                <a:close/>
              </a:path>
              <a:path w="5242559" h="102869">
                <a:moveTo>
                  <a:pt x="2736607" y="27432"/>
                </a:moveTo>
                <a:lnTo>
                  <a:pt x="2701007" y="27432"/>
                </a:lnTo>
                <a:lnTo>
                  <a:pt x="2736607" y="24003"/>
                </a:lnTo>
                <a:lnTo>
                  <a:pt x="2754307" y="20574"/>
                </a:lnTo>
                <a:lnTo>
                  <a:pt x="2736607" y="27432"/>
                </a:lnTo>
                <a:close/>
              </a:path>
              <a:path w="5242559" h="102869">
                <a:moveTo>
                  <a:pt x="4904502" y="27432"/>
                </a:moveTo>
                <a:lnTo>
                  <a:pt x="4726878" y="27432"/>
                </a:lnTo>
                <a:lnTo>
                  <a:pt x="4762303" y="24003"/>
                </a:lnTo>
                <a:lnTo>
                  <a:pt x="4780203" y="20574"/>
                </a:lnTo>
                <a:lnTo>
                  <a:pt x="4868902" y="24003"/>
                </a:lnTo>
                <a:lnTo>
                  <a:pt x="4904502" y="27432"/>
                </a:lnTo>
                <a:close/>
              </a:path>
              <a:path w="5242559" h="102869">
                <a:moveTo>
                  <a:pt x="3776104" y="41148"/>
                </a:moveTo>
                <a:lnTo>
                  <a:pt x="1101760" y="41148"/>
                </a:lnTo>
                <a:lnTo>
                  <a:pt x="1137185" y="37719"/>
                </a:lnTo>
                <a:lnTo>
                  <a:pt x="1137185" y="34290"/>
                </a:lnTo>
                <a:lnTo>
                  <a:pt x="1208385" y="27432"/>
                </a:lnTo>
                <a:lnTo>
                  <a:pt x="1226085" y="24003"/>
                </a:lnTo>
                <a:lnTo>
                  <a:pt x="1243785" y="27432"/>
                </a:lnTo>
                <a:lnTo>
                  <a:pt x="1326793" y="27432"/>
                </a:lnTo>
                <a:lnTo>
                  <a:pt x="1350409" y="34290"/>
                </a:lnTo>
                <a:lnTo>
                  <a:pt x="3785054" y="34290"/>
                </a:lnTo>
                <a:lnTo>
                  <a:pt x="3776104" y="41148"/>
                </a:lnTo>
                <a:close/>
              </a:path>
              <a:path w="5242559" h="102869">
                <a:moveTo>
                  <a:pt x="1326793" y="27432"/>
                </a:moveTo>
                <a:lnTo>
                  <a:pt x="1243785" y="27432"/>
                </a:lnTo>
                <a:lnTo>
                  <a:pt x="1279384" y="24003"/>
                </a:lnTo>
                <a:lnTo>
                  <a:pt x="1314984" y="24003"/>
                </a:lnTo>
                <a:lnTo>
                  <a:pt x="1326793" y="27432"/>
                </a:lnTo>
                <a:close/>
              </a:path>
              <a:path w="5242559" h="102869">
                <a:moveTo>
                  <a:pt x="4646828" y="27432"/>
                </a:moveTo>
                <a:lnTo>
                  <a:pt x="4637978" y="27432"/>
                </a:lnTo>
                <a:lnTo>
                  <a:pt x="4655678" y="24003"/>
                </a:lnTo>
                <a:lnTo>
                  <a:pt x="4646828" y="27432"/>
                </a:lnTo>
                <a:close/>
              </a:path>
              <a:path w="5242559" h="102869">
                <a:moveTo>
                  <a:pt x="4946027" y="27432"/>
                </a:moveTo>
                <a:lnTo>
                  <a:pt x="4904502" y="27432"/>
                </a:lnTo>
                <a:lnTo>
                  <a:pt x="4940127" y="24003"/>
                </a:lnTo>
                <a:lnTo>
                  <a:pt x="4946027" y="27432"/>
                </a:lnTo>
                <a:close/>
              </a:path>
              <a:path w="5242559" h="102869">
                <a:moveTo>
                  <a:pt x="4797902" y="41148"/>
                </a:moveTo>
                <a:lnTo>
                  <a:pt x="4797902" y="34290"/>
                </a:lnTo>
                <a:lnTo>
                  <a:pt x="5011127" y="34290"/>
                </a:lnTo>
                <a:lnTo>
                  <a:pt x="5046727" y="24003"/>
                </a:lnTo>
                <a:lnTo>
                  <a:pt x="5046727" y="37719"/>
                </a:lnTo>
                <a:lnTo>
                  <a:pt x="4815602" y="37719"/>
                </a:lnTo>
                <a:lnTo>
                  <a:pt x="4797902" y="41148"/>
                </a:lnTo>
                <a:close/>
              </a:path>
              <a:path w="5242559" h="102869">
                <a:moveTo>
                  <a:pt x="977260" y="44577"/>
                </a:moveTo>
                <a:lnTo>
                  <a:pt x="870635" y="44577"/>
                </a:lnTo>
                <a:lnTo>
                  <a:pt x="888535" y="41148"/>
                </a:lnTo>
                <a:lnTo>
                  <a:pt x="852935" y="41148"/>
                </a:lnTo>
                <a:lnTo>
                  <a:pt x="852935" y="34290"/>
                </a:lnTo>
                <a:lnTo>
                  <a:pt x="941835" y="34290"/>
                </a:lnTo>
                <a:lnTo>
                  <a:pt x="959535" y="27432"/>
                </a:lnTo>
                <a:lnTo>
                  <a:pt x="959535" y="34290"/>
                </a:lnTo>
                <a:lnTo>
                  <a:pt x="977260" y="37719"/>
                </a:lnTo>
                <a:lnTo>
                  <a:pt x="923935" y="37719"/>
                </a:lnTo>
                <a:lnTo>
                  <a:pt x="959535" y="41148"/>
                </a:lnTo>
                <a:lnTo>
                  <a:pt x="977260" y="44577"/>
                </a:lnTo>
                <a:close/>
              </a:path>
              <a:path w="5242559" h="102869">
                <a:moveTo>
                  <a:pt x="5011127" y="34290"/>
                </a:moveTo>
                <a:lnTo>
                  <a:pt x="4957827" y="34290"/>
                </a:lnTo>
                <a:lnTo>
                  <a:pt x="4975527" y="27432"/>
                </a:lnTo>
                <a:lnTo>
                  <a:pt x="5011127" y="34290"/>
                </a:lnTo>
                <a:close/>
              </a:path>
              <a:path w="5242559" h="102869">
                <a:moveTo>
                  <a:pt x="5088102" y="41148"/>
                </a:moveTo>
                <a:lnTo>
                  <a:pt x="5046727" y="41148"/>
                </a:lnTo>
                <a:lnTo>
                  <a:pt x="5082152" y="27432"/>
                </a:lnTo>
                <a:lnTo>
                  <a:pt x="5135452" y="30861"/>
                </a:lnTo>
                <a:lnTo>
                  <a:pt x="5117752" y="34290"/>
                </a:lnTo>
                <a:lnTo>
                  <a:pt x="5135452" y="34290"/>
                </a:lnTo>
                <a:lnTo>
                  <a:pt x="5088102" y="41148"/>
                </a:lnTo>
                <a:close/>
              </a:path>
              <a:path w="5242559" h="102869">
                <a:moveTo>
                  <a:pt x="3802754" y="51435"/>
                </a:moveTo>
                <a:lnTo>
                  <a:pt x="3802754" y="44577"/>
                </a:lnTo>
                <a:lnTo>
                  <a:pt x="3785054" y="41148"/>
                </a:lnTo>
                <a:lnTo>
                  <a:pt x="3785054" y="34290"/>
                </a:lnTo>
                <a:lnTo>
                  <a:pt x="4051579" y="34290"/>
                </a:lnTo>
                <a:lnTo>
                  <a:pt x="4051579" y="37719"/>
                </a:lnTo>
                <a:lnTo>
                  <a:pt x="4060441" y="41148"/>
                </a:lnTo>
                <a:lnTo>
                  <a:pt x="3944979" y="41148"/>
                </a:lnTo>
                <a:lnTo>
                  <a:pt x="3891654" y="44577"/>
                </a:lnTo>
                <a:lnTo>
                  <a:pt x="3865004" y="48006"/>
                </a:lnTo>
                <a:lnTo>
                  <a:pt x="3820454" y="48006"/>
                </a:lnTo>
                <a:lnTo>
                  <a:pt x="3802754" y="51435"/>
                </a:lnTo>
                <a:close/>
              </a:path>
              <a:path w="5242559" h="102869">
                <a:moveTo>
                  <a:pt x="5153352" y="39370"/>
                </a:moveTo>
                <a:lnTo>
                  <a:pt x="5135452" y="34290"/>
                </a:lnTo>
                <a:lnTo>
                  <a:pt x="5153352" y="34290"/>
                </a:lnTo>
                <a:lnTo>
                  <a:pt x="5153352" y="39370"/>
                </a:lnTo>
                <a:close/>
              </a:path>
              <a:path w="5242559" h="102869">
                <a:moveTo>
                  <a:pt x="5171052" y="44577"/>
                </a:moveTo>
                <a:lnTo>
                  <a:pt x="5155802" y="40132"/>
                </a:lnTo>
                <a:lnTo>
                  <a:pt x="5171052" y="34290"/>
                </a:lnTo>
                <a:lnTo>
                  <a:pt x="5171052" y="44577"/>
                </a:lnTo>
                <a:close/>
              </a:path>
              <a:path w="5242559" h="102869">
                <a:moveTo>
                  <a:pt x="852935" y="51435"/>
                </a:moveTo>
                <a:lnTo>
                  <a:pt x="710711" y="51435"/>
                </a:lnTo>
                <a:lnTo>
                  <a:pt x="746311" y="37719"/>
                </a:lnTo>
                <a:lnTo>
                  <a:pt x="781910" y="37719"/>
                </a:lnTo>
                <a:lnTo>
                  <a:pt x="852935" y="51435"/>
                </a:lnTo>
                <a:close/>
              </a:path>
              <a:path w="5242559" h="102869">
                <a:moveTo>
                  <a:pt x="1030560" y="44577"/>
                </a:moveTo>
                <a:lnTo>
                  <a:pt x="977260" y="44577"/>
                </a:lnTo>
                <a:lnTo>
                  <a:pt x="1012860" y="41148"/>
                </a:lnTo>
                <a:lnTo>
                  <a:pt x="1012860" y="37719"/>
                </a:lnTo>
                <a:lnTo>
                  <a:pt x="1030560" y="44577"/>
                </a:lnTo>
                <a:close/>
              </a:path>
              <a:path w="5242559" h="102869">
                <a:moveTo>
                  <a:pt x="3771630" y="44577"/>
                </a:moveTo>
                <a:lnTo>
                  <a:pt x="1048460" y="44577"/>
                </a:lnTo>
                <a:lnTo>
                  <a:pt x="1083860" y="37719"/>
                </a:lnTo>
                <a:lnTo>
                  <a:pt x="1101760" y="37719"/>
                </a:lnTo>
                <a:lnTo>
                  <a:pt x="1101760" y="41148"/>
                </a:lnTo>
                <a:lnTo>
                  <a:pt x="3776104" y="41148"/>
                </a:lnTo>
                <a:lnTo>
                  <a:pt x="3771630" y="44577"/>
                </a:lnTo>
                <a:close/>
              </a:path>
              <a:path w="5242559" h="102869">
                <a:moveTo>
                  <a:pt x="4122604" y="44577"/>
                </a:moveTo>
                <a:lnTo>
                  <a:pt x="4140504" y="37719"/>
                </a:lnTo>
                <a:lnTo>
                  <a:pt x="4175904" y="37719"/>
                </a:lnTo>
                <a:lnTo>
                  <a:pt x="4122604" y="44577"/>
                </a:lnTo>
                <a:close/>
              </a:path>
              <a:path w="5242559" h="102869">
                <a:moveTo>
                  <a:pt x="4193804" y="44577"/>
                </a:moveTo>
                <a:lnTo>
                  <a:pt x="4175904" y="37719"/>
                </a:lnTo>
                <a:lnTo>
                  <a:pt x="4193804" y="37719"/>
                </a:lnTo>
                <a:lnTo>
                  <a:pt x="4193804" y="44577"/>
                </a:lnTo>
                <a:close/>
              </a:path>
              <a:path w="5242559" h="102869">
                <a:moveTo>
                  <a:pt x="4264829" y="48006"/>
                </a:moveTo>
                <a:lnTo>
                  <a:pt x="4247104" y="37719"/>
                </a:lnTo>
                <a:lnTo>
                  <a:pt x="4389153" y="37719"/>
                </a:lnTo>
                <a:lnTo>
                  <a:pt x="4371428" y="41148"/>
                </a:lnTo>
                <a:lnTo>
                  <a:pt x="4335828" y="44577"/>
                </a:lnTo>
                <a:lnTo>
                  <a:pt x="4264829" y="48006"/>
                </a:lnTo>
                <a:close/>
              </a:path>
              <a:path w="5242559" h="102869">
                <a:moveTo>
                  <a:pt x="4868902" y="48006"/>
                </a:moveTo>
                <a:lnTo>
                  <a:pt x="4833502" y="44577"/>
                </a:lnTo>
                <a:lnTo>
                  <a:pt x="4815602" y="41148"/>
                </a:lnTo>
                <a:lnTo>
                  <a:pt x="4833502" y="37719"/>
                </a:lnTo>
                <a:lnTo>
                  <a:pt x="4922227" y="37719"/>
                </a:lnTo>
                <a:lnTo>
                  <a:pt x="4886802" y="41148"/>
                </a:lnTo>
                <a:lnTo>
                  <a:pt x="4868902" y="48006"/>
                </a:lnTo>
                <a:close/>
              </a:path>
              <a:path w="5242559" h="102869">
                <a:moveTo>
                  <a:pt x="4975527" y="51435"/>
                </a:moveTo>
                <a:lnTo>
                  <a:pt x="4957827" y="51435"/>
                </a:lnTo>
                <a:lnTo>
                  <a:pt x="4922227" y="48006"/>
                </a:lnTo>
                <a:lnTo>
                  <a:pt x="4904502" y="44577"/>
                </a:lnTo>
                <a:lnTo>
                  <a:pt x="4922227" y="37719"/>
                </a:lnTo>
                <a:lnTo>
                  <a:pt x="5046727" y="37719"/>
                </a:lnTo>
                <a:lnTo>
                  <a:pt x="5046727" y="41148"/>
                </a:lnTo>
                <a:lnTo>
                  <a:pt x="5088102" y="41148"/>
                </a:lnTo>
                <a:lnTo>
                  <a:pt x="5064427" y="44577"/>
                </a:lnTo>
                <a:lnTo>
                  <a:pt x="4975527" y="51435"/>
                </a:lnTo>
                <a:close/>
              </a:path>
              <a:path w="5242559" h="102869">
                <a:moveTo>
                  <a:pt x="5242077" y="51435"/>
                </a:moveTo>
                <a:lnTo>
                  <a:pt x="5171052" y="51435"/>
                </a:lnTo>
                <a:lnTo>
                  <a:pt x="5171052" y="44577"/>
                </a:lnTo>
                <a:lnTo>
                  <a:pt x="5206652" y="37719"/>
                </a:lnTo>
                <a:lnTo>
                  <a:pt x="5224352" y="41148"/>
                </a:lnTo>
                <a:lnTo>
                  <a:pt x="5224352" y="48006"/>
                </a:lnTo>
                <a:lnTo>
                  <a:pt x="5242077" y="48006"/>
                </a:lnTo>
                <a:lnTo>
                  <a:pt x="5242077" y="51435"/>
                </a:lnTo>
                <a:close/>
              </a:path>
              <a:path w="5242559" h="102869">
                <a:moveTo>
                  <a:pt x="4744603" y="44577"/>
                </a:moveTo>
                <a:lnTo>
                  <a:pt x="4726878" y="41148"/>
                </a:lnTo>
                <a:lnTo>
                  <a:pt x="4742703" y="37973"/>
                </a:lnTo>
                <a:lnTo>
                  <a:pt x="4761084" y="37973"/>
                </a:lnTo>
                <a:lnTo>
                  <a:pt x="4744603" y="41148"/>
                </a:lnTo>
                <a:lnTo>
                  <a:pt x="4744603" y="44577"/>
                </a:lnTo>
                <a:close/>
              </a:path>
              <a:path w="5242559" h="102869">
                <a:moveTo>
                  <a:pt x="5153352" y="41148"/>
                </a:moveTo>
                <a:lnTo>
                  <a:pt x="5153352" y="39370"/>
                </a:lnTo>
                <a:lnTo>
                  <a:pt x="5155802" y="40132"/>
                </a:lnTo>
                <a:lnTo>
                  <a:pt x="5153352" y="41148"/>
                </a:lnTo>
                <a:close/>
              </a:path>
              <a:path w="5242559" h="102869">
                <a:moveTo>
                  <a:pt x="2914231" y="61722"/>
                </a:moveTo>
                <a:lnTo>
                  <a:pt x="2914231" y="51435"/>
                </a:lnTo>
                <a:lnTo>
                  <a:pt x="852935" y="51435"/>
                </a:lnTo>
                <a:lnTo>
                  <a:pt x="870635" y="41148"/>
                </a:lnTo>
                <a:lnTo>
                  <a:pt x="870635" y="44577"/>
                </a:lnTo>
                <a:lnTo>
                  <a:pt x="3771630" y="44577"/>
                </a:lnTo>
                <a:lnTo>
                  <a:pt x="3767155" y="48006"/>
                </a:lnTo>
                <a:lnTo>
                  <a:pt x="3589530" y="48006"/>
                </a:lnTo>
                <a:lnTo>
                  <a:pt x="3465205" y="54864"/>
                </a:lnTo>
                <a:lnTo>
                  <a:pt x="3092056" y="54864"/>
                </a:lnTo>
                <a:lnTo>
                  <a:pt x="2914231" y="61722"/>
                </a:lnTo>
                <a:close/>
              </a:path>
              <a:path w="5242559" h="102869">
                <a:moveTo>
                  <a:pt x="3980379" y="51435"/>
                </a:moveTo>
                <a:lnTo>
                  <a:pt x="3962679" y="41148"/>
                </a:lnTo>
                <a:lnTo>
                  <a:pt x="4060441" y="41148"/>
                </a:lnTo>
                <a:lnTo>
                  <a:pt x="4069304" y="44577"/>
                </a:lnTo>
                <a:lnTo>
                  <a:pt x="3980379" y="51435"/>
                </a:lnTo>
                <a:close/>
              </a:path>
              <a:path w="5242559" h="102869">
                <a:moveTo>
                  <a:pt x="4566953" y="44577"/>
                </a:moveTo>
                <a:lnTo>
                  <a:pt x="4531353" y="44577"/>
                </a:lnTo>
                <a:lnTo>
                  <a:pt x="4495753" y="41148"/>
                </a:lnTo>
                <a:lnTo>
                  <a:pt x="4566953" y="41148"/>
                </a:lnTo>
                <a:lnTo>
                  <a:pt x="4566953" y="44577"/>
                </a:lnTo>
                <a:close/>
              </a:path>
              <a:path w="5242559" h="102869">
                <a:moveTo>
                  <a:pt x="4691278" y="48006"/>
                </a:moveTo>
                <a:lnTo>
                  <a:pt x="4620278" y="44577"/>
                </a:lnTo>
                <a:lnTo>
                  <a:pt x="4566953" y="41148"/>
                </a:lnTo>
                <a:lnTo>
                  <a:pt x="4726429" y="41148"/>
                </a:lnTo>
                <a:lnTo>
                  <a:pt x="4691278" y="48006"/>
                </a:lnTo>
                <a:close/>
              </a:path>
              <a:path w="5242559" h="102869">
                <a:moveTo>
                  <a:pt x="2132308" y="61722"/>
                </a:moveTo>
                <a:lnTo>
                  <a:pt x="2096908" y="61722"/>
                </a:lnTo>
                <a:lnTo>
                  <a:pt x="2079008" y="54864"/>
                </a:lnTo>
                <a:lnTo>
                  <a:pt x="675286" y="54864"/>
                </a:lnTo>
                <a:lnTo>
                  <a:pt x="693011" y="48006"/>
                </a:lnTo>
                <a:lnTo>
                  <a:pt x="710711" y="44577"/>
                </a:lnTo>
                <a:lnTo>
                  <a:pt x="710711" y="51435"/>
                </a:lnTo>
                <a:lnTo>
                  <a:pt x="2185633" y="51435"/>
                </a:lnTo>
                <a:lnTo>
                  <a:pt x="2167908" y="58293"/>
                </a:lnTo>
                <a:lnTo>
                  <a:pt x="2132308" y="61722"/>
                </a:lnTo>
                <a:close/>
              </a:path>
              <a:path w="5242559" h="102869">
                <a:moveTo>
                  <a:pt x="5242077" y="48006"/>
                </a:moveTo>
                <a:lnTo>
                  <a:pt x="5224352" y="48006"/>
                </a:lnTo>
                <a:lnTo>
                  <a:pt x="5242077" y="44577"/>
                </a:lnTo>
                <a:lnTo>
                  <a:pt x="5242077" y="48006"/>
                </a:lnTo>
                <a:close/>
              </a:path>
              <a:path w="5242559" h="102869">
                <a:moveTo>
                  <a:pt x="3536205" y="58293"/>
                </a:moveTo>
                <a:lnTo>
                  <a:pt x="3589530" y="48006"/>
                </a:lnTo>
                <a:lnTo>
                  <a:pt x="3607230" y="48006"/>
                </a:lnTo>
                <a:lnTo>
                  <a:pt x="3536205" y="58293"/>
                </a:lnTo>
                <a:close/>
              </a:path>
              <a:path w="5242559" h="102869">
                <a:moveTo>
                  <a:pt x="3642830" y="54864"/>
                </a:moveTo>
                <a:lnTo>
                  <a:pt x="3642830" y="48006"/>
                </a:lnTo>
                <a:lnTo>
                  <a:pt x="3767155" y="48006"/>
                </a:lnTo>
                <a:lnTo>
                  <a:pt x="3749455" y="51435"/>
                </a:lnTo>
                <a:lnTo>
                  <a:pt x="3678430" y="51435"/>
                </a:lnTo>
                <a:lnTo>
                  <a:pt x="3642830" y="54864"/>
                </a:lnTo>
                <a:close/>
              </a:path>
              <a:path w="5242559" h="102869">
                <a:moveTo>
                  <a:pt x="3838354" y="51435"/>
                </a:moveTo>
                <a:lnTo>
                  <a:pt x="3838354" y="48006"/>
                </a:lnTo>
                <a:lnTo>
                  <a:pt x="3865004" y="48006"/>
                </a:lnTo>
                <a:lnTo>
                  <a:pt x="3838354" y="51435"/>
                </a:lnTo>
                <a:close/>
              </a:path>
              <a:path w="5242559" h="102869">
                <a:moveTo>
                  <a:pt x="1492634" y="75438"/>
                </a:moveTo>
                <a:lnTo>
                  <a:pt x="1457009" y="68580"/>
                </a:lnTo>
                <a:lnTo>
                  <a:pt x="1439309" y="61722"/>
                </a:lnTo>
                <a:lnTo>
                  <a:pt x="248644" y="61722"/>
                </a:lnTo>
                <a:lnTo>
                  <a:pt x="284246" y="58293"/>
                </a:lnTo>
                <a:lnTo>
                  <a:pt x="337554" y="54864"/>
                </a:lnTo>
                <a:lnTo>
                  <a:pt x="462066" y="51435"/>
                </a:lnTo>
                <a:lnTo>
                  <a:pt x="604086" y="51435"/>
                </a:lnTo>
                <a:lnTo>
                  <a:pt x="675286" y="54864"/>
                </a:lnTo>
                <a:lnTo>
                  <a:pt x="2079008" y="54864"/>
                </a:lnTo>
                <a:lnTo>
                  <a:pt x="2055333" y="58293"/>
                </a:lnTo>
                <a:lnTo>
                  <a:pt x="1830358" y="58293"/>
                </a:lnTo>
                <a:lnTo>
                  <a:pt x="1812458" y="65151"/>
                </a:lnTo>
                <a:lnTo>
                  <a:pt x="1528234" y="65151"/>
                </a:lnTo>
                <a:lnTo>
                  <a:pt x="1492634" y="75438"/>
                </a:lnTo>
                <a:close/>
              </a:path>
              <a:path w="5242559" h="102869">
                <a:moveTo>
                  <a:pt x="2345557" y="61722"/>
                </a:moveTo>
                <a:lnTo>
                  <a:pt x="2256833" y="58293"/>
                </a:lnTo>
                <a:lnTo>
                  <a:pt x="2185633" y="51435"/>
                </a:lnTo>
                <a:lnTo>
                  <a:pt x="2914231" y="51435"/>
                </a:lnTo>
                <a:lnTo>
                  <a:pt x="2896531" y="54864"/>
                </a:lnTo>
                <a:lnTo>
                  <a:pt x="2381157" y="54864"/>
                </a:lnTo>
                <a:lnTo>
                  <a:pt x="2345557" y="61722"/>
                </a:lnTo>
                <a:close/>
              </a:path>
              <a:path w="5242559" h="102869">
                <a:moveTo>
                  <a:pt x="2381157" y="61722"/>
                </a:moveTo>
                <a:lnTo>
                  <a:pt x="2381157" y="54864"/>
                </a:lnTo>
                <a:lnTo>
                  <a:pt x="2434457" y="54864"/>
                </a:lnTo>
                <a:lnTo>
                  <a:pt x="2381157" y="61722"/>
                </a:lnTo>
                <a:close/>
              </a:path>
              <a:path w="5242559" h="102869">
                <a:moveTo>
                  <a:pt x="2789906" y="65151"/>
                </a:moveTo>
                <a:lnTo>
                  <a:pt x="2718707" y="65151"/>
                </a:lnTo>
                <a:lnTo>
                  <a:pt x="2487757" y="54864"/>
                </a:lnTo>
                <a:lnTo>
                  <a:pt x="2896531" y="54864"/>
                </a:lnTo>
                <a:lnTo>
                  <a:pt x="2843206" y="61722"/>
                </a:lnTo>
                <a:lnTo>
                  <a:pt x="2789906" y="65151"/>
                </a:lnTo>
                <a:close/>
              </a:path>
              <a:path w="5242559" h="102869">
                <a:moveTo>
                  <a:pt x="3109756" y="58293"/>
                </a:moveTo>
                <a:lnTo>
                  <a:pt x="3092056" y="58293"/>
                </a:lnTo>
                <a:lnTo>
                  <a:pt x="3092056" y="54864"/>
                </a:lnTo>
                <a:lnTo>
                  <a:pt x="3127456" y="54864"/>
                </a:lnTo>
                <a:lnTo>
                  <a:pt x="3109756" y="58293"/>
                </a:lnTo>
                <a:close/>
              </a:path>
              <a:path w="5242559" h="102869">
                <a:moveTo>
                  <a:pt x="3358580" y="58293"/>
                </a:moveTo>
                <a:lnTo>
                  <a:pt x="3340680" y="58293"/>
                </a:lnTo>
                <a:lnTo>
                  <a:pt x="3322980" y="54864"/>
                </a:lnTo>
                <a:lnTo>
                  <a:pt x="3465205" y="54864"/>
                </a:lnTo>
                <a:lnTo>
                  <a:pt x="3358580" y="58293"/>
                </a:lnTo>
                <a:close/>
              </a:path>
              <a:path w="5242559" h="102869">
                <a:moveTo>
                  <a:pt x="35414" y="102870"/>
                </a:moveTo>
                <a:lnTo>
                  <a:pt x="17707" y="92583"/>
                </a:lnTo>
                <a:lnTo>
                  <a:pt x="0" y="75438"/>
                </a:lnTo>
                <a:lnTo>
                  <a:pt x="0" y="65151"/>
                </a:lnTo>
                <a:lnTo>
                  <a:pt x="17707" y="58293"/>
                </a:lnTo>
                <a:lnTo>
                  <a:pt x="53309" y="61722"/>
                </a:lnTo>
                <a:lnTo>
                  <a:pt x="71014" y="68580"/>
                </a:lnTo>
                <a:lnTo>
                  <a:pt x="1226085" y="68580"/>
                </a:lnTo>
                <a:lnTo>
                  <a:pt x="1217235" y="72009"/>
                </a:lnTo>
                <a:lnTo>
                  <a:pt x="604086" y="72009"/>
                </a:lnTo>
                <a:lnTo>
                  <a:pt x="586388" y="75438"/>
                </a:lnTo>
                <a:lnTo>
                  <a:pt x="586388" y="82296"/>
                </a:lnTo>
                <a:lnTo>
                  <a:pt x="373156" y="82296"/>
                </a:lnTo>
                <a:lnTo>
                  <a:pt x="355261" y="89154"/>
                </a:lnTo>
                <a:lnTo>
                  <a:pt x="355261" y="92583"/>
                </a:lnTo>
                <a:lnTo>
                  <a:pt x="106617" y="92583"/>
                </a:lnTo>
                <a:lnTo>
                  <a:pt x="94687" y="99441"/>
                </a:lnTo>
                <a:lnTo>
                  <a:pt x="53309" y="99441"/>
                </a:lnTo>
                <a:lnTo>
                  <a:pt x="35414" y="102870"/>
                </a:lnTo>
                <a:close/>
              </a:path>
              <a:path w="5242559" h="102869">
                <a:moveTo>
                  <a:pt x="1421609" y="68580"/>
                </a:moveTo>
                <a:lnTo>
                  <a:pt x="71014" y="68580"/>
                </a:lnTo>
                <a:lnTo>
                  <a:pt x="106617" y="65151"/>
                </a:lnTo>
                <a:lnTo>
                  <a:pt x="142029" y="65151"/>
                </a:lnTo>
                <a:lnTo>
                  <a:pt x="248644" y="58293"/>
                </a:lnTo>
                <a:lnTo>
                  <a:pt x="248644" y="61722"/>
                </a:lnTo>
                <a:lnTo>
                  <a:pt x="1439309" y="61722"/>
                </a:lnTo>
                <a:lnTo>
                  <a:pt x="1421609" y="68580"/>
                </a:lnTo>
                <a:close/>
              </a:path>
              <a:path w="5242559" h="102869">
                <a:moveTo>
                  <a:pt x="1901383" y="72009"/>
                </a:moveTo>
                <a:lnTo>
                  <a:pt x="1865783" y="68580"/>
                </a:lnTo>
                <a:lnTo>
                  <a:pt x="1848058" y="65151"/>
                </a:lnTo>
                <a:lnTo>
                  <a:pt x="1848058" y="61722"/>
                </a:lnTo>
                <a:lnTo>
                  <a:pt x="1830358" y="58293"/>
                </a:lnTo>
                <a:lnTo>
                  <a:pt x="2055333" y="58293"/>
                </a:lnTo>
                <a:lnTo>
                  <a:pt x="2007983" y="65151"/>
                </a:lnTo>
                <a:lnTo>
                  <a:pt x="1901383" y="72009"/>
                </a:lnTo>
                <a:close/>
              </a:path>
              <a:path w="5242559" h="102869">
                <a:moveTo>
                  <a:pt x="1528234" y="72009"/>
                </a:moveTo>
                <a:lnTo>
                  <a:pt x="1528234" y="65151"/>
                </a:lnTo>
                <a:lnTo>
                  <a:pt x="1545934" y="65151"/>
                </a:lnTo>
                <a:lnTo>
                  <a:pt x="1528234" y="72009"/>
                </a:lnTo>
                <a:close/>
              </a:path>
              <a:path w="5242559" h="102869">
                <a:moveTo>
                  <a:pt x="1563634" y="72009"/>
                </a:moveTo>
                <a:lnTo>
                  <a:pt x="1545934" y="65151"/>
                </a:lnTo>
                <a:lnTo>
                  <a:pt x="1563634" y="65151"/>
                </a:lnTo>
                <a:lnTo>
                  <a:pt x="1563634" y="72009"/>
                </a:lnTo>
                <a:close/>
              </a:path>
              <a:path w="5242559" h="102869">
                <a:moveTo>
                  <a:pt x="1616934" y="68580"/>
                </a:moveTo>
                <a:lnTo>
                  <a:pt x="1599234" y="65151"/>
                </a:lnTo>
                <a:lnTo>
                  <a:pt x="1652534" y="65151"/>
                </a:lnTo>
                <a:lnTo>
                  <a:pt x="1616934" y="68580"/>
                </a:lnTo>
                <a:close/>
              </a:path>
              <a:path w="5242559" h="102869">
                <a:moveTo>
                  <a:pt x="1652534" y="72009"/>
                </a:moveTo>
                <a:lnTo>
                  <a:pt x="1652534" y="65151"/>
                </a:lnTo>
                <a:lnTo>
                  <a:pt x="1812458" y="65151"/>
                </a:lnTo>
                <a:lnTo>
                  <a:pt x="1830358" y="68580"/>
                </a:lnTo>
                <a:lnTo>
                  <a:pt x="1670434" y="68580"/>
                </a:lnTo>
                <a:lnTo>
                  <a:pt x="1652534" y="72009"/>
                </a:lnTo>
                <a:close/>
              </a:path>
              <a:path w="5242559" h="102869">
                <a:moveTo>
                  <a:pt x="1350409" y="72009"/>
                </a:moveTo>
                <a:lnTo>
                  <a:pt x="1243785" y="68580"/>
                </a:lnTo>
                <a:lnTo>
                  <a:pt x="1403709" y="68580"/>
                </a:lnTo>
                <a:lnTo>
                  <a:pt x="1350409" y="72009"/>
                </a:lnTo>
                <a:close/>
              </a:path>
              <a:path w="5242559" h="102869">
                <a:moveTo>
                  <a:pt x="604086" y="82296"/>
                </a:moveTo>
                <a:lnTo>
                  <a:pt x="604086" y="72009"/>
                </a:lnTo>
                <a:lnTo>
                  <a:pt x="1217235" y="72009"/>
                </a:lnTo>
                <a:lnTo>
                  <a:pt x="1208385" y="75438"/>
                </a:lnTo>
                <a:lnTo>
                  <a:pt x="621986" y="75438"/>
                </a:lnTo>
                <a:lnTo>
                  <a:pt x="604086" y="82296"/>
                </a:lnTo>
                <a:close/>
              </a:path>
              <a:path w="5242559" h="102869">
                <a:moveTo>
                  <a:pt x="657411" y="92583"/>
                </a:moveTo>
                <a:lnTo>
                  <a:pt x="621986" y="92583"/>
                </a:lnTo>
                <a:lnTo>
                  <a:pt x="621986" y="85725"/>
                </a:lnTo>
                <a:lnTo>
                  <a:pt x="657411" y="78867"/>
                </a:lnTo>
                <a:lnTo>
                  <a:pt x="657411" y="75438"/>
                </a:lnTo>
                <a:lnTo>
                  <a:pt x="1083860" y="75438"/>
                </a:lnTo>
                <a:lnTo>
                  <a:pt x="1083860" y="78867"/>
                </a:lnTo>
                <a:lnTo>
                  <a:pt x="799610" y="78867"/>
                </a:lnTo>
                <a:lnTo>
                  <a:pt x="790760" y="82296"/>
                </a:lnTo>
                <a:lnTo>
                  <a:pt x="693011" y="82296"/>
                </a:lnTo>
                <a:lnTo>
                  <a:pt x="675286" y="89154"/>
                </a:lnTo>
                <a:lnTo>
                  <a:pt x="657411" y="92583"/>
                </a:lnTo>
                <a:close/>
              </a:path>
              <a:path w="5242559" h="102869">
                <a:moveTo>
                  <a:pt x="995135" y="82296"/>
                </a:moveTo>
                <a:lnTo>
                  <a:pt x="799610" y="82296"/>
                </a:lnTo>
                <a:lnTo>
                  <a:pt x="817335" y="78867"/>
                </a:lnTo>
                <a:lnTo>
                  <a:pt x="1048460" y="78867"/>
                </a:lnTo>
                <a:lnTo>
                  <a:pt x="995135" y="82296"/>
                </a:lnTo>
                <a:close/>
              </a:path>
              <a:path w="5242559" h="102869">
                <a:moveTo>
                  <a:pt x="390861" y="99441"/>
                </a:moveTo>
                <a:lnTo>
                  <a:pt x="373156" y="82296"/>
                </a:lnTo>
                <a:lnTo>
                  <a:pt x="586388" y="82296"/>
                </a:lnTo>
                <a:lnTo>
                  <a:pt x="577535" y="85725"/>
                </a:lnTo>
                <a:lnTo>
                  <a:pt x="408756" y="85725"/>
                </a:lnTo>
                <a:lnTo>
                  <a:pt x="390861" y="99441"/>
                </a:lnTo>
                <a:close/>
              </a:path>
              <a:path w="5242559" h="102869">
                <a:moveTo>
                  <a:pt x="781910" y="85725"/>
                </a:moveTo>
                <a:lnTo>
                  <a:pt x="781910" y="82296"/>
                </a:lnTo>
                <a:lnTo>
                  <a:pt x="790760" y="82296"/>
                </a:lnTo>
                <a:lnTo>
                  <a:pt x="781910" y="85725"/>
                </a:lnTo>
                <a:close/>
              </a:path>
              <a:path w="5242559" h="102869">
                <a:moveTo>
                  <a:pt x="426464" y="96012"/>
                </a:moveTo>
                <a:lnTo>
                  <a:pt x="408756" y="85725"/>
                </a:lnTo>
                <a:lnTo>
                  <a:pt x="577535" y="85725"/>
                </a:lnTo>
                <a:lnTo>
                  <a:pt x="568681" y="89154"/>
                </a:lnTo>
                <a:lnTo>
                  <a:pt x="444169" y="89154"/>
                </a:lnTo>
                <a:lnTo>
                  <a:pt x="426464" y="92583"/>
                </a:lnTo>
                <a:lnTo>
                  <a:pt x="426464" y="96012"/>
                </a:lnTo>
                <a:close/>
              </a:path>
              <a:path w="5242559" h="102869">
                <a:moveTo>
                  <a:pt x="462066" y="99441"/>
                </a:moveTo>
                <a:lnTo>
                  <a:pt x="462066" y="92583"/>
                </a:lnTo>
                <a:lnTo>
                  <a:pt x="444169" y="89154"/>
                </a:lnTo>
                <a:lnTo>
                  <a:pt x="479771" y="89154"/>
                </a:lnTo>
                <a:lnTo>
                  <a:pt x="479771" y="92583"/>
                </a:lnTo>
                <a:lnTo>
                  <a:pt x="462066" y="99441"/>
                </a:lnTo>
                <a:close/>
              </a:path>
              <a:path w="5242559" h="102869">
                <a:moveTo>
                  <a:pt x="497479" y="96012"/>
                </a:moveTo>
                <a:lnTo>
                  <a:pt x="497479" y="92583"/>
                </a:lnTo>
                <a:lnTo>
                  <a:pt x="479771" y="89154"/>
                </a:lnTo>
                <a:lnTo>
                  <a:pt x="533078" y="89154"/>
                </a:lnTo>
                <a:lnTo>
                  <a:pt x="497479" y="96012"/>
                </a:lnTo>
                <a:close/>
              </a:path>
              <a:path w="5242559" h="102869">
                <a:moveTo>
                  <a:pt x="124322" y="99441"/>
                </a:moveTo>
                <a:lnTo>
                  <a:pt x="124322" y="96012"/>
                </a:lnTo>
                <a:lnTo>
                  <a:pt x="106617" y="92583"/>
                </a:lnTo>
                <a:lnTo>
                  <a:pt x="177629" y="92583"/>
                </a:lnTo>
                <a:lnTo>
                  <a:pt x="142029" y="96012"/>
                </a:lnTo>
                <a:lnTo>
                  <a:pt x="124322" y="99441"/>
                </a:lnTo>
                <a:close/>
              </a:path>
              <a:path w="5242559" h="102869">
                <a:moveTo>
                  <a:pt x="266539" y="102870"/>
                </a:moveTo>
                <a:lnTo>
                  <a:pt x="230939" y="96012"/>
                </a:lnTo>
                <a:lnTo>
                  <a:pt x="230939" y="92583"/>
                </a:lnTo>
                <a:lnTo>
                  <a:pt x="337554" y="92583"/>
                </a:lnTo>
                <a:lnTo>
                  <a:pt x="284246" y="96012"/>
                </a:lnTo>
                <a:lnTo>
                  <a:pt x="266539" y="102870"/>
                </a:lnTo>
                <a:close/>
              </a:path>
              <a:path w="5242559" h="102869">
                <a:moveTo>
                  <a:pt x="355261" y="99441"/>
                </a:moveTo>
                <a:lnTo>
                  <a:pt x="319849" y="96012"/>
                </a:lnTo>
                <a:lnTo>
                  <a:pt x="337554" y="92583"/>
                </a:lnTo>
                <a:lnTo>
                  <a:pt x="355261" y="92583"/>
                </a:lnTo>
                <a:lnTo>
                  <a:pt x="355261" y="99441"/>
                </a:lnTo>
                <a:close/>
              </a:path>
              <a:path w="5242559" h="102869">
                <a:moveTo>
                  <a:pt x="88722" y="102870"/>
                </a:moveTo>
                <a:lnTo>
                  <a:pt x="53309" y="99441"/>
                </a:lnTo>
                <a:lnTo>
                  <a:pt x="94687" y="99441"/>
                </a:lnTo>
                <a:lnTo>
                  <a:pt x="88722" y="102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4007" y="2649494"/>
            <a:ext cx="5242560" cy="102870"/>
          </a:xfrm>
          <a:custGeom>
            <a:avLst/>
            <a:gdLst/>
            <a:ahLst/>
            <a:cxnLst/>
            <a:rect l="l" t="t" r="r" b="b"/>
            <a:pathLst>
              <a:path w="5242559" h="102869">
                <a:moveTo>
                  <a:pt x="3820454" y="6858"/>
                </a:moveTo>
                <a:lnTo>
                  <a:pt x="3785054" y="6858"/>
                </a:lnTo>
                <a:lnTo>
                  <a:pt x="3802754" y="0"/>
                </a:lnTo>
                <a:lnTo>
                  <a:pt x="3820454" y="0"/>
                </a:lnTo>
                <a:lnTo>
                  <a:pt x="3838354" y="3302"/>
                </a:lnTo>
                <a:lnTo>
                  <a:pt x="3820454" y="6858"/>
                </a:lnTo>
                <a:close/>
              </a:path>
              <a:path w="5242559" h="102869">
                <a:moveTo>
                  <a:pt x="3921246" y="13716"/>
                </a:moveTo>
                <a:lnTo>
                  <a:pt x="3856054" y="13716"/>
                </a:lnTo>
                <a:lnTo>
                  <a:pt x="3856054" y="3302"/>
                </a:lnTo>
                <a:lnTo>
                  <a:pt x="3873779" y="0"/>
                </a:lnTo>
                <a:lnTo>
                  <a:pt x="3921246" y="13716"/>
                </a:lnTo>
                <a:close/>
              </a:path>
              <a:path w="5242559" h="102869">
                <a:moveTo>
                  <a:pt x="2434457" y="13716"/>
                </a:moveTo>
                <a:lnTo>
                  <a:pt x="2416757" y="13716"/>
                </a:lnTo>
                <a:lnTo>
                  <a:pt x="2416757" y="3302"/>
                </a:lnTo>
                <a:lnTo>
                  <a:pt x="2434457" y="13716"/>
                </a:lnTo>
                <a:close/>
              </a:path>
              <a:path w="5242559" h="102869">
                <a:moveTo>
                  <a:pt x="3607230" y="17145"/>
                </a:moveTo>
                <a:lnTo>
                  <a:pt x="3518505" y="17145"/>
                </a:lnTo>
                <a:lnTo>
                  <a:pt x="3536205" y="10287"/>
                </a:lnTo>
                <a:lnTo>
                  <a:pt x="3571830" y="3302"/>
                </a:lnTo>
                <a:lnTo>
                  <a:pt x="3589530" y="3302"/>
                </a:lnTo>
                <a:lnTo>
                  <a:pt x="3607230" y="6858"/>
                </a:lnTo>
                <a:lnTo>
                  <a:pt x="3607230" y="17145"/>
                </a:lnTo>
                <a:close/>
              </a:path>
              <a:path w="5242559" h="102869">
                <a:moveTo>
                  <a:pt x="3607230" y="13716"/>
                </a:moveTo>
                <a:lnTo>
                  <a:pt x="3625130" y="6858"/>
                </a:lnTo>
                <a:lnTo>
                  <a:pt x="3625130" y="3302"/>
                </a:lnTo>
                <a:lnTo>
                  <a:pt x="3642830" y="3302"/>
                </a:lnTo>
                <a:lnTo>
                  <a:pt x="3660953" y="6858"/>
                </a:lnTo>
                <a:lnTo>
                  <a:pt x="3660530" y="6858"/>
                </a:lnTo>
                <a:lnTo>
                  <a:pt x="3607230" y="13716"/>
                </a:lnTo>
                <a:close/>
              </a:path>
              <a:path w="5242559" h="102869">
                <a:moveTo>
                  <a:pt x="3933113" y="17145"/>
                </a:moveTo>
                <a:lnTo>
                  <a:pt x="3731730" y="17145"/>
                </a:lnTo>
                <a:lnTo>
                  <a:pt x="3767155" y="3302"/>
                </a:lnTo>
                <a:lnTo>
                  <a:pt x="3785054" y="6858"/>
                </a:lnTo>
                <a:lnTo>
                  <a:pt x="3820454" y="6858"/>
                </a:lnTo>
                <a:lnTo>
                  <a:pt x="3820454" y="10287"/>
                </a:lnTo>
                <a:lnTo>
                  <a:pt x="3856054" y="13716"/>
                </a:lnTo>
                <a:lnTo>
                  <a:pt x="3921246" y="13716"/>
                </a:lnTo>
                <a:lnTo>
                  <a:pt x="3933113" y="17145"/>
                </a:lnTo>
                <a:close/>
              </a:path>
              <a:path w="5242559" h="102869">
                <a:moveTo>
                  <a:pt x="2443307" y="17145"/>
                </a:moveTo>
                <a:lnTo>
                  <a:pt x="2292232" y="17145"/>
                </a:lnTo>
                <a:lnTo>
                  <a:pt x="2310132" y="6858"/>
                </a:lnTo>
                <a:lnTo>
                  <a:pt x="2363432" y="6858"/>
                </a:lnTo>
                <a:lnTo>
                  <a:pt x="2398857" y="13716"/>
                </a:lnTo>
                <a:lnTo>
                  <a:pt x="2434457" y="13716"/>
                </a:lnTo>
                <a:lnTo>
                  <a:pt x="2443307" y="17145"/>
                </a:lnTo>
                <a:close/>
              </a:path>
              <a:path w="5242559" h="102869">
                <a:moveTo>
                  <a:pt x="3607230" y="20574"/>
                </a:moveTo>
                <a:lnTo>
                  <a:pt x="3376280" y="20574"/>
                </a:lnTo>
                <a:lnTo>
                  <a:pt x="3465205" y="13716"/>
                </a:lnTo>
                <a:lnTo>
                  <a:pt x="3482905" y="6858"/>
                </a:lnTo>
                <a:lnTo>
                  <a:pt x="3500605" y="13716"/>
                </a:lnTo>
                <a:lnTo>
                  <a:pt x="3518505" y="17145"/>
                </a:lnTo>
                <a:lnTo>
                  <a:pt x="3607230" y="17145"/>
                </a:lnTo>
                <a:lnTo>
                  <a:pt x="3607230" y="20574"/>
                </a:lnTo>
                <a:close/>
              </a:path>
              <a:path w="5242559" h="102869">
                <a:moveTo>
                  <a:pt x="3625130" y="17145"/>
                </a:moveTo>
                <a:lnTo>
                  <a:pt x="3660530" y="6858"/>
                </a:lnTo>
                <a:lnTo>
                  <a:pt x="3660953" y="6858"/>
                </a:lnTo>
                <a:lnTo>
                  <a:pt x="3678430" y="10287"/>
                </a:lnTo>
                <a:lnTo>
                  <a:pt x="3705080" y="13716"/>
                </a:lnTo>
                <a:lnTo>
                  <a:pt x="3660530" y="13716"/>
                </a:lnTo>
                <a:lnTo>
                  <a:pt x="3625130" y="17145"/>
                </a:lnTo>
                <a:close/>
              </a:path>
              <a:path w="5242559" h="102869">
                <a:moveTo>
                  <a:pt x="4042641" y="20574"/>
                </a:moveTo>
                <a:lnTo>
                  <a:pt x="3944979" y="20574"/>
                </a:lnTo>
                <a:lnTo>
                  <a:pt x="3998279" y="13716"/>
                </a:lnTo>
                <a:lnTo>
                  <a:pt x="4033704" y="6858"/>
                </a:lnTo>
                <a:lnTo>
                  <a:pt x="4033704" y="10287"/>
                </a:lnTo>
                <a:lnTo>
                  <a:pt x="4069304" y="10287"/>
                </a:lnTo>
                <a:lnTo>
                  <a:pt x="4042641" y="20574"/>
                </a:lnTo>
                <a:close/>
              </a:path>
              <a:path w="5242559" h="102869">
                <a:moveTo>
                  <a:pt x="4637978" y="27432"/>
                </a:moveTo>
                <a:lnTo>
                  <a:pt x="4069304" y="27432"/>
                </a:lnTo>
                <a:lnTo>
                  <a:pt x="4087004" y="13716"/>
                </a:lnTo>
                <a:lnTo>
                  <a:pt x="4104904" y="6858"/>
                </a:lnTo>
                <a:lnTo>
                  <a:pt x="4122604" y="6858"/>
                </a:lnTo>
                <a:lnTo>
                  <a:pt x="4175904" y="17145"/>
                </a:lnTo>
                <a:lnTo>
                  <a:pt x="4318128" y="17145"/>
                </a:lnTo>
                <a:lnTo>
                  <a:pt x="4318128" y="20574"/>
                </a:lnTo>
                <a:lnTo>
                  <a:pt x="4353728" y="24003"/>
                </a:lnTo>
                <a:lnTo>
                  <a:pt x="4637978" y="24003"/>
                </a:lnTo>
                <a:lnTo>
                  <a:pt x="4637978" y="27432"/>
                </a:lnTo>
                <a:close/>
              </a:path>
              <a:path w="5242559" h="102869">
                <a:moveTo>
                  <a:pt x="4255966" y="13716"/>
                </a:moveTo>
                <a:lnTo>
                  <a:pt x="4175904" y="13716"/>
                </a:lnTo>
                <a:lnTo>
                  <a:pt x="4211504" y="10287"/>
                </a:lnTo>
                <a:lnTo>
                  <a:pt x="4229229" y="6858"/>
                </a:lnTo>
                <a:lnTo>
                  <a:pt x="4247104" y="6858"/>
                </a:lnTo>
                <a:lnTo>
                  <a:pt x="4264829" y="10287"/>
                </a:lnTo>
                <a:lnTo>
                  <a:pt x="4255966" y="13716"/>
                </a:lnTo>
                <a:close/>
              </a:path>
              <a:path w="5242559" h="102869">
                <a:moveTo>
                  <a:pt x="2470057" y="24003"/>
                </a:moveTo>
                <a:lnTo>
                  <a:pt x="2025708" y="24003"/>
                </a:lnTo>
                <a:lnTo>
                  <a:pt x="2167908" y="13716"/>
                </a:lnTo>
                <a:lnTo>
                  <a:pt x="2238933" y="10287"/>
                </a:lnTo>
                <a:lnTo>
                  <a:pt x="2274532" y="13716"/>
                </a:lnTo>
                <a:lnTo>
                  <a:pt x="2292232" y="17145"/>
                </a:lnTo>
                <a:lnTo>
                  <a:pt x="2443307" y="17145"/>
                </a:lnTo>
                <a:lnTo>
                  <a:pt x="2452157" y="20574"/>
                </a:lnTo>
                <a:lnTo>
                  <a:pt x="2470057" y="24003"/>
                </a:lnTo>
                <a:close/>
              </a:path>
              <a:path w="5242559" h="102869">
                <a:moveTo>
                  <a:pt x="2701007" y="24003"/>
                </a:moveTo>
                <a:lnTo>
                  <a:pt x="2487757" y="24003"/>
                </a:lnTo>
                <a:lnTo>
                  <a:pt x="2487757" y="17145"/>
                </a:lnTo>
                <a:lnTo>
                  <a:pt x="2505482" y="17145"/>
                </a:lnTo>
                <a:lnTo>
                  <a:pt x="2505482" y="10287"/>
                </a:lnTo>
                <a:lnTo>
                  <a:pt x="2558782" y="10287"/>
                </a:lnTo>
                <a:lnTo>
                  <a:pt x="2629982" y="13716"/>
                </a:lnTo>
                <a:lnTo>
                  <a:pt x="2683282" y="17145"/>
                </a:lnTo>
                <a:lnTo>
                  <a:pt x="2701007" y="20574"/>
                </a:lnTo>
                <a:lnTo>
                  <a:pt x="2701007" y="24003"/>
                </a:lnTo>
                <a:close/>
              </a:path>
              <a:path w="5242559" h="102869">
                <a:moveTo>
                  <a:pt x="4033704" y="24003"/>
                </a:moveTo>
                <a:lnTo>
                  <a:pt x="3322980" y="24003"/>
                </a:lnTo>
                <a:lnTo>
                  <a:pt x="3322980" y="20574"/>
                </a:lnTo>
                <a:lnTo>
                  <a:pt x="3358580" y="13716"/>
                </a:lnTo>
                <a:lnTo>
                  <a:pt x="3394005" y="10287"/>
                </a:lnTo>
                <a:lnTo>
                  <a:pt x="3376280" y="20574"/>
                </a:lnTo>
                <a:lnTo>
                  <a:pt x="4042641" y="20574"/>
                </a:lnTo>
                <a:lnTo>
                  <a:pt x="4033704" y="24003"/>
                </a:lnTo>
                <a:close/>
              </a:path>
              <a:path w="5242559" h="102869">
                <a:moveTo>
                  <a:pt x="4247104" y="17145"/>
                </a:moveTo>
                <a:lnTo>
                  <a:pt x="4175904" y="17145"/>
                </a:lnTo>
                <a:lnTo>
                  <a:pt x="4158204" y="10287"/>
                </a:lnTo>
                <a:lnTo>
                  <a:pt x="4175904" y="13716"/>
                </a:lnTo>
                <a:lnTo>
                  <a:pt x="4255966" y="13716"/>
                </a:lnTo>
                <a:lnTo>
                  <a:pt x="4247104" y="17145"/>
                </a:lnTo>
                <a:close/>
              </a:path>
              <a:path w="5242559" h="102869">
                <a:moveTo>
                  <a:pt x="2025708" y="24003"/>
                </a:moveTo>
                <a:lnTo>
                  <a:pt x="1688159" y="24003"/>
                </a:lnTo>
                <a:lnTo>
                  <a:pt x="1723759" y="20574"/>
                </a:lnTo>
                <a:lnTo>
                  <a:pt x="1723759" y="13716"/>
                </a:lnTo>
                <a:lnTo>
                  <a:pt x="1759159" y="17145"/>
                </a:lnTo>
                <a:lnTo>
                  <a:pt x="2007983" y="17145"/>
                </a:lnTo>
                <a:lnTo>
                  <a:pt x="2025708" y="24003"/>
                </a:lnTo>
                <a:close/>
              </a:path>
              <a:path w="5242559" h="102869">
                <a:moveTo>
                  <a:pt x="2007983" y="17145"/>
                </a:moveTo>
                <a:lnTo>
                  <a:pt x="1794758" y="17145"/>
                </a:lnTo>
                <a:lnTo>
                  <a:pt x="1901383" y="13716"/>
                </a:lnTo>
                <a:lnTo>
                  <a:pt x="1990283" y="13716"/>
                </a:lnTo>
                <a:lnTo>
                  <a:pt x="2007983" y="17145"/>
                </a:lnTo>
                <a:close/>
              </a:path>
              <a:path w="5242559" h="102869">
                <a:moveTo>
                  <a:pt x="2932131" y="27432"/>
                </a:moveTo>
                <a:lnTo>
                  <a:pt x="2825306" y="27432"/>
                </a:lnTo>
                <a:lnTo>
                  <a:pt x="2860931" y="17145"/>
                </a:lnTo>
                <a:lnTo>
                  <a:pt x="2896531" y="13716"/>
                </a:lnTo>
                <a:lnTo>
                  <a:pt x="2914231" y="13716"/>
                </a:lnTo>
                <a:lnTo>
                  <a:pt x="2932131" y="17145"/>
                </a:lnTo>
                <a:lnTo>
                  <a:pt x="2896531" y="17145"/>
                </a:lnTo>
                <a:lnTo>
                  <a:pt x="2932131" y="27432"/>
                </a:lnTo>
                <a:close/>
              </a:path>
              <a:path w="5242559" h="102869">
                <a:moveTo>
                  <a:pt x="3127456" y="24003"/>
                </a:moveTo>
                <a:lnTo>
                  <a:pt x="2949831" y="24003"/>
                </a:lnTo>
                <a:lnTo>
                  <a:pt x="3056456" y="13716"/>
                </a:lnTo>
                <a:lnTo>
                  <a:pt x="3092056" y="13716"/>
                </a:lnTo>
                <a:lnTo>
                  <a:pt x="3127456" y="24003"/>
                </a:lnTo>
                <a:close/>
              </a:path>
              <a:path w="5242559" h="102869">
                <a:moveTo>
                  <a:pt x="3944979" y="20574"/>
                </a:moveTo>
                <a:lnTo>
                  <a:pt x="3660530" y="20574"/>
                </a:lnTo>
                <a:lnTo>
                  <a:pt x="3660530" y="13716"/>
                </a:lnTo>
                <a:lnTo>
                  <a:pt x="3705080" y="13716"/>
                </a:lnTo>
                <a:lnTo>
                  <a:pt x="3731730" y="17145"/>
                </a:lnTo>
                <a:lnTo>
                  <a:pt x="3933113" y="17145"/>
                </a:lnTo>
                <a:lnTo>
                  <a:pt x="3944979" y="20574"/>
                </a:lnTo>
                <a:close/>
              </a:path>
              <a:path w="5242559" h="102869">
                <a:moveTo>
                  <a:pt x="4335828" y="17145"/>
                </a:moveTo>
                <a:lnTo>
                  <a:pt x="4282528" y="17145"/>
                </a:lnTo>
                <a:lnTo>
                  <a:pt x="4264829" y="13716"/>
                </a:lnTo>
                <a:lnTo>
                  <a:pt x="4335828" y="17145"/>
                </a:lnTo>
                <a:close/>
              </a:path>
              <a:path w="5242559" h="102869">
                <a:moveTo>
                  <a:pt x="4620278" y="24003"/>
                </a:moveTo>
                <a:lnTo>
                  <a:pt x="4407028" y="24003"/>
                </a:lnTo>
                <a:lnTo>
                  <a:pt x="4513653" y="20574"/>
                </a:lnTo>
                <a:lnTo>
                  <a:pt x="4566953" y="20574"/>
                </a:lnTo>
                <a:lnTo>
                  <a:pt x="4584678" y="13716"/>
                </a:lnTo>
                <a:lnTo>
                  <a:pt x="4602378" y="20574"/>
                </a:lnTo>
                <a:lnTo>
                  <a:pt x="4620278" y="24003"/>
                </a:lnTo>
                <a:close/>
              </a:path>
              <a:path w="5242559" h="102869">
                <a:moveTo>
                  <a:pt x="4637978" y="37719"/>
                </a:moveTo>
                <a:lnTo>
                  <a:pt x="4069304" y="37719"/>
                </a:lnTo>
                <a:lnTo>
                  <a:pt x="4087004" y="34290"/>
                </a:lnTo>
                <a:lnTo>
                  <a:pt x="1350409" y="34290"/>
                </a:lnTo>
                <a:lnTo>
                  <a:pt x="1386009" y="17145"/>
                </a:lnTo>
                <a:lnTo>
                  <a:pt x="1421609" y="20574"/>
                </a:lnTo>
                <a:lnTo>
                  <a:pt x="1474909" y="27432"/>
                </a:lnTo>
                <a:lnTo>
                  <a:pt x="4646828" y="27432"/>
                </a:lnTo>
                <a:lnTo>
                  <a:pt x="4637978" y="30861"/>
                </a:lnTo>
                <a:lnTo>
                  <a:pt x="4637978" y="37719"/>
                </a:lnTo>
                <a:close/>
              </a:path>
              <a:path w="5242559" h="102869">
                <a:moveTo>
                  <a:pt x="2701007" y="27432"/>
                </a:moveTo>
                <a:lnTo>
                  <a:pt x="1634834" y="27432"/>
                </a:lnTo>
                <a:lnTo>
                  <a:pt x="1634834" y="17145"/>
                </a:lnTo>
                <a:lnTo>
                  <a:pt x="1670434" y="20574"/>
                </a:lnTo>
                <a:lnTo>
                  <a:pt x="1688159" y="24003"/>
                </a:lnTo>
                <a:lnTo>
                  <a:pt x="2701007" y="24003"/>
                </a:lnTo>
                <a:lnTo>
                  <a:pt x="2701007" y="27432"/>
                </a:lnTo>
                <a:close/>
              </a:path>
              <a:path w="5242559" h="102869">
                <a:moveTo>
                  <a:pt x="2825306" y="27432"/>
                </a:moveTo>
                <a:lnTo>
                  <a:pt x="2736607" y="27432"/>
                </a:lnTo>
                <a:lnTo>
                  <a:pt x="2789906" y="17145"/>
                </a:lnTo>
                <a:lnTo>
                  <a:pt x="2807606" y="24003"/>
                </a:lnTo>
                <a:lnTo>
                  <a:pt x="2825306" y="27432"/>
                </a:lnTo>
                <a:close/>
              </a:path>
              <a:path w="5242559" h="102869">
                <a:moveTo>
                  <a:pt x="4069304" y="27432"/>
                </a:moveTo>
                <a:lnTo>
                  <a:pt x="2932131" y="27432"/>
                </a:lnTo>
                <a:lnTo>
                  <a:pt x="2949831" y="17145"/>
                </a:lnTo>
                <a:lnTo>
                  <a:pt x="2949831" y="24003"/>
                </a:lnTo>
                <a:lnTo>
                  <a:pt x="4033704" y="24003"/>
                </a:lnTo>
                <a:lnTo>
                  <a:pt x="4069304" y="27432"/>
                </a:lnTo>
                <a:close/>
              </a:path>
              <a:path w="5242559" h="102869">
                <a:moveTo>
                  <a:pt x="3322980" y="24003"/>
                </a:moveTo>
                <a:lnTo>
                  <a:pt x="3127456" y="24003"/>
                </a:lnTo>
                <a:lnTo>
                  <a:pt x="3145356" y="20574"/>
                </a:lnTo>
                <a:lnTo>
                  <a:pt x="3145356" y="17145"/>
                </a:lnTo>
                <a:lnTo>
                  <a:pt x="3234081" y="17145"/>
                </a:lnTo>
                <a:lnTo>
                  <a:pt x="3287380" y="20574"/>
                </a:lnTo>
                <a:lnTo>
                  <a:pt x="3322980" y="24003"/>
                </a:lnTo>
                <a:close/>
              </a:path>
              <a:path w="5242559" h="102869">
                <a:moveTo>
                  <a:pt x="4637978" y="24003"/>
                </a:moveTo>
                <a:lnTo>
                  <a:pt x="4620278" y="24003"/>
                </a:lnTo>
                <a:lnTo>
                  <a:pt x="4620278" y="17145"/>
                </a:lnTo>
                <a:lnTo>
                  <a:pt x="4637978" y="24003"/>
                </a:lnTo>
                <a:close/>
              </a:path>
              <a:path w="5242559" h="102869">
                <a:moveTo>
                  <a:pt x="4460353" y="44577"/>
                </a:moveTo>
                <a:lnTo>
                  <a:pt x="4407028" y="44577"/>
                </a:lnTo>
                <a:lnTo>
                  <a:pt x="4407028" y="41148"/>
                </a:lnTo>
                <a:lnTo>
                  <a:pt x="4389153" y="37719"/>
                </a:lnTo>
                <a:lnTo>
                  <a:pt x="4637978" y="37719"/>
                </a:lnTo>
                <a:lnTo>
                  <a:pt x="4655678" y="27432"/>
                </a:lnTo>
                <a:lnTo>
                  <a:pt x="4655678" y="20574"/>
                </a:lnTo>
                <a:lnTo>
                  <a:pt x="4691278" y="20574"/>
                </a:lnTo>
                <a:lnTo>
                  <a:pt x="4726878" y="17145"/>
                </a:lnTo>
                <a:lnTo>
                  <a:pt x="4708978" y="24003"/>
                </a:lnTo>
                <a:lnTo>
                  <a:pt x="4732786" y="24003"/>
                </a:lnTo>
                <a:lnTo>
                  <a:pt x="4726878" y="27432"/>
                </a:lnTo>
                <a:lnTo>
                  <a:pt x="4946027" y="27432"/>
                </a:lnTo>
                <a:lnTo>
                  <a:pt x="4957827" y="34290"/>
                </a:lnTo>
                <a:lnTo>
                  <a:pt x="4780203" y="34290"/>
                </a:lnTo>
                <a:lnTo>
                  <a:pt x="4761084" y="37973"/>
                </a:lnTo>
                <a:lnTo>
                  <a:pt x="4742703" y="37973"/>
                </a:lnTo>
                <a:lnTo>
                  <a:pt x="4726429" y="41148"/>
                </a:lnTo>
                <a:lnTo>
                  <a:pt x="4495753" y="41148"/>
                </a:lnTo>
                <a:lnTo>
                  <a:pt x="4460353" y="44577"/>
                </a:lnTo>
                <a:close/>
              </a:path>
              <a:path w="5242559" h="102869">
                <a:moveTo>
                  <a:pt x="4732786" y="24003"/>
                </a:moveTo>
                <a:lnTo>
                  <a:pt x="4708978" y="24003"/>
                </a:lnTo>
                <a:lnTo>
                  <a:pt x="4744603" y="17145"/>
                </a:lnTo>
                <a:lnTo>
                  <a:pt x="4732786" y="24003"/>
                </a:lnTo>
                <a:close/>
              </a:path>
              <a:path w="5242559" h="102869">
                <a:moveTo>
                  <a:pt x="1634834" y="27432"/>
                </a:moveTo>
                <a:lnTo>
                  <a:pt x="1474909" y="27432"/>
                </a:lnTo>
                <a:lnTo>
                  <a:pt x="1492634" y="24003"/>
                </a:lnTo>
                <a:lnTo>
                  <a:pt x="1545934" y="20574"/>
                </a:lnTo>
                <a:lnTo>
                  <a:pt x="1599234" y="24003"/>
                </a:lnTo>
                <a:lnTo>
                  <a:pt x="1634834" y="27432"/>
                </a:lnTo>
                <a:close/>
              </a:path>
              <a:path w="5242559" h="102869">
                <a:moveTo>
                  <a:pt x="2736607" y="27432"/>
                </a:moveTo>
                <a:lnTo>
                  <a:pt x="2701007" y="27432"/>
                </a:lnTo>
                <a:lnTo>
                  <a:pt x="2736607" y="24003"/>
                </a:lnTo>
                <a:lnTo>
                  <a:pt x="2754307" y="20574"/>
                </a:lnTo>
                <a:lnTo>
                  <a:pt x="2736607" y="27432"/>
                </a:lnTo>
                <a:close/>
              </a:path>
              <a:path w="5242559" h="102869">
                <a:moveTo>
                  <a:pt x="4904502" y="27432"/>
                </a:moveTo>
                <a:lnTo>
                  <a:pt x="4726878" y="27432"/>
                </a:lnTo>
                <a:lnTo>
                  <a:pt x="4762303" y="24003"/>
                </a:lnTo>
                <a:lnTo>
                  <a:pt x="4780203" y="20574"/>
                </a:lnTo>
                <a:lnTo>
                  <a:pt x="4868902" y="24003"/>
                </a:lnTo>
                <a:lnTo>
                  <a:pt x="4904502" y="27432"/>
                </a:lnTo>
                <a:close/>
              </a:path>
              <a:path w="5242559" h="102869">
                <a:moveTo>
                  <a:pt x="3776104" y="41148"/>
                </a:moveTo>
                <a:lnTo>
                  <a:pt x="1101760" y="41148"/>
                </a:lnTo>
                <a:lnTo>
                  <a:pt x="1137185" y="37719"/>
                </a:lnTo>
                <a:lnTo>
                  <a:pt x="1137185" y="34290"/>
                </a:lnTo>
                <a:lnTo>
                  <a:pt x="1208385" y="27432"/>
                </a:lnTo>
                <a:lnTo>
                  <a:pt x="1226085" y="24003"/>
                </a:lnTo>
                <a:lnTo>
                  <a:pt x="1243785" y="27432"/>
                </a:lnTo>
                <a:lnTo>
                  <a:pt x="1326793" y="27432"/>
                </a:lnTo>
                <a:lnTo>
                  <a:pt x="1350409" y="34290"/>
                </a:lnTo>
                <a:lnTo>
                  <a:pt x="3785054" y="34290"/>
                </a:lnTo>
                <a:lnTo>
                  <a:pt x="3776104" y="41148"/>
                </a:lnTo>
                <a:close/>
              </a:path>
              <a:path w="5242559" h="102869">
                <a:moveTo>
                  <a:pt x="1326793" y="27432"/>
                </a:moveTo>
                <a:lnTo>
                  <a:pt x="1243785" y="27432"/>
                </a:lnTo>
                <a:lnTo>
                  <a:pt x="1279384" y="24003"/>
                </a:lnTo>
                <a:lnTo>
                  <a:pt x="1314984" y="24003"/>
                </a:lnTo>
                <a:lnTo>
                  <a:pt x="1326793" y="27432"/>
                </a:lnTo>
                <a:close/>
              </a:path>
              <a:path w="5242559" h="102869">
                <a:moveTo>
                  <a:pt x="4646828" y="27432"/>
                </a:moveTo>
                <a:lnTo>
                  <a:pt x="4637978" y="27432"/>
                </a:lnTo>
                <a:lnTo>
                  <a:pt x="4655678" y="24003"/>
                </a:lnTo>
                <a:lnTo>
                  <a:pt x="4646828" y="27432"/>
                </a:lnTo>
                <a:close/>
              </a:path>
              <a:path w="5242559" h="102869">
                <a:moveTo>
                  <a:pt x="4946027" y="27432"/>
                </a:moveTo>
                <a:lnTo>
                  <a:pt x="4904502" y="27432"/>
                </a:lnTo>
                <a:lnTo>
                  <a:pt x="4940127" y="24003"/>
                </a:lnTo>
                <a:lnTo>
                  <a:pt x="4946027" y="27432"/>
                </a:lnTo>
                <a:close/>
              </a:path>
              <a:path w="5242559" h="102869">
                <a:moveTo>
                  <a:pt x="4797902" y="41148"/>
                </a:moveTo>
                <a:lnTo>
                  <a:pt x="4797902" y="34290"/>
                </a:lnTo>
                <a:lnTo>
                  <a:pt x="5011127" y="34290"/>
                </a:lnTo>
                <a:lnTo>
                  <a:pt x="5046727" y="24003"/>
                </a:lnTo>
                <a:lnTo>
                  <a:pt x="5046727" y="37719"/>
                </a:lnTo>
                <a:lnTo>
                  <a:pt x="4815602" y="37719"/>
                </a:lnTo>
                <a:lnTo>
                  <a:pt x="4797902" y="41148"/>
                </a:lnTo>
                <a:close/>
              </a:path>
              <a:path w="5242559" h="102869">
                <a:moveTo>
                  <a:pt x="977260" y="44577"/>
                </a:moveTo>
                <a:lnTo>
                  <a:pt x="870635" y="44577"/>
                </a:lnTo>
                <a:lnTo>
                  <a:pt x="888535" y="41148"/>
                </a:lnTo>
                <a:lnTo>
                  <a:pt x="852935" y="41148"/>
                </a:lnTo>
                <a:lnTo>
                  <a:pt x="852935" y="34290"/>
                </a:lnTo>
                <a:lnTo>
                  <a:pt x="941835" y="34290"/>
                </a:lnTo>
                <a:lnTo>
                  <a:pt x="959535" y="27432"/>
                </a:lnTo>
                <a:lnTo>
                  <a:pt x="959535" y="34290"/>
                </a:lnTo>
                <a:lnTo>
                  <a:pt x="977260" y="37719"/>
                </a:lnTo>
                <a:lnTo>
                  <a:pt x="923935" y="37719"/>
                </a:lnTo>
                <a:lnTo>
                  <a:pt x="959535" y="41148"/>
                </a:lnTo>
                <a:lnTo>
                  <a:pt x="977260" y="44577"/>
                </a:lnTo>
                <a:close/>
              </a:path>
              <a:path w="5242559" h="102869">
                <a:moveTo>
                  <a:pt x="5011127" y="34290"/>
                </a:moveTo>
                <a:lnTo>
                  <a:pt x="4957827" y="34290"/>
                </a:lnTo>
                <a:lnTo>
                  <a:pt x="4975527" y="27432"/>
                </a:lnTo>
                <a:lnTo>
                  <a:pt x="5011127" y="34290"/>
                </a:lnTo>
                <a:close/>
              </a:path>
              <a:path w="5242559" h="102869">
                <a:moveTo>
                  <a:pt x="5088102" y="41148"/>
                </a:moveTo>
                <a:lnTo>
                  <a:pt x="5046727" y="41148"/>
                </a:lnTo>
                <a:lnTo>
                  <a:pt x="5082152" y="27432"/>
                </a:lnTo>
                <a:lnTo>
                  <a:pt x="5135452" y="30861"/>
                </a:lnTo>
                <a:lnTo>
                  <a:pt x="5117752" y="34290"/>
                </a:lnTo>
                <a:lnTo>
                  <a:pt x="5135452" y="34290"/>
                </a:lnTo>
                <a:lnTo>
                  <a:pt x="5088102" y="41148"/>
                </a:lnTo>
                <a:close/>
              </a:path>
              <a:path w="5242559" h="102869">
                <a:moveTo>
                  <a:pt x="3802754" y="51435"/>
                </a:moveTo>
                <a:lnTo>
                  <a:pt x="3802754" y="44577"/>
                </a:lnTo>
                <a:lnTo>
                  <a:pt x="3785054" y="41148"/>
                </a:lnTo>
                <a:lnTo>
                  <a:pt x="3785054" y="34290"/>
                </a:lnTo>
                <a:lnTo>
                  <a:pt x="4051579" y="34290"/>
                </a:lnTo>
                <a:lnTo>
                  <a:pt x="4051579" y="37719"/>
                </a:lnTo>
                <a:lnTo>
                  <a:pt x="4060441" y="41148"/>
                </a:lnTo>
                <a:lnTo>
                  <a:pt x="3944979" y="41148"/>
                </a:lnTo>
                <a:lnTo>
                  <a:pt x="3891654" y="44577"/>
                </a:lnTo>
                <a:lnTo>
                  <a:pt x="3865004" y="48006"/>
                </a:lnTo>
                <a:lnTo>
                  <a:pt x="3820454" y="48006"/>
                </a:lnTo>
                <a:lnTo>
                  <a:pt x="3802754" y="51435"/>
                </a:lnTo>
                <a:close/>
              </a:path>
              <a:path w="5242559" h="102869">
                <a:moveTo>
                  <a:pt x="5153352" y="39370"/>
                </a:moveTo>
                <a:lnTo>
                  <a:pt x="5135452" y="34290"/>
                </a:lnTo>
                <a:lnTo>
                  <a:pt x="5153352" y="34290"/>
                </a:lnTo>
                <a:lnTo>
                  <a:pt x="5153352" y="39370"/>
                </a:lnTo>
                <a:close/>
              </a:path>
              <a:path w="5242559" h="102869">
                <a:moveTo>
                  <a:pt x="5171052" y="44577"/>
                </a:moveTo>
                <a:lnTo>
                  <a:pt x="5155802" y="40132"/>
                </a:lnTo>
                <a:lnTo>
                  <a:pt x="5171052" y="34290"/>
                </a:lnTo>
                <a:lnTo>
                  <a:pt x="5171052" y="44577"/>
                </a:lnTo>
                <a:close/>
              </a:path>
              <a:path w="5242559" h="102869">
                <a:moveTo>
                  <a:pt x="852935" y="51435"/>
                </a:moveTo>
                <a:lnTo>
                  <a:pt x="710711" y="51435"/>
                </a:lnTo>
                <a:lnTo>
                  <a:pt x="746311" y="37719"/>
                </a:lnTo>
                <a:lnTo>
                  <a:pt x="781910" y="37719"/>
                </a:lnTo>
                <a:lnTo>
                  <a:pt x="852935" y="51435"/>
                </a:lnTo>
                <a:close/>
              </a:path>
              <a:path w="5242559" h="102869">
                <a:moveTo>
                  <a:pt x="1030560" y="44577"/>
                </a:moveTo>
                <a:lnTo>
                  <a:pt x="977260" y="44577"/>
                </a:lnTo>
                <a:lnTo>
                  <a:pt x="1012860" y="41148"/>
                </a:lnTo>
                <a:lnTo>
                  <a:pt x="1012860" y="37719"/>
                </a:lnTo>
                <a:lnTo>
                  <a:pt x="1030560" y="44577"/>
                </a:lnTo>
                <a:close/>
              </a:path>
              <a:path w="5242559" h="102869">
                <a:moveTo>
                  <a:pt x="3771630" y="44577"/>
                </a:moveTo>
                <a:lnTo>
                  <a:pt x="1048460" y="44577"/>
                </a:lnTo>
                <a:lnTo>
                  <a:pt x="1083860" y="37719"/>
                </a:lnTo>
                <a:lnTo>
                  <a:pt x="1101760" y="37719"/>
                </a:lnTo>
                <a:lnTo>
                  <a:pt x="1101760" y="41148"/>
                </a:lnTo>
                <a:lnTo>
                  <a:pt x="3776104" y="41148"/>
                </a:lnTo>
                <a:lnTo>
                  <a:pt x="3771630" y="44577"/>
                </a:lnTo>
                <a:close/>
              </a:path>
              <a:path w="5242559" h="102869">
                <a:moveTo>
                  <a:pt x="4122604" y="44577"/>
                </a:moveTo>
                <a:lnTo>
                  <a:pt x="4140504" y="37719"/>
                </a:lnTo>
                <a:lnTo>
                  <a:pt x="4175904" y="37719"/>
                </a:lnTo>
                <a:lnTo>
                  <a:pt x="4122604" y="44577"/>
                </a:lnTo>
                <a:close/>
              </a:path>
              <a:path w="5242559" h="102869">
                <a:moveTo>
                  <a:pt x="4193804" y="44577"/>
                </a:moveTo>
                <a:lnTo>
                  <a:pt x="4175904" y="37719"/>
                </a:lnTo>
                <a:lnTo>
                  <a:pt x="4193804" y="37719"/>
                </a:lnTo>
                <a:lnTo>
                  <a:pt x="4193804" y="44577"/>
                </a:lnTo>
                <a:close/>
              </a:path>
              <a:path w="5242559" h="102869">
                <a:moveTo>
                  <a:pt x="4264829" y="48006"/>
                </a:moveTo>
                <a:lnTo>
                  <a:pt x="4247104" y="37719"/>
                </a:lnTo>
                <a:lnTo>
                  <a:pt x="4389153" y="37719"/>
                </a:lnTo>
                <a:lnTo>
                  <a:pt x="4371428" y="41148"/>
                </a:lnTo>
                <a:lnTo>
                  <a:pt x="4335828" y="44577"/>
                </a:lnTo>
                <a:lnTo>
                  <a:pt x="4264829" y="48006"/>
                </a:lnTo>
                <a:close/>
              </a:path>
              <a:path w="5242559" h="102869">
                <a:moveTo>
                  <a:pt x="4868902" y="48006"/>
                </a:moveTo>
                <a:lnTo>
                  <a:pt x="4833502" y="44577"/>
                </a:lnTo>
                <a:lnTo>
                  <a:pt x="4815602" y="41148"/>
                </a:lnTo>
                <a:lnTo>
                  <a:pt x="4833502" y="37719"/>
                </a:lnTo>
                <a:lnTo>
                  <a:pt x="4922227" y="37719"/>
                </a:lnTo>
                <a:lnTo>
                  <a:pt x="4886802" y="41148"/>
                </a:lnTo>
                <a:lnTo>
                  <a:pt x="4868902" y="48006"/>
                </a:lnTo>
                <a:close/>
              </a:path>
              <a:path w="5242559" h="102869">
                <a:moveTo>
                  <a:pt x="4975527" y="51435"/>
                </a:moveTo>
                <a:lnTo>
                  <a:pt x="4957827" y="51435"/>
                </a:lnTo>
                <a:lnTo>
                  <a:pt x="4922227" y="48006"/>
                </a:lnTo>
                <a:lnTo>
                  <a:pt x="4904502" y="44577"/>
                </a:lnTo>
                <a:lnTo>
                  <a:pt x="4922227" y="37719"/>
                </a:lnTo>
                <a:lnTo>
                  <a:pt x="5046727" y="37719"/>
                </a:lnTo>
                <a:lnTo>
                  <a:pt x="5046727" y="41148"/>
                </a:lnTo>
                <a:lnTo>
                  <a:pt x="5088102" y="41148"/>
                </a:lnTo>
                <a:lnTo>
                  <a:pt x="5064427" y="44577"/>
                </a:lnTo>
                <a:lnTo>
                  <a:pt x="4975527" y="51435"/>
                </a:lnTo>
                <a:close/>
              </a:path>
              <a:path w="5242559" h="102869">
                <a:moveTo>
                  <a:pt x="5242077" y="51435"/>
                </a:moveTo>
                <a:lnTo>
                  <a:pt x="5171052" y="51435"/>
                </a:lnTo>
                <a:lnTo>
                  <a:pt x="5171052" y="44577"/>
                </a:lnTo>
                <a:lnTo>
                  <a:pt x="5206652" y="37719"/>
                </a:lnTo>
                <a:lnTo>
                  <a:pt x="5224352" y="41148"/>
                </a:lnTo>
                <a:lnTo>
                  <a:pt x="5224352" y="48006"/>
                </a:lnTo>
                <a:lnTo>
                  <a:pt x="5242077" y="48006"/>
                </a:lnTo>
                <a:lnTo>
                  <a:pt x="5242077" y="51435"/>
                </a:lnTo>
                <a:close/>
              </a:path>
              <a:path w="5242559" h="102869">
                <a:moveTo>
                  <a:pt x="4744603" y="44577"/>
                </a:moveTo>
                <a:lnTo>
                  <a:pt x="4726878" y="41148"/>
                </a:lnTo>
                <a:lnTo>
                  <a:pt x="4742703" y="37973"/>
                </a:lnTo>
                <a:lnTo>
                  <a:pt x="4761084" y="37973"/>
                </a:lnTo>
                <a:lnTo>
                  <a:pt x="4744603" y="41148"/>
                </a:lnTo>
                <a:lnTo>
                  <a:pt x="4744603" y="44577"/>
                </a:lnTo>
                <a:close/>
              </a:path>
              <a:path w="5242559" h="102869">
                <a:moveTo>
                  <a:pt x="5153352" y="41148"/>
                </a:moveTo>
                <a:lnTo>
                  <a:pt x="5153352" y="39370"/>
                </a:lnTo>
                <a:lnTo>
                  <a:pt x="5155802" y="40132"/>
                </a:lnTo>
                <a:lnTo>
                  <a:pt x="5153352" y="41148"/>
                </a:lnTo>
                <a:close/>
              </a:path>
              <a:path w="5242559" h="102869">
                <a:moveTo>
                  <a:pt x="2914231" y="61722"/>
                </a:moveTo>
                <a:lnTo>
                  <a:pt x="2914231" y="51435"/>
                </a:lnTo>
                <a:lnTo>
                  <a:pt x="852935" y="51435"/>
                </a:lnTo>
                <a:lnTo>
                  <a:pt x="870635" y="41148"/>
                </a:lnTo>
                <a:lnTo>
                  <a:pt x="870635" y="44577"/>
                </a:lnTo>
                <a:lnTo>
                  <a:pt x="3771630" y="44577"/>
                </a:lnTo>
                <a:lnTo>
                  <a:pt x="3767155" y="48006"/>
                </a:lnTo>
                <a:lnTo>
                  <a:pt x="3589530" y="48006"/>
                </a:lnTo>
                <a:lnTo>
                  <a:pt x="3465205" y="54864"/>
                </a:lnTo>
                <a:lnTo>
                  <a:pt x="3092056" y="54864"/>
                </a:lnTo>
                <a:lnTo>
                  <a:pt x="2914231" y="61722"/>
                </a:lnTo>
                <a:close/>
              </a:path>
              <a:path w="5242559" h="102869">
                <a:moveTo>
                  <a:pt x="3980379" y="51435"/>
                </a:moveTo>
                <a:lnTo>
                  <a:pt x="3962679" y="41148"/>
                </a:lnTo>
                <a:lnTo>
                  <a:pt x="4060441" y="41148"/>
                </a:lnTo>
                <a:lnTo>
                  <a:pt x="4069304" y="44577"/>
                </a:lnTo>
                <a:lnTo>
                  <a:pt x="3980379" y="51435"/>
                </a:lnTo>
                <a:close/>
              </a:path>
              <a:path w="5242559" h="102869">
                <a:moveTo>
                  <a:pt x="4566953" y="44577"/>
                </a:moveTo>
                <a:lnTo>
                  <a:pt x="4531353" y="44577"/>
                </a:lnTo>
                <a:lnTo>
                  <a:pt x="4495753" y="41148"/>
                </a:lnTo>
                <a:lnTo>
                  <a:pt x="4566953" y="41148"/>
                </a:lnTo>
                <a:lnTo>
                  <a:pt x="4566953" y="44577"/>
                </a:lnTo>
                <a:close/>
              </a:path>
              <a:path w="5242559" h="102869">
                <a:moveTo>
                  <a:pt x="4691278" y="48006"/>
                </a:moveTo>
                <a:lnTo>
                  <a:pt x="4620278" y="44577"/>
                </a:lnTo>
                <a:lnTo>
                  <a:pt x="4566953" y="41148"/>
                </a:lnTo>
                <a:lnTo>
                  <a:pt x="4726429" y="41148"/>
                </a:lnTo>
                <a:lnTo>
                  <a:pt x="4691278" y="48006"/>
                </a:lnTo>
                <a:close/>
              </a:path>
              <a:path w="5242559" h="102869">
                <a:moveTo>
                  <a:pt x="2132308" y="61722"/>
                </a:moveTo>
                <a:lnTo>
                  <a:pt x="2096908" y="61722"/>
                </a:lnTo>
                <a:lnTo>
                  <a:pt x="2079008" y="54864"/>
                </a:lnTo>
                <a:lnTo>
                  <a:pt x="675286" y="54864"/>
                </a:lnTo>
                <a:lnTo>
                  <a:pt x="693011" y="48006"/>
                </a:lnTo>
                <a:lnTo>
                  <a:pt x="710711" y="44577"/>
                </a:lnTo>
                <a:lnTo>
                  <a:pt x="710711" y="51435"/>
                </a:lnTo>
                <a:lnTo>
                  <a:pt x="2185633" y="51435"/>
                </a:lnTo>
                <a:lnTo>
                  <a:pt x="2167908" y="58293"/>
                </a:lnTo>
                <a:lnTo>
                  <a:pt x="2132308" y="61722"/>
                </a:lnTo>
                <a:close/>
              </a:path>
              <a:path w="5242559" h="102869">
                <a:moveTo>
                  <a:pt x="5242077" y="48006"/>
                </a:moveTo>
                <a:lnTo>
                  <a:pt x="5224352" y="48006"/>
                </a:lnTo>
                <a:lnTo>
                  <a:pt x="5242077" y="44577"/>
                </a:lnTo>
                <a:lnTo>
                  <a:pt x="5242077" y="48006"/>
                </a:lnTo>
                <a:close/>
              </a:path>
              <a:path w="5242559" h="102869">
                <a:moveTo>
                  <a:pt x="3536205" y="58293"/>
                </a:moveTo>
                <a:lnTo>
                  <a:pt x="3589530" y="48006"/>
                </a:lnTo>
                <a:lnTo>
                  <a:pt x="3607230" y="48006"/>
                </a:lnTo>
                <a:lnTo>
                  <a:pt x="3536205" y="58293"/>
                </a:lnTo>
                <a:close/>
              </a:path>
              <a:path w="5242559" h="102869">
                <a:moveTo>
                  <a:pt x="3642830" y="54864"/>
                </a:moveTo>
                <a:lnTo>
                  <a:pt x="3642830" y="48006"/>
                </a:lnTo>
                <a:lnTo>
                  <a:pt x="3767155" y="48006"/>
                </a:lnTo>
                <a:lnTo>
                  <a:pt x="3749455" y="51435"/>
                </a:lnTo>
                <a:lnTo>
                  <a:pt x="3678430" y="51435"/>
                </a:lnTo>
                <a:lnTo>
                  <a:pt x="3642830" y="54864"/>
                </a:lnTo>
                <a:close/>
              </a:path>
              <a:path w="5242559" h="102869">
                <a:moveTo>
                  <a:pt x="3838354" y="51435"/>
                </a:moveTo>
                <a:lnTo>
                  <a:pt x="3838354" y="48006"/>
                </a:lnTo>
                <a:lnTo>
                  <a:pt x="3865004" y="48006"/>
                </a:lnTo>
                <a:lnTo>
                  <a:pt x="3838354" y="51435"/>
                </a:lnTo>
                <a:close/>
              </a:path>
              <a:path w="5242559" h="102869">
                <a:moveTo>
                  <a:pt x="1492634" y="75438"/>
                </a:moveTo>
                <a:lnTo>
                  <a:pt x="1457009" y="68580"/>
                </a:lnTo>
                <a:lnTo>
                  <a:pt x="1439309" y="61722"/>
                </a:lnTo>
                <a:lnTo>
                  <a:pt x="248637" y="61722"/>
                </a:lnTo>
                <a:lnTo>
                  <a:pt x="284236" y="58293"/>
                </a:lnTo>
                <a:lnTo>
                  <a:pt x="337561" y="54864"/>
                </a:lnTo>
                <a:lnTo>
                  <a:pt x="462061" y="51435"/>
                </a:lnTo>
                <a:lnTo>
                  <a:pt x="604086" y="51435"/>
                </a:lnTo>
                <a:lnTo>
                  <a:pt x="675286" y="54864"/>
                </a:lnTo>
                <a:lnTo>
                  <a:pt x="2079008" y="54864"/>
                </a:lnTo>
                <a:lnTo>
                  <a:pt x="2055333" y="58293"/>
                </a:lnTo>
                <a:lnTo>
                  <a:pt x="1830358" y="58293"/>
                </a:lnTo>
                <a:lnTo>
                  <a:pt x="1812458" y="65151"/>
                </a:lnTo>
                <a:lnTo>
                  <a:pt x="1528234" y="65151"/>
                </a:lnTo>
                <a:lnTo>
                  <a:pt x="1492634" y="75438"/>
                </a:lnTo>
                <a:close/>
              </a:path>
              <a:path w="5242559" h="102869">
                <a:moveTo>
                  <a:pt x="2345557" y="61722"/>
                </a:moveTo>
                <a:lnTo>
                  <a:pt x="2256833" y="58293"/>
                </a:lnTo>
                <a:lnTo>
                  <a:pt x="2185633" y="51435"/>
                </a:lnTo>
                <a:lnTo>
                  <a:pt x="2914231" y="51435"/>
                </a:lnTo>
                <a:lnTo>
                  <a:pt x="2896531" y="54864"/>
                </a:lnTo>
                <a:lnTo>
                  <a:pt x="2381157" y="54864"/>
                </a:lnTo>
                <a:lnTo>
                  <a:pt x="2345557" y="61722"/>
                </a:lnTo>
                <a:close/>
              </a:path>
              <a:path w="5242559" h="102869">
                <a:moveTo>
                  <a:pt x="2381157" y="61722"/>
                </a:moveTo>
                <a:lnTo>
                  <a:pt x="2381157" y="54864"/>
                </a:lnTo>
                <a:lnTo>
                  <a:pt x="2434457" y="54864"/>
                </a:lnTo>
                <a:lnTo>
                  <a:pt x="2381157" y="61722"/>
                </a:lnTo>
                <a:close/>
              </a:path>
              <a:path w="5242559" h="102869">
                <a:moveTo>
                  <a:pt x="2789906" y="65151"/>
                </a:moveTo>
                <a:lnTo>
                  <a:pt x="2718707" y="65151"/>
                </a:lnTo>
                <a:lnTo>
                  <a:pt x="2487757" y="54864"/>
                </a:lnTo>
                <a:lnTo>
                  <a:pt x="2896531" y="54864"/>
                </a:lnTo>
                <a:lnTo>
                  <a:pt x="2843206" y="61722"/>
                </a:lnTo>
                <a:lnTo>
                  <a:pt x="2789906" y="65151"/>
                </a:lnTo>
                <a:close/>
              </a:path>
              <a:path w="5242559" h="102869">
                <a:moveTo>
                  <a:pt x="3109756" y="58293"/>
                </a:moveTo>
                <a:lnTo>
                  <a:pt x="3092056" y="58293"/>
                </a:lnTo>
                <a:lnTo>
                  <a:pt x="3092056" y="54864"/>
                </a:lnTo>
                <a:lnTo>
                  <a:pt x="3127456" y="54864"/>
                </a:lnTo>
                <a:lnTo>
                  <a:pt x="3109756" y="58293"/>
                </a:lnTo>
                <a:close/>
              </a:path>
              <a:path w="5242559" h="102869">
                <a:moveTo>
                  <a:pt x="3358580" y="58293"/>
                </a:moveTo>
                <a:lnTo>
                  <a:pt x="3340680" y="58293"/>
                </a:lnTo>
                <a:lnTo>
                  <a:pt x="3322980" y="54864"/>
                </a:lnTo>
                <a:lnTo>
                  <a:pt x="3465205" y="54864"/>
                </a:lnTo>
                <a:lnTo>
                  <a:pt x="3358580" y="58293"/>
                </a:lnTo>
                <a:close/>
              </a:path>
              <a:path w="5242559" h="102869">
                <a:moveTo>
                  <a:pt x="35414" y="102870"/>
                </a:moveTo>
                <a:lnTo>
                  <a:pt x="17707" y="92583"/>
                </a:lnTo>
                <a:lnTo>
                  <a:pt x="0" y="75438"/>
                </a:lnTo>
                <a:lnTo>
                  <a:pt x="0" y="65151"/>
                </a:lnTo>
                <a:lnTo>
                  <a:pt x="17707" y="58293"/>
                </a:lnTo>
                <a:lnTo>
                  <a:pt x="53307" y="61722"/>
                </a:lnTo>
                <a:lnTo>
                  <a:pt x="71014" y="68580"/>
                </a:lnTo>
                <a:lnTo>
                  <a:pt x="1226085" y="68580"/>
                </a:lnTo>
                <a:lnTo>
                  <a:pt x="1217235" y="72009"/>
                </a:lnTo>
                <a:lnTo>
                  <a:pt x="604086" y="72009"/>
                </a:lnTo>
                <a:lnTo>
                  <a:pt x="586386" y="75438"/>
                </a:lnTo>
                <a:lnTo>
                  <a:pt x="586386" y="82296"/>
                </a:lnTo>
                <a:lnTo>
                  <a:pt x="373161" y="82296"/>
                </a:lnTo>
                <a:lnTo>
                  <a:pt x="355261" y="89154"/>
                </a:lnTo>
                <a:lnTo>
                  <a:pt x="355261" y="92583"/>
                </a:lnTo>
                <a:lnTo>
                  <a:pt x="106617" y="92583"/>
                </a:lnTo>
                <a:lnTo>
                  <a:pt x="94687" y="99441"/>
                </a:lnTo>
                <a:lnTo>
                  <a:pt x="53307" y="99441"/>
                </a:lnTo>
                <a:lnTo>
                  <a:pt x="35414" y="102870"/>
                </a:lnTo>
                <a:close/>
              </a:path>
              <a:path w="5242559" h="102869">
                <a:moveTo>
                  <a:pt x="1421609" y="68580"/>
                </a:moveTo>
                <a:lnTo>
                  <a:pt x="71014" y="68580"/>
                </a:lnTo>
                <a:lnTo>
                  <a:pt x="106617" y="65151"/>
                </a:lnTo>
                <a:lnTo>
                  <a:pt x="142029" y="65151"/>
                </a:lnTo>
                <a:lnTo>
                  <a:pt x="248637" y="58293"/>
                </a:lnTo>
                <a:lnTo>
                  <a:pt x="248637" y="61722"/>
                </a:lnTo>
                <a:lnTo>
                  <a:pt x="1439309" y="61722"/>
                </a:lnTo>
                <a:lnTo>
                  <a:pt x="1421609" y="68580"/>
                </a:lnTo>
                <a:close/>
              </a:path>
              <a:path w="5242559" h="102869">
                <a:moveTo>
                  <a:pt x="1901383" y="72009"/>
                </a:moveTo>
                <a:lnTo>
                  <a:pt x="1865783" y="68580"/>
                </a:lnTo>
                <a:lnTo>
                  <a:pt x="1848058" y="65151"/>
                </a:lnTo>
                <a:lnTo>
                  <a:pt x="1848058" y="61722"/>
                </a:lnTo>
                <a:lnTo>
                  <a:pt x="1830358" y="58293"/>
                </a:lnTo>
                <a:lnTo>
                  <a:pt x="2055333" y="58293"/>
                </a:lnTo>
                <a:lnTo>
                  <a:pt x="2007983" y="65151"/>
                </a:lnTo>
                <a:lnTo>
                  <a:pt x="1901383" y="72009"/>
                </a:lnTo>
                <a:close/>
              </a:path>
              <a:path w="5242559" h="102869">
                <a:moveTo>
                  <a:pt x="1528234" y="72009"/>
                </a:moveTo>
                <a:lnTo>
                  <a:pt x="1528234" y="65151"/>
                </a:lnTo>
                <a:lnTo>
                  <a:pt x="1545934" y="65151"/>
                </a:lnTo>
                <a:lnTo>
                  <a:pt x="1528234" y="72009"/>
                </a:lnTo>
                <a:close/>
              </a:path>
              <a:path w="5242559" h="102869">
                <a:moveTo>
                  <a:pt x="1563634" y="72009"/>
                </a:moveTo>
                <a:lnTo>
                  <a:pt x="1545934" y="65151"/>
                </a:lnTo>
                <a:lnTo>
                  <a:pt x="1563634" y="65151"/>
                </a:lnTo>
                <a:lnTo>
                  <a:pt x="1563634" y="72009"/>
                </a:lnTo>
                <a:close/>
              </a:path>
              <a:path w="5242559" h="102869">
                <a:moveTo>
                  <a:pt x="1616934" y="68580"/>
                </a:moveTo>
                <a:lnTo>
                  <a:pt x="1599234" y="65151"/>
                </a:lnTo>
                <a:lnTo>
                  <a:pt x="1652534" y="65151"/>
                </a:lnTo>
                <a:lnTo>
                  <a:pt x="1616934" y="68580"/>
                </a:lnTo>
                <a:close/>
              </a:path>
              <a:path w="5242559" h="102869">
                <a:moveTo>
                  <a:pt x="1652534" y="72009"/>
                </a:moveTo>
                <a:lnTo>
                  <a:pt x="1652534" y="65151"/>
                </a:lnTo>
                <a:lnTo>
                  <a:pt x="1812458" y="65151"/>
                </a:lnTo>
                <a:lnTo>
                  <a:pt x="1830358" y="68580"/>
                </a:lnTo>
                <a:lnTo>
                  <a:pt x="1670434" y="68580"/>
                </a:lnTo>
                <a:lnTo>
                  <a:pt x="1652534" y="72009"/>
                </a:lnTo>
                <a:close/>
              </a:path>
              <a:path w="5242559" h="102869">
                <a:moveTo>
                  <a:pt x="1350409" y="72009"/>
                </a:moveTo>
                <a:lnTo>
                  <a:pt x="1243785" y="68580"/>
                </a:lnTo>
                <a:lnTo>
                  <a:pt x="1403709" y="68580"/>
                </a:lnTo>
                <a:lnTo>
                  <a:pt x="1350409" y="72009"/>
                </a:lnTo>
                <a:close/>
              </a:path>
              <a:path w="5242559" h="102869">
                <a:moveTo>
                  <a:pt x="604086" y="82296"/>
                </a:moveTo>
                <a:lnTo>
                  <a:pt x="604086" y="72009"/>
                </a:lnTo>
                <a:lnTo>
                  <a:pt x="1217235" y="72009"/>
                </a:lnTo>
                <a:lnTo>
                  <a:pt x="1208385" y="75438"/>
                </a:lnTo>
                <a:lnTo>
                  <a:pt x="621986" y="75438"/>
                </a:lnTo>
                <a:lnTo>
                  <a:pt x="604086" y="82296"/>
                </a:lnTo>
                <a:close/>
              </a:path>
              <a:path w="5242559" h="102869">
                <a:moveTo>
                  <a:pt x="657411" y="92583"/>
                </a:moveTo>
                <a:lnTo>
                  <a:pt x="621986" y="92583"/>
                </a:lnTo>
                <a:lnTo>
                  <a:pt x="621986" y="85725"/>
                </a:lnTo>
                <a:lnTo>
                  <a:pt x="657411" y="78867"/>
                </a:lnTo>
                <a:lnTo>
                  <a:pt x="657411" y="75438"/>
                </a:lnTo>
                <a:lnTo>
                  <a:pt x="1083860" y="75438"/>
                </a:lnTo>
                <a:lnTo>
                  <a:pt x="1083860" y="78867"/>
                </a:lnTo>
                <a:lnTo>
                  <a:pt x="799610" y="78867"/>
                </a:lnTo>
                <a:lnTo>
                  <a:pt x="790760" y="82296"/>
                </a:lnTo>
                <a:lnTo>
                  <a:pt x="693011" y="82296"/>
                </a:lnTo>
                <a:lnTo>
                  <a:pt x="675286" y="89154"/>
                </a:lnTo>
                <a:lnTo>
                  <a:pt x="657411" y="92583"/>
                </a:lnTo>
                <a:close/>
              </a:path>
              <a:path w="5242559" h="102869">
                <a:moveTo>
                  <a:pt x="995135" y="82296"/>
                </a:moveTo>
                <a:lnTo>
                  <a:pt x="799610" y="82296"/>
                </a:lnTo>
                <a:lnTo>
                  <a:pt x="817335" y="78867"/>
                </a:lnTo>
                <a:lnTo>
                  <a:pt x="1048460" y="78867"/>
                </a:lnTo>
                <a:lnTo>
                  <a:pt x="995135" y="82296"/>
                </a:lnTo>
                <a:close/>
              </a:path>
              <a:path w="5242559" h="102869">
                <a:moveTo>
                  <a:pt x="390861" y="99441"/>
                </a:moveTo>
                <a:lnTo>
                  <a:pt x="373161" y="82296"/>
                </a:lnTo>
                <a:lnTo>
                  <a:pt x="586386" y="82296"/>
                </a:lnTo>
                <a:lnTo>
                  <a:pt x="577536" y="85725"/>
                </a:lnTo>
                <a:lnTo>
                  <a:pt x="408761" y="85725"/>
                </a:lnTo>
                <a:lnTo>
                  <a:pt x="390861" y="99441"/>
                </a:lnTo>
                <a:close/>
              </a:path>
              <a:path w="5242559" h="102869">
                <a:moveTo>
                  <a:pt x="781910" y="85725"/>
                </a:moveTo>
                <a:lnTo>
                  <a:pt x="781910" y="82296"/>
                </a:lnTo>
                <a:lnTo>
                  <a:pt x="790760" y="82296"/>
                </a:lnTo>
                <a:lnTo>
                  <a:pt x="781910" y="85725"/>
                </a:lnTo>
                <a:close/>
              </a:path>
              <a:path w="5242559" h="102869">
                <a:moveTo>
                  <a:pt x="426461" y="96012"/>
                </a:moveTo>
                <a:lnTo>
                  <a:pt x="408761" y="85725"/>
                </a:lnTo>
                <a:lnTo>
                  <a:pt x="577536" y="85725"/>
                </a:lnTo>
                <a:lnTo>
                  <a:pt x="568686" y="89154"/>
                </a:lnTo>
                <a:lnTo>
                  <a:pt x="444161" y="89154"/>
                </a:lnTo>
                <a:lnTo>
                  <a:pt x="426461" y="92583"/>
                </a:lnTo>
                <a:lnTo>
                  <a:pt x="426461" y="96012"/>
                </a:lnTo>
                <a:close/>
              </a:path>
              <a:path w="5242559" h="102869">
                <a:moveTo>
                  <a:pt x="462061" y="99441"/>
                </a:moveTo>
                <a:lnTo>
                  <a:pt x="462061" y="92583"/>
                </a:lnTo>
                <a:lnTo>
                  <a:pt x="444161" y="89154"/>
                </a:lnTo>
                <a:lnTo>
                  <a:pt x="479761" y="89154"/>
                </a:lnTo>
                <a:lnTo>
                  <a:pt x="479761" y="92583"/>
                </a:lnTo>
                <a:lnTo>
                  <a:pt x="462061" y="99441"/>
                </a:lnTo>
                <a:close/>
              </a:path>
              <a:path w="5242559" h="102869">
                <a:moveTo>
                  <a:pt x="497486" y="96012"/>
                </a:moveTo>
                <a:lnTo>
                  <a:pt x="497486" y="92583"/>
                </a:lnTo>
                <a:lnTo>
                  <a:pt x="479761" y="89154"/>
                </a:lnTo>
                <a:lnTo>
                  <a:pt x="533086" y="89154"/>
                </a:lnTo>
                <a:lnTo>
                  <a:pt x="497486" y="96012"/>
                </a:lnTo>
                <a:close/>
              </a:path>
              <a:path w="5242559" h="102869">
                <a:moveTo>
                  <a:pt x="124322" y="99441"/>
                </a:moveTo>
                <a:lnTo>
                  <a:pt x="124322" y="96012"/>
                </a:lnTo>
                <a:lnTo>
                  <a:pt x="106617" y="92583"/>
                </a:lnTo>
                <a:lnTo>
                  <a:pt x="177629" y="92583"/>
                </a:lnTo>
                <a:lnTo>
                  <a:pt x="142029" y="96012"/>
                </a:lnTo>
                <a:lnTo>
                  <a:pt x="124322" y="99441"/>
                </a:lnTo>
                <a:close/>
              </a:path>
              <a:path w="5242559" h="102869">
                <a:moveTo>
                  <a:pt x="266536" y="102870"/>
                </a:moveTo>
                <a:lnTo>
                  <a:pt x="230937" y="96012"/>
                </a:lnTo>
                <a:lnTo>
                  <a:pt x="230937" y="92583"/>
                </a:lnTo>
                <a:lnTo>
                  <a:pt x="337561" y="92583"/>
                </a:lnTo>
                <a:lnTo>
                  <a:pt x="284236" y="96012"/>
                </a:lnTo>
                <a:lnTo>
                  <a:pt x="266536" y="102870"/>
                </a:lnTo>
                <a:close/>
              </a:path>
              <a:path w="5242559" h="102869">
                <a:moveTo>
                  <a:pt x="355261" y="99441"/>
                </a:moveTo>
                <a:lnTo>
                  <a:pt x="319836" y="96012"/>
                </a:lnTo>
                <a:lnTo>
                  <a:pt x="337561" y="92583"/>
                </a:lnTo>
                <a:lnTo>
                  <a:pt x="355261" y="92583"/>
                </a:lnTo>
                <a:lnTo>
                  <a:pt x="355261" y="99441"/>
                </a:lnTo>
                <a:close/>
              </a:path>
              <a:path w="5242559" h="102869">
                <a:moveTo>
                  <a:pt x="88722" y="102870"/>
                </a:moveTo>
                <a:lnTo>
                  <a:pt x="53307" y="99441"/>
                </a:lnTo>
                <a:lnTo>
                  <a:pt x="94687" y="99441"/>
                </a:lnTo>
                <a:lnTo>
                  <a:pt x="88722" y="102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ts val="5655"/>
              </a:lnSpc>
              <a:spcBef>
                <a:spcPts val="100"/>
              </a:spcBef>
            </a:pPr>
            <a:r>
              <a:rPr spc="595" dirty="0"/>
              <a:t>What </a:t>
            </a:r>
            <a:r>
              <a:rPr spc="165" dirty="0"/>
              <a:t>is </a:t>
            </a:r>
            <a:r>
              <a:rPr spc="975" dirty="0"/>
              <a:t>a</a:t>
            </a:r>
            <a:r>
              <a:rPr spc="204" dirty="0"/>
              <a:t> </a:t>
            </a:r>
            <a:r>
              <a:rPr spc="270" dirty="0"/>
              <a:t>Website</a:t>
            </a:r>
            <a:endParaRPr spc="270" dirty="0"/>
          </a:p>
          <a:p>
            <a:pPr marL="3533140">
              <a:lnSpc>
                <a:spcPts val="3495"/>
              </a:lnSpc>
            </a:pPr>
            <a:r>
              <a:rPr sz="3000" spc="5" dirty="0"/>
              <a:t>How </a:t>
            </a:r>
            <a:r>
              <a:rPr sz="3000" spc="345" dirty="0"/>
              <a:t>to </a:t>
            </a:r>
            <a:r>
              <a:rPr sz="3000" spc="260" dirty="0"/>
              <a:t>hack </a:t>
            </a:r>
            <a:r>
              <a:rPr sz="3000" spc="610" dirty="0"/>
              <a:t>a</a:t>
            </a:r>
            <a:r>
              <a:rPr sz="3000" spc="145" dirty="0"/>
              <a:t> </a:t>
            </a:r>
            <a:r>
              <a:rPr sz="3000" spc="140" dirty="0"/>
              <a:t>Website?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869483" y="3989116"/>
            <a:ext cx="1085572" cy="8216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93983" y="3027669"/>
            <a:ext cx="436549" cy="68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58367" y="3303268"/>
            <a:ext cx="828673" cy="68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07938" y="3353493"/>
            <a:ext cx="828673" cy="68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51890" y="3627617"/>
            <a:ext cx="850288" cy="292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76156" y="3141647"/>
            <a:ext cx="8712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2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9636" y="3601242"/>
            <a:ext cx="1266653" cy="293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19158" y="3335776"/>
            <a:ext cx="985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Facebook.com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1763" y="3411976"/>
            <a:ext cx="68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195.44.2.1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0731" y="4100248"/>
            <a:ext cx="58547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Html  </a:t>
            </a:r>
            <a:r>
              <a:rPr sz="12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Website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393" y="3012818"/>
            <a:ext cx="3284854" cy="1511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●"/>
              <a:tabLst>
                <a:tab pos="347980" algn="l"/>
                <a:tab pos="349250" algn="l"/>
              </a:tabLst>
            </a:pP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Computer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 panose="020B0604020202020204"/>
              <a:buChar char="●"/>
              <a:tabLst>
                <a:tab pos="347980" algn="l"/>
                <a:tab pos="349250" algn="l"/>
              </a:tabLst>
            </a:pP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Apache, </a:t>
            </a:r>
            <a:r>
              <a:rPr sz="1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MySQL</a:t>
            </a:r>
            <a:r>
              <a:rPr sz="14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...etc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 panose="020B0604020202020204"/>
              <a:buChar char="●"/>
              <a:tabLst>
                <a:tab pos="347980" algn="l"/>
                <a:tab pos="349250" algn="l"/>
              </a:tabLst>
            </a:pP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Contains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4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 panose="020B0604020202020204"/>
              <a:buChar char="●"/>
              <a:tabLst>
                <a:tab pos="347980" algn="l"/>
                <a:tab pos="349250" algn="l"/>
              </a:tabLst>
            </a:pPr>
            <a:r>
              <a:rPr sz="1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PHP,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Python</a:t>
            </a:r>
            <a:r>
              <a:rPr sz="14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...etc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48615" marR="5080" indent="-335915">
              <a:lnSpc>
                <a:spcPct val="116000"/>
              </a:lnSpc>
              <a:buFont typeface="Arial" panose="020B0604020202020204"/>
              <a:buChar char="●"/>
              <a:tabLst>
                <a:tab pos="347980" algn="l"/>
                <a:tab pos="349250" algn="l"/>
              </a:tabLst>
            </a:pPr>
            <a:r>
              <a:rPr sz="1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1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executed</a:t>
            </a:r>
            <a:r>
              <a:rPr sz="1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here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client’s</a:t>
            </a:r>
            <a:r>
              <a:rPr sz="1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machine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7365" y="4021575"/>
            <a:ext cx="68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195.44.2.1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07184" y="1862958"/>
            <a:ext cx="658048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44839" y="1882151"/>
            <a:ext cx="1227172" cy="684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223" y="2375358"/>
            <a:ext cx="8333740" cy="13931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900" indent="-382270">
              <a:lnSpc>
                <a:spcPct val="100000"/>
              </a:lnSpc>
              <a:spcBef>
                <a:spcPts val="475"/>
              </a:spcBef>
              <a:buFont typeface="Arial" panose="020B0604020202020204"/>
              <a:buChar char="●"/>
              <a:tabLst>
                <a:tab pos="469265" algn="l"/>
                <a:tab pos="469900" algn="l"/>
              </a:tabLst>
            </a:pP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installed</a:t>
            </a:r>
            <a:r>
              <a:rPr sz="20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computer</a:t>
            </a:r>
            <a:r>
              <a:rPr sz="20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000" spc="-8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4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000" spc="-28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29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pentesting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 panose="020B0604020202020204"/>
              <a:buChar char="●"/>
              <a:tabLst>
                <a:tab pos="469265" algn="l"/>
                <a:tab pos="469900" algn="l"/>
              </a:tabLst>
            </a:pP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Computer</a:t>
            </a:r>
            <a:r>
              <a:rPr sz="20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0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000" spc="-8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3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2000" spc="-29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side</a:t>
            </a:r>
            <a:r>
              <a:rPr sz="2000" spc="-29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attacks.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 panose="020B0604020202020204"/>
              <a:buChar char="●"/>
              <a:tabLst>
                <a:tab pos="469265" algn="l"/>
                <a:tab pos="469900" algn="l"/>
                <a:tab pos="5200650" algn="l"/>
              </a:tabLst>
            </a:pP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0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humans	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→ </a:t>
            </a:r>
            <a:r>
              <a:rPr sz="2000" spc="-9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000" spc="-56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side </a:t>
            </a:r>
            <a:r>
              <a:rPr sz="2000" spc="-1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attacks.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ts val="5655"/>
              </a:lnSpc>
              <a:spcBef>
                <a:spcPts val="100"/>
              </a:spcBef>
            </a:pPr>
            <a:r>
              <a:rPr spc="595" dirty="0"/>
              <a:t>What </a:t>
            </a:r>
            <a:r>
              <a:rPr spc="165" dirty="0"/>
              <a:t>is </a:t>
            </a:r>
            <a:r>
              <a:rPr spc="975" dirty="0"/>
              <a:t>a</a:t>
            </a:r>
            <a:r>
              <a:rPr spc="204" dirty="0"/>
              <a:t> </a:t>
            </a:r>
            <a:r>
              <a:rPr spc="270" dirty="0"/>
              <a:t>Website</a:t>
            </a:r>
            <a:endParaRPr spc="270" dirty="0"/>
          </a:p>
          <a:p>
            <a:pPr marL="3533140">
              <a:lnSpc>
                <a:spcPts val="3495"/>
              </a:lnSpc>
            </a:pPr>
            <a:r>
              <a:rPr sz="3000" spc="5" dirty="0"/>
              <a:t>How </a:t>
            </a:r>
            <a:r>
              <a:rPr sz="3000" spc="345" dirty="0"/>
              <a:t>to </a:t>
            </a:r>
            <a:r>
              <a:rPr sz="3000" spc="260" dirty="0"/>
              <a:t>hack </a:t>
            </a:r>
            <a:r>
              <a:rPr sz="3000" spc="610" dirty="0"/>
              <a:t>a</a:t>
            </a:r>
            <a:r>
              <a:rPr sz="3000" spc="145" dirty="0"/>
              <a:t> </a:t>
            </a:r>
            <a:r>
              <a:rPr sz="3000" spc="140" dirty="0"/>
              <a:t>Website?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Presentation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Arial</vt:lpstr>
      <vt:lpstr>Verdana</vt:lpstr>
      <vt:lpstr>Calibri</vt:lpstr>
      <vt:lpstr>Microsoft YaHei</vt:lpstr>
      <vt:lpstr>Arial Unicode MS</vt:lpstr>
      <vt:lpstr>Office Theme</vt:lpstr>
      <vt:lpstr>Web Penetration  Testing</vt:lpstr>
      <vt:lpstr>How to hack a Website?</vt:lpstr>
      <vt:lpstr>How to hack a Website?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Penetration  Testing</dc:title>
  <dc:creator/>
  <cp:lastModifiedBy>anmol</cp:lastModifiedBy>
  <cp:revision>1</cp:revision>
  <dcterms:created xsi:type="dcterms:W3CDTF">2019-02-25T04:24:42Z</dcterms:created>
  <dcterms:modified xsi:type="dcterms:W3CDTF">2019-02-25T04:24:42Z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2019-02-21T00:00:00Z</vt:filetime>
  </property>
  <property fmtid="{D5CDD505-2E9C-101B-9397-08002B2CF9AE}" pid="4" name="KSOProductBuildVer">
    <vt:lpwstr>1033-10.2.0.7635</vt:lpwstr>
  </property>
</Properties>
</file>