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16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6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7.svg"/><Relationship Id="rId11" Type="http://schemas.openxmlformats.org/officeDocument/2006/relationships/image" Target="../media/image15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16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6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7.svg"/><Relationship Id="rId11" Type="http://schemas.openxmlformats.org/officeDocument/2006/relationships/image" Target="../media/image15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944D6-5C29-4218-92EE-07748F27EE3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19E187-E7F9-471A-B297-A6ABEB331A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Detecting the GPS coordinates </a:t>
          </a:r>
        </a:p>
      </dgm:t>
    </dgm:pt>
    <dgm:pt modelId="{0C5227CD-2618-44F9-BBB8-860BCD657192}" type="parTrans" cxnId="{FE924FD0-B33A-4226-8D63-1B7E74B1D418}">
      <dgm:prSet/>
      <dgm:spPr/>
      <dgm:t>
        <a:bodyPr/>
        <a:lstStyle/>
        <a:p>
          <a:endParaRPr lang="en-US"/>
        </a:p>
      </dgm:t>
    </dgm:pt>
    <dgm:pt modelId="{DB1BD726-B59D-4C70-97CE-F4CE1D8B0C82}" type="sibTrans" cxnId="{FE924FD0-B33A-4226-8D63-1B7E74B1D418}">
      <dgm:prSet/>
      <dgm:spPr/>
      <dgm:t>
        <a:bodyPr/>
        <a:lstStyle/>
        <a:p>
          <a:endParaRPr lang="en-US"/>
        </a:p>
      </dgm:t>
    </dgm:pt>
    <dgm:pt modelId="{D1671AA9-3F67-4E3A-BB78-0F8D0F09E8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Calculating pollutant measure.</a:t>
          </a:r>
        </a:p>
      </dgm:t>
    </dgm:pt>
    <dgm:pt modelId="{BE223085-2B18-40F4-B6B8-42F9756A8DD3}" type="parTrans" cxnId="{12DA46BD-CA19-4014-BFA9-F1DCFDC5379D}">
      <dgm:prSet/>
      <dgm:spPr/>
      <dgm:t>
        <a:bodyPr/>
        <a:lstStyle/>
        <a:p>
          <a:endParaRPr lang="en-US"/>
        </a:p>
      </dgm:t>
    </dgm:pt>
    <dgm:pt modelId="{AD8EF8B5-879D-480B-99BB-8F4C750BABD1}" type="sibTrans" cxnId="{12DA46BD-CA19-4014-BFA9-F1DCFDC5379D}">
      <dgm:prSet/>
      <dgm:spPr/>
      <dgm:t>
        <a:bodyPr/>
        <a:lstStyle/>
        <a:p>
          <a:endParaRPr lang="en-US"/>
        </a:p>
      </dgm:t>
    </dgm:pt>
    <dgm:pt modelId="{EADEFBE3-44F0-414E-8DDE-BC3AF631DA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Calculating humidity and temperature.</a:t>
          </a:r>
        </a:p>
      </dgm:t>
    </dgm:pt>
    <dgm:pt modelId="{AA049606-AB77-4E1A-A82B-551DB3FB4B40}" type="parTrans" cxnId="{4D74C22A-FC98-4131-83D3-5AAD1254858A}">
      <dgm:prSet/>
      <dgm:spPr/>
      <dgm:t>
        <a:bodyPr/>
        <a:lstStyle/>
        <a:p>
          <a:endParaRPr lang="en-US"/>
        </a:p>
      </dgm:t>
    </dgm:pt>
    <dgm:pt modelId="{5AB08304-2140-49C8-820B-D5193E97426C}" type="sibTrans" cxnId="{4D74C22A-FC98-4131-83D3-5AAD1254858A}">
      <dgm:prSet/>
      <dgm:spPr/>
      <dgm:t>
        <a:bodyPr/>
        <a:lstStyle/>
        <a:p>
          <a:endParaRPr lang="en-US"/>
        </a:p>
      </dgm:t>
    </dgm:pt>
    <dgm:pt modelId="{BEACFCDA-A260-4B51-89FA-2D52D5E286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Storing Data into DynamoDb on AWS</a:t>
          </a:r>
        </a:p>
      </dgm:t>
    </dgm:pt>
    <dgm:pt modelId="{345622FE-4FB7-4CB4-8FF4-8727044DE0CC}" type="parTrans" cxnId="{EC91D345-5679-4CA3-97D3-BAD79A320D53}">
      <dgm:prSet/>
      <dgm:spPr/>
      <dgm:t>
        <a:bodyPr/>
        <a:lstStyle/>
        <a:p>
          <a:endParaRPr lang="en-US"/>
        </a:p>
      </dgm:t>
    </dgm:pt>
    <dgm:pt modelId="{50CCAE6B-A42B-4D28-9356-D89FD92572E7}" type="sibTrans" cxnId="{EC91D345-5679-4CA3-97D3-BAD79A320D53}">
      <dgm:prSet/>
      <dgm:spPr/>
      <dgm:t>
        <a:bodyPr/>
        <a:lstStyle/>
        <a:p>
          <a:endParaRPr lang="en-US"/>
        </a:p>
      </dgm:t>
    </dgm:pt>
    <dgm:pt modelId="{9D368BD5-8C99-402C-924D-948747386EC9}" type="pres">
      <dgm:prSet presAssocID="{4FA944D6-5C29-4218-92EE-07748F27EE3C}" presName="root" presStyleCnt="0">
        <dgm:presLayoutVars>
          <dgm:dir/>
          <dgm:resizeHandles val="exact"/>
        </dgm:presLayoutVars>
      </dgm:prSet>
      <dgm:spPr/>
    </dgm:pt>
    <dgm:pt modelId="{4806DD85-26B9-45C7-8574-248977249E53}" type="pres">
      <dgm:prSet presAssocID="{5519E187-E7F9-471A-B297-A6ABEB331AD1}" presName="compNode" presStyleCnt="0"/>
      <dgm:spPr/>
    </dgm:pt>
    <dgm:pt modelId="{99C2CA95-0C29-4FCA-92DC-E6FA5643EA25}" type="pres">
      <dgm:prSet presAssocID="{5519E187-E7F9-471A-B297-A6ABEB331AD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26857F-BB1D-4C17-A67F-2AA70350B546}" type="pres">
      <dgm:prSet presAssocID="{5519E187-E7F9-471A-B297-A6ABEB331A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D031BA4-512F-4AFC-A8C9-A3F8086DB48E}" type="pres">
      <dgm:prSet presAssocID="{5519E187-E7F9-471A-B297-A6ABEB331AD1}" presName="spaceRect" presStyleCnt="0"/>
      <dgm:spPr/>
    </dgm:pt>
    <dgm:pt modelId="{1BF96314-E5FF-4A6F-81C9-72DDB537D3EB}" type="pres">
      <dgm:prSet presAssocID="{5519E187-E7F9-471A-B297-A6ABEB331AD1}" presName="textRect" presStyleLbl="revTx" presStyleIdx="0" presStyleCnt="4">
        <dgm:presLayoutVars>
          <dgm:chMax val="1"/>
          <dgm:chPref val="1"/>
        </dgm:presLayoutVars>
      </dgm:prSet>
      <dgm:spPr/>
    </dgm:pt>
    <dgm:pt modelId="{3785FE55-5CC3-4E62-A2F8-38860523F31F}" type="pres">
      <dgm:prSet presAssocID="{DB1BD726-B59D-4C70-97CE-F4CE1D8B0C82}" presName="sibTrans" presStyleCnt="0"/>
      <dgm:spPr/>
    </dgm:pt>
    <dgm:pt modelId="{A64EFD46-2EF7-417E-AA23-1FC79ACFE341}" type="pres">
      <dgm:prSet presAssocID="{D1671AA9-3F67-4E3A-BB78-0F8D0F09E8AD}" presName="compNode" presStyleCnt="0"/>
      <dgm:spPr/>
    </dgm:pt>
    <dgm:pt modelId="{AA20F0E5-FEC0-42A3-8B95-7AF37DF090E7}" type="pres">
      <dgm:prSet presAssocID="{D1671AA9-3F67-4E3A-BB78-0F8D0F09E8A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FDB0274-2531-46FF-A499-A482E2CEAD8F}" type="pres">
      <dgm:prSet presAssocID="{D1671AA9-3F67-4E3A-BB78-0F8D0F09E8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9BF8D43-2D9E-4C89-9A07-9891F1F04464}" type="pres">
      <dgm:prSet presAssocID="{D1671AA9-3F67-4E3A-BB78-0F8D0F09E8AD}" presName="spaceRect" presStyleCnt="0"/>
      <dgm:spPr/>
    </dgm:pt>
    <dgm:pt modelId="{29770E16-2069-49AD-83B0-58F7D2B35592}" type="pres">
      <dgm:prSet presAssocID="{D1671AA9-3F67-4E3A-BB78-0F8D0F09E8AD}" presName="textRect" presStyleLbl="revTx" presStyleIdx="1" presStyleCnt="4">
        <dgm:presLayoutVars>
          <dgm:chMax val="1"/>
          <dgm:chPref val="1"/>
        </dgm:presLayoutVars>
      </dgm:prSet>
      <dgm:spPr/>
    </dgm:pt>
    <dgm:pt modelId="{EA85DAA1-15A2-405E-A725-373B02B58A3E}" type="pres">
      <dgm:prSet presAssocID="{AD8EF8B5-879D-480B-99BB-8F4C750BABD1}" presName="sibTrans" presStyleCnt="0"/>
      <dgm:spPr/>
    </dgm:pt>
    <dgm:pt modelId="{65650B73-A0AF-4FFC-9A35-75494D47FA39}" type="pres">
      <dgm:prSet presAssocID="{EADEFBE3-44F0-414E-8DDE-BC3AF631DA93}" presName="compNode" presStyleCnt="0"/>
      <dgm:spPr/>
    </dgm:pt>
    <dgm:pt modelId="{EE29F61E-2CC4-45B1-8E9E-78707643C17E}" type="pres">
      <dgm:prSet presAssocID="{EADEFBE3-44F0-414E-8DDE-BC3AF631DA9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018E2B-ADF8-4AF5-A480-35A3E27B0256}" type="pres">
      <dgm:prSet presAssocID="{EADEFBE3-44F0-414E-8DDE-BC3AF631DA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DAA4ECD-F9B0-4B4B-875A-745D9D754F92}" type="pres">
      <dgm:prSet presAssocID="{EADEFBE3-44F0-414E-8DDE-BC3AF631DA93}" presName="spaceRect" presStyleCnt="0"/>
      <dgm:spPr/>
    </dgm:pt>
    <dgm:pt modelId="{782BD80B-3711-462C-9C99-3C4F489D2CAF}" type="pres">
      <dgm:prSet presAssocID="{EADEFBE3-44F0-414E-8DDE-BC3AF631DA93}" presName="textRect" presStyleLbl="revTx" presStyleIdx="2" presStyleCnt="4">
        <dgm:presLayoutVars>
          <dgm:chMax val="1"/>
          <dgm:chPref val="1"/>
        </dgm:presLayoutVars>
      </dgm:prSet>
      <dgm:spPr/>
    </dgm:pt>
    <dgm:pt modelId="{0E5E6D71-AC35-4C23-B35B-6D193DB0F32A}" type="pres">
      <dgm:prSet presAssocID="{5AB08304-2140-49C8-820B-D5193E97426C}" presName="sibTrans" presStyleCnt="0"/>
      <dgm:spPr/>
    </dgm:pt>
    <dgm:pt modelId="{C98F3EA5-7CF6-4584-A685-0ECB98BE9D82}" type="pres">
      <dgm:prSet presAssocID="{BEACFCDA-A260-4B51-89FA-2D52D5E28624}" presName="compNode" presStyleCnt="0"/>
      <dgm:spPr/>
    </dgm:pt>
    <dgm:pt modelId="{9CF97009-8400-4D9A-AD34-23F859170B5E}" type="pres">
      <dgm:prSet presAssocID="{BEACFCDA-A260-4B51-89FA-2D52D5E2862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56D95A6-BA1E-47E3-AE07-DAD6D0B790A5}" type="pres">
      <dgm:prSet presAssocID="{BEACFCDA-A260-4B51-89FA-2D52D5E286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7A0E79-0915-45F2-A502-B3E14FB173C1}" type="pres">
      <dgm:prSet presAssocID="{BEACFCDA-A260-4B51-89FA-2D52D5E28624}" presName="spaceRect" presStyleCnt="0"/>
      <dgm:spPr/>
    </dgm:pt>
    <dgm:pt modelId="{8E8F93F2-7FAF-4F5A-AEF2-7F91F2FBBB14}" type="pres">
      <dgm:prSet presAssocID="{BEACFCDA-A260-4B51-89FA-2D52D5E286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B5181C-2B27-4670-A2EA-1DC0C0A7ED69}" type="presOf" srcId="{5519E187-E7F9-471A-B297-A6ABEB331AD1}" destId="{1BF96314-E5FF-4A6F-81C9-72DDB537D3EB}" srcOrd="0" destOrd="0" presId="urn:microsoft.com/office/officeart/2018/5/layout/IconLeafLabelList"/>
    <dgm:cxn modelId="{C1510129-79F3-410D-BEA4-CE970D1CEFAE}" type="presOf" srcId="{BEACFCDA-A260-4B51-89FA-2D52D5E28624}" destId="{8E8F93F2-7FAF-4F5A-AEF2-7F91F2FBBB14}" srcOrd="0" destOrd="0" presId="urn:microsoft.com/office/officeart/2018/5/layout/IconLeafLabelList"/>
    <dgm:cxn modelId="{4D74C22A-FC98-4131-83D3-5AAD1254858A}" srcId="{4FA944D6-5C29-4218-92EE-07748F27EE3C}" destId="{EADEFBE3-44F0-414E-8DDE-BC3AF631DA93}" srcOrd="2" destOrd="0" parTransId="{AA049606-AB77-4E1A-A82B-551DB3FB4B40}" sibTransId="{5AB08304-2140-49C8-820B-D5193E97426C}"/>
    <dgm:cxn modelId="{6D4DC763-E8A3-4CD6-8E0A-8A30381E37CD}" type="presOf" srcId="{EADEFBE3-44F0-414E-8DDE-BC3AF631DA93}" destId="{782BD80B-3711-462C-9C99-3C4F489D2CAF}" srcOrd="0" destOrd="0" presId="urn:microsoft.com/office/officeart/2018/5/layout/IconLeafLabelList"/>
    <dgm:cxn modelId="{EC91D345-5679-4CA3-97D3-BAD79A320D53}" srcId="{4FA944D6-5C29-4218-92EE-07748F27EE3C}" destId="{BEACFCDA-A260-4B51-89FA-2D52D5E28624}" srcOrd="3" destOrd="0" parTransId="{345622FE-4FB7-4CB4-8FF4-8727044DE0CC}" sibTransId="{50CCAE6B-A42B-4D28-9356-D89FD92572E7}"/>
    <dgm:cxn modelId="{12DA46BD-CA19-4014-BFA9-F1DCFDC5379D}" srcId="{4FA944D6-5C29-4218-92EE-07748F27EE3C}" destId="{D1671AA9-3F67-4E3A-BB78-0F8D0F09E8AD}" srcOrd="1" destOrd="0" parTransId="{BE223085-2B18-40F4-B6B8-42F9756A8DD3}" sibTransId="{AD8EF8B5-879D-480B-99BB-8F4C750BABD1}"/>
    <dgm:cxn modelId="{FE924FD0-B33A-4226-8D63-1B7E74B1D418}" srcId="{4FA944D6-5C29-4218-92EE-07748F27EE3C}" destId="{5519E187-E7F9-471A-B297-A6ABEB331AD1}" srcOrd="0" destOrd="0" parTransId="{0C5227CD-2618-44F9-BBB8-860BCD657192}" sibTransId="{DB1BD726-B59D-4C70-97CE-F4CE1D8B0C82}"/>
    <dgm:cxn modelId="{09E39EDD-0FCB-49FA-B54C-F346ADB5CF04}" type="presOf" srcId="{D1671AA9-3F67-4E3A-BB78-0F8D0F09E8AD}" destId="{29770E16-2069-49AD-83B0-58F7D2B35592}" srcOrd="0" destOrd="0" presId="urn:microsoft.com/office/officeart/2018/5/layout/IconLeafLabelList"/>
    <dgm:cxn modelId="{66FC43ED-4B13-42C2-9AF9-362B4B054BBD}" type="presOf" srcId="{4FA944D6-5C29-4218-92EE-07748F27EE3C}" destId="{9D368BD5-8C99-402C-924D-948747386EC9}" srcOrd="0" destOrd="0" presId="urn:microsoft.com/office/officeart/2018/5/layout/IconLeafLabelList"/>
    <dgm:cxn modelId="{89FF6E8F-3F5F-4FC5-A4BE-3DA9DE7E396F}" type="presParOf" srcId="{9D368BD5-8C99-402C-924D-948747386EC9}" destId="{4806DD85-26B9-45C7-8574-248977249E53}" srcOrd="0" destOrd="0" presId="urn:microsoft.com/office/officeart/2018/5/layout/IconLeafLabelList"/>
    <dgm:cxn modelId="{4D6B516E-EE42-472C-9E17-05FF9CD72642}" type="presParOf" srcId="{4806DD85-26B9-45C7-8574-248977249E53}" destId="{99C2CA95-0C29-4FCA-92DC-E6FA5643EA25}" srcOrd="0" destOrd="0" presId="urn:microsoft.com/office/officeart/2018/5/layout/IconLeafLabelList"/>
    <dgm:cxn modelId="{A4E63097-EB7E-4033-918D-66F26397705D}" type="presParOf" srcId="{4806DD85-26B9-45C7-8574-248977249E53}" destId="{4A26857F-BB1D-4C17-A67F-2AA70350B546}" srcOrd="1" destOrd="0" presId="urn:microsoft.com/office/officeart/2018/5/layout/IconLeafLabelList"/>
    <dgm:cxn modelId="{18F1CD4B-F5D9-4687-83A4-69621A4DB4C8}" type="presParOf" srcId="{4806DD85-26B9-45C7-8574-248977249E53}" destId="{5D031BA4-512F-4AFC-A8C9-A3F8086DB48E}" srcOrd="2" destOrd="0" presId="urn:microsoft.com/office/officeart/2018/5/layout/IconLeafLabelList"/>
    <dgm:cxn modelId="{D9DB172E-C563-492F-9783-166178DFA8D3}" type="presParOf" srcId="{4806DD85-26B9-45C7-8574-248977249E53}" destId="{1BF96314-E5FF-4A6F-81C9-72DDB537D3EB}" srcOrd="3" destOrd="0" presId="urn:microsoft.com/office/officeart/2018/5/layout/IconLeafLabelList"/>
    <dgm:cxn modelId="{99DDD8D9-2815-4D34-8A1E-CF776B80FFEE}" type="presParOf" srcId="{9D368BD5-8C99-402C-924D-948747386EC9}" destId="{3785FE55-5CC3-4E62-A2F8-38860523F31F}" srcOrd="1" destOrd="0" presId="urn:microsoft.com/office/officeart/2018/5/layout/IconLeafLabelList"/>
    <dgm:cxn modelId="{C9F0359D-DDC3-4EE3-9429-A72721C756CF}" type="presParOf" srcId="{9D368BD5-8C99-402C-924D-948747386EC9}" destId="{A64EFD46-2EF7-417E-AA23-1FC79ACFE341}" srcOrd="2" destOrd="0" presId="urn:microsoft.com/office/officeart/2018/5/layout/IconLeafLabelList"/>
    <dgm:cxn modelId="{32973D72-EB47-41DD-A018-A75B75843432}" type="presParOf" srcId="{A64EFD46-2EF7-417E-AA23-1FC79ACFE341}" destId="{AA20F0E5-FEC0-42A3-8B95-7AF37DF090E7}" srcOrd="0" destOrd="0" presId="urn:microsoft.com/office/officeart/2018/5/layout/IconLeafLabelList"/>
    <dgm:cxn modelId="{FCB86F78-D212-4381-B7C3-00FAD738EBC0}" type="presParOf" srcId="{A64EFD46-2EF7-417E-AA23-1FC79ACFE341}" destId="{BFDB0274-2531-46FF-A499-A482E2CEAD8F}" srcOrd="1" destOrd="0" presId="urn:microsoft.com/office/officeart/2018/5/layout/IconLeafLabelList"/>
    <dgm:cxn modelId="{AE3B9393-EB79-4D61-B1BC-A59366311532}" type="presParOf" srcId="{A64EFD46-2EF7-417E-AA23-1FC79ACFE341}" destId="{79BF8D43-2D9E-4C89-9A07-9891F1F04464}" srcOrd="2" destOrd="0" presId="urn:microsoft.com/office/officeart/2018/5/layout/IconLeafLabelList"/>
    <dgm:cxn modelId="{2A660A07-27CD-4D75-B7CC-4CD50234EA00}" type="presParOf" srcId="{A64EFD46-2EF7-417E-AA23-1FC79ACFE341}" destId="{29770E16-2069-49AD-83B0-58F7D2B35592}" srcOrd="3" destOrd="0" presId="urn:microsoft.com/office/officeart/2018/5/layout/IconLeafLabelList"/>
    <dgm:cxn modelId="{626A9570-03A7-467B-BB85-58FEA104ECDC}" type="presParOf" srcId="{9D368BD5-8C99-402C-924D-948747386EC9}" destId="{EA85DAA1-15A2-405E-A725-373B02B58A3E}" srcOrd="3" destOrd="0" presId="urn:microsoft.com/office/officeart/2018/5/layout/IconLeafLabelList"/>
    <dgm:cxn modelId="{8885F8BA-D9DA-47D8-A479-B5CB593BF310}" type="presParOf" srcId="{9D368BD5-8C99-402C-924D-948747386EC9}" destId="{65650B73-A0AF-4FFC-9A35-75494D47FA39}" srcOrd="4" destOrd="0" presId="urn:microsoft.com/office/officeart/2018/5/layout/IconLeafLabelList"/>
    <dgm:cxn modelId="{34ADC4A7-44D1-45EC-8CFB-4EDB355FD77A}" type="presParOf" srcId="{65650B73-A0AF-4FFC-9A35-75494D47FA39}" destId="{EE29F61E-2CC4-45B1-8E9E-78707643C17E}" srcOrd="0" destOrd="0" presId="urn:microsoft.com/office/officeart/2018/5/layout/IconLeafLabelList"/>
    <dgm:cxn modelId="{C896FB6B-8AF9-4859-A2E2-1424E8BEDA1D}" type="presParOf" srcId="{65650B73-A0AF-4FFC-9A35-75494D47FA39}" destId="{6E018E2B-ADF8-4AF5-A480-35A3E27B0256}" srcOrd="1" destOrd="0" presId="urn:microsoft.com/office/officeart/2018/5/layout/IconLeafLabelList"/>
    <dgm:cxn modelId="{802CAD9F-BA04-4584-8550-EE476A5B7A37}" type="presParOf" srcId="{65650B73-A0AF-4FFC-9A35-75494D47FA39}" destId="{4DAA4ECD-F9B0-4B4B-875A-745D9D754F92}" srcOrd="2" destOrd="0" presId="urn:microsoft.com/office/officeart/2018/5/layout/IconLeafLabelList"/>
    <dgm:cxn modelId="{826D5F9F-130E-4F6B-A19F-E65E39C67134}" type="presParOf" srcId="{65650B73-A0AF-4FFC-9A35-75494D47FA39}" destId="{782BD80B-3711-462C-9C99-3C4F489D2CAF}" srcOrd="3" destOrd="0" presId="urn:microsoft.com/office/officeart/2018/5/layout/IconLeafLabelList"/>
    <dgm:cxn modelId="{3A4EB60F-522F-41A4-9FAD-331A57F270C7}" type="presParOf" srcId="{9D368BD5-8C99-402C-924D-948747386EC9}" destId="{0E5E6D71-AC35-4C23-B35B-6D193DB0F32A}" srcOrd="5" destOrd="0" presId="urn:microsoft.com/office/officeart/2018/5/layout/IconLeafLabelList"/>
    <dgm:cxn modelId="{6EA052DE-5F25-4441-94A1-011B8D3AFC23}" type="presParOf" srcId="{9D368BD5-8C99-402C-924D-948747386EC9}" destId="{C98F3EA5-7CF6-4584-A685-0ECB98BE9D82}" srcOrd="6" destOrd="0" presId="urn:microsoft.com/office/officeart/2018/5/layout/IconLeafLabelList"/>
    <dgm:cxn modelId="{A3302DBB-8F05-473A-B5E7-456249BAD6FC}" type="presParOf" srcId="{C98F3EA5-7CF6-4584-A685-0ECB98BE9D82}" destId="{9CF97009-8400-4D9A-AD34-23F859170B5E}" srcOrd="0" destOrd="0" presId="urn:microsoft.com/office/officeart/2018/5/layout/IconLeafLabelList"/>
    <dgm:cxn modelId="{06529E96-768A-4C04-B496-C7C1BE700719}" type="presParOf" srcId="{C98F3EA5-7CF6-4584-A685-0ECB98BE9D82}" destId="{956D95A6-BA1E-47E3-AE07-DAD6D0B790A5}" srcOrd="1" destOrd="0" presId="urn:microsoft.com/office/officeart/2018/5/layout/IconLeafLabelList"/>
    <dgm:cxn modelId="{2C47549F-237D-4B34-86A1-E471F7929838}" type="presParOf" srcId="{C98F3EA5-7CF6-4584-A685-0ECB98BE9D82}" destId="{847A0E79-0915-45F2-A502-B3E14FB173C1}" srcOrd="2" destOrd="0" presId="urn:microsoft.com/office/officeart/2018/5/layout/IconLeafLabelList"/>
    <dgm:cxn modelId="{519E2775-C5AE-4958-A771-53255B1160E1}" type="presParOf" srcId="{C98F3EA5-7CF6-4584-A685-0ECB98BE9D82}" destId="{8E8F93F2-7FAF-4F5A-AEF2-7F91F2FBBB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8F00C2-756F-4055-9BA7-600A402999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C19A2C-12B8-4225-B1A0-BF07D1451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ESP32 implements </a:t>
          </a:r>
          <a:r>
            <a:rPr lang="en-US" b="1"/>
            <a:t>TCP/IP, full 802.11 b/g/n/e/i WLAN MAC protocol</a:t>
          </a:r>
          <a:r>
            <a:rPr lang="en-US"/>
            <a:t>, and Wi-Fi Direct specification.</a:t>
          </a:r>
        </a:p>
      </dgm:t>
    </dgm:pt>
    <dgm:pt modelId="{D57A22F0-1067-42C0-B347-4A1A7EDE73AA}" type="parTrans" cxnId="{4235D5A9-57CF-43A1-96E2-CF8238DF59DF}">
      <dgm:prSet/>
      <dgm:spPr/>
      <dgm:t>
        <a:bodyPr/>
        <a:lstStyle/>
        <a:p>
          <a:endParaRPr lang="en-US"/>
        </a:p>
      </dgm:t>
    </dgm:pt>
    <dgm:pt modelId="{1008CAC0-B664-46F0-9E95-08A0C4553930}" type="sibTrans" cxnId="{4235D5A9-57CF-43A1-96E2-CF8238DF59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04D15C-55C9-47AC-98D4-41AFDC79C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ESP32 also supports the </a:t>
          </a:r>
          <a:r>
            <a:rPr lang="en-US" b="1"/>
            <a:t>Wi-Fi Direct</a:t>
          </a:r>
          <a:r>
            <a:rPr lang="en-US"/>
            <a:t> . </a:t>
          </a:r>
          <a:r>
            <a:rPr lang="en-US" b="1"/>
            <a:t>Wifi-Direct</a:t>
          </a:r>
          <a:r>
            <a:rPr lang="en-US"/>
            <a:t> is good option for peer-to-peer connection without the need of a access point. The Wifi-Direct is easier to setup and the data transfer speeds are much better than bluetooth. </a:t>
          </a:r>
        </a:p>
      </dgm:t>
    </dgm:pt>
    <dgm:pt modelId="{E23B36E3-686F-4D9F-8434-B0124B8491C1}" type="parTrans" cxnId="{DCC2980E-1055-43BD-971F-F8E521AE1363}">
      <dgm:prSet/>
      <dgm:spPr/>
      <dgm:t>
        <a:bodyPr/>
        <a:lstStyle/>
        <a:p>
          <a:endParaRPr lang="en-US"/>
        </a:p>
      </dgm:t>
    </dgm:pt>
    <dgm:pt modelId="{F85B7A33-6631-4BE0-B683-9DBC6C57B7B4}" type="sibTrans" cxnId="{DCC2980E-1055-43BD-971F-F8E521AE13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B721BF-50B0-4B9D-AD5B-1C8B0729E8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WPA/WPA2-Enterprise and WPS driver</a:t>
          </a:r>
        </a:p>
      </dgm:t>
    </dgm:pt>
    <dgm:pt modelId="{E4CB1C87-C371-455F-B173-20CC94888A3C}" type="parTrans" cxnId="{9897D4C7-687F-4138-9716-92C3A1CC8845}">
      <dgm:prSet/>
      <dgm:spPr/>
      <dgm:t>
        <a:bodyPr/>
        <a:lstStyle/>
        <a:p>
          <a:endParaRPr lang="en-US"/>
        </a:p>
      </dgm:t>
    </dgm:pt>
    <dgm:pt modelId="{14DEF43E-B1CB-44D4-8CE3-597C220612B7}" type="sibTrans" cxnId="{9897D4C7-687F-4138-9716-92C3A1CC88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79D497-8936-4BF7-A2B3-05E35804B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interface for various upper layer authentication schemes over EAP such as TLS, PEAP, LEAP, SIM, AKA or customer specific</a:t>
          </a:r>
        </a:p>
      </dgm:t>
    </dgm:pt>
    <dgm:pt modelId="{A4EF311F-864B-4805-9222-8853E4E75523}" type="parTrans" cxnId="{709409A6-250D-443B-8EAE-191D4DAE6BC0}">
      <dgm:prSet/>
      <dgm:spPr/>
      <dgm:t>
        <a:bodyPr/>
        <a:lstStyle/>
        <a:p>
          <a:endParaRPr lang="en-US"/>
        </a:p>
      </dgm:t>
    </dgm:pt>
    <dgm:pt modelId="{96811900-C5EB-4358-B873-FE7C1BF4704C}" type="sibTrans" cxnId="{709409A6-250D-443B-8EAE-191D4DAE6BC0}">
      <dgm:prSet/>
      <dgm:spPr/>
      <dgm:t>
        <a:bodyPr/>
        <a:lstStyle/>
        <a:p>
          <a:endParaRPr lang="en-US"/>
        </a:p>
      </dgm:t>
    </dgm:pt>
    <dgm:pt modelId="{DCBC0B95-1401-4E19-B0FC-4412A4FAF9CD}" type="pres">
      <dgm:prSet presAssocID="{518F00C2-756F-4055-9BA7-600A402999FB}" presName="root" presStyleCnt="0">
        <dgm:presLayoutVars>
          <dgm:dir/>
          <dgm:resizeHandles val="exact"/>
        </dgm:presLayoutVars>
      </dgm:prSet>
      <dgm:spPr/>
    </dgm:pt>
    <dgm:pt modelId="{0DCE3255-29C6-47F4-8C13-FA77129B319B}" type="pres">
      <dgm:prSet presAssocID="{518F00C2-756F-4055-9BA7-600A402999FB}" presName="container" presStyleCnt="0">
        <dgm:presLayoutVars>
          <dgm:dir/>
          <dgm:resizeHandles val="exact"/>
        </dgm:presLayoutVars>
      </dgm:prSet>
      <dgm:spPr/>
    </dgm:pt>
    <dgm:pt modelId="{748E46C2-4C14-4C19-81C4-8FE12A56D0F7}" type="pres">
      <dgm:prSet presAssocID="{CDC19A2C-12B8-4225-B1A0-BF07D14514E7}" presName="compNode" presStyleCnt="0"/>
      <dgm:spPr/>
    </dgm:pt>
    <dgm:pt modelId="{9F3AC950-1589-4AB3-B333-E7D876540EB1}" type="pres">
      <dgm:prSet presAssocID="{CDC19A2C-12B8-4225-B1A0-BF07D14514E7}" presName="iconBgRect" presStyleLbl="bgShp" presStyleIdx="0" presStyleCnt="4"/>
      <dgm:spPr/>
    </dgm:pt>
    <dgm:pt modelId="{4AAB9377-1F04-4F05-8129-6F4ED35E306F}" type="pres">
      <dgm:prSet presAssocID="{CDC19A2C-12B8-4225-B1A0-BF07D14514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BDB55CD-F506-4455-B6ED-D3B81ECB9CB2}" type="pres">
      <dgm:prSet presAssocID="{CDC19A2C-12B8-4225-B1A0-BF07D14514E7}" presName="spaceRect" presStyleCnt="0"/>
      <dgm:spPr/>
    </dgm:pt>
    <dgm:pt modelId="{228BC0C7-D607-4D23-88AB-091DD5AB6C5B}" type="pres">
      <dgm:prSet presAssocID="{CDC19A2C-12B8-4225-B1A0-BF07D14514E7}" presName="textRect" presStyleLbl="revTx" presStyleIdx="0" presStyleCnt="4">
        <dgm:presLayoutVars>
          <dgm:chMax val="1"/>
          <dgm:chPref val="1"/>
        </dgm:presLayoutVars>
      </dgm:prSet>
      <dgm:spPr/>
    </dgm:pt>
    <dgm:pt modelId="{7E7F52F7-46CD-4E87-802D-26F1273BBED0}" type="pres">
      <dgm:prSet presAssocID="{1008CAC0-B664-46F0-9E95-08A0C4553930}" presName="sibTrans" presStyleLbl="sibTrans2D1" presStyleIdx="0" presStyleCnt="0"/>
      <dgm:spPr/>
    </dgm:pt>
    <dgm:pt modelId="{E5577744-9CAD-4C3D-A0DF-610A6F096759}" type="pres">
      <dgm:prSet presAssocID="{3C04D15C-55C9-47AC-98D4-41AFDC79CC33}" presName="compNode" presStyleCnt="0"/>
      <dgm:spPr/>
    </dgm:pt>
    <dgm:pt modelId="{DD43DBCD-4E4F-4ABE-B87F-833928B5479F}" type="pres">
      <dgm:prSet presAssocID="{3C04D15C-55C9-47AC-98D4-41AFDC79CC33}" presName="iconBgRect" presStyleLbl="bgShp" presStyleIdx="1" presStyleCnt="4"/>
      <dgm:spPr/>
    </dgm:pt>
    <dgm:pt modelId="{17DC8027-3269-4452-9E61-EB56A10124EA}" type="pres">
      <dgm:prSet presAssocID="{3C04D15C-55C9-47AC-98D4-41AFDC79C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7C06441C-17DB-4068-9C88-95673B91A3AB}" type="pres">
      <dgm:prSet presAssocID="{3C04D15C-55C9-47AC-98D4-41AFDC79CC33}" presName="spaceRect" presStyleCnt="0"/>
      <dgm:spPr/>
    </dgm:pt>
    <dgm:pt modelId="{55BBEC08-CED7-42E0-8E4D-FC9C249E190D}" type="pres">
      <dgm:prSet presAssocID="{3C04D15C-55C9-47AC-98D4-41AFDC79CC33}" presName="textRect" presStyleLbl="revTx" presStyleIdx="1" presStyleCnt="4">
        <dgm:presLayoutVars>
          <dgm:chMax val="1"/>
          <dgm:chPref val="1"/>
        </dgm:presLayoutVars>
      </dgm:prSet>
      <dgm:spPr/>
    </dgm:pt>
    <dgm:pt modelId="{AAE6E92E-1FC5-458F-8EF6-4FB72A2EB256}" type="pres">
      <dgm:prSet presAssocID="{F85B7A33-6631-4BE0-B683-9DBC6C57B7B4}" presName="sibTrans" presStyleLbl="sibTrans2D1" presStyleIdx="0" presStyleCnt="0"/>
      <dgm:spPr/>
    </dgm:pt>
    <dgm:pt modelId="{F34707AF-AD5D-457E-AA5E-806FA0204654}" type="pres">
      <dgm:prSet presAssocID="{65B721BF-50B0-4B9D-AD5B-1C8B0729E877}" presName="compNode" presStyleCnt="0"/>
      <dgm:spPr/>
    </dgm:pt>
    <dgm:pt modelId="{A37B871F-293F-4713-94D4-A06CA8A06CF6}" type="pres">
      <dgm:prSet presAssocID="{65B721BF-50B0-4B9D-AD5B-1C8B0729E877}" presName="iconBgRect" presStyleLbl="bgShp" presStyleIdx="2" presStyleCnt="4"/>
      <dgm:spPr/>
    </dgm:pt>
    <dgm:pt modelId="{15DCA56F-0EC7-46C9-90A0-33F8C91F3B34}" type="pres">
      <dgm:prSet presAssocID="{65B721BF-50B0-4B9D-AD5B-1C8B0729E8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ABAB1F1-71ED-413A-AF67-21AF01D1EC7B}" type="pres">
      <dgm:prSet presAssocID="{65B721BF-50B0-4B9D-AD5B-1C8B0729E877}" presName="spaceRect" presStyleCnt="0"/>
      <dgm:spPr/>
    </dgm:pt>
    <dgm:pt modelId="{680CA3A8-BF6D-4689-945A-A57AE36FFAC6}" type="pres">
      <dgm:prSet presAssocID="{65B721BF-50B0-4B9D-AD5B-1C8B0729E877}" presName="textRect" presStyleLbl="revTx" presStyleIdx="2" presStyleCnt="4">
        <dgm:presLayoutVars>
          <dgm:chMax val="1"/>
          <dgm:chPref val="1"/>
        </dgm:presLayoutVars>
      </dgm:prSet>
      <dgm:spPr/>
    </dgm:pt>
    <dgm:pt modelId="{D151D098-0035-4285-9084-079EC7B1D371}" type="pres">
      <dgm:prSet presAssocID="{14DEF43E-B1CB-44D4-8CE3-597C220612B7}" presName="sibTrans" presStyleLbl="sibTrans2D1" presStyleIdx="0" presStyleCnt="0"/>
      <dgm:spPr/>
    </dgm:pt>
    <dgm:pt modelId="{34D225FA-F30F-4DB5-8257-9C1E888B66E8}" type="pres">
      <dgm:prSet presAssocID="{3F79D497-8936-4BF7-A2B3-05E35804B980}" presName="compNode" presStyleCnt="0"/>
      <dgm:spPr/>
    </dgm:pt>
    <dgm:pt modelId="{C125CFF9-5390-4C02-99A0-ED97797C3155}" type="pres">
      <dgm:prSet presAssocID="{3F79D497-8936-4BF7-A2B3-05E35804B980}" presName="iconBgRect" presStyleLbl="bgShp" presStyleIdx="3" presStyleCnt="4"/>
      <dgm:spPr/>
    </dgm:pt>
    <dgm:pt modelId="{DBE6DCA6-E6D1-49A8-B382-4CC277D6C8E9}" type="pres">
      <dgm:prSet presAssocID="{3F79D497-8936-4BF7-A2B3-05E35804B9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6C7976-F5C3-41EE-91B2-FB0C643C4EE7}" type="pres">
      <dgm:prSet presAssocID="{3F79D497-8936-4BF7-A2B3-05E35804B980}" presName="spaceRect" presStyleCnt="0"/>
      <dgm:spPr/>
    </dgm:pt>
    <dgm:pt modelId="{A3DED395-CB13-4184-A78A-6A1DAF49F468}" type="pres">
      <dgm:prSet presAssocID="{3F79D497-8936-4BF7-A2B3-05E35804B9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EE8805-E4AE-4443-A968-C645E0464413}" type="presOf" srcId="{14DEF43E-B1CB-44D4-8CE3-597C220612B7}" destId="{D151D098-0035-4285-9084-079EC7B1D371}" srcOrd="0" destOrd="0" presId="urn:microsoft.com/office/officeart/2018/2/layout/IconCircleList"/>
    <dgm:cxn modelId="{DCC2980E-1055-43BD-971F-F8E521AE1363}" srcId="{518F00C2-756F-4055-9BA7-600A402999FB}" destId="{3C04D15C-55C9-47AC-98D4-41AFDC79CC33}" srcOrd="1" destOrd="0" parTransId="{E23B36E3-686F-4D9F-8434-B0124B8491C1}" sibTransId="{F85B7A33-6631-4BE0-B683-9DBC6C57B7B4}"/>
    <dgm:cxn modelId="{3ADEFC34-FF7C-4CCC-9BF9-79FF9D22415E}" type="presOf" srcId="{CDC19A2C-12B8-4225-B1A0-BF07D14514E7}" destId="{228BC0C7-D607-4D23-88AB-091DD5AB6C5B}" srcOrd="0" destOrd="0" presId="urn:microsoft.com/office/officeart/2018/2/layout/IconCircleList"/>
    <dgm:cxn modelId="{900CF867-A80E-4F07-BD7A-8D5880CCF4FD}" type="presOf" srcId="{518F00C2-756F-4055-9BA7-600A402999FB}" destId="{DCBC0B95-1401-4E19-B0FC-4412A4FAF9CD}" srcOrd="0" destOrd="0" presId="urn:microsoft.com/office/officeart/2018/2/layout/IconCircleList"/>
    <dgm:cxn modelId="{82DEB496-6C68-4B51-92D3-9BD357AE2920}" type="presOf" srcId="{F85B7A33-6631-4BE0-B683-9DBC6C57B7B4}" destId="{AAE6E92E-1FC5-458F-8EF6-4FB72A2EB256}" srcOrd="0" destOrd="0" presId="urn:microsoft.com/office/officeart/2018/2/layout/IconCircleList"/>
    <dgm:cxn modelId="{709409A6-250D-443B-8EAE-191D4DAE6BC0}" srcId="{518F00C2-756F-4055-9BA7-600A402999FB}" destId="{3F79D497-8936-4BF7-A2B3-05E35804B980}" srcOrd="3" destOrd="0" parTransId="{A4EF311F-864B-4805-9222-8853E4E75523}" sibTransId="{96811900-C5EB-4358-B873-FE7C1BF4704C}"/>
    <dgm:cxn modelId="{129F77A7-D067-4967-B735-DDA42C6934D5}" type="presOf" srcId="{3C04D15C-55C9-47AC-98D4-41AFDC79CC33}" destId="{55BBEC08-CED7-42E0-8E4D-FC9C249E190D}" srcOrd="0" destOrd="0" presId="urn:microsoft.com/office/officeart/2018/2/layout/IconCircleList"/>
    <dgm:cxn modelId="{4235D5A9-57CF-43A1-96E2-CF8238DF59DF}" srcId="{518F00C2-756F-4055-9BA7-600A402999FB}" destId="{CDC19A2C-12B8-4225-B1A0-BF07D14514E7}" srcOrd="0" destOrd="0" parTransId="{D57A22F0-1067-42C0-B347-4A1A7EDE73AA}" sibTransId="{1008CAC0-B664-46F0-9E95-08A0C4553930}"/>
    <dgm:cxn modelId="{AB7976B8-9E35-4564-A317-FDF00E4C5BB4}" type="presOf" srcId="{1008CAC0-B664-46F0-9E95-08A0C4553930}" destId="{7E7F52F7-46CD-4E87-802D-26F1273BBED0}" srcOrd="0" destOrd="0" presId="urn:microsoft.com/office/officeart/2018/2/layout/IconCircleList"/>
    <dgm:cxn modelId="{9897D4C7-687F-4138-9716-92C3A1CC8845}" srcId="{518F00C2-756F-4055-9BA7-600A402999FB}" destId="{65B721BF-50B0-4B9D-AD5B-1C8B0729E877}" srcOrd="2" destOrd="0" parTransId="{E4CB1C87-C371-455F-B173-20CC94888A3C}" sibTransId="{14DEF43E-B1CB-44D4-8CE3-597C220612B7}"/>
    <dgm:cxn modelId="{F19D2BCE-8FEB-4D23-9D91-08ED53F9A494}" type="presOf" srcId="{3F79D497-8936-4BF7-A2B3-05E35804B980}" destId="{A3DED395-CB13-4184-A78A-6A1DAF49F468}" srcOrd="0" destOrd="0" presId="urn:microsoft.com/office/officeart/2018/2/layout/IconCircleList"/>
    <dgm:cxn modelId="{B1A395DA-4B3A-438D-AFAD-AE951784A379}" type="presOf" srcId="{65B721BF-50B0-4B9D-AD5B-1C8B0729E877}" destId="{680CA3A8-BF6D-4689-945A-A57AE36FFAC6}" srcOrd="0" destOrd="0" presId="urn:microsoft.com/office/officeart/2018/2/layout/IconCircleList"/>
    <dgm:cxn modelId="{0E7C1BD9-F5D4-4902-9703-1D7CB060565B}" type="presParOf" srcId="{DCBC0B95-1401-4E19-B0FC-4412A4FAF9CD}" destId="{0DCE3255-29C6-47F4-8C13-FA77129B319B}" srcOrd="0" destOrd="0" presId="urn:microsoft.com/office/officeart/2018/2/layout/IconCircleList"/>
    <dgm:cxn modelId="{5A58CA95-1CAF-4DBD-98E2-4D48489DAAFF}" type="presParOf" srcId="{0DCE3255-29C6-47F4-8C13-FA77129B319B}" destId="{748E46C2-4C14-4C19-81C4-8FE12A56D0F7}" srcOrd="0" destOrd="0" presId="urn:microsoft.com/office/officeart/2018/2/layout/IconCircleList"/>
    <dgm:cxn modelId="{FD3A6986-7379-4F9A-AE1D-D65861A34FED}" type="presParOf" srcId="{748E46C2-4C14-4C19-81C4-8FE12A56D0F7}" destId="{9F3AC950-1589-4AB3-B333-E7D876540EB1}" srcOrd="0" destOrd="0" presId="urn:microsoft.com/office/officeart/2018/2/layout/IconCircleList"/>
    <dgm:cxn modelId="{D96B95D5-95E0-4BEF-A34A-FD1870B92EAF}" type="presParOf" srcId="{748E46C2-4C14-4C19-81C4-8FE12A56D0F7}" destId="{4AAB9377-1F04-4F05-8129-6F4ED35E306F}" srcOrd="1" destOrd="0" presId="urn:microsoft.com/office/officeart/2018/2/layout/IconCircleList"/>
    <dgm:cxn modelId="{7697EE3B-C9BD-4D4E-BAB9-CA800E6B5FBF}" type="presParOf" srcId="{748E46C2-4C14-4C19-81C4-8FE12A56D0F7}" destId="{4BDB55CD-F506-4455-B6ED-D3B81ECB9CB2}" srcOrd="2" destOrd="0" presId="urn:microsoft.com/office/officeart/2018/2/layout/IconCircleList"/>
    <dgm:cxn modelId="{ECBDFA35-F982-4C10-BC3B-F495D451BBB8}" type="presParOf" srcId="{748E46C2-4C14-4C19-81C4-8FE12A56D0F7}" destId="{228BC0C7-D607-4D23-88AB-091DD5AB6C5B}" srcOrd="3" destOrd="0" presId="urn:microsoft.com/office/officeart/2018/2/layout/IconCircleList"/>
    <dgm:cxn modelId="{D3150423-FF3A-402F-84C0-3A8009438106}" type="presParOf" srcId="{0DCE3255-29C6-47F4-8C13-FA77129B319B}" destId="{7E7F52F7-46CD-4E87-802D-26F1273BBED0}" srcOrd="1" destOrd="0" presId="urn:microsoft.com/office/officeart/2018/2/layout/IconCircleList"/>
    <dgm:cxn modelId="{D55938B6-89C0-4537-82D4-B00EC069AA61}" type="presParOf" srcId="{0DCE3255-29C6-47F4-8C13-FA77129B319B}" destId="{E5577744-9CAD-4C3D-A0DF-610A6F096759}" srcOrd="2" destOrd="0" presId="urn:microsoft.com/office/officeart/2018/2/layout/IconCircleList"/>
    <dgm:cxn modelId="{9B3EECB8-3F15-4191-8C7C-912E92417CA5}" type="presParOf" srcId="{E5577744-9CAD-4C3D-A0DF-610A6F096759}" destId="{DD43DBCD-4E4F-4ABE-B87F-833928B5479F}" srcOrd="0" destOrd="0" presId="urn:microsoft.com/office/officeart/2018/2/layout/IconCircleList"/>
    <dgm:cxn modelId="{8A0EBFD7-439E-4E16-A8D6-EE6A1CE41C26}" type="presParOf" srcId="{E5577744-9CAD-4C3D-A0DF-610A6F096759}" destId="{17DC8027-3269-4452-9E61-EB56A10124EA}" srcOrd="1" destOrd="0" presId="urn:microsoft.com/office/officeart/2018/2/layout/IconCircleList"/>
    <dgm:cxn modelId="{2A2276B6-7EBD-478D-BB8D-2B8BB7CFBEDE}" type="presParOf" srcId="{E5577744-9CAD-4C3D-A0DF-610A6F096759}" destId="{7C06441C-17DB-4068-9C88-95673B91A3AB}" srcOrd="2" destOrd="0" presId="urn:microsoft.com/office/officeart/2018/2/layout/IconCircleList"/>
    <dgm:cxn modelId="{A59CB51B-1C1B-46DC-9A20-7920248CD0ED}" type="presParOf" srcId="{E5577744-9CAD-4C3D-A0DF-610A6F096759}" destId="{55BBEC08-CED7-42E0-8E4D-FC9C249E190D}" srcOrd="3" destOrd="0" presId="urn:microsoft.com/office/officeart/2018/2/layout/IconCircleList"/>
    <dgm:cxn modelId="{E2AC51C5-80C7-4C11-A1D4-2DCF172C9377}" type="presParOf" srcId="{0DCE3255-29C6-47F4-8C13-FA77129B319B}" destId="{AAE6E92E-1FC5-458F-8EF6-4FB72A2EB256}" srcOrd="3" destOrd="0" presId="urn:microsoft.com/office/officeart/2018/2/layout/IconCircleList"/>
    <dgm:cxn modelId="{4FA25045-0D49-4814-B238-E4E18D120128}" type="presParOf" srcId="{0DCE3255-29C6-47F4-8C13-FA77129B319B}" destId="{F34707AF-AD5D-457E-AA5E-806FA0204654}" srcOrd="4" destOrd="0" presId="urn:microsoft.com/office/officeart/2018/2/layout/IconCircleList"/>
    <dgm:cxn modelId="{7E08C7DC-0610-486C-ACBD-6A0AB67153D5}" type="presParOf" srcId="{F34707AF-AD5D-457E-AA5E-806FA0204654}" destId="{A37B871F-293F-4713-94D4-A06CA8A06CF6}" srcOrd="0" destOrd="0" presId="urn:microsoft.com/office/officeart/2018/2/layout/IconCircleList"/>
    <dgm:cxn modelId="{2B36BC0D-5687-41C9-A4ED-A3A5AC17E82A}" type="presParOf" srcId="{F34707AF-AD5D-457E-AA5E-806FA0204654}" destId="{15DCA56F-0EC7-46C9-90A0-33F8C91F3B34}" srcOrd="1" destOrd="0" presId="urn:microsoft.com/office/officeart/2018/2/layout/IconCircleList"/>
    <dgm:cxn modelId="{42930E50-23C6-4701-AF3F-3F78CDE4A2B2}" type="presParOf" srcId="{F34707AF-AD5D-457E-AA5E-806FA0204654}" destId="{DABAB1F1-71ED-413A-AF67-21AF01D1EC7B}" srcOrd="2" destOrd="0" presId="urn:microsoft.com/office/officeart/2018/2/layout/IconCircleList"/>
    <dgm:cxn modelId="{21CBCC1F-9ABD-4DB0-B721-D9EC822CE5B4}" type="presParOf" srcId="{F34707AF-AD5D-457E-AA5E-806FA0204654}" destId="{680CA3A8-BF6D-4689-945A-A57AE36FFAC6}" srcOrd="3" destOrd="0" presId="urn:microsoft.com/office/officeart/2018/2/layout/IconCircleList"/>
    <dgm:cxn modelId="{DB7D0C6D-EFEB-418A-AFCC-B88BCD2699D8}" type="presParOf" srcId="{0DCE3255-29C6-47F4-8C13-FA77129B319B}" destId="{D151D098-0035-4285-9084-079EC7B1D371}" srcOrd="5" destOrd="0" presId="urn:microsoft.com/office/officeart/2018/2/layout/IconCircleList"/>
    <dgm:cxn modelId="{1D0589B0-3368-42DA-B108-8060DA19F6E3}" type="presParOf" srcId="{0DCE3255-29C6-47F4-8C13-FA77129B319B}" destId="{34D225FA-F30F-4DB5-8257-9C1E888B66E8}" srcOrd="6" destOrd="0" presId="urn:microsoft.com/office/officeart/2018/2/layout/IconCircleList"/>
    <dgm:cxn modelId="{D1A7D131-3BFD-4DE0-9C78-563132AFBFC7}" type="presParOf" srcId="{34D225FA-F30F-4DB5-8257-9C1E888B66E8}" destId="{C125CFF9-5390-4C02-99A0-ED97797C3155}" srcOrd="0" destOrd="0" presId="urn:microsoft.com/office/officeart/2018/2/layout/IconCircleList"/>
    <dgm:cxn modelId="{6D4FB2F9-C1FF-4011-A792-B4EAAA4ADE38}" type="presParOf" srcId="{34D225FA-F30F-4DB5-8257-9C1E888B66E8}" destId="{DBE6DCA6-E6D1-49A8-B382-4CC277D6C8E9}" srcOrd="1" destOrd="0" presId="urn:microsoft.com/office/officeart/2018/2/layout/IconCircleList"/>
    <dgm:cxn modelId="{D900BD0F-8309-42BF-85D8-6D93F9519A0C}" type="presParOf" srcId="{34D225FA-F30F-4DB5-8257-9C1E888B66E8}" destId="{226C7976-F5C3-41EE-91B2-FB0C643C4EE7}" srcOrd="2" destOrd="0" presId="urn:microsoft.com/office/officeart/2018/2/layout/IconCircleList"/>
    <dgm:cxn modelId="{BD465CE5-1453-4035-BC9A-87D6FD8C0E48}" type="presParOf" srcId="{34D225FA-F30F-4DB5-8257-9C1E888B66E8}" destId="{A3DED395-CB13-4184-A78A-6A1DAF49F4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2860D-59B6-46D7-9557-0B8D45EDA143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305629-0827-4D2A-A293-C35EF0F84D85}">
      <dgm:prSet/>
      <dgm:spPr/>
      <dgm:t>
        <a:bodyPr/>
        <a:lstStyle/>
        <a:p>
          <a:r>
            <a:rPr lang="en-US" b="0" dirty="0"/>
            <a:t>Taking Temperature and Humidity Readings</a:t>
          </a:r>
        </a:p>
      </dgm:t>
    </dgm:pt>
    <dgm:pt modelId="{09ACDBBE-C963-4207-B8D9-62725477D87B}" type="parTrans" cxnId="{913DE0E0-41DD-41F3-A04A-4D2B3F1047D8}">
      <dgm:prSet/>
      <dgm:spPr/>
      <dgm:t>
        <a:bodyPr/>
        <a:lstStyle/>
        <a:p>
          <a:endParaRPr lang="en-US"/>
        </a:p>
      </dgm:t>
    </dgm:pt>
    <dgm:pt modelId="{EDE9C1DB-45E7-4140-A202-4B98C13B9861}" type="sibTrans" cxnId="{913DE0E0-41DD-41F3-A04A-4D2B3F1047D8}">
      <dgm:prSet/>
      <dgm:spPr/>
      <dgm:t>
        <a:bodyPr/>
        <a:lstStyle/>
        <a:p>
          <a:endParaRPr lang="en-US"/>
        </a:p>
      </dgm:t>
    </dgm:pt>
    <dgm:pt modelId="{42DEC236-9A16-4EB9-BDAF-24ED846F0496}">
      <dgm:prSet/>
      <dgm:spPr/>
      <dgm:t>
        <a:bodyPr/>
        <a:lstStyle/>
        <a:p>
          <a:r>
            <a:rPr lang="en-US" dirty="0"/>
            <a:t>We have used Thermistor for Detecting surrounding temperature.</a:t>
          </a:r>
        </a:p>
      </dgm:t>
    </dgm:pt>
    <dgm:pt modelId="{F820915C-4B7F-4B0C-8E58-DD26496D068F}" type="parTrans" cxnId="{8922E09C-E6C5-460C-ABF6-CBE3396A9FD6}">
      <dgm:prSet/>
      <dgm:spPr/>
      <dgm:t>
        <a:bodyPr/>
        <a:lstStyle/>
        <a:p>
          <a:endParaRPr lang="en-US"/>
        </a:p>
      </dgm:t>
    </dgm:pt>
    <dgm:pt modelId="{8EF8AF25-0164-4691-AE60-34D8C6205A1B}" type="sibTrans" cxnId="{8922E09C-E6C5-460C-ABF6-CBE3396A9FD6}">
      <dgm:prSet/>
      <dgm:spPr/>
      <dgm:t>
        <a:bodyPr/>
        <a:lstStyle/>
        <a:p>
          <a:endParaRPr lang="en-US"/>
        </a:p>
      </dgm:t>
    </dgm:pt>
    <dgm:pt modelId="{5BDC50F5-D8D1-4E10-9ABC-4200D904E921}">
      <dgm:prSet/>
      <dgm:spPr/>
      <dgm:t>
        <a:bodyPr/>
        <a:lstStyle/>
        <a:p>
          <a:r>
            <a:rPr lang="en-US"/>
            <a:t>The Arduino will measure the voltage at a point between the thermistor and a known resistor</a:t>
          </a:r>
        </a:p>
      </dgm:t>
    </dgm:pt>
    <dgm:pt modelId="{18D7B5E4-63CE-420A-9FDC-D4D1314C46AF}" type="parTrans" cxnId="{9939AB5E-EE23-4390-831C-C614338EDE4B}">
      <dgm:prSet/>
      <dgm:spPr/>
      <dgm:t>
        <a:bodyPr/>
        <a:lstStyle/>
        <a:p>
          <a:endParaRPr lang="en-US"/>
        </a:p>
      </dgm:t>
    </dgm:pt>
    <dgm:pt modelId="{3A0812B7-10F0-4904-9688-1ECA8CD4872A}" type="sibTrans" cxnId="{9939AB5E-EE23-4390-831C-C614338EDE4B}">
      <dgm:prSet/>
      <dgm:spPr/>
      <dgm:t>
        <a:bodyPr/>
        <a:lstStyle/>
        <a:p>
          <a:endParaRPr lang="en-US"/>
        </a:p>
      </dgm:t>
    </dgm:pt>
    <dgm:pt modelId="{3304602C-D9D7-4339-A579-81850EB9B841}">
      <dgm:prSet/>
      <dgm:spPr/>
      <dgm:t>
        <a:bodyPr/>
        <a:lstStyle/>
        <a:p>
          <a:r>
            <a:rPr lang="en-US"/>
            <a:t>DHT  library is use to calculate data from DHT11 sensor</a:t>
          </a:r>
        </a:p>
      </dgm:t>
    </dgm:pt>
    <dgm:pt modelId="{EA087FD9-6127-416E-BD26-A9407758EC6D}" type="parTrans" cxnId="{EF1AE42F-6041-47DA-A6E6-E3605AD6A7BB}">
      <dgm:prSet/>
      <dgm:spPr/>
      <dgm:t>
        <a:bodyPr/>
        <a:lstStyle/>
        <a:p>
          <a:endParaRPr lang="en-US"/>
        </a:p>
      </dgm:t>
    </dgm:pt>
    <dgm:pt modelId="{47DAB355-5092-498D-8B9C-C6A372ABF0EC}" type="sibTrans" cxnId="{EF1AE42F-6041-47DA-A6E6-E3605AD6A7BB}">
      <dgm:prSet/>
      <dgm:spPr/>
      <dgm:t>
        <a:bodyPr/>
        <a:lstStyle/>
        <a:p>
          <a:endParaRPr lang="en-US"/>
        </a:p>
      </dgm:t>
    </dgm:pt>
    <dgm:pt modelId="{2AA284B8-BBA3-4962-A938-897398CA61AE}" type="pres">
      <dgm:prSet presAssocID="{39F2860D-59B6-46D7-9557-0B8D45EDA143}" presName="Name0" presStyleCnt="0">
        <dgm:presLayoutVars>
          <dgm:dir/>
          <dgm:resizeHandles val="exact"/>
        </dgm:presLayoutVars>
      </dgm:prSet>
      <dgm:spPr/>
    </dgm:pt>
    <dgm:pt modelId="{FE9109CF-30E1-4DB8-9CC5-EEE4806B70B6}" type="pres">
      <dgm:prSet presAssocID="{3B305629-0827-4D2A-A293-C35EF0F84D85}" presName="node" presStyleLbl="node1" presStyleIdx="0" presStyleCnt="7">
        <dgm:presLayoutVars>
          <dgm:bulletEnabled val="1"/>
        </dgm:presLayoutVars>
      </dgm:prSet>
      <dgm:spPr/>
    </dgm:pt>
    <dgm:pt modelId="{6599E771-A2E2-4EDE-BD58-8E3FB6080744}" type="pres">
      <dgm:prSet presAssocID="{EDE9C1DB-45E7-4140-A202-4B98C13B9861}" presName="sibTransSpacerBeforeConnector" presStyleCnt="0"/>
      <dgm:spPr/>
    </dgm:pt>
    <dgm:pt modelId="{2D4F40C2-14EA-4E66-B606-1D87C6C7808A}" type="pres">
      <dgm:prSet presAssocID="{EDE9C1DB-45E7-4140-A202-4B98C13B9861}" presName="sibTrans" presStyleLbl="node1" presStyleIdx="1" presStyleCnt="7"/>
      <dgm:spPr/>
    </dgm:pt>
    <dgm:pt modelId="{82BCD252-2C63-4B16-A436-EBA29D57BCEE}" type="pres">
      <dgm:prSet presAssocID="{EDE9C1DB-45E7-4140-A202-4B98C13B9861}" presName="sibTransSpacerAfterConnector" presStyleCnt="0"/>
      <dgm:spPr/>
    </dgm:pt>
    <dgm:pt modelId="{DA9A0E8B-D6A9-431D-8287-0D97B753FDE6}" type="pres">
      <dgm:prSet presAssocID="{42DEC236-9A16-4EB9-BDAF-24ED846F0496}" presName="node" presStyleLbl="node1" presStyleIdx="2" presStyleCnt="7">
        <dgm:presLayoutVars>
          <dgm:bulletEnabled val="1"/>
        </dgm:presLayoutVars>
      </dgm:prSet>
      <dgm:spPr/>
    </dgm:pt>
    <dgm:pt modelId="{ACE2D1F3-923C-4577-8079-02DB610B1E91}" type="pres">
      <dgm:prSet presAssocID="{8EF8AF25-0164-4691-AE60-34D8C6205A1B}" presName="sibTransSpacerBeforeConnector" presStyleCnt="0"/>
      <dgm:spPr/>
    </dgm:pt>
    <dgm:pt modelId="{924D5AEF-684B-42CB-BB12-5A22C5DA5E7D}" type="pres">
      <dgm:prSet presAssocID="{8EF8AF25-0164-4691-AE60-34D8C6205A1B}" presName="sibTrans" presStyleLbl="node1" presStyleIdx="3" presStyleCnt="7"/>
      <dgm:spPr/>
    </dgm:pt>
    <dgm:pt modelId="{7286B92A-CF05-45B7-896C-92E765FDEF97}" type="pres">
      <dgm:prSet presAssocID="{8EF8AF25-0164-4691-AE60-34D8C6205A1B}" presName="sibTransSpacerAfterConnector" presStyleCnt="0"/>
      <dgm:spPr/>
    </dgm:pt>
    <dgm:pt modelId="{10D8CB1A-0C7C-4815-BEEF-C43256C5D2A0}" type="pres">
      <dgm:prSet presAssocID="{5BDC50F5-D8D1-4E10-9ABC-4200D904E921}" presName="node" presStyleLbl="node1" presStyleIdx="4" presStyleCnt="7">
        <dgm:presLayoutVars>
          <dgm:bulletEnabled val="1"/>
        </dgm:presLayoutVars>
      </dgm:prSet>
      <dgm:spPr/>
    </dgm:pt>
    <dgm:pt modelId="{761A32C0-FB79-4128-967A-CECA6D06E15B}" type="pres">
      <dgm:prSet presAssocID="{3A0812B7-10F0-4904-9688-1ECA8CD4872A}" presName="sibTransSpacerBeforeConnector" presStyleCnt="0"/>
      <dgm:spPr/>
    </dgm:pt>
    <dgm:pt modelId="{C97036C4-B852-4DF1-A973-D746269A1852}" type="pres">
      <dgm:prSet presAssocID="{3A0812B7-10F0-4904-9688-1ECA8CD4872A}" presName="sibTrans" presStyleLbl="node1" presStyleIdx="5" presStyleCnt="7"/>
      <dgm:spPr/>
    </dgm:pt>
    <dgm:pt modelId="{0C9E6D5F-98B9-4BB6-8003-379D15DB3A0A}" type="pres">
      <dgm:prSet presAssocID="{3A0812B7-10F0-4904-9688-1ECA8CD4872A}" presName="sibTransSpacerAfterConnector" presStyleCnt="0"/>
      <dgm:spPr/>
    </dgm:pt>
    <dgm:pt modelId="{FBEDA2A5-A0FD-4B8C-8C19-EFC2A44A136C}" type="pres">
      <dgm:prSet presAssocID="{3304602C-D9D7-4339-A579-81850EB9B841}" presName="node" presStyleLbl="node1" presStyleIdx="6" presStyleCnt="7">
        <dgm:presLayoutVars>
          <dgm:bulletEnabled val="1"/>
        </dgm:presLayoutVars>
      </dgm:prSet>
      <dgm:spPr/>
    </dgm:pt>
  </dgm:ptLst>
  <dgm:cxnLst>
    <dgm:cxn modelId="{FC866B10-0598-46B6-9024-B30DDD62EAFE}" type="presOf" srcId="{3304602C-D9D7-4339-A579-81850EB9B841}" destId="{FBEDA2A5-A0FD-4B8C-8C19-EFC2A44A136C}" srcOrd="0" destOrd="0" presId="urn:microsoft.com/office/officeart/2016/7/layout/BasicProcessNew"/>
    <dgm:cxn modelId="{8B61D92D-062E-46C5-8168-25E6CA886736}" type="presOf" srcId="{3B305629-0827-4D2A-A293-C35EF0F84D85}" destId="{FE9109CF-30E1-4DB8-9CC5-EEE4806B70B6}" srcOrd="0" destOrd="0" presId="urn:microsoft.com/office/officeart/2016/7/layout/BasicProcessNew"/>
    <dgm:cxn modelId="{EF1AE42F-6041-47DA-A6E6-E3605AD6A7BB}" srcId="{39F2860D-59B6-46D7-9557-0B8D45EDA143}" destId="{3304602C-D9D7-4339-A579-81850EB9B841}" srcOrd="3" destOrd="0" parTransId="{EA087FD9-6127-416E-BD26-A9407758EC6D}" sibTransId="{47DAB355-5092-498D-8B9C-C6A372ABF0EC}"/>
    <dgm:cxn modelId="{9939AB5E-EE23-4390-831C-C614338EDE4B}" srcId="{39F2860D-59B6-46D7-9557-0B8D45EDA143}" destId="{5BDC50F5-D8D1-4E10-9ABC-4200D904E921}" srcOrd="2" destOrd="0" parTransId="{18D7B5E4-63CE-420A-9FDC-D4D1314C46AF}" sibTransId="{3A0812B7-10F0-4904-9688-1ECA8CD4872A}"/>
    <dgm:cxn modelId="{90005578-B4C7-4322-9381-FD5D07DC0BC3}" type="presOf" srcId="{EDE9C1DB-45E7-4140-A202-4B98C13B9861}" destId="{2D4F40C2-14EA-4E66-B606-1D87C6C7808A}" srcOrd="0" destOrd="0" presId="urn:microsoft.com/office/officeart/2016/7/layout/BasicProcessNew"/>
    <dgm:cxn modelId="{A09EB87F-AF83-4FEB-85B5-808C9AF6156F}" type="presOf" srcId="{5BDC50F5-D8D1-4E10-9ABC-4200D904E921}" destId="{10D8CB1A-0C7C-4815-BEEF-C43256C5D2A0}" srcOrd="0" destOrd="0" presId="urn:microsoft.com/office/officeart/2016/7/layout/BasicProcessNew"/>
    <dgm:cxn modelId="{8922E09C-E6C5-460C-ABF6-CBE3396A9FD6}" srcId="{39F2860D-59B6-46D7-9557-0B8D45EDA143}" destId="{42DEC236-9A16-4EB9-BDAF-24ED846F0496}" srcOrd="1" destOrd="0" parTransId="{F820915C-4B7F-4B0C-8E58-DD26496D068F}" sibTransId="{8EF8AF25-0164-4691-AE60-34D8C6205A1B}"/>
    <dgm:cxn modelId="{0CB3CBCB-EEDC-4292-A0A9-B72983F71094}" type="presOf" srcId="{39F2860D-59B6-46D7-9557-0B8D45EDA143}" destId="{2AA284B8-BBA3-4962-A938-897398CA61AE}" srcOrd="0" destOrd="0" presId="urn:microsoft.com/office/officeart/2016/7/layout/BasicProcessNew"/>
    <dgm:cxn modelId="{702C4ECF-BAF6-4FEB-A454-AFEF220CFA24}" type="presOf" srcId="{8EF8AF25-0164-4691-AE60-34D8C6205A1B}" destId="{924D5AEF-684B-42CB-BB12-5A22C5DA5E7D}" srcOrd="0" destOrd="0" presId="urn:microsoft.com/office/officeart/2016/7/layout/BasicProcessNew"/>
    <dgm:cxn modelId="{B53311D0-8FF1-458B-A684-C29CC57411B6}" type="presOf" srcId="{42DEC236-9A16-4EB9-BDAF-24ED846F0496}" destId="{DA9A0E8B-D6A9-431D-8287-0D97B753FDE6}" srcOrd="0" destOrd="0" presId="urn:microsoft.com/office/officeart/2016/7/layout/BasicProcessNew"/>
    <dgm:cxn modelId="{913DE0E0-41DD-41F3-A04A-4D2B3F1047D8}" srcId="{39F2860D-59B6-46D7-9557-0B8D45EDA143}" destId="{3B305629-0827-4D2A-A293-C35EF0F84D85}" srcOrd="0" destOrd="0" parTransId="{09ACDBBE-C963-4207-B8D9-62725477D87B}" sibTransId="{EDE9C1DB-45E7-4140-A202-4B98C13B9861}"/>
    <dgm:cxn modelId="{E12DECED-ACAB-46D0-8C5F-713C2807AD59}" type="presOf" srcId="{3A0812B7-10F0-4904-9688-1ECA8CD4872A}" destId="{C97036C4-B852-4DF1-A973-D746269A1852}" srcOrd="0" destOrd="0" presId="urn:microsoft.com/office/officeart/2016/7/layout/BasicProcessNew"/>
    <dgm:cxn modelId="{FF366421-06DC-419D-92AB-134991568C07}" type="presParOf" srcId="{2AA284B8-BBA3-4962-A938-897398CA61AE}" destId="{FE9109CF-30E1-4DB8-9CC5-EEE4806B70B6}" srcOrd="0" destOrd="0" presId="urn:microsoft.com/office/officeart/2016/7/layout/BasicProcessNew"/>
    <dgm:cxn modelId="{47B34C35-CB0F-43F5-B48A-73F1530E6F57}" type="presParOf" srcId="{2AA284B8-BBA3-4962-A938-897398CA61AE}" destId="{6599E771-A2E2-4EDE-BD58-8E3FB6080744}" srcOrd="1" destOrd="0" presId="urn:microsoft.com/office/officeart/2016/7/layout/BasicProcessNew"/>
    <dgm:cxn modelId="{012C3F1F-0B49-4C6E-8742-D69AD3994428}" type="presParOf" srcId="{2AA284B8-BBA3-4962-A938-897398CA61AE}" destId="{2D4F40C2-14EA-4E66-B606-1D87C6C7808A}" srcOrd="2" destOrd="0" presId="urn:microsoft.com/office/officeart/2016/7/layout/BasicProcessNew"/>
    <dgm:cxn modelId="{28A61F04-B7C9-4270-AEF1-344A7CCC4AF8}" type="presParOf" srcId="{2AA284B8-BBA3-4962-A938-897398CA61AE}" destId="{82BCD252-2C63-4B16-A436-EBA29D57BCEE}" srcOrd="3" destOrd="0" presId="urn:microsoft.com/office/officeart/2016/7/layout/BasicProcessNew"/>
    <dgm:cxn modelId="{3A393D43-CD51-4B4A-8B10-AC9787813B5D}" type="presParOf" srcId="{2AA284B8-BBA3-4962-A938-897398CA61AE}" destId="{DA9A0E8B-D6A9-431D-8287-0D97B753FDE6}" srcOrd="4" destOrd="0" presId="urn:microsoft.com/office/officeart/2016/7/layout/BasicProcessNew"/>
    <dgm:cxn modelId="{B5A466B5-D5CB-4F10-82AE-03861AF88966}" type="presParOf" srcId="{2AA284B8-BBA3-4962-A938-897398CA61AE}" destId="{ACE2D1F3-923C-4577-8079-02DB610B1E91}" srcOrd="5" destOrd="0" presId="urn:microsoft.com/office/officeart/2016/7/layout/BasicProcessNew"/>
    <dgm:cxn modelId="{7FCAE7F5-F78A-4081-BF3E-7B6BCA94EAD5}" type="presParOf" srcId="{2AA284B8-BBA3-4962-A938-897398CA61AE}" destId="{924D5AEF-684B-42CB-BB12-5A22C5DA5E7D}" srcOrd="6" destOrd="0" presId="urn:microsoft.com/office/officeart/2016/7/layout/BasicProcessNew"/>
    <dgm:cxn modelId="{9090E16B-E1F2-4C38-849D-A625662CA229}" type="presParOf" srcId="{2AA284B8-BBA3-4962-A938-897398CA61AE}" destId="{7286B92A-CF05-45B7-896C-92E765FDEF97}" srcOrd="7" destOrd="0" presId="urn:microsoft.com/office/officeart/2016/7/layout/BasicProcessNew"/>
    <dgm:cxn modelId="{B8ECD52C-F8B5-4DBA-BDB1-E627DB378BBE}" type="presParOf" srcId="{2AA284B8-BBA3-4962-A938-897398CA61AE}" destId="{10D8CB1A-0C7C-4815-BEEF-C43256C5D2A0}" srcOrd="8" destOrd="0" presId="urn:microsoft.com/office/officeart/2016/7/layout/BasicProcessNew"/>
    <dgm:cxn modelId="{A7DC5F0A-7C78-4225-A80E-D2F0B6F15DB7}" type="presParOf" srcId="{2AA284B8-BBA3-4962-A938-897398CA61AE}" destId="{761A32C0-FB79-4128-967A-CECA6D06E15B}" srcOrd="9" destOrd="0" presId="urn:microsoft.com/office/officeart/2016/7/layout/BasicProcessNew"/>
    <dgm:cxn modelId="{B4E8DD47-F750-4BD4-8989-67A1AB66E5C9}" type="presParOf" srcId="{2AA284B8-BBA3-4962-A938-897398CA61AE}" destId="{C97036C4-B852-4DF1-A973-D746269A1852}" srcOrd="10" destOrd="0" presId="urn:microsoft.com/office/officeart/2016/7/layout/BasicProcessNew"/>
    <dgm:cxn modelId="{CC66F79E-B530-44D9-87A4-F14AAADD95EA}" type="presParOf" srcId="{2AA284B8-BBA3-4962-A938-897398CA61AE}" destId="{0C9E6D5F-98B9-4BB6-8003-379D15DB3A0A}" srcOrd="11" destOrd="0" presId="urn:microsoft.com/office/officeart/2016/7/layout/BasicProcessNew"/>
    <dgm:cxn modelId="{A3FAABCB-0C22-4400-94A2-64E12C567063}" type="presParOf" srcId="{2AA284B8-BBA3-4962-A938-897398CA61AE}" destId="{FBEDA2A5-A0FD-4B8C-8C19-EFC2A44A136C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746D57-2C8F-4AAE-B713-CE2F34435D4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6C13AD-5003-433B-8053-A16330ED9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NEO-6M </a:t>
          </a:r>
          <a:r>
            <a:rPr lang="en-US" b="1"/>
            <a:t>GPS Module</a:t>
          </a:r>
          <a:r>
            <a:rPr lang="en-US"/>
            <a:t> with Arduino/ESP32</a:t>
          </a:r>
        </a:p>
        <a:p>
          <a:pPr>
            <a:defRPr cap="all"/>
          </a:pPr>
          <a:endParaRPr lang="en-US"/>
        </a:p>
      </dgm:t>
    </dgm:pt>
    <dgm:pt modelId="{C8C3489B-F0D9-45F9-96A1-D12868296D44}" type="parTrans" cxnId="{241A0A7B-BA06-41FF-9149-579CFC44897E}">
      <dgm:prSet/>
      <dgm:spPr/>
      <dgm:t>
        <a:bodyPr/>
        <a:lstStyle/>
        <a:p>
          <a:endParaRPr lang="en-US"/>
        </a:p>
      </dgm:t>
    </dgm:pt>
    <dgm:pt modelId="{3CC33ADD-F9F2-45EA-903D-484AD761A813}" type="sibTrans" cxnId="{241A0A7B-BA06-41FF-9149-579CFC4489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D81347-060C-4261-A44D-4DA646F86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detect Global Positioning System</a:t>
          </a:r>
        </a:p>
      </dgm:t>
    </dgm:pt>
    <dgm:pt modelId="{E8266774-F0A4-4FD5-9F6D-E861E9A3CD87}" type="parTrans" cxnId="{0E75704D-EA56-4F20-BE37-7FFBF8C6EF5C}">
      <dgm:prSet/>
      <dgm:spPr/>
      <dgm:t>
        <a:bodyPr/>
        <a:lstStyle/>
        <a:p>
          <a:endParaRPr lang="en-US"/>
        </a:p>
      </dgm:t>
    </dgm:pt>
    <dgm:pt modelId="{99A35FBB-A2A0-4580-AD4C-B2265F129104}" type="sibTrans" cxnId="{0E75704D-EA56-4F20-BE37-7FFBF8C6EF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95D095-04D6-4CA7-BE6E-5926BFFDA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position, time, and speed</a:t>
          </a:r>
        </a:p>
      </dgm:t>
    </dgm:pt>
    <dgm:pt modelId="{5B3BCF9F-0944-47D3-BA04-409B9182FEAC}" type="parTrans" cxnId="{99AC02D9-1208-4796-98EB-43C40772FADC}">
      <dgm:prSet/>
      <dgm:spPr/>
      <dgm:t>
        <a:bodyPr/>
        <a:lstStyle/>
        <a:p>
          <a:endParaRPr lang="en-US"/>
        </a:p>
      </dgm:t>
    </dgm:pt>
    <dgm:pt modelId="{237E97D7-2909-4C3D-99CE-9E2D8472E0BA}" type="sibTrans" cxnId="{99AC02D9-1208-4796-98EB-43C40772FA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BB6B63-326C-4BD4-A89B-30AB4FFAE8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PMSA003 is used to detect dust particles in the surrounding air</a:t>
          </a:r>
        </a:p>
      </dgm:t>
    </dgm:pt>
    <dgm:pt modelId="{CC613A27-76DA-4D2D-9BA5-E9EC0E3E40E3}" type="parTrans" cxnId="{04D9EC19-5263-477D-81CC-88EA8D925D37}">
      <dgm:prSet/>
      <dgm:spPr/>
      <dgm:t>
        <a:bodyPr/>
        <a:lstStyle/>
        <a:p>
          <a:endParaRPr lang="en-US"/>
        </a:p>
      </dgm:t>
    </dgm:pt>
    <dgm:pt modelId="{D1A0A59B-CB83-4295-A95B-3576068E7C68}" type="sibTrans" cxnId="{04D9EC19-5263-477D-81CC-88EA8D925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C2C36E-9786-4FB8-8D71-A337C002C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 pollutant </a:t>
          </a:r>
        </a:p>
      </dgm:t>
    </dgm:pt>
    <dgm:pt modelId="{EFE8989A-34AC-4C86-85D4-899126D7CBC0}" type="parTrans" cxnId="{8E2131F9-6F08-47E0-BE1A-1DE5E7E28BEB}">
      <dgm:prSet/>
      <dgm:spPr/>
      <dgm:t>
        <a:bodyPr/>
        <a:lstStyle/>
        <a:p>
          <a:endParaRPr lang="en-US"/>
        </a:p>
      </dgm:t>
    </dgm:pt>
    <dgm:pt modelId="{4C79AAB3-17B5-4D70-B25A-4DC290EC9171}" type="sibTrans" cxnId="{8E2131F9-6F08-47E0-BE1A-1DE5E7E28B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F506D-5588-4429-9D53-0CD5FEF51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with Arduino/ESP32</a:t>
          </a:r>
        </a:p>
        <a:p>
          <a:pPr>
            <a:defRPr cap="all"/>
          </a:pPr>
          <a:endParaRPr lang="en-US"/>
        </a:p>
      </dgm:t>
    </dgm:pt>
    <dgm:pt modelId="{0A9153E6-C8EF-41DA-B425-4A203EF6045C}" type="parTrans" cxnId="{7BCB629A-4357-4F3A-8613-46F2E3FD6BA0}">
      <dgm:prSet/>
      <dgm:spPr/>
      <dgm:t>
        <a:bodyPr/>
        <a:lstStyle/>
        <a:p>
          <a:endParaRPr lang="en-US"/>
        </a:p>
      </dgm:t>
    </dgm:pt>
    <dgm:pt modelId="{9D6EA5D2-9C72-4349-BE94-4A8BE26C0D7F}" type="sibTrans" cxnId="{7BCB629A-4357-4F3A-8613-46F2E3FD6BA0}">
      <dgm:prSet/>
      <dgm:spPr/>
      <dgm:t>
        <a:bodyPr/>
        <a:lstStyle/>
        <a:p>
          <a:endParaRPr lang="en-US"/>
        </a:p>
      </dgm:t>
    </dgm:pt>
    <dgm:pt modelId="{D5E9231C-10C4-4945-9DEB-71E3FEAB4984}" type="pres">
      <dgm:prSet presAssocID="{D0746D57-2C8F-4AAE-B713-CE2F34435D40}" presName="root" presStyleCnt="0">
        <dgm:presLayoutVars>
          <dgm:dir/>
          <dgm:resizeHandles val="exact"/>
        </dgm:presLayoutVars>
      </dgm:prSet>
      <dgm:spPr/>
    </dgm:pt>
    <dgm:pt modelId="{68C6BABD-139B-4ED0-B19A-35F130250E2B}" type="pres">
      <dgm:prSet presAssocID="{D0746D57-2C8F-4AAE-B713-CE2F34435D40}" presName="container" presStyleCnt="0">
        <dgm:presLayoutVars>
          <dgm:dir/>
          <dgm:resizeHandles val="exact"/>
        </dgm:presLayoutVars>
      </dgm:prSet>
      <dgm:spPr/>
    </dgm:pt>
    <dgm:pt modelId="{ED40D352-9E5A-4A8E-B7FC-C6BCE6DA26D4}" type="pres">
      <dgm:prSet presAssocID="{0B6C13AD-5003-433B-8053-A16330ED9342}" presName="compNode" presStyleCnt="0"/>
      <dgm:spPr/>
    </dgm:pt>
    <dgm:pt modelId="{C337A958-53B0-4AD7-A4B5-EF42251E582E}" type="pres">
      <dgm:prSet presAssocID="{0B6C13AD-5003-433B-8053-A16330ED9342}" presName="iconBgRect" presStyleLbl="bgShp" presStyleIdx="0" presStyleCnt="6"/>
      <dgm:spPr/>
    </dgm:pt>
    <dgm:pt modelId="{BCECD4B6-F889-4A98-8801-13EF1C99F84F}" type="pres">
      <dgm:prSet presAssocID="{0B6C13AD-5003-433B-8053-A16330ED93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7232FA6-EF8B-42E9-AC4F-68F1D6BA955B}" type="pres">
      <dgm:prSet presAssocID="{0B6C13AD-5003-433B-8053-A16330ED9342}" presName="spaceRect" presStyleCnt="0"/>
      <dgm:spPr/>
    </dgm:pt>
    <dgm:pt modelId="{40D65B7C-768D-4035-AA6D-6C50D2795591}" type="pres">
      <dgm:prSet presAssocID="{0B6C13AD-5003-433B-8053-A16330ED9342}" presName="textRect" presStyleLbl="revTx" presStyleIdx="0" presStyleCnt="6">
        <dgm:presLayoutVars>
          <dgm:chMax val="1"/>
          <dgm:chPref val="1"/>
        </dgm:presLayoutVars>
      </dgm:prSet>
      <dgm:spPr/>
    </dgm:pt>
    <dgm:pt modelId="{91D1CFA0-0EE4-4658-9213-BADB6783E480}" type="pres">
      <dgm:prSet presAssocID="{3CC33ADD-F9F2-45EA-903D-484AD761A813}" presName="sibTrans" presStyleLbl="sibTrans2D1" presStyleIdx="0" presStyleCnt="0"/>
      <dgm:spPr/>
    </dgm:pt>
    <dgm:pt modelId="{5DF65584-F150-41BE-8CE9-2D11279C33FA}" type="pres">
      <dgm:prSet presAssocID="{1DD81347-060C-4261-A44D-4DA646F8607C}" presName="compNode" presStyleCnt="0"/>
      <dgm:spPr/>
    </dgm:pt>
    <dgm:pt modelId="{B03F3073-BA80-4015-9C8C-4B5BC43BC66A}" type="pres">
      <dgm:prSet presAssocID="{1DD81347-060C-4261-A44D-4DA646F8607C}" presName="iconBgRect" presStyleLbl="bgShp" presStyleIdx="1" presStyleCnt="6"/>
      <dgm:spPr/>
    </dgm:pt>
    <dgm:pt modelId="{91D2DC2C-C618-4ECA-8A50-F20B89006683}" type="pres">
      <dgm:prSet presAssocID="{1DD81347-060C-4261-A44D-4DA646F860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0211798-5F7A-40F3-9B4C-ABFF043BC436}" type="pres">
      <dgm:prSet presAssocID="{1DD81347-060C-4261-A44D-4DA646F8607C}" presName="spaceRect" presStyleCnt="0"/>
      <dgm:spPr/>
    </dgm:pt>
    <dgm:pt modelId="{DE3DF7A9-3923-4A13-9774-D3EF81A07DB2}" type="pres">
      <dgm:prSet presAssocID="{1DD81347-060C-4261-A44D-4DA646F8607C}" presName="textRect" presStyleLbl="revTx" presStyleIdx="1" presStyleCnt="6">
        <dgm:presLayoutVars>
          <dgm:chMax val="1"/>
          <dgm:chPref val="1"/>
        </dgm:presLayoutVars>
      </dgm:prSet>
      <dgm:spPr/>
    </dgm:pt>
    <dgm:pt modelId="{1AAFA8EA-E037-464A-9F55-B009C5204443}" type="pres">
      <dgm:prSet presAssocID="{99A35FBB-A2A0-4580-AD4C-B2265F129104}" presName="sibTrans" presStyleLbl="sibTrans2D1" presStyleIdx="0" presStyleCnt="0"/>
      <dgm:spPr/>
    </dgm:pt>
    <dgm:pt modelId="{AB4908C6-029F-487A-80CD-BFB3CEE6CF7C}" type="pres">
      <dgm:prSet presAssocID="{FF95D095-04D6-4CA7-BE6E-5926BFFDA2C5}" presName="compNode" presStyleCnt="0"/>
      <dgm:spPr/>
    </dgm:pt>
    <dgm:pt modelId="{9F283F2C-0B84-4EA3-8822-AE7C132A3D5C}" type="pres">
      <dgm:prSet presAssocID="{FF95D095-04D6-4CA7-BE6E-5926BFFDA2C5}" presName="iconBgRect" presStyleLbl="bgShp" presStyleIdx="2" presStyleCnt="6"/>
      <dgm:spPr/>
    </dgm:pt>
    <dgm:pt modelId="{DC5EB516-8950-4DA7-AE65-2736D2808E3F}" type="pres">
      <dgm:prSet presAssocID="{FF95D095-04D6-4CA7-BE6E-5926BFFDA2C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5FBCE8E-1132-4E8C-8B25-2C94502273C4}" type="pres">
      <dgm:prSet presAssocID="{FF95D095-04D6-4CA7-BE6E-5926BFFDA2C5}" presName="spaceRect" presStyleCnt="0"/>
      <dgm:spPr/>
    </dgm:pt>
    <dgm:pt modelId="{53E5D97B-77E3-4491-A255-8DBDAD351074}" type="pres">
      <dgm:prSet presAssocID="{FF95D095-04D6-4CA7-BE6E-5926BFFDA2C5}" presName="textRect" presStyleLbl="revTx" presStyleIdx="2" presStyleCnt="6">
        <dgm:presLayoutVars>
          <dgm:chMax val="1"/>
          <dgm:chPref val="1"/>
        </dgm:presLayoutVars>
      </dgm:prSet>
      <dgm:spPr/>
    </dgm:pt>
    <dgm:pt modelId="{C516E5A6-DF81-4B18-BFC4-E398DFF7BD40}" type="pres">
      <dgm:prSet presAssocID="{237E97D7-2909-4C3D-99CE-9E2D8472E0BA}" presName="sibTrans" presStyleLbl="sibTrans2D1" presStyleIdx="0" presStyleCnt="0"/>
      <dgm:spPr/>
    </dgm:pt>
    <dgm:pt modelId="{F20E719A-5DFB-4380-BDD0-4B24DCA2073B}" type="pres">
      <dgm:prSet presAssocID="{72BB6B63-326C-4BD4-A89B-30AB4FFAE8E5}" presName="compNode" presStyleCnt="0"/>
      <dgm:spPr/>
    </dgm:pt>
    <dgm:pt modelId="{B3DB0D1B-50C6-48BE-A1FA-ED1E4DC35825}" type="pres">
      <dgm:prSet presAssocID="{72BB6B63-326C-4BD4-A89B-30AB4FFAE8E5}" presName="iconBgRect" presStyleLbl="bgShp" presStyleIdx="3" presStyleCnt="6"/>
      <dgm:spPr/>
    </dgm:pt>
    <dgm:pt modelId="{D876039C-5D12-4C51-94E4-45CEFF2BD2E1}" type="pres">
      <dgm:prSet presAssocID="{72BB6B63-326C-4BD4-A89B-30AB4FFAE8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2A8C585-DE63-4227-8820-D1E1631B5809}" type="pres">
      <dgm:prSet presAssocID="{72BB6B63-326C-4BD4-A89B-30AB4FFAE8E5}" presName="spaceRect" presStyleCnt="0"/>
      <dgm:spPr/>
    </dgm:pt>
    <dgm:pt modelId="{3FF3355A-7AD7-4BFD-B050-482317FC506B}" type="pres">
      <dgm:prSet presAssocID="{72BB6B63-326C-4BD4-A89B-30AB4FFAE8E5}" presName="textRect" presStyleLbl="revTx" presStyleIdx="3" presStyleCnt="6">
        <dgm:presLayoutVars>
          <dgm:chMax val="1"/>
          <dgm:chPref val="1"/>
        </dgm:presLayoutVars>
      </dgm:prSet>
      <dgm:spPr/>
    </dgm:pt>
    <dgm:pt modelId="{C1B368E9-8B9E-46AC-942E-FB24DE7C55A6}" type="pres">
      <dgm:prSet presAssocID="{D1A0A59B-CB83-4295-A95B-3576068E7C68}" presName="sibTrans" presStyleLbl="sibTrans2D1" presStyleIdx="0" presStyleCnt="0"/>
      <dgm:spPr/>
    </dgm:pt>
    <dgm:pt modelId="{67FB3FCD-F702-4694-BC3F-414200C7B184}" type="pres">
      <dgm:prSet presAssocID="{F8C2C36E-9786-4FB8-8D71-A337C002CF15}" presName="compNode" presStyleCnt="0"/>
      <dgm:spPr/>
    </dgm:pt>
    <dgm:pt modelId="{07BD02EB-AF57-469A-9B64-5B4E052258A5}" type="pres">
      <dgm:prSet presAssocID="{F8C2C36E-9786-4FB8-8D71-A337C002CF15}" presName="iconBgRect" presStyleLbl="bgShp" presStyleIdx="4" presStyleCnt="6"/>
      <dgm:spPr/>
    </dgm:pt>
    <dgm:pt modelId="{D9621837-34A7-4507-BBAC-0B54ECE1CAF5}" type="pres">
      <dgm:prSet presAssocID="{F8C2C36E-9786-4FB8-8D71-A337C002CF1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A6C5A4E-7934-48EC-9D53-AEF87AFEE8BF}" type="pres">
      <dgm:prSet presAssocID="{F8C2C36E-9786-4FB8-8D71-A337C002CF15}" presName="spaceRect" presStyleCnt="0"/>
      <dgm:spPr/>
    </dgm:pt>
    <dgm:pt modelId="{363B0711-816C-4F5B-8BE1-898EF8850204}" type="pres">
      <dgm:prSet presAssocID="{F8C2C36E-9786-4FB8-8D71-A337C002CF15}" presName="textRect" presStyleLbl="revTx" presStyleIdx="4" presStyleCnt="6">
        <dgm:presLayoutVars>
          <dgm:chMax val="1"/>
          <dgm:chPref val="1"/>
        </dgm:presLayoutVars>
      </dgm:prSet>
      <dgm:spPr/>
    </dgm:pt>
    <dgm:pt modelId="{E953806A-DC48-436E-9C38-8A0B42A00B85}" type="pres">
      <dgm:prSet presAssocID="{4C79AAB3-17B5-4D70-B25A-4DC290EC9171}" presName="sibTrans" presStyleLbl="sibTrans2D1" presStyleIdx="0" presStyleCnt="0"/>
      <dgm:spPr/>
    </dgm:pt>
    <dgm:pt modelId="{7BE372E8-BF32-4991-9C01-B59790745865}" type="pres">
      <dgm:prSet presAssocID="{D9FF506D-5588-4429-9D53-0CD5FEF51B25}" presName="compNode" presStyleCnt="0"/>
      <dgm:spPr/>
    </dgm:pt>
    <dgm:pt modelId="{6FFDE4FC-9C2A-4DBA-8A09-0F5EBCDBE579}" type="pres">
      <dgm:prSet presAssocID="{D9FF506D-5588-4429-9D53-0CD5FEF51B25}" presName="iconBgRect" presStyleLbl="bgShp" presStyleIdx="5" presStyleCnt="6"/>
      <dgm:spPr/>
    </dgm:pt>
    <dgm:pt modelId="{92840B12-7C6B-4622-AF8D-7D8D8F95FFD9}" type="pres">
      <dgm:prSet presAssocID="{D9FF506D-5588-4429-9D53-0CD5FEF51B2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ABE02D4-0204-4C93-A85A-FBE6E2BF6F31}" type="pres">
      <dgm:prSet presAssocID="{D9FF506D-5588-4429-9D53-0CD5FEF51B25}" presName="spaceRect" presStyleCnt="0"/>
      <dgm:spPr/>
    </dgm:pt>
    <dgm:pt modelId="{F30584FE-442B-4C46-8E27-9A6DBA07D86C}" type="pres">
      <dgm:prSet presAssocID="{D9FF506D-5588-4429-9D53-0CD5FEF51B2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4D9EC19-5263-477D-81CC-88EA8D925D37}" srcId="{D0746D57-2C8F-4AAE-B713-CE2F34435D40}" destId="{72BB6B63-326C-4BD4-A89B-30AB4FFAE8E5}" srcOrd="3" destOrd="0" parTransId="{CC613A27-76DA-4D2D-9BA5-E9EC0E3E40E3}" sibTransId="{D1A0A59B-CB83-4295-A95B-3576068E7C68}"/>
    <dgm:cxn modelId="{588C362D-F578-4D82-AFE1-4B435A9D9843}" type="presOf" srcId="{3CC33ADD-F9F2-45EA-903D-484AD761A813}" destId="{91D1CFA0-0EE4-4658-9213-BADB6783E480}" srcOrd="0" destOrd="0" presId="urn:microsoft.com/office/officeart/2018/2/layout/IconCircleList"/>
    <dgm:cxn modelId="{B5D67334-A2B0-4A6E-9BB1-2C4452E1845D}" type="presOf" srcId="{237E97D7-2909-4C3D-99CE-9E2D8472E0BA}" destId="{C516E5A6-DF81-4B18-BFC4-E398DFF7BD40}" srcOrd="0" destOrd="0" presId="urn:microsoft.com/office/officeart/2018/2/layout/IconCircleList"/>
    <dgm:cxn modelId="{C0CDBC43-F780-4461-ACE7-DA19978118BF}" type="presOf" srcId="{D1A0A59B-CB83-4295-A95B-3576068E7C68}" destId="{C1B368E9-8B9E-46AC-942E-FB24DE7C55A6}" srcOrd="0" destOrd="0" presId="urn:microsoft.com/office/officeart/2018/2/layout/IconCircleList"/>
    <dgm:cxn modelId="{0E75704D-EA56-4F20-BE37-7FFBF8C6EF5C}" srcId="{D0746D57-2C8F-4AAE-B713-CE2F34435D40}" destId="{1DD81347-060C-4261-A44D-4DA646F8607C}" srcOrd="1" destOrd="0" parTransId="{E8266774-F0A4-4FD5-9F6D-E861E9A3CD87}" sibTransId="{99A35FBB-A2A0-4580-AD4C-B2265F129104}"/>
    <dgm:cxn modelId="{84E52872-684C-49EF-85D7-CEC6C7E3FE70}" type="presOf" srcId="{FF95D095-04D6-4CA7-BE6E-5926BFFDA2C5}" destId="{53E5D97B-77E3-4491-A255-8DBDAD351074}" srcOrd="0" destOrd="0" presId="urn:microsoft.com/office/officeart/2018/2/layout/IconCircleList"/>
    <dgm:cxn modelId="{AED7BE76-2C1E-4CEB-8918-38E235FE2665}" type="presOf" srcId="{D9FF506D-5588-4429-9D53-0CD5FEF51B25}" destId="{F30584FE-442B-4C46-8E27-9A6DBA07D86C}" srcOrd="0" destOrd="0" presId="urn:microsoft.com/office/officeart/2018/2/layout/IconCircleList"/>
    <dgm:cxn modelId="{241A0A7B-BA06-41FF-9149-579CFC44897E}" srcId="{D0746D57-2C8F-4AAE-B713-CE2F34435D40}" destId="{0B6C13AD-5003-433B-8053-A16330ED9342}" srcOrd="0" destOrd="0" parTransId="{C8C3489B-F0D9-45F9-96A1-D12868296D44}" sibTransId="{3CC33ADD-F9F2-45EA-903D-484AD761A813}"/>
    <dgm:cxn modelId="{298AFB7D-59F2-43C3-B66F-E7262DA63F2D}" type="presOf" srcId="{72BB6B63-326C-4BD4-A89B-30AB4FFAE8E5}" destId="{3FF3355A-7AD7-4BFD-B050-482317FC506B}" srcOrd="0" destOrd="0" presId="urn:microsoft.com/office/officeart/2018/2/layout/IconCircleList"/>
    <dgm:cxn modelId="{76F4B485-D30A-4531-957E-68470475D8EE}" type="presOf" srcId="{4C79AAB3-17B5-4D70-B25A-4DC290EC9171}" destId="{E953806A-DC48-436E-9C38-8A0B42A00B85}" srcOrd="0" destOrd="0" presId="urn:microsoft.com/office/officeart/2018/2/layout/IconCircleList"/>
    <dgm:cxn modelId="{0DA4F08C-3886-4F97-99B4-A2E84D407AE5}" type="presOf" srcId="{F8C2C36E-9786-4FB8-8D71-A337C002CF15}" destId="{363B0711-816C-4F5B-8BE1-898EF8850204}" srcOrd="0" destOrd="0" presId="urn:microsoft.com/office/officeart/2018/2/layout/IconCircleList"/>
    <dgm:cxn modelId="{7BCB629A-4357-4F3A-8613-46F2E3FD6BA0}" srcId="{D0746D57-2C8F-4AAE-B713-CE2F34435D40}" destId="{D9FF506D-5588-4429-9D53-0CD5FEF51B25}" srcOrd="5" destOrd="0" parTransId="{0A9153E6-C8EF-41DA-B425-4A203EF6045C}" sibTransId="{9D6EA5D2-9C72-4349-BE94-4A8BE26C0D7F}"/>
    <dgm:cxn modelId="{327F3A9E-56FE-455F-83BE-72C5972401CA}" type="presOf" srcId="{1DD81347-060C-4261-A44D-4DA646F8607C}" destId="{DE3DF7A9-3923-4A13-9774-D3EF81A07DB2}" srcOrd="0" destOrd="0" presId="urn:microsoft.com/office/officeart/2018/2/layout/IconCircleList"/>
    <dgm:cxn modelId="{4DBF34A5-F3B6-41F4-8D42-B2A78FF94FCB}" type="presOf" srcId="{99A35FBB-A2A0-4580-AD4C-B2265F129104}" destId="{1AAFA8EA-E037-464A-9F55-B009C5204443}" srcOrd="0" destOrd="0" presId="urn:microsoft.com/office/officeart/2018/2/layout/IconCircleList"/>
    <dgm:cxn modelId="{8FD4A6B0-D714-462C-832C-AD88F4C916B4}" type="presOf" srcId="{D0746D57-2C8F-4AAE-B713-CE2F34435D40}" destId="{D5E9231C-10C4-4945-9DEB-71E3FEAB4984}" srcOrd="0" destOrd="0" presId="urn:microsoft.com/office/officeart/2018/2/layout/IconCircleList"/>
    <dgm:cxn modelId="{3BA58CB4-953B-442C-A39D-354EC6544463}" type="presOf" srcId="{0B6C13AD-5003-433B-8053-A16330ED9342}" destId="{40D65B7C-768D-4035-AA6D-6C50D2795591}" srcOrd="0" destOrd="0" presId="urn:microsoft.com/office/officeart/2018/2/layout/IconCircleList"/>
    <dgm:cxn modelId="{99AC02D9-1208-4796-98EB-43C40772FADC}" srcId="{D0746D57-2C8F-4AAE-B713-CE2F34435D40}" destId="{FF95D095-04D6-4CA7-BE6E-5926BFFDA2C5}" srcOrd="2" destOrd="0" parTransId="{5B3BCF9F-0944-47D3-BA04-409B9182FEAC}" sibTransId="{237E97D7-2909-4C3D-99CE-9E2D8472E0BA}"/>
    <dgm:cxn modelId="{8E2131F9-6F08-47E0-BE1A-1DE5E7E28BEB}" srcId="{D0746D57-2C8F-4AAE-B713-CE2F34435D40}" destId="{F8C2C36E-9786-4FB8-8D71-A337C002CF15}" srcOrd="4" destOrd="0" parTransId="{EFE8989A-34AC-4C86-85D4-899126D7CBC0}" sibTransId="{4C79AAB3-17B5-4D70-B25A-4DC290EC9171}"/>
    <dgm:cxn modelId="{77FA41E3-DAFD-4D26-895E-FDD93F62FDFF}" type="presParOf" srcId="{D5E9231C-10C4-4945-9DEB-71E3FEAB4984}" destId="{68C6BABD-139B-4ED0-B19A-35F130250E2B}" srcOrd="0" destOrd="0" presId="urn:microsoft.com/office/officeart/2018/2/layout/IconCircleList"/>
    <dgm:cxn modelId="{8F629CCA-8AB3-4730-BD40-8AFB52C06198}" type="presParOf" srcId="{68C6BABD-139B-4ED0-B19A-35F130250E2B}" destId="{ED40D352-9E5A-4A8E-B7FC-C6BCE6DA26D4}" srcOrd="0" destOrd="0" presId="urn:microsoft.com/office/officeart/2018/2/layout/IconCircleList"/>
    <dgm:cxn modelId="{3F49072A-88D5-47F3-84FC-DFC2CC02F3C7}" type="presParOf" srcId="{ED40D352-9E5A-4A8E-B7FC-C6BCE6DA26D4}" destId="{C337A958-53B0-4AD7-A4B5-EF42251E582E}" srcOrd="0" destOrd="0" presId="urn:microsoft.com/office/officeart/2018/2/layout/IconCircleList"/>
    <dgm:cxn modelId="{28C99D2F-B280-4D36-A161-5B9239C3D0C5}" type="presParOf" srcId="{ED40D352-9E5A-4A8E-B7FC-C6BCE6DA26D4}" destId="{BCECD4B6-F889-4A98-8801-13EF1C99F84F}" srcOrd="1" destOrd="0" presId="urn:microsoft.com/office/officeart/2018/2/layout/IconCircleList"/>
    <dgm:cxn modelId="{6D71272A-A571-405D-9EE4-B6A58FC9E84A}" type="presParOf" srcId="{ED40D352-9E5A-4A8E-B7FC-C6BCE6DA26D4}" destId="{47232FA6-EF8B-42E9-AC4F-68F1D6BA955B}" srcOrd="2" destOrd="0" presId="urn:microsoft.com/office/officeart/2018/2/layout/IconCircleList"/>
    <dgm:cxn modelId="{92CC79BD-C19F-4B30-BB44-9AB680408871}" type="presParOf" srcId="{ED40D352-9E5A-4A8E-B7FC-C6BCE6DA26D4}" destId="{40D65B7C-768D-4035-AA6D-6C50D2795591}" srcOrd="3" destOrd="0" presId="urn:microsoft.com/office/officeart/2018/2/layout/IconCircleList"/>
    <dgm:cxn modelId="{0ED0AE70-100A-4414-96E5-F328624BD442}" type="presParOf" srcId="{68C6BABD-139B-4ED0-B19A-35F130250E2B}" destId="{91D1CFA0-0EE4-4658-9213-BADB6783E480}" srcOrd="1" destOrd="0" presId="urn:microsoft.com/office/officeart/2018/2/layout/IconCircleList"/>
    <dgm:cxn modelId="{AD197D6A-7450-4A02-8577-24725C8FC112}" type="presParOf" srcId="{68C6BABD-139B-4ED0-B19A-35F130250E2B}" destId="{5DF65584-F150-41BE-8CE9-2D11279C33FA}" srcOrd="2" destOrd="0" presId="urn:microsoft.com/office/officeart/2018/2/layout/IconCircleList"/>
    <dgm:cxn modelId="{F6AF3D11-8B87-435C-8405-E97C8C18E8D9}" type="presParOf" srcId="{5DF65584-F150-41BE-8CE9-2D11279C33FA}" destId="{B03F3073-BA80-4015-9C8C-4B5BC43BC66A}" srcOrd="0" destOrd="0" presId="urn:microsoft.com/office/officeart/2018/2/layout/IconCircleList"/>
    <dgm:cxn modelId="{18734D63-A543-42B5-BCFA-DB1FB60C5654}" type="presParOf" srcId="{5DF65584-F150-41BE-8CE9-2D11279C33FA}" destId="{91D2DC2C-C618-4ECA-8A50-F20B89006683}" srcOrd="1" destOrd="0" presId="urn:microsoft.com/office/officeart/2018/2/layout/IconCircleList"/>
    <dgm:cxn modelId="{F175E3BC-6827-4E1A-808B-D69CA322CAAC}" type="presParOf" srcId="{5DF65584-F150-41BE-8CE9-2D11279C33FA}" destId="{C0211798-5F7A-40F3-9B4C-ABFF043BC436}" srcOrd="2" destOrd="0" presId="urn:microsoft.com/office/officeart/2018/2/layout/IconCircleList"/>
    <dgm:cxn modelId="{591C288D-FEA2-4788-8522-AAD88257BA9E}" type="presParOf" srcId="{5DF65584-F150-41BE-8CE9-2D11279C33FA}" destId="{DE3DF7A9-3923-4A13-9774-D3EF81A07DB2}" srcOrd="3" destOrd="0" presId="urn:microsoft.com/office/officeart/2018/2/layout/IconCircleList"/>
    <dgm:cxn modelId="{242741B7-F479-48E0-BC7A-A1AB51E8C01E}" type="presParOf" srcId="{68C6BABD-139B-4ED0-B19A-35F130250E2B}" destId="{1AAFA8EA-E037-464A-9F55-B009C5204443}" srcOrd="3" destOrd="0" presId="urn:microsoft.com/office/officeart/2018/2/layout/IconCircleList"/>
    <dgm:cxn modelId="{5D54514E-40C9-4619-8B28-949E03718ABF}" type="presParOf" srcId="{68C6BABD-139B-4ED0-B19A-35F130250E2B}" destId="{AB4908C6-029F-487A-80CD-BFB3CEE6CF7C}" srcOrd="4" destOrd="0" presId="urn:microsoft.com/office/officeart/2018/2/layout/IconCircleList"/>
    <dgm:cxn modelId="{A950E6B3-BAC3-43E3-BAD7-B591DF1914AE}" type="presParOf" srcId="{AB4908C6-029F-487A-80CD-BFB3CEE6CF7C}" destId="{9F283F2C-0B84-4EA3-8822-AE7C132A3D5C}" srcOrd="0" destOrd="0" presId="urn:microsoft.com/office/officeart/2018/2/layout/IconCircleList"/>
    <dgm:cxn modelId="{C253341E-1706-43CC-A293-DD9DC8E2302A}" type="presParOf" srcId="{AB4908C6-029F-487A-80CD-BFB3CEE6CF7C}" destId="{DC5EB516-8950-4DA7-AE65-2736D2808E3F}" srcOrd="1" destOrd="0" presId="urn:microsoft.com/office/officeart/2018/2/layout/IconCircleList"/>
    <dgm:cxn modelId="{197CEE75-FE4D-4AE3-A293-1EA14126B5D9}" type="presParOf" srcId="{AB4908C6-029F-487A-80CD-BFB3CEE6CF7C}" destId="{55FBCE8E-1132-4E8C-8B25-2C94502273C4}" srcOrd="2" destOrd="0" presId="urn:microsoft.com/office/officeart/2018/2/layout/IconCircleList"/>
    <dgm:cxn modelId="{AA4E6590-A429-4627-85F0-90B669EF3BDA}" type="presParOf" srcId="{AB4908C6-029F-487A-80CD-BFB3CEE6CF7C}" destId="{53E5D97B-77E3-4491-A255-8DBDAD351074}" srcOrd="3" destOrd="0" presId="urn:microsoft.com/office/officeart/2018/2/layout/IconCircleList"/>
    <dgm:cxn modelId="{8564C4C1-0FC1-43CF-AF5D-C67176E6B947}" type="presParOf" srcId="{68C6BABD-139B-4ED0-B19A-35F130250E2B}" destId="{C516E5A6-DF81-4B18-BFC4-E398DFF7BD40}" srcOrd="5" destOrd="0" presId="urn:microsoft.com/office/officeart/2018/2/layout/IconCircleList"/>
    <dgm:cxn modelId="{1ECCD22E-B212-4078-8FA2-033E83182277}" type="presParOf" srcId="{68C6BABD-139B-4ED0-B19A-35F130250E2B}" destId="{F20E719A-5DFB-4380-BDD0-4B24DCA2073B}" srcOrd="6" destOrd="0" presId="urn:microsoft.com/office/officeart/2018/2/layout/IconCircleList"/>
    <dgm:cxn modelId="{2E919914-D3BF-4BB0-ACB7-26BE6605F651}" type="presParOf" srcId="{F20E719A-5DFB-4380-BDD0-4B24DCA2073B}" destId="{B3DB0D1B-50C6-48BE-A1FA-ED1E4DC35825}" srcOrd="0" destOrd="0" presId="urn:microsoft.com/office/officeart/2018/2/layout/IconCircleList"/>
    <dgm:cxn modelId="{B0C9F55F-11FD-467F-BD5E-2B5D63F184B7}" type="presParOf" srcId="{F20E719A-5DFB-4380-BDD0-4B24DCA2073B}" destId="{D876039C-5D12-4C51-94E4-45CEFF2BD2E1}" srcOrd="1" destOrd="0" presId="urn:microsoft.com/office/officeart/2018/2/layout/IconCircleList"/>
    <dgm:cxn modelId="{9B8841BA-F066-4D93-BD10-ECB6EB09F5F0}" type="presParOf" srcId="{F20E719A-5DFB-4380-BDD0-4B24DCA2073B}" destId="{D2A8C585-DE63-4227-8820-D1E1631B5809}" srcOrd="2" destOrd="0" presId="urn:microsoft.com/office/officeart/2018/2/layout/IconCircleList"/>
    <dgm:cxn modelId="{732FB788-6DAC-450F-A801-200753697265}" type="presParOf" srcId="{F20E719A-5DFB-4380-BDD0-4B24DCA2073B}" destId="{3FF3355A-7AD7-4BFD-B050-482317FC506B}" srcOrd="3" destOrd="0" presId="urn:microsoft.com/office/officeart/2018/2/layout/IconCircleList"/>
    <dgm:cxn modelId="{39D3AC7A-A547-42D3-87F8-B0FCC3686CDE}" type="presParOf" srcId="{68C6BABD-139B-4ED0-B19A-35F130250E2B}" destId="{C1B368E9-8B9E-46AC-942E-FB24DE7C55A6}" srcOrd="7" destOrd="0" presId="urn:microsoft.com/office/officeart/2018/2/layout/IconCircleList"/>
    <dgm:cxn modelId="{1F98573F-D7A9-4E3C-84F4-EA928BFB3704}" type="presParOf" srcId="{68C6BABD-139B-4ED0-B19A-35F130250E2B}" destId="{67FB3FCD-F702-4694-BC3F-414200C7B184}" srcOrd="8" destOrd="0" presId="urn:microsoft.com/office/officeart/2018/2/layout/IconCircleList"/>
    <dgm:cxn modelId="{F631BBA4-57C2-4419-B31B-1DA9F820F41E}" type="presParOf" srcId="{67FB3FCD-F702-4694-BC3F-414200C7B184}" destId="{07BD02EB-AF57-469A-9B64-5B4E052258A5}" srcOrd="0" destOrd="0" presId="urn:microsoft.com/office/officeart/2018/2/layout/IconCircleList"/>
    <dgm:cxn modelId="{43B6DC32-A817-4BFA-A668-2CE86C03D40B}" type="presParOf" srcId="{67FB3FCD-F702-4694-BC3F-414200C7B184}" destId="{D9621837-34A7-4507-BBAC-0B54ECE1CAF5}" srcOrd="1" destOrd="0" presId="urn:microsoft.com/office/officeart/2018/2/layout/IconCircleList"/>
    <dgm:cxn modelId="{15ADEA58-FCBF-4AED-A14B-C3F6B69BF03C}" type="presParOf" srcId="{67FB3FCD-F702-4694-BC3F-414200C7B184}" destId="{5A6C5A4E-7934-48EC-9D53-AEF87AFEE8BF}" srcOrd="2" destOrd="0" presId="urn:microsoft.com/office/officeart/2018/2/layout/IconCircleList"/>
    <dgm:cxn modelId="{6401B649-F27B-4DA6-8FFD-8CB19C4579C6}" type="presParOf" srcId="{67FB3FCD-F702-4694-BC3F-414200C7B184}" destId="{363B0711-816C-4F5B-8BE1-898EF8850204}" srcOrd="3" destOrd="0" presId="urn:microsoft.com/office/officeart/2018/2/layout/IconCircleList"/>
    <dgm:cxn modelId="{1B235B3D-ED9E-4AE4-ACCA-F8E1CE43CA29}" type="presParOf" srcId="{68C6BABD-139B-4ED0-B19A-35F130250E2B}" destId="{E953806A-DC48-436E-9C38-8A0B42A00B85}" srcOrd="9" destOrd="0" presId="urn:microsoft.com/office/officeart/2018/2/layout/IconCircleList"/>
    <dgm:cxn modelId="{731868D0-A6F2-4E44-8315-A699D59B5381}" type="presParOf" srcId="{68C6BABD-139B-4ED0-B19A-35F130250E2B}" destId="{7BE372E8-BF32-4991-9C01-B59790745865}" srcOrd="10" destOrd="0" presId="urn:microsoft.com/office/officeart/2018/2/layout/IconCircleList"/>
    <dgm:cxn modelId="{5D5B1031-FFC3-4735-850C-7FFDFE9F5CAF}" type="presParOf" srcId="{7BE372E8-BF32-4991-9C01-B59790745865}" destId="{6FFDE4FC-9C2A-4DBA-8A09-0F5EBCDBE579}" srcOrd="0" destOrd="0" presId="urn:microsoft.com/office/officeart/2018/2/layout/IconCircleList"/>
    <dgm:cxn modelId="{60465842-2E2A-4D3D-B6E1-D3A7B3ED7A0E}" type="presParOf" srcId="{7BE372E8-BF32-4991-9C01-B59790745865}" destId="{92840B12-7C6B-4622-AF8D-7D8D8F95FFD9}" srcOrd="1" destOrd="0" presId="urn:microsoft.com/office/officeart/2018/2/layout/IconCircleList"/>
    <dgm:cxn modelId="{A9E7B413-BBEC-4E75-9783-C4BB9CB44C0A}" type="presParOf" srcId="{7BE372E8-BF32-4991-9C01-B59790745865}" destId="{CABE02D4-0204-4C93-A85A-FBE6E2BF6F31}" srcOrd="2" destOrd="0" presId="urn:microsoft.com/office/officeart/2018/2/layout/IconCircleList"/>
    <dgm:cxn modelId="{D599DCF0-B280-407C-AECB-2CC758655D46}" type="presParOf" srcId="{7BE372E8-BF32-4991-9C01-B59790745865}" destId="{F30584FE-442B-4C46-8E27-9A6DBA07D8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03BA24-181B-416A-9760-421023550E3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BBC3C6D0-022A-4DD0-AF50-44C2942002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TinyGPS++ library to read the data</a:t>
          </a:r>
        </a:p>
      </dgm:t>
    </dgm:pt>
    <dgm:pt modelId="{7F44D94A-6351-4822-9DFF-512A6AA89DB4}" type="parTrans" cxnId="{00638C9F-7C5A-4401-BD1D-A169809A7E39}">
      <dgm:prSet/>
      <dgm:spPr/>
      <dgm:t>
        <a:bodyPr/>
        <a:lstStyle/>
        <a:p>
          <a:endParaRPr lang="en-US"/>
        </a:p>
      </dgm:t>
    </dgm:pt>
    <dgm:pt modelId="{349AD4C6-C37C-4A8C-8923-E0F5E2EC7BC4}" type="sibTrans" cxnId="{00638C9F-7C5A-4401-BD1D-A169809A7E39}">
      <dgm:prSet/>
      <dgm:spPr/>
      <dgm:t>
        <a:bodyPr/>
        <a:lstStyle/>
        <a:p>
          <a:endParaRPr lang="en-US"/>
        </a:p>
      </dgm:t>
    </dgm:pt>
    <dgm:pt modelId="{43DC09FE-033E-4E32-9760-A7A6DE8C2F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created a object of TinyGPS++ class in code</a:t>
          </a:r>
        </a:p>
      </dgm:t>
    </dgm:pt>
    <dgm:pt modelId="{3362F96D-D1BE-4700-B6D9-831AA3A6BF57}" type="parTrans" cxnId="{71AA8CA6-5EF9-431F-9D6B-8AB660A534B8}">
      <dgm:prSet/>
      <dgm:spPr/>
      <dgm:t>
        <a:bodyPr/>
        <a:lstStyle/>
        <a:p>
          <a:endParaRPr lang="en-US"/>
        </a:p>
      </dgm:t>
    </dgm:pt>
    <dgm:pt modelId="{7B425439-141B-447B-ACE1-A88C898B86B2}" type="sibTrans" cxnId="{71AA8CA6-5EF9-431F-9D6B-8AB660A534B8}">
      <dgm:prSet/>
      <dgm:spPr/>
      <dgm:t>
        <a:bodyPr/>
        <a:lstStyle/>
        <a:p>
          <a:endParaRPr lang="en-US"/>
        </a:p>
      </dgm:t>
    </dgm:pt>
    <dgm:pt modelId="{E63A00A4-CE11-4A3B-A670-7D4B8A5C41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latitude , longitude,  current date and time Are calculated.</a:t>
          </a:r>
        </a:p>
      </dgm:t>
    </dgm:pt>
    <dgm:pt modelId="{D4FD38FF-0DC3-4E57-9C9E-E34EC77BE62C}" type="parTrans" cxnId="{F0B5601C-DB8B-4C7F-A3EE-E7DCC83FF376}">
      <dgm:prSet/>
      <dgm:spPr/>
      <dgm:t>
        <a:bodyPr/>
        <a:lstStyle/>
        <a:p>
          <a:endParaRPr lang="en-US"/>
        </a:p>
      </dgm:t>
    </dgm:pt>
    <dgm:pt modelId="{BD5CD2A3-9F79-421B-8A86-C227A2FEF5CF}" type="sibTrans" cxnId="{F0B5601C-DB8B-4C7F-A3EE-E7DCC83FF376}">
      <dgm:prSet/>
      <dgm:spPr/>
      <dgm:t>
        <a:bodyPr/>
        <a:lstStyle/>
        <a:p>
          <a:endParaRPr lang="en-US"/>
        </a:p>
      </dgm:t>
    </dgm:pt>
    <dgm:pt modelId="{1FD751A9-07EB-48DB-A0AB-652C905AF632}" type="pres">
      <dgm:prSet presAssocID="{5603BA24-181B-416A-9760-421023550E33}" presName="root" presStyleCnt="0">
        <dgm:presLayoutVars>
          <dgm:dir/>
          <dgm:resizeHandles val="exact"/>
        </dgm:presLayoutVars>
      </dgm:prSet>
      <dgm:spPr/>
    </dgm:pt>
    <dgm:pt modelId="{CB7EDEEF-A68F-4856-A5F3-6F019EEFE589}" type="pres">
      <dgm:prSet presAssocID="{BBC3C6D0-022A-4DD0-AF50-44C2942002F6}" presName="compNode" presStyleCnt="0"/>
      <dgm:spPr/>
    </dgm:pt>
    <dgm:pt modelId="{35C09BE0-9D1D-4784-BB20-9194C17FDDF3}" type="pres">
      <dgm:prSet presAssocID="{BBC3C6D0-022A-4DD0-AF50-44C2942002F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B789AE6-3224-443B-B353-BFF2237FEF74}" type="pres">
      <dgm:prSet presAssocID="{BBC3C6D0-022A-4DD0-AF50-44C2942002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0185E0-4950-449B-AD56-12E52FC609B4}" type="pres">
      <dgm:prSet presAssocID="{BBC3C6D0-022A-4DD0-AF50-44C2942002F6}" presName="spaceRect" presStyleCnt="0"/>
      <dgm:spPr/>
    </dgm:pt>
    <dgm:pt modelId="{702D059E-630E-4EE5-9610-9CCCCD67EFE4}" type="pres">
      <dgm:prSet presAssocID="{BBC3C6D0-022A-4DD0-AF50-44C2942002F6}" presName="textRect" presStyleLbl="revTx" presStyleIdx="0" presStyleCnt="3">
        <dgm:presLayoutVars>
          <dgm:chMax val="1"/>
          <dgm:chPref val="1"/>
        </dgm:presLayoutVars>
      </dgm:prSet>
      <dgm:spPr/>
    </dgm:pt>
    <dgm:pt modelId="{E53DEC4B-C28B-49F8-B13B-7EB3DF498877}" type="pres">
      <dgm:prSet presAssocID="{349AD4C6-C37C-4A8C-8923-E0F5E2EC7BC4}" presName="sibTrans" presStyleCnt="0"/>
      <dgm:spPr/>
    </dgm:pt>
    <dgm:pt modelId="{386CEAD6-1B6D-41B8-95D8-DCDA3B272865}" type="pres">
      <dgm:prSet presAssocID="{43DC09FE-033E-4E32-9760-A7A6DE8C2F09}" presName="compNode" presStyleCnt="0"/>
      <dgm:spPr/>
    </dgm:pt>
    <dgm:pt modelId="{5AE19274-4A8A-4DC6-843F-0F2A79EA50BC}" type="pres">
      <dgm:prSet presAssocID="{43DC09FE-033E-4E32-9760-A7A6DE8C2F0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314D319-AA07-4D73-9531-795CD5A3DCFD}" type="pres">
      <dgm:prSet presAssocID="{43DC09FE-033E-4E32-9760-A7A6DE8C2F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4F9C8AC-B15D-4799-9C57-5A34BA7B9821}" type="pres">
      <dgm:prSet presAssocID="{43DC09FE-033E-4E32-9760-A7A6DE8C2F09}" presName="spaceRect" presStyleCnt="0"/>
      <dgm:spPr/>
    </dgm:pt>
    <dgm:pt modelId="{20915982-2066-4043-8C22-9286639D27E8}" type="pres">
      <dgm:prSet presAssocID="{43DC09FE-033E-4E32-9760-A7A6DE8C2F09}" presName="textRect" presStyleLbl="revTx" presStyleIdx="1" presStyleCnt="3">
        <dgm:presLayoutVars>
          <dgm:chMax val="1"/>
          <dgm:chPref val="1"/>
        </dgm:presLayoutVars>
      </dgm:prSet>
      <dgm:spPr/>
    </dgm:pt>
    <dgm:pt modelId="{994A6957-B265-4B91-8715-D14ED6E5D936}" type="pres">
      <dgm:prSet presAssocID="{7B425439-141B-447B-ACE1-A88C898B86B2}" presName="sibTrans" presStyleCnt="0"/>
      <dgm:spPr/>
    </dgm:pt>
    <dgm:pt modelId="{1DAA1ADE-877A-4E6A-B12C-5A7AE8EA5E69}" type="pres">
      <dgm:prSet presAssocID="{E63A00A4-CE11-4A3B-A670-7D4B8A5C4100}" presName="compNode" presStyleCnt="0"/>
      <dgm:spPr/>
    </dgm:pt>
    <dgm:pt modelId="{1E41AEE5-0511-44AE-B6D6-51C3DF6755E4}" type="pres">
      <dgm:prSet presAssocID="{E63A00A4-CE11-4A3B-A670-7D4B8A5C410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ED267A-E61E-4212-A328-5CEBC886915F}" type="pres">
      <dgm:prSet presAssocID="{E63A00A4-CE11-4A3B-A670-7D4B8A5C41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FA4EB3-8CCF-4C9D-98CC-8FD82641972D}" type="pres">
      <dgm:prSet presAssocID="{E63A00A4-CE11-4A3B-A670-7D4B8A5C4100}" presName="spaceRect" presStyleCnt="0"/>
      <dgm:spPr/>
    </dgm:pt>
    <dgm:pt modelId="{1FE64885-97F0-4CDE-9805-3E8DCE69EDD7}" type="pres">
      <dgm:prSet presAssocID="{E63A00A4-CE11-4A3B-A670-7D4B8A5C41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B5601C-DB8B-4C7F-A3EE-E7DCC83FF376}" srcId="{5603BA24-181B-416A-9760-421023550E33}" destId="{E63A00A4-CE11-4A3B-A670-7D4B8A5C4100}" srcOrd="2" destOrd="0" parTransId="{D4FD38FF-0DC3-4E57-9C9E-E34EC77BE62C}" sibTransId="{BD5CD2A3-9F79-421B-8A86-C227A2FEF5CF}"/>
    <dgm:cxn modelId="{00063B8C-38CF-4D3F-AC9F-9813D0B5CECB}" type="presOf" srcId="{E63A00A4-CE11-4A3B-A670-7D4B8A5C4100}" destId="{1FE64885-97F0-4CDE-9805-3E8DCE69EDD7}" srcOrd="0" destOrd="0" presId="urn:microsoft.com/office/officeart/2018/5/layout/IconLeafLabelList"/>
    <dgm:cxn modelId="{00638C9F-7C5A-4401-BD1D-A169809A7E39}" srcId="{5603BA24-181B-416A-9760-421023550E33}" destId="{BBC3C6D0-022A-4DD0-AF50-44C2942002F6}" srcOrd="0" destOrd="0" parTransId="{7F44D94A-6351-4822-9DFF-512A6AA89DB4}" sibTransId="{349AD4C6-C37C-4A8C-8923-E0F5E2EC7BC4}"/>
    <dgm:cxn modelId="{71AA8CA6-5EF9-431F-9D6B-8AB660A534B8}" srcId="{5603BA24-181B-416A-9760-421023550E33}" destId="{43DC09FE-033E-4E32-9760-A7A6DE8C2F09}" srcOrd="1" destOrd="0" parTransId="{3362F96D-D1BE-4700-B6D9-831AA3A6BF57}" sibTransId="{7B425439-141B-447B-ACE1-A88C898B86B2}"/>
    <dgm:cxn modelId="{FCA8EFC8-920D-460C-AB0D-45F79763F758}" type="presOf" srcId="{5603BA24-181B-416A-9760-421023550E33}" destId="{1FD751A9-07EB-48DB-A0AB-652C905AF632}" srcOrd="0" destOrd="0" presId="urn:microsoft.com/office/officeart/2018/5/layout/IconLeafLabelList"/>
    <dgm:cxn modelId="{E6BE51DB-1408-4CA4-83DF-110269EDA01A}" type="presOf" srcId="{BBC3C6D0-022A-4DD0-AF50-44C2942002F6}" destId="{702D059E-630E-4EE5-9610-9CCCCD67EFE4}" srcOrd="0" destOrd="0" presId="urn:microsoft.com/office/officeart/2018/5/layout/IconLeafLabelList"/>
    <dgm:cxn modelId="{027E52F1-2B05-4476-8E32-CA0EB5BC3EF1}" type="presOf" srcId="{43DC09FE-033E-4E32-9760-A7A6DE8C2F09}" destId="{20915982-2066-4043-8C22-9286639D27E8}" srcOrd="0" destOrd="0" presId="urn:microsoft.com/office/officeart/2018/5/layout/IconLeafLabelList"/>
    <dgm:cxn modelId="{9AE8EA2F-4A41-4348-B0B3-0B67F30BDD27}" type="presParOf" srcId="{1FD751A9-07EB-48DB-A0AB-652C905AF632}" destId="{CB7EDEEF-A68F-4856-A5F3-6F019EEFE589}" srcOrd="0" destOrd="0" presId="urn:microsoft.com/office/officeart/2018/5/layout/IconLeafLabelList"/>
    <dgm:cxn modelId="{3B1F13F3-A39D-4CC0-B530-62B339416C3B}" type="presParOf" srcId="{CB7EDEEF-A68F-4856-A5F3-6F019EEFE589}" destId="{35C09BE0-9D1D-4784-BB20-9194C17FDDF3}" srcOrd="0" destOrd="0" presId="urn:microsoft.com/office/officeart/2018/5/layout/IconLeafLabelList"/>
    <dgm:cxn modelId="{D2C0C801-D717-475A-B24C-54872E79A7DE}" type="presParOf" srcId="{CB7EDEEF-A68F-4856-A5F3-6F019EEFE589}" destId="{3B789AE6-3224-443B-B353-BFF2237FEF74}" srcOrd="1" destOrd="0" presId="urn:microsoft.com/office/officeart/2018/5/layout/IconLeafLabelList"/>
    <dgm:cxn modelId="{5161D274-598F-4261-81CD-50D02E02090C}" type="presParOf" srcId="{CB7EDEEF-A68F-4856-A5F3-6F019EEFE589}" destId="{AD0185E0-4950-449B-AD56-12E52FC609B4}" srcOrd="2" destOrd="0" presId="urn:microsoft.com/office/officeart/2018/5/layout/IconLeafLabelList"/>
    <dgm:cxn modelId="{1F9A4CD5-DF07-429C-B18A-F8D2A8687FAF}" type="presParOf" srcId="{CB7EDEEF-A68F-4856-A5F3-6F019EEFE589}" destId="{702D059E-630E-4EE5-9610-9CCCCD67EFE4}" srcOrd="3" destOrd="0" presId="urn:microsoft.com/office/officeart/2018/5/layout/IconLeafLabelList"/>
    <dgm:cxn modelId="{0385A0CC-1EED-42E6-A5A7-84C5D39D086C}" type="presParOf" srcId="{1FD751A9-07EB-48DB-A0AB-652C905AF632}" destId="{E53DEC4B-C28B-49F8-B13B-7EB3DF498877}" srcOrd="1" destOrd="0" presId="urn:microsoft.com/office/officeart/2018/5/layout/IconLeafLabelList"/>
    <dgm:cxn modelId="{0EF53AAC-A7A7-4DBC-9A94-ED5F8A59ABFF}" type="presParOf" srcId="{1FD751A9-07EB-48DB-A0AB-652C905AF632}" destId="{386CEAD6-1B6D-41B8-95D8-DCDA3B272865}" srcOrd="2" destOrd="0" presId="urn:microsoft.com/office/officeart/2018/5/layout/IconLeafLabelList"/>
    <dgm:cxn modelId="{25B70AC1-11AC-47C9-9505-1C7C30BF696A}" type="presParOf" srcId="{386CEAD6-1B6D-41B8-95D8-DCDA3B272865}" destId="{5AE19274-4A8A-4DC6-843F-0F2A79EA50BC}" srcOrd="0" destOrd="0" presId="urn:microsoft.com/office/officeart/2018/5/layout/IconLeafLabelList"/>
    <dgm:cxn modelId="{573B199D-06CA-4CC1-A972-E464EE73991F}" type="presParOf" srcId="{386CEAD6-1B6D-41B8-95D8-DCDA3B272865}" destId="{2314D319-AA07-4D73-9531-795CD5A3DCFD}" srcOrd="1" destOrd="0" presId="urn:microsoft.com/office/officeart/2018/5/layout/IconLeafLabelList"/>
    <dgm:cxn modelId="{17F70BD6-C14C-4326-B12D-95F5E55B7160}" type="presParOf" srcId="{386CEAD6-1B6D-41B8-95D8-DCDA3B272865}" destId="{14F9C8AC-B15D-4799-9C57-5A34BA7B9821}" srcOrd="2" destOrd="0" presId="urn:microsoft.com/office/officeart/2018/5/layout/IconLeafLabelList"/>
    <dgm:cxn modelId="{7715CEC5-8FD7-4280-A1F9-F270DDAD7F48}" type="presParOf" srcId="{386CEAD6-1B6D-41B8-95D8-DCDA3B272865}" destId="{20915982-2066-4043-8C22-9286639D27E8}" srcOrd="3" destOrd="0" presId="urn:microsoft.com/office/officeart/2018/5/layout/IconLeafLabelList"/>
    <dgm:cxn modelId="{350CD2E0-759F-4071-8037-985FF5CA4AD7}" type="presParOf" srcId="{1FD751A9-07EB-48DB-A0AB-652C905AF632}" destId="{994A6957-B265-4B91-8715-D14ED6E5D936}" srcOrd="3" destOrd="0" presId="urn:microsoft.com/office/officeart/2018/5/layout/IconLeafLabelList"/>
    <dgm:cxn modelId="{9A2C17D5-6B04-42F7-A797-6461E4905824}" type="presParOf" srcId="{1FD751A9-07EB-48DB-A0AB-652C905AF632}" destId="{1DAA1ADE-877A-4E6A-B12C-5A7AE8EA5E69}" srcOrd="4" destOrd="0" presId="urn:microsoft.com/office/officeart/2018/5/layout/IconLeafLabelList"/>
    <dgm:cxn modelId="{C226281A-0167-42E0-8D28-0A28B2580F63}" type="presParOf" srcId="{1DAA1ADE-877A-4E6A-B12C-5A7AE8EA5E69}" destId="{1E41AEE5-0511-44AE-B6D6-51C3DF6755E4}" srcOrd="0" destOrd="0" presId="urn:microsoft.com/office/officeart/2018/5/layout/IconLeafLabelList"/>
    <dgm:cxn modelId="{B47628C1-A6C5-41CA-9B72-6D6DDE03D5AE}" type="presParOf" srcId="{1DAA1ADE-877A-4E6A-B12C-5A7AE8EA5E69}" destId="{0FED267A-E61E-4212-A328-5CEBC886915F}" srcOrd="1" destOrd="0" presId="urn:microsoft.com/office/officeart/2018/5/layout/IconLeafLabelList"/>
    <dgm:cxn modelId="{97C3023D-59B1-4588-B5A8-B8EA2A229A25}" type="presParOf" srcId="{1DAA1ADE-877A-4E6A-B12C-5A7AE8EA5E69}" destId="{BDFA4EB3-8CCF-4C9D-98CC-8FD82641972D}" srcOrd="2" destOrd="0" presId="urn:microsoft.com/office/officeart/2018/5/layout/IconLeafLabelList"/>
    <dgm:cxn modelId="{F85F519A-9EE6-44D9-A621-A4568605A1BC}" type="presParOf" srcId="{1DAA1ADE-877A-4E6A-B12C-5A7AE8EA5E69}" destId="{1FE64885-97F0-4CDE-9805-3E8DCE69EDD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444058-D321-49E5-B89D-F1DDD6922D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5B9BDF-477A-43D7-BDA5-8350DBAE47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PMserial library to read the data from PMSA sensor</a:t>
          </a:r>
        </a:p>
      </dgm:t>
    </dgm:pt>
    <dgm:pt modelId="{27AE03C5-90BF-4B59-B368-28FA0B1517CB}" type="parTrans" cxnId="{65276F53-40FD-497F-92D6-5C69E013506A}">
      <dgm:prSet/>
      <dgm:spPr/>
      <dgm:t>
        <a:bodyPr/>
        <a:lstStyle/>
        <a:p>
          <a:endParaRPr lang="en-US"/>
        </a:p>
      </dgm:t>
    </dgm:pt>
    <dgm:pt modelId="{6AE55F3E-5363-48B8-AE52-2BF5375276CE}" type="sibTrans" cxnId="{65276F53-40FD-497F-92D6-5C69E013506A}">
      <dgm:prSet/>
      <dgm:spPr/>
      <dgm:t>
        <a:bodyPr/>
        <a:lstStyle/>
        <a:p>
          <a:endParaRPr lang="en-US"/>
        </a:p>
      </dgm:t>
    </dgm:pt>
    <dgm:pt modelId="{02FAC257-B359-4AAF-B239-9C055E1ACE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with PM sensors with serial interface</a:t>
          </a:r>
        </a:p>
      </dgm:t>
    </dgm:pt>
    <dgm:pt modelId="{DF091B3B-E767-430A-A58B-E272FCF091F7}" type="parTrans" cxnId="{DA58AB8E-0F90-4E36-8F86-FC8D2E21E5F4}">
      <dgm:prSet/>
      <dgm:spPr/>
      <dgm:t>
        <a:bodyPr/>
        <a:lstStyle/>
        <a:p>
          <a:endParaRPr lang="en-US"/>
        </a:p>
      </dgm:t>
    </dgm:pt>
    <dgm:pt modelId="{F83705B4-C6C9-4523-AC5E-5CB99878B133}" type="sibTrans" cxnId="{DA58AB8E-0F90-4E36-8F86-FC8D2E21E5F4}">
      <dgm:prSet/>
      <dgm:spPr/>
      <dgm:t>
        <a:bodyPr/>
        <a:lstStyle/>
        <a:p>
          <a:endParaRPr lang="en-US"/>
        </a:p>
      </dgm:t>
    </dgm:pt>
    <dgm:pt modelId="{4CF33E92-16B6-4D48-9280-7891AE2A3300}" type="pres">
      <dgm:prSet presAssocID="{F0444058-D321-49E5-B89D-F1DDD6922DAE}" presName="root" presStyleCnt="0">
        <dgm:presLayoutVars>
          <dgm:dir/>
          <dgm:resizeHandles val="exact"/>
        </dgm:presLayoutVars>
      </dgm:prSet>
      <dgm:spPr/>
    </dgm:pt>
    <dgm:pt modelId="{36FDC2A2-5080-480D-AFA7-1D9A62F1E8D0}" type="pres">
      <dgm:prSet presAssocID="{D65B9BDF-477A-43D7-BDA5-8350DBAE47AB}" presName="compNode" presStyleCnt="0"/>
      <dgm:spPr/>
    </dgm:pt>
    <dgm:pt modelId="{FFC0A84F-721C-4D08-A8A4-00514D473628}" type="pres">
      <dgm:prSet presAssocID="{D65B9BDF-477A-43D7-BDA5-8350DBAE47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7E2D82C-A78F-4155-9FF4-5EB6B93BB955}" type="pres">
      <dgm:prSet presAssocID="{D65B9BDF-477A-43D7-BDA5-8350DBAE47AB}" presName="spaceRect" presStyleCnt="0"/>
      <dgm:spPr/>
    </dgm:pt>
    <dgm:pt modelId="{5C97190C-D08A-4A7F-9917-AC3388D04FFE}" type="pres">
      <dgm:prSet presAssocID="{D65B9BDF-477A-43D7-BDA5-8350DBAE47AB}" presName="textRect" presStyleLbl="revTx" presStyleIdx="0" presStyleCnt="2">
        <dgm:presLayoutVars>
          <dgm:chMax val="1"/>
          <dgm:chPref val="1"/>
        </dgm:presLayoutVars>
      </dgm:prSet>
      <dgm:spPr/>
    </dgm:pt>
    <dgm:pt modelId="{81E7A2CA-CA57-4FDB-9EDA-3C05C0C9C28C}" type="pres">
      <dgm:prSet presAssocID="{6AE55F3E-5363-48B8-AE52-2BF5375276CE}" presName="sibTrans" presStyleCnt="0"/>
      <dgm:spPr/>
    </dgm:pt>
    <dgm:pt modelId="{E3321F08-47AE-4FBB-BA9E-0468F4C6471C}" type="pres">
      <dgm:prSet presAssocID="{02FAC257-B359-4AAF-B239-9C055E1ACE03}" presName="compNode" presStyleCnt="0"/>
      <dgm:spPr/>
    </dgm:pt>
    <dgm:pt modelId="{5DDB177C-0CF3-41AF-BC31-0CA29937E72F}" type="pres">
      <dgm:prSet presAssocID="{02FAC257-B359-4AAF-B239-9C055E1ACE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F86BF63-001C-4B23-A4C9-F9C775253288}" type="pres">
      <dgm:prSet presAssocID="{02FAC257-B359-4AAF-B239-9C055E1ACE03}" presName="spaceRect" presStyleCnt="0"/>
      <dgm:spPr/>
    </dgm:pt>
    <dgm:pt modelId="{EFBB5F1C-8273-4A59-A75A-770B1F854CCF}" type="pres">
      <dgm:prSet presAssocID="{02FAC257-B359-4AAF-B239-9C055E1ACE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AC2B35-5C16-454B-B06E-D5F4953CF4EF}" type="presOf" srcId="{02FAC257-B359-4AAF-B239-9C055E1ACE03}" destId="{EFBB5F1C-8273-4A59-A75A-770B1F854CCF}" srcOrd="0" destOrd="0" presId="urn:microsoft.com/office/officeart/2018/2/layout/IconLabelList"/>
    <dgm:cxn modelId="{A9F4F23E-6330-4F40-A75F-F67E45FF378E}" type="presOf" srcId="{D65B9BDF-477A-43D7-BDA5-8350DBAE47AB}" destId="{5C97190C-D08A-4A7F-9917-AC3388D04FFE}" srcOrd="0" destOrd="0" presId="urn:microsoft.com/office/officeart/2018/2/layout/IconLabelList"/>
    <dgm:cxn modelId="{65276F53-40FD-497F-92D6-5C69E013506A}" srcId="{F0444058-D321-49E5-B89D-F1DDD6922DAE}" destId="{D65B9BDF-477A-43D7-BDA5-8350DBAE47AB}" srcOrd="0" destOrd="0" parTransId="{27AE03C5-90BF-4B59-B368-28FA0B1517CB}" sibTransId="{6AE55F3E-5363-48B8-AE52-2BF5375276CE}"/>
    <dgm:cxn modelId="{1B307C7E-4F2E-467F-B902-051EFB8231D3}" type="presOf" srcId="{F0444058-D321-49E5-B89D-F1DDD6922DAE}" destId="{4CF33E92-16B6-4D48-9280-7891AE2A3300}" srcOrd="0" destOrd="0" presId="urn:microsoft.com/office/officeart/2018/2/layout/IconLabelList"/>
    <dgm:cxn modelId="{DA58AB8E-0F90-4E36-8F86-FC8D2E21E5F4}" srcId="{F0444058-D321-49E5-B89D-F1DDD6922DAE}" destId="{02FAC257-B359-4AAF-B239-9C055E1ACE03}" srcOrd="1" destOrd="0" parTransId="{DF091B3B-E767-430A-A58B-E272FCF091F7}" sibTransId="{F83705B4-C6C9-4523-AC5E-5CB99878B133}"/>
    <dgm:cxn modelId="{C7E0DC50-AA94-4FB7-BDDD-9C5D044FFA01}" type="presParOf" srcId="{4CF33E92-16B6-4D48-9280-7891AE2A3300}" destId="{36FDC2A2-5080-480D-AFA7-1D9A62F1E8D0}" srcOrd="0" destOrd="0" presId="urn:microsoft.com/office/officeart/2018/2/layout/IconLabelList"/>
    <dgm:cxn modelId="{8EAC40AF-FE59-4B8F-A733-F351CC110949}" type="presParOf" srcId="{36FDC2A2-5080-480D-AFA7-1D9A62F1E8D0}" destId="{FFC0A84F-721C-4D08-A8A4-00514D473628}" srcOrd="0" destOrd="0" presId="urn:microsoft.com/office/officeart/2018/2/layout/IconLabelList"/>
    <dgm:cxn modelId="{F187DB5B-DCA1-42EC-92D7-C66F91683AC2}" type="presParOf" srcId="{36FDC2A2-5080-480D-AFA7-1D9A62F1E8D0}" destId="{E7E2D82C-A78F-4155-9FF4-5EB6B93BB955}" srcOrd="1" destOrd="0" presId="urn:microsoft.com/office/officeart/2018/2/layout/IconLabelList"/>
    <dgm:cxn modelId="{D0FFA55B-B060-48CA-A096-53DF71ED0845}" type="presParOf" srcId="{36FDC2A2-5080-480D-AFA7-1D9A62F1E8D0}" destId="{5C97190C-D08A-4A7F-9917-AC3388D04FFE}" srcOrd="2" destOrd="0" presId="urn:microsoft.com/office/officeart/2018/2/layout/IconLabelList"/>
    <dgm:cxn modelId="{0CFED173-6376-4AC0-BEA9-C99CE5499804}" type="presParOf" srcId="{4CF33E92-16B6-4D48-9280-7891AE2A3300}" destId="{81E7A2CA-CA57-4FDB-9EDA-3C05C0C9C28C}" srcOrd="1" destOrd="0" presId="urn:microsoft.com/office/officeart/2018/2/layout/IconLabelList"/>
    <dgm:cxn modelId="{7030AC70-5F44-40CA-BDB1-600E587E2CD9}" type="presParOf" srcId="{4CF33E92-16B6-4D48-9280-7891AE2A3300}" destId="{E3321F08-47AE-4FBB-BA9E-0468F4C6471C}" srcOrd="2" destOrd="0" presId="urn:microsoft.com/office/officeart/2018/2/layout/IconLabelList"/>
    <dgm:cxn modelId="{FB5A8442-BB2F-41B6-821D-751B17AF35B5}" type="presParOf" srcId="{E3321F08-47AE-4FBB-BA9E-0468F4C6471C}" destId="{5DDB177C-0CF3-41AF-BC31-0CA29937E72F}" srcOrd="0" destOrd="0" presId="urn:microsoft.com/office/officeart/2018/2/layout/IconLabelList"/>
    <dgm:cxn modelId="{276C0A43-90E2-4901-BFC5-CB0775DB63B2}" type="presParOf" srcId="{E3321F08-47AE-4FBB-BA9E-0468F4C6471C}" destId="{9F86BF63-001C-4B23-A4C9-F9C775253288}" srcOrd="1" destOrd="0" presId="urn:microsoft.com/office/officeart/2018/2/layout/IconLabelList"/>
    <dgm:cxn modelId="{F966334E-BB22-4DDC-A6D9-1DD1449813A8}" type="presParOf" srcId="{E3321F08-47AE-4FBB-BA9E-0468F4C6471C}" destId="{EFBB5F1C-8273-4A59-A75A-770B1F854C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700AD7-1EC2-49B2-ABA4-00A8D81259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5C1D7-6078-4917-BD66-C414F4E58C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 rule in IOT Core in AWS to insert data</a:t>
          </a:r>
        </a:p>
      </dgm:t>
    </dgm:pt>
    <dgm:pt modelId="{04951F7D-889D-400D-929D-CA53C552FFDC}" type="parTrans" cxnId="{C673D32A-2340-4158-81F3-921906452C4F}">
      <dgm:prSet/>
      <dgm:spPr/>
      <dgm:t>
        <a:bodyPr/>
        <a:lstStyle/>
        <a:p>
          <a:endParaRPr lang="en-US"/>
        </a:p>
      </dgm:t>
    </dgm:pt>
    <dgm:pt modelId="{EB088BF5-BC4A-4582-A972-08B161BEB184}" type="sibTrans" cxnId="{C673D32A-2340-4158-81F3-921906452C4F}">
      <dgm:prSet/>
      <dgm:spPr/>
      <dgm:t>
        <a:bodyPr/>
        <a:lstStyle/>
        <a:p>
          <a:endParaRPr lang="en-US"/>
        </a:p>
      </dgm:t>
    </dgm:pt>
    <dgm:pt modelId="{596AE040-FC5F-42A6-93F1-DE1E6D31BB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AWS IOT library to connect to the AWS</a:t>
          </a:r>
        </a:p>
      </dgm:t>
    </dgm:pt>
    <dgm:pt modelId="{059EA846-D65F-435E-BEF3-7E2EFF6BD1A4}" type="parTrans" cxnId="{43A8FC9D-1E03-4E44-B2F0-BA50C386CF06}">
      <dgm:prSet/>
      <dgm:spPr/>
      <dgm:t>
        <a:bodyPr/>
        <a:lstStyle/>
        <a:p>
          <a:endParaRPr lang="en-US"/>
        </a:p>
      </dgm:t>
    </dgm:pt>
    <dgm:pt modelId="{E75F06F7-935B-48E7-A5D7-839A585D53AC}" type="sibTrans" cxnId="{43A8FC9D-1E03-4E44-B2F0-BA50C386CF06}">
      <dgm:prSet/>
      <dgm:spPr/>
      <dgm:t>
        <a:bodyPr/>
        <a:lstStyle/>
        <a:p>
          <a:endParaRPr lang="en-US"/>
        </a:p>
      </dgm:t>
    </dgm:pt>
    <dgm:pt modelId="{30DA315C-B183-46E7-B46B-CDCB5DE4D3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Certificate for connection</a:t>
          </a:r>
        </a:p>
      </dgm:t>
    </dgm:pt>
    <dgm:pt modelId="{5291D450-B8C7-44C7-805A-0C8D070B4FDE}" type="parTrans" cxnId="{0B502600-05F5-4A8C-813E-7FF1347BE18C}">
      <dgm:prSet/>
      <dgm:spPr/>
      <dgm:t>
        <a:bodyPr/>
        <a:lstStyle/>
        <a:p>
          <a:endParaRPr lang="en-US"/>
        </a:p>
      </dgm:t>
    </dgm:pt>
    <dgm:pt modelId="{3084FE67-D2C8-4887-A049-C5CDBC97A0D4}" type="sibTrans" cxnId="{0B502600-05F5-4A8C-813E-7FF1347BE18C}">
      <dgm:prSet/>
      <dgm:spPr/>
      <dgm:t>
        <a:bodyPr/>
        <a:lstStyle/>
        <a:p>
          <a:endParaRPr lang="en-US"/>
        </a:p>
      </dgm:t>
    </dgm:pt>
    <dgm:pt modelId="{79128BBE-17F0-4464-8C22-1DEB4F968E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Using-HTTPS AWS endpoint.</a:t>
          </a:r>
        </a:p>
      </dgm:t>
    </dgm:pt>
    <dgm:pt modelId="{6F02E4F2-26FD-4A81-8619-A0106A2B1B42}" type="parTrans" cxnId="{FED16947-D8F1-4846-A242-8C2CAA1DFD7B}">
      <dgm:prSet/>
      <dgm:spPr/>
      <dgm:t>
        <a:bodyPr/>
        <a:lstStyle/>
        <a:p>
          <a:endParaRPr lang="en-US"/>
        </a:p>
      </dgm:t>
    </dgm:pt>
    <dgm:pt modelId="{DD4463CB-1E5B-49C5-A057-AF68A15DC729}" type="sibTrans" cxnId="{FED16947-D8F1-4846-A242-8C2CAA1DFD7B}">
      <dgm:prSet/>
      <dgm:spPr/>
      <dgm:t>
        <a:bodyPr/>
        <a:lstStyle/>
        <a:p>
          <a:endParaRPr lang="en-US"/>
        </a:p>
      </dgm:t>
    </dgm:pt>
    <dgm:pt modelId="{0D40ADF1-4ABA-46DA-B7AD-44472A5986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Publish and Subscribe using MQTT Shadow update </a:t>
          </a:r>
        </a:p>
      </dgm:t>
    </dgm:pt>
    <dgm:pt modelId="{2239F6D1-D177-4344-9773-CF67084559C0}" type="parTrans" cxnId="{78C6F2EE-2830-4129-A6DE-D15E4228EC42}">
      <dgm:prSet/>
      <dgm:spPr/>
      <dgm:t>
        <a:bodyPr/>
        <a:lstStyle/>
        <a:p>
          <a:endParaRPr lang="en-US"/>
        </a:p>
      </dgm:t>
    </dgm:pt>
    <dgm:pt modelId="{71F30891-00F9-4F00-AC05-CD09CA01BF78}" type="sibTrans" cxnId="{78C6F2EE-2830-4129-A6DE-D15E4228EC42}">
      <dgm:prSet/>
      <dgm:spPr/>
      <dgm:t>
        <a:bodyPr/>
        <a:lstStyle/>
        <a:p>
          <a:endParaRPr lang="en-US"/>
        </a:p>
      </dgm:t>
    </dgm:pt>
    <dgm:pt modelId="{647DAAA9-C502-49BC-BC97-165B50324ED2}" type="pres">
      <dgm:prSet presAssocID="{8D700AD7-1EC2-49B2-ABA4-00A8D8125985}" presName="root" presStyleCnt="0">
        <dgm:presLayoutVars>
          <dgm:dir/>
          <dgm:resizeHandles val="exact"/>
        </dgm:presLayoutVars>
      </dgm:prSet>
      <dgm:spPr/>
    </dgm:pt>
    <dgm:pt modelId="{7809D23C-24C4-4F5B-ADF9-E5E3B729CB03}" type="pres">
      <dgm:prSet presAssocID="{6265C1D7-6078-4917-BD66-C414F4E58C6C}" presName="compNode" presStyleCnt="0"/>
      <dgm:spPr/>
    </dgm:pt>
    <dgm:pt modelId="{EFB88EF0-2271-4284-8E3E-CE8ECEE31B1A}" type="pres">
      <dgm:prSet presAssocID="{6265C1D7-6078-4917-BD66-C414F4E58C6C}" presName="iconBgRect" presStyleLbl="bgShp" presStyleIdx="0" presStyleCnt="5"/>
      <dgm:spPr/>
    </dgm:pt>
    <dgm:pt modelId="{CDB056DD-9DC2-4676-9DE2-644696598E48}" type="pres">
      <dgm:prSet presAssocID="{6265C1D7-6078-4917-BD66-C414F4E58C6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B962C12-F38E-423D-838C-993875393362}" type="pres">
      <dgm:prSet presAssocID="{6265C1D7-6078-4917-BD66-C414F4E58C6C}" presName="spaceRect" presStyleCnt="0"/>
      <dgm:spPr/>
    </dgm:pt>
    <dgm:pt modelId="{A967B02F-61D7-4B76-98C6-03C056035FBD}" type="pres">
      <dgm:prSet presAssocID="{6265C1D7-6078-4917-BD66-C414F4E58C6C}" presName="textRect" presStyleLbl="revTx" presStyleIdx="0" presStyleCnt="5">
        <dgm:presLayoutVars>
          <dgm:chMax val="1"/>
          <dgm:chPref val="1"/>
        </dgm:presLayoutVars>
      </dgm:prSet>
      <dgm:spPr/>
    </dgm:pt>
    <dgm:pt modelId="{399D78EC-AAF7-4156-9298-E5F6EAB27DA9}" type="pres">
      <dgm:prSet presAssocID="{EB088BF5-BC4A-4582-A972-08B161BEB184}" presName="sibTrans" presStyleCnt="0"/>
      <dgm:spPr/>
    </dgm:pt>
    <dgm:pt modelId="{7AD46169-46DC-4627-8D84-0536E7F22426}" type="pres">
      <dgm:prSet presAssocID="{596AE040-FC5F-42A6-93F1-DE1E6D31BB50}" presName="compNode" presStyleCnt="0"/>
      <dgm:spPr/>
    </dgm:pt>
    <dgm:pt modelId="{DE773F84-7496-4C27-AC62-FE642C821434}" type="pres">
      <dgm:prSet presAssocID="{596AE040-FC5F-42A6-93F1-DE1E6D31BB50}" presName="iconBgRect" presStyleLbl="bgShp" presStyleIdx="1" presStyleCnt="5"/>
      <dgm:spPr/>
    </dgm:pt>
    <dgm:pt modelId="{1B0F893B-B002-4EE9-B06A-77D77151CC51}" type="pres">
      <dgm:prSet presAssocID="{596AE040-FC5F-42A6-93F1-DE1E6D31BB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DF11A40-F2E5-4865-872E-5376D7A557BF}" type="pres">
      <dgm:prSet presAssocID="{596AE040-FC5F-42A6-93F1-DE1E6D31BB50}" presName="spaceRect" presStyleCnt="0"/>
      <dgm:spPr/>
    </dgm:pt>
    <dgm:pt modelId="{3EB93CD6-5DF6-4CA6-B79F-EBABADC47324}" type="pres">
      <dgm:prSet presAssocID="{596AE040-FC5F-42A6-93F1-DE1E6D31BB50}" presName="textRect" presStyleLbl="revTx" presStyleIdx="1" presStyleCnt="5">
        <dgm:presLayoutVars>
          <dgm:chMax val="1"/>
          <dgm:chPref val="1"/>
        </dgm:presLayoutVars>
      </dgm:prSet>
      <dgm:spPr/>
    </dgm:pt>
    <dgm:pt modelId="{B912E369-7C39-4A32-9976-66EC49798A09}" type="pres">
      <dgm:prSet presAssocID="{E75F06F7-935B-48E7-A5D7-839A585D53AC}" presName="sibTrans" presStyleCnt="0"/>
      <dgm:spPr/>
    </dgm:pt>
    <dgm:pt modelId="{2AAE3B67-53EC-4767-8517-A00826FFC388}" type="pres">
      <dgm:prSet presAssocID="{30DA315C-B183-46E7-B46B-CDCB5DE4D389}" presName="compNode" presStyleCnt="0"/>
      <dgm:spPr/>
    </dgm:pt>
    <dgm:pt modelId="{33A9F9D1-C550-4314-BD4B-2DB0A083B8CB}" type="pres">
      <dgm:prSet presAssocID="{30DA315C-B183-46E7-B46B-CDCB5DE4D389}" presName="iconBgRect" presStyleLbl="bgShp" presStyleIdx="2" presStyleCnt="5"/>
      <dgm:spPr/>
    </dgm:pt>
    <dgm:pt modelId="{81469D65-34A0-4F9E-B2E8-A1965B0D5F86}" type="pres">
      <dgm:prSet presAssocID="{30DA315C-B183-46E7-B46B-CDCB5DE4D3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C4C21F54-50BD-4BC0-9437-94DACD9F968E}" type="pres">
      <dgm:prSet presAssocID="{30DA315C-B183-46E7-B46B-CDCB5DE4D389}" presName="spaceRect" presStyleCnt="0"/>
      <dgm:spPr/>
    </dgm:pt>
    <dgm:pt modelId="{F061BB12-B455-4BF4-B0DA-C9A7F55C194F}" type="pres">
      <dgm:prSet presAssocID="{30DA315C-B183-46E7-B46B-CDCB5DE4D389}" presName="textRect" presStyleLbl="revTx" presStyleIdx="2" presStyleCnt="5">
        <dgm:presLayoutVars>
          <dgm:chMax val="1"/>
          <dgm:chPref val="1"/>
        </dgm:presLayoutVars>
      </dgm:prSet>
      <dgm:spPr/>
    </dgm:pt>
    <dgm:pt modelId="{0199B3B9-6031-4BA9-A5B8-AECE5112D488}" type="pres">
      <dgm:prSet presAssocID="{3084FE67-D2C8-4887-A049-C5CDBC97A0D4}" presName="sibTrans" presStyleCnt="0"/>
      <dgm:spPr/>
    </dgm:pt>
    <dgm:pt modelId="{CF9302A8-4914-4949-8D63-1E9B084CDB0E}" type="pres">
      <dgm:prSet presAssocID="{79128BBE-17F0-4464-8C22-1DEB4F968EA1}" presName="compNode" presStyleCnt="0"/>
      <dgm:spPr/>
    </dgm:pt>
    <dgm:pt modelId="{C726C74F-33B6-4574-98B3-7B0BCDEBC693}" type="pres">
      <dgm:prSet presAssocID="{79128BBE-17F0-4464-8C22-1DEB4F968EA1}" presName="iconBgRect" presStyleLbl="bgShp" presStyleIdx="3" presStyleCnt="5"/>
      <dgm:spPr/>
    </dgm:pt>
    <dgm:pt modelId="{FE4151BB-DA29-4E76-82B2-374BAE61F08D}" type="pres">
      <dgm:prSet presAssocID="{79128BBE-17F0-4464-8C22-1DEB4F968E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AA8F220-CF04-4543-96E9-4F34851DF58B}" type="pres">
      <dgm:prSet presAssocID="{79128BBE-17F0-4464-8C22-1DEB4F968EA1}" presName="spaceRect" presStyleCnt="0"/>
      <dgm:spPr/>
    </dgm:pt>
    <dgm:pt modelId="{9EA42AB2-3D62-4A98-BFD6-C122F1433BA7}" type="pres">
      <dgm:prSet presAssocID="{79128BBE-17F0-4464-8C22-1DEB4F968EA1}" presName="textRect" presStyleLbl="revTx" presStyleIdx="3" presStyleCnt="5">
        <dgm:presLayoutVars>
          <dgm:chMax val="1"/>
          <dgm:chPref val="1"/>
        </dgm:presLayoutVars>
      </dgm:prSet>
      <dgm:spPr/>
    </dgm:pt>
    <dgm:pt modelId="{5C3D1E7B-7F36-4A8E-BCEB-A11A66AE0004}" type="pres">
      <dgm:prSet presAssocID="{DD4463CB-1E5B-49C5-A057-AF68A15DC729}" presName="sibTrans" presStyleCnt="0"/>
      <dgm:spPr/>
    </dgm:pt>
    <dgm:pt modelId="{4F432F5A-1822-4DF8-A006-F512FB26EDDF}" type="pres">
      <dgm:prSet presAssocID="{0D40ADF1-4ABA-46DA-B7AD-44472A598669}" presName="compNode" presStyleCnt="0"/>
      <dgm:spPr/>
    </dgm:pt>
    <dgm:pt modelId="{101D1D78-639E-420E-ACEF-AFFF24EB3072}" type="pres">
      <dgm:prSet presAssocID="{0D40ADF1-4ABA-46DA-B7AD-44472A598669}" presName="iconBgRect" presStyleLbl="bgShp" presStyleIdx="4" presStyleCnt="5"/>
      <dgm:spPr/>
    </dgm:pt>
    <dgm:pt modelId="{3862B7D9-61A1-4FA2-8414-E810F507004F}" type="pres">
      <dgm:prSet presAssocID="{0D40ADF1-4ABA-46DA-B7AD-44472A5986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F34AD6-3125-42C2-BFF4-A79720C0F195}" type="pres">
      <dgm:prSet presAssocID="{0D40ADF1-4ABA-46DA-B7AD-44472A598669}" presName="spaceRect" presStyleCnt="0"/>
      <dgm:spPr/>
    </dgm:pt>
    <dgm:pt modelId="{632DF12E-45B5-42A9-A8C0-76C0CC616505}" type="pres">
      <dgm:prSet presAssocID="{0D40ADF1-4ABA-46DA-B7AD-44472A59866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502600-05F5-4A8C-813E-7FF1347BE18C}" srcId="{8D700AD7-1EC2-49B2-ABA4-00A8D8125985}" destId="{30DA315C-B183-46E7-B46B-CDCB5DE4D389}" srcOrd="2" destOrd="0" parTransId="{5291D450-B8C7-44C7-805A-0C8D070B4FDE}" sibTransId="{3084FE67-D2C8-4887-A049-C5CDBC97A0D4}"/>
    <dgm:cxn modelId="{A86E810C-87D1-4305-BD34-C44AE5A71ED7}" type="presOf" srcId="{0D40ADF1-4ABA-46DA-B7AD-44472A598669}" destId="{632DF12E-45B5-42A9-A8C0-76C0CC616505}" srcOrd="0" destOrd="0" presId="urn:microsoft.com/office/officeart/2018/5/layout/IconCircleLabelList"/>
    <dgm:cxn modelId="{C673D32A-2340-4158-81F3-921906452C4F}" srcId="{8D700AD7-1EC2-49B2-ABA4-00A8D8125985}" destId="{6265C1D7-6078-4917-BD66-C414F4E58C6C}" srcOrd="0" destOrd="0" parTransId="{04951F7D-889D-400D-929D-CA53C552FFDC}" sibTransId="{EB088BF5-BC4A-4582-A972-08B161BEB184}"/>
    <dgm:cxn modelId="{FFC2F761-BEC7-434A-97EC-44BB8F95530C}" type="presOf" srcId="{30DA315C-B183-46E7-B46B-CDCB5DE4D389}" destId="{F061BB12-B455-4BF4-B0DA-C9A7F55C194F}" srcOrd="0" destOrd="0" presId="urn:microsoft.com/office/officeart/2018/5/layout/IconCircleLabelList"/>
    <dgm:cxn modelId="{FED16947-D8F1-4846-A242-8C2CAA1DFD7B}" srcId="{8D700AD7-1EC2-49B2-ABA4-00A8D8125985}" destId="{79128BBE-17F0-4464-8C22-1DEB4F968EA1}" srcOrd="3" destOrd="0" parTransId="{6F02E4F2-26FD-4A81-8619-A0106A2B1B42}" sibTransId="{DD4463CB-1E5B-49C5-A057-AF68A15DC729}"/>
    <dgm:cxn modelId="{43A8FC9D-1E03-4E44-B2F0-BA50C386CF06}" srcId="{8D700AD7-1EC2-49B2-ABA4-00A8D8125985}" destId="{596AE040-FC5F-42A6-93F1-DE1E6D31BB50}" srcOrd="1" destOrd="0" parTransId="{059EA846-D65F-435E-BEF3-7E2EFF6BD1A4}" sibTransId="{E75F06F7-935B-48E7-A5D7-839A585D53AC}"/>
    <dgm:cxn modelId="{6008899F-EB06-45F8-90FA-BFB5BDA87191}" type="presOf" srcId="{8D700AD7-1EC2-49B2-ABA4-00A8D8125985}" destId="{647DAAA9-C502-49BC-BC97-165B50324ED2}" srcOrd="0" destOrd="0" presId="urn:microsoft.com/office/officeart/2018/5/layout/IconCircleLabelList"/>
    <dgm:cxn modelId="{8960E7C5-4D7B-4FE5-8612-88D9ADB9B960}" type="presOf" srcId="{79128BBE-17F0-4464-8C22-1DEB4F968EA1}" destId="{9EA42AB2-3D62-4A98-BFD6-C122F1433BA7}" srcOrd="0" destOrd="0" presId="urn:microsoft.com/office/officeart/2018/5/layout/IconCircleLabelList"/>
    <dgm:cxn modelId="{4583C8D4-6CEF-4493-B95E-D79CCFF1710F}" type="presOf" srcId="{596AE040-FC5F-42A6-93F1-DE1E6D31BB50}" destId="{3EB93CD6-5DF6-4CA6-B79F-EBABADC47324}" srcOrd="0" destOrd="0" presId="urn:microsoft.com/office/officeart/2018/5/layout/IconCircleLabelList"/>
    <dgm:cxn modelId="{78C6F2EE-2830-4129-A6DE-D15E4228EC42}" srcId="{8D700AD7-1EC2-49B2-ABA4-00A8D8125985}" destId="{0D40ADF1-4ABA-46DA-B7AD-44472A598669}" srcOrd="4" destOrd="0" parTransId="{2239F6D1-D177-4344-9773-CF67084559C0}" sibTransId="{71F30891-00F9-4F00-AC05-CD09CA01BF78}"/>
    <dgm:cxn modelId="{796B1DF7-BA55-49D6-90CB-E34AF66EC11E}" type="presOf" srcId="{6265C1D7-6078-4917-BD66-C414F4E58C6C}" destId="{A967B02F-61D7-4B76-98C6-03C056035FBD}" srcOrd="0" destOrd="0" presId="urn:microsoft.com/office/officeart/2018/5/layout/IconCircleLabelList"/>
    <dgm:cxn modelId="{95CC7465-F758-4F3B-94BB-A15A91A2BD1F}" type="presParOf" srcId="{647DAAA9-C502-49BC-BC97-165B50324ED2}" destId="{7809D23C-24C4-4F5B-ADF9-E5E3B729CB03}" srcOrd="0" destOrd="0" presId="urn:microsoft.com/office/officeart/2018/5/layout/IconCircleLabelList"/>
    <dgm:cxn modelId="{6EEBC8E0-829A-4DC7-B353-935C3208E11B}" type="presParOf" srcId="{7809D23C-24C4-4F5B-ADF9-E5E3B729CB03}" destId="{EFB88EF0-2271-4284-8E3E-CE8ECEE31B1A}" srcOrd="0" destOrd="0" presId="urn:microsoft.com/office/officeart/2018/5/layout/IconCircleLabelList"/>
    <dgm:cxn modelId="{2E16EEC2-6D4E-417E-B253-F2DD8040EEC5}" type="presParOf" srcId="{7809D23C-24C4-4F5B-ADF9-E5E3B729CB03}" destId="{CDB056DD-9DC2-4676-9DE2-644696598E48}" srcOrd="1" destOrd="0" presId="urn:microsoft.com/office/officeart/2018/5/layout/IconCircleLabelList"/>
    <dgm:cxn modelId="{1CC556F2-0159-457E-A1BA-0757CF7CEB6D}" type="presParOf" srcId="{7809D23C-24C4-4F5B-ADF9-E5E3B729CB03}" destId="{AB962C12-F38E-423D-838C-993875393362}" srcOrd="2" destOrd="0" presId="urn:microsoft.com/office/officeart/2018/5/layout/IconCircleLabelList"/>
    <dgm:cxn modelId="{6446B858-C4EA-42A5-A312-02BAC97A0303}" type="presParOf" srcId="{7809D23C-24C4-4F5B-ADF9-E5E3B729CB03}" destId="{A967B02F-61D7-4B76-98C6-03C056035FBD}" srcOrd="3" destOrd="0" presId="urn:microsoft.com/office/officeart/2018/5/layout/IconCircleLabelList"/>
    <dgm:cxn modelId="{4DBBB7CE-7715-4C0D-98E3-42A9EF7ED3B2}" type="presParOf" srcId="{647DAAA9-C502-49BC-BC97-165B50324ED2}" destId="{399D78EC-AAF7-4156-9298-E5F6EAB27DA9}" srcOrd="1" destOrd="0" presId="urn:microsoft.com/office/officeart/2018/5/layout/IconCircleLabelList"/>
    <dgm:cxn modelId="{66B6FC46-17F4-4821-9E54-626916BE7947}" type="presParOf" srcId="{647DAAA9-C502-49BC-BC97-165B50324ED2}" destId="{7AD46169-46DC-4627-8D84-0536E7F22426}" srcOrd="2" destOrd="0" presId="urn:microsoft.com/office/officeart/2018/5/layout/IconCircleLabelList"/>
    <dgm:cxn modelId="{5D323F28-11B4-4F85-908F-2029CCE8EDE7}" type="presParOf" srcId="{7AD46169-46DC-4627-8D84-0536E7F22426}" destId="{DE773F84-7496-4C27-AC62-FE642C821434}" srcOrd="0" destOrd="0" presId="urn:microsoft.com/office/officeart/2018/5/layout/IconCircleLabelList"/>
    <dgm:cxn modelId="{FB0352C8-A000-4176-925D-1354660CE390}" type="presParOf" srcId="{7AD46169-46DC-4627-8D84-0536E7F22426}" destId="{1B0F893B-B002-4EE9-B06A-77D77151CC51}" srcOrd="1" destOrd="0" presId="urn:microsoft.com/office/officeart/2018/5/layout/IconCircleLabelList"/>
    <dgm:cxn modelId="{3C54D302-348C-40CE-A907-B51DAFE70879}" type="presParOf" srcId="{7AD46169-46DC-4627-8D84-0536E7F22426}" destId="{7DF11A40-F2E5-4865-872E-5376D7A557BF}" srcOrd="2" destOrd="0" presId="urn:microsoft.com/office/officeart/2018/5/layout/IconCircleLabelList"/>
    <dgm:cxn modelId="{8E627BA0-CFF4-4AE0-B1DE-C69984835B4A}" type="presParOf" srcId="{7AD46169-46DC-4627-8D84-0536E7F22426}" destId="{3EB93CD6-5DF6-4CA6-B79F-EBABADC47324}" srcOrd="3" destOrd="0" presId="urn:microsoft.com/office/officeart/2018/5/layout/IconCircleLabelList"/>
    <dgm:cxn modelId="{8A208DFF-5AB3-4D85-A724-F2B4B2EF6324}" type="presParOf" srcId="{647DAAA9-C502-49BC-BC97-165B50324ED2}" destId="{B912E369-7C39-4A32-9976-66EC49798A09}" srcOrd="3" destOrd="0" presId="urn:microsoft.com/office/officeart/2018/5/layout/IconCircleLabelList"/>
    <dgm:cxn modelId="{D1D14685-5CD3-49E8-85C2-845D254921C4}" type="presParOf" srcId="{647DAAA9-C502-49BC-BC97-165B50324ED2}" destId="{2AAE3B67-53EC-4767-8517-A00826FFC388}" srcOrd="4" destOrd="0" presId="urn:microsoft.com/office/officeart/2018/5/layout/IconCircleLabelList"/>
    <dgm:cxn modelId="{948FDA91-A381-487A-9B8A-443222E57C34}" type="presParOf" srcId="{2AAE3B67-53EC-4767-8517-A00826FFC388}" destId="{33A9F9D1-C550-4314-BD4B-2DB0A083B8CB}" srcOrd="0" destOrd="0" presId="urn:microsoft.com/office/officeart/2018/5/layout/IconCircleLabelList"/>
    <dgm:cxn modelId="{D1F7C91B-883D-46DA-890C-13057220E366}" type="presParOf" srcId="{2AAE3B67-53EC-4767-8517-A00826FFC388}" destId="{81469D65-34A0-4F9E-B2E8-A1965B0D5F86}" srcOrd="1" destOrd="0" presId="urn:microsoft.com/office/officeart/2018/5/layout/IconCircleLabelList"/>
    <dgm:cxn modelId="{22821804-217F-4C6C-9BC1-BF354D5E61FA}" type="presParOf" srcId="{2AAE3B67-53EC-4767-8517-A00826FFC388}" destId="{C4C21F54-50BD-4BC0-9437-94DACD9F968E}" srcOrd="2" destOrd="0" presId="urn:microsoft.com/office/officeart/2018/5/layout/IconCircleLabelList"/>
    <dgm:cxn modelId="{4D3A6E67-16E9-435B-A102-158AE7004E22}" type="presParOf" srcId="{2AAE3B67-53EC-4767-8517-A00826FFC388}" destId="{F061BB12-B455-4BF4-B0DA-C9A7F55C194F}" srcOrd="3" destOrd="0" presId="urn:microsoft.com/office/officeart/2018/5/layout/IconCircleLabelList"/>
    <dgm:cxn modelId="{F82E47BD-9194-4917-A646-5E8FEBF359DD}" type="presParOf" srcId="{647DAAA9-C502-49BC-BC97-165B50324ED2}" destId="{0199B3B9-6031-4BA9-A5B8-AECE5112D488}" srcOrd="5" destOrd="0" presId="urn:microsoft.com/office/officeart/2018/5/layout/IconCircleLabelList"/>
    <dgm:cxn modelId="{8040AC19-1DD0-4ECB-A19F-0542A9C538A1}" type="presParOf" srcId="{647DAAA9-C502-49BC-BC97-165B50324ED2}" destId="{CF9302A8-4914-4949-8D63-1E9B084CDB0E}" srcOrd="6" destOrd="0" presId="urn:microsoft.com/office/officeart/2018/5/layout/IconCircleLabelList"/>
    <dgm:cxn modelId="{C6AAA9B1-C9E9-4222-ADAB-96583558D3EF}" type="presParOf" srcId="{CF9302A8-4914-4949-8D63-1E9B084CDB0E}" destId="{C726C74F-33B6-4574-98B3-7B0BCDEBC693}" srcOrd="0" destOrd="0" presId="urn:microsoft.com/office/officeart/2018/5/layout/IconCircleLabelList"/>
    <dgm:cxn modelId="{D6E9DAD7-3813-4733-A3FA-A472C08BEC11}" type="presParOf" srcId="{CF9302A8-4914-4949-8D63-1E9B084CDB0E}" destId="{FE4151BB-DA29-4E76-82B2-374BAE61F08D}" srcOrd="1" destOrd="0" presId="urn:microsoft.com/office/officeart/2018/5/layout/IconCircleLabelList"/>
    <dgm:cxn modelId="{E739828C-ADC3-4ED4-9EC3-FE969C8378C3}" type="presParOf" srcId="{CF9302A8-4914-4949-8D63-1E9B084CDB0E}" destId="{AAA8F220-CF04-4543-96E9-4F34851DF58B}" srcOrd="2" destOrd="0" presId="urn:microsoft.com/office/officeart/2018/5/layout/IconCircleLabelList"/>
    <dgm:cxn modelId="{5AAB8E2E-01AA-474F-86F6-09BF1D878D63}" type="presParOf" srcId="{CF9302A8-4914-4949-8D63-1E9B084CDB0E}" destId="{9EA42AB2-3D62-4A98-BFD6-C122F1433BA7}" srcOrd="3" destOrd="0" presId="urn:microsoft.com/office/officeart/2018/5/layout/IconCircleLabelList"/>
    <dgm:cxn modelId="{7D4CCBD1-864F-4AE6-BA39-41ACF58DFF9E}" type="presParOf" srcId="{647DAAA9-C502-49BC-BC97-165B50324ED2}" destId="{5C3D1E7B-7F36-4A8E-BCEB-A11A66AE0004}" srcOrd="7" destOrd="0" presId="urn:microsoft.com/office/officeart/2018/5/layout/IconCircleLabelList"/>
    <dgm:cxn modelId="{A8FFD4EA-2B48-4DAB-A7D3-E406FBC55E8C}" type="presParOf" srcId="{647DAAA9-C502-49BC-BC97-165B50324ED2}" destId="{4F432F5A-1822-4DF8-A006-F512FB26EDDF}" srcOrd="8" destOrd="0" presId="urn:microsoft.com/office/officeart/2018/5/layout/IconCircleLabelList"/>
    <dgm:cxn modelId="{A4AD058F-42C2-417A-B4FF-FA49D69C29A3}" type="presParOf" srcId="{4F432F5A-1822-4DF8-A006-F512FB26EDDF}" destId="{101D1D78-639E-420E-ACEF-AFFF24EB3072}" srcOrd="0" destOrd="0" presId="urn:microsoft.com/office/officeart/2018/5/layout/IconCircleLabelList"/>
    <dgm:cxn modelId="{1F955C27-6BD0-49FE-B558-FC0D609AD00E}" type="presParOf" srcId="{4F432F5A-1822-4DF8-A006-F512FB26EDDF}" destId="{3862B7D9-61A1-4FA2-8414-E810F507004F}" srcOrd="1" destOrd="0" presId="urn:microsoft.com/office/officeart/2018/5/layout/IconCircleLabelList"/>
    <dgm:cxn modelId="{E72659B5-9987-4C9C-A237-A30E87521DA1}" type="presParOf" srcId="{4F432F5A-1822-4DF8-A006-F512FB26EDDF}" destId="{4EF34AD6-3125-42C2-BFF4-A79720C0F195}" srcOrd="2" destOrd="0" presId="urn:microsoft.com/office/officeart/2018/5/layout/IconCircleLabelList"/>
    <dgm:cxn modelId="{CA2FB945-4532-4BDF-B21E-C952F647C718}" type="presParOf" srcId="{4F432F5A-1822-4DF8-A006-F512FB26EDDF}" destId="{632DF12E-45B5-42A9-A8C0-76C0CC6165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0ED56F-5F6C-475F-90B3-6ED4E6D931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4B37928-BB97-4CB1-B7CD-F5EA9216C2B5}">
      <dgm:prSet/>
      <dgm:spPr/>
      <dgm:t>
        <a:bodyPr/>
        <a:lstStyle/>
        <a:p>
          <a:pPr>
            <a:defRPr cap="all"/>
          </a:pPr>
          <a:r>
            <a:rPr lang="en-US"/>
            <a:t>The AWS IOT CORE setup</a:t>
          </a:r>
        </a:p>
      </dgm:t>
    </dgm:pt>
    <dgm:pt modelId="{462D1411-C887-4FF6-B0D5-A82FBFA908FF}" type="parTrans" cxnId="{3570D796-7BCC-44DE-86D2-7B8B53F9827C}">
      <dgm:prSet/>
      <dgm:spPr/>
      <dgm:t>
        <a:bodyPr/>
        <a:lstStyle/>
        <a:p>
          <a:endParaRPr lang="en-US"/>
        </a:p>
      </dgm:t>
    </dgm:pt>
    <dgm:pt modelId="{26C6D26E-85B2-4840-9A7F-A3D672184A88}" type="sibTrans" cxnId="{3570D796-7BCC-44DE-86D2-7B8B53F9827C}">
      <dgm:prSet/>
      <dgm:spPr/>
      <dgm:t>
        <a:bodyPr/>
        <a:lstStyle/>
        <a:p>
          <a:endParaRPr lang="en-US"/>
        </a:p>
      </dgm:t>
    </dgm:pt>
    <dgm:pt modelId="{934EC74C-DC17-4805-AF97-9AE63E7CBC10}">
      <dgm:prSet/>
      <dgm:spPr/>
      <dgm:t>
        <a:bodyPr/>
        <a:lstStyle/>
        <a:p>
          <a:pPr>
            <a:defRPr cap="all"/>
          </a:pPr>
          <a:r>
            <a:rPr lang="en-US"/>
            <a:t>Storing the detected data from sensors to DynamoDb.</a:t>
          </a:r>
        </a:p>
      </dgm:t>
    </dgm:pt>
    <dgm:pt modelId="{9E2D598D-FFA7-4F13-99B9-C408BB1F8676}" type="parTrans" cxnId="{D9A54922-D86E-4570-B442-DCC046A91C21}">
      <dgm:prSet/>
      <dgm:spPr/>
      <dgm:t>
        <a:bodyPr/>
        <a:lstStyle/>
        <a:p>
          <a:endParaRPr lang="en-US"/>
        </a:p>
      </dgm:t>
    </dgm:pt>
    <dgm:pt modelId="{FEBA0126-B0DD-4CDC-A155-B82D0315E295}" type="sibTrans" cxnId="{D9A54922-D86E-4570-B442-DCC046A91C21}">
      <dgm:prSet/>
      <dgm:spPr/>
      <dgm:t>
        <a:bodyPr/>
        <a:lstStyle/>
        <a:p>
          <a:endParaRPr lang="en-US"/>
        </a:p>
      </dgm:t>
    </dgm:pt>
    <dgm:pt modelId="{1FF0FF68-9126-46FC-9766-D33AA152E7E7}">
      <dgm:prSet/>
      <dgm:spPr/>
      <dgm:t>
        <a:bodyPr/>
        <a:lstStyle/>
        <a:p>
          <a:pPr>
            <a:defRPr cap="all"/>
          </a:pPr>
          <a:r>
            <a:rPr lang="en-US"/>
            <a:t>Creating Lambda Function to scan parameters from our table.</a:t>
          </a:r>
        </a:p>
      </dgm:t>
    </dgm:pt>
    <dgm:pt modelId="{E6E05628-0ABF-44EB-BB49-214FE508E925}" type="sibTrans" cxnId="{A7D863DA-DCAA-422C-8CCC-896076941E90}">
      <dgm:prSet/>
      <dgm:spPr/>
      <dgm:t>
        <a:bodyPr/>
        <a:lstStyle/>
        <a:p>
          <a:endParaRPr lang="en-US"/>
        </a:p>
      </dgm:t>
    </dgm:pt>
    <dgm:pt modelId="{F904D44B-7FE2-41BA-996A-43A91267294D}" type="parTrans" cxnId="{A7D863DA-DCAA-422C-8CCC-896076941E90}">
      <dgm:prSet/>
      <dgm:spPr/>
      <dgm:t>
        <a:bodyPr/>
        <a:lstStyle/>
        <a:p>
          <a:endParaRPr lang="en-US"/>
        </a:p>
      </dgm:t>
    </dgm:pt>
    <dgm:pt modelId="{A5EBC403-19AA-4B8D-808C-0842C4A03CE0}">
      <dgm:prSet/>
      <dgm:spPr/>
      <dgm:t>
        <a:bodyPr/>
        <a:lstStyle/>
        <a:p>
          <a:pPr>
            <a:defRPr cap="all"/>
          </a:pPr>
          <a:r>
            <a:rPr lang="en-US"/>
            <a:t>Testing and saving our application</a:t>
          </a:r>
        </a:p>
      </dgm:t>
    </dgm:pt>
    <dgm:pt modelId="{898F4649-FF53-442E-8544-9B333A19D23C}" type="parTrans" cxnId="{65226707-5F3F-444F-ACE2-CAF420D888FA}">
      <dgm:prSet/>
      <dgm:spPr/>
      <dgm:t>
        <a:bodyPr/>
        <a:lstStyle/>
        <a:p>
          <a:endParaRPr lang="en-US"/>
        </a:p>
      </dgm:t>
    </dgm:pt>
    <dgm:pt modelId="{91058034-0584-45BD-9EEF-D10920DDD8C3}" type="sibTrans" cxnId="{65226707-5F3F-444F-ACE2-CAF420D888FA}">
      <dgm:prSet/>
      <dgm:spPr/>
      <dgm:t>
        <a:bodyPr/>
        <a:lstStyle/>
        <a:p>
          <a:endParaRPr lang="en-US"/>
        </a:p>
      </dgm:t>
    </dgm:pt>
    <dgm:pt modelId="{97D40695-6FE0-4F01-980B-3647FF7C9505}">
      <dgm:prSet/>
      <dgm:spPr/>
      <dgm:t>
        <a:bodyPr/>
        <a:lstStyle/>
        <a:p>
          <a:pPr>
            <a:defRPr cap="all"/>
          </a:pPr>
          <a:r>
            <a:rPr lang="en-US"/>
            <a:t>Creating Web Application eg: Web Page with Google map api key to display current real time GPS coordinates.</a:t>
          </a:r>
        </a:p>
      </dgm:t>
    </dgm:pt>
    <dgm:pt modelId="{44B27D8F-4007-4D14-AD32-FF850ACEA1B0}" type="parTrans" cxnId="{BD2EEDBB-2D03-4039-9961-AF5A731BC06F}">
      <dgm:prSet/>
      <dgm:spPr/>
      <dgm:t>
        <a:bodyPr/>
        <a:lstStyle/>
        <a:p>
          <a:endParaRPr lang="en-US"/>
        </a:p>
      </dgm:t>
    </dgm:pt>
    <dgm:pt modelId="{7444FC45-D3B0-4E41-AD8E-45F051B68E43}" type="sibTrans" cxnId="{BD2EEDBB-2D03-4039-9961-AF5A731BC06F}">
      <dgm:prSet/>
      <dgm:spPr/>
      <dgm:t>
        <a:bodyPr/>
        <a:lstStyle/>
        <a:p>
          <a:endParaRPr lang="en-US"/>
        </a:p>
      </dgm:t>
    </dgm:pt>
    <dgm:pt modelId="{8594D31A-F9CC-48CE-987E-CBD8D7E15CD9}">
      <dgm:prSet/>
      <dgm:spPr/>
      <dgm:t>
        <a:bodyPr/>
        <a:lstStyle/>
        <a:p>
          <a:pPr>
            <a:defRPr cap="all"/>
          </a:pPr>
          <a:r>
            <a:rPr lang="en-US"/>
            <a:t>Configuration of AWS with MQTT client shadow update </a:t>
          </a:r>
        </a:p>
      </dgm:t>
    </dgm:pt>
    <dgm:pt modelId="{E6391AE2-6652-46B3-9265-0585FE4EBF26}" type="parTrans" cxnId="{5A9D1CE8-BF78-41B0-955B-C57225277270}">
      <dgm:prSet/>
      <dgm:spPr/>
      <dgm:t>
        <a:bodyPr/>
        <a:lstStyle/>
        <a:p>
          <a:endParaRPr lang="en-US"/>
        </a:p>
      </dgm:t>
    </dgm:pt>
    <dgm:pt modelId="{854D9AC2-5923-41F6-8A45-C3C01F1CACB9}" type="sibTrans" cxnId="{5A9D1CE8-BF78-41B0-955B-C57225277270}">
      <dgm:prSet/>
      <dgm:spPr/>
      <dgm:t>
        <a:bodyPr/>
        <a:lstStyle/>
        <a:p>
          <a:endParaRPr lang="en-US"/>
        </a:p>
      </dgm:t>
    </dgm:pt>
    <dgm:pt modelId="{6740421B-2405-4AE3-8740-03CDA9A955C9}" type="pres">
      <dgm:prSet presAssocID="{E90ED56F-5F6C-475F-90B3-6ED4E6D93185}" presName="root" presStyleCnt="0">
        <dgm:presLayoutVars>
          <dgm:dir/>
          <dgm:resizeHandles val="exact"/>
        </dgm:presLayoutVars>
      </dgm:prSet>
      <dgm:spPr/>
    </dgm:pt>
    <dgm:pt modelId="{5AD6CF86-A680-4EFF-9CE8-BAC7D3FFD456}" type="pres">
      <dgm:prSet presAssocID="{04B37928-BB97-4CB1-B7CD-F5EA9216C2B5}" presName="compNode" presStyleCnt="0"/>
      <dgm:spPr/>
    </dgm:pt>
    <dgm:pt modelId="{0BA67012-1355-41DE-AF5E-C918FD8C82F4}" type="pres">
      <dgm:prSet presAssocID="{04B37928-BB97-4CB1-B7CD-F5EA9216C2B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CA67C7-FD45-487F-89EF-71522CC0B052}" type="pres">
      <dgm:prSet presAssocID="{04B37928-BB97-4CB1-B7CD-F5EA9216C2B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C9EB1B8-AF4B-42AD-911C-CC9CC98F3F36}" type="pres">
      <dgm:prSet presAssocID="{04B37928-BB97-4CB1-B7CD-F5EA9216C2B5}" presName="spaceRect" presStyleCnt="0"/>
      <dgm:spPr/>
    </dgm:pt>
    <dgm:pt modelId="{B2D2651C-60F8-4CCB-8E6E-E219CC4F46D0}" type="pres">
      <dgm:prSet presAssocID="{04B37928-BB97-4CB1-B7CD-F5EA9216C2B5}" presName="textRect" presStyleLbl="revTx" presStyleIdx="0" presStyleCnt="6">
        <dgm:presLayoutVars>
          <dgm:chMax val="1"/>
          <dgm:chPref val="1"/>
        </dgm:presLayoutVars>
      </dgm:prSet>
      <dgm:spPr/>
    </dgm:pt>
    <dgm:pt modelId="{E29180B2-A805-4560-BFA4-DDD2582E554B}" type="pres">
      <dgm:prSet presAssocID="{26C6D26E-85B2-4840-9A7F-A3D672184A88}" presName="sibTrans" presStyleCnt="0"/>
      <dgm:spPr/>
    </dgm:pt>
    <dgm:pt modelId="{46A8AC3E-2235-4F56-A2FB-F00FE2D2C52F}" type="pres">
      <dgm:prSet presAssocID="{8594D31A-F9CC-48CE-987E-CBD8D7E15CD9}" presName="compNode" presStyleCnt="0"/>
      <dgm:spPr/>
    </dgm:pt>
    <dgm:pt modelId="{FB44134F-4443-4F90-B8DA-1F35A48A017C}" type="pres">
      <dgm:prSet presAssocID="{8594D31A-F9CC-48CE-987E-CBD8D7E15CD9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66A374B-C6F2-492B-BA94-C8075AF8DBE9}" type="pres">
      <dgm:prSet presAssocID="{8594D31A-F9CC-48CE-987E-CBD8D7E15CD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ED461B-DA87-4245-8714-F1DBCDB84E4B}" type="pres">
      <dgm:prSet presAssocID="{8594D31A-F9CC-48CE-987E-CBD8D7E15CD9}" presName="spaceRect" presStyleCnt="0"/>
      <dgm:spPr/>
    </dgm:pt>
    <dgm:pt modelId="{41C3F9C9-4684-4A0C-8299-C6F479D67FF0}" type="pres">
      <dgm:prSet presAssocID="{8594D31A-F9CC-48CE-987E-CBD8D7E15CD9}" presName="textRect" presStyleLbl="revTx" presStyleIdx="1" presStyleCnt="6">
        <dgm:presLayoutVars>
          <dgm:chMax val="1"/>
          <dgm:chPref val="1"/>
        </dgm:presLayoutVars>
      </dgm:prSet>
      <dgm:spPr/>
    </dgm:pt>
    <dgm:pt modelId="{5E1094DF-7D56-459D-9A18-DBF7C606F808}" type="pres">
      <dgm:prSet presAssocID="{854D9AC2-5923-41F6-8A45-C3C01F1CACB9}" presName="sibTrans" presStyleCnt="0"/>
      <dgm:spPr/>
    </dgm:pt>
    <dgm:pt modelId="{537AD993-B50E-4579-9818-3AC949050632}" type="pres">
      <dgm:prSet presAssocID="{934EC74C-DC17-4805-AF97-9AE63E7CBC10}" presName="compNode" presStyleCnt="0"/>
      <dgm:spPr/>
    </dgm:pt>
    <dgm:pt modelId="{B7D3F9DE-7BE7-4FC0-B6DE-03E6D6D59B68}" type="pres">
      <dgm:prSet presAssocID="{934EC74C-DC17-4805-AF97-9AE63E7CBC1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3393AE7-92FD-41C3-AB74-2E4E5574A3A0}" type="pres">
      <dgm:prSet presAssocID="{934EC74C-DC17-4805-AF97-9AE63E7CBC1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D73A71FE-41EF-4903-B5B0-1E1FB16BA329}" type="pres">
      <dgm:prSet presAssocID="{934EC74C-DC17-4805-AF97-9AE63E7CBC10}" presName="spaceRect" presStyleCnt="0"/>
      <dgm:spPr/>
    </dgm:pt>
    <dgm:pt modelId="{B3A7FBCA-98E9-455D-8A46-D78FDB6FE9BC}" type="pres">
      <dgm:prSet presAssocID="{934EC74C-DC17-4805-AF97-9AE63E7CBC10}" presName="textRect" presStyleLbl="revTx" presStyleIdx="2" presStyleCnt="6">
        <dgm:presLayoutVars>
          <dgm:chMax val="1"/>
          <dgm:chPref val="1"/>
        </dgm:presLayoutVars>
      </dgm:prSet>
      <dgm:spPr/>
    </dgm:pt>
    <dgm:pt modelId="{A895B292-F984-4CF5-B803-89981BAF5C87}" type="pres">
      <dgm:prSet presAssocID="{FEBA0126-B0DD-4CDC-A155-B82D0315E295}" presName="sibTrans" presStyleCnt="0"/>
      <dgm:spPr/>
    </dgm:pt>
    <dgm:pt modelId="{54400B32-7BAB-4550-971A-5EFE3A010B51}" type="pres">
      <dgm:prSet presAssocID="{1FF0FF68-9126-46FC-9766-D33AA152E7E7}" presName="compNode" presStyleCnt="0"/>
      <dgm:spPr/>
    </dgm:pt>
    <dgm:pt modelId="{1AE4695E-3777-4B93-8248-828C8ADC7A56}" type="pres">
      <dgm:prSet presAssocID="{1FF0FF68-9126-46FC-9766-D33AA152E7E7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8915D01-A187-4C07-A8E5-B27EEB6F6A38}" type="pres">
      <dgm:prSet presAssocID="{1FF0FF68-9126-46FC-9766-D33AA152E7E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DC65B9-6046-44AF-9463-92157F1F47F7}" type="pres">
      <dgm:prSet presAssocID="{1FF0FF68-9126-46FC-9766-D33AA152E7E7}" presName="spaceRect" presStyleCnt="0"/>
      <dgm:spPr/>
    </dgm:pt>
    <dgm:pt modelId="{1CDF2F77-8C00-4864-A77B-E8C1481BA8F4}" type="pres">
      <dgm:prSet presAssocID="{1FF0FF68-9126-46FC-9766-D33AA152E7E7}" presName="textRect" presStyleLbl="revTx" presStyleIdx="3" presStyleCnt="6">
        <dgm:presLayoutVars>
          <dgm:chMax val="1"/>
          <dgm:chPref val="1"/>
        </dgm:presLayoutVars>
      </dgm:prSet>
      <dgm:spPr/>
    </dgm:pt>
    <dgm:pt modelId="{97E2D496-345F-4933-A3E3-A2A87CD23B57}" type="pres">
      <dgm:prSet presAssocID="{E6E05628-0ABF-44EB-BB49-214FE508E925}" presName="sibTrans" presStyleCnt="0"/>
      <dgm:spPr/>
    </dgm:pt>
    <dgm:pt modelId="{39FDC7C8-F612-4AC0-9B06-679BA11FCDE8}" type="pres">
      <dgm:prSet presAssocID="{A5EBC403-19AA-4B8D-808C-0842C4A03CE0}" presName="compNode" presStyleCnt="0"/>
      <dgm:spPr/>
    </dgm:pt>
    <dgm:pt modelId="{B80CCAA8-1391-4F0A-BAE4-BB119FDBF9A0}" type="pres">
      <dgm:prSet presAssocID="{A5EBC403-19AA-4B8D-808C-0842C4A03CE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A19EF07-56B8-433D-99FB-06703BADEA09}" type="pres">
      <dgm:prSet presAssocID="{A5EBC403-19AA-4B8D-808C-0842C4A03CE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6A841B6-F6D3-419F-83C2-22CCFB7D5434}" type="pres">
      <dgm:prSet presAssocID="{A5EBC403-19AA-4B8D-808C-0842C4A03CE0}" presName="spaceRect" presStyleCnt="0"/>
      <dgm:spPr/>
    </dgm:pt>
    <dgm:pt modelId="{A76756D9-E708-4BE4-9D6D-5BC38DD6C491}" type="pres">
      <dgm:prSet presAssocID="{A5EBC403-19AA-4B8D-808C-0842C4A03CE0}" presName="textRect" presStyleLbl="revTx" presStyleIdx="4" presStyleCnt="6">
        <dgm:presLayoutVars>
          <dgm:chMax val="1"/>
          <dgm:chPref val="1"/>
        </dgm:presLayoutVars>
      </dgm:prSet>
      <dgm:spPr/>
    </dgm:pt>
    <dgm:pt modelId="{087BFEE5-2F52-453F-8DAD-AC74137A4AD8}" type="pres">
      <dgm:prSet presAssocID="{91058034-0584-45BD-9EEF-D10920DDD8C3}" presName="sibTrans" presStyleCnt="0"/>
      <dgm:spPr/>
    </dgm:pt>
    <dgm:pt modelId="{D4176DE7-28D4-47BF-8E6A-156FC7B3CB84}" type="pres">
      <dgm:prSet presAssocID="{97D40695-6FE0-4F01-980B-3647FF7C9505}" presName="compNode" presStyleCnt="0"/>
      <dgm:spPr/>
    </dgm:pt>
    <dgm:pt modelId="{AFCA6CC3-01BF-4E89-92E7-B09EB81D4124}" type="pres">
      <dgm:prSet presAssocID="{97D40695-6FE0-4F01-980B-3647FF7C950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1AA06B7-6B5A-42A2-BC88-0C3C6BDF8050}" type="pres">
      <dgm:prSet presAssocID="{97D40695-6FE0-4F01-980B-3647FF7C95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4CEC00-3A33-4ACB-AECE-F56BAF99483B}" type="pres">
      <dgm:prSet presAssocID="{97D40695-6FE0-4F01-980B-3647FF7C9505}" presName="spaceRect" presStyleCnt="0"/>
      <dgm:spPr/>
    </dgm:pt>
    <dgm:pt modelId="{C8F5F7F8-19F0-4DEB-AEEC-FF6EA1E9F2C5}" type="pres">
      <dgm:prSet presAssocID="{97D40695-6FE0-4F01-980B-3647FF7C95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5226707-5F3F-444F-ACE2-CAF420D888FA}" srcId="{E90ED56F-5F6C-475F-90B3-6ED4E6D93185}" destId="{A5EBC403-19AA-4B8D-808C-0842C4A03CE0}" srcOrd="4" destOrd="0" parTransId="{898F4649-FF53-442E-8544-9B333A19D23C}" sibTransId="{91058034-0584-45BD-9EEF-D10920DDD8C3}"/>
    <dgm:cxn modelId="{D9A54922-D86E-4570-B442-DCC046A91C21}" srcId="{E90ED56F-5F6C-475F-90B3-6ED4E6D93185}" destId="{934EC74C-DC17-4805-AF97-9AE63E7CBC10}" srcOrd="2" destOrd="0" parTransId="{9E2D598D-FFA7-4F13-99B9-C408BB1F8676}" sibTransId="{FEBA0126-B0DD-4CDC-A155-B82D0315E295}"/>
    <dgm:cxn modelId="{1B02597D-5B62-4E97-A2C5-91036A2BB441}" type="presOf" srcId="{04B37928-BB97-4CB1-B7CD-F5EA9216C2B5}" destId="{B2D2651C-60F8-4CCB-8E6E-E219CC4F46D0}" srcOrd="0" destOrd="0" presId="urn:microsoft.com/office/officeart/2018/5/layout/IconLeafLabelList"/>
    <dgm:cxn modelId="{59763790-F53E-4A17-80C5-DEC34742E54B}" type="presOf" srcId="{8594D31A-F9CC-48CE-987E-CBD8D7E15CD9}" destId="{41C3F9C9-4684-4A0C-8299-C6F479D67FF0}" srcOrd="0" destOrd="0" presId="urn:microsoft.com/office/officeart/2018/5/layout/IconLeafLabelList"/>
    <dgm:cxn modelId="{3570D796-7BCC-44DE-86D2-7B8B53F9827C}" srcId="{E90ED56F-5F6C-475F-90B3-6ED4E6D93185}" destId="{04B37928-BB97-4CB1-B7CD-F5EA9216C2B5}" srcOrd="0" destOrd="0" parTransId="{462D1411-C887-4FF6-B0D5-A82FBFA908FF}" sibTransId="{26C6D26E-85B2-4840-9A7F-A3D672184A88}"/>
    <dgm:cxn modelId="{698501B0-5563-49C7-B788-3985B0C6B5CD}" type="presOf" srcId="{934EC74C-DC17-4805-AF97-9AE63E7CBC10}" destId="{B3A7FBCA-98E9-455D-8A46-D78FDB6FE9BC}" srcOrd="0" destOrd="0" presId="urn:microsoft.com/office/officeart/2018/5/layout/IconLeafLabelList"/>
    <dgm:cxn modelId="{BD2EEDBB-2D03-4039-9961-AF5A731BC06F}" srcId="{E90ED56F-5F6C-475F-90B3-6ED4E6D93185}" destId="{97D40695-6FE0-4F01-980B-3647FF7C9505}" srcOrd="5" destOrd="0" parTransId="{44B27D8F-4007-4D14-AD32-FF850ACEA1B0}" sibTransId="{7444FC45-D3B0-4E41-AD8E-45F051B68E43}"/>
    <dgm:cxn modelId="{98C3A5BD-E48E-4B16-8366-1479BC8FD02D}" type="presOf" srcId="{1FF0FF68-9126-46FC-9766-D33AA152E7E7}" destId="{1CDF2F77-8C00-4864-A77B-E8C1481BA8F4}" srcOrd="0" destOrd="0" presId="urn:microsoft.com/office/officeart/2018/5/layout/IconLeafLabelList"/>
    <dgm:cxn modelId="{E47527DA-D2DC-4442-B131-ECF95456FCEB}" type="presOf" srcId="{A5EBC403-19AA-4B8D-808C-0842C4A03CE0}" destId="{A76756D9-E708-4BE4-9D6D-5BC38DD6C491}" srcOrd="0" destOrd="0" presId="urn:microsoft.com/office/officeart/2018/5/layout/IconLeafLabelList"/>
    <dgm:cxn modelId="{A7D863DA-DCAA-422C-8CCC-896076941E90}" srcId="{E90ED56F-5F6C-475F-90B3-6ED4E6D93185}" destId="{1FF0FF68-9126-46FC-9766-D33AA152E7E7}" srcOrd="3" destOrd="0" parTransId="{F904D44B-7FE2-41BA-996A-43A91267294D}" sibTransId="{E6E05628-0ABF-44EB-BB49-214FE508E925}"/>
    <dgm:cxn modelId="{6924D2DF-6B04-4D26-8931-B45BBC82DAB2}" type="presOf" srcId="{97D40695-6FE0-4F01-980B-3647FF7C9505}" destId="{C8F5F7F8-19F0-4DEB-AEEC-FF6EA1E9F2C5}" srcOrd="0" destOrd="0" presId="urn:microsoft.com/office/officeart/2018/5/layout/IconLeafLabelList"/>
    <dgm:cxn modelId="{5A9D1CE8-BF78-41B0-955B-C57225277270}" srcId="{E90ED56F-5F6C-475F-90B3-6ED4E6D93185}" destId="{8594D31A-F9CC-48CE-987E-CBD8D7E15CD9}" srcOrd="1" destOrd="0" parTransId="{E6391AE2-6652-46B3-9265-0585FE4EBF26}" sibTransId="{854D9AC2-5923-41F6-8A45-C3C01F1CACB9}"/>
    <dgm:cxn modelId="{A1785BF8-A8CB-47FA-84CF-44658B62DDF1}" type="presOf" srcId="{E90ED56F-5F6C-475F-90B3-6ED4E6D93185}" destId="{6740421B-2405-4AE3-8740-03CDA9A955C9}" srcOrd="0" destOrd="0" presId="urn:microsoft.com/office/officeart/2018/5/layout/IconLeafLabelList"/>
    <dgm:cxn modelId="{DF6E4358-5449-4D19-978E-B6AE64D48AEC}" type="presParOf" srcId="{6740421B-2405-4AE3-8740-03CDA9A955C9}" destId="{5AD6CF86-A680-4EFF-9CE8-BAC7D3FFD456}" srcOrd="0" destOrd="0" presId="urn:microsoft.com/office/officeart/2018/5/layout/IconLeafLabelList"/>
    <dgm:cxn modelId="{503311AA-93A2-4C4F-974F-A620C38EDB2D}" type="presParOf" srcId="{5AD6CF86-A680-4EFF-9CE8-BAC7D3FFD456}" destId="{0BA67012-1355-41DE-AF5E-C918FD8C82F4}" srcOrd="0" destOrd="0" presId="urn:microsoft.com/office/officeart/2018/5/layout/IconLeafLabelList"/>
    <dgm:cxn modelId="{66923D3F-3561-41B4-9CF1-579E67DB41EB}" type="presParOf" srcId="{5AD6CF86-A680-4EFF-9CE8-BAC7D3FFD456}" destId="{37CA67C7-FD45-487F-89EF-71522CC0B052}" srcOrd="1" destOrd="0" presId="urn:microsoft.com/office/officeart/2018/5/layout/IconLeafLabelList"/>
    <dgm:cxn modelId="{5B1D6502-C7EE-46BC-B25A-2E284C9F4A85}" type="presParOf" srcId="{5AD6CF86-A680-4EFF-9CE8-BAC7D3FFD456}" destId="{9C9EB1B8-AF4B-42AD-911C-CC9CC98F3F36}" srcOrd="2" destOrd="0" presId="urn:microsoft.com/office/officeart/2018/5/layout/IconLeafLabelList"/>
    <dgm:cxn modelId="{73AF3B7C-64C3-48F5-A25E-16451E817352}" type="presParOf" srcId="{5AD6CF86-A680-4EFF-9CE8-BAC7D3FFD456}" destId="{B2D2651C-60F8-4CCB-8E6E-E219CC4F46D0}" srcOrd="3" destOrd="0" presId="urn:microsoft.com/office/officeart/2018/5/layout/IconLeafLabelList"/>
    <dgm:cxn modelId="{DC2590D0-579A-48EB-B770-668F9B090E79}" type="presParOf" srcId="{6740421B-2405-4AE3-8740-03CDA9A955C9}" destId="{E29180B2-A805-4560-BFA4-DDD2582E554B}" srcOrd="1" destOrd="0" presId="urn:microsoft.com/office/officeart/2018/5/layout/IconLeafLabelList"/>
    <dgm:cxn modelId="{8AC9F9F6-9767-42E1-9E39-00EE489EB646}" type="presParOf" srcId="{6740421B-2405-4AE3-8740-03CDA9A955C9}" destId="{46A8AC3E-2235-4F56-A2FB-F00FE2D2C52F}" srcOrd="2" destOrd="0" presId="urn:microsoft.com/office/officeart/2018/5/layout/IconLeafLabelList"/>
    <dgm:cxn modelId="{5A28C33F-21BE-4B40-B7A8-226D98D54E3D}" type="presParOf" srcId="{46A8AC3E-2235-4F56-A2FB-F00FE2D2C52F}" destId="{FB44134F-4443-4F90-B8DA-1F35A48A017C}" srcOrd="0" destOrd="0" presId="urn:microsoft.com/office/officeart/2018/5/layout/IconLeafLabelList"/>
    <dgm:cxn modelId="{FA6C9893-29A4-46B6-B6DC-D33263085DB8}" type="presParOf" srcId="{46A8AC3E-2235-4F56-A2FB-F00FE2D2C52F}" destId="{666A374B-C6F2-492B-BA94-C8075AF8DBE9}" srcOrd="1" destOrd="0" presId="urn:microsoft.com/office/officeart/2018/5/layout/IconLeafLabelList"/>
    <dgm:cxn modelId="{CE01A453-F00A-4A6F-8551-9E78463DF65C}" type="presParOf" srcId="{46A8AC3E-2235-4F56-A2FB-F00FE2D2C52F}" destId="{1DED461B-DA87-4245-8714-F1DBCDB84E4B}" srcOrd="2" destOrd="0" presId="urn:microsoft.com/office/officeart/2018/5/layout/IconLeafLabelList"/>
    <dgm:cxn modelId="{367B3044-7854-4FB9-8F62-6944EF7C39D2}" type="presParOf" srcId="{46A8AC3E-2235-4F56-A2FB-F00FE2D2C52F}" destId="{41C3F9C9-4684-4A0C-8299-C6F479D67FF0}" srcOrd="3" destOrd="0" presId="urn:microsoft.com/office/officeart/2018/5/layout/IconLeafLabelList"/>
    <dgm:cxn modelId="{339A03EF-509A-4F44-95C7-BB9A5B45C6BF}" type="presParOf" srcId="{6740421B-2405-4AE3-8740-03CDA9A955C9}" destId="{5E1094DF-7D56-459D-9A18-DBF7C606F808}" srcOrd="3" destOrd="0" presId="urn:microsoft.com/office/officeart/2018/5/layout/IconLeafLabelList"/>
    <dgm:cxn modelId="{1D731355-CBF8-4D4E-A901-83C1594EB32D}" type="presParOf" srcId="{6740421B-2405-4AE3-8740-03CDA9A955C9}" destId="{537AD993-B50E-4579-9818-3AC949050632}" srcOrd="4" destOrd="0" presId="urn:microsoft.com/office/officeart/2018/5/layout/IconLeafLabelList"/>
    <dgm:cxn modelId="{2AD4AB8F-10B9-4806-ACD6-9F8907B651FA}" type="presParOf" srcId="{537AD993-B50E-4579-9818-3AC949050632}" destId="{B7D3F9DE-7BE7-4FC0-B6DE-03E6D6D59B68}" srcOrd="0" destOrd="0" presId="urn:microsoft.com/office/officeart/2018/5/layout/IconLeafLabelList"/>
    <dgm:cxn modelId="{7D56F2C2-54E8-4B82-9E08-60D765CAEFE8}" type="presParOf" srcId="{537AD993-B50E-4579-9818-3AC949050632}" destId="{43393AE7-92FD-41C3-AB74-2E4E5574A3A0}" srcOrd="1" destOrd="0" presId="urn:microsoft.com/office/officeart/2018/5/layout/IconLeafLabelList"/>
    <dgm:cxn modelId="{F0D2361F-4C54-427B-B218-CCA4FE6B2025}" type="presParOf" srcId="{537AD993-B50E-4579-9818-3AC949050632}" destId="{D73A71FE-41EF-4903-B5B0-1E1FB16BA329}" srcOrd="2" destOrd="0" presId="urn:microsoft.com/office/officeart/2018/5/layout/IconLeafLabelList"/>
    <dgm:cxn modelId="{5CFFF6E6-F227-4D06-A212-5782A7B58B43}" type="presParOf" srcId="{537AD993-B50E-4579-9818-3AC949050632}" destId="{B3A7FBCA-98E9-455D-8A46-D78FDB6FE9BC}" srcOrd="3" destOrd="0" presId="urn:microsoft.com/office/officeart/2018/5/layout/IconLeafLabelList"/>
    <dgm:cxn modelId="{89905CBA-1608-42CF-A166-C20B94569E9C}" type="presParOf" srcId="{6740421B-2405-4AE3-8740-03CDA9A955C9}" destId="{A895B292-F984-4CF5-B803-89981BAF5C87}" srcOrd="5" destOrd="0" presId="urn:microsoft.com/office/officeart/2018/5/layout/IconLeafLabelList"/>
    <dgm:cxn modelId="{C0FCE74C-7F9B-4AA6-9935-A04CAD37C313}" type="presParOf" srcId="{6740421B-2405-4AE3-8740-03CDA9A955C9}" destId="{54400B32-7BAB-4550-971A-5EFE3A010B51}" srcOrd="6" destOrd="0" presId="urn:microsoft.com/office/officeart/2018/5/layout/IconLeafLabelList"/>
    <dgm:cxn modelId="{55B584BC-9AD2-4F79-BE76-57D8C102B94C}" type="presParOf" srcId="{54400B32-7BAB-4550-971A-5EFE3A010B51}" destId="{1AE4695E-3777-4B93-8248-828C8ADC7A56}" srcOrd="0" destOrd="0" presId="urn:microsoft.com/office/officeart/2018/5/layout/IconLeafLabelList"/>
    <dgm:cxn modelId="{4EF272A7-C6EA-44EE-8288-FCC78679918A}" type="presParOf" srcId="{54400B32-7BAB-4550-971A-5EFE3A010B51}" destId="{28915D01-A187-4C07-A8E5-B27EEB6F6A38}" srcOrd="1" destOrd="0" presId="urn:microsoft.com/office/officeart/2018/5/layout/IconLeafLabelList"/>
    <dgm:cxn modelId="{E091F863-9F04-4E91-8A91-EDC7B5BFF7CA}" type="presParOf" srcId="{54400B32-7BAB-4550-971A-5EFE3A010B51}" destId="{5BDC65B9-6046-44AF-9463-92157F1F47F7}" srcOrd="2" destOrd="0" presId="urn:microsoft.com/office/officeart/2018/5/layout/IconLeafLabelList"/>
    <dgm:cxn modelId="{F6DAD25F-BD6B-4363-A554-AB6D363CCC9A}" type="presParOf" srcId="{54400B32-7BAB-4550-971A-5EFE3A010B51}" destId="{1CDF2F77-8C00-4864-A77B-E8C1481BA8F4}" srcOrd="3" destOrd="0" presId="urn:microsoft.com/office/officeart/2018/5/layout/IconLeafLabelList"/>
    <dgm:cxn modelId="{A748AF4C-1BD0-4421-AE34-B7B97A5479E8}" type="presParOf" srcId="{6740421B-2405-4AE3-8740-03CDA9A955C9}" destId="{97E2D496-345F-4933-A3E3-A2A87CD23B57}" srcOrd="7" destOrd="0" presId="urn:microsoft.com/office/officeart/2018/5/layout/IconLeafLabelList"/>
    <dgm:cxn modelId="{7AA4FC18-7DAD-41BA-ABB4-6C5B99A75A21}" type="presParOf" srcId="{6740421B-2405-4AE3-8740-03CDA9A955C9}" destId="{39FDC7C8-F612-4AC0-9B06-679BA11FCDE8}" srcOrd="8" destOrd="0" presId="urn:microsoft.com/office/officeart/2018/5/layout/IconLeafLabelList"/>
    <dgm:cxn modelId="{14BABCF9-14F8-418A-BB23-771D85E0D981}" type="presParOf" srcId="{39FDC7C8-F612-4AC0-9B06-679BA11FCDE8}" destId="{B80CCAA8-1391-4F0A-BAE4-BB119FDBF9A0}" srcOrd="0" destOrd="0" presId="urn:microsoft.com/office/officeart/2018/5/layout/IconLeafLabelList"/>
    <dgm:cxn modelId="{5B6FC890-6541-40AD-92C0-A21D0A153637}" type="presParOf" srcId="{39FDC7C8-F612-4AC0-9B06-679BA11FCDE8}" destId="{DA19EF07-56B8-433D-99FB-06703BADEA09}" srcOrd="1" destOrd="0" presId="urn:microsoft.com/office/officeart/2018/5/layout/IconLeafLabelList"/>
    <dgm:cxn modelId="{A5AD59D2-A5CE-483A-8562-CE02ACECF602}" type="presParOf" srcId="{39FDC7C8-F612-4AC0-9B06-679BA11FCDE8}" destId="{46A841B6-F6D3-419F-83C2-22CCFB7D5434}" srcOrd="2" destOrd="0" presId="urn:microsoft.com/office/officeart/2018/5/layout/IconLeafLabelList"/>
    <dgm:cxn modelId="{BD05F05D-E300-4A59-859B-DCC8311AAB7D}" type="presParOf" srcId="{39FDC7C8-F612-4AC0-9B06-679BA11FCDE8}" destId="{A76756D9-E708-4BE4-9D6D-5BC38DD6C491}" srcOrd="3" destOrd="0" presId="urn:microsoft.com/office/officeart/2018/5/layout/IconLeafLabelList"/>
    <dgm:cxn modelId="{1D7640EA-3238-414F-AECE-DEEB8162E84E}" type="presParOf" srcId="{6740421B-2405-4AE3-8740-03CDA9A955C9}" destId="{087BFEE5-2F52-453F-8DAD-AC74137A4AD8}" srcOrd="9" destOrd="0" presId="urn:microsoft.com/office/officeart/2018/5/layout/IconLeafLabelList"/>
    <dgm:cxn modelId="{BE60C156-BA96-46CC-BFB5-E809275573B8}" type="presParOf" srcId="{6740421B-2405-4AE3-8740-03CDA9A955C9}" destId="{D4176DE7-28D4-47BF-8E6A-156FC7B3CB84}" srcOrd="10" destOrd="0" presId="urn:microsoft.com/office/officeart/2018/5/layout/IconLeafLabelList"/>
    <dgm:cxn modelId="{7CD0AD93-3D1E-49C4-BA82-9FA2E0928870}" type="presParOf" srcId="{D4176DE7-28D4-47BF-8E6A-156FC7B3CB84}" destId="{AFCA6CC3-01BF-4E89-92E7-B09EB81D4124}" srcOrd="0" destOrd="0" presId="urn:microsoft.com/office/officeart/2018/5/layout/IconLeafLabelList"/>
    <dgm:cxn modelId="{ABF891A7-A164-4539-8322-269610ED04AE}" type="presParOf" srcId="{D4176DE7-28D4-47BF-8E6A-156FC7B3CB84}" destId="{01AA06B7-6B5A-42A2-BC88-0C3C6BDF8050}" srcOrd="1" destOrd="0" presId="urn:microsoft.com/office/officeart/2018/5/layout/IconLeafLabelList"/>
    <dgm:cxn modelId="{D8FF11BB-8FA4-43DE-81CC-EDCE363F7A3A}" type="presParOf" srcId="{D4176DE7-28D4-47BF-8E6A-156FC7B3CB84}" destId="{994CEC00-3A33-4ACB-AECE-F56BAF99483B}" srcOrd="2" destOrd="0" presId="urn:microsoft.com/office/officeart/2018/5/layout/IconLeafLabelList"/>
    <dgm:cxn modelId="{CF77F0CA-F4A5-42DE-8C7B-936EFB753D45}" type="presParOf" srcId="{D4176DE7-28D4-47BF-8E6A-156FC7B3CB84}" destId="{C8F5F7F8-19F0-4DEB-AEEC-FF6EA1E9F2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2CA95-0C29-4FCA-92DC-E6FA5643EA25}">
      <dsp:nvSpPr>
        <dsp:cNvPr id="0" name=""/>
        <dsp:cNvSpPr/>
      </dsp:nvSpPr>
      <dsp:spPr>
        <a:xfrm>
          <a:off x="1145494" y="57371"/>
          <a:ext cx="1352392" cy="135239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6857F-BB1D-4C17-A67F-2AA70350B546}">
      <dsp:nvSpPr>
        <dsp:cNvPr id="0" name=""/>
        <dsp:cNvSpPr/>
      </dsp:nvSpPr>
      <dsp:spPr>
        <a:xfrm>
          <a:off x="1433708" y="345586"/>
          <a:ext cx="775963" cy="775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96314-E5FF-4A6F-81C9-72DDB537D3EB}">
      <dsp:nvSpPr>
        <dsp:cNvPr id="0" name=""/>
        <dsp:cNvSpPr/>
      </dsp:nvSpPr>
      <dsp:spPr>
        <a:xfrm>
          <a:off x="713171" y="1831001"/>
          <a:ext cx="2217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Detecting the GPS coordinates </a:t>
          </a:r>
        </a:p>
      </dsp:txBody>
      <dsp:txXfrm>
        <a:off x="713171" y="1831001"/>
        <a:ext cx="2217037" cy="720000"/>
      </dsp:txXfrm>
    </dsp:sp>
    <dsp:sp modelId="{AA20F0E5-FEC0-42A3-8B95-7AF37DF090E7}">
      <dsp:nvSpPr>
        <dsp:cNvPr id="0" name=""/>
        <dsp:cNvSpPr/>
      </dsp:nvSpPr>
      <dsp:spPr>
        <a:xfrm>
          <a:off x="3750513" y="57371"/>
          <a:ext cx="1352392" cy="135239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B0274-2531-46FF-A499-A482E2CEAD8F}">
      <dsp:nvSpPr>
        <dsp:cNvPr id="0" name=""/>
        <dsp:cNvSpPr/>
      </dsp:nvSpPr>
      <dsp:spPr>
        <a:xfrm>
          <a:off x="4038727" y="345586"/>
          <a:ext cx="775963" cy="775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70E16-2069-49AD-83B0-58F7D2B35592}">
      <dsp:nvSpPr>
        <dsp:cNvPr id="0" name=""/>
        <dsp:cNvSpPr/>
      </dsp:nvSpPr>
      <dsp:spPr>
        <a:xfrm>
          <a:off x="3318190" y="1831001"/>
          <a:ext cx="2217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Calculating pollutant measure.</a:t>
          </a:r>
        </a:p>
      </dsp:txBody>
      <dsp:txXfrm>
        <a:off x="3318190" y="1831001"/>
        <a:ext cx="2217037" cy="720000"/>
      </dsp:txXfrm>
    </dsp:sp>
    <dsp:sp modelId="{EE29F61E-2CC4-45B1-8E9E-78707643C17E}">
      <dsp:nvSpPr>
        <dsp:cNvPr id="0" name=""/>
        <dsp:cNvSpPr/>
      </dsp:nvSpPr>
      <dsp:spPr>
        <a:xfrm>
          <a:off x="1145494" y="3105261"/>
          <a:ext cx="1352392" cy="135239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8E2B-ADF8-4AF5-A480-35A3E27B0256}">
      <dsp:nvSpPr>
        <dsp:cNvPr id="0" name=""/>
        <dsp:cNvSpPr/>
      </dsp:nvSpPr>
      <dsp:spPr>
        <a:xfrm>
          <a:off x="1433708" y="3393476"/>
          <a:ext cx="775963" cy="775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BD80B-3711-462C-9C99-3C4F489D2CAF}">
      <dsp:nvSpPr>
        <dsp:cNvPr id="0" name=""/>
        <dsp:cNvSpPr/>
      </dsp:nvSpPr>
      <dsp:spPr>
        <a:xfrm>
          <a:off x="713171" y="4878891"/>
          <a:ext cx="2217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Calculating humidity and temperature.</a:t>
          </a:r>
        </a:p>
      </dsp:txBody>
      <dsp:txXfrm>
        <a:off x="713171" y="4878891"/>
        <a:ext cx="2217037" cy="720000"/>
      </dsp:txXfrm>
    </dsp:sp>
    <dsp:sp modelId="{9CF97009-8400-4D9A-AD34-23F859170B5E}">
      <dsp:nvSpPr>
        <dsp:cNvPr id="0" name=""/>
        <dsp:cNvSpPr/>
      </dsp:nvSpPr>
      <dsp:spPr>
        <a:xfrm>
          <a:off x="3750513" y="3105261"/>
          <a:ext cx="1352392" cy="135239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D95A6-BA1E-47E3-AE07-DAD6D0B790A5}">
      <dsp:nvSpPr>
        <dsp:cNvPr id="0" name=""/>
        <dsp:cNvSpPr/>
      </dsp:nvSpPr>
      <dsp:spPr>
        <a:xfrm>
          <a:off x="4038727" y="3393476"/>
          <a:ext cx="775963" cy="7759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F93F2-7FAF-4F5A-AEF2-7F91F2FBBB14}">
      <dsp:nvSpPr>
        <dsp:cNvPr id="0" name=""/>
        <dsp:cNvSpPr/>
      </dsp:nvSpPr>
      <dsp:spPr>
        <a:xfrm>
          <a:off x="3318190" y="4878891"/>
          <a:ext cx="2217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Storing Data into DynamoDb on AWS</a:t>
          </a:r>
        </a:p>
      </dsp:txBody>
      <dsp:txXfrm>
        <a:off x="3318190" y="4878891"/>
        <a:ext cx="22170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AC950-1589-4AB3-B333-E7D876540EB1}">
      <dsp:nvSpPr>
        <dsp:cNvPr id="0" name=""/>
        <dsp:cNvSpPr/>
      </dsp:nvSpPr>
      <dsp:spPr>
        <a:xfrm>
          <a:off x="502494" y="8746"/>
          <a:ext cx="1268258" cy="12682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9377-1F04-4F05-8129-6F4ED35E306F}">
      <dsp:nvSpPr>
        <dsp:cNvPr id="0" name=""/>
        <dsp:cNvSpPr/>
      </dsp:nvSpPr>
      <dsp:spPr>
        <a:xfrm>
          <a:off x="768829" y="275081"/>
          <a:ext cx="735590" cy="735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BC0C7-D607-4D23-88AB-091DD5AB6C5B}">
      <dsp:nvSpPr>
        <dsp:cNvPr id="0" name=""/>
        <dsp:cNvSpPr/>
      </dsp:nvSpPr>
      <dsp:spPr>
        <a:xfrm>
          <a:off x="2042523" y="8746"/>
          <a:ext cx="2989467" cy="126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ESP32 implements </a:t>
          </a:r>
          <a:r>
            <a:rPr lang="en-US" sz="1300" b="1" kern="1200"/>
            <a:t>TCP/IP, full 802.11 b/g/n/e/i WLAN MAC protocol</a:t>
          </a:r>
          <a:r>
            <a:rPr lang="en-US" sz="1300" kern="1200"/>
            <a:t>, and Wi-Fi Direct specification.</a:t>
          </a:r>
        </a:p>
      </dsp:txBody>
      <dsp:txXfrm>
        <a:off x="2042523" y="8746"/>
        <a:ext cx="2989467" cy="1268258"/>
      </dsp:txXfrm>
    </dsp:sp>
    <dsp:sp modelId="{DD43DBCD-4E4F-4ABE-B87F-833928B5479F}">
      <dsp:nvSpPr>
        <dsp:cNvPr id="0" name=""/>
        <dsp:cNvSpPr/>
      </dsp:nvSpPr>
      <dsp:spPr>
        <a:xfrm>
          <a:off x="5552882" y="8746"/>
          <a:ext cx="1268258" cy="12682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C8027-3269-4452-9E61-EB56A10124EA}">
      <dsp:nvSpPr>
        <dsp:cNvPr id="0" name=""/>
        <dsp:cNvSpPr/>
      </dsp:nvSpPr>
      <dsp:spPr>
        <a:xfrm>
          <a:off x="5819216" y="275081"/>
          <a:ext cx="735590" cy="735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BEC08-CED7-42E0-8E4D-FC9C249E190D}">
      <dsp:nvSpPr>
        <dsp:cNvPr id="0" name=""/>
        <dsp:cNvSpPr/>
      </dsp:nvSpPr>
      <dsp:spPr>
        <a:xfrm>
          <a:off x="7092910" y="8746"/>
          <a:ext cx="2989467" cy="126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ESP32 also supports the </a:t>
          </a:r>
          <a:r>
            <a:rPr lang="en-US" sz="1300" b="1" kern="1200"/>
            <a:t>Wi-Fi Direct</a:t>
          </a:r>
          <a:r>
            <a:rPr lang="en-US" sz="1300" kern="1200"/>
            <a:t> . </a:t>
          </a:r>
          <a:r>
            <a:rPr lang="en-US" sz="1300" b="1" kern="1200"/>
            <a:t>Wifi-Direct</a:t>
          </a:r>
          <a:r>
            <a:rPr lang="en-US" sz="1300" kern="1200"/>
            <a:t> is good option for peer-to-peer connection without the need of a access point. The Wifi-Direct is easier to setup and the data transfer speeds are much better than bluetooth. </a:t>
          </a:r>
        </a:p>
      </dsp:txBody>
      <dsp:txXfrm>
        <a:off x="7092910" y="8746"/>
        <a:ext cx="2989467" cy="1268258"/>
      </dsp:txXfrm>
    </dsp:sp>
    <dsp:sp modelId="{A37B871F-293F-4713-94D4-A06CA8A06CF6}">
      <dsp:nvSpPr>
        <dsp:cNvPr id="0" name=""/>
        <dsp:cNvSpPr/>
      </dsp:nvSpPr>
      <dsp:spPr>
        <a:xfrm>
          <a:off x="502494" y="1800116"/>
          <a:ext cx="1268258" cy="12682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CA56F-0EC7-46C9-90A0-33F8C91F3B34}">
      <dsp:nvSpPr>
        <dsp:cNvPr id="0" name=""/>
        <dsp:cNvSpPr/>
      </dsp:nvSpPr>
      <dsp:spPr>
        <a:xfrm>
          <a:off x="768829" y="2066450"/>
          <a:ext cx="735590" cy="735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CA3A8-BF6D-4689-945A-A57AE36FFAC6}">
      <dsp:nvSpPr>
        <dsp:cNvPr id="0" name=""/>
        <dsp:cNvSpPr/>
      </dsp:nvSpPr>
      <dsp:spPr>
        <a:xfrm>
          <a:off x="2042523" y="1800116"/>
          <a:ext cx="2989467" cy="126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WPA/WPA2-Enterprise and WPS driver</a:t>
          </a:r>
        </a:p>
      </dsp:txBody>
      <dsp:txXfrm>
        <a:off x="2042523" y="1800116"/>
        <a:ext cx="2989467" cy="1268258"/>
      </dsp:txXfrm>
    </dsp:sp>
    <dsp:sp modelId="{C125CFF9-5390-4C02-99A0-ED97797C3155}">
      <dsp:nvSpPr>
        <dsp:cNvPr id="0" name=""/>
        <dsp:cNvSpPr/>
      </dsp:nvSpPr>
      <dsp:spPr>
        <a:xfrm>
          <a:off x="5552882" y="1800116"/>
          <a:ext cx="1268258" cy="12682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6DCA6-E6D1-49A8-B382-4CC277D6C8E9}">
      <dsp:nvSpPr>
        <dsp:cNvPr id="0" name=""/>
        <dsp:cNvSpPr/>
      </dsp:nvSpPr>
      <dsp:spPr>
        <a:xfrm>
          <a:off x="5819216" y="2066450"/>
          <a:ext cx="735590" cy="735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ED395-CB13-4184-A78A-6A1DAF49F468}">
      <dsp:nvSpPr>
        <dsp:cNvPr id="0" name=""/>
        <dsp:cNvSpPr/>
      </dsp:nvSpPr>
      <dsp:spPr>
        <a:xfrm>
          <a:off x="7092910" y="1800116"/>
          <a:ext cx="2989467" cy="126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 interface for various upper layer authentication schemes over EAP such as TLS, PEAP, LEAP, SIM, AKA or customer specific</a:t>
          </a:r>
        </a:p>
      </dsp:txBody>
      <dsp:txXfrm>
        <a:off x="7092910" y="1800116"/>
        <a:ext cx="2989467" cy="1268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109CF-30E1-4DB8-9CC5-EEE4806B70B6}">
      <dsp:nvSpPr>
        <dsp:cNvPr id="0" name=""/>
        <dsp:cNvSpPr/>
      </dsp:nvSpPr>
      <dsp:spPr>
        <a:xfrm>
          <a:off x="1704" y="815321"/>
          <a:ext cx="2261292" cy="13567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Taking Temperature and Humidity Readings</a:t>
          </a:r>
        </a:p>
      </dsp:txBody>
      <dsp:txXfrm>
        <a:off x="1704" y="815321"/>
        <a:ext cx="2261292" cy="1356775"/>
      </dsp:txXfrm>
    </dsp:sp>
    <dsp:sp modelId="{2D4F40C2-14EA-4E66-B606-1D87C6C7808A}">
      <dsp:nvSpPr>
        <dsp:cNvPr id="0" name=""/>
        <dsp:cNvSpPr/>
      </dsp:nvSpPr>
      <dsp:spPr>
        <a:xfrm>
          <a:off x="2298631" y="1372209"/>
          <a:ext cx="33919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10773"/>
            <a:satOff val="-620"/>
            <a:lumOff val="-45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0E8B-D6A9-431D-8287-0D97B753FDE6}">
      <dsp:nvSpPr>
        <dsp:cNvPr id="0" name=""/>
        <dsp:cNvSpPr/>
      </dsp:nvSpPr>
      <dsp:spPr>
        <a:xfrm>
          <a:off x="2673460" y="815321"/>
          <a:ext cx="2261292" cy="1356775"/>
        </a:xfrm>
        <a:prstGeom prst="rect">
          <a:avLst/>
        </a:prstGeom>
        <a:solidFill>
          <a:schemeClr val="accent2">
            <a:hueOff val="421546"/>
            <a:satOff val="-1239"/>
            <a:lumOff val="-91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have used Thermistor for Detecting surrounding temperature.</a:t>
          </a:r>
        </a:p>
      </dsp:txBody>
      <dsp:txXfrm>
        <a:off x="2673460" y="815321"/>
        <a:ext cx="2261292" cy="1356775"/>
      </dsp:txXfrm>
    </dsp:sp>
    <dsp:sp modelId="{924D5AEF-684B-42CB-BB12-5A22C5DA5E7D}">
      <dsp:nvSpPr>
        <dsp:cNvPr id="0" name=""/>
        <dsp:cNvSpPr/>
      </dsp:nvSpPr>
      <dsp:spPr>
        <a:xfrm>
          <a:off x="4970388" y="1372209"/>
          <a:ext cx="33919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632318"/>
            <a:satOff val="-1859"/>
            <a:lumOff val="-137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8CB1A-0C7C-4815-BEEF-C43256C5D2A0}">
      <dsp:nvSpPr>
        <dsp:cNvPr id="0" name=""/>
        <dsp:cNvSpPr/>
      </dsp:nvSpPr>
      <dsp:spPr>
        <a:xfrm>
          <a:off x="5345217" y="815321"/>
          <a:ext cx="2261292" cy="1356775"/>
        </a:xfrm>
        <a:prstGeom prst="rect">
          <a:avLst/>
        </a:prstGeom>
        <a:solidFill>
          <a:schemeClr val="accent2">
            <a:hueOff val="843091"/>
            <a:satOff val="-2479"/>
            <a:lumOff val="-18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Arduino will measure the voltage at a point between the thermistor and a known resistor</a:t>
          </a:r>
        </a:p>
      </dsp:txBody>
      <dsp:txXfrm>
        <a:off x="5345217" y="815321"/>
        <a:ext cx="2261292" cy="1356775"/>
      </dsp:txXfrm>
    </dsp:sp>
    <dsp:sp modelId="{C97036C4-B852-4DF1-A973-D746269A1852}">
      <dsp:nvSpPr>
        <dsp:cNvPr id="0" name=""/>
        <dsp:cNvSpPr/>
      </dsp:nvSpPr>
      <dsp:spPr>
        <a:xfrm>
          <a:off x="7642145" y="1372209"/>
          <a:ext cx="33919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053864"/>
            <a:satOff val="-3098"/>
            <a:lumOff val="-228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DA2A5-A0FD-4B8C-8C19-EFC2A44A136C}">
      <dsp:nvSpPr>
        <dsp:cNvPr id="0" name=""/>
        <dsp:cNvSpPr/>
      </dsp:nvSpPr>
      <dsp:spPr>
        <a:xfrm>
          <a:off x="8016974" y="815321"/>
          <a:ext cx="2261292" cy="1356775"/>
        </a:xfrm>
        <a:prstGeom prst="rect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DHT  library is use to calculate data from DHT11 sensor</a:t>
          </a:r>
        </a:p>
      </dsp:txBody>
      <dsp:txXfrm>
        <a:off x="8016974" y="815321"/>
        <a:ext cx="2261292" cy="1356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7A958-53B0-4AD7-A4B5-EF42251E582E}">
      <dsp:nvSpPr>
        <dsp:cNvPr id="0" name=""/>
        <dsp:cNvSpPr/>
      </dsp:nvSpPr>
      <dsp:spPr>
        <a:xfrm>
          <a:off x="12366" y="350779"/>
          <a:ext cx="888998" cy="888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CD4B6-F889-4A98-8801-13EF1C99F84F}">
      <dsp:nvSpPr>
        <dsp:cNvPr id="0" name=""/>
        <dsp:cNvSpPr/>
      </dsp:nvSpPr>
      <dsp:spPr>
        <a:xfrm>
          <a:off x="199056" y="537469"/>
          <a:ext cx="515619" cy="515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65B7C-768D-4035-AA6D-6C50D2795591}">
      <dsp:nvSpPr>
        <dsp:cNvPr id="0" name=""/>
        <dsp:cNvSpPr/>
      </dsp:nvSpPr>
      <dsp:spPr>
        <a:xfrm>
          <a:off x="1091865" y="350779"/>
          <a:ext cx="2095497" cy="88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NEO-6M </a:t>
          </a:r>
          <a:r>
            <a:rPr lang="en-US" sz="1400" b="1" kern="1200"/>
            <a:t>GPS Module</a:t>
          </a:r>
          <a:r>
            <a:rPr lang="en-US" sz="1400" kern="1200"/>
            <a:t> with Arduino/ESP32</a:t>
          </a:r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/>
        </a:p>
      </dsp:txBody>
      <dsp:txXfrm>
        <a:off x="1091865" y="350779"/>
        <a:ext cx="2095497" cy="888998"/>
      </dsp:txXfrm>
    </dsp:sp>
    <dsp:sp modelId="{B03F3073-BA80-4015-9C8C-4B5BC43BC66A}">
      <dsp:nvSpPr>
        <dsp:cNvPr id="0" name=""/>
        <dsp:cNvSpPr/>
      </dsp:nvSpPr>
      <dsp:spPr>
        <a:xfrm>
          <a:off x="3552487" y="350779"/>
          <a:ext cx="888998" cy="888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2DC2C-C618-4ECA-8A50-F20B89006683}">
      <dsp:nvSpPr>
        <dsp:cNvPr id="0" name=""/>
        <dsp:cNvSpPr/>
      </dsp:nvSpPr>
      <dsp:spPr>
        <a:xfrm>
          <a:off x="3739177" y="537469"/>
          <a:ext cx="515619" cy="515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DF7A9-3923-4A13-9774-D3EF81A07DB2}">
      <dsp:nvSpPr>
        <dsp:cNvPr id="0" name=""/>
        <dsp:cNvSpPr/>
      </dsp:nvSpPr>
      <dsp:spPr>
        <a:xfrm>
          <a:off x="4631986" y="350779"/>
          <a:ext cx="2095497" cy="88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detect Global Positioning System</a:t>
          </a:r>
        </a:p>
      </dsp:txBody>
      <dsp:txXfrm>
        <a:off x="4631986" y="350779"/>
        <a:ext cx="2095497" cy="888998"/>
      </dsp:txXfrm>
    </dsp:sp>
    <dsp:sp modelId="{9F283F2C-0B84-4EA3-8822-AE7C132A3D5C}">
      <dsp:nvSpPr>
        <dsp:cNvPr id="0" name=""/>
        <dsp:cNvSpPr/>
      </dsp:nvSpPr>
      <dsp:spPr>
        <a:xfrm>
          <a:off x="7092608" y="350779"/>
          <a:ext cx="888998" cy="888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EB516-8950-4DA7-AE65-2736D2808E3F}">
      <dsp:nvSpPr>
        <dsp:cNvPr id="0" name=""/>
        <dsp:cNvSpPr/>
      </dsp:nvSpPr>
      <dsp:spPr>
        <a:xfrm>
          <a:off x="7279298" y="537469"/>
          <a:ext cx="515619" cy="515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5D97B-77E3-4491-A255-8DBDAD351074}">
      <dsp:nvSpPr>
        <dsp:cNvPr id="0" name=""/>
        <dsp:cNvSpPr/>
      </dsp:nvSpPr>
      <dsp:spPr>
        <a:xfrm>
          <a:off x="8172107" y="350779"/>
          <a:ext cx="2095497" cy="88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determine position, time, and speed</a:t>
          </a:r>
        </a:p>
      </dsp:txBody>
      <dsp:txXfrm>
        <a:off x="8172107" y="350779"/>
        <a:ext cx="2095497" cy="888998"/>
      </dsp:txXfrm>
    </dsp:sp>
    <dsp:sp modelId="{B3DB0D1B-50C6-48BE-A1FA-ED1E4DC35825}">
      <dsp:nvSpPr>
        <dsp:cNvPr id="0" name=""/>
        <dsp:cNvSpPr/>
      </dsp:nvSpPr>
      <dsp:spPr>
        <a:xfrm>
          <a:off x="12366" y="1747639"/>
          <a:ext cx="888998" cy="888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6039C-5D12-4C51-94E4-45CEFF2BD2E1}">
      <dsp:nvSpPr>
        <dsp:cNvPr id="0" name=""/>
        <dsp:cNvSpPr/>
      </dsp:nvSpPr>
      <dsp:spPr>
        <a:xfrm>
          <a:off x="199056" y="1934329"/>
          <a:ext cx="515619" cy="5156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3355A-7AD7-4BFD-B050-482317FC506B}">
      <dsp:nvSpPr>
        <dsp:cNvPr id="0" name=""/>
        <dsp:cNvSpPr/>
      </dsp:nvSpPr>
      <dsp:spPr>
        <a:xfrm>
          <a:off x="1091865" y="1747639"/>
          <a:ext cx="2095497" cy="88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PMSA003 is used to detect dust particles in the surrounding air</a:t>
          </a:r>
        </a:p>
      </dsp:txBody>
      <dsp:txXfrm>
        <a:off x="1091865" y="1747639"/>
        <a:ext cx="2095497" cy="888998"/>
      </dsp:txXfrm>
    </dsp:sp>
    <dsp:sp modelId="{07BD02EB-AF57-469A-9B64-5B4E052258A5}">
      <dsp:nvSpPr>
        <dsp:cNvPr id="0" name=""/>
        <dsp:cNvSpPr/>
      </dsp:nvSpPr>
      <dsp:spPr>
        <a:xfrm>
          <a:off x="3552487" y="1747639"/>
          <a:ext cx="888998" cy="8889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21837-34A7-4507-BBAC-0B54ECE1CAF5}">
      <dsp:nvSpPr>
        <dsp:cNvPr id="0" name=""/>
        <dsp:cNvSpPr/>
      </dsp:nvSpPr>
      <dsp:spPr>
        <a:xfrm>
          <a:off x="3739177" y="1934329"/>
          <a:ext cx="515619" cy="5156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B0711-816C-4F5B-8BE1-898EF8850204}">
      <dsp:nvSpPr>
        <dsp:cNvPr id="0" name=""/>
        <dsp:cNvSpPr/>
      </dsp:nvSpPr>
      <dsp:spPr>
        <a:xfrm>
          <a:off x="4631986" y="1747639"/>
          <a:ext cx="2095497" cy="88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Calculate pollutant </a:t>
          </a:r>
        </a:p>
      </dsp:txBody>
      <dsp:txXfrm>
        <a:off x="4631986" y="1747639"/>
        <a:ext cx="2095497" cy="888998"/>
      </dsp:txXfrm>
    </dsp:sp>
    <dsp:sp modelId="{6FFDE4FC-9C2A-4DBA-8A09-0F5EBCDBE579}">
      <dsp:nvSpPr>
        <dsp:cNvPr id="0" name=""/>
        <dsp:cNvSpPr/>
      </dsp:nvSpPr>
      <dsp:spPr>
        <a:xfrm>
          <a:off x="7092608" y="1747639"/>
          <a:ext cx="888998" cy="888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40B12-7C6B-4622-AF8D-7D8D8F95FFD9}">
      <dsp:nvSpPr>
        <dsp:cNvPr id="0" name=""/>
        <dsp:cNvSpPr/>
      </dsp:nvSpPr>
      <dsp:spPr>
        <a:xfrm>
          <a:off x="7279298" y="1934329"/>
          <a:ext cx="515619" cy="5156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584FE-442B-4C46-8E27-9A6DBA07D86C}">
      <dsp:nvSpPr>
        <dsp:cNvPr id="0" name=""/>
        <dsp:cNvSpPr/>
      </dsp:nvSpPr>
      <dsp:spPr>
        <a:xfrm>
          <a:off x="8172107" y="1747639"/>
          <a:ext cx="2095497" cy="88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with Arduino/ESP32</a:t>
          </a:r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/>
        </a:p>
      </dsp:txBody>
      <dsp:txXfrm>
        <a:off x="8172107" y="1747639"/>
        <a:ext cx="2095497" cy="888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09BE0-9D1D-4784-BB20-9194C17FDDF3}">
      <dsp:nvSpPr>
        <dsp:cNvPr id="0" name=""/>
        <dsp:cNvSpPr/>
      </dsp:nvSpPr>
      <dsp:spPr>
        <a:xfrm>
          <a:off x="977485" y="870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89AE6-3224-443B-B353-BFF2237FEF74}">
      <dsp:nvSpPr>
        <dsp:cNvPr id="0" name=""/>
        <dsp:cNvSpPr/>
      </dsp:nvSpPr>
      <dsp:spPr>
        <a:xfrm>
          <a:off x="1343110" y="374334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D059E-630E-4EE5-9610-9CCCCD67EFE4}">
      <dsp:nvSpPr>
        <dsp:cNvPr id="0" name=""/>
        <dsp:cNvSpPr/>
      </dsp:nvSpPr>
      <dsp:spPr>
        <a:xfrm>
          <a:off x="429048" y="225870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TinyGPS++ library to read the data</a:t>
          </a:r>
        </a:p>
      </dsp:txBody>
      <dsp:txXfrm>
        <a:off x="429048" y="2258709"/>
        <a:ext cx="2812500" cy="720000"/>
      </dsp:txXfrm>
    </dsp:sp>
    <dsp:sp modelId="{5AE19274-4A8A-4DC6-843F-0F2A79EA50BC}">
      <dsp:nvSpPr>
        <dsp:cNvPr id="0" name=""/>
        <dsp:cNvSpPr/>
      </dsp:nvSpPr>
      <dsp:spPr>
        <a:xfrm>
          <a:off x="4282173" y="870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D319-AA07-4D73-9531-795CD5A3DCFD}">
      <dsp:nvSpPr>
        <dsp:cNvPr id="0" name=""/>
        <dsp:cNvSpPr/>
      </dsp:nvSpPr>
      <dsp:spPr>
        <a:xfrm>
          <a:off x="4647798" y="374334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15982-2066-4043-8C22-9286639D27E8}">
      <dsp:nvSpPr>
        <dsp:cNvPr id="0" name=""/>
        <dsp:cNvSpPr/>
      </dsp:nvSpPr>
      <dsp:spPr>
        <a:xfrm>
          <a:off x="3733735" y="225870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created a object of TinyGPS++ class in code</a:t>
          </a:r>
        </a:p>
      </dsp:txBody>
      <dsp:txXfrm>
        <a:off x="3733735" y="2258709"/>
        <a:ext cx="2812500" cy="720000"/>
      </dsp:txXfrm>
    </dsp:sp>
    <dsp:sp modelId="{1E41AEE5-0511-44AE-B6D6-51C3DF6755E4}">
      <dsp:nvSpPr>
        <dsp:cNvPr id="0" name=""/>
        <dsp:cNvSpPr/>
      </dsp:nvSpPr>
      <dsp:spPr>
        <a:xfrm>
          <a:off x="7586860" y="870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D267A-E61E-4212-A328-5CEBC886915F}">
      <dsp:nvSpPr>
        <dsp:cNvPr id="0" name=""/>
        <dsp:cNvSpPr/>
      </dsp:nvSpPr>
      <dsp:spPr>
        <a:xfrm>
          <a:off x="7952485" y="374334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64885-97F0-4CDE-9805-3E8DCE69EDD7}">
      <dsp:nvSpPr>
        <dsp:cNvPr id="0" name=""/>
        <dsp:cNvSpPr/>
      </dsp:nvSpPr>
      <dsp:spPr>
        <a:xfrm>
          <a:off x="7038423" y="225870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latitude , longitude,  current date and time Are calculated.</a:t>
          </a:r>
        </a:p>
      </dsp:txBody>
      <dsp:txXfrm>
        <a:off x="7038423" y="2258709"/>
        <a:ext cx="281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0A84F-721C-4D08-A8A4-00514D473628}">
      <dsp:nvSpPr>
        <dsp:cNvPr id="0" name=""/>
        <dsp:cNvSpPr/>
      </dsp:nvSpPr>
      <dsp:spPr>
        <a:xfrm>
          <a:off x="1949907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7190C-D08A-4A7F-9917-AC3388D04FFE}">
      <dsp:nvSpPr>
        <dsp:cNvPr id="0" name=""/>
        <dsp:cNvSpPr/>
      </dsp:nvSpPr>
      <dsp:spPr>
        <a:xfrm>
          <a:off x="870188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PMserial library to read the data from PMSA sensor</a:t>
          </a:r>
        </a:p>
      </dsp:txBody>
      <dsp:txXfrm>
        <a:off x="870188" y="2236620"/>
        <a:ext cx="3926250" cy="720000"/>
      </dsp:txXfrm>
    </dsp:sp>
    <dsp:sp modelId="{5DDB177C-0CF3-41AF-BC31-0CA29937E72F}">
      <dsp:nvSpPr>
        <dsp:cNvPr id="0" name=""/>
        <dsp:cNvSpPr/>
      </dsp:nvSpPr>
      <dsp:spPr>
        <a:xfrm>
          <a:off x="6563251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B5F1C-8273-4A59-A75A-770B1F854CCF}">
      <dsp:nvSpPr>
        <dsp:cNvPr id="0" name=""/>
        <dsp:cNvSpPr/>
      </dsp:nvSpPr>
      <dsp:spPr>
        <a:xfrm>
          <a:off x="5483532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Works with PM sensors with serial interface</a:t>
          </a:r>
        </a:p>
      </dsp:txBody>
      <dsp:txXfrm>
        <a:off x="5483532" y="2236620"/>
        <a:ext cx="392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88EF0-2271-4284-8E3E-CE8ECEE31B1A}">
      <dsp:nvSpPr>
        <dsp:cNvPr id="0" name=""/>
        <dsp:cNvSpPr/>
      </dsp:nvSpPr>
      <dsp:spPr>
        <a:xfrm>
          <a:off x="360985" y="41370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56DD-9DC2-4676-9DE2-644696598E48}">
      <dsp:nvSpPr>
        <dsp:cNvPr id="0" name=""/>
        <dsp:cNvSpPr/>
      </dsp:nvSpPr>
      <dsp:spPr>
        <a:xfrm>
          <a:off x="594985" y="64770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7B02F-61D7-4B76-98C6-03C056035FBD}">
      <dsp:nvSpPr>
        <dsp:cNvPr id="0" name=""/>
        <dsp:cNvSpPr/>
      </dsp:nvSpPr>
      <dsp:spPr>
        <a:xfrm>
          <a:off x="9985" y="18537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Create rule in IOT Core in AWS to insert data</a:t>
          </a:r>
        </a:p>
      </dsp:txBody>
      <dsp:txXfrm>
        <a:off x="9985" y="1853709"/>
        <a:ext cx="1800000" cy="720000"/>
      </dsp:txXfrm>
    </dsp:sp>
    <dsp:sp modelId="{DE773F84-7496-4C27-AC62-FE642C821434}">
      <dsp:nvSpPr>
        <dsp:cNvPr id="0" name=""/>
        <dsp:cNvSpPr/>
      </dsp:nvSpPr>
      <dsp:spPr>
        <a:xfrm>
          <a:off x="2475985" y="41370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893B-B002-4EE9-B06A-77D77151CC51}">
      <dsp:nvSpPr>
        <dsp:cNvPr id="0" name=""/>
        <dsp:cNvSpPr/>
      </dsp:nvSpPr>
      <dsp:spPr>
        <a:xfrm>
          <a:off x="2709985" y="64770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93CD6-5DF6-4CA6-B79F-EBABADC47324}">
      <dsp:nvSpPr>
        <dsp:cNvPr id="0" name=""/>
        <dsp:cNvSpPr/>
      </dsp:nvSpPr>
      <dsp:spPr>
        <a:xfrm>
          <a:off x="2124985" y="18537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AWS IOT library to connect to the AWS</a:t>
          </a:r>
        </a:p>
      </dsp:txBody>
      <dsp:txXfrm>
        <a:off x="2124985" y="1853709"/>
        <a:ext cx="1800000" cy="720000"/>
      </dsp:txXfrm>
    </dsp:sp>
    <dsp:sp modelId="{33A9F9D1-C550-4314-BD4B-2DB0A083B8CB}">
      <dsp:nvSpPr>
        <dsp:cNvPr id="0" name=""/>
        <dsp:cNvSpPr/>
      </dsp:nvSpPr>
      <dsp:spPr>
        <a:xfrm>
          <a:off x="4590985" y="41370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69D65-34A0-4F9E-B2E8-A1965B0D5F86}">
      <dsp:nvSpPr>
        <dsp:cNvPr id="0" name=""/>
        <dsp:cNvSpPr/>
      </dsp:nvSpPr>
      <dsp:spPr>
        <a:xfrm>
          <a:off x="4824985" y="64770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1BB12-B455-4BF4-B0DA-C9A7F55C194F}">
      <dsp:nvSpPr>
        <dsp:cNvPr id="0" name=""/>
        <dsp:cNvSpPr/>
      </dsp:nvSpPr>
      <dsp:spPr>
        <a:xfrm>
          <a:off x="4239985" y="18537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Certificate for connection</a:t>
          </a:r>
        </a:p>
      </dsp:txBody>
      <dsp:txXfrm>
        <a:off x="4239985" y="1853709"/>
        <a:ext cx="1800000" cy="720000"/>
      </dsp:txXfrm>
    </dsp:sp>
    <dsp:sp modelId="{C726C74F-33B6-4574-98B3-7B0BCDEBC693}">
      <dsp:nvSpPr>
        <dsp:cNvPr id="0" name=""/>
        <dsp:cNvSpPr/>
      </dsp:nvSpPr>
      <dsp:spPr>
        <a:xfrm>
          <a:off x="6705985" y="41370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151BB-DA29-4E76-82B2-374BAE61F08D}">
      <dsp:nvSpPr>
        <dsp:cNvPr id="0" name=""/>
        <dsp:cNvSpPr/>
      </dsp:nvSpPr>
      <dsp:spPr>
        <a:xfrm>
          <a:off x="6939985" y="64770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42AB2-3D62-4A98-BFD6-C122F1433BA7}">
      <dsp:nvSpPr>
        <dsp:cNvPr id="0" name=""/>
        <dsp:cNvSpPr/>
      </dsp:nvSpPr>
      <dsp:spPr>
        <a:xfrm>
          <a:off x="6354985" y="18537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Using-HTTPS AWS endpoint.</a:t>
          </a:r>
        </a:p>
      </dsp:txBody>
      <dsp:txXfrm>
        <a:off x="6354985" y="1853709"/>
        <a:ext cx="1800000" cy="720000"/>
      </dsp:txXfrm>
    </dsp:sp>
    <dsp:sp modelId="{101D1D78-639E-420E-ACEF-AFFF24EB3072}">
      <dsp:nvSpPr>
        <dsp:cNvPr id="0" name=""/>
        <dsp:cNvSpPr/>
      </dsp:nvSpPr>
      <dsp:spPr>
        <a:xfrm>
          <a:off x="8820985" y="41370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B7D9-61A1-4FA2-8414-E810F507004F}">
      <dsp:nvSpPr>
        <dsp:cNvPr id="0" name=""/>
        <dsp:cNvSpPr/>
      </dsp:nvSpPr>
      <dsp:spPr>
        <a:xfrm>
          <a:off x="9054985" y="64770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DF12E-45B5-42A9-A8C0-76C0CC616505}">
      <dsp:nvSpPr>
        <dsp:cNvPr id="0" name=""/>
        <dsp:cNvSpPr/>
      </dsp:nvSpPr>
      <dsp:spPr>
        <a:xfrm>
          <a:off x="8469985" y="185370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Publish and Subscribe using MQTT Shadow update </a:t>
          </a:r>
        </a:p>
      </dsp:txBody>
      <dsp:txXfrm>
        <a:off x="8469985" y="1853709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67012-1355-41DE-AF5E-C918FD8C82F4}">
      <dsp:nvSpPr>
        <dsp:cNvPr id="0" name=""/>
        <dsp:cNvSpPr/>
      </dsp:nvSpPr>
      <dsp:spPr>
        <a:xfrm>
          <a:off x="295234" y="569209"/>
          <a:ext cx="911425" cy="911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A67C7-FD45-487F-89EF-71522CC0B052}">
      <dsp:nvSpPr>
        <dsp:cNvPr id="0" name=""/>
        <dsp:cNvSpPr/>
      </dsp:nvSpPr>
      <dsp:spPr>
        <a:xfrm>
          <a:off x="489472" y="763447"/>
          <a:ext cx="522949" cy="522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2651C-60F8-4CCB-8E6E-E219CC4F46D0}">
      <dsp:nvSpPr>
        <dsp:cNvPr id="0" name=""/>
        <dsp:cNvSpPr/>
      </dsp:nvSpPr>
      <dsp:spPr>
        <a:xfrm>
          <a:off x="3877" y="1764521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AWS IOT CORE setup</a:t>
          </a:r>
        </a:p>
      </dsp:txBody>
      <dsp:txXfrm>
        <a:off x="3877" y="1764521"/>
        <a:ext cx="1494140" cy="653686"/>
      </dsp:txXfrm>
    </dsp:sp>
    <dsp:sp modelId="{FB44134F-4443-4F90-B8DA-1F35A48A017C}">
      <dsp:nvSpPr>
        <dsp:cNvPr id="0" name=""/>
        <dsp:cNvSpPr/>
      </dsp:nvSpPr>
      <dsp:spPr>
        <a:xfrm>
          <a:off x="2050849" y="569209"/>
          <a:ext cx="911425" cy="911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A374B-C6F2-492B-BA94-C8075AF8DBE9}">
      <dsp:nvSpPr>
        <dsp:cNvPr id="0" name=""/>
        <dsp:cNvSpPr/>
      </dsp:nvSpPr>
      <dsp:spPr>
        <a:xfrm>
          <a:off x="2245088" y="763447"/>
          <a:ext cx="522949" cy="522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F9C9-4684-4A0C-8299-C6F479D67FF0}">
      <dsp:nvSpPr>
        <dsp:cNvPr id="0" name=""/>
        <dsp:cNvSpPr/>
      </dsp:nvSpPr>
      <dsp:spPr>
        <a:xfrm>
          <a:off x="1759492" y="1764521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Configuration of AWS with MQTT client shadow update </a:t>
          </a:r>
        </a:p>
      </dsp:txBody>
      <dsp:txXfrm>
        <a:off x="1759492" y="1764521"/>
        <a:ext cx="1494140" cy="653686"/>
      </dsp:txXfrm>
    </dsp:sp>
    <dsp:sp modelId="{B7D3F9DE-7BE7-4FC0-B6DE-03E6D6D59B68}">
      <dsp:nvSpPr>
        <dsp:cNvPr id="0" name=""/>
        <dsp:cNvSpPr/>
      </dsp:nvSpPr>
      <dsp:spPr>
        <a:xfrm>
          <a:off x="3806464" y="569209"/>
          <a:ext cx="911425" cy="911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93AE7-92FD-41C3-AB74-2E4E5574A3A0}">
      <dsp:nvSpPr>
        <dsp:cNvPr id="0" name=""/>
        <dsp:cNvSpPr/>
      </dsp:nvSpPr>
      <dsp:spPr>
        <a:xfrm>
          <a:off x="4000703" y="763447"/>
          <a:ext cx="522949" cy="522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7FBCA-98E9-455D-8A46-D78FDB6FE9BC}">
      <dsp:nvSpPr>
        <dsp:cNvPr id="0" name=""/>
        <dsp:cNvSpPr/>
      </dsp:nvSpPr>
      <dsp:spPr>
        <a:xfrm>
          <a:off x="3515107" y="1764521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Storing the detected data from sensors to DynamoDb.</a:t>
          </a:r>
        </a:p>
      </dsp:txBody>
      <dsp:txXfrm>
        <a:off x="3515107" y="1764521"/>
        <a:ext cx="1494140" cy="653686"/>
      </dsp:txXfrm>
    </dsp:sp>
    <dsp:sp modelId="{1AE4695E-3777-4B93-8248-828C8ADC7A56}">
      <dsp:nvSpPr>
        <dsp:cNvPr id="0" name=""/>
        <dsp:cNvSpPr/>
      </dsp:nvSpPr>
      <dsp:spPr>
        <a:xfrm>
          <a:off x="5562080" y="569209"/>
          <a:ext cx="911425" cy="911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15D01-A187-4C07-A8E5-B27EEB6F6A38}">
      <dsp:nvSpPr>
        <dsp:cNvPr id="0" name=""/>
        <dsp:cNvSpPr/>
      </dsp:nvSpPr>
      <dsp:spPr>
        <a:xfrm>
          <a:off x="5756318" y="763447"/>
          <a:ext cx="522949" cy="522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F2F77-8C00-4864-A77B-E8C1481BA8F4}">
      <dsp:nvSpPr>
        <dsp:cNvPr id="0" name=""/>
        <dsp:cNvSpPr/>
      </dsp:nvSpPr>
      <dsp:spPr>
        <a:xfrm>
          <a:off x="5270722" y="1764521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Creating Lambda Function to scan parameters from our table.</a:t>
          </a:r>
        </a:p>
      </dsp:txBody>
      <dsp:txXfrm>
        <a:off x="5270722" y="1764521"/>
        <a:ext cx="1494140" cy="653686"/>
      </dsp:txXfrm>
    </dsp:sp>
    <dsp:sp modelId="{B80CCAA8-1391-4F0A-BAE4-BB119FDBF9A0}">
      <dsp:nvSpPr>
        <dsp:cNvPr id="0" name=""/>
        <dsp:cNvSpPr/>
      </dsp:nvSpPr>
      <dsp:spPr>
        <a:xfrm>
          <a:off x="7317695" y="569209"/>
          <a:ext cx="911425" cy="911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9EF07-56B8-433D-99FB-06703BADEA09}">
      <dsp:nvSpPr>
        <dsp:cNvPr id="0" name=""/>
        <dsp:cNvSpPr/>
      </dsp:nvSpPr>
      <dsp:spPr>
        <a:xfrm>
          <a:off x="7511933" y="763447"/>
          <a:ext cx="522949" cy="522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756D9-E708-4BE4-9D6D-5BC38DD6C491}">
      <dsp:nvSpPr>
        <dsp:cNvPr id="0" name=""/>
        <dsp:cNvSpPr/>
      </dsp:nvSpPr>
      <dsp:spPr>
        <a:xfrm>
          <a:off x="7026338" y="1764521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Testing and saving our application</a:t>
          </a:r>
        </a:p>
      </dsp:txBody>
      <dsp:txXfrm>
        <a:off x="7026338" y="1764521"/>
        <a:ext cx="1494140" cy="653686"/>
      </dsp:txXfrm>
    </dsp:sp>
    <dsp:sp modelId="{AFCA6CC3-01BF-4E89-92E7-B09EB81D4124}">
      <dsp:nvSpPr>
        <dsp:cNvPr id="0" name=""/>
        <dsp:cNvSpPr/>
      </dsp:nvSpPr>
      <dsp:spPr>
        <a:xfrm>
          <a:off x="9073310" y="569209"/>
          <a:ext cx="911425" cy="911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A06B7-6B5A-42A2-BC88-0C3C6BDF8050}">
      <dsp:nvSpPr>
        <dsp:cNvPr id="0" name=""/>
        <dsp:cNvSpPr/>
      </dsp:nvSpPr>
      <dsp:spPr>
        <a:xfrm>
          <a:off x="9267548" y="763447"/>
          <a:ext cx="522949" cy="522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5F7F8-19F0-4DEB-AEEC-FF6EA1E9F2C5}">
      <dsp:nvSpPr>
        <dsp:cNvPr id="0" name=""/>
        <dsp:cNvSpPr/>
      </dsp:nvSpPr>
      <dsp:spPr>
        <a:xfrm>
          <a:off x="8781953" y="1764521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Creating Web Application eg: Web Page with Google map api key to display current real time GPS coordinates.</a:t>
          </a:r>
        </a:p>
      </dsp:txBody>
      <dsp:txXfrm>
        <a:off x="8781953" y="1764521"/>
        <a:ext cx="1494140" cy="65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5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08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38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2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6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346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cs typeface="Calibri Light"/>
              </a:rPr>
              <a:t>Environmental Monitoring IoT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87" y="658458"/>
            <a:ext cx="368909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cs typeface="Calibri"/>
              </a:rPr>
              <a:t>By Anmol Panchal, </a:t>
            </a:r>
            <a:r>
              <a:rPr lang="en-US" sz="2800" dirty="0" err="1">
                <a:cs typeface="Calibri"/>
              </a:rPr>
              <a:t>Vira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Meherkar</a:t>
            </a:r>
            <a:r>
              <a:rPr lang="en-US" sz="2800" dirty="0">
                <a:cs typeface="Calibri"/>
              </a:rPr>
              <a:t> &amp; </a:t>
            </a:r>
            <a:r>
              <a:rPr lang="en-US" sz="2800" dirty="0" err="1">
                <a:cs typeface="Calibri"/>
              </a:rPr>
              <a:t>Swar</a:t>
            </a:r>
            <a:r>
              <a:rPr lang="en-US" sz="2800" dirty="0">
                <a:cs typeface="Calibri"/>
              </a:rPr>
              <a:t> Kunwar</a:t>
            </a:r>
            <a:endParaRPr lang="en-US" sz="2800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205983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D93C8-6485-49A8-88F9-11FF2CD8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bg1"/>
                </a:solidFill>
                <a:cs typeface="Calibri Light"/>
              </a:rPr>
              <a:t>Environmental Monitoring</a:t>
            </a:r>
            <a:endParaRPr lang="en-US" sz="35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A055B-1D30-4831-9CC8-2A9FCB753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3901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6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5C56-CCD5-4E01-9A97-940670DB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4747491"/>
            <a:ext cx="7289364" cy="1273806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Why Use ESP32 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20A7BD-4FB1-435D-8DA7-FAFBF4C6F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514694"/>
              </p:ext>
            </p:extLst>
          </p:nvPr>
        </p:nvGraphicFramePr>
        <p:xfrm>
          <a:off x="840509" y="959170"/>
          <a:ext cx="10584873" cy="307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7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F5962-9EC8-46EE-A8D7-689D4E58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Use of DHT11 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EDCB3-9922-499C-8D02-CCDBF7A36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372228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5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E10BF-A5AA-4926-9835-96F2AF5A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4300">
                <a:solidFill>
                  <a:schemeClr val="bg1"/>
                </a:solidFill>
                <a:cs typeface="Calibri Light"/>
              </a:rPr>
              <a:t>GPS(NEO-6M) / PMSA003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5D488-E6A3-4055-8788-54EEFBC9A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839553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64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1C223-8FBA-49DA-A8B8-96CA45DF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NEO-6M UBlox sensor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C72213-065B-477D-A72A-0A79D7015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460588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26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E3B14-C680-47F5-8272-283E46B9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PMSA sensor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BC955E-C01C-4446-874E-5B17B4D1C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391862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10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9991-4F7E-4A71-9934-AEF21A2F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AWS Setup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9C63DD-85BF-4D37-90B4-40B84E24A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06810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76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4EE7E-BEF8-478E-A2B9-EA33A14E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900">
                <a:solidFill>
                  <a:schemeClr val="bg1"/>
                </a:solidFill>
                <a:cs typeface="Calibri Light"/>
              </a:rPr>
              <a:t>AWS IOT Core + lambda services</a:t>
            </a:r>
            <a:endParaRPr lang="en-US" sz="39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D49F3B-0B0E-40E5-9692-A92E2F94C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947061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53719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Corbel</vt:lpstr>
      <vt:lpstr>Headlines</vt:lpstr>
      <vt:lpstr>Environmental Monitoring IoT Project</vt:lpstr>
      <vt:lpstr>Environmental Monitoring</vt:lpstr>
      <vt:lpstr>Why Use ESP32 ?</vt:lpstr>
      <vt:lpstr>Use of DHT11 </vt:lpstr>
      <vt:lpstr>GPS(NEO-6M) / PMSA003</vt:lpstr>
      <vt:lpstr>NEO-6M UBlox sensor</vt:lpstr>
      <vt:lpstr>PMSA sensor</vt:lpstr>
      <vt:lpstr>AWS Setup </vt:lpstr>
      <vt:lpstr>AWS IOT Core + lambda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Monitoring IoT Project</dc:title>
  <dc:creator>Anmol Panchal</dc:creator>
  <cp:lastModifiedBy>Anmol Panchal</cp:lastModifiedBy>
  <cp:revision>1</cp:revision>
  <dcterms:created xsi:type="dcterms:W3CDTF">2018-11-26T07:10:56Z</dcterms:created>
  <dcterms:modified xsi:type="dcterms:W3CDTF">2018-11-26T07:12:16Z</dcterms:modified>
</cp:coreProperties>
</file>