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0"/>
    <p:restoredTop sz="96966"/>
  </p:normalViewPr>
  <p:slideViewPr>
    <p:cSldViewPr snapToGrid="0">
      <p:cViewPr varScale="1">
        <p:scale>
          <a:sx n="39" d="100"/>
          <a:sy n="39" d="100"/>
        </p:scale>
        <p:origin x="3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3D27-A128-6E48-AD61-EC7F4EAEBEC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919D-25D7-FC44-9E56-FC30AF10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3D27-A128-6E48-AD61-EC7F4EAEBEC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919D-25D7-FC44-9E56-FC30AF10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3D27-A128-6E48-AD61-EC7F4EAEBEC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919D-25D7-FC44-9E56-FC30AF10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3D27-A128-6E48-AD61-EC7F4EAEBEC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919D-25D7-FC44-9E56-FC30AF10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8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3D27-A128-6E48-AD61-EC7F4EAEBEC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919D-25D7-FC44-9E56-FC30AF10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3D27-A128-6E48-AD61-EC7F4EAEBEC6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919D-25D7-FC44-9E56-FC30AF10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3D27-A128-6E48-AD61-EC7F4EAEBEC6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919D-25D7-FC44-9E56-FC30AF10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1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3D27-A128-6E48-AD61-EC7F4EAEBEC6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919D-25D7-FC44-9E56-FC30AF10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4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3D27-A128-6E48-AD61-EC7F4EAEBEC6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919D-25D7-FC44-9E56-FC30AF10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3D27-A128-6E48-AD61-EC7F4EAEBEC6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919D-25D7-FC44-9E56-FC30AF10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3D27-A128-6E48-AD61-EC7F4EAEBEC6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919D-25D7-FC44-9E56-FC30AF10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3D27-A128-6E48-AD61-EC7F4EAEBEC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C919D-25D7-FC44-9E56-FC30AF10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6D3DE-0685-56A7-472E-CC5A4CC762F3}"/>
              </a:ext>
            </a:extLst>
          </p:cNvPr>
          <p:cNvSpPr txBox="1"/>
          <p:nvPr/>
        </p:nvSpPr>
        <p:spPr>
          <a:xfrm>
            <a:off x="5882812" y="1679369"/>
            <a:ext cx="1335974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>
                <a:latin typeface="Holligate Signature Demo" panose="02000600000000000000" pitchFamily="2" charset="0"/>
                <a:cs typeface="Jaini" pitchFamily="2" charset="0"/>
              </a:rPr>
              <a:t>Yashvi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D6ADEF-E688-1DA3-942E-E78BCA8B8A2F}"/>
              </a:ext>
            </a:extLst>
          </p:cNvPr>
          <p:cNvGrpSpPr/>
          <p:nvPr/>
        </p:nvGrpSpPr>
        <p:grpSpPr>
          <a:xfrm>
            <a:off x="11564337" y="14348404"/>
            <a:ext cx="5486400" cy="5908602"/>
            <a:chOff x="11564337" y="14348404"/>
            <a:chExt cx="5486400" cy="59086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C422E3-2E83-BA89-BF78-A4C92784B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64337" y="14348404"/>
              <a:ext cx="5486400" cy="5486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07A11E-148E-02CD-71CA-B903ABD861E5}"/>
                </a:ext>
              </a:extLst>
            </p:cNvPr>
            <p:cNvSpPr txBox="1"/>
            <p:nvPr/>
          </p:nvSpPr>
          <p:spPr>
            <a:xfrm>
              <a:off x="12451116" y="14870916"/>
              <a:ext cx="3451586" cy="538609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4400" dirty="0">
                  <a:solidFill>
                    <a:schemeClr val="bg1"/>
                  </a:solidFill>
                  <a:latin typeface="Holligate Signature Demo" panose="02000600000000000000" pitchFamily="2" charset="0"/>
                  <a:cs typeface="Jaini" pitchFamily="2" charset="0"/>
                </a:rPr>
                <a:t>Y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33E6603-0CF2-6745-A56E-65392F40E7ED}"/>
              </a:ext>
            </a:extLst>
          </p:cNvPr>
          <p:cNvSpPr txBox="1"/>
          <p:nvPr/>
        </p:nvSpPr>
        <p:spPr>
          <a:xfrm>
            <a:off x="5882812" y="7501565"/>
            <a:ext cx="1335974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>
                <a:solidFill>
                  <a:schemeClr val="bg1"/>
                </a:solidFill>
                <a:latin typeface="Holligate Signature Demo" panose="02000600000000000000" pitchFamily="2" charset="0"/>
                <a:cs typeface="Jaini" pitchFamily="2" charset="0"/>
              </a:rPr>
              <a:t>Yashvi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894473-23B6-0F84-C60D-BC2C9E5CADA4}"/>
              </a:ext>
            </a:extLst>
          </p:cNvPr>
          <p:cNvGrpSpPr/>
          <p:nvPr/>
        </p:nvGrpSpPr>
        <p:grpSpPr>
          <a:xfrm>
            <a:off x="18607395" y="14348404"/>
            <a:ext cx="5486400" cy="5908602"/>
            <a:chOff x="18607395" y="14348404"/>
            <a:chExt cx="5486400" cy="590860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269F855-4035-D0C9-18CF-0842B76E5333}"/>
                </a:ext>
              </a:extLst>
            </p:cNvPr>
            <p:cNvSpPr>
              <a:spLocks/>
            </p:cNvSpPr>
            <p:nvPr/>
          </p:nvSpPr>
          <p:spPr>
            <a:xfrm>
              <a:off x="18607395" y="14348404"/>
              <a:ext cx="5486400" cy="5486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A0A97D-70D8-D5A7-939E-E36B6B8852EF}"/>
                </a:ext>
              </a:extLst>
            </p:cNvPr>
            <p:cNvSpPr txBox="1"/>
            <p:nvPr/>
          </p:nvSpPr>
          <p:spPr>
            <a:xfrm>
              <a:off x="19494174" y="14870916"/>
              <a:ext cx="3451586" cy="538609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4400" dirty="0">
                  <a:solidFill>
                    <a:schemeClr val="bg1"/>
                  </a:solidFill>
                  <a:latin typeface="Holligate Signature Demo" panose="02000600000000000000" pitchFamily="2" charset="0"/>
                  <a:cs typeface="Jaini" pitchFamily="2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08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Holligate Signature Demo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Saxena</dc:creator>
  <cp:lastModifiedBy>Anmol Saxena</cp:lastModifiedBy>
  <cp:revision>2</cp:revision>
  <dcterms:created xsi:type="dcterms:W3CDTF">2023-09-07T16:16:31Z</dcterms:created>
  <dcterms:modified xsi:type="dcterms:W3CDTF">2023-09-07T17:39:34Z</dcterms:modified>
</cp:coreProperties>
</file>