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64" r:id="rId6"/>
    <p:sldId id="260"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AB4F6-7C49-4F21-A83A-61D562A75DC0}" v="195" dt="2023-11-05T12:08:30.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kumar Mahto" userId="ea972ea08a34125c" providerId="LiveId" clId="{721AB4F6-7C49-4F21-A83A-61D562A75DC0}"/>
    <pc:docChg chg="undo redo custSel addSld delSld modSld">
      <pc:chgData name="Ajay kumar Mahto" userId="ea972ea08a34125c" providerId="LiveId" clId="{721AB4F6-7C49-4F21-A83A-61D562A75DC0}" dt="2023-11-05T12:21:59.695" v="2321" actId="14100"/>
      <pc:docMkLst>
        <pc:docMk/>
      </pc:docMkLst>
      <pc:sldChg chg="addSp delSp modSp mod">
        <pc:chgData name="Ajay kumar Mahto" userId="ea972ea08a34125c" providerId="LiveId" clId="{721AB4F6-7C49-4F21-A83A-61D562A75DC0}" dt="2023-11-05T08:17:21.433" v="207" actId="14100"/>
        <pc:sldMkLst>
          <pc:docMk/>
          <pc:sldMk cId="4268335620" sldId="265"/>
        </pc:sldMkLst>
        <pc:spChg chg="mod">
          <ac:chgData name="Ajay kumar Mahto" userId="ea972ea08a34125c" providerId="LiveId" clId="{721AB4F6-7C49-4F21-A83A-61D562A75DC0}" dt="2023-11-05T08:05:25.229" v="56" actId="21"/>
          <ac:spMkLst>
            <pc:docMk/>
            <pc:sldMk cId="4268335620" sldId="265"/>
            <ac:spMk id="3" creationId="{2335E1AC-85E1-1E67-64EE-EF3CA6A8456F}"/>
          </ac:spMkLst>
        </pc:spChg>
        <pc:spChg chg="mod">
          <ac:chgData name="Ajay kumar Mahto" userId="ea972ea08a34125c" providerId="LiveId" clId="{721AB4F6-7C49-4F21-A83A-61D562A75DC0}" dt="2023-11-05T08:01:36.475" v="29" actId="1076"/>
          <ac:spMkLst>
            <pc:docMk/>
            <pc:sldMk cId="4268335620" sldId="265"/>
            <ac:spMk id="4" creationId="{E3CCE951-417F-3506-BFCA-DBB62AD52552}"/>
          </ac:spMkLst>
        </pc:spChg>
        <pc:spChg chg="mod">
          <ac:chgData name="Ajay kumar Mahto" userId="ea972ea08a34125c" providerId="LiveId" clId="{721AB4F6-7C49-4F21-A83A-61D562A75DC0}" dt="2023-11-05T08:12:03.384" v="137" actId="14100"/>
          <ac:spMkLst>
            <pc:docMk/>
            <pc:sldMk cId="4268335620" sldId="265"/>
            <ac:spMk id="5" creationId="{7A33BD4E-40A3-FBCB-7EF8-278816D26BD6}"/>
          </ac:spMkLst>
        </pc:spChg>
        <pc:spChg chg="mod">
          <ac:chgData name="Ajay kumar Mahto" userId="ea972ea08a34125c" providerId="LiveId" clId="{721AB4F6-7C49-4F21-A83A-61D562A75DC0}" dt="2023-11-05T08:13:04.241" v="150" actId="1076"/>
          <ac:spMkLst>
            <pc:docMk/>
            <pc:sldMk cId="4268335620" sldId="265"/>
            <ac:spMk id="6" creationId="{F8A9F292-82A8-DEC1-C9E1-D40E822AC6B0}"/>
          </ac:spMkLst>
        </pc:spChg>
        <pc:spChg chg="mod">
          <ac:chgData name="Ajay kumar Mahto" userId="ea972ea08a34125c" providerId="LiveId" clId="{721AB4F6-7C49-4F21-A83A-61D562A75DC0}" dt="2023-11-05T08:01:54.131" v="33" actId="1076"/>
          <ac:spMkLst>
            <pc:docMk/>
            <pc:sldMk cId="4268335620" sldId="265"/>
            <ac:spMk id="7" creationId="{9D315FF7-9AC1-0753-87B3-CED2E9CFF790}"/>
          </ac:spMkLst>
        </pc:spChg>
        <pc:spChg chg="mod">
          <ac:chgData name="Ajay kumar Mahto" userId="ea972ea08a34125c" providerId="LiveId" clId="{721AB4F6-7C49-4F21-A83A-61D562A75DC0}" dt="2023-11-05T08:12:13.783" v="140" actId="14100"/>
          <ac:spMkLst>
            <pc:docMk/>
            <pc:sldMk cId="4268335620" sldId="265"/>
            <ac:spMk id="8" creationId="{46DF9E99-5C41-A716-6C23-3EC4BC51DF6F}"/>
          </ac:spMkLst>
        </pc:spChg>
        <pc:spChg chg="mod">
          <ac:chgData name="Ajay kumar Mahto" userId="ea972ea08a34125c" providerId="LiveId" clId="{721AB4F6-7C49-4F21-A83A-61D562A75DC0}" dt="2023-11-05T08:13:10.681" v="151" actId="1076"/>
          <ac:spMkLst>
            <pc:docMk/>
            <pc:sldMk cId="4268335620" sldId="265"/>
            <ac:spMk id="9" creationId="{A4CA452F-ED0C-75FA-4D03-EAF3A302B240}"/>
          </ac:spMkLst>
        </pc:spChg>
        <pc:spChg chg="mod">
          <ac:chgData name="Ajay kumar Mahto" userId="ea972ea08a34125c" providerId="LiveId" clId="{721AB4F6-7C49-4F21-A83A-61D562A75DC0}" dt="2023-11-05T08:12:35.136" v="144" actId="1076"/>
          <ac:spMkLst>
            <pc:docMk/>
            <pc:sldMk cId="4268335620" sldId="265"/>
            <ac:spMk id="10" creationId="{52128EDC-6A78-0F79-AF3E-B55043527348}"/>
          </ac:spMkLst>
        </pc:spChg>
        <pc:spChg chg="mod">
          <ac:chgData name="Ajay kumar Mahto" userId="ea972ea08a34125c" providerId="LiveId" clId="{721AB4F6-7C49-4F21-A83A-61D562A75DC0}" dt="2023-11-05T08:12:50.593" v="148" actId="1076"/>
          <ac:spMkLst>
            <pc:docMk/>
            <pc:sldMk cId="4268335620" sldId="265"/>
            <ac:spMk id="11" creationId="{90B70B95-60FC-4376-BBC3-DBB900E430A3}"/>
          </ac:spMkLst>
        </pc:spChg>
        <pc:spChg chg="mod">
          <ac:chgData name="Ajay kumar Mahto" userId="ea972ea08a34125c" providerId="LiveId" clId="{721AB4F6-7C49-4F21-A83A-61D562A75DC0}" dt="2023-11-05T08:02:59.925" v="42" actId="1076"/>
          <ac:spMkLst>
            <pc:docMk/>
            <pc:sldMk cId="4268335620" sldId="265"/>
            <ac:spMk id="12" creationId="{66B45843-39C8-0EAD-B197-C942F6C6A6E9}"/>
          </ac:spMkLst>
        </pc:spChg>
        <pc:spChg chg="mod">
          <ac:chgData name="Ajay kumar Mahto" userId="ea972ea08a34125c" providerId="LiveId" clId="{721AB4F6-7C49-4F21-A83A-61D562A75DC0}" dt="2023-11-05T08:02:49.854" v="40" actId="1076"/>
          <ac:spMkLst>
            <pc:docMk/>
            <pc:sldMk cId="4268335620" sldId="265"/>
            <ac:spMk id="13" creationId="{C5C49526-4E91-340F-681E-CEB39A160BDB}"/>
          </ac:spMkLst>
        </pc:spChg>
        <pc:spChg chg="mod">
          <ac:chgData name="Ajay kumar Mahto" userId="ea972ea08a34125c" providerId="LiveId" clId="{721AB4F6-7C49-4F21-A83A-61D562A75DC0}" dt="2023-11-05T08:02:53.573" v="41" actId="1076"/>
          <ac:spMkLst>
            <pc:docMk/>
            <pc:sldMk cId="4268335620" sldId="265"/>
            <ac:spMk id="14" creationId="{ED24313B-AC8D-EE2D-C1FA-42C4112D5083}"/>
          </ac:spMkLst>
        </pc:spChg>
        <pc:spChg chg="add mod">
          <ac:chgData name="Ajay kumar Mahto" userId="ea972ea08a34125c" providerId="LiveId" clId="{721AB4F6-7C49-4F21-A83A-61D562A75DC0}" dt="2023-11-05T08:17:21.433" v="207" actId="14100"/>
          <ac:spMkLst>
            <pc:docMk/>
            <pc:sldMk cId="4268335620" sldId="265"/>
            <ac:spMk id="15" creationId="{B1351199-75FE-9AC6-ED11-10693E70CE53}"/>
          </ac:spMkLst>
        </pc:spChg>
        <pc:spChg chg="add mod">
          <ac:chgData name="Ajay kumar Mahto" userId="ea972ea08a34125c" providerId="LiveId" clId="{721AB4F6-7C49-4F21-A83A-61D562A75DC0}" dt="2023-11-05T08:17:16.619" v="206" actId="1076"/>
          <ac:spMkLst>
            <pc:docMk/>
            <pc:sldMk cId="4268335620" sldId="265"/>
            <ac:spMk id="16" creationId="{148F0AB5-5F18-F8A7-1271-49AAFE716DD2}"/>
          </ac:spMkLst>
        </pc:spChg>
        <pc:spChg chg="add mod">
          <ac:chgData name="Ajay kumar Mahto" userId="ea972ea08a34125c" providerId="LiveId" clId="{721AB4F6-7C49-4F21-A83A-61D562A75DC0}" dt="2023-11-05T08:06:15.340" v="68" actId="1076"/>
          <ac:spMkLst>
            <pc:docMk/>
            <pc:sldMk cId="4268335620" sldId="265"/>
            <ac:spMk id="17" creationId="{C7053437-0A7D-2059-C93E-48A253E7F8B1}"/>
          </ac:spMkLst>
        </pc:spChg>
        <pc:spChg chg="add mod">
          <ac:chgData name="Ajay kumar Mahto" userId="ea972ea08a34125c" providerId="LiveId" clId="{721AB4F6-7C49-4F21-A83A-61D562A75DC0}" dt="2023-11-05T08:06:30.206" v="72" actId="13822"/>
          <ac:spMkLst>
            <pc:docMk/>
            <pc:sldMk cId="4268335620" sldId="265"/>
            <ac:spMk id="18" creationId="{7ABF3499-A333-6382-EE02-0E51B57D9AD1}"/>
          </ac:spMkLst>
        </pc:spChg>
        <pc:spChg chg="add mod">
          <ac:chgData name="Ajay kumar Mahto" userId="ea972ea08a34125c" providerId="LiveId" clId="{721AB4F6-7C49-4F21-A83A-61D562A75DC0}" dt="2023-11-05T08:06:57.361" v="77" actId="13822"/>
          <ac:spMkLst>
            <pc:docMk/>
            <pc:sldMk cId="4268335620" sldId="265"/>
            <ac:spMk id="19" creationId="{13A58E7C-7766-3FBE-B0CF-82F08C64DF2C}"/>
          </ac:spMkLst>
        </pc:spChg>
        <pc:spChg chg="add mod">
          <ac:chgData name="Ajay kumar Mahto" userId="ea972ea08a34125c" providerId="LiveId" clId="{721AB4F6-7C49-4F21-A83A-61D562A75DC0}" dt="2023-11-05T08:13:17.897" v="152" actId="14100"/>
          <ac:spMkLst>
            <pc:docMk/>
            <pc:sldMk cId="4268335620" sldId="265"/>
            <ac:spMk id="20" creationId="{E1DB1669-478B-AC66-EFCA-6C1EEEF4EE2F}"/>
          </ac:spMkLst>
        </pc:spChg>
        <pc:spChg chg="add mod">
          <ac:chgData name="Ajay kumar Mahto" userId="ea972ea08a34125c" providerId="LiveId" clId="{721AB4F6-7C49-4F21-A83A-61D562A75DC0}" dt="2023-11-05T08:12:37.625" v="145" actId="1076"/>
          <ac:spMkLst>
            <pc:docMk/>
            <pc:sldMk cId="4268335620" sldId="265"/>
            <ac:spMk id="21" creationId="{0C681051-0E27-6F49-BE5C-02BCFBEEA21F}"/>
          </ac:spMkLst>
        </pc:spChg>
        <pc:spChg chg="add mod">
          <ac:chgData name="Ajay kumar Mahto" userId="ea972ea08a34125c" providerId="LiveId" clId="{721AB4F6-7C49-4F21-A83A-61D562A75DC0}" dt="2023-11-05T08:12:41.026" v="146" actId="1076"/>
          <ac:spMkLst>
            <pc:docMk/>
            <pc:sldMk cId="4268335620" sldId="265"/>
            <ac:spMk id="22" creationId="{24008998-3E88-534D-3BB4-60BF67B7A2EF}"/>
          </ac:spMkLst>
        </pc:spChg>
        <pc:spChg chg="add mod">
          <ac:chgData name="Ajay kumar Mahto" userId="ea972ea08a34125c" providerId="LiveId" clId="{721AB4F6-7C49-4F21-A83A-61D562A75DC0}" dt="2023-11-05T08:08:47.120" v="101" actId="13822"/>
          <ac:spMkLst>
            <pc:docMk/>
            <pc:sldMk cId="4268335620" sldId="265"/>
            <ac:spMk id="23" creationId="{2E1D2584-77C9-92BA-18A3-09D84B6B00EE}"/>
          </ac:spMkLst>
        </pc:spChg>
        <pc:spChg chg="add mod">
          <ac:chgData name="Ajay kumar Mahto" userId="ea972ea08a34125c" providerId="LiveId" clId="{721AB4F6-7C49-4F21-A83A-61D562A75DC0}" dt="2023-11-05T08:09:10.417" v="106" actId="13822"/>
          <ac:spMkLst>
            <pc:docMk/>
            <pc:sldMk cId="4268335620" sldId="265"/>
            <ac:spMk id="24" creationId="{A4543A61-2973-00D2-237E-13429A93310B}"/>
          </ac:spMkLst>
        </pc:spChg>
        <pc:spChg chg="add mod">
          <ac:chgData name="Ajay kumar Mahto" userId="ea972ea08a34125c" providerId="LiveId" clId="{721AB4F6-7C49-4F21-A83A-61D562A75DC0}" dt="2023-11-05T08:09:29.060" v="113" actId="13822"/>
          <ac:spMkLst>
            <pc:docMk/>
            <pc:sldMk cId="4268335620" sldId="265"/>
            <ac:spMk id="25" creationId="{485F1F9A-9662-B838-A4F6-0AD3A073318F}"/>
          </ac:spMkLst>
        </pc:spChg>
        <pc:spChg chg="add mod">
          <ac:chgData name="Ajay kumar Mahto" userId="ea972ea08a34125c" providerId="LiveId" clId="{721AB4F6-7C49-4F21-A83A-61D562A75DC0}" dt="2023-11-05T08:09:49.249" v="119" actId="13822"/>
          <ac:spMkLst>
            <pc:docMk/>
            <pc:sldMk cId="4268335620" sldId="265"/>
            <ac:spMk id="26" creationId="{9014F0AE-7840-25F3-234F-39BFFAC21F4E}"/>
          </ac:spMkLst>
        </pc:spChg>
        <pc:spChg chg="add mod">
          <ac:chgData name="Ajay kumar Mahto" userId="ea972ea08a34125c" providerId="LiveId" clId="{721AB4F6-7C49-4F21-A83A-61D562A75DC0}" dt="2023-11-05T08:11:01.470" v="127" actId="13822"/>
          <ac:spMkLst>
            <pc:docMk/>
            <pc:sldMk cId="4268335620" sldId="265"/>
            <ac:spMk id="29" creationId="{46E0ABB1-C721-2593-1BB0-48D9A0672740}"/>
          </ac:spMkLst>
        </pc:spChg>
        <pc:spChg chg="add mod">
          <ac:chgData name="Ajay kumar Mahto" userId="ea972ea08a34125c" providerId="LiveId" clId="{721AB4F6-7C49-4F21-A83A-61D562A75DC0}" dt="2023-11-05T08:11:30.774" v="134" actId="14100"/>
          <ac:spMkLst>
            <pc:docMk/>
            <pc:sldMk cId="4268335620" sldId="265"/>
            <ac:spMk id="30" creationId="{5AFC8594-27AD-2543-6C2B-927CEB527663}"/>
          </ac:spMkLst>
        </pc:spChg>
        <pc:cxnChg chg="add del">
          <ac:chgData name="Ajay kumar Mahto" userId="ea972ea08a34125c" providerId="LiveId" clId="{721AB4F6-7C49-4F21-A83A-61D562A75DC0}" dt="2023-11-05T08:10:50.621" v="123" actId="478"/>
          <ac:cxnSpMkLst>
            <pc:docMk/>
            <pc:sldMk cId="4268335620" sldId="265"/>
            <ac:cxnSpMk id="28" creationId="{70E4BB94-4453-E021-36B5-093C722A7EB6}"/>
          </ac:cxnSpMkLst>
        </pc:cxnChg>
      </pc:sldChg>
      <pc:sldChg chg="modSp new mod">
        <pc:chgData name="Ajay kumar Mahto" userId="ea972ea08a34125c" providerId="LiveId" clId="{721AB4F6-7C49-4F21-A83A-61D562A75DC0}" dt="2023-11-05T08:35:38.854" v="301" actId="12"/>
        <pc:sldMkLst>
          <pc:docMk/>
          <pc:sldMk cId="3147465903" sldId="266"/>
        </pc:sldMkLst>
        <pc:spChg chg="mod">
          <ac:chgData name="Ajay kumar Mahto" userId="ea972ea08a34125c" providerId="LiveId" clId="{721AB4F6-7C49-4F21-A83A-61D562A75DC0}" dt="2023-11-05T08:32:23.853" v="283" actId="14100"/>
          <ac:spMkLst>
            <pc:docMk/>
            <pc:sldMk cId="3147465903" sldId="266"/>
            <ac:spMk id="2" creationId="{BE618936-A65C-DA85-147B-1DA313549B86}"/>
          </ac:spMkLst>
        </pc:spChg>
        <pc:spChg chg="mod">
          <ac:chgData name="Ajay kumar Mahto" userId="ea972ea08a34125c" providerId="LiveId" clId="{721AB4F6-7C49-4F21-A83A-61D562A75DC0}" dt="2023-11-05T08:35:38.854" v="301" actId="12"/>
          <ac:spMkLst>
            <pc:docMk/>
            <pc:sldMk cId="3147465903" sldId="266"/>
            <ac:spMk id="3" creationId="{18201C10-AA8A-9E82-7939-921C8B70F62A}"/>
          </ac:spMkLst>
        </pc:spChg>
      </pc:sldChg>
      <pc:sldChg chg="addSp modSp new mod">
        <pc:chgData name="Ajay kumar Mahto" userId="ea972ea08a34125c" providerId="LiveId" clId="{721AB4F6-7C49-4F21-A83A-61D562A75DC0}" dt="2023-11-05T08:52:46.925" v="338" actId="14100"/>
        <pc:sldMkLst>
          <pc:docMk/>
          <pc:sldMk cId="918977681" sldId="267"/>
        </pc:sldMkLst>
        <pc:spChg chg="mod">
          <ac:chgData name="Ajay kumar Mahto" userId="ea972ea08a34125c" providerId="LiveId" clId="{721AB4F6-7C49-4F21-A83A-61D562A75DC0}" dt="2023-11-05T08:51:08.909" v="336" actId="14100"/>
          <ac:spMkLst>
            <pc:docMk/>
            <pc:sldMk cId="918977681" sldId="267"/>
            <ac:spMk id="2" creationId="{DBDC0193-56A0-A052-DFB3-D2A838B89675}"/>
          </ac:spMkLst>
        </pc:spChg>
        <pc:spChg chg="mod">
          <ac:chgData name="Ajay kumar Mahto" userId="ea972ea08a34125c" providerId="LiveId" clId="{721AB4F6-7C49-4F21-A83A-61D562A75DC0}" dt="2023-11-05T08:51:19.135" v="337" actId="255"/>
          <ac:spMkLst>
            <pc:docMk/>
            <pc:sldMk cId="918977681" sldId="267"/>
            <ac:spMk id="3" creationId="{B538D308-D6C1-95DB-9383-5E25CED4DE33}"/>
          </ac:spMkLst>
        </pc:spChg>
        <pc:picChg chg="add mod">
          <ac:chgData name="Ajay kumar Mahto" userId="ea972ea08a34125c" providerId="LiveId" clId="{721AB4F6-7C49-4F21-A83A-61D562A75DC0}" dt="2023-11-05T08:52:46.925" v="338" actId="14100"/>
          <ac:picMkLst>
            <pc:docMk/>
            <pc:sldMk cId="918977681" sldId="267"/>
            <ac:picMk id="5" creationId="{631704B4-22A5-C615-E1BC-61EBBD069561}"/>
          </ac:picMkLst>
        </pc:picChg>
      </pc:sldChg>
      <pc:sldChg chg="modSp new mod">
        <pc:chgData name="Ajay kumar Mahto" userId="ea972ea08a34125c" providerId="LiveId" clId="{721AB4F6-7C49-4F21-A83A-61D562A75DC0}" dt="2023-11-05T08:58:59.210" v="364"/>
        <pc:sldMkLst>
          <pc:docMk/>
          <pc:sldMk cId="1734016383" sldId="268"/>
        </pc:sldMkLst>
        <pc:spChg chg="mod">
          <ac:chgData name="Ajay kumar Mahto" userId="ea972ea08a34125c" providerId="LiveId" clId="{721AB4F6-7C49-4F21-A83A-61D562A75DC0}" dt="2023-11-05T08:58:59.210" v="364"/>
          <ac:spMkLst>
            <pc:docMk/>
            <pc:sldMk cId="1734016383" sldId="268"/>
            <ac:spMk id="2" creationId="{760A7383-D6A9-C0E3-D954-FCBB264C84A9}"/>
          </ac:spMkLst>
        </pc:spChg>
        <pc:spChg chg="mod">
          <ac:chgData name="Ajay kumar Mahto" userId="ea972ea08a34125c" providerId="LiveId" clId="{721AB4F6-7C49-4F21-A83A-61D562A75DC0}" dt="2023-11-05T08:58:44.426" v="362" actId="12"/>
          <ac:spMkLst>
            <pc:docMk/>
            <pc:sldMk cId="1734016383" sldId="268"/>
            <ac:spMk id="3" creationId="{B11B900B-32DD-E7D9-A33F-B05E91067B9D}"/>
          </ac:spMkLst>
        </pc:spChg>
      </pc:sldChg>
      <pc:sldChg chg="addSp delSp modSp new mod">
        <pc:chgData name="Ajay kumar Mahto" userId="ea972ea08a34125c" providerId="LiveId" clId="{721AB4F6-7C49-4F21-A83A-61D562A75DC0}" dt="2023-11-05T09:04:30.082" v="395" actId="14100"/>
        <pc:sldMkLst>
          <pc:docMk/>
          <pc:sldMk cId="2053208201" sldId="269"/>
        </pc:sldMkLst>
        <pc:spChg chg="mod">
          <ac:chgData name="Ajay kumar Mahto" userId="ea972ea08a34125c" providerId="LiveId" clId="{721AB4F6-7C49-4F21-A83A-61D562A75DC0}" dt="2023-11-05T09:00:17.523" v="383" actId="20577"/>
          <ac:spMkLst>
            <pc:docMk/>
            <pc:sldMk cId="2053208201" sldId="269"/>
            <ac:spMk id="2" creationId="{6EC92941-5530-8341-79D8-C0BA7A62F452}"/>
          </ac:spMkLst>
        </pc:spChg>
        <pc:spChg chg="del">
          <ac:chgData name="Ajay kumar Mahto" userId="ea972ea08a34125c" providerId="LiveId" clId="{721AB4F6-7C49-4F21-A83A-61D562A75DC0}" dt="2023-11-05T09:01:29.856" v="384" actId="22"/>
          <ac:spMkLst>
            <pc:docMk/>
            <pc:sldMk cId="2053208201" sldId="269"/>
            <ac:spMk id="3" creationId="{75B72C3C-2F05-0625-E6D4-8E8CA19DAB39}"/>
          </ac:spMkLst>
        </pc:spChg>
        <pc:spChg chg="add del mod">
          <ac:chgData name="Ajay kumar Mahto" userId="ea972ea08a34125c" providerId="LiveId" clId="{721AB4F6-7C49-4F21-A83A-61D562A75DC0}" dt="2023-11-05T09:03:09.470" v="387" actId="22"/>
          <ac:spMkLst>
            <pc:docMk/>
            <pc:sldMk cId="2053208201" sldId="269"/>
            <ac:spMk id="7" creationId="{A3C36A89-9D97-4947-4BA5-8C19D995A725}"/>
          </ac:spMkLst>
        </pc:spChg>
        <pc:spChg chg="add del mod">
          <ac:chgData name="Ajay kumar Mahto" userId="ea972ea08a34125c" providerId="LiveId" clId="{721AB4F6-7C49-4F21-A83A-61D562A75DC0}" dt="2023-11-05T09:03:35.833" v="389" actId="22"/>
          <ac:spMkLst>
            <pc:docMk/>
            <pc:sldMk cId="2053208201" sldId="269"/>
            <ac:spMk id="11" creationId="{84DBC7FC-909C-1325-43C9-2FBD4AC10691}"/>
          </ac:spMkLst>
        </pc:spChg>
        <pc:picChg chg="add del mod ord">
          <ac:chgData name="Ajay kumar Mahto" userId="ea972ea08a34125c" providerId="LiveId" clId="{721AB4F6-7C49-4F21-A83A-61D562A75DC0}" dt="2023-11-05T09:01:37.080" v="386" actId="478"/>
          <ac:picMkLst>
            <pc:docMk/>
            <pc:sldMk cId="2053208201" sldId="269"/>
            <ac:picMk id="5" creationId="{7386EE64-20FF-1728-CB23-F13A6E370567}"/>
          </ac:picMkLst>
        </pc:picChg>
        <pc:picChg chg="add del mod ord">
          <ac:chgData name="Ajay kumar Mahto" userId="ea972ea08a34125c" providerId="LiveId" clId="{721AB4F6-7C49-4F21-A83A-61D562A75DC0}" dt="2023-11-05T09:03:11.570" v="388" actId="478"/>
          <ac:picMkLst>
            <pc:docMk/>
            <pc:sldMk cId="2053208201" sldId="269"/>
            <ac:picMk id="9" creationId="{7A9FBB5F-B2C0-23B1-F2CE-407562198DA9}"/>
          </ac:picMkLst>
        </pc:picChg>
        <pc:picChg chg="add mod ord">
          <ac:chgData name="Ajay kumar Mahto" userId="ea972ea08a34125c" providerId="LiveId" clId="{721AB4F6-7C49-4F21-A83A-61D562A75DC0}" dt="2023-11-05T09:04:30.082" v="395" actId="14100"/>
          <ac:picMkLst>
            <pc:docMk/>
            <pc:sldMk cId="2053208201" sldId="269"/>
            <ac:picMk id="13" creationId="{230EFE10-3570-631A-9607-FF8430AA7410}"/>
          </ac:picMkLst>
        </pc:picChg>
      </pc:sldChg>
      <pc:sldChg chg="addSp delSp modSp new mod">
        <pc:chgData name="Ajay kumar Mahto" userId="ea972ea08a34125c" providerId="LiveId" clId="{721AB4F6-7C49-4F21-A83A-61D562A75DC0}" dt="2023-11-05T09:29:47.346" v="696" actId="14100"/>
        <pc:sldMkLst>
          <pc:docMk/>
          <pc:sldMk cId="1939656548" sldId="270"/>
        </pc:sldMkLst>
        <pc:spChg chg="mod">
          <ac:chgData name="Ajay kumar Mahto" userId="ea972ea08a34125c" providerId="LiveId" clId="{721AB4F6-7C49-4F21-A83A-61D562A75DC0}" dt="2023-11-05T09:08:01.874" v="412" actId="20577"/>
          <ac:spMkLst>
            <pc:docMk/>
            <pc:sldMk cId="1939656548" sldId="270"/>
            <ac:spMk id="2" creationId="{3A10359D-4C98-CD78-C4D4-222850BA910E}"/>
          </ac:spMkLst>
        </pc:spChg>
        <pc:spChg chg="del">
          <ac:chgData name="Ajay kumar Mahto" userId="ea972ea08a34125c" providerId="LiveId" clId="{721AB4F6-7C49-4F21-A83A-61D562A75DC0}" dt="2023-11-05T09:10:31.450" v="413" actId="22"/>
          <ac:spMkLst>
            <pc:docMk/>
            <pc:sldMk cId="1939656548" sldId="270"/>
            <ac:spMk id="3" creationId="{20F9DB4D-9192-710F-CC58-05C23FEB4EB4}"/>
          </ac:spMkLst>
        </pc:spChg>
        <pc:spChg chg="add del mod">
          <ac:chgData name="Ajay kumar Mahto" userId="ea972ea08a34125c" providerId="LiveId" clId="{721AB4F6-7C49-4F21-A83A-61D562A75DC0}" dt="2023-11-05T09:11:27.857" v="419" actId="22"/>
          <ac:spMkLst>
            <pc:docMk/>
            <pc:sldMk cId="1939656548" sldId="270"/>
            <ac:spMk id="7" creationId="{11538EF8-F52B-72D1-2F99-115CE7DFC5CA}"/>
          </ac:spMkLst>
        </pc:spChg>
        <pc:spChg chg="add del mod">
          <ac:chgData name="Ajay kumar Mahto" userId="ea972ea08a34125c" providerId="LiveId" clId="{721AB4F6-7C49-4F21-A83A-61D562A75DC0}" dt="2023-11-05T09:12:05.312" v="421" actId="22"/>
          <ac:spMkLst>
            <pc:docMk/>
            <pc:sldMk cId="1939656548" sldId="270"/>
            <ac:spMk id="11" creationId="{0B39ACDA-76E9-20B0-BB87-84F46896B1A1}"/>
          </ac:spMkLst>
        </pc:spChg>
        <pc:spChg chg="add mod">
          <ac:chgData name="Ajay kumar Mahto" userId="ea972ea08a34125c" providerId="LiveId" clId="{721AB4F6-7C49-4F21-A83A-61D562A75DC0}" dt="2023-11-05T09:29:47.346" v="696" actId="14100"/>
          <ac:spMkLst>
            <pc:docMk/>
            <pc:sldMk cId="1939656548" sldId="270"/>
            <ac:spMk id="15" creationId="{8CE0A3DA-50EE-7DE6-AB3E-570697187980}"/>
          </ac:spMkLst>
        </pc:spChg>
        <pc:spChg chg="add mod">
          <ac:chgData name="Ajay kumar Mahto" userId="ea972ea08a34125c" providerId="LiveId" clId="{721AB4F6-7C49-4F21-A83A-61D562A75DC0}" dt="2023-11-05T09:19:40.375" v="545" actId="14100"/>
          <ac:spMkLst>
            <pc:docMk/>
            <pc:sldMk cId="1939656548" sldId="270"/>
            <ac:spMk id="16" creationId="{FF0888E3-9E23-7419-1E6F-7E5155C89A35}"/>
          </ac:spMkLst>
        </pc:spChg>
        <pc:spChg chg="add mod">
          <ac:chgData name="Ajay kumar Mahto" userId="ea972ea08a34125c" providerId="LiveId" clId="{721AB4F6-7C49-4F21-A83A-61D562A75DC0}" dt="2023-11-05T09:20:57.888" v="585" actId="14100"/>
          <ac:spMkLst>
            <pc:docMk/>
            <pc:sldMk cId="1939656548" sldId="270"/>
            <ac:spMk id="17" creationId="{81248C2E-9014-D095-08A6-C0F180FB1BE3}"/>
          </ac:spMkLst>
        </pc:spChg>
        <pc:picChg chg="add del mod ord">
          <ac:chgData name="Ajay kumar Mahto" userId="ea972ea08a34125c" providerId="LiveId" clId="{721AB4F6-7C49-4F21-A83A-61D562A75DC0}" dt="2023-11-05T09:11:06.154" v="418" actId="478"/>
          <ac:picMkLst>
            <pc:docMk/>
            <pc:sldMk cId="1939656548" sldId="270"/>
            <ac:picMk id="5" creationId="{4A732D85-7C7D-EFF7-7F39-C141F049903A}"/>
          </ac:picMkLst>
        </pc:picChg>
        <pc:picChg chg="add del mod ord">
          <ac:chgData name="Ajay kumar Mahto" userId="ea972ea08a34125c" providerId="LiveId" clId="{721AB4F6-7C49-4F21-A83A-61D562A75DC0}" dt="2023-11-05T09:11:35.370" v="420" actId="478"/>
          <ac:picMkLst>
            <pc:docMk/>
            <pc:sldMk cId="1939656548" sldId="270"/>
            <ac:picMk id="9" creationId="{E1C95484-6AB2-3EA9-537A-2F52E8A52999}"/>
          </ac:picMkLst>
        </pc:picChg>
        <pc:picChg chg="add del mod ord">
          <ac:chgData name="Ajay kumar Mahto" userId="ea972ea08a34125c" providerId="LiveId" clId="{721AB4F6-7C49-4F21-A83A-61D562A75DC0}" dt="2023-11-05T09:13:04.430" v="426" actId="478"/>
          <ac:picMkLst>
            <pc:docMk/>
            <pc:sldMk cId="1939656548" sldId="270"/>
            <ac:picMk id="13" creationId="{EF33DC0F-358F-FB80-FC53-B3C5934FAE80}"/>
          </ac:picMkLst>
        </pc:picChg>
        <pc:picChg chg="add mod">
          <ac:chgData name="Ajay kumar Mahto" userId="ea972ea08a34125c" providerId="LiveId" clId="{721AB4F6-7C49-4F21-A83A-61D562A75DC0}" dt="2023-11-05T09:29:00.312" v="694" actId="14100"/>
          <ac:picMkLst>
            <pc:docMk/>
            <pc:sldMk cId="1939656548" sldId="270"/>
            <ac:picMk id="19" creationId="{6D06E78F-E55F-C0DE-3AD8-4AF326B63FE6}"/>
          </ac:picMkLst>
        </pc:picChg>
      </pc:sldChg>
      <pc:sldChg chg="modSp new mod">
        <pc:chgData name="Ajay kumar Mahto" userId="ea972ea08a34125c" providerId="LiveId" clId="{721AB4F6-7C49-4F21-A83A-61D562A75DC0}" dt="2023-11-05T09:33:14.033" v="716" actId="123"/>
        <pc:sldMkLst>
          <pc:docMk/>
          <pc:sldMk cId="3951045367" sldId="271"/>
        </pc:sldMkLst>
        <pc:spChg chg="mod">
          <ac:chgData name="Ajay kumar Mahto" userId="ea972ea08a34125c" providerId="LiveId" clId="{721AB4F6-7C49-4F21-A83A-61D562A75DC0}" dt="2023-11-05T09:32:01.098" v="702"/>
          <ac:spMkLst>
            <pc:docMk/>
            <pc:sldMk cId="3951045367" sldId="271"/>
            <ac:spMk id="2" creationId="{B66E4902-7309-8B78-C70C-1594E319662D}"/>
          </ac:spMkLst>
        </pc:spChg>
        <pc:spChg chg="mod">
          <ac:chgData name="Ajay kumar Mahto" userId="ea972ea08a34125c" providerId="LiveId" clId="{721AB4F6-7C49-4F21-A83A-61D562A75DC0}" dt="2023-11-05T09:33:14.033" v="716" actId="123"/>
          <ac:spMkLst>
            <pc:docMk/>
            <pc:sldMk cId="3951045367" sldId="271"/>
            <ac:spMk id="3" creationId="{F84C5D69-848D-CCF6-5792-B289F36BDD22}"/>
          </ac:spMkLst>
        </pc:spChg>
      </pc:sldChg>
      <pc:sldChg chg="modSp new mod">
        <pc:chgData name="Ajay kumar Mahto" userId="ea972ea08a34125c" providerId="LiveId" clId="{721AB4F6-7C49-4F21-A83A-61D562A75DC0}" dt="2023-11-05T09:58:32.890" v="1052" actId="123"/>
        <pc:sldMkLst>
          <pc:docMk/>
          <pc:sldMk cId="146147343" sldId="272"/>
        </pc:sldMkLst>
        <pc:spChg chg="mod">
          <ac:chgData name="Ajay kumar Mahto" userId="ea972ea08a34125c" providerId="LiveId" clId="{721AB4F6-7C49-4F21-A83A-61D562A75DC0}" dt="2023-11-05T09:40:44.519" v="900" actId="1076"/>
          <ac:spMkLst>
            <pc:docMk/>
            <pc:sldMk cId="146147343" sldId="272"/>
            <ac:spMk id="2" creationId="{3360BD45-73F1-F613-B5F9-97366C19FB5D}"/>
          </ac:spMkLst>
        </pc:spChg>
        <pc:spChg chg="mod">
          <ac:chgData name="Ajay kumar Mahto" userId="ea972ea08a34125c" providerId="LiveId" clId="{721AB4F6-7C49-4F21-A83A-61D562A75DC0}" dt="2023-11-05T09:58:32.890" v="1052" actId="123"/>
          <ac:spMkLst>
            <pc:docMk/>
            <pc:sldMk cId="146147343" sldId="272"/>
            <ac:spMk id="3" creationId="{CA969527-B954-62D6-A694-37E0A16E7317}"/>
          </ac:spMkLst>
        </pc:spChg>
      </pc:sldChg>
      <pc:sldChg chg="addSp modSp new mod">
        <pc:chgData name="Ajay kumar Mahto" userId="ea972ea08a34125c" providerId="LiveId" clId="{721AB4F6-7C49-4F21-A83A-61D562A75DC0}" dt="2023-11-05T10:13:19.318" v="1374" actId="20577"/>
        <pc:sldMkLst>
          <pc:docMk/>
          <pc:sldMk cId="879368477" sldId="273"/>
        </pc:sldMkLst>
        <pc:spChg chg="mod">
          <ac:chgData name="Ajay kumar Mahto" userId="ea972ea08a34125c" providerId="LiveId" clId="{721AB4F6-7C49-4F21-A83A-61D562A75DC0}" dt="2023-11-05T10:02:52.416" v="1077" actId="1076"/>
          <ac:spMkLst>
            <pc:docMk/>
            <pc:sldMk cId="879368477" sldId="273"/>
            <ac:spMk id="2" creationId="{9DC36E5C-E68E-EE2A-6A09-946810877E97}"/>
          </ac:spMkLst>
        </pc:spChg>
        <pc:spChg chg="mod">
          <ac:chgData name="Ajay kumar Mahto" userId="ea972ea08a34125c" providerId="LiveId" clId="{721AB4F6-7C49-4F21-A83A-61D562A75DC0}" dt="2023-11-05T10:13:19.318" v="1374" actId="20577"/>
          <ac:spMkLst>
            <pc:docMk/>
            <pc:sldMk cId="879368477" sldId="273"/>
            <ac:spMk id="3" creationId="{E5137954-E636-E736-25D5-EACB54343D3E}"/>
          </ac:spMkLst>
        </pc:spChg>
        <pc:picChg chg="add mod">
          <ac:chgData name="Ajay kumar Mahto" userId="ea972ea08a34125c" providerId="LiveId" clId="{721AB4F6-7C49-4F21-A83A-61D562A75DC0}" dt="2023-11-05T10:09:47.845" v="1370" actId="14100"/>
          <ac:picMkLst>
            <pc:docMk/>
            <pc:sldMk cId="879368477" sldId="273"/>
            <ac:picMk id="5" creationId="{CC5D44CB-C15C-DF56-A8EE-FCB7C4EC5D5D}"/>
          </ac:picMkLst>
        </pc:picChg>
      </pc:sldChg>
      <pc:sldChg chg="addSp delSp modSp new mod">
        <pc:chgData name="Ajay kumar Mahto" userId="ea972ea08a34125c" providerId="LiveId" clId="{721AB4F6-7C49-4F21-A83A-61D562A75DC0}" dt="2023-11-05T10:19:31.962" v="1418" actId="27636"/>
        <pc:sldMkLst>
          <pc:docMk/>
          <pc:sldMk cId="1814600944" sldId="274"/>
        </pc:sldMkLst>
        <pc:spChg chg="mod">
          <ac:chgData name="Ajay kumar Mahto" userId="ea972ea08a34125c" providerId="LiveId" clId="{721AB4F6-7C49-4F21-A83A-61D562A75DC0}" dt="2023-11-05T10:15:37.807" v="1383"/>
          <ac:spMkLst>
            <pc:docMk/>
            <pc:sldMk cId="1814600944" sldId="274"/>
            <ac:spMk id="2" creationId="{B15A9991-9FA6-A67F-AFCF-08A9B730D9E7}"/>
          </ac:spMkLst>
        </pc:spChg>
        <pc:spChg chg="mod">
          <ac:chgData name="Ajay kumar Mahto" userId="ea972ea08a34125c" providerId="LiveId" clId="{721AB4F6-7C49-4F21-A83A-61D562A75DC0}" dt="2023-11-05T10:19:31.962" v="1418" actId="27636"/>
          <ac:spMkLst>
            <pc:docMk/>
            <pc:sldMk cId="1814600944" sldId="274"/>
            <ac:spMk id="3" creationId="{7AFE8AE8-A163-7979-0B81-9FA651DD43E3}"/>
          </ac:spMkLst>
        </pc:spChg>
        <pc:spChg chg="add del">
          <ac:chgData name="Ajay kumar Mahto" userId="ea972ea08a34125c" providerId="LiveId" clId="{721AB4F6-7C49-4F21-A83A-61D562A75DC0}" dt="2023-11-05T10:19:03.549" v="1416" actId="22"/>
          <ac:spMkLst>
            <pc:docMk/>
            <pc:sldMk cId="1814600944" sldId="274"/>
            <ac:spMk id="5" creationId="{0B9CA34E-FFBD-1D2C-D4E2-627DCCA17DE5}"/>
          </ac:spMkLst>
        </pc:spChg>
      </pc:sldChg>
      <pc:sldChg chg="modSp new mod">
        <pc:chgData name="Ajay kumar Mahto" userId="ea972ea08a34125c" providerId="LiveId" clId="{721AB4F6-7C49-4F21-A83A-61D562A75DC0}" dt="2023-11-05T10:35:53.416" v="1529" actId="20577"/>
        <pc:sldMkLst>
          <pc:docMk/>
          <pc:sldMk cId="4232581671" sldId="275"/>
        </pc:sldMkLst>
        <pc:spChg chg="mod">
          <ac:chgData name="Ajay kumar Mahto" userId="ea972ea08a34125c" providerId="LiveId" clId="{721AB4F6-7C49-4F21-A83A-61D562A75DC0}" dt="2023-11-05T10:35:53.416" v="1529" actId="20577"/>
          <ac:spMkLst>
            <pc:docMk/>
            <pc:sldMk cId="4232581671" sldId="275"/>
            <ac:spMk id="2" creationId="{8CB84013-EA69-03DD-7A2A-8C7331707B87}"/>
          </ac:spMkLst>
        </pc:spChg>
        <pc:spChg chg="mod">
          <ac:chgData name="Ajay kumar Mahto" userId="ea972ea08a34125c" providerId="LiveId" clId="{721AB4F6-7C49-4F21-A83A-61D562A75DC0}" dt="2023-11-05T10:35:42.423" v="1515" actId="14100"/>
          <ac:spMkLst>
            <pc:docMk/>
            <pc:sldMk cId="4232581671" sldId="275"/>
            <ac:spMk id="3" creationId="{9BC6A4A4-2383-8D84-81CA-F271D65A7D81}"/>
          </ac:spMkLst>
        </pc:spChg>
      </pc:sldChg>
      <pc:sldChg chg="addSp delSp modSp new mod">
        <pc:chgData name="Ajay kumar Mahto" userId="ea972ea08a34125c" providerId="LiveId" clId="{721AB4F6-7C49-4F21-A83A-61D562A75DC0}" dt="2023-11-05T10:43:12.220" v="1589" actId="1076"/>
        <pc:sldMkLst>
          <pc:docMk/>
          <pc:sldMk cId="3951100146" sldId="276"/>
        </pc:sldMkLst>
        <pc:spChg chg="mod">
          <ac:chgData name="Ajay kumar Mahto" userId="ea972ea08a34125c" providerId="LiveId" clId="{721AB4F6-7C49-4F21-A83A-61D562A75DC0}" dt="2023-11-05T10:43:12.220" v="1589" actId="1076"/>
          <ac:spMkLst>
            <pc:docMk/>
            <pc:sldMk cId="3951100146" sldId="276"/>
            <ac:spMk id="2" creationId="{3F0F27B7-DE74-21C0-724B-F6C723811450}"/>
          </ac:spMkLst>
        </pc:spChg>
        <pc:spChg chg="mod">
          <ac:chgData name="Ajay kumar Mahto" userId="ea972ea08a34125c" providerId="LiveId" clId="{721AB4F6-7C49-4F21-A83A-61D562A75DC0}" dt="2023-11-05T10:42:51.770" v="1588" actId="5793"/>
          <ac:spMkLst>
            <pc:docMk/>
            <pc:sldMk cId="3951100146" sldId="276"/>
            <ac:spMk id="3" creationId="{00D30873-76EB-D7E3-AAD9-ABC716D3C4B3}"/>
          </ac:spMkLst>
        </pc:spChg>
        <pc:spChg chg="add del">
          <ac:chgData name="Ajay kumar Mahto" userId="ea972ea08a34125c" providerId="LiveId" clId="{721AB4F6-7C49-4F21-A83A-61D562A75DC0}" dt="2023-11-05T10:40:00.990" v="1539" actId="22"/>
          <ac:spMkLst>
            <pc:docMk/>
            <pc:sldMk cId="3951100146" sldId="276"/>
            <ac:spMk id="7" creationId="{62AF5FB9-162D-4C60-F88A-658F987526B8}"/>
          </ac:spMkLst>
        </pc:spChg>
        <pc:picChg chg="add del">
          <ac:chgData name="Ajay kumar Mahto" userId="ea972ea08a34125c" providerId="LiveId" clId="{721AB4F6-7C49-4F21-A83A-61D562A75DC0}" dt="2023-11-05T10:39:21.319" v="1536" actId="478"/>
          <ac:picMkLst>
            <pc:docMk/>
            <pc:sldMk cId="3951100146" sldId="276"/>
            <ac:picMk id="5" creationId="{B9CD645F-C8F2-4220-D0A8-C79F4CE26163}"/>
          </ac:picMkLst>
        </pc:picChg>
        <pc:picChg chg="add mod">
          <ac:chgData name="Ajay kumar Mahto" userId="ea972ea08a34125c" providerId="LiveId" clId="{721AB4F6-7C49-4F21-A83A-61D562A75DC0}" dt="2023-11-05T10:42:01.579" v="1565" actId="14100"/>
          <ac:picMkLst>
            <pc:docMk/>
            <pc:sldMk cId="3951100146" sldId="276"/>
            <ac:picMk id="9" creationId="{9DBEF28C-1579-81B5-491B-D89FB1361584}"/>
          </ac:picMkLst>
        </pc:picChg>
      </pc:sldChg>
      <pc:sldChg chg="addSp delSp modSp new mod">
        <pc:chgData name="Ajay kumar Mahto" userId="ea972ea08a34125c" providerId="LiveId" clId="{721AB4F6-7C49-4F21-A83A-61D562A75DC0}" dt="2023-11-05T10:46:33.546" v="1620" actId="14100"/>
        <pc:sldMkLst>
          <pc:docMk/>
          <pc:sldMk cId="1388966344" sldId="277"/>
        </pc:sldMkLst>
        <pc:spChg chg="mod">
          <ac:chgData name="Ajay kumar Mahto" userId="ea972ea08a34125c" providerId="LiveId" clId="{721AB4F6-7C49-4F21-A83A-61D562A75DC0}" dt="2023-11-05T10:45:57.979" v="1617" actId="1076"/>
          <ac:spMkLst>
            <pc:docMk/>
            <pc:sldMk cId="1388966344" sldId="277"/>
            <ac:spMk id="2" creationId="{C38215AB-3FCD-F6A7-A582-35B017536373}"/>
          </ac:spMkLst>
        </pc:spChg>
        <pc:spChg chg="del">
          <ac:chgData name="Ajay kumar Mahto" userId="ea972ea08a34125c" providerId="LiveId" clId="{721AB4F6-7C49-4F21-A83A-61D562A75DC0}" dt="2023-11-05T10:44:28.895" v="1591" actId="22"/>
          <ac:spMkLst>
            <pc:docMk/>
            <pc:sldMk cId="1388966344" sldId="277"/>
            <ac:spMk id="3" creationId="{8BFB891F-4762-2150-5797-BA6E0C884C39}"/>
          </ac:spMkLst>
        </pc:spChg>
        <pc:picChg chg="add mod ord">
          <ac:chgData name="Ajay kumar Mahto" userId="ea972ea08a34125c" providerId="LiveId" clId="{721AB4F6-7C49-4F21-A83A-61D562A75DC0}" dt="2023-11-05T10:46:33.546" v="1620" actId="14100"/>
          <ac:picMkLst>
            <pc:docMk/>
            <pc:sldMk cId="1388966344" sldId="277"/>
            <ac:picMk id="5" creationId="{3EB0EA77-B0B1-5B2B-CCFC-0DF1FDCC2426}"/>
          </ac:picMkLst>
        </pc:picChg>
      </pc:sldChg>
      <pc:sldChg chg="addSp delSp modSp new mod">
        <pc:chgData name="Ajay kumar Mahto" userId="ea972ea08a34125c" providerId="LiveId" clId="{721AB4F6-7C49-4F21-A83A-61D562A75DC0}" dt="2023-11-05T10:51:12.579" v="1656" actId="12"/>
        <pc:sldMkLst>
          <pc:docMk/>
          <pc:sldMk cId="3952091200" sldId="278"/>
        </pc:sldMkLst>
        <pc:spChg chg="mod">
          <ac:chgData name="Ajay kumar Mahto" userId="ea972ea08a34125c" providerId="LiveId" clId="{721AB4F6-7C49-4F21-A83A-61D562A75DC0}" dt="2023-11-05T10:51:02.112" v="1654" actId="27636"/>
          <ac:spMkLst>
            <pc:docMk/>
            <pc:sldMk cId="3952091200" sldId="278"/>
            <ac:spMk id="2" creationId="{F4D08499-8ED4-1B27-E82A-F194E23A1D36}"/>
          </ac:spMkLst>
        </pc:spChg>
        <pc:spChg chg="del">
          <ac:chgData name="Ajay kumar Mahto" userId="ea972ea08a34125c" providerId="LiveId" clId="{721AB4F6-7C49-4F21-A83A-61D562A75DC0}" dt="2023-11-05T10:48:07.580" v="1621" actId="22"/>
          <ac:spMkLst>
            <pc:docMk/>
            <pc:sldMk cId="3952091200" sldId="278"/>
            <ac:spMk id="3" creationId="{607C532E-CFE0-F497-181F-BD808132F9FD}"/>
          </ac:spMkLst>
        </pc:spChg>
        <pc:spChg chg="add mod">
          <ac:chgData name="Ajay kumar Mahto" userId="ea972ea08a34125c" providerId="LiveId" clId="{721AB4F6-7C49-4F21-A83A-61D562A75DC0}" dt="2023-11-05T10:51:12.579" v="1656" actId="12"/>
          <ac:spMkLst>
            <pc:docMk/>
            <pc:sldMk cId="3952091200" sldId="278"/>
            <ac:spMk id="7" creationId="{6E067682-91AA-6E9A-95DE-50F7CBE5FEAF}"/>
          </ac:spMkLst>
        </pc:spChg>
        <pc:picChg chg="add del mod ord">
          <ac:chgData name="Ajay kumar Mahto" userId="ea972ea08a34125c" providerId="LiveId" clId="{721AB4F6-7C49-4F21-A83A-61D562A75DC0}" dt="2023-11-05T10:48:52.116" v="1627" actId="478"/>
          <ac:picMkLst>
            <pc:docMk/>
            <pc:sldMk cId="3952091200" sldId="278"/>
            <ac:picMk id="5" creationId="{0DFA15EF-36DC-E3D4-8633-448B12D77EEE}"/>
          </ac:picMkLst>
        </pc:picChg>
        <pc:picChg chg="add mod">
          <ac:chgData name="Ajay kumar Mahto" userId="ea972ea08a34125c" providerId="LiveId" clId="{721AB4F6-7C49-4F21-A83A-61D562A75DC0}" dt="2023-11-05T10:50:54.251" v="1652" actId="14100"/>
          <ac:picMkLst>
            <pc:docMk/>
            <pc:sldMk cId="3952091200" sldId="278"/>
            <ac:picMk id="9" creationId="{D2B00CF1-1114-C393-0A93-6DBB5F667DDF}"/>
          </ac:picMkLst>
        </pc:picChg>
      </pc:sldChg>
      <pc:sldChg chg="addSp modSp new mod">
        <pc:chgData name="Ajay kumar Mahto" userId="ea972ea08a34125c" providerId="LiveId" clId="{721AB4F6-7C49-4F21-A83A-61D562A75DC0}" dt="2023-11-05T10:57:01.174" v="1696" actId="14100"/>
        <pc:sldMkLst>
          <pc:docMk/>
          <pc:sldMk cId="1122541178" sldId="279"/>
        </pc:sldMkLst>
        <pc:spChg chg="mod">
          <ac:chgData name="Ajay kumar Mahto" userId="ea972ea08a34125c" providerId="LiveId" clId="{721AB4F6-7C49-4F21-A83A-61D562A75DC0}" dt="2023-11-05T10:55:54.468" v="1690" actId="14100"/>
          <ac:spMkLst>
            <pc:docMk/>
            <pc:sldMk cId="1122541178" sldId="279"/>
            <ac:spMk id="2" creationId="{D4F45D99-8929-854C-AB71-0377E1DC5A60}"/>
          </ac:spMkLst>
        </pc:spChg>
        <pc:spChg chg="mod">
          <ac:chgData name="Ajay kumar Mahto" userId="ea972ea08a34125c" providerId="LiveId" clId="{721AB4F6-7C49-4F21-A83A-61D562A75DC0}" dt="2023-11-05T10:55:44.799" v="1689" actId="20577"/>
          <ac:spMkLst>
            <pc:docMk/>
            <pc:sldMk cId="1122541178" sldId="279"/>
            <ac:spMk id="3" creationId="{F0D24498-2817-ED07-BD50-5EA77386F85B}"/>
          </ac:spMkLst>
        </pc:spChg>
        <pc:picChg chg="add mod">
          <ac:chgData name="Ajay kumar Mahto" userId="ea972ea08a34125c" providerId="LiveId" clId="{721AB4F6-7C49-4F21-A83A-61D562A75DC0}" dt="2023-11-05T10:57:01.174" v="1696" actId="14100"/>
          <ac:picMkLst>
            <pc:docMk/>
            <pc:sldMk cId="1122541178" sldId="279"/>
            <ac:picMk id="5" creationId="{06296576-3694-FD5E-B686-5D8B61791DCC}"/>
          </ac:picMkLst>
        </pc:picChg>
      </pc:sldChg>
      <pc:sldChg chg="addSp modSp new mod">
        <pc:chgData name="Ajay kumar Mahto" userId="ea972ea08a34125c" providerId="LiveId" clId="{721AB4F6-7C49-4F21-A83A-61D562A75DC0}" dt="2023-11-05T11:01:15.128" v="1731" actId="14100"/>
        <pc:sldMkLst>
          <pc:docMk/>
          <pc:sldMk cId="2829687673" sldId="280"/>
        </pc:sldMkLst>
        <pc:spChg chg="mod">
          <ac:chgData name="Ajay kumar Mahto" userId="ea972ea08a34125c" providerId="LiveId" clId="{721AB4F6-7C49-4F21-A83A-61D562A75DC0}" dt="2023-11-05T11:00:01.296" v="1721" actId="27636"/>
          <ac:spMkLst>
            <pc:docMk/>
            <pc:sldMk cId="2829687673" sldId="280"/>
            <ac:spMk id="2" creationId="{E5848B8B-423B-3B04-1569-0526A45EF854}"/>
          </ac:spMkLst>
        </pc:spChg>
        <pc:spChg chg="mod">
          <ac:chgData name="Ajay kumar Mahto" userId="ea972ea08a34125c" providerId="LiveId" clId="{721AB4F6-7C49-4F21-A83A-61D562A75DC0}" dt="2023-11-05T11:00:22.824" v="1726" actId="12"/>
          <ac:spMkLst>
            <pc:docMk/>
            <pc:sldMk cId="2829687673" sldId="280"/>
            <ac:spMk id="3" creationId="{09751F76-3046-C4DE-CEE6-4FB98C1AA5DA}"/>
          </ac:spMkLst>
        </pc:spChg>
        <pc:picChg chg="add mod">
          <ac:chgData name="Ajay kumar Mahto" userId="ea972ea08a34125c" providerId="LiveId" clId="{721AB4F6-7C49-4F21-A83A-61D562A75DC0}" dt="2023-11-05T11:01:15.128" v="1731" actId="14100"/>
          <ac:picMkLst>
            <pc:docMk/>
            <pc:sldMk cId="2829687673" sldId="280"/>
            <ac:picMk id="5" creationId="{2E68F5E1-F771-E12E-004F-42E4C1397F04}"/>
          </ac:picMkLst>
        </pc:picChg>
      </pc:sldChg>
      <pc:sldChg chg="addSp delSp modSp new mod">
        <pc:chgData name="Ajay kumar Mahto" userId="ea972ea08a34125c" providerId="LiveId" clId="{721AB4F6-7C49-4F21-A83A-61D562A75DC0}" dt="2023-11-05T11:09:33.327" v="1763" actId="14100"/>
        <pc:sldMkLst>
          <pc:docMk/>
          <pc:sldMk cId="3576112230" sldId="281"/>
        </pc:sldMkLst>
        <pc:spChg chg="mod">
          <ac:chgData name="Ajay kumar Mahto" userId="ea972ea08a34125c" providerId="LiveId" clId="{721AB4F6-7C49-4F21-A83A-61D562A75DC0}" dt="2023-11-05T11:08:49.766" v="1755" actId="1076"/>
          <ac:spMkLst>
            <pc:docMk/>
            <pc:sldMk cId="3576112230" sldId="281"/>
            <ac:spMk id="2" creationId="{DB24FBA5-6744-85FD-C749-5E1B6CE8589B}"/>
          </ac:spMkLst>
        </pc:spChg>
        <pc:spChg chg="del">
          <ac:chgData name="Ajay kumar Mahto" userId="ea972ea08a34125c" providerId="LiveId" clId="{721AB4F6-7C49-4F21-A83A-61D562A75DC0}" dt="2023-11-05T11:07:54.861" v="1746" actId="22"/>
          <ac:spMkLst>
            <pc:docMk/>
            <pc:sldMk cId="3576112230" sldId="281"/>
            <ac:spMk id="3" creationId="{7D6A9946-CF8C-D77A-7799-42353CADEF57}"/>
          </ac:spMkLst>
        </pc:spChg>
        <pc:picChg chg="add mod ord">
          <ac:chgData name="Ajay kumar Mahto" userId="ea972ea08a34125c" providerId="LiveId" clId="{721AB4F6-7C49-4F21-A83A-61D562A75DC0}" dt="2023-11-05T11:09:33.327" v="1763" actId="14100"/>
          <ac:picMkLst>
            <pc:docMk/>
            <pc:sldMk cId="3576112230" sldId="281"/>
            <ac:picMk id="5" creationId="{B9DBFFCB-8B15-DA08-DD19-6D76356FE54D}"/>
          </ac:picMkLst>
        </pc:picChg>
      </pc:sldChg>
      <pc:sldChg chg="modSp new mod">
        <pc:chgData name="Ajay kumar Mahto" userId="ea972ea08a34125c" providerId="LiveId" clId="{721AB4F6-7C49-4F21-A83A-61D562A75DC0}" dt="2023-11-05T11:13:36.679" v="1793" actId="27636"/>
        <pc:sldMkLst>
          <pc:docMk/>
          <pc:sldMk cId="2769001801" sldId="282"/>
        </pc:sldMkLst>
        <pc:spChg chg="mod">
          <ac:chgData name="Ajay kumar Mahto" userId="ea972ea08a34125c" providerId="LiveId" clId="{721AB4F6-7C49-4F21-A83A-61D562A75DC0}" dt="2023-11-05T11:12:03.688" v="1768"/>
          <ac:spMkLst>
            <pc:docMk/>
            <pc:sldMk cId="2769001801" sldId="282"/>
            <ac:spMk id="2" creationId="{189030E3-2A36-7461-52ED-2259B2E876CC}"/>
          </ac:spMkLst>
        </pc:spChg>
        <pc:spChg chg="mod">
          <ac:chgData name="Ajay kumar Mahto" userId="ea972ea08a34125c" providerId="LiveId" clId="{721AB4F6-7C49-4F21-A83A-61D562A75DC0}" dt="2023-11-05T11:13:36.679" v="1793" actId="27636"/>
          <ac:spMkLst>
            <pc:docMk/>
            <pc:sldMk cId="2769001801" sldId="282"/>
            <ac:spMk id="3" creationId="{0E204113-0C65-546D-7DBD-B15C9B7A76DB}"/>
          </ac:spMkLst>
        </pc:spChg>
      </pc:sldChg>
      <pc:sldChg chg="addSp modSp new mod">
        <pc:chgData name="Ajay kumar Mahto" userId="ea972ea08a34125c" providerId="LiveId" clId="{721AB4F6-7C49-4F21-A83A-61D562A75DC0}" dt="2023-11-05T11:19:23.970" v="1959" actId="14100"/>
        <pc:sldMkLst>
          <pc:docMk/>
          <pc:sldMk cId="2523505213" sldId="283"/>
        </pc:sldMkLst>
        <pc:spChg chg="mod">
          <ac:chgData name="Ajay kumar Mahto" userId="ea972ea08a34125c" providerId="LiveId" clId="{721AB4F6-7C49-4F21-A83A-61D562A75DC0}" dt="2023-11-05T11:16:01.683" v="1825" actId="1076"/>
          <ac:spMkLst>
            <pc:docMk/>
            <pc:sldMk cId="2523505213" sldId="283"/>
            <ac:spMk id="2" creationId="{A6DDA294-FF63-5736-16D1-0A567A78888D}"/>
          </ac:spMkLst>
        </pc:spChg>
        <pc:spChg chg="mod">
          <ac:chgData name="Ajay kumar Mahto" userId="ea972ea08a34125c" providerId="LiveId" clId="{721AB4F6-7C49-4F21-A83A-61D562A75DC0}" dt="2023-11-05T11:18:48.402" v="1954" actId="20577"/>
          <ac:spMkLst>
            <pc:docMk/>
            <pc:sldMk cId="2523505213" sldId="283"/>
            <ac:spMk id="3" creationId="{C31577CD-40A3-1E63-5EC9-A66C68C52A91}"/>
          </ac:spMkLst>
        </pc:spChg>
        <pc:picChg chg="add mod">
          <ac:chgData name="Ajay kumar Mahto" userId="ea972ea08a34125c" providerId="LiveId" clId="{721AB4F6-7C49-4F21-A83A-61D562A75DC0}" dt="2023-11-05T11:19:23.970" v="1959" actId="14100"/>
          <ac:picMkLst>
            <pc:docMk/>
            <pc:sldMk cId="2523505213" sldId="283"/>
            <ac:picMk id="5" creationId="{20AAB82B-708B-F8A8-EB9B-F89067EDEF19}"/>
          </ac:picMkLst>
        </pc:picChg>
      </pc:sldChg>
      <pc:sldChg chg="addSp delSp modSp new mod">
        <pc:chgData name="Ajay kumar Mahto" userId="ea972ea08a34125c" providerId="LiveId" clId="{721AB4F6-7C49-4F21-A83A-61D562A75DC0}" dt="2023-11-05T11:39:05.685" v="2086" actId="732"/>
        <pc:sldMkLst>
          <pc:docMk/>
          <pc:sldMk cId="1544110226" sldId="284"/>
        </pc:sldMkLst>
        <pc:spChg chg="mod">
          <ac:chgData name="Ajay kumar Mahto" userId="ea972ea08a34125c" providerId="LiveId" clId="{721AB4F6-7C49-4F21-A83A-61D562A75DC0}" dt="2023-11-05T11:20:20.476" v="1993" actId="20577"/>
          <ac:spMkLst>
            <pc:docMk/>
            <pc:sldMk cId="1544110226" sldId="284"/>
            <ac:spMk id="2" creationId="{2A69F14F-AD86-44F9-F0DD-B166EC3F32B5}"/>
          </ac:spMkLst>
        </pc:spChg>
        <pc:spChg chg="add del mod">
          <ac:chgData name="Ajay kumar Mahto" userId="ea972ea08a34125c" providerId="LiveId" clId="{721AB4F6-7C49-4F21-A83A-61D562A75DC0}" dt="2023-11-05T11:23:29.735" v="2084" actId="255"/>
          <ac:spMkLst>
            <pc:docMk/>
            <pc:sldMk cId="1544110226" sldId="284"/>
            <ac:spMk id="3" creationId="{D0F4C821-9D4F-8C08-0BFA-2A9313B37D19}"/>
          </ac:spMkLst>
        </pc:spChg>
        <pc:spChg chg="add del mod">
          <ac:chgData name="Ajay kumar Mahto" userId="ea972ea08a34125c" providerId="LiveId" clId="{721AB4F6-7C49-4F21-A83A-61D562A75DC0}" dt="2023-11-05T11:21:36.928" v="2001" actId="478"/>
          <ac:spMkLst>
            <pc:docMk/>
            <pc:sldMk cId="1544110226" sldId="284"/>
            <ac:spMk id="7" creationId="{0527BEE6-329C-C4E3-A32C-B2234310E32C}"/>
          </ac:spMkLst>
        </pc:spChg>
        <pc:picChg chg="add del mod ord">
          <ac:chgData name="Ajay kumar Mahto" userId="ea972ea08a34125c" providerId="LiveId" clId="{721AB4F6-7C49-4F21-A83A-61D562A75DC0}" dt="2023-11-05T11:21:38.051" v="2003" actId="22"/>
          <ac:picMkLst>
            <pc:docMk/>
            <pc:sldMk cId="1544110226" sldId="284"/>
            <ac:picMk id="5" creationId="{3ABFB7D3-0DEC-355A-7C05-BBA682417E6C}"/>
          </ac:picMkLst>
        </pc:picChg>
        <pc:picChg chg="add mod modCrop">
          <ac:chgData name="Ajay kumar Mahto" userId="ea972ea08a34125c" providerId="LiveId" clId="{721AB4F6-7C49-4F21-A83A-61D562A75DC0}" dt="2023-11-05T11:39:05.685" v="2086" actId="732"/>
          <ac:picMkLst>
            <pc:docMk/>
            <pc:sldMk cId="1544110226" sldId="284"/>
            <ac:picMk id="9" creationId="{E899DC19-4C4D-762F-650D-00480EA089F6}"/>
          </ac:picMkLst>
        </pc:picChg>
      </pc:sldChg>
      <pc:sldChg chg="modSp new mod">
        <pc:chgData name="Ajay kumar Mahto" userId="ea972ea08a34125c" providerId="LiveId" clId="{721AB4F6-7C49-4F21-A83A-61D562A75DC0}" dt="2023-11-05T11:43:55.562" v="2108" actId="27636"/>
        <pc:sldMkLst>
          <pc:docMk/>
          <pc:sldMk cId="3163092888" sldId="285"/>
        </pc:sldMkLst>
        <pc:spChg chg="mod">
          <ac:chgData name="Ajay kumar Mahto" userId="ea972ea08a34125c" providerId="LiveId" clId="{721AB4F6-7C49-4F21-A83A-61D562A75DC0}" dt="2023-11-05T11:43:55.562" v="2108" actId="27636"/>
          <ac:spMkLst>
            <pc:docMk/>
            <pc:sldMk cId="3163092888" sldId="285"/>
            <ac:spMk id="2" creationId="{A4D8FC30-358E-BC0F-6D40-8690245DB0A0}"/>
          </ac:spMkLst>
        </pc:spChg>
        <pc:spChg chg="mod">
          <ac:chgData name="Ajay kumar Mahto" userId="ea972ea08a34125c" providerId="LiveId" clId="{721AB4F6-7C49-4F21-A83A-61D562A75DC0}" dt="2023-11-05T11:43:44.511" v="2105" actId="14100"/>
          <ac:spMkLst>
            <pc:docMk/>
            <pc:sldMk cId="3163092888" sldId="285"/>
            <ac:spMk id="3" creationId="{B44F737B-2730-BC62-B826-71DB147CD445}"/>
          </ac:spMkLst>
        </pc:spChg>
      </pc:sldChg>
      <pc:sldChg chg="addSp modSp new mod">
        <pc:chgData name="Ajay kumar Mahto" userId="ea972ea08a34125c" providerId="LiveId" clId="{721AB4F6-7C49-4F21-A83A-61D562A75DC0}" dt="2023-11-05T11:58:00.209" v="2177" actId="14100"/>
        <pc:sldMkLst>
          <pc:docMk/>
          <pc:sldMk cId="3336372784" sldId="286"/>
        </pc:sldMkLst>
        <pc:spChg chg="mod">
          <ac:chgData name="Ajay kumar Mahto" userId="ea972ea08a34125c" providerId="LiveId" clId="{721AB4F6-7C49-4F21-A83A-61D562A75DC0}" dt="2023-11-05T11:48:49.912" v="2141" actId="14100"/>
          <ac:spMkLst>
            <pc:docMk/>
            <pc:sldMk cId="3336372784" sldId="286"/>
            <ac:spMk id="2" creationId="{FF5EF0C4-C6C8-6947-4CE6-AF71B33D5B65}"/>
          </ac:spMkLst>
        </pc:spChg>
        <pc:spChg chg="mod">
          <ac:chgData name="Ajay kumar Mahto" userId="ea972ea08a34125c" providerId="LiveId" clId="{721AB4F6-7C49-4F21-A83A-61D562A75DC0}" dt="2023-11-05T11:54:01.931" v="2165" actId="20577"/>
          <ac:spMkLst>
            <pc:docMk/>
            <pc:sldMk cId="3336372784" sldId="286"/>
            <ac:spMk id="3" creationId="{566D5A41-CB06-21B7-C2F1-E812D544FC93}"/>
          </ac:spMkLst>
        </pc:spChg>
        <pc:picChg chg="add mod modCrop">
          <ac:chgData name="Ajay kumar Mahto" userId="ea972ea08a34125c" providerId="LiveId" clId="{721AB4F6-7C49-4F21-A83A-61D562A75DC0}" dt="2023-11-05T11:58:00.209" v="2177" actId="14100"/>
          <ac:picMkLst>
            <pc:docMk/>
            <pc:sldMk cId="3336372784" sldId="286"/>
            <ac:picMk id="5" creationId="{ED144308-3FF1-E300-D335-7115AE0CA732}"/>
          </ac:picMkLst>
        </pc:picChg>
      </pc:sldChg>
      <pc:sldChg chg="addSp delSp modSp new mod">
        <pc:chgData name="Ajay kumar Mahto" userId="ea972ea08a34125c" providerId="LiveId" clId="{721AB4F6-7C49-4F21-A83A-61D562A75DC0}" dt="2023-11-05T12:05:37.328" v="2237" actId="14100"/>
        <pc:sldMkLst>
          <pc:docMk/>
          <pc:sldMk cId="2574233241" sldId="287"/>
        </pc:sldMkLst>
        <pc:spChg chg="mod">
          <ac:chgData name="Ajay kumar Mahto" userId="ea972ea08a34125c" providerId="LiveId" clId="{721AB4F6-7C49-4F21-A83A-61D562A75DC0}" dt="2023-11-05T12:01:55.753" v="2226" actId="14100"/>
          <ac:spMkLst>
            <pc:docMk/>
            <pc:sldMk cId="2574233241" sldId="287"/>
            <ac:spMk id="2" creationId="{F9036E49-5C9D-BDEE-70E7-A780336CC56E}"/>
          </ac:spMkLst>
        </pc:spChg>
        <pc:spChg chg="del mod">
          <ac:chgData name="Ajay kumar Mahto" userId="ea972ea08a34125c" providerId="LiveId" clId="{721AB4F6-7C49-4F21-A83A-61D562A75DC0}" dt="2023-11-05T12:02:44.111" v="2229" actId="22"/>
          <ac:spMkLst>
            <pc:docMk/>
            <pc:sldMk cId="2574233241" sldId="287"/>
            <ac:spMk id="3" creationId="{25E0DE92-608A-2CD8-26E7-5A3C3907F1B0}"/>
          </ac:spMkLst>
        </pc:spChg>
        <pc:picChg chg="add mod ord modCrop">
          <ac:chgData name="Ajay kumar Mahto" userId="ea972ea08a34125c" providerId="LiveId" clId="{721AB4F6-7C49-4F21-A83A-61D562A75DC0}" dt="2023-11-05T12:05:37.328" v="2237" actId="14100"/>
          <ac:picMkLst>
            <pc:docMk/>
            <pc:sldMk cId="2574233241" sldId="287"/>
            <ac:picMk id="5" creationId="{388D3B6B-E795-0A73-DADD-3AA41C595C4F}"/>
          </ac:picMkLst>
        </pc:picChg>
      </pc:sldChg>
      <pc:sldChg chg="modSp new mod">
        <pc:chgData name="Ajay kumar Mahto" userId="ea972ea08a34125c" providerId="LiveId" clId="{721AB4F6-7C49-4F21-A83A-61D562A75DC0}" dt="2023-11-05T12:08:21.477" v="2269" actId="255"/>
        <pc:sldMkLst>
          <pc:docMk/>
          <pc:sldMk cId="2879199426" sldId="288"/>
        </pc:sldMkLst>
        <pc:spChg chg="mod">
          <ac:chgData name="Ajay kumar Mahto" userId="ea972ea08a34125c" providerId="LiveId" clId="{721AB4F6-7C49-4F21-A83A-61D562A75DC0}" dt="2023-11-05T12:07:55.311" v="2256" actId="27636"/>
          <ac:spMkLst>
            <pc:docMk/>
            <pc:sldMk cId="2879199426" sldId="288"/>
            <ac:spMk id="2" creationId="{28667B39-280D-E8ED-1343-A73D87535915}"/>
          </ac:spMkLst>
        </pc:spChg>
        <pc:spChg chg="mod">
          <ac:chgData name="Ajay kumar Mahto" userId="ea972ea08a34125c" providerId="LiveId" clId="{721AB4F6-7C49-4F21-A83A-61D562A75DC0}" dt="2023-11-05T12:08:21.477" v="2269" actId="255"/>
          <ac:spMkLst>
            <pc:docMk/>
            <pc:sldMk cId="2879199426" sldId="288"/>
            <ac:spMk id="3" creationId="{6398D8E6-BE41-6B9E-A5F7-B3DB323EE29C}"/>
          </ac:spMkLst>
        </pc:spChg>
      </pc:sldChg>
      <pc:sldChg chg="modSp new mod">
        <pc:chgData name="Ajay kumar Mahto" userId="ea972ea08a34125c" providerId="LiveId" clId="{721AB4F6-7C49-4F21-A83A-61D562A75DC0}" dt="2023-11-05T12:19:23.353" v="2292" actId="1076"/>
        <pc:sldMkLst>
          <pc:docMk/>
          <pc:sldMk cId="762759287" sldId="289"/>
        </pc:sldMkLst>
        <pc:spChg chg="mod">
          <ac:chgData name="Ajay kumar Mahto" userId="ea972ea08a34125c" providerId="LiveId" clId="{721AB4F6-7C49-4F21-A83A-61D562A75DC0}" dt="2023-11-05T12:19:23.353" v="2292" actId="1076"/>
          <ac:spMkLst>
            <pc:docMk/>
            <pc:sldMk cId="762759287" sldId="289"/>
            <ac:spMk id="2" creationId="{A4F9EDB6-4DD3-7C21-C9E7-83388F10C649}"/>
          </ac:spMkLst>
        </pc:spChg>
        <pc:spChg chg="mod">
          <ac:chgData name="Ajay kumar Mahto" userId="ea972ea08a34125c" providerId="LiveId" clId="{721AB4F6-7C49-4F21-A83A-61D562A75DC0}" dt="2023-11-05T12:19:21.259" v="2291" actId="14100"/>
          <ac:spMkLst>
            <pc:docMk/>
            <pc:sldMk cId="762759287" sldId="289"/>
            <ac:spMk id="3" creationId="{0EFAD80C-3D96-0FD9-2D8E-AC437B8A6A16}"/>
          </ac:spMkLst>
        </pc:spChg>
      </pc:sldChg>
      <pc:sldChg chg="new del">
        <pc:chgData name="Ajay kumar Mahto" userId="ea972ea08a34125c" providerId="LiveId" clId="{721AB4F6-7C49-4F21-A83A-61D562A75DC0}" dt="2023-11-05T12:19:38.036" v="2294" actId="47"/>
        <pc:sldMkLst>
          <pc:docMk/>
          <pc:sldMk cId="521448818" sldId="290"/>
        </pc:sldMkLst>
      </pc:sldChg>
      <pc:sldChg chg="delSp modSp new mod">
        <pc:chgData name="Ajay kumar Mahto" userId="ea972ea08a34125c" providerId="LiveId" clId="{721AB4F6-7C49-4F21-A83A-61D562A75DC0}" dt="2023-11-05T12:21:59.695" v="2321" actId="14100"/>
        <pc:sldMkLst>
          <pc:docMk/>
          <pc:sldMk cId="2313574320" sldId="290"/>
        </pc:sldMkLst>
        <pc:spChg chg="mod">
          <ac:chgData name="Ajay kumar Mahto" userId="ea972ea08a34125c" providerId="LiveId" clId="{721AB4F6-7C49-4F21-A83A-61D562A75DC0}" dt="2023-11-05T12:21:59.695" v="2321" actId="14100"/>
          <ac:spMkLst>
            <pc:docMk/>
            <pc:sldMk cId="2313574320" sldId="290"/>
            <ac:spMk id="2" creationId="{EBDB0C98-C238-05FB-323B-8FC68DE35DB0}"/>
          </ac:spMkLst>
        </pc:spChg>
        <pc:spChg chg="del mod">
          <ac:chgData name="Ajay kumar Mahto" userId="ea972ea08a34125c" providerId="LiveId" clId="{721AB4F6-7C49-4F21-A83A-61D562A75DC0}" dt="2023-11-05T12:21:00.845" v="2311" actId="478"/>
          <ac:spMkLst>
            <pc:docMk/>
            <pc:sldMk cId="2313574320" sldId="290"/>
            <ac:spMk id="3" creationId="{BF1F0F2C-EF86-A041-422D-1A4F1269D4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5277-930C-5888-50C4-8782E2EC2E49}"/>
              </a:ext>
            </a:extLst>
          </p:cNvPr>
          <p:cNvSpPr>
            <a:spLocks noGrp="1"/>
          </p:cNvSpPr>
          <p:nvPr>
            <p:ph type="ctrTitle"/>
          </p:nvPr>
        </p:nvSpPr>
        <p:spPr/>
        <p:txBody>
          <a:bodyPr/>
          <a:lstStyle/>
          <a:p>
            <a:r>
              <a:rPr lang="en-IN" dirty="0"/>
              <a:t>Jpeg compression</a:t>
            </a:r>
          </a:p>
        </p:txBody>
      </p:sp>
      <p:sp>
        <p:nvSpPr>
          <p:cNvPr id="3" name="Subtitle 2">
            <a:extLst>
              <a:ext uri="{FF2B5EF4-FFF2-40B4-BE49-F238E27FC236}">
                <a16:creationId xmlns:a16="http://schemas.microsoft.com/office/drawing/2014/main" id="{BC84256C-7263-30C8-4B7E-AEF3CF4A679D}"/>
              </a:ext>
            </a:extLst>
          </p:cNvPr>
          <p:cNvSpPr>
            <a:spLocks noGrp="1"/>
          </p:cNvSpPr>
          <p:nvPr>
            <p:ph type="subTitle" idx="1"/>
          </p:nvPr>
        </p:nvSpPr>
        <p:spPr/>
        <p:txBody>
          <a:bodyPr>
            <a:normAutofit lnSpcReduction="10000"/>
          </a:bodyPr>
          <a:lstStyle/>
          <a:p>
            <a:r>
              <a:rPr lang="en-IN" b="1" dirty="0">
                <a:solidFill>
                  <a:schemeClr val="bg1"/>
                </a:solidFill>
              </a:rPr>
              <a:t>Presented By</a:t>
            </a:r>
          </a:p>
          <a:p>
            <a:pPr marL="342900" indent="-342900">
              <a:buFont typeface="Wingdings" panose="05000000000000000000" pitchFamily="2" charset="2"/>
              <a:buChar char="Ø"/>
            </a:pPr>
            <a:r>
              <a:rPr lang="en-IN" b="1" dirty="0">
                <a:solidFill>
                  <a:schemeClr val="bg1"/>
                </a:solidFill>
              </a:rPr>
              <a:t>Anmol Sharma (23EC65R02)</a:t>
            </a:r>
          </a:p>
          <a:p>
            <a:r>
              <a:rPr lang="en-IN" b="1" dirty="0">
                <a:solidFill>
                  <a:schemeClr val="bg1"/>
                </a:solidFill>
              </a:rPr>
              <a:t>Ajay Kumar Mahto(23EC65R16)</a:t>
            </a:r>
          </a:p>
          <a:p>
            <a:endParaRPr lang="en-IN" dirty="0"/>
          </a:p>
        </p:txBody>
      </p:sp>
    </p:spTree>
    <p:extLst>
      <p:ext uri="{BB962C8B-B14F-4D97-AF65-F5344CB8AC3E}">
        <p14:creationId xmlns:p14="http://schemas.microsoft.com/office/powerpoint/2010/main" val="25954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7383-D6A9-C0E3-D954-FCBB264C84A9}"/>
              </a:ext>
            </a:extLst>
          </p:cNvPr>
          <p:cNvSpPr>
            <a:spLocks noGrp="1"/>
          </p:cNvSpPr>
          <p:nvPr>
            <p:ph type="title"/>
          </p:nvPr>
        </p:nvSpPr>
        <p:spPr/>
        <p:txBody>
          <a:bodyPr/>
          <a:lstStyle/>
          <a:p>
            <a:r>
              <a:rPr lang="en-IN" dirty="0"/>
              <a:t>Step II - RGB to YC</a:t>
            </a:r>
            <a:r>
              <a:rPr lang="en-IN" cap="none" dirty="0"/>
              <a:t>b</a:t>
            </a:r>
            <a:r>
              <a:rPr lang="en-IN" dirty="0"/>
              <a:t>C</a:t>
            </a:r>
            <a:r>
              <a:rPr lang="en-IN" cap="none" dirty="0"/>
              <a:t>r</a:t>
            </a:r>
            <a:r>
              <a:rPr lang="en-IN" dirty="0"/>
              <a:t> conversion</a:t>
            </a:r>
            <a:br>
              <a:rPr lang="en-IN" dirty="0"/>
            </a:br>
            <a:endParaRPr lang="en-IN" dirty="0"/>
          </a:p>
        </p:txBody>
      </p:sp>
      <p:sp>
        <p:nvSpPr>
          <p:cNvPr id="3" name="Content Placeholder 2">
            <a:extLst>
              <a:ext uri="{FF2B5EF4-FFF2-40B4-BE49-F238E27FC236}">
                <a16:creationId xmlns:a16="http://schemas.microsoft.com/office/drawing/2014/main" id="{B11B900B-32DD-E7D9-A33F-B05E91067B9D}"/>
              </a:ext>
            </a:extLst>
          </p:cNvPr>
          <p:cNvSpPr>
            <a:spLocks noGrp="1"/>
          </p:cNvSpPr>
          <p:nvPr>
            <p:ph idx="1"/>
          </p:nvPr>
        </p:nvSpPr>
        <p:spPr>
          <a:xfrm>
            <a:off x="2231136" y="2249905"/>
            <a:ext cx="7729728" cy="4295273"/>
          </a:xfrm>
        </p:spPr>
        <p:txBody>
          <a:bodyPr>
            <a:normAutofit/>
          </a:bodyPr>
          <a:lstStyle/>
          <a:p>
            <a:pPr algn="just"/>
            <a:r>
              <a:rPr lang="en-IN" sz="2400" dirty="0"/>
              <a:t>JPEG makes use of [Y, Cb, Cr] model instead of [R,G,B] model.</a:t>
            </a:r>
          </a:p>
          <a:p>
            <a:pPr algn="just"/>
            <a:r>
              <a:rPr lang="en-IN" sz="2400" dirty="0"/>
              <a:t>The precision of colors suffer less (for a human eye) than the precision of contours (based on luminance)</a:t>
            </a:r>
          </a:p>
          <a:p>
            <a:pPr algn="just"/>
            <a:r>
              <a:rPr lang="en-IN" sz="2400" dirty="0"/>
              <a:t>Simple color space model: [R,G,B] per pixel</a:t>
            </a:r>
          </a:p>
          <a:p>
            <a:pPr algn="just"/>
            <a:r>
              <a:rPr lang="en-IN" sz="2400" dirty="0"/>
              <a:t>JPEG uses [Y, Cb, Cr] Model</a:t>
            </a:r>
          </a:p>
          <a:p>
            <a:pPr lvl="4" algn="just">
              <a:buFont typeface="Wingdings" panose="05000000000000000000" pitchFamily="2" charset="2"/>
              <a:buChar char="v"/>
            </a:pPr>
            <a:r>
              <a:rPr lang="en-IN" sz="2200" dirty="0"/>
              <a:t>Y = Brightness</a:t>
            </a:r>
          </a:p>
          <a:p>
            <a:pPr lvl="4" algn="just">
              <a:buFont typeface="Wingdings" panose="05000000000000000000" pitchFamily="2" charset="2"/>
              <a:buChar char="v"/>
            </a:pPr>
            <a:r>
              <a:rPr lang="en-IN" sz="2200" dirty="0"/>
              <a:t>Cb = Color blueness</a:t>
            </a:r>
          </a:p>
          <a:p>
            <a:pPr lvl="4" algn="just">
              <a:buFont typeface="Wingdings" panose="05000000000000000000" pitchFamily="2" charset="2"/>
              <a:buChar char="v"/>
            </a:pPr>
            <a:r>
              <a:rPr lang="en-IN" sz="2200" dirty="0"/>
              <a:t>Cr = Color redness</a:t>
            </a:r>
          </a:p>
        </p:txBody>
      </p:sp>
    </p:spTree>
    <p:extLst>
      <p:ext uri="{BB962C8B-B14F-4D97-AF65-F5344CB8AC3E}">
        <p14:creationId xmlns:p14="http://schemas.microsoft.com/office/powerpoint/2010/main" val="173401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941-5530-8341-79D8-C0BA7A62F452}"/>
              </a:ext>
            </a:extLst>
          </p:cNvPr>
          <p:cNvSpPr>
            <a:spLocks noGrp="1"/>
          </p:cNvSpPr>
          <p:nvPr>
            <p:ph type="title"/>
          </p:nvPr>
        </p:nvSpPr>
        <p:spPr/>
        <p:txBody>
          <a:bodyPr/>
          <a:lstStyle/>
          <a:p>
            <a:r>
              <a:rPr lang="en-IN" dirty="0"/>
              <a:t>Colour conversion</a:t>
            </a:r>
          </a:p>
        </p:txBody>
      </p:sp>
      <p:pic>
        <p:nvPicPr>
          <p:cNvPr id="13" name="Content Placeholder 12">
            <a:extLst>
              <a:ext uri="{FF2B5EF4-FFF2-40B4-BE49-F238E27FC236}">
                <a16:creationId xmlns:a16="http://schemas.microsoft.com/office/drawing/2014/main" id="{230EFE10-3570-631A-9607-FF8430AA7410}"/>
              </a:ext>
            </a:extLst>
          </p:cNvPr>
          <p:cNvPicPr>
            <a:picLocks noGrp="1" noChangeAspect="1"/>
          </p:cNvPicPr>
          <p:nvPr>
            <p:ph idx="1"/>
          </p:nvPr>
        </p:nvPicPr>
        <p:blipFill>
          <a:blip r:embed="rId2"/>
          <a:stretch>
            <a:fillRect/>
          </a:stretch>
        </p:blipFill>
        <p:spPr>
          <a:xfrm>
            <a:off x="2231136" y="2153412"/>
            <a:ext cx="7729727" cy="4704588"/>
          </a:xfrm>
        </p:spPr>
      </p:pic>
    </p:spTree>
    <p:extLst>
      <p:ext uri="{BB962C8B-B14F-4D97-AF65-F5344CB8AC3E}">
        <p14:creationId xmlns:p14="http://schemas.microsoft.com/office/powerpoint/2010/main" val="205320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359D-4C98-CD78-C4D4-222850BA910E}"/>
              </a:ext>
            </a:extLst>
          </p:cNvPr>
          <p:cNvSpPr>
            <a:spLocks noGrp="1"/>
          </p:cNvSpPr>
          <p:nvPr>
            <p:ph type="title"/>
          </p:nvPr>
        </p:nvSpPr>
        <p:spPr/>
        <p:txBody>
          <a:bodyPr/>
          <a:lstStyle/>
          <a:p>
            <a:r>
              <a:rPr lang="en-IN" dirty="0"/>
              <a:t>Down-sampling</a:t>
            </a:r>
          </a:p>
        </p:txBody>
      </p:sp>
      <p:sp>
        <p:nvSpPr>
          <p:cNvPr id="15" name="Content Placeholder 14">
            <a:extLst>
              <a:ext uri="{FF2B5EF4-FFF2-40B4-BE49-F238E27FC236}">
                <a16:creationId xmlns:a16="http://schemas.microsoft.com/office/drawing/2014/main" id="{8CE0A3DA-50EE-7DE6-AB3E-570697187980}"/>
              </a:ext>
            </a:extLst>
          </p:cNvPr>
          <p:cNvSpPr>
            <a:spLocks noGrp="1"/>
          </p:cNvSpPr>
          <p:nvPr>
            <p:ph idx="1"/>
          </p:nvPr>
        </p:nvSpPr>
        <p:spPr>
          <a:xfrm>
            <a:off x="2231136" y="2622884"/>
            <a:ext cx="7729728" cy="4235115"/>
          </a:xfrm>
        </p:spPr>
        <p:txBody>
          <a:bodyPr/>
          <a:lstStyle/>
          <a:p>
            <a:r>
              <a:rPr lang="en-IN" dirty="0"/>
              <a:t>Y is taken for every pixel, and Cb,Cr are taken for a block of 2x2 pixel.</a:t>
            </a:r>
          </a:p>
          <a:p>
            <a:endParaRPr lang="en-IN" dirty="0"/>
          </a:p>
          <a:p>
            <a:endParaRPr lang="en-IN" dirty="0"/>
          </a:p>
          <a:p>
            <a:endParaRPr lang="en-IN" dirty="0"/>
          </a:p>
          <a:p>
            <a:endParaRPr lang="en-IN" dirty="0"/>
          </a:p>
          <a:p>
            <a:endParaRPr lang="en-IN" dirty="0"/>
          </a:p>
          <a:p>
            <a:endParaRPr lang="en-IN" dirty="0"/>
          </a:p>
          <a:p>
            <a:endParaRPr lang="en-IN" dirty="0"/>
          </a:p>
          <a:p>
            <a:r>
              <a:rPr lang="en-IN" dirty="0"/>
              <a:t>MCU=Minimum Coded Unit (smallest unit that can be coded)</a:t>
            </a:r>
          </a:p>
          <a:p>
            <a:r>
              <a:rPr lang="en-IN" dirty="0"/>
              <a:t>Data size reduces to half.</a:t>
            </a:r>
          </a:p>
        </p:txBody>
      </p:sp>
      <p:sp>
        <p:nvSpPr>
          <p:cNvPr id="16" name="Rectangle 15">
            <a:extLst>
              <a:ext uri="{FF2B5EF4-FFF2-40B4-BE49-F238E27FC236}">
                <a16:creationId xmlns:a16="http://schemas.microsoft.com/office/drawing/2014/main" id="{FF0888E3-9E23-7419-1E6F-7E5155C89A35}"/>
              </a:ext>
            </a:extLst>
          </p:cNvPr>
          <p:cNvSpPr/>
          <p:nvPr/>
        </p:nvSpPr>
        <p:spPr>
          <a:xfrm>
            <a:off x="2695073" y="3214116"/>
            <a:ext cx="1443789" cy="8489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 blocks</a:t>
            </a:r>
          </a:p>
          <a:p>
            <a:pPr algn="ctr"/>
            <a:r>
              <a:rPr lang="en-IN" dirty="0"/>
              <a:t>16x16 pixel</a:t>
            </a:r>
          </a:p>
        </p:txBody>
      </p:sp>
      <p:sp>
        <p:nvSpPr>
          <p:cNvPr id="17" name="Rectangle 16">
            <a:extLst>
              <a:ext uri="{FF2B5EF4-FFF2-40B4-BE49-F238E27FC236}">
                <a16:creationId xmlns:a16="http://schemas.microsoft.com/office/drawing/2014/main" id="{81248C2E-9014-D095-08A6-C0F180FB1BE3}"/>
              </a:ext>
            </a:extLst>
          </p:cNvPr>
          <p:cNvSpPr/>
          <p:nvPr/>
        </p:nvSpPr>
        <p:spPr>
          <a:xfrm>
            <a:off x="2695073" y="4501552"/>
            <a:ext cx="1576138" cy="11292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MCU with sampling factor (2,1,1)</a:t>
            </a:r>
          </a:p>
        </p:txBody>
      </p:sp>
      <p:pic>
        <p:nvPicPr>
          <p:cNvPr id="19" name="Picture 18">
            <a:extLst>
              <a:ext uri="{FF2B5EF4-FFF2-40B4-BE49-F238E27FC236}">
                <a16:creationId xmlns:a16="http://schemas.microsoft.com/office/drawing/2014/main" id="{6D06E78F-E55F-C0DE-3AD8-4AF326B63FE6}"/>
              </a:ext>
            </a:extLst>
          </p:cNvPr>
          <p:cNvPicPr>
            <a:picLocks noChangeAspect="1"/>
          </p:cNvPicPr>
          <p:nvPr/>
        </p:nvPicPr>
        <p:blipFill>
          <a:blip r:embed="rId2"/>
          <a:stretch>
            <a:fillRect/>
          </a:stretch>
        </p:blipFill>
        <p:spPr>
          <a:xfrm>
            <a:off x="5089358" y="3031958"/>
            <a:ext cx="4066674" cy="2861350"/>
          </a:xfrm>
          <a:prstGeom prst="rect">
            <a:avLst/>
          </a:prstGeom>
        </p:spPr>
      </p:pic>
    </p:spTree>
    <p:extLst>
      <p:ext uri="{BB962C8B-B14F-4D97-AF65-F5344CB8AC3E}">
        <p14:creationId xmlns:p14="http://schemas.microsoft.com/office/powerpoint/2010/main" val="19396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4902-7309-8B78-C70C-1594E319662D}"/>
              </a:ext>
            </a:extLst>
          </p:cNvPr>
          <p:cNvSpPr>
            <a:spLocks noGrp="1"/>
          </p:cNvSpPr>
          <p:nvPr>
            <p:ph type="title"/>
          </p:nvPr>
        </p:nvSpPr>
        <p:spPr/>
        <p:txBody>
          <a:bodyPr/>
          <a:lstStyle/>
          <a:p>
            <a:r>
              <a:rPr lang="en-US" dirty="0"/>
              <a:t>Step III - Forward DCT</a:t>
            </a:r>
            <a:br>
              <a:rPr lang="en-US" dirty="0"/>
            </a:br>
            <a:endParaRPr lang="en-IN" dirty="0"/>
          </a:p>
        </p:txBody>
      </p:sp>
      <p:sp>
        <p:nvSpPr>
          <p:cNvPr id="3" name="Content Placeholder 2">
            <a:extLst>
              <a:ext uri="{FF2B5EF4-FFF2-40B4-BE49-F238E27FC236}">
                <a16:creationId xmlns:a16="http://schemas.microsoft.com/office/drawing/2014/main" id="{F84C5D69-848D-CCF6-5792-B289F36BDD22}"/>
              </a:ext>
            </a:extLst>
          </p:cNvPr>
          <p:cNvSpPr>
            <a:spLocks noGrp="1"/>
          </p:cNvSpPr>
          <p:nvPr>
            <p:ph idx="1"/>
          </p:nvPr>
        </p:nvSpPr>
        <p:spPr>
          <a:xfrm>
            <a:off x="2231136" y="2153412"/>
            <a:ext cx="7729728" cy="4704588"/>
          </a:xfrm>
        </p:spPr>
        <p:txBody>
          <a:bodyPr>
            <a:normAutofit/>
          </a:bodyPr>
          <a:lstStyle/>
          <a:p>
            <a:pPr algn="just"/>
            <a:r>
              <a:rPr lang="en-US" sz="2400" dirty="0"/>
              <a:t>The DCT uses the cosine function, therefore not interacting with complex numbers at all.</a:t>
            </a:r>
          </a:p>
          <a:p>
            <a:pPr algn="just"/>
            <a:r>
              <a:rPr lang="en-US" sz="2400" dirty="0"/>
              <a:t>DCT converts the information contained in a block(8x8) of pixels from spatial domain to the frequency domain.</a:t>
            </a:r>
          </a:p>
          <a:p>
            <a:pPr algn="just"/>
            <a:r>
              <a:rPr lang="en-US" sz="2400" dirty="0"/>
              <a:t>Why DCT?</a:t>
            </a:r>
          </a:p>
          <a:p>
            <a:pPr algn="just"/>
            <a:r>
              <a:rPr lang="en-US" sz="2400" dirty="0"/>
              <a:t>Human vision is insensitive to high frequency components, due to which it is possible to treat the data corresponding to high frequencies as redundant. To segregate the raw image data on the basis of frequency, it needs to be converted into frequency domain, which is the primary function of DCT.</a:t>
            </a:r>
            <a:endParaRPr lang="en-IN" sz="2400" dirty="0"/>
          </a:p>
        </p:txBody>
      </p:sp>
    </p:spTree>
    <p:extLst>
      <p:ext uri="{BB962C8B-B14F-4D97-AF65-F5344CB8AC3E}">
        <p14:creationId xmlns:p14="http://schemas.microsoft.com/office/powerpoint/2010/main" val="395104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BD45-73F1-F613-B5F9-97366C19FB5D}"/>
              </a:ext>
            </a:extLst>
          </p:cNvPr>
          <p:cNvSpPr>
            <a:spLocks noGrp="1"/>
          </p:cNvSpPr>
          <p:nvPr>
            <p:ph type="title"/>
          </p:nvPr>
        </p:nvSpPr>
        <p:spPr>
          <a:xfrm>
            <a:off x="2315357" y="639839"/>
            <a:ext cx="7729728" cy="1188720"/>
          </a:xfrm>
        </p:spPr>
        <p:txBody>
          <a:bodyPr/>
          <a:lstStyle/>
          <a:p>
            <a:r>
              <a:rPr lang="en-US" sz="2800" dirty="0"/>
              <a:t>DCT Formula</a:t>
            </a:r>
            <a:br>
              <a:rPr lang="en-US" sz="2800" dirty="0"/>
            </a:b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969527-B954-62D6-A694-37E0A16E7317}"/>
                  </a:ext>
                </a:extLst>
              </p:cNvPr>
              <p:cNvSpPr>
                <a:spLocks noGrp="1"/>
              </p:cNvSpPr>
              <p:nvPr>
                <p:ph idx="1"/>
              </p:nvPr>
            </p:nvSpPr>
            <p:spPr>
              <a:xfrm>
                <a:off x="2315356" y="1828560"/>
                <a:ext cx="7729728" cy="3862378"/>
              </a:xfrm>
            </p:spPr>
            <p:txBody>
              <a:bodyPr>
                <a:noAutofit/>
              </a:bodyPr>
              <a:lstStyle/>
              <a:p>
                <a:pPr algn="just"/>
                <a:r>
                  <a:rPr lang="en-US" sz="1600" b="1" dirty="0"/>
                  <a:t>  1-D DCT</a:t>
                </a:r>
                <a:r>
                  <a:rPr lang="en-US" sz="1600" dirty="0"/>
                  <a:t>:-</a:t>
                </a:r>
              </a:p>
              <a:p>
                <a:pPr lvl="3" algn="just"/>
                <a14:m>
                  <m:oMath xmlns:m="http://schemas.openxmlformats.org/officeDocument/2006/math">
                    <m:r>
                      <a:rPr lang="en-IN" sz="2200" b="0" i="1" smtClean="0">
                        <a:latin typeface="Cambria Math" panose="02040503050406030204" pitchFamily="18" charset="0"/>
                      </a:rPr>
                      <m:t>𝐹</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𝑤</m:t>
                        </m:r>
                      </m:e>
                    </m:d>
                    <m:r>
                      <a:rPr lang="en-IN" sz="2200" b="0" i="1" smtClean="0">
                        <a:latin typeface="Cambria Math" panose="02040503050406030204" pitchFamily="18" charset="0"/>
                      </a:rPr>
                      <m:t>=</m:t>
                    </m:r>
                    <m:f>
                      <m:fPr>
                        <m:ctrlPr>
                          <a:rPr lang="en-IN" sz="2200" b="0" i="1" smtClean="0">
                            <a:latin typeface="Cambria Math" panose="02040503050406030204" pitchFamily="18" charset="0"/>
                          </a:rPr>
                        </m:ctrlPr>
                      </m:fPr>
                      <m:num>
                        <m:r>
                          <a:rPr lang="en-IN" sz="2200" b="0" i="1" smtClean="0">
                            <a:latin typeface="Cambria Math" panose="02040503050406030204" pitchFamily="18" charset="0"/>
                          </a:rPr>
                          <m:t>𝑎</m:t>
                        </m:r>
                        <m:r>
                          <a:rPr lang="en-IN" sz="2200" b="0" i="1" smtClean="0">
                            <a:latin typeface="Cambria Math" panose="02040503050406030204" pitchFamily="18" charset="0"/>
                          </a:rPr>
                          <m:t>(</m:t>
                        </m:r>
                        <m:r>
                          <a:rPr lang="en-IN" sz="2200" b="0" i="1" smtClean="0">
                            <a:latin typeface="Cambria Math" panose="02040503050406030204" pitchFamily="18" charset="0"/>
                          </a:rPr>
                          <m:t>𝑢</m:t>
                        </m:r>
                        <m:r>
                          <a:rPr lang="en-IN" sz="2200" b="0" i="1" smtClean="0">
                            <a:latin typeface="Cambria Math" panose="02040503050406030204" pitchFamily="18" charset="0"/>
                          </a:rPr>
                          <m:t>)</m:t>
                        </m:r>
                      </m:num>
                      <m:den>
                        <m:r>
                          <a:rPr lang="en-IN" sz="2200" b="0" i="1" smtClean="0">
                            <a:latin typeface="Cambria Math" panose="02040503050406030204" pitchFamily="18" charset="0"/>
                          </a:rPr>
                          <m:t>2</m:t>
                        </m:r>
                      </m:den>
                    </m:f>
                    <m:nary>
                      <m:naryPr>
                        <m:chr m:val="∑"/>
                        <m:ctrlPr>
                          <a:rPr lang="en-IN" sz="2200" b="0" i="1" smtClean="0">
                            <a:latin typeface="Cambria Math" panose="02040503050406030204" pitchFamily="18" charset="0"/>
                          </a:rPr>
                        </m:ctrlPr>
                      </m:naryPr>
                      <m:sub>
                        <m:r>
                          <m:rPr>
                            <m:brk m:alnAt="23"/>
                          </m:rPr>
                          <a:rPr lang="en-IN" sz="2200" b="0" i="1" smtClean="0">
                            <a:latin typeface="Cambria Math" panose="02040503050406030204" pitchFamily="18" charset="0"/>
                          </a:rPr>
                          <m:t>𝑛</m:t>
                        </m:r>
                        <m:r>
                          <a:rPr lang="en-IN" sz="2200" b="0" i="1" smtClean="0">
                            <a:latin typeface="Cambria Math" panose="02040503050406030204" pitchFamily="18" charset="0"/>
                          </a:rPr>
                          <m:t>=0</m:t>
                        </m:r>
                      </m:sub>
                      <m:sup>
                        <m:r>
                          <a:rPr lang="en-IN" sz="2200" b="0" i="1" smtClean="0">
                            <a:latin typeface="Cambria Math" panose="02040503050406030204" pitchFamily="18" charset="0"/>
                          </a:rPr>
                          <m:t>𝑁</m:t>
                        </m:r>
                        <m:r>
                          <a:rPr lang="en-IN" sz="2200" b="0" i="1" smtClean="0">
                            <a:latin typeface="Cambria Math" panose="02040503050406030204" pitchFamily="18" charset="0"/>
                          </a:rPr>
                          <m:t>−1</m:t>
                        </m:r>
                      </m:sup>
                      <m:e>
                        <m:r>
                          <a:rPr lang="en-IN" sz="2200" b="0" i="1" smtClean="0">
                            <a:latin typeface="Cambria Math" panose="02040503050406030204" pitchFamily="18" charset="0"/>
                          </a:rPr>
                          <m:t>𝑓</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e>
                    </m:nary>
                  </m:oMath>
                </a14:m>
                <a:r>
                  <a:rPr lang="en-US" sz="2200" dirty="0"/>
                  <a:t>cos</a:t>
                </a:r>
                <a14:m>
                  <m:oMath xmlns:m="http://schemas.openxmlformats.org/officeDocument/2006/math">
                    <m:f>
                      <m:fPr>
                        <m:ctrlPr>
                          <a:rPr lang="en-US" sz="2200" i="1" dirty="0" smtClean="0">
                            <a:latin typeface="Cambria Math" panose="02040503050406030204" pitchFamily="18" charset="0"/>
                          </a:rPr>
                        </m:ctrlPr>
                      </m:fPr>
                      <m:num>
                        <m:d>
                          <m:dPr>
                            <m:ctrlPr>
                              <a:rPr lang="en-IN" sz="2200" b="0" i="1" dirty="0" smtClean="0">
                                <a:latin typeface="Cambria Math" panose="02040503050406030204" pitchFamily="18" charset="0"/>
                              </a:rPr>
                            </m:ctrlPr>
                          </m:dPr>
                          <m:e>
                            <m:r>
                              <a:rPr lang="en-IN" sz="2200" b="0" i="1" dirty="0" smtClean="0">
                                <a:latin typeface="Cambria Math" panose="02040503050406030204" pitchFamily="18" charset="0"/>
                              </a:rPr>
                              <m:t>2</m:t>
                            </m:r>
                            <m:r>
                              <a:rPr lang="en-IN" sz="2200" b="0" i="1" dirty="0" smtClean="0">
                                <a:latin typeface="Cambria Math" panose="02040503050406030204" pitchFamily="18" charset="0"/>
                              </a:rPr>
                              <m:t>𝑛</m:t>
                            </m:r>
                            <m:r>
                              <a:rPr lang="en-IN" sz="2200" b="0" i="1" dirty="0" smtClean="0">
                                <a:latin typeface="Cambria Math" panose="02040503050406030204" pitchFamily="18" charset="0"/>
                              </a:rPr>
                              <m:t>+1</m:t>
                            </m:r>
                          </m:e>
                        </m:d>
                        <m:r>
                          <a:rPr lang="en-IN" sz="2200" b="0" i="1" dirty="0" smtClean="0">
                            <a:latin typeface="Cambria Math" panose="02040503050406030204" pitchFamily="18" charset="0"/>
                          </a:rPr>
                          <m:t>𝑤</m:t>
                        </m:r>
                        <m:r>
                          <a:rPr lang="en-IN" sz="2200" b="0" i="1" dirty="0" smtClean="0">
                            <a:latin typeface="Cambria Math" panose="02040503050406030204" pitchFamily="18" charset="0"/>
                            <a:ea typeface="Cambria Math" panose="02040503050406030204" pitchFamily="18" charset="0"/>
                          </a:rPr>
                          <m:t>𝜋</m:t>
                        </m:r>
                      </m:num>
                      <m:den>
                        <m:r>
                          <a:rPr lang="en-IN" sz="2200" b="0" i="1" dirty="0" smtClean="0">
                            <a:latin typeface="Cambria Math" panose="02040503050406030204" pitchFamily="18" charset="0"/>
                          </a:rPr>
                          <m:t>16</m:t>
                        </m:r>
                      </m:den>
                    </m:f>
                  </m:oMath>
                </a14:m>
                <a:endParaRPr lang="en-US" sz="1600" dirty="0"/>
              </a:p>
              <a:p>
                <a:pPr algn="just"/>
                <a:r>
                  <a:rPr lang="en-US" sz="1600" dirty="0"/>
                  <a:t>But the image matrix is a 2-D matrix. So we can either apply 1-D DCT to the image matrix twice. Once row-wise, then column wise, to get the DCT coefficients. Or we can apply the standard 2-D DCT formula for JPEG compression. If the input matrix is P(x,y) and the transformed matrix is F(</a:t>
                </a:r>
                <a:r>
                  <a:rPr lang="en-US" sz="1600" dirty="0" err="1"/>
                  <a:t>u,v</a:t>
                </a:r>
                <a:r>
                  <a:rPr lang="en-US" sz="1600" dirty="0"/>
                  <a:t>) or G(</a:t>
                </a:r>
                <a:r>
                  <a:rPr lang="en-US" sz="1600" dirty="0" err="1"/>
                  <a:t>u,v</a:t>
                </a:r>
                <a:r>
                  <a:rPr lang="en-US" sz="1600" dirty="0"/>
                  <a:t>) then the DCT for the 8 x 8 block is computed using the expression:-</a:t>
                </a:r>
              </a:p>
              <a:p>
                <a:pPr algn="just"/>
                <a:r>
                  <a:rPr lang="en-US" sz="1600" b="1" dirty="0"/>
                  <a:t>2-D DCT:-</a:t>
                </a:r>
              </a:p>
              <a:p>
                <a:pPr algn="just"/>
                <a:r>
                  <a:rPr lang="en-IN" sz="1600" b="0" dirty="0"/>
                  <a:t>       G(u,v)</a:t>
                </a:r>
                <a14:m>
                  <m:oMath xmlns:m="http://schemas.openxmlformats.org/officeDocument/2006/math">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4</m:t>
                        </m:r>
                      </m:den>
                    </m:f>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𝑢</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𝑢</m:t>
                    </m:r>
                    <m:r>
                      <a:rPr lang="en-IN" sz="2000" b="0" i="1" smtClean="0">
                        <a:latin typeface="Cambria Math" panose="02040503050406030204" pitchFamily="18" charset="0"/>
                        <a:ea typeface="Cambria Math" panose="02040503050406030204" pitchFamily="18" charset="0"/>
                      </a:rPr>
                      <m:t>)</m:t>
                    </m:r>
                    <m:nary>
                      <m:naryPr>
                        <m:chr m:val="∑"/>
                        <m:ctrlPr>
                          <a:rPr lang="en-IN" sz="2000" b="0" i="1" smtClean="0">
                            <a:latin typeface="Cambria Math" panose="02040503050406030204" pitchFamily="18" charset="0"/>
                            <a:ea typeface="Cambria Math" panose="02040503050406030204" pitchFamily="18" charset="0"/>
                          </a:rPr>
                        </m:ctrlPr>
                      </m:naryPr>
                      <m:sub>
                        <m:r>
                          <m:rPr>
                            <m:brk m:alnAt="23"/>
                          </m:rPr>
                          <a:rPr lang="en-IN" sz="2000" b="0" i="1" smtClean="0">
                            <a:latin typeface="Cambria Math" panose="02040503050406030204" pitchFamily="18" charset="0"/>
                            <a:ea typeface="Cambria Math" panose="02040503050406030204" pitchFamily="18" charset="0"/>
                          </a:rPr>
                          <m:t>𝑥</m:t>
                        </m:r>
                        <m:r>
                          <a:rPr lang="en-IN" sz="2000" b="0" i="1" smtClean="0">
                            <a:latin typeface="Cambria Math" panose="02040503050406030204" pitchFamily="18" charset="0"/>
                            <a:ea typeface="Cambria Math" panose="02040503050406030204" pitchFamily="18" charset="0"/>
                          </a:rPr>
                          <m:t>=0</m:t>
                        </m:r>
                      </m:sub>
                      <m:sup>
                        <m:r>
                          <a:rPr lang="en-IN" sz="2000" b="0" i="1" smtClean="0">
                            <a:latin typeface="Cambria Math" panose="02040503050406030204" pitchFamily="18" charset="0"/>
                            <a:ea typeface="Cambria Math" panose="02040503050406030204" pitchFamily="18" charset="0"/>
                          </a:rPr>
                          <m:t>7</m:t>
                        </m:r>
                      </m:sup>
                      <m:e>
                        <m:r>
                          <a:rPr lang="en-IN" sz="2000" b="0" i="1" smtClean="0">
                            <a:latin typeface="Cambria Math" panose="02040503050406030204" pitchFamily="18" charset="0"/>
                            <a:ea typeface="Cambria Math" panose="02040503050406030204" pitchFamily="18" charset="0"/>
                          </a:rPr>
                          <m:t>∗</m:t>
                        </m:r>
                      </m:e>
                    </m:nary>
                    <m:nary>
                      <m:naryPr>
                        <m:chr m:val="∑"/>
                        <m:ctrlPr>
                          <a:rPr lang="en-IN" sz="2000" b="0" i="1" smtClean="0">
                            <a:latin typeface="Cambria Math" panose="02040503050406030204" pitchFamily="18" charset="0"/>
                          </a:rPr>
                        </m:ctrlPr>
                      </m:naryPr>
                      <m:sub>
                        <m:r>
                          <a:rPr lang="en-IN" sz="2000" b="0" i="1" smtClean="0">
                            <a:latin typeface="Cambria Math" panose="02040503050406030204" pitchFamily="18" charset="0"/>
                          </a:rPr>
                          <m:t>𝑦</m:t>
                        </m:r>
                        <m:r>
                          <a:rPr lang="en-IN" sz="2000" b="0" i="1" smtClean="0">
                            <a:latin typeface="Cambria Math" panose="02040503050406030204" pitchFamily="18" charset="0"/>
                          </a:rPr>
                          <m:t>=0</m:t>
                        </m:r>
                      </m:sub>
                      <m:sup>
                        <m:r>
                          <a:rPr lang="en-IN" sz="2000" b="0" i="1" smtClean="0">
                            <a:latin typeface="Cambria Math" panose="02040503050406030204" pitchFamily="18" charset="0"/>
                          </a:rPr>
                          <m:t>7</m:t>
                        </m:r>
                      </m:sup>
                      <m:e>
                        <m:r>
                          <a:rPr lang="en-IN" sz="2000" b="0" i="1" smtClean="0">
                            <a:latin typeface="Cambria Math" panose="02040503050406030204" pitchFamily="18" charset="0"/>
                          </a:rPr>
                          <m:t>𝑔</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nary>
                  </m:oMath>
                </a14:m>
                <a:r>
                  <a:rPr lang="en-US" sz="2000" dirty="0"/>
                  <a:t>)cos</a:t>
                </a:r>
                <a14:m>
                  <m:oMath xmlns:m="http://schemas.openxmlformats.org/officeDocument/2006/math">
                    <m:f>
                      <m:fPr>
                        <m:ctrlPr>
                          <a:rPr lang="en-US" sz="2000" i="1" dirty="0" smtClean="0">
                            <a:latin typeface="Cambria Math" panose="02040503050406030204" pitchFamily="18" charset="0"/>
                          </a:rPr>
                        </m:ctrlPr>
                      </m:fPr>
                      <m:num>
                        <m:d>
                          <m:dPr>
                            <m:ctrlPr>
                              <a:rPr lang="en-IN" sz="2000" b="0" i="1" dirty="0" smtClean="0">
                                <a:latin typeface="Cambria Math" panose="02040503050406030204" pitchFamily="18" charset="0"/>
                              </a:rPr>
                            </m:ctrlPr>
                          </m:dPr>
                          <m:e>
                            <m:r>
                              <a:rPr lang="en-IN" sz="2000" b="0" i="1" dirty="0" smtClean="0">
                                <a:latin typeface="Cambria Math" panose="02040503050406030204" pitchFamily="18" charset="0"/>
                              </a:rPr>
                              <m:t>2</m:t>
                            </m:r>
                            <m:r>
                              <a:rPr lang="en-IN" sz="2000" b="0" i="1" dirty="0" smtClean="0">
                                <a:latin typeface="Cambria Math" panose="02040503050406030204" pitchFamily="18" charset="0"/>
                              </a:rPr>
                              <m:t>𝑛</m:t>
                            </m:r>
                            <m:r>
                              <a:rPr lang="en-IN" sz="2000" b="0" i="1" dirty="0" smtClean="0">
                                <a:latin typeface="Cambria Math" panose="02040503050406030204" pitchFamily="18" charset="0"/>
                              </a:rPr>
                              <m:t>+1</m:t>
                            </m:r>
                          </m:e>
                        </m:d>
                        <m:r>
                          <a:rPr lang="en-IN" sz="2000" b="0" i="1" dirty="0" smtClean="0">
                            <a:latin typeface="Cambria Math" panose="02040503050406030204" pitchFamily="18" charset="0"/>
                          </a:rPr>
                          <m:t>𝑢</m:t>
                        </m:r>
                        <m:r>
                          <a:rPr lang="en-IN" sz="2000" b="0" i="1" dirty="0" smtClean="0">
                            <a:latin typeface="Cambria Math" panose="02040503050406030204" pitchFamily="18" charset="0"/>
                            <a:ea typeface="Cambria Math" panose="02040503050406030204" pitchFamily="18" charset="0"/>
                          </a:rPr>
                          <m:t>𝜋</m:t>
                        </m:r>
                      </m:num>
                      <m:den>
                        <m:r>
                          <a:rPr lang="en-IN" sz="2000" b="0" i="1" dirty="0" smtClean="0">
                            <a:latin typeface="Cambria Math" panose="02040503050406030204" pitchFamily="18" charset="0"/>
                          </a:rPr>
                          <m:t>16</m:t>
                        </m:r>
                      </m:den>
                    </m:f>
                  </m:oMath>
                </a14:m>
                <a:r>
                  <a:rPr lang="en-US" sz="2000" dirty="0"/>
                  <a:t>cos</a:t>
                </a:r>
                <a14:m>
                  <m:oMath xmlns:m="http://schemas.openxmlformats.org/officeDocument/2006/math">
                    <m:f>
                      <m:fPr>
                        <m:ctrlPr>
                          <a:rPr lang="en-US" sz="2000" i="1" dirty="0" smtClean="0">
                            <a:latin typeface="Cambria Math" panose="02040503050406030204" pitchFamily="18" charset="0"/>
                          </a:rPr>
                        </m:ctrlPr>
                      </m:fPr>
                      <m:num>
                        <m:d>
                          <m:dPr>
                            <m:ctrlPr>
                              <a:rPr lang="en-IN" sz="2000" b="0" i="1" dirty="0" smtClean="0">
                                <a:latin typeface="Cambria Math" panose="02040503050406030204" pitchFamily="18" charset="0"/>
                              </a:rPr>
                            </m:ctrlPr>
                          </m:dPr>
                          <m:e>
                            <m:r>
                              <a:rPr lang="en-IN" sz="2000" b="0" i="1" dirty="0" smtClean="0">
                                <a:latin typeface="Cambria Math" panose="02040503050406030204" pitchFamily="18" charset="0"/>
                              </a:rPr>
                              <m:t>2</m:t>
                            </m:r>
                            <m:r>
                              <a:rPr lang="en-IN" sz="2000" b="0" i="1" dirty="0" smtClean="0">
                                <a:latin typeface="Cambria Math" panose="02040503050406030204" pitchFamily="18" charset="0"/>
                              </a:rPr>
                              <m:t>𝑦</m:t>
                            </m:r>
                            <m:r>
                              <a:rPr lang="en-IN" sz="2000" b="0" i="1" dirty="0" smtClean="0">
                                <a:latin typeface="Cambria Math" panose="02040503050406030204" pitchFamily="18" charset="0"/>
                              </a:rPr>
                              <m:t>+1</m:t>
                            </m:r>
                          </m:e>
                        </m:d>
                        <m:r>
                          <a:rPr lang="en-IN" sz="2000" b="0" i="1" dirty="0" smtClean="0">
                            <a:latin typeface="Cambria Math" panose="02040503050406030204" pitchFamily="18" charset="0"/>
                          </a:rPr>
                          <m:t>𝑣</m:t>
                        </m:r>
                        <m:r>
                          <a:rPr lang="en-IN" sz="2000" b="0" i="1" dirty="0" smtClean="0">
                            <a:latin typeface="Cambria Math" panose="02040503050406030204" pitchFamily="18" charset="0"/>
                            <a:ea typeface="Cambria Math" panose="02040503050406030204" pitchFamily="18" charset="0"/>
                          </a:rPr>
                          <m:t>𝜋</m:t>
                        </m:r>
                      </m:num>
                      <m:den>
                        <m:r>
                          <a:rPr lang="en-IN" sz="2000" b="0" i="1" dirty="0" smtClean="0">
                            <a:latin typeface="Cambria Math" panose="02040503050406030204" pitchFamily="18" charset="0"/>
                          </a:rPr>
                          <m:t>16</m:t>
                        </m:r>
                      </m:den>
                    </m:f>
                  </m:oMath>
                </a14:m>
                <a:endParaRPr lang="en-US" sz="2000" dirty="0"/>
              </a:p>
            </p:txBody>
          </p:sp>
        </mc:Choice>
        <mc:Fallback>
          <p:sp>
            <p:nvSpPr>
              <p:cNvPr id="3" name="Content Placeholder 2">
                <a:extLst>
                  <a:ext uri="{FF2B5EF4-FFF2-40B4-BE49-F238E27FC236}">
                    <a16:creationId xmlns:a16="http://schemas.microsoft.com/office/drawing/2014/main" id="{CA969527-B954-62D6-A694-37E0A16E7317}"/>
                  </a:ext>
                </a:extLst>
              </p:cNvPr>
              <p:cNvSpPr>
                <a:spLocks noGrp="1" noRot="1" noChangeAspect="1" noMove="1" noResize="1" noEditPoints="1" noAdjustHandles="1" noChangeArrowheads="1" noChangeShapeType="1" noTextEdit="1"/>
              </p:cNvSpPr>
              <p:nvPr>
                <p:ph idx="1"/>
              </p:nvPr>
            </p:nvSpPr>
            <p:spPr>
              <a:xfrm>
                <a:off x="2315356" y="1828560"/>
                <a:ext cx="7729728" cy="3862378"/>
              </a:xfrm>
              <a:blipFill>
                <a:blip r:embed="rId2"/>
                <a:stretch>
                  <a:fillRect l="-315" t="-473" r="-394"/>
                </a:stretch>
              </a:blipFill>
            </p:spPr>
            <p:txBody>
              <a:bodyPr/>
              <a:lstStyle/>
              <a:p>
                <a:r>
                  <a:rPr lang="en-IN">
                    <a:noFill/>
                  </a:rPr>
                  <a:t> </a:t>
                </a:r>
              </a:p>
            </p:txBody>
          </p:sp>
        </mc:Fallback>
      </mc:AlternateContent>
    </p:spTree>
    <p:extLst>
      <p:ext uri="{BB962C8B-B14F-4D97-AF65-F5344CB8AC3E}">
        <p14:creationId xmlns:p14="http://schemas.microsoft.com/office/powerpoint/2010/main" val="14614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6E5C-E68E-EE2A-6A09-946810877E97}"/>
              </a:ext>
            </a:extLst>
          </p:cNvPr>
          <p:cNvSpPr>
            <a:spLocks noGrp="1"/>
          </p:cNvSpPr>
          <p:nvPr>
            <p:ph type="title"/>
          </p:nvPr>
        </p:nvSpPr>
        <p:spPr>
          <a:xfrm>
            <a:off x="2231136" y="0"/>
            <a:ext cx="7729728" cy="1188720"/>
          </a:xfrm>
        </p:spPr>
        <p:txBody>
          <a:bodyPr/>
          <a:lstStyle/>
          <a:p>
            <a:r>
              <a:rPr lang="en-IN" dirty="0"/>
              <a:t>DC and AC components</a:t>
            </a:r>
          </a:p>
        </p:txBody>
      </p:sp>
      <p:sp>
        <p:nvSpPr>
          <p:cNvPr id="3" name="Content Placeholder 2">
            <a:extLst>
              <a:ext uri="{FF2B5EF4-FFF2-40B4-BE49-F238E27FC236}">
                <a16:creationId xmlns:a16="http://schemas.microsoft.com/office/drawing/2014/main" id="{E5137954-E636-E736-25D5-EACB54343D3E}"/>
              </a:ext>
            </a:extLst>
          </p:cNvPr>
          <p:cNvSpPr>
            <a:spLocks noGrp="1"/>
          </p:cNvSpPr>
          <p:nvPr>
            <p:ph idx="1"/>
          </p:nvPr>
        </p:nvSpPr>
        <p:spPr>
          <a:xfrm>
            <a:off x="2231136" y="1188720"/>
            <a:ext cx="7729728" cy="5669280"/>
          </a:xfrm>
        </p:spPr>
        <p:txBody>
          <a:bodyPr/>
          <a:lstStyle/>
          <a:p>
            <a:r>
              <a:rPr lang="en-US" dirty="0"/>
              <a:t>﻿</a:t>
            </a:r>
          </a:p>
          <a:p>
            <a:endParaRPr lang="en-US" dirty="0"/>
          </a:p>
          <a:p>
            <a:pPr lvl="4" algn="just"/>
            <a:r>
              <a:rPr lang="en-US" dirty="0"/>
              <a:t>                                                      F(0,0) is called the DC components and </a:t>
            </a:r>
          </a:p>
          <a:p>
            <a:pPr lvl="4" algn="just"/>
            <a:r>
              <a:rPr lang="en-US" dirty="0"/>
              <a:t>                                                       and the rest of P(x,y) are called AC </a:t>
            </a:r>
          </a:p>
          <a:p>
            <a:pPr lvl="4" algn="just"/>
            <a:r>
              <a:rPr lang="en-US" dirty="0"/>
              <a:t>                                                        components.</a:t>
            </a:r>
          </a:p>
          <a:p>
            <a:pPr lvl="4" algn="just"/>
            <a:endParaRPr lang="en-US" dirty="0"/>
          </a:p>
          <a:p>
            <a:endParaRPr lang="en-US" dirty="0"/>
          </a:p>
          <a:p>
            <a:endParaRPr lang="en-US" dirty="0"/>
          </a:p>
          <a:p>
            <a:r>
              <a:rPr lang="en-US" dirty="0"/>
              <a:t>For u = v = 0 the two cosine terms are 0 and hence the value in the location F[0,0] of the transformed matrix is simply a function of the summation of all the values in the input matrix.</a:t>
            </a:r>
          </a:p>
          <a:p>
            <a:r>
              <a:rPr lang="en-US" dirty="0"/>
              <a:t>This is the mean of all 64 values in the matrix and is known as the DC coefficient.</a:t>
            </a:r>
          </a:p>
          <a:p>
            <a:r>
              <a:rPr lang="en-US" dirty="0"/>
              <a:t>Since the values in all the other locations of the transformed matrix have a frequency coefficient associated with them they are known as AC coefficients.</a:t>
            </a:r>
            <a:endParaRPr lang="en-IN" dirty="0"/>
          </a:p>
        </p:txBody>
      </p:sp>
      <p:pic>
        <p:nvPicPr>
          <p:cNvPr id="5" name="Picture 4">
            <a:extLst>
              <a:ext uri="{FF2B5EF4-FFF2-40B4-BE49-F238E27FC236}">
                <a16:creationId xmlns:a16="http://schemas.microsoft.com/office/drawing/2014/main" id="{CC5D44CB-C15C-DF56-A8EE-FCB7C4EC5D5D}"/>
              </a:ext>
            </a:extLst>
          </p:cNvPr>
          <p:cNvPicPr>
            <a:picLocks noChangeAspect="1"/>
          </p:cNvPicPr>
          <p:nvPr/>
        </p:nvPicPr>
        <p:blipFill>
          <a:blip r:embed="rId2"/>
          <a:stretch>
            <a:fillRect/>
          </a:stretch>
        </p:blipFill>
        <p:spPr>
          <a:xfrm>
            <a:off x="2466475" y="1636745"/>
            <a:ext cx="3994484" cy="2453991"/>
          </a:xfrm>
          <a:prstGeom prst="rect">
            <a:avLst/>
          </a:prstGeom>
        </p:spPr>
      </p:pic>
    </p:spTree>
    <p:extLst>
      <p:ext uri="{BB962C8B-B14F-4D97-AF65-F5344CB8AC3E}">
        <p14:creationId xmlns:p14="http://schemas.microsoft.com/office/powerpoint/2010/main" val="87936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9991-9FA6-A67F-AFCF-08A9B730D9E7}"/>
              </a:ext>
            </a:extLst>
          </p:cNvPr>
          <p:cNvSpPr>
            <a:spLocks noGrp="1"/>
          </p:cNvSpPr>
          <p:nvPr>
            <p:ph type="title"/>
          </p:nvPr>
        </p:nvSpPr>
        <p:spPr>
          <a:xfrm>
            <a:off x="2134884" y="0"/>
            <a:ext cx="7729728" cy="1188720"/>
          </a:xfrm>
        </p:spPr>
        <p:txBody>
          <a:bodyPr/>
          <a:lstStyle/>
          <a:p>
            <a:r>
              <a:rPr lang="en-US" dirty="0"/>
              <a:t>Step IV - Quantization</a:t>
            </a:r>
            <a:br>
              <a:rPr lang="en-US" dirty="0"/>
            </a:br>
            <a:endParaRPr lang="en-IN" dirty="0"/>
          </a:p>
        </p:txBody>
      </p:sp>
      <p:sp>
        <p:nvSpPr>
          <p:cNvPr id="3" name="Content Placeholder 2">
            <a:extLst>
              <a:ext uri="{FF2B5EF4-FFF2-40B4-BE49-F238E27FC236}">
                <a16:creationId xmlns:a16="http://schemas.microsoft.com/office/drawing/2014/main" id="{7AFE8AE8-A163-7979-0B81-9FA651DD43E3}"/>
              </a:ext>
            </a:extLst>
          </p:cNvPr>
          <p:cNvSpPr>
            <a:spLocks noGrp="1"/>
          </p:cNvSpPr>
          <p:nvPr>
            <p:ph idx="1"/>
          </p:nvPr>
        </p:nvSpPr>
        <p:spPr>
          <a:xfrm>
            <a:off x="2231136" y="1188720"/>
            <a:ext cx="7633476" cy="5669280"/>
          </a:xfrm>
        </p:spPr>
        <p:txBody>
          <a:bodyPr>
            <a:normAutofit lnSpcReduction="10000"/>
          </a:bodyPr>
          <a:lstStyle/>
          <a:p>
            <a:r>
              <a:rPr lang="en-US" dirty="0"/>
              <a:t>Humans are unable to see aspects of an image that are at really high frequencies. Since taking the DCT allows us to isolate where these high frequencies are, we can take advantage of this in choosing which values to preserve. By multiplying the DCT matrix by some mask, we can zero out elements of the matrix, thereby freeing the memory that had been representing those values.</a:t>
            </a:r>
          </a:p>
          <a:p>
            <a:r>
              <a:rPr lang="en-US" dirty="0"/>
              <a:t>The resultant quantize matrix will only preserve values at the lowest frequencies up to a certain point.</a:t>
            </a:r>
          </a:p>
          <a:p>
            <a:r>
              <a:rPr lang="en-US" b="1" dirty="0"/>
              <a:t>Why Quantization?</a:t>
            </a:r>
          </a:p>
          <a:p>
            <a:r>
              <a:rPr lang="en-US" dirty="0"/>
              <a:t>To reduce the number of bits per sample.</a:t>
            </a:r>
          </a:p>
          <a:p>
            <a:r>
              <a:rPr lang="en-US" dirty="0"/>
              <a:t>Two types:-</a:t>
            </a:r>
          </a:p>
          <a:p>
            <a:r>
              <a:rPr lang="en-US" b="1" dirty="0"/>
              <a:t>Uniform quantization</a:t>
            </a:r>
          </a:p>
          <a:p>
            <a:pPr lvl="1"/>
            <a:r>
              <a:rPr lang="en-US" dirty="0"/>
              <a:t>      q(u,v) is a constant</a:t>
            </a:r>
          </a:p>
          <a:p>
            <a:r>
              <a:rPr lang="en-US" b="1" dirty="0"/>
              <a:t>Non-uniform quantization</a:t>
            </a:r>
          </a:p>
          <a:p>
            <a:pPr lvl="2"/>
            <a:r>
              <a:rPr lang="en-US" dirty="0"/>
              <a:t> Custom quantization tables can be put in image/scan header.</a:t>
            </a:r>
          </a:p>
          <a:p>
            <a:pPr lvl="2"/>
            <a:r>
              <a:rPr lang="en-US" dirty="0"/>
              <a:t> JPEG Standard defines two default quantization tables, one each for luminance and chrominance.</a:t>
            </a:r>
            <a:endParaRPr lang="en-IN" dirty="0"/>
          </a:p>
        </p:txBody>
      </p:sp>
    </p:spTree>
    <p:extLst>
      <p:ext uri="{BB962C8B-B14F-4D97-AF65-F5344CB8AC3E}">
        <p14:creationId xmlns:p14="http://schemas.microsoft.com/office/powerpoint/2010/main" val="181460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4013-EA69-03DD-7A2A-8C7331707B87}"/>
              </a:ext>
            </a:extLst>
          </p:cNvPr>
          <p:cNvSpPr>
            <a:spLocks noGrp="1"/>
          </p:cNvSpPr>
          <p:nvPr>
            <p:ph type="title"/>
          </p:nvPr>
        </p:nvSpPr>
        <p:spPr>
          <a:xfrm>
            <a:off x="2231136" y="471397"/>
            <a:ext cx="7729728" cy="1188720"/>
          </a:xfrm>
        </p:spPr>
        <p:txBody>
          <a:bodyPr/>
          <a:lstStyle/>
          <a:p>
            <a:r>
              <a:rPr lang="en-IN" dirty="0"/>
              <a:t>quantization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C6A4A4-2383-8D84-81CA-F271D65A7D81}"/>
                  </a:ext>
                </a:extLst>
              </p:cNvPr>
              <p:cNvSpPr>
                <a:spLocks noGrp="1"/>
              </p:cNvSpPr>
              <p:nvPr>
                <p:ph idx="1"/>
              </p:nvPr>
            </p:nvSpPr>
            <p:spPr>
              <a:xfrm>
                <a:off x="2231136" y="1660117"/>
                <a:ext cx="7729728" cy="5197883"/>
              </a:xfrm>
            </p:spPr>
            <p:txBody>
              <a:bodyPr>
                <a:normAutofit/>
              </a:bodyPr>
              <a:lstStyle/>
              <a:p>
                <a:r>
                  <a:rPr lang="en-IN" dirty="0"/>
                  <a:t>﻿</a:t>
                </a:r>
              </a:p>
              <a:p>
                <a:r>
                  <a:rPr lang="en-IN" sz="2000" b="1" dirty="0"/>
                  <a:t>Standard Formula  F^(u,v)=round</a:t>
                </a:r>
                <a14:m>
                  <m:oMath xmlns:m="http://schemas.openxmlformats.org/officeDocument/2006/math">
                    <m:d>
                      <m:dPr>
                        <m:ctrlPr>
                          <a:rPr lang="en-IN" sz="2000" b="1" i="1" dirty="0" smtClean="0">
                            <a:latin typeface="Cambria Math" panose="02040503050406030204" pitchFamily="18" charset="0"/>
                          </a:rPr>
                        </m:ctrlPr>
                      </m:dPr>
                      <m:e>
                        <m:f>
                          <m:fPr>
                            <m:ctrlPr>
                              <a:rPr lang="en-IN" sz="2000" b="1" i="1">
                                <a:latin typeface="Cambria Math" panose="02040503050406030204" pitchFamily="18" charset="0"/>
                              </a:rPr>
                            </m:ctrlPr>
                          </m:fPr>
                          <m:num>
                            <m:r>
                              <a:rPr lang="en-IN" sz="2000" b="1" i="1">
                                <a:latin typeface="Cambria Math" panose="02040503050406030204" pitchFamily="18" charset="0"/>
                              </a:rPr>
                              <m:t>𝑭</m:t>
                            </m:r>
                            <m:r>
                              <a:rPr lang="en-IN" sz="2000" b="1" i="1">
                                <a:latin typeface="Cambria Math" panose="02040503050406030204" pitchFamily="18" charset="0"/>
                              </a:rPr>
                              <m:t>(</m:t>
                            </m:r>
                            <m:r>
                              <a:rPr lang="en-IN" sz="2000" b="1" i="1">
                                <a:latin typeface="Cambria Math" panose="02040503050406030204" pitchFamily="18" charset="0"/>
                              </a:rPr>
                              <m:t>𝒖</m:t>
                            </m:r>
                            <m:r>
                              <a:rPr lang="en-IN" sz="2000" b="1" i="1">
                                <a:latin typeface="Cambria Math" panose="02040503050406030204" pitchFamily="18" charset="0"/>
                              </a:rPr>
                              <m:t>,</m:t>
                            </m:r>
                            <m:r>
                              <a:rPr lang="en-IN" sz="2000" b="1" i="1">
                                <a:latin typeface="Cambria Math" panose="02040503050406030204" pitchFamily="18" charset="0"/>
                              </a:rPr>
                              <m:t>𝒗</m:t>
                            </m:r>
                            <m:r>
                              <a:rPr lang="en-IN" sz="2000" b="1" i="1">
                                <a:latin typeface="Cambria Math" panose="02040503050406030204" pitchFamily="18" charset="0"/>
                              </a:rPr>
                              <m:t>)</m:t>
                            </m:r>
                          </m:num>
                          <m:den>
                            <m:r>
                              <a:rPr lang="en-IN" sz="2000" b="1" i="1">
                                <a:latin typeface="Cambria Math" panose="02040503050406030204" pitchFamily="18" charset="0"/>
                              </a:rPr>
                              <m:t>𝑸</m:t>
                            </m:r>
                            <m:r>
                              <a:rPr lang="en-IN" sz="2000" b="1" i="1">
                                <a:latin typeface="Cambria Math" panose="02040503050406030204" pitchFamily="18" charset="0"/>
                              </a:rPr>
                              <m:t>(</m:t>
                            </m:r>
                            <m:r>
                              <a:rPr lang="en-IN" sz="2000" b="1" i="1">
                                <a:latin typeface="Cambria Math" panose="02040503050406030204" pitchFamily="18" charset="0"/>
                              </a:rPr>
                              <m:t>𝒖</m:t>
                            </m:r>
                            <m:r>
                              <a:rPr lang="en-IN" sz="2000" b="1" i="1">
                                <a:latin typeface="Cambria Math" panose="02040503050406030204" pitchFamily="18" charset="0"/>
                              </a:rPr>
                              <m:t>,</m:t>
                            </m:r>
                            <m:r>
                              <a:rPr lang="en-IN" sz="2000" b="1" i="1">
                                <a:latin typeface="Cambria Math" panose="02040503050406030204" pitchFamily="18" charset="0"/>
                              </a:rPr>
                              <m:t>𝒗</m:t>
                            </m:r>
                            <m:r>
                              <a:rPr lang="en-IN" sz="2000" b="1" i="1">
                                <a:latin typeface="Cambria Math" panose="02040503050406030204" pitchFamily="18" charset="0"/>
                              </a:rPr>
                              <m:t>)</m:t>
                            </m:r>
                          </m:den>
                        </m:f>
                      </m:e>
                    </m:d>
                  </m:oMath>
                </a14:m>
                <a:r>
                  <a:rPr lang="en-IN" sz="2000" b="1" dirty="0"/>
                  <a:t>.</a:t>
                </a:r>
              </a:p>
              <a:p>
                <a:r>
                  <a:rPr lang="en-IN" sz="2400" dirty="0"/>
                  <a:t>F(u,v) represents a DCT coefficient, Q(u,v) is quantization matrix, and f(u, v) represents the quantized DCT coefficients to be applied for successive entropy coding.</a:t>
                </a:r>
              </a:p>
              <a:p>
                <a:r>
                  <a:rPr lang="en-IN" sz="2400" dirty="0"/>
                  <a:t>The quantization step is the major information losing step in JPEG compression.</a:t>
                </a:r>
              </a:p>
              <a:p>
                <a:r>
                  <a:rPr lang="en-IN" sz="2400" dirty="0"/>
                  <a:t>For non-uniform quantization, there are 2 psycho-visually tuned quantization tables each for luminance (Y) and chrominance (Cb,Cr) components defined by jpeg standards.</a:t>
                </a:r>
              </a:p>
            </p:txBody>
          </p:sp>
        </mc:Choice>
        <mc:Fallback>
          <p:sp>
            <p:nvSpPr>
              <p:cNvPr id="3" name="Content Placeholder 2">
                <a:extLst>
                  <a:ext uri="{FF2B5EF4-FFF2-40B4-BE49-F238E27FC236}">
                    <a16:creationId xmlns:a16="http://schemas.microsoft.com/office/drawing/2014/main" id="{9BC6A4A4-2383-8D84-81CA-F271D65A7D81}"/>
                  </a:ext>
                </a:extLst>
              </p:cNvPr>
              <p:cNvSpPr>
                <a:spLocks noGrp="1" noRot="1" noChangeAspect="1" noMove="1" noResize="1" noEditPoints="1" noAdjustHandles="1" noChangeArrowheads="1" noChangeShapeType="1" noTextEdit="1"/>
              </p:cNvSpPr>
              <p:nvPr>
                <p:ph idx="1"/>
              </p:nvPr>
            </p:nvSpPr>
            <p:spPr>
              <a:xfrm>
                <a:off x="2231136" y="1660117"/>
                <a:ext cx="7729728" cy="5197883"/>
              </a:xfrm>
              <a:blipFill>
                <a:blip r:embed="rId2"/>
                <a:stretch>
                  <a:fillRect l="-1025" t="-703"/>
                </a:stretch>
              </a:blipFill>
            </p:spPr>
            <p:txBody>
              <a:bodyPr/>
              <a:lstStyle/>
              <a:p>
                <a:r>
                  <a:rPr lang="en-IN">
                    <a:noFill/>
                  </a:rPr>
                  <a:t> </a:t>
                </a:r>
              </a:p>
            </p:txBody>
          </p:sp>
        </mc:Fallback>
      </mc:AlternateContent>
    </p:spTree>
    <p:extLst>
      <p:ext uri="{BB962C8B-B14F-4D97-AF65-F5344CB8AC3E}">
        <p14:creationId xmlns:p14="http://schemas.microsoft.com/office/powerpoint/2010/main" val="423258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27B7-DE74-21C0-724B-F6C723811450}"/>
              </a:ext>
            </a:extLst>
          </p:cNvPr>
          <p:cNvSpPr>
            <a:spLocks noGrp="1"/>
          </p:cNvSpPr>
          <p:nvPr>
            <p:ph type="title"/>
          </p:nvPr>
        </p:nvSpPr>
        <p:spPr>
          <a:xfrm>
            <a:off x="2231135" y="856408"/>
            <a:ext cx="7729728" cy="1188720"/>
          </a:xfrm>
        </p:spPr>
        <p:txBody>
          <a:bodyPr/>
          <a:lstStyle/>
          <a:p>
            <a:r>
              <a:rPr lang="en-IN" dirty="0"/>
              <a:t>quantization</a:t>
            </a:r>
          </a:p>
        </p:txBody>
      </p:sp>
      <p:sp>
        <p:nvSpPr>
          <p:cNvPr id="3" name="Content Placeholder 2">
            <a:extLst>
              <a:ext uri="{FF2B5EF4-FFF2-40B4-BE49-F238E27FC236}">
                <a16:creationId xmlns:a16="http://schemas.microsoft.com/office/drawing/2014/main" id="{00D30873-76EB-D7E3-AAD9-ABC716D3C4B3}"/>
              </a:ext>
            </a:extLst>
          </p:cNvPr>
          <p:cNvSpPr>
            <a:spLocks noGrp="1"/>
          </p:cNvSpPr>
          <p:nvPr>
            <p:ph idx="1"/>
          </p:nvPr>
        </p:nvSpPr>
        <p:spPr>
          <a:xfrm>
            <a:off x="2231136" y="2153412"/>
            <a:ext cx="7729728" cy="4704588"/>
          </a:xfrm>
        </p:spPr>
        <p:txBody>
          <a:bodyPr>
            <a:normAutofit lnSpcReduction="10000"/>
          </a:bodyPr>
          <a:lstStyle/>
          <a:p>
            <a:endParaRPr lang="en-IN" dirty="0"/>
          </a:p>
          <a:p>
            <a:endParaRPr lang="en-IN" dirty="0"/>
          </a:p>
          <a:p>
            <a:endParaRPr lang="en-IN" dirty="0"/>
          </a:p>
          <a:p>
            <a:endParaRPr lang="en-IN" dirty="0"/>
          </a:p>
          <a:p>
            <a:endParaRPr lang="en-IN" dirty="0"/>
          </a:p>
          <a:p>
            <a:pPr marL="0" indent="0">
              <a:buNone/>
            </a:pPr>
            <a:endParaRPr lang="en-US" dirty="0"/>
          </a:p>
          <a:p>
            <a:endParaRPr lang="en-US" dirty="0"/>
          </a:p>
          <a:p>
            <a:endParaRPr lang="en-US" dirty="0"/>
          </a:p>
          <a:p>
            <a:r>
              <a:rPr lang="en-US" dirty="0"/>
              <a:t> The entries of Q(u,v) tend to have larger values towards the lower right corner. This aims to introduce more loss at the higher spatial frequencies.</a:t>
            </a:r>
          </a:p>
          <a:p>
            <a:r>
              <a:rPr lang="en-US" dirty="0"/>
              <a:t>The tables above show the default Q(u,v) values obtained from psychophysical studies with the goal of maximizing the compression ratio while minimizing perceptual losses in JPEG images.</a:t>
            </a:r>
            <a:endParaRPr lang="en-IN" dirty="0"/>
          </a:p>
          <a:p>
            <a:endParaRPr lang="en-IN" dirty="0"/>
          </a:p>
          <a:p>
            <a:endParaRPr lang="en-IN" dirty="0"/>
          </a:p>
        </p:txBody>
      </p:sp>
      <p:pic>
        <p:nvPicPr>
          <p:cNvPr id="9" name="Picture 8">
            <a:extLst>
              <a:ext uri="{FF2B5EF4-FFF2-40B4-BE49-F238E27FC236}">
                <a16:creationId xmlns:a16="http://schemas.microsoft.com/office/drawing/2014/main" id="{9DBEF28C-1579-81B5-491B-D89FB1361584}"/>
              </a:ext>
            </a:extLst>
          </p:cNvPr>
          <p:cNvPicPr>
            <a:picLocks noChangeAspect="1"/>
          </p:cNvPicPr>
          <p:nvPr/>
        </p:nvPicPr>
        <p:blipFill>
          <a:blip r:embed="rId2"/>
          <a:stretch>
            <a:fillRect/>
          </a:stretch>
        </p:blipFill>
        <p:spPr>
          <a:xfrm>
            <a:off x="2231135" y="2153412"/>
            <a:ext cx="7729727" cy="2947977"/>
          </a:xfrm>
          <a:prstGeom prst="rect">
            <a:avLst/>
          </a:prstGeom>
        </p:spPr>
      </p:pic>
    </p:spTree>
    <p:extLst>
      <p:ext uri="{BB962C8B-B14F-4D97-AF65-F5344CB8AC3E}">
        <p14:creationId xmlns:p14="http://schemas.microsoft.com/office/powerpoint/2010/main" val="395110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15AB-3FCD-F6A7-A582-35B017536373}"/>
              </a:ext>
            </a:extLst>
          </p:cNvPr>
          <p:cNvSpPr>
            <a:spLocks noGrp="1"/>
          </p:cNvSpPr>
          <p:nvPr>
            <p:ph type="title"/>
          </p:nvPr>
        </p:nvSpPr>
        <p:spPr>
          <a:xfrm>
            <a:off x="2231136" y="567650"/>
            <a:ext cx="7729728" cy="1188720"/>
          </a:xfrm>
        </p:spPr>
        <p:txBody>
          <a:bodyPr/>
          <a:lstStyle/>
          <a:p>
            <a:r>
              <a:rPr lang="en-IN" dirty="0"/>
              <a:t>Quantization-example</a:t>
            </a:r>
          </a:p>
        </p:txBody>
      </p:sp>
      <p:pic>
        <p:nvPicPr>
          <p:cNvPr id="5" name="Content Placeholder 4">
            <a:extLst>
              <a:ext uri="{FF2B5EF4-FFF2-40B4-BE49-F238E27FC236}">
                <a16:creationId xmlns:a16="http://schemas.microsoft.com/office/drawing/2014/main" id="{3EB0EA77-B0B1-5B2B-CCFC-0DF1FDCC2426}"/>
              </a:ext>
            </a:extLst>
          </p:cNvPr>
          <p:cNvPicPr>
            <a:picLocks noGrp="1" noChangeAspect="1"/>
          </p:cNvPicPr>
          <p:nvPr>
            <p:ph idx="1"/>
          </p:nvPr>
        </p:nvPicPr>
        <p:blipFill>
          <a:blip r:embed="rId2"/>
          <a:stretch>
            <a:fillRect/>
          </a:stretch>
        </p:blipFill>
        <p:spPr>
          <a:xfrm>
            <a:off x="2231136" y="1840832"/>
            <a:ext cx="7729728" cy="5017167"/>
          </a:xfrm>
        </p:spPr>
      </p:pic>
    </p:spTree>
    <p:extLst>
      <p:ext uri="{BB962C8B-B14F-4D97-AF65-F5344CB8AC3E}">
        <p14:creationId xmlns:p14="http://schemas.microsoft.com/office/powerpoint/2010/main" val="138896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A0E3-A3E2-FDAE-651F-3EE272D86576}"/>
              </a:ext>
            </a:extLst>
          </p:cNvPr>
          <p:cNvSpPr>
            <a:spLocks noGrp="1"/>
          </p:cNvSpPr>
          <p:nvPr>
            <p:ph type="title"/>
          </p:nvPr>
        </p:nvSpPr>
        <p:spPr/>
        <p:txBody>
          <a:bodyPr/>
          <a:lstStyle/>
          <a:p>
            <a:r>
              <a:rPr lang="en-US" dirty="0"/>
              <a:t>What is Image Compression?</a:t>
            </a:r>
            <a:br>
              <a:rPr lang="en-US" dirty="0"/>
            </a:br>
            <a:endParaRPr lang="en-IN" dirty="0"/>
          </a:p>
        </p:txBody>
      </p:sp>
      <p:sp>
        <p:nvSpPr>
          <p:cNvPr id="3" name="Content Placeholder 2">
            <a:extLst>
              <a:ext uri="{FF2B5EF4-FFF2-40B4-BE49-F238E27FC236}">
                <a16:creationId xmlns:a16="http://schemas.microsoft.com/office/drawing/2014/main" id="{CB33882E-02AF-BFD4-7483-CEEDF1AD405C}"/>
              </a:ext>
            </a:extLst>
          </p:cNvPr>
          <p:cNvSpPr>
            <a:spLocks noGrp="1"/>
          </p:cNvSpPr>
          <p:nvPr>
            <p:ph idx="1"/>
          </p:nvPr>
        </p:nvSpPr>
        <p:spPr/>
        <p:txBody>
          <a:bodyPr/>
          <a:lstStyle/>
          <a:p>
            <a:endParaRPr lang="en-US" dirty="0"/>
          </a:p>
          <a:p>
            <a:r>
              <a:rPr lang="en-US" sz="2400" dirty="0"/>
              <a:t>The objective of image compression is to reduce irrelevant and redundant image data in order to be able to store or transmit data in an efficient form.</a:t>
            </a:r>
            <a:endParaRPr lang="en-IN" sz="2400" dirty="0"/>
          </a:p>
        </p:txBody>
      </p:sp>
    </p:spTree>
    <p:extLst>
      <p:ext uri="{BB962C8B-B14F-4D97-AF65-F5344CB8AC3E}">
        <p14:creationId xmlns:p14="http://schemas.microsoft.com/office/powerpoint/2010/main" val="67257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99-8ED4-1B27-E82A-F194E23A1D36}"/>
              </a:ext>
            </a:extLst>
          </p:cNvPr>
          <p:cNvSpPr>
            <a:spLocks noGrp="1"/>
          </p:cNvSpPr>
          <p:nvPr>
            <p:ph type="title"/>
          </p:nvPr>
        </p:nvSpPr>
        <p:spPr>
          <a:xfrm>
            <a:off x="2231136" y="50292"/>
            <a:ext cx="7729728" cy="912234"/>
          </a:xfrm>
        </p:spPr>
        <p:txBody>
          <a:bodyPr>
            <a:normAutofit fontScale="90000"/>
          </a:bodyPr>
          <a:lstStyle/>
          <a:p>
            <a:r>
              <a:rPr lang="en-US" dirty="0"/>
              <a:t>Step V-Zig-Zag Scan</a:t>
            </a:r>
            <a:br>
              <a:rPr lang="en-US" dirty="0"/>
            </a:br>
            <a:endParaRPr lang="en-IN" dirty="0"/>
          </a:p>
        </p:txBody>
      </p:sp>
      <p:sp>
        <p:nvSpPr>
          <p:cNvPr id="7" name="Content Placeholder 6">
            <a:extLst>
              <a:ext uri="{FF2B5EF4-FFF2-40B4-BE49-F238E27FC236}">
                <a16:creationId xmlns:a16="http://schemas.microsoft.com/office/drawing/2014/main" id="{6E067682-91AA-6E9A-95DE-50F7CBE5FEAF}"/>
              </a:ext>
            </a:extLst>
          </p:cNvPr>
          <p:cNvSpPr>
            <a:spLocks noGrp="1"/>
          </p:cNvSpPr>
          <p:nvPr>
            <p:ph idx="1"/>
          </p:nvPr>
        </p:nvSpPr>
        <p:spPr>
          <a:xfrm>
            <a:off x="2231136" y="1094874"/>
            <a:ext cx="7729728" cy="5763126"/>
          </a:xfrm>
        </p:spPr>
        <p:txBody>
          <a:bodyPr>
            <a:normAutofit/>
          </a:bodyPr>
          <a:lstStyle/>
          <a:p>
            <a:r>
              <a:rPr lang="en-US" dirty="0"/>
              <a:t>Maps 8 x 8 matrix to a 1 x 64 vector.</a:t>
            </a:r>
          </a:p>
          <a:p>
            <a:r>
              <a:rPr lang="en-US" dirty="0"/>
              <a:t>Why zigzag scanning?</a:t>
            </a:r>
          </a:p>
          <a:p>
            <a:r>
              <a:rPr lang="en-US" dirty="0"/>
              <a:t>To group low frequency coefficients at the top of the vector and high frequency coefficients at the bottom.</a:t>
            </a:r>
          </a:p>
          <a:p>
            <a:r>
              <a:rPr lang="en-US" dirty="0"/>
              <a:t>In order to exploit the presence of the large number of zeros in the quantized matrix, a zigzag of the matrix is used.</a:t>
            </a:r>
            <a:endParaRPr lang="en-IN" dirty="0"/>
          </a:p>
        </p:txBody>
      </p:sp>
      <p:pic>
        <p:nvPicPr>
          <p:cNvPr id="9" name="Picture 8">
            <a:extLst>
              <a:ext uri="{FF2B5EF4-FFF2-40B4-BE49-F238E27FC236}">
                <a16:creationId xmlns:a16="http://schemas.microsoft.com/office/drawing/2014/main" id="{D2B00CF1-1114-C393-0A93-6DBB5F667DDF}"/>
              </a:ext>
            </a:extLst>
          </p:cNvPr>
          <p:cNvPicPr>
            <a:picLocks noChangeAspect="1"/>
          </p:cNvPicPr>
          <p:nvPr/>
        </p:nvPicPr>
        <p:blipFill>
          <a:blip r:embed="rId2"/>
          <a:stretch>
            <a:fillRect/>
          </a:stretch>
        </p:blipFill>
        <p:spPr>
          <a:xfrm>
            <a:off x="2231136" y="3344778"/>
            <a:ext cx="7729728" cy="3513221"/>
          </a:xfrm>
          <a:prstGeom prst="rect">
            <a:avLst/>
          </a:prstGeom>
        </p:spPr>
      </p:pic>
    </p:spTree>
    <p:extLst>
      <p:ext uri="{BB962C8B-B14F-4D97-AF65-F5344CB8AC3E}">
        <p14:creationId xmlns:p14="http://schemas.microsoft.com/office/powerpoint/2010/main" val="395209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5D99-8929-854C-AB71-0377E1DC5A60}"/>
              </a:ext>
            </a:extLst>
          </p:cNvPr>
          <p:cNvSpPr>
            <a:spLocks noGrp="1"/>
          </p:cNvSpPr>
          <p:nvPr>
            <p:ph type="title"/>
          </p:nvPr>
        </p:nvSpPr>
        <p:spPr>
          <a:xfrm>
            <a:off x="2231136" y="0"/>
            <a:ext cx="7729728" cy="1251285"/>
          </a:xfrm>
        </p:spPr>
        <p:txBody>
          <a:bodyPr>
            <a:normAutofit fontScale="90000"/>
          </a:bodyPr>
          <a:lstStyle/>
          <a:p>
            <a:r>
              <a:rPr lang="en-US" dirty="0"/>
              <a:t>Step VI - Vectoring: DPCM on DC component</a:t>
            </a:r>
            <a:br>
              <a:rPr lang="en-US" dirty="0"/>
            </a:br>
            <a:endParaRPr lang="en-IN" dirty="0"/>
          </a:p>
        </p:txBody>
      </p:sp>
      <p:sp>
        <p:nvSpPr>
          <p:cNvPr id="3" name="Content Placeholder 2">
            <a:extLst>
              <a:ext uri="{FF2B5EF4-FFF2-40B4-BE49-F238E27FC236}">
                <a16:creationId xmlns:a16="http://schemas.microsoft.com/office/drawing/2014/main" id="{F0D24498-2817-ED07-BD50-5EA77386F85B}"/>
              </a:ext>
            </a:extLst>
          </p:cNvPr>
          <p:cNvSpPr>
            <a:spLocks noGrp="1"/>
          </p:cNvSpPr>
          <p:nvPr>
            <p:ph idx="1"/>
          </p:nvPr>
        </p:nvSpPr>
        <p:spPr>
          <a:xfrm>
            <a:off x="2231136" y="1251286"/>
            <a:ext cx="7729728" cy="5606714"/>
          </a:xfrm>
        </p:spPr>
        <p:txBody>
          <a:bodyPr>
            <a:normAutofit/>
          </a:bodyPr>
          <a:lstStyle/>
          <a:p>
            <a:r>
              <a:rPr lang="en-US" dirty="0"/>
              <a:t>﻿Differential Pulse Code Modulation (DPCM) is applied to the DC component.</a:t>
            </a:r>
          </a:p>
          <a:p>
            <a:r>
              <a:rPr lang="en-US" dirty="0"/>
              <a:t>DC component is large and varies, but often close to previous value.</a:t>
            </a:r>
          </a:p>
          <a:p>
            <a:r>
              <a:rPr lang="en-US" dirty="0"/>
              <a:t>DPCM encodes the difference between the current and previous 8x8 block.</a:t>
            </a:r>
          </a:p>
          <a:p>
            <a:r>
              <a:rPr lang="en-US" dirty="0"/>
              <a:t>The entropy coding operates on a 1-dimensional string of values (vector). However the output of the quantization matrix is a 2-D matrix and hence this has to be represented in 1 D form. This is known as Vectoring.</a:t>
            </a:r>
          </a:p>
          <a:p>
            <a:r>
              <a:rPr lang="en-US" dirty="0"/>
              <a:t>Example:-</a:t>
            </a:r>
            <a:endParaRPr lang="en-IN" dirty="0"/>
          </a:p>
        </p:txBody>
      </p:sp>
      <p:pic>
        <p:nvPicPr>
          <p:cNvPr id="5" name="Picture 4">
            <a:extLst>
              <a:ext uri="{FF2B5EF4-FFF2-40B4-BE49-F238E27FC236}">
                <a16:creationId xmlns:a16="http://schemas.microsoft.com/office/drawing/2014/main" id="{06296576-3694-FD5E-B686-5D8B61791DCC}"/>
              </a:ext>
            </a:extLst>
          </p:cNvPr>
          <p:cNvPicPr>
            <a:picLocks noChangeAspect="1"/>
          </p:cNvPicPr>
          <p:nvPr/>
        </p:nvPicPr>
        <p:blipFill>
          <a:blip r:embed="rId2"/>
          <a:stretch>
            <a:fillRect/>
          </a:stretch>
        </p:blipFill>
        <p:spPr>
          <a:xfrm>
            <a:off x="2231136" y="3838073"/>
            <a:ext cx="7729728" cy="3019925"/>
          </a:xfrm>
          <a:prstGeom prst="rect">
            <a:avLst/>
          </a:prstGeom>
        </p:spPr>
      </p:pic>
    </p:spTree>
    <p:extLst>
      <p:ext uri="{BB962C8B-B14F-4D97-AF65-F5344CB8AC3E}">
        <p14:creationId xmlns:p14="http://schemas.microsoft.com/office/powerpoint/2010/main" val="112254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8B8B-423B-3B04-1569-0526A45EF854}"/>
              </a:ext>
            </a:extLst>
          </p:cNvPr>
          <p:cNvSpPr>
            <a:spLocks noGrp="1"/>
          </p:cNvSpPr>
          <p:nvPr>
            <p:ph type="title"/>
          </p:nvPr>
        </p:nvSpPr>
        <p:spPr>
          <a:xfrm>
            <a:off x="2231136" y="0"/>
            <a:ext cx="7729728" cy="998621"/>
          </a:xfrm>
        </p:spPr>
        <p:txBody>
          <a:bodyPr>
            <a:normAutofit fontScale="90000"/>
          </a:bodyPr>
          <a:lstStyle/>
          <a:p>
            <a:r>
              <a:rPr lang="en-US" dirty="0"/>
              <a:t>Step VII - RLE on AC components</a:t>
            </a:r>
            <a:br>
              <a:rPr lang="en-US" dirty="0"/>
            </a:br>
            <a:endParaRPr lang="en-IN" dirty="0"/>
          </a:p>
        </p:txBody>
      </p:sp>
      <p:sp>
        <p:nvSpPr>
          <p:cNvPr id="3" name="Content Placeholder 2">
            <a:extLst>
              <a:ext uri="{FF2B5EF4-FFF2-40B4-BE49-F238E27FC236}">
                <a16:creationId xmlns:a16="http://schemas.microsoft.com/office/drawing/2014/main" id="{09751F76-3046-C4DE-CEE6-4FB98C1AA5DA}"/>
              </a:ext>
            </a:extLst>
          </p:cNvPr>
          <p:cNvSpPr>
            <a:spLocks noGrp="1"/>
          </p:cNvSpPr>
          <p:nvPr>
            <p:ph idx="1"/>
          </p:nvPr>
        </p:nvSpPr>
        <p:spPr>
          <a:xfrm>
            <a:off x="2231136" y="998621"/>
            <a:ext cx="7729728" cy="5859379"/>
          </a:xfrm>
        </p:spPr>
        <p:txBody>
          <a:bodyPr>
            <a:normAutofit/>
          </a:bodyPr>
          <a:lstStyle/>
          <a:p>
            <a:r>
              <a:rPr lang="en-US" dirty="0"/>
              <a:t>Run Length Encoding (RLE) is applied to the AC components.</a:t>
            </a:r>
          </a:p>
          <a:p>
            <a:r>
              <a:rPr lang="en-US" dirty="0"/>
              <a:t>1x63 vector (AC) has lots of zeros in it.</a:t>
            </a:r>
          </a:p>
          <a:p>
            <a:r>
              <a:rPr lang="en-US" dirty="0"/>
              <a:t>Encoded as (skip, value) pairs, where skip is the number of zeros preceding a non-zero value in the quantized matrix, and value is the actual coded value of the non-zero component.</a:t>
            </a:r>
          </a:p>
          <a:p>
            <a:r>
              <a:rPr lang="en-US" dirty="0"/>
              <a:t>(0,0) is sent as end-of-block (EOB) sentinel value and the zeros after that are discarded. Only the number of zeros is taken note of.</a:t>
            </a:r>
            <a:endParaRPr lang="en-IN" dirty="0"/>
          </a:p>
        </p:txBody>
      </p:sp>
      <p:pic>
        <p:nvPicPr>
          <p:cNvPr id="5" name="Picture 4">
            <a:extLst>
              <a:ext uri="{FF2B5EF4-FFF2-40B4-BE49-F238E27FC236}">
                <a16:creationId xmlns:a16="http://schemas.microsoft.com/office/drawing/2014/main" id="{2E68F5E1-F771-E12E-004F-42E4C1397F04}"/>
              </a:ext>
            </a:extLst>
          </p:cNvPr>
          <p:cNvPicPr>
            <a:picLocks noChangeAspect="1"/>
          </p:cNvPicPr>
          <p:nvPr/>
        </p:nvPicPr>
        <p:blipFill>
          <a:blip r:embed="rId2"/>
          <a:stretch>
            <a:fillRect/>
          </a:stretch>
        </p:blipFill>
        <p:spPr>
          <a:xfrm>
            <a:off x="2231136" y="3519738"/>
            <a:ext cx="7729728" cy="3338261"/>
          </a:xfrm>
          <a:prstGeom prst="rect">
            <a:avLst/>
          </a:prstGeom>
        </p:spPr>
      </p:pic>
    </p:spTree>
    <p:extLst>
      <p:ext uri="{BB962C8B-B14F-4D97-AF65-F5344CB8AC3E}">
        <p14:creationId xmlns:p14="http://schemas.microsoft.com/office/powerpoint/2010/main" val="282968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FBA5-6744-85FD-C749-5E1B6CE8589B}"/>
              </a:ext>
            </a:extLst>
          </p:cNvPr>
          <p:cNvSpPr>
            <a:spLocks noGrp="1"/>
          </p:cNvSpPr>
          <p:nvPr>
            <p:ph type="title"/>
          </p:nvPr>
        </p:nvSpPr>
        <p:spPr>
          <a:xfrm>
            <a:off x="2134884" y="132588"/>
            <a:ext cx="7729728" cy="1188720"/>
          </a:xfrm>
        </p:spPr>
        <p:txBody>
          <a:bodyPr/>
          <a:lstStyle/>
          <a:p>
            <a:r>
              <a:rPr lang="en-IN" dirty="0"/>
              <a:t>Rle examples</a:t>
            </a:r>
          </a:p>
        </p:txBody>
      </p:sp>
      <p:pic>
        <p:nvPicPr>
          <p:cNvPr id="5" name="Content Placeholder 4">
            <a:extLst>
              <a:ext uri="{FF2B5EF4-FFF2-40B4-BE49-F238E27FC236}">
                <a16:creationId xmlns:a16="http://schemas.microsoft.com/office/drawing/2014/main" id="{B9DBFFCB-8B15-DA08-DD19-6D76356FE54D}"/>
              </a:ext>
            </a:extLst>
          </p:cNvPr>
          <p:cNvPicPr>
            <a:picLocks noGrp="1" noChangeAspect="1"/>
          </p:cNvPicPr>
          <p:nvPr>
            <p:ph idx="1"/>
          </p:nvPr>
        </p:nvPicPr>
        <p:blipFill>
          <a:blip r:embed="rId2"/>
          <a:stretch>
            <a:fillRect/>
          </a:stretch>
        </p:blipFill>
        <p:spPr>
          <a:xfrm>
            <a:off x="2134884" y="1443789"/>
            <a:ext cx="7729728" cy="5281622"/>
          </a:xfrm>
        </p:spPr>
      </p:pic>
    </p:spTree>
    <p:extLst>
      <p:ext uri="{BB962C8B-B14F-4D97-AF65-F5344CB8AC3E}">
        <p14:creationId xmlns:p14="http://schemas.microsoft.com/office/powerpoint/2010/main" val="357611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30E3-2A36-7461-52ED-2259B2E876CC}"/>
              </a:ext>
            </a:extLst>
          </p:cNvPr>
          <p:cNvSpPr>
            <a:spLocks noGrp="1"/>
          </p:cNvSpPr>
          <p:nvPr>
            <p:ph type="title"/>
          </p:nvPr>
        </p:nvSpPr>
        <p:spPr/>
        <p:txBody>
          <a:bodyPr/>
          <a:lstStyle/>
          <a:p>
            <a:r>
              <a:rPr lang="en-US" dirty="0"/>
              <a:t>Step VIII - Huffman Coding</a:t>
            </a:r>
            <a:br>
              <a:rPr lang="en-US" dirty="0"/>
            </a:br>
            <a:endParaRPr lang="en-IN" dirty="0"/>
          </a:p>
        </p:txBody>
      </p:sp>
      <p:sp>
        <p:nvSpPr>
          <p:cNvPr id="3" name="Content Placeholder 2">
            <a:extLst>
              <a:ext uri="{FF2B5EF4-FFF2-40B4-BE49-F238E27FC236}">
                <a16:creationId xmlns:a16="http://schemas.microsoft.com/office/drawing/2014/main" id="{0E204113-0C65-546D-7DBD-B15C9B7A76DB}"/>
              </a:ext>
            </a:extLst>
          </p:cNvPr>
          <p:cNvSpPr>
            <a:spLocks noGrp="1"/>
          </p:cNvSpPr>
          <p:nvPr>
            <p:ph idx="1"/>
          </p:nvPr>
        </p:nvSpPr>
        <p:spPr>
          <a:xfrm>
            <a:off x="2231136" y="2153412"/>
            <a:ext cx="7729728" cy="4704588"/>
          </a:xfrm>
        </p:spPr>
        <p:txBody>
          <a:bodyPr>
            <a:normAutofit/>
          </a:bodyPr>
          <a:lstStyle/>
          <a:p>
            <a:r>
              <a:rPr lang="en-US" dirty="0"/>
              <a:t>﻿ DC and AC components finally need to be represented by a smaller number of bits</a:t>
            </a:r>
          </a:p>
          <a:p>
            <a:r>
              <a:rPr lang="en-US" dirty="0"/>
              <a:t>Why Huffman Coding?</a:t>
            </a:r>
          </a:p>
          <a:p>
            <a:r>
              <a:rPr lang="en-US" dirty="0"/>
              <a:t>Significant levels of compression can be obtained by replacing long strings of binary digits by a string of much shorter code words.</a:t>
            </a:r>
          </a:p>
          <a:p>
            <a:r>
              <a:rPr lang="en-US" dirty="0"/>
              <a:t>• How? </a:t>
            </a:r>
          </a:p>
          <a:p>
            <a:r>
              <a:rPr lang="en-US" dirty="0"/>
              <a:t>The length of each code word is a function of its relative frequency of occurrence. Normally a table of code words is used with the set of code words pre- computed using the Huffman Coding Algorithm.</a:t>
            </a:r>
          </a:p>
          <a:p>
            <a:r>
              <a:rPr lang="en-US" dirty="0"/>
              <a:t>In Huffman Coding, each DPCM-coded DC coefficient is represented by a pair of symbols:   (Size, Amplitude)</a:t>
            </a:r>
          </a:p>
          <a:p>
            <a:r>
              <a:rPr lang="en-US" dirty="0"/>
              <a:t>where Size indicates number of bits needed to represent the coefficient and Amplitude contains actual bits.</a:t>
            </a:r>
            <a:endParaRPr lang="en-IN" dirty="0"/>
          </a:p>
        </p:txBody>
      </p:sp>
    </p:spTree>
    <p:extLst>
      <p:ext uri="{BB962C8B-B14F-4D97-AF65-F5344CB8AC3E}">
        <p14:creationId xmlns:p14="http://schemas.microsoft.com/office/powerpoint/2010/main" val="2769001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A294-FF63-5736-16D1-0A567A78888D}"/>
              </a:ext>
            </a:extLst>
          </p:cNvPr>
          <p:cNvSpPr>
            <a:spLocks noGrp="1"/>
          </p:cNvSpPr>
          <p:nvPr>
            <p:ph type="title"/>
          </p:nvPr>
        </p:nvSpPr>
        <p:spPr>
          <a:xfrm>
            <a:off x="2231136" y="0"/>
            <a:ext cx="7729728" cy="1188720"/>
          </a:xfrm>
        </p:spPr>
        <p:txBody>
          <a:bodyPr/>
          <a:lstStyle/>
          <a:p>
            <a:r>
              <a:rPr lang="en-IN" dirty="0"/>
              <a:t>Huffman coding: dc components</a:t>
            </a:r>
          </a:p>
        </p:txBody>
      </p:sp>
      <p:sp>
        <p:nvSpPr>
          <p:cNvPr id="3" name="Content Placeholder 2">
            <a:extLst>
              <a:ext uri="{FF2B5EF4-FFF2-40B4-BE49-F238E27FC236}">
                <a16:creationId xmlns:a16="http://schemas.microsoft.com/office/drawing/2014/main" id="{C31577CD-40A3-1E63-5EC9-A66C68C52A91}"/>
              </a:ext>
            </a:extLst>
          </p:cNvPr>
          <p:cNvSpPr>
            <a:spLocks noGrp="1"/>
          </p:cNvSpPr>
          <p:nvPr>
            <p:ph idx="1"/>
          </p:nvPr>
        </p:nvSpPr>
        <p:spPr>
          <a:xfrm>
            <a:off x="2231136" y="1188720"/>
            <a:ext cx="7729728" cy="5669280"/>
          </a:xfrm>
        </p:spPr>
        <p:txBody>
          <a:bodyPr/>
          <a:lstStyle/>
          <a:p>
            <a:r>
              <a:rPr lang="en-IN" dirty="0"/>
              <a:t>DC components are coded as (Size, Value).The look –up table for generating code word for value is as given below :-</a:t>
            </a:r>
          </a:p>
          <a:p>
            <a:endParaRPr lang="en-IN" dirty="0"/>
          </a:p>
        </p:txBody>
      </p:sp>
      <p:pic>
        <p:nvPicPr>
          <p:cNvPr id="5" name="Picture 4">
            <a:extLst>
              <a:ext uri="{FF2B5EF4-FFF2-40B4-BE49-F238E27FC236}">
                <a16:creationId xmlns:a16="http://schemas.microsoft.com/office/drawing/2014/main" id="{20AAB82B-708B-F8A8-EB9B-F89067EDEF19}"/>
              </a:ext>
            </a:extLst>
          </p:cNvPr>
          <p:cNvPicPr>
            <a:picLocks noChangeAspect="1"/>
          </p:cNvPicPr>
          <p:nvPr/>
        </p:nvPicPr>
        <p:blipFill>
          <a:blip r:embed="rId2"/>
          <a:stretch>
            <a:fillRect/>
          </a:stretch>
        </p:blipFill>
        <p:spPr>
          <a:xfrm>
            <a:off x="2231136" y="1864894"/>
            <a:ext cx="7729728" cy="4993105"/>
          </a:xfrm>
          <a:prstGeom prst="rect">
            <a:avLst/>
          </a:prstGeom>
        </p:spPr>
      </p:pic>
    </p:spTree>
    <p:extLst>
      <p:ext uri="{BB962C8B-B14F-4D97-AF65-F5344CB8AC3E}">
        <p14:creationId xmlns:p14="http://schemas.microsoft.com/office/powerpoint/2010/main" val="252350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F14F-AD86-44F9-F0DD-B166EC3F32B5}"/>
              </a:ext>
            </a:extLst>
          </p:cNvPr>
          <p:cNvSpPr>
            <a:spLocks noGrp="1"/>
          </p:cNvSpPr>
          <p:nvPr>
            <p:ph type="title"/>
          </p:nvPr>
        </p:nvSpPr>
        <p:spPr>
          <a:xfrm>
            <a:off x="2154936" y="0"/>
            <a:ext cx="7729728" cy="1188720"/>
          </a:xfrm>
        </p:spPr>
        <p:txBody>
          <a:bodyPr/>
          <a:lstStyle/>
          <a:p>
            <a:r>
              <a:rPr lang="en-IN" dirty="0"/>
              <a:t>Huffman coding – DC components</a:t>
            </a:r>
          </a:p>
        </p:txBody>
      </p:sp>
      <p:sp>
        <p:nvSpPr>
          <p:cNvPr id="3" name="Content Placeholder 2">
            <a:extLst>
              <a:ext uri="{FF2B5EF4-FFF2-40B4-BE49-F238E27FC236}">
                <a16:creationId xmlns:a16="http://schemas.microsoft.com/office/drawing/2014/main" id="{D0F4C821-9D4F-8C08-0BFA-2A9313B37D19}"/>
              </a:ext>
            </a:extLst>
          </p:cNvPr>
          <p:cNvSpPr>
            <a:spLocks noGrp="1"/>
          </p:cNvSpPr>
          <p:nvPr>
            <p:ph idx="1"/>
          </p:nvPr>
        </p:nvSpPr>
        <p:spPr>
          <a:xfrm>
            <a:off x="2154936" y="1188720"/>
            <a:ext cx="7729728" cy="5669280"/>
          </a:xfrm>
        </p:spPr>
        <p:txBody>
          <a:bodyPr/>
          <a:lstStyle/>
          <a:p>
            <a:r>
              <a:rPr lang="en-IN" sz="2000" dirty="0"/>
              <a:t>The look-up table for generating code word for size is as given below:-</a:t>
            </a:r>
          </a:p>
          <a:p>
            <a:endParaRPr lang="en-IN" dirty="0"/>
          </a:p>
        </p:txBody>
      </p:sp>
      <p:pic>
        <p:nvPicPr>
          <p:cNvPr id="9" name="Picture 8">
            <a:extLst>
              <a:ext uri="{FF2B5EF4-FFF2-40B4-BE49-F238E27FC236}">
                <a16:creationId xmlns:a16="http://schemas.microsoft.com/office/drawing/2014/main" id="{E899DC19-4C4D-762F-650D-00480EA089F6}"/>
              </a:ext>
            </a:extLst>
          </p:cNvPr>
          <p:cNvPicPr>
            <a:picLocks noChangeAspect="1"/>
          </p:cNvPicPr>
          <p:nvPr/>
        </p:nvPicPr>
        <p:blipFill rotWithShape="1">
          <a:blip r:embed="rId2"/>
          <a:srcRect t="1878"/>
          <a:stretch/>
        </p:blipFill>
        <p:spPr>
          <a:xfrm>
            <a:off x="2154936" y="1828799"/>
            <a:ext cx="7729728" cy="5029199"/>
          </a:xfrm>
          <a:prstGeom prst="rect">
            <a:avLst/>
          </a:prstGeom>
        </p:spPr>
      </p:pic>
    </p:spTree>
    <p:extLst>
      <p:ext uri="{BB962C8B-B14F-4D97-AF65-F5344CB8AC3E}">
        <p14:creationId xmlns:p14="http://schemas.microsoft.com/office/powerpoint/2010/main" val="1544110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FC30-358E-BC0F-6D40-8690245DB0A0}"/>
              </a:ext>
            </a:extLst>
          </p:cNvPr>
          <p:cNvSpPr>
            <a:spLocks noGrp="1"/>
          </p:cNvSpPr>
          <p:nvPr>
            <p:ph type="title"/>
          </p:nvPr>
        </p:nvSpPr>
        <p:spPr>
          <a:xfrm>
            <a:off x="2231136" y="709863"/>
            <a:ext cx="7729728" cy="1203158"/>
          </a:xfrm>
        </p:spPr>
        <p:txBody>
          <a:bodyPr>
            <a:normAutofit/>
          </a:bodyPr>
          <a:lstStyle/>
          <a:p>
            <a:r>
              <a:rPr lang="en-US" dirty="0"/>
              <a:t>Huffman DC Coding - Example</a:t>
            </a:r>
            <a:br>
              <a:rPr lang="en-US" dirty="0"/>
            </a:br>
            <a:endParaRPr lang="en-IN" dirty="0"/>
          </a:p>
        </p:txBody>
      </p:sp>
      <p:sp>
        <p:nvSpPr>
          <p:cNvPr id="3" name="Content Placeholder 2">
            <a:extLst>
              <a:ext uri="{FF2B5EF4-FFF2-40B4-BE49-F238E27FC236}">
                <a16:creationId xmlns:a16="http://schemas.microsoft.com/office/drawing/2014/main" id="{B44F737B-2730-BC62-B826-71DB147CD445}"/>
              </a:ext>
            </a:extLst>
          </p:cNvPr>
          <p:cNvSpPr>
            <a:spLocks noGrp="1"/>
          </p:cNvSpPr>
          <p:nvPr>
            <p:ph idx="1"/>
          </p:nvPr>
        </p:nvSpPr>
        <p:spPr>
          <a:xfrm>
            <a:off x="2231136" y="2298032"/>
            <a:ext cx="7729728" cy="4559968"/>
          </a:xfrm>
        </p:spPr>
        <p:txBody>
          <a:bodyPr/>
          <a:lstStyle/>
          <a:p>
            <a:r>
              <a:rPr lang="en-US" dirty="0"/>
              <a:t> </a:t>
            </a:r>
            <a:r>
              <a:rPr lang="en-US" sz="2400" dirty="0"/>
              <a:t>If the DC component is 48, and the previous DC component is 52. Then the difference between the 2 components is (48-52) = -4.</a:t>
            </a:r>
          </a:p>
          <a:p>
            <a:r>
              <a:rPr lang="en-US" sz="2400" dirty="0"/>
              <a:t>Therefore it is Huffman coded as: 100011</a:t>
            </a:r>
          </a:p>
          <a:p>
            <a:r>
              <a:rPr lang="en-US" sz="2400" dirty="0"/>
              <a:t>011: The codes for representing -4 (Table 1.)</a:t>
            </a:r>
          </a:p>
          <a:p>
            <a:r>
              <a:rPr lang="en-US" sz="2400" dirty="0"/>
              <a:t>100: The size of the value code word is 3. From Table 2, code corresponding to 3 is 100.</a:t>
            </a:r>
            <a:endParaRPr lang="en-IN" sz="2400" dirty="0"/>
          </a:p>
        </p:txBody>
      </p:sp>
    </p:spTree>
    <p:extLst>
      <p:ext uri="{BB962C8B-B14F-4D97-AF65-F5344CB8AC3E}">
        <p14:creationId xmlns:p14="http://schemas.microsoft.com/office/powerpoint/2010/main" val="316309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F0C4-C6C8-6947-4CE6-AF71B33D5B65}"/>
              </a:ext>
            </a:extLst>
          </p:cNvPr>
          <p:cNvSpPr>
            <a:spLocks noGrp="1"/>
          </p:cNvSpPr>
          <p:nvPr>
            <p:ph type="title"/>
          </p:nvPr>
        </p:nvSpPr>
        <p:spPr>
          <a:xfrm>
            <a:off x="2231136" y="84221"/>
            <a:ext cx="7729728" cy="890337"/>
          </a:xfrm>
        </p:spPr>
        <p:txBody>
          <a:bodyPr>
            <a:normAutofit fontScale="90000"/>
          </a:bodyPr>
          <a:lstStyle/>
          <a:p>
            <a:r>
              <a:rPr lang="en-US" dirty="0"/>
              <a:t>Huffman Coding: AC Components</a:t>
            </a:r>
            <a:br>
              <a:rPr lang="en-US" dirty="0"/>
            </a:br>
            <a:endParaRPr lang="en-IN" dirty="0"/>
          </a:p>
        </p:txBody>
      </p:sp>
      <p:sp>
        <p:nvSpPr>
          <p:cNvPr id="3" name="Content Placeholder 2">
            <a:extLst>
              <a:ext uri="{FF2B5EF4-FFF2-40B4-BE49-F238E27FC236}">
                <a16:creationId xmlns:a16="http://schemas.microsoft.com/office/drawing/2014/main" id="{566D5A41-CB06-21B7-C2F1-E812D544FC93}"/>
              </a:ext>
            </a:extLst>
          </p:cNvPr>
          <p:cNvSpPr>
            <a:spLocks noGrp="1"/>
          </p:cNvSpPr>
          <p:nvPr>
            <p:ph idx="1"/>
          </p:nvPr>
        </p:nvSpPr>
        <p:spPr>
          <a:xfrm>
            <a:off x="0" y="1094873"/>
            <a:ext cx="12192000" cy="5763127"/>
          </a:xfrm>
        </p:spPr>
        <p:txBody>
          <a:bodyPr>
            <a:normAutofit/>
          </a:bodyPr>
          <a:lstStyle/>
          <a:p>
            <a:pPr marL="0" indent="0">
              <a:buNone/>
            </a:pPr>
            <a:endParaRPr lang="en-US" dirty="0"/>
          </a:p>
          <a:p>
            <a:r>
              <a:rPr lang="en-US" dirty="0"/>
              <a:t>AC components are coded in two parts:</a:t>
            </a:r>
          </a:p>
          <a:p>
            <a:r>
              <a:rPr lang="en-US" b="1" dirty="0"/>
              <a:t>Part1: (RunLength/SIZE)</a:t>
            </a:r>
          </a:p>
          <a:p>
            <a:r>
              <a:rPr lang="en-US" dirty="0"/>
              <a:t>RunLength: The length of the consecutive zero values (0.15]</a:t>
            </a:r>
          </a:p>
          <a:p>
            <a:r>
              <a:rPr lang="en-US" b="1" dirty="0"/>
              <a:t>SIZE</a:t>
            </a:r>
            <a:r>
              <a:rPr lang="en-US" dirty="0"/>
              <a:t>: The number of bits needed to code the next nonzero </a:t>
            </a:r>
          </a:p>
          <a:p>
            <a:pPr marL="0" indent="0">
              <a:buNone/>
            </a:pPr>
            <a:r>
              <a:rPr lang="en-US" dirty="0"/>
              <a:t>   AC component's value. [0-A]</a:t>
            </a:r>
          </a:p>
          <a:p>
            <a:r>
              <a:rPr lang="en-US" dirty="0"/>
              <a:t>(0,0) is the End Of Block (EOB) for the 8x8 block.</a:t>
            </a:r>
          </a:p>
          <a:p>
            <a:r>
              <a:rPr lang="en-US" dirty="0"/>
              <a:t>Part1 is Huffman coded (see Table 3)</a:t>
            </a:r>
          </a:p>
          <a:p>
            <a:r>
              <a:rPr lang="en-US" b="1" dirty="0"/>
              <a:t>Part2: (Value)</a:t>
            </a:r>
          </a:p>
          <a:p>
            <a:r>
              <a:rPr lang="en-US" dirty="0"/>
              <a:t>Value: Is the actual value of the AC component.(Table 1)</a:t>
            </a:r>
          </a:p>
          <a:p>
            <a:endParaRPr lang="en-IN" dirty="0"/>
          </a:p>
        </p:txBody>
      </p:sp>
      <p:pic>
        <p:nvPicPr>
          <p:cNvPr id="5" name="Picture 4">
            <a:extLst>
              <a:ext uri="{FF2B5EF4-FFF2-40B4-BE49-F238E27FC236}">
                <a16:creationId xmlns:a16="http://schemas.microsoft.com/office/drawing/2014/main" id="{ED144308-3FF1-E300-D335-7115AE0CA732}"/>
              </a:ext>
            </a:extLst>
          </p:cNvPr>
          <p:cNvPicPr>
            <a:picLocks noChangeAspect="1"/>
          </p:cNvPicPr>
          <p:nvPr/>
        </p:nvPicPr>
        <p:blipFill rotWithShape="1">
          <a:blip r:embed="rId2"/>
          <a:srcRect t="2381" b="1587"/>
          <a:stretch/>
        </p:blipFill>
        <p:spPr>
          <a:xfrm>
            <a:off x="5955631" y="1804737"/>
            <a:ext cx="6236369" cy="4102768"/>
          </a:xfrm>
          <a:prstGeom prst="rect">
            <a:avLst/>
          </a:prstGeom>
        </p:spPr>
      </p:pic>
    </p:spTree>
    <p:extLst>
      <p:ext uri="{BB962C8B-B14F-4D97-AF65-F5344CB8AC3E}">
        <p14:creationId xmlns:p14="http://schemas.microsoft.com/office/powerpoint/2010/main" val="3336372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6E49-5C9D-BDEE-70E7-A780336CC56E}"/>
              </a:ext>
            </a:extLst>
          </p:cNvPr>
          <p:cNvSpPr>
            <a:spLocks noGrp="1"/>
          </p:cNvSpPr>
          <p:nvPr>
            <p:ph type="title"/>
          </p:nvPr>
        </p:nvSpPr>
        <p:spPr>
          <a:xfrm>
            <a:off x="2315357" y="699997"/>
            <a:ext cx="7729728" cy="1008487"/>
          </a:xfrm>
        </p:spPr>
        <p:txBody>
          <a:bodyPr/>
          <a:lstStyle/>
          <a:p>
            <a:r>
              <a:rPr lang="en-IN" dirty="0"/>
              <a:t>Example of Run length encoding</a:t>
            </a:r>
          </a:p>
        </p:txBody>
      </p:sp>
      <p:pic>
        <p:nvPicPr>
          <p:cNvPr id="5" name="Content Placeholder 4">
            <a:extLst>
              <a:ext uri="{FF2B5EF4-FFF2-40B4-BE49-F238E27FC236}">
                <a16:creationId xmlns:a16="http://schemas.microsoft.com/office/drawing/2014/main" id="{388D3B6B-E795-0A73-DADD-3AA41C595C4F}"/>
              </a:ext>
            </a:extLst>
          </p:cNvPr>
          <p:cNvPicPr>
            <a:picLocks noGrp="1" noChangeAspect="1"/>
          </p:cNvPicPr>
          <p:nvPr>
            <p:ph idx="1"/>
          </p:nvPr>
        </p:nvPicPr>
        <p:blipFill rotWithShape="1">
          <a:blip r:embed="rId2"/>
          <a:srcRect t="3486"/>
          <a:stretch/>
        </p:blipFill>
        <p:spPr>
          <a:xfrm>
            <a:off x="2315357" y="1708484"/>
            <a:ext cx="7729728" cy="4969041"/>
          </a:xfrm>
        </p:spPr>
      </p:pic>
    </p:spTree>
    <p:extLst>
      <p:ext uri="{BB962C8B-B14F-4D97-AF65-F5344CB8AC3E}">
        <p14:creationId xmlns:p14="http://schemas.microsoft.com/office/powerpoint/2010/main" val="257423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2A51-1434-B247-A421-7E9E36241786}"/>
              </a:ext>
            </a:extLst>
          </p:cNvPr>
          <p:cNvSpPr>
            <a:spLocks noGrp="1"/>
          </p:cNvSpPr>
          <p:nvPr>
            <p:ph type="title"/>
          </p:nvPr>
        </p:nvSpPr>
        <p:spPr/>
        <p:txBody>
          <a:bodyPr/>
          <a:lstStyle/>
          <a:p>
            <a:r>
              <a:rPr lang="en-US" dirty="0"/>
              <a:t>Types</a:t>
            </a:r>
            <a:br>
              <a:rPr lang="en-US" dirty="0"/>
            </a:br>
            <a:endParaRPr lang="en-IN" dirty="0"/>
          </a:p>
        </p:txBody>
      </p:sp>
      <p:sp>
        <p:nvSpPr>
          <p:cNvPr id="3" name="Content Placeholder 2">
            <a:extLst>
              <a:ext uri="{FF2B5EF4-FFF2-40B4-BE49-F238E27FC236}">
                <a16:creationId xmlns:a16="http://schemas.microsoft.com/office/drawing/2014/main" id="{6591FD26-1269-A83D-5CDF-23CB11F788AA}"/>
              </a:ext>
            </a:extLst>
          </p:cNvPr>
          <p:cNvSpPr>
            <a:spLocks noGrp="1"/>
          </p:cNvSpPr>
          <p:nvPr>
            <p:ph idx="1"/>
          </p:nvPr>
        </p:nvSpPr>
        <p:spPr>
          <a:xfrm>
            <a:off x="2146041" y="2311473"/>
            <a:ext cx="7814823" cy="4257278"/>
          </a:xfrm>
        </p:spPr>
        <p:style>
          <a:lnRef idx="2">
            <a:schemeClr val="accent6"/>
          </a:lnRef>
          <a:fillRef idx="1">
            <a:schemeClr val="lt1"/>
          </a:fillRef>
          <a:effectRef idx="0">
            <a:schemeClr val="accent6"/>
          </a:effectRef>
          <a:fontRef idx="minor">
            <a:schemeClr val="dk1"/>
          </a:fontRef>
        </p:style>
        <p:txBody>
          <a:bodyPr>
            <a:normAutofit/>
          </a:bodyPr>
          <a:lstStyle/>
          <a:p>
            <a:endParaRPr lang="en-US" dirty="0"/>
          </a:p>
          <a:p>
            <a:endParaRPr lang="en-US" dirty="0"/>
          </a:p>
          <a:p>
            <a:endParaRPr lang="en-US" dirty="0"/>
          </a:p>
          <a:p>
            <a:endParaRPr lang="en-US" dirty="0"/>
          </a:p>
          <a:p>
            <a:pPr marL="0" indent="0">
              <a:buNone/>
            </a:pPr>
            <a:endParaRPr lang="en-US" dirty="0"/>
          </a:p>
          <a:p>
            <a:r>
              <a:rPr lang="en-US" sz="2000" dirty="0"/>
              <a:t>Lossless image compression is a compression algorithm that allows the original image to be perfectly reconstructed from the original data.</a:t>
            </a:r>
          </a:p>
          <a:p>
            <a:r>
              <a:rPr lang="en-US" sz="2000" dirty="0"/>
              <a:t>Lossy image compression is a type of compression where a certain amount of information is discarded which means that some data are lost and hence the image cannot be decompressed with 100% originality</a:t>
            </a:r>
            <a:r>
              <a:rPr lang="en-US" dirty="0"/>
              <a:t>.</a:t>
            </a:r>
          </a:p>
        </p:txBody>
      </p:sp>
      <p:sp>
        <p:nvSpPr>
          <p:cNvPr id="7" name="Rectangle: Rounded Corners 6">
            <a:extLst>
              <a:ext uri="{FF2B5EF4-FFF2-40B4-BE49-F238E27FC236}">
                <a16:creationId xmlns:a16="http://schemas.microsoft.com/office/drawing/2014/main" id="{6ACCA7A6-F791-9E81-E6B7-21459369A41F}"/>
              </a:ext>
            </a:extLst>
          </p:cNvPr>
          <p:cNvSpPr/>
          <p:nvPr/>
        </p:nvSpPr>
        <p:spPr>
          <a:xfrm>
            <a:off x="4711959" y="2388637"/>
            <a:ext cx="2369975" cy="8584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Image Compression</a:t>
            </a:r>
          </a:p>
          <a:p>
            <a:pPr algn="ctr"/>
            <a:endParaRPr lang="en-IN" dirty="0"/>
          </a:p>
        </p:txBody>
      </p:sp>
      <p:sp>
        <p:nvSpPr>
          <p:cNvPr id="8" name="Rectangle 7">
            <a:extLst>
              <a:ext uri="{FF2B5EF4-FFF2-40B4-BE49-F238E27FC236}">
                <a16:creationId xmlns:a16="http://schemas.microsoft.com/office/drawing/2014/main" id="{5390FAB1-C234-BCE3-69C1-0DC9CB087286}"/>
              </a:ext>
            </a:extLst>
          </p:cNvPr>
          <p:cNvSpPr/>
          <p:nvPr/>
        </p:nvSpPr>
        <p:spPr>
          <a:xfrm>
            <a:off x="4357396" y="3486756"/>
            <a:ext cx="1045028" cy="2845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Lossless</a:t>
            </a:r>
          </a:p>
        </p:txBody>
      </p:sp>
      <p:sp>
        <p:nvSpPr>
          <p:cNvPr id="9" name="Rectangle 8">
            <a:extLst>
              <a:ext uri="{FF2B5EF4-FFF2-40B4-BE49-F238E27FC236}">
                <a16:creationId xmlns:a16="http://schemas.microsoft.com/office/drawing/2014/main" id="{AEE481BE-B151-469B-3506-D935DCCB0549}"/>
              </a:ext>
            </a:extLst>
          </p:cNvPr>
          <p:cNvSpPr/>
          <p:nvPr/>
        </p:nvSpPr>
        <p:spPr>
          <a:xfrm>
            <a:off x="6391903" y="3486756"/>
            <a:ext cx="877078" cy="28458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Lossy</a:t>
            </a:r>
          </a:p>
        </p:txBody>
      </p:sp>
      <p:sp>
        <p:nvSpPr>
          <p:cNvPr id="10" name="Arrow: Down 9">
            <a:extLst>
              <a:ext uri="{FF2B5EF4-FFF2-40B4-BE49-F238E27FC236}">
                <a16:creationId xmlns:a16="http://schemas.microsoft.com/office/drawing/2014/main" id="{4A4D3EB0-559F-01B2-92C1-AE948391FEA6}"/>
              </a:ext>
            </a:extLst>
          </p:cNvPr>
          <p:cNvSpPr/>
          <p:nvPr/>
        </p:nvSpPr>
        <p:spPr>
          <a:xfrm>
            <a:off x="5057192" y="3247053"/>
            <a:ext cx="93306" cy="2352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FB342B44-3599-C273-5A7E-042C8F459D0D}"/>
              </a:ext>
            </a:extLst>
          </p:cNvPr>
          <p:cNvSpPr/>
          <p:nvPr/>
        </p:nvSpPr>
        <p:spPr>
          <a:xfrm>
            <a:off x="6652166" y="3244440"/>
            <a:ext cx="93306" cy="2352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1628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7B39-280D-E8ED-1343-A73D87535915}"/>
              </a:ext>
            </a:extLst>
          </p:cNvPr>
          <p:cNvSpPr>
            <a:spLocks noGrp="1"/>
          </p:cNvSpPr>
          <p:nvPr>
            <p:ph type="title"/>
          </p:nvPr>
        </p:nvSpPr>
        <p:spPr>
          <a:xfrm>
            <a:off x="2231136" y="336884"/>
            <a:ext cx="7729728" cy="1179095"/>
          </a:xfrm>
        </p:spPr>
        <p:txBody>
          <a:bodyPr>
            <a:normAutofit/>
          </a:bodyPr>
          <a:lstStyle/>
          <a:p>
            <a:r>
              <a:rPr lang="en-US" dirty="0"/>
              <a:t>Merits of JPEG Compression</a:t>
            </a:r>
            <a:br>
              <a:rPr lang="en-US" dirty="0"/>
            </a:br>
            <a:endParaRPr lang="en-IN" dirty="0"/>
          </a:p>
        </p:txBody>
      </p:sp>
      <p:sp>
        <p:nvSpPr>
          <p:cNvPr id="3" name="Content Placeholder 2">
            <a:extLst>
              <a:ext uri="{FF2B5EF4-FFF2-40B4-BE49-F238E27FC236}">
                <a16:creationId xmlns:a16="http://schemas.microsoft.com/office/drawing/2014/main" id="{6398D8E6-BE41-6B9E-A5F7-B3DB323EE29C}"/>
              </a:ext>
            </a:extLst>
          </p:cNvPr>
          <p:cNvSpPr>
            <a:spLocks noGrp="1"/>
          </p:cNvSpPr>
          <p:nvPr>
            <p:ph idx="1"/>
          </p:nvPr>
        </p:nvSpPr>
        <p:spPr>
          <a:xfrm>
            <a:off x="2231136" y="1624264"/>
            <a:ext cx="7729728" cy="4115764"/>
          </a:xfrm>
        </p:spPr>
        <p:txBody>
          <a:bodyPr>
            <a:normAutofit/>
          </a:bodyPr>
          <a:lstStyle/>
          <a:p>
            <a:r>
              <a:rPr lang="en-US" sz="2800" dirty="0"/>
              <a:t>﻿Works with colour and grayscale images, but not with binary images.</a:t>
            </a:r>
          </a:p>
          <a:p>
            <a:r>
              <a:rPr lang="en-US" sz="2800" dirty="0"/>
              <a:t>Up to 24 bit colour images (Unlike GIF)</a:t>
            </a:r>
          </a:p>
          <a:p>
            <a:r>
              <a:rPr lang="en-US" sz="2800" dirty="0"/>
              <a:t>Target photographic quality images (Unlike GIF)</a:t>
            </a:r>
          </a:p>
          <a:p>
            <a:r>
              <a:rPr lang="en-US" sz="2800" dirty="0"/>
              <a:t>Suitable for many applications e.g., satellite, medical, general photography, etc.</a:t>
            </a:r>
            <a:endParaRPr lang="en-IN" sz="2800" dirty="0"/>
          </a:p>
        </p:txBody>
      </p:sp>
    </p:spTree>
    <p:extLst>
      <p:ext uri="{BB962C8B-B14F-4D97-AF65-F5344CB8AC3E}">
        <p14:creationId xmlns:p14="http://schemas.microsoft.com/office/powerpoint/2010/main" val="28791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EDB6-4DD3-7C21-C9E7-83388F10C649}"/>
              </a:ext>
            </a:extLst>
          </p:cNvPr>
          <p:cNvSpPr>
            <a:spLocks noGrp="1"/>
          </p:cNvSpPr>
          <p:nvPr>
            <p:ph type="title"/>
          </p:nvPr>
        </p:nvSpPr>
        <p:spPr>
          <a:xfrm>
            <a:off x="2231136" y="292049"/>
            <a:ext cx="7729728" cy="1188720"/>
          </a:xfrm>
        </p:spPr>
        <p:txBody>
          <a:bodyPr/>
          <a:lstStyle/>
          <a:p>
            <a:r>
              <a:rPr lang="en-IN" dirty="0"/>
              <a:t>conclusion</a:t>
            </a:r>
          </a:p>
        </p:txBody>
      </p:sp>
      <p:sp>
        <p:nvSpPr>
          <p:cNvPr id="3" name="Content Placeholder 2">
            <a:extLst>
              <a:ext uri="{FF2B5EF4-FFF2-40B4-BE49-F238E27FC236}">
                <a16:creationId xmlns:a16="http://schemas.microsoft.com/office/drawing/2014/main" id="{0EFAD80C-3D96-0FD9-2D8E-AC437B8A6A16}"/>
              </a:ext>
            </a:extLst>
          </p:cNvPr>
          <p:cNvSpPr>
            <a:spLocks noGrp="1"/>
          </p:cNvSpPr>
          <p:nvPr>
            <p:ph idx="1"/>
          </p:nvPr>
        </p:nvSpPr>
        <p:spPr>
          <a:xfrm>
            <a:off x="2231136" y="1576872"/>
            <a:ext cx="7729728" cy="4394719"/>
          </a:xfrm>
        </p:spPr>
        <p:txBody>
          <a:bodyPr/>
          <a:lstStyle/>
          <a:p>
            <a:pPr algn="l">
              <a:buFont typeface="Arial" panose="020B0604020202020204" pitchFamily="34" charset="0"/>
              <a:buChar char="•"/>
            </a:pPr>
            <a:r>
              <a:rPr lang="en-US" b="0" i="0" dirty="0">
                <a:solidFill>
                  <a:schemeClr val="tx1"/>
                </a:solidFill>
                <a:effectLst/>
                <a:latin typeface="Söhne"/>
              </a:rPr>
              <a:t>Lossy compression method used for digital images.</a:t>
            </a:r>
          </a:p>
          <a:p>
            <a:pPr algn="l">
              <a:buFont typeface="Arial" panose="020B0604020202020204" pitchFamily="34" charset="0"/>
              <a:buChar char="•"/>
            </a:pPr>
            <a:r>
              <a:rPr lang="en-US" b="0" i="0" dirty="0">
                <a:solidFill>
                  <a:schemeClr val="tx1"/>
                </a:solidFill>
                <a:effectLst/>
                <a:latin typeface="Söhne"/>
              </a:rPr>
              <a:t>Divides the image into blocks of pixels.</a:t>
            </a:r>
          </a:p>
          <a:p>
            <a:pPr algn="l">
              <a:buFont typeface="Arial" panose="020B0604020202020204" pitchFamily="34" charset="0"/>
              <a:buChar char="•"/>
            </a:pPr>
            <a:r>
              <a:rPr lang="en-US" b="0" i="0" dirty="0">
                <a:solidFill>
                  <a:schemeClr val="tx1"/>
                </a:solidFill>
                <a:effectLst/>
                <a:latin typeface="Söhne"/>
              </a:rPr>
              <a:t>Applies discrete cosine transform (DCT) to these blocks.</a:t>
            </a:r>
          </a:p>
          <a:p>
            <a:pPr algn="l">
              <a:buFont typeface="Arial" panose="020B0604020202020204" pitchFamily="34" charset="0"/>
              <a:buChar char="•"/>
            </a:pPr>
            <a:r>
              <a:rPr lang="en-US" b="0" i="0" dirty="0">
                <a:solidFill>
                  <a:schemeClr val="tx1"/>
                </a:solidFill>
                <a:effectLst/>
                <a:latin typeface="Söhne"/>
              </a:rPr>
              <a:t>Quantizes the frequency information based on human perception.</a:t>
            </a:r>
          </a:p>
          <a:p>
            <a:pPr algn="l">
              <a:buFont typeface="Arial" panose="020B0604020202020204" pitchFamily="34" charset="0"/>
              <a:buChar char="•"/>
            </a:pPr>
            <a:r>
              <a:rPr lang="en-US" b="0" i="0" dirty="0">
                <a:solidFill>
                  <a:schemeClr val="tx1"/>
                </a:solidFill>
                <a:effectLst/>
                <a:latin typeface="Söhne"/>
              </a:rPr>
              <a:t>Discards some data based on quantization to reduce file size.</a:t>
            </a:r>
          </a:p>
          <a:p>
            <a:pPr algn="l">
              <a:buFont typeface="Arial" panose="020B0604020202020204" pitchFamily="34" charset="0"/>
              <a:buChar char="•"/>
            </a:pPr>
            <a:r>
              <a:rPr lang="en-US" b="0" i="0" dirty="0">
                <a:solidFill>
                  <a:schemeClr val="tx1"/>
                </a:solidFill>
                <a:effectLst/>
                <a:latin typeface="Söhne"/>
              </a:rPr>
              <a:t>Compresses images with minimal visual quality loss.</a:t>
            </a:r>
          </a:p>
          <a:p>
            <a:pPr algn="l">
              <a:buFont typeface="Arial" panose="020B0604020202020204" pitchFamily="34" charset="0"/>
              <a:buChar char="•"/>
            </a:pPr>
            <a:r>
              <a:rPr lang="en-US" b="0" i="0" dirty="0">
                <a:solidFill>
                  <a:schemeClr val="tx1"/>
                </a:solidFill>
                <a:effectLst/>
                <a:latin typeface="Söhne"/>
              </a:rPr>
              <a:t>Commonly used for photographs and complex images.</a:t>
            </a:r>
          </a:p>
          <a:p>
            <a:pPr algn="l">
              <a:buFont typeface="Arial" panose="020B0604020202020204" pitchFamily="34" charset="0"/>
              <a:buChar char="•"/>
            </a:pPr>
            <a:r>
              <a:rPr lang="en-US" b="0" i="0" dirty="0">
                <a:solidFill>
                  <a:schemeClr val="tx1"/>
                </a:solidFill>
                <a:effectLst/>
                <a:latin typeface="Söhne"/>
              </a:rPr>
              <a:t>Not ideal for images that require high precision and no loss, like medical imaging.</a:t>
            </a:r>
          </a:p>
        </p:txBody>
      </p:sp>
    </p:spTree>
    <p:extLst>
      <p:ext uri="{BB962C8B-B14F-4D97-AF65-F5344CB8AC3E}">
        <p14:creationId xmlns:p14="http://schemas.microsoft.com/office/powerpoint/2010/main" val="76275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0C98-C238-05FB-323B-8FC68DE35DB0}"/>
              </a:ext>
            </a:extLst>
          </p:cNvPr>
          <p:cNvSpPr>
            <a:spLocks noGrp="1"/>
          </p:cNvSpPr>
          <p:nvPr>
            <p:ph type="ctrTitle"/>
          </p:nvPr>
        </p:nvSpPr>
        <p:spPr>
          <a:xfrm>
            <a:off x="35767" y="0"/>
            <a:ext cx="12156233" cy="6858000"/>
          </a:xfrm>
        </p:spPr>
        <p:txBody>
          <a:bodyPr>
            <a:normAutofit/>
          </a:bodyPr>
          <a:lstStyle/>
          <a:p>
            <a:r>
              <a:rPr lang="en-IN" sz="7200" dirty="0"/>
              <a:t>Thank you</a:t>
            </a:r>
          </a:p>
        </p:txBody>
      </p:sp>
    </p:spTree>
    <p:extLst>
      <p:ext uri="{BB962C8B-B14F-4D97-AF65-F5344CB8AC3E}">
        <p14:creationId xmlns:p14="http://schemas.microsoft.com/office/powerpoint/2010/main" val="23135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FE07-5764-8865-1950-68AAF930B01E}"/>
              </a:ext>
            </a:extLst>
          </p:cNvPr>
          <p:cNvSpPr>
            <a:spLocks noGrp="1"/>
          </p:cNvSpPr>
          <p:nvPr>
            <p:ph type="title"/>
          </p:nvPr>
        </p:nvSpPr>
        <p:spPr/>
        <p:txBody>
          <a:bodyPr/>
          <a:lstStyle/>
          <a:p>
            <a:r>
              <a:rPr lang="en-US" dirty="0"/>
              <a:t>Overview</a:t>
            </a:r>
            <a:br>
              <a:rPr lang="en-US" dirty="0"/>
            </a:br>
            <a:endParaRPr lang="en-IN" dirty="0"/>
          </a:p>
        </p:txBody>
      </p:sp>
      <p:sp>
        <p:nvSpPr>
          <p:cNvPr id="3" name="Content Placeholder 2">
            <a:extLst>
              <a:ext uri="{FF2B5EF4-FFF2-40B4-BE49-F238E27FC236}">
                <a16:creationId xmlns:a16="http://schemas.microsoft.com/office/drawing/2014/main" id="{E93CEB17-DB48-A391-83ED-31FD67A9019A}"/>
              </a:ext>
            </a:extLst>
          </p:cNvPr>
          <p:cNvSpPr>
            <a:spLocks noGrp="1"/>
          </p:cNvSpPr>
          <p:nvPr>
            <p:ph idx="1"/>
          </p:nvPr>
        </p:nvSpPr>
        <p:spPr>
          <a:xfrm>
            <a:off x="2231136" y="2435289"/>
            <a:ext cx="7729728" cy="4133461"/>
          </a:xfrm>
        </p:spPr>
        <p:txBody>
          <a:bodyPr>
            <a:normAutofit fontScale="92500" lnSpcReduction="10000"/>
          </a:bodyPr>
          <a:lstStyle/>
          <a:p>
            <a:pPr algn="just"/>
            <a:r>
              <a:rPr lang="en-US" sz="2200" dirty="0"/>
              <a:t>JPEG, which stands for Joint Photographic Experts Group (the name of the committee that created the JPEG standard) is a lossy compression algorithm for images.</a:t>
            </a:r>
          </a:p>
          <a:p>
            <a:pPr algn="just"/>
            <a:r>
              <a:rPr lang="en-US" sz="2200" dirty="0"/>
              <a:t>A lossy compression scheme is a way to inexactly represent the data in the image, such that less memory is used yet the data appears to be very similar. This is why JPEG images look almost the same as the original images they were derived from most of the time, unless the quality is reduced significantly, in which case there will be visible differences.</a:t>
            </a:r>
          </a:p>
          <a:p>
            <a:pPr algn="just"/>
            <a:r>
              <a:rPr lang="en-US" sz="2200" dirty="0"/>
              <a:t> The JPEG algorithm takes advantage of the fact that humans can't see colors at high frequencies. These high frequencies are the data points in the image that are eliminated during the compression. JPEG compression also works best on images with smooth color transitions</a:t>
            </a:r>
            <a:r>
              <a:rPr lang="en-US" dirty="0"/>
              <a:t>.</a:t>
            </a:r>
            <a:endParaRPr lang="en-IN" dirty="0"/>
          </a:p>
        </p:txBody>
      </p:sp>
    </p:spTree>
    <p:extLst>
      <p:ext uri="{BB962C8B-B14F-4D97-AF65-F5344CB8AC3E}">
        <p14:creationId xmlns:p14="http://schemas.microsoft.com/office/powerpoint/2010/main" val="137461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BC8B-0C2A-DD15-B424-B9B58CE49C18}"/>
              </a:ext>
            </a:extLst>
          </p:cNvPr>
          <p:cNvSpPr>
            <a:spLocks noGrp="1"/>
          </p:cNvSpPr>
          <p:nvPr>
            <p:ph type="title"/>
          </p:nvPr>
        </p:nvSpPr>
        <p:spPr/>
        <p:txBody>
          <a:bodyPr/>
          <a:lstStyle/>
          <a:p>
            <a:r>
              <a:rPr lang="en-US" dirty="0"/>
              <a:t>What is JPEG compression?</a:t>
            </a:r>
            <a:br>
              <a:rPr lang="en-US" dirty="0"/>
            </a:br>
            <a:endParaRPr lang="en-IN" dirty="0"/>
          </a:p>
        </p:txBody>
      </p:sp>
      <p:sp>
        <p:nvSpPr>
          <p:cNvPr id="3" name="Content Placeholder 2">
            <a:extLst>
              <a:ext uri="{FF2B5EF4-FFF2-40B4-BE49-F238E27FC236}">
                <a16:creationId xmlns:a16="http://schemas.microsoft.com/office/drawing/2014/main" id="{FACB9806-1493-F9E4-7262-0890BBDCF68E}"/>
              </a:ext>
            </a:extLst>
          </p:cNvPr>
          <p:cNvSpPr>
            <a:spLocks noGrp="1"/>
          </p:cNvSpPr>
          <p:nvPr>
            <p:ph idx="1"/>
          </p:nvPr>
        </p:nvSpPr>
        <p:spPr/>
        <p:txBody>
          <a:bodyPr/>
          <a:lstStyle/>
          <a:p>
            <a:r>
              <a:rPr lang="en-US" sz="2400" dirty="0"/>
              <a:t>﻿JPEG is a commonly used method of lossy compression for digital images. The degree of compression can be adjusted, allowing a tradeoff between storage size and image quality with a compression ratio 10:1; but with little perceptible loss in image quality.</a:t>
            </a:r>
          </a:p>
          <a:p>
            <a:pPr marL="0" indent="0">
              <a:buNone/>
            </a:pPr>
            <a:endParaRPr lang="en-IN" dirty="0"/>
          </a:p>
        </p:txBody>
      </p:sp>
    </p:spTree>
    <p:extLst>
      <p:ext uri="{BB962C8B-B14F-4D97-AF65-F5344CB8AC3E}">
        <p14:creationId xmlns:p14="http://schemas.microsoft.com/office/powerpoint/2010/main" val="127450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A45-0421-31E4-6F39-BCB29E91C279}"/>
              </a:ext>
            </a:extLst>
          </p:cNvPr>
          <p:cNvSpPr>
            <a:spLocks noGrp="1"/>
          </p:cNvSpPr>
          <p:nvPr>
            <p:ph type="title"/>
          </p:nvPr>
        </p:nvSpPr>
        <p:spPr/>
        <p:txBody>
          <a:bodyPr/>
          <a:lstStyle/>
          <a:p>
            <a:r>
              <a:rPr lang="en-US" dirty="0"/>
              <a:t>Why JPEG?</a:t>
            </a:r>
            <a:br>
              <a:rPr lang="en-US" dirty="0"/>
            </a:br>
            <a:endParaRPr lang="en-IN" dirty="0"/>
          </a:p>
        </p:txBody>
      </p:sp>
      <p:sp>
        <p:nvSpPr>
          <p:cNvPr id="3" name="Content Placeholder 2">
            <a:extLst>
              <a:ext uri="{FF2B5EF4-FFF2-40B4-BE49-F238E27FC236}">
                <a16:creationId xmlns:a16="http://schemas.microsoft.com/office/drawing/2014/main" id="{7DE0CFCD-1EB7-3105-7611-5613D2A510C9}"/>
              </a:ext>
            </a:extLst>
          </p:cNvPr>
          <p:cNvSpPr>
            <a:spLocks noGrp="1"/>
          </p:cNvSpPr>
          <p:nvPr>
            <p:ph idx="1"/>
          </p:nvPr>
        </p:nvSpPr>
        <p:spPr>
          <a:xfrm>
            <a:off x="2231136" y="2153412"/>
            <a:ext cx="8004546" cy="4322033"/>
          </a:xfrm>
        </p:spPr>
        <p:txBody>
          <a:bodyPr>
            <a:normAutofit/>
          </a:bodyPr>
          <a:lstStyle/>
          <a:p>
            <a:pPr marL="0" indent="0" algn="just">
              <a:buNone/>
            </a:pPr>
            <a:r>
              <a:rPr lang="en-US" dirty="0"/>
              <a:t>﻿</a:t>
            </a:r>
            <a:r>
              <a:rPr lang="en-US" sz="2000" dirty="0"/>
              <a:t>JPEG uses transform coding, it is largely based on the following observations:</a:t>
            </a:r>
          </a:p>
          <a:p>
            <a:pPr algn="just"/>
            <a:r>
              <a:rPr lang="en-US" sz="2000" dirty="0"/>
              <a:t>A large majority of useful image contents change relatively slowly across images, i.e., it is unusual for intensity values to alter up and down several times in a small area, for example, within an 8 x 8 image block. A translation of this fact into the spatial frequency domain, implies, generally, lower spatial frequency components contain more information than the high frequency components which often correspond to less useful details and noises.</a:t>
            </a:r>
          </a:p>
          <a:p>
            <a:pPr algn="just"/>
            <a:r>
              <a:rPr lang="en-US" sz="2000" dirty="0"/>
              <a:t>Experiments suggest that humans are more immune to loss of higher spatial frequency components than loss of lower frequency components. Human vision is insensitive to high frequency components</a:t>
            </a:r>
            <a:r>
              <a:rPr lang="en-US" dirty="0"/>
              <a:t>.</a:t>
            </a:r>
            <a:endParaRPr lang="en-IN" dirty="0"/>
          </a:p>
        </p:txBody>
      </p:sp>
    </p:spTree>
    <p:extLst>
      <p:ext uri="{BB962C8B-B14F-4D97-AF65-F5344CB8AC3E}">
        <p14:creationId xmlns:p14="http://schemas.microsoft.com/office/powerpoint/2010/main" val="18189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548E-C1AC-5E93-FF61-51D91A25D392}"/>
              </a:ext>
            </a:extLst>
          </p:cNvPr>
          <p:cNvSpPr>
            <a:spLocks noGrp="1"/>
          </p:cNvSpPr>
          <p:nvPr>
            <p:ph type="title"/>
          </p:nvPr>
        </p:nvSpPr>
        <p:spPr>
          <a:xfrm>
            <a:off x="2147160" y="31631"/>
            <a:ext cx="7729728" cy="1188720"/>
          </a:xfrm>
        </p:spPr>
        <p:txBody>
          <a:bodyPr/>
          <a:lstStyle/>
          <a:p>
            <a:r>
              <a:rPr lang="en-IN" dirty="0"/>
              <a:t>JPEG Schematic</a:t>
            </a:r>
            <a:br>
              <a:rPr lang="en-IN" dirty="0"/>
            </a:br>
            <a:endParaRPr lang="en-IN" dirty="0"/>
          </a:p>
        </p:txBody>
      </p:sp>
      <p:sp>
        <p:nvSpPr>
          <p:cNvPr id="3" name="Content Placeholder 2">
            <a:extLst>
              <a:ext uri="{FF2B5EF4-FFF2-40B4-BE49-F238E27FC236}">
                <a16:creationId xmlns:a16="http://schemas.microsoft.com/office/drawing/2014/main" id="{2335E1AC-85E1-1E67-64EE-EF3CA6A8456F}"/>
              </a:ext>
            </a:extLst>
          </p:cNvPr>
          <p:cNvSpPr>
            <a:spLocks noGrp="1"/>
          </p:cNvSpPr>
          <p:nvPr>
            <p:ph idx="1"/>
          </p:nvPr>
        </p:nvSpPr>
        <p:spPr>
          <a:xfrm>
            <a:off x="0" y="1245824"/>
            <a:ext cx="12192000" cy="5580545"/>
          </a:xfrm>
        </p:spPr>
        <p:txBody>
          <a:bodyPr>
            <a:normAutofit/>
          </a:bodyPr>
          <a:lstStyle/>
          <a:p>
            <a:pPr marL="0" indent="0">
              <a:buNone/>
            </a:pPr>
            <a:r>
              <a:rPr lang="en-IN" dirty="0"/>
              <a:t>﻿</a:t>
            </a:r>
          </a:p>
          <a:p>
            <a:pPr marL="0" indent="0">
              <a:buNone/>
            </a:pPr>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E3CCE951-417F-3506-BFCA-DBB62AD52552}"/>
              </a:ext>
            </a:extLst>
          </p:cNvPr>
          <p:cNvSpPr/>
          <p:nvPr/>
        </p:nvSpPr>
        <p:spPr>
          <a:xfrm>
            <a:off x="4572082" y="2032904"/>
            <a:ext cx="197498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a:t>De- quantization</a:t>
            </a:r>
            <a:endParaRPr lang="en-IN" dirty="0"/>
          </a:p>
        </p:txBody>
      </p:sp>
      <p:sp>
        <p:nvSpPr>
          <p:cNvPr id="5" name="Rectangle: Rounded Corners 4">
            <a:extLst>
              <a:ext uri="{FF2B5EF4-FFF2-40B4-BE49-F238E27FC236}">
                <a16:creationId xmlns:a16="http://schemas.microsoft.com/office/drawing/2014/main" id="{7A33BD4E-40A3-FBCB-7EF8-278816D26BD6}"/>
              </a:ext>
            </a:extLst>
          </p:cNvPr>
          <p:cNvSpPr/>
          <p:nvPr/>
        </p:nvSpPr>
        <p:spPr>
          <a:xfrm>
            <a:off x="7829749" y="1922106"/>
            <a:ext cx="1181539" cy="843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Inverse DCT</a:t>
            </a:r>
          </a:p>
        </p:txBody>
      </p:sp>
      <p:sp>
        <p:nvSpPr>
          <p:cNvPr id="6" name="Rectangle: Rounded Corners 5">
            <a:extLst>
              <a:ext uri="{FF2B5EF4-FFF2-40B4-BE49-F238E27FC236}">
                <a16:creationId xmlns:a16="http://schemas.microsoft.com/office/drawing/2014/main" id="{F8A9F292-82A8-DEC1-C9E1-D40E822AC6B0}"/>
              </a:ext>
            </a:extLst>
          </p:cNvPr>
          <p:cNvSpPr/>
          <p:nvPr/>
        </p:nvSpPr>
        <p:spPr>
          <a:xfrm>
            <a:off x="2484548" y="3132611"/>
            <a:ext cx="1273219" cy="7698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Down- sampling</a:t>
            </a:r>
          </a:p>
        </p:txBody>
      </p:sp>
      <p:sp>
        <p:nvSpPr>
          <p:cNvPr id="7" name="Rectangle: Rounded Corners 6">
            <a:extLst>
              <a:ext uri="{FF2B5EF4-FFF2-40B4-BE49-F238E27FC236}">
                <a16:creationId xmlns:a16="http://schemas.microsoft.com/office/drawing/2014/main" id="{9D315FF7-9AC1-0753-87B3-CED2E9CFF790}"/>
              </a:ext>
            </a:extLst>
          </p:cNvPr>
          <p:cNvSpPr/>
          <p:nvPr/>
        </p:nvSpPr>
        <p:spPr>
          <a:xfrm>
            <a:off x="2484548" y="2085249"/>
            <a:ext cx="1346719" cy="6251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a:t>Colour Transform</a:t>
            </a:r>
            <a:endParaRPr lang="en-IN" dirty="0"/>
          </a:p>
        </p:txBody>
      </p:sp>
      <p:sp>
        <p:nvSpPr>
          <p:cNvPr id="8" name="Rectangle: Rounded Corners 7">
            <a:extLst>
              <a:ext uri="{FF2B5EF4-FFF2-40B4-BE49-F238E27FC236}">
                <a16:creationId xmlns:a16="http://schemas.microsoft.com/office/drawing/2014/main" id="{46DF9E99-5C41-A716-6C23-3EC4BC51DF6F}"/>
              </a:ext>
            </a:extLst>
          </p:cNvPr>
          <p:cNvSpPr/>
          <p:nvPr/>
        </p:nvSpPr>
        <p:spPr>
          <a:xfrm>
            <a:off x="5035044" y="2933906"/>
            <a:ext cx="1188686" cy="8446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Decoding</a:t>
            </a:r>
          </a:p>
        </p:txBody>
      </p:sp>
      <p:sp>
        <p:nvSpPr>
          <p:cNvPr id="9" name="Rectangle: Rounded Corners 8">
            <a:extLst>
              <a:ext uri="{FF2B5EF4-FFF2-40B4-BE49-F238E27FC236}">
                <a16:creationId xmlns:a16="http://schemas.microsoft.com/office/drawing/2014/main" id="{A4CA452F-ED0C-75FA-4D03-EAF3A302B240}"/>
              </a:ext>
            </a:extLst>
          </p:cNvPr>
          <p:cNvSpPr/>
          <p:nvPr/>
        </p:nvSpPr>
        <p:spPr>
          <a:xfrm>
            <a:off x="7674294" y="3396319"/>
            <a:ext cx="1616776" cy="5061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a:t>Up-sampling</a:t>
            </a:r>
            <a:endParaRPr lang="en-IN" dirty="0"/>
          </a:p>
        </p:txBody>
      </p:sp>
      <p:sp>
        <p:nvSpPr>
          <p:cNvPr id="10" name="Rectangle: Rounded Corners 9">
            <a:extLst>
              <a:ext uri="{FF2B5EF4-FFF2-40B4-BE49-F238E27FC236}">
                <a16:creationId xmlns:a16="http://schemas.microsoft.com/office/drawing/2014/main" id="{52128EDC-6A78-0F79-AF3E-B55043527348}"/>
              </a:ext>
            </a:extLst>
          </p:cNvPr>
          <p:cNvSpPr/>
          <p:nvPr/>
        </p:nvSpPr>
        <p:spPr>
          <a:xfrm>
            <a:off x="4943835" y="4394558"/>
            <a:ext cx="1503637" cy="5736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Compressed image data</a:t>
            </a:r>
          </a:p>
        </p:txBody>
      </p:sp>
      <p:sp>
        <p:nvSpPr>
          <p:cNvPr id="11" name="Rectangle: Rounded Corners 10">
            <a:extLst>
              <a:ext uri="{FF2B5EF4-FFF2-40B4-BE49-F238E27FC236}">
                <a16:creationId xmlns:a16="http://schemas.microsoft.com/office/drawing/2014/main" id="{90B70B95-60FC-4376-BBC3-DBB900E430A3}"/>
              </a:ext>
            </a:extLst>
          </p:cNvPr>
          <p:cNvSpPr/>
          <p:nvPr/>
        </p:nvSpPr>
        <p:spPr>
          <a:xfrm>
            <a:off x="2241598" y="4368812"/>
            <a:ext cx="1603843" cy="625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Forward DCT</a:t>
            </a:r>
          </a:p>
        </p:txBody>
      </p:sp>
      <p:sp>
        <p:nvSpPr>
          <p:cNvPr id="12" name="Rectangle: Rounded Corners 11">
            <a:extLst>
              <a:ext uri="{FF2B5EF4-FFF2-40B4-BE49-F238E27FC236}">
                <a16:creationId xmlns:a16="http://schemas.microsoft.com/office/drawing/2014/main" id="{66B45843-39C8-0EAD-B197-C942F6C6A6E9}"/>
              </a:ext>
            </a:extLst>
          </p:cNvPr>
          <p:cNvSpPr/>
          <p:nvPr/>
        </p:nvSpPr>
        <p:spPr>
          <a:xfrm>
            <a:off x="7873343" y="4593478"/>
            <a:ext cx="1250302" cy="10636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Colour Transform</a:t>
            </a:r>
          </a:p>
        </p:txBody>
      </p:sp>
      <p:sp>
        <p:nvSpPr>
          <p:cNvPr id="13" name="Rectangle: Rounded Corners 12">
            <a:extLst>
              <a:ext uri="{FF2B5EF4-FFF2-40B4-BE49-F238E27FC236}">
                <a16:creationId xmlns:a16="http://schemas.microsoft.com/office/drawing/2014/main" id="{C5C49526-4E91-340F-681E-CEB39A160BDB}"/>
              </a:ext>
            </a:extLst>
          </p:cNvPr>
          <p:cNvSpPr/>
          <p:nvPr/>
        </p:nvSpPr>
        <p:spPr>
          <a:xfrm>
            <a:off x="2296755" y="5653843"/>
            <a:ext cx="1473116" cy="5501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Quantization</a:t>
            </a:r>
          </a:p>
        </p:txBody>
      </p:sp>
      <p:sp>
        <p:nvSpPr>
          <p:cNvPr id="14" name="Rectangle: Rounded Corners 13">
            <a:extLst>
              <a:ext uri="{FF2B5EF4-FFF2-40B4-BE49-F238E27FC236}">
                <a16:creationId xmlns:a16="http://schemas.microsoft.com/office/drawing/2014/main" id="{ED24313B-AC8D-EE2D-C1FA-42C4112D5083}"/>
              </a:ext>
            </a:extLst>
          </p:cNvPr>
          <p:cNvSpPr/>
          <p:nvPr/>
        </p:nvSpPr>
        <p:spPr>
          <a:xfrm>
            <a:off x="5096152" y="5558774"/>
            <a:ext cx="1250302" cy="6452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Encoding</a:t>
            </a:r>
          </a:p>
        </p:txBody>
      </p:sp>
      <p:sp>
        <p:nvSpPr>
          <p:cNvPr id="15" name="Rectangle 14">
            <a:extLst>
              <a:ext uri="{FF2B5EF4-FFF2-40B4-BE49-F238E27FC236}">
                <a16:creationId xmlns:a16="http://schemas.microsoft.com/office/drawing/2014/main" id="{B1351199-75FE-9AC6-ED11-10693E70CE53}"/>
              </a:ext>
            </a:extLst>
          </p:cNvPr>
          <p:cNvSpPr/>
          <p:nvPr/>
        </p:nvSpPr>
        <p:spPr>
          <a:xfrm rot="5400000">
            <a:off x="8659842" y="3689104"/>
            <a:ext cx="3707908" cy="574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IN" dirty="0"/>
              <a:t>          </a:t>
            </a:r>
            <a:r>
              <a:rPr lang="en-IN" sz="2400" dirty="0">
                <a:solidFill>
                  <a:srgbClr val="FF0000"/>
                </a:solidFill>
              </a:rPr>
              <a:t>JPEG Decompression</a:t>
            </a:r>
          </a:p>
        </p:txBody>
      </p:sp>
      <p:sp>
        <p:nvSpPr>
          <p:cNvPr id="16" name="Rectangle 15">
            <a:extLst>
              <a:ext uri="{FF2B5EF4-FFF2-40B4-BE49-F238E27FC236}">
                <a16:creationId xmlns:a16="http://schemas.microsoft.com/office/drawing/2014/main" id="{148F0AB5-5F18-F8A7-1271-49AAFE716DD2}"/>
              </a:ext>
            </a:extLst>
          </p:cNvPr>
          <p:cNvSpPr/>
          <p:nvPr/>
        </p:nvSpPr>
        <p:spPr>
          <a:xfrm rot="16200000">
            <a:off x="-977920" y="3896764"/>
            <a:ext cx="3621350" cy="457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IN" dirty="0"/>
              <a:t>          </a:t>
            </a:r>
            <a:r>
              <a:rPr lang="en-IN" sz="2400" dirty="0">
                <a:solidFill>
                  <a:srgbClr val="002060"/>
                </a:solidFill>
              </a:rPr>
              <a:t>JPEG Compression</a:t>
            </a:r>
          </a:p>
        </p:txBody>
      </p:sp>
      <p:sp>
        <p:nvSpPr>
          <p:cNvPr id="17" name="Arrow: Down 16">
            <a:extLst>
              <a:ext uri="{FF2B5EF4-FFF2-40B4-BE49-F238E27FC236}">
                <a16:creationId xmlns:a16="http://schemas.microsoft.com/office/drawing/2014/main" id="{C7053437-0A7D-2059-C93E-48A253E7F8B1}"/>
              </a:ext>
            </a:extLst>
          </p:cNvPr>
          <p:cNvSpPr/>
          <p:nvPr/>
        </p:nvSpPr>
        <p:spPr>
          <a:xfrm>
            <a:off x="2967249" y="2765275"/>
            <a:ext cx="303182" cy="31471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7ABF3499-A333-6382-EE02-0E51B57D9AD1}"/>
              </a:ext>
            </a:extLst>
          </p:cNvPr>
          <p:cNvSpPr/>
          <p:nvPr/>
        </p:nvSpPr>
        <p:spPr>
          <a:xfrm>
            <a:off x="2934528" y="3976549"/>
            <a:ext cx="335903" cy="29790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13A58E7C-7766-3FBE-B0CF-82F08C64DF2C}"/>
              </a:ext>
            </a:extLst>
          </p:cNvPr>
          <p:cNvSpPr/>
          <p:nvPr/>
        </p:nvSpPr>
        <p:spPr>
          <a:xfrm>
            <a:off x="2887991" y="5125322"/>
            <a:ext cx="367638" cy="52852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E1DB1669-478B-AC66-EFCA-6C1EEEF4EE2F}"/>
              </a:ext>
            </a:extLst>
          </p:cNvPr>
          <p:cNvSpPr/>
          <p:nvPr/>
        </p:nvSpPr>
        <p:spPr>
          <a:xfrm>
            <a:off x="3811397" y="5740812"/>
            <a:ext cx="1223647" cy="30542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Up 20">
            <a:extLst>
              <a:ext uri="{FF2B5EF4-FFF2-40B4-BE49-F238E27FC236}">
                <a16:creationId xmlns:a16="http://schemas.microsoft.com/office/drawing/2014/main" id="{0C681051-0E27-6F49-BE5C-02BCFBEEA21F}"/>
              </a:ext>
            </a:extLst>
          </p:cNvPr>
          <p:cNvSpPr/>
          <p:nvPr/>
        </p:nvSpPr>
        <p:spPr>
          <a:xfrm>
            <a:off x="5489446" y="5054837"/>
            <a:ext cx="367638" cy="41731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24008998-3E88-534D-3BB4-60BF67B7A2EF}"/>
              </a:ext>
            </a:extLst>
          </p:cNvPr>
          <p:cNvSpPr/>
          <p:nvPr/>
        </p:nvSpPr>
        <p:spPr>
          <a:xfrm>
            <a:off x="5505313" y="3922766"/>
            <a:ext cx="335903" cy="385173"/>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Up 22">
            <a:extLst>
              <a:ext uri="{FF2B5EF4-FFF2-40B4-BE49-F238E27FC236}">
                <a16:creationId xmlns:a16="http://schemas.microsoft.com/office/drawing/2014/main" id="{2E1D2584-77C9-92BA-18A3-09D84B6B00EE}"/>
              </a:ext>
            </a:extLst>
          </p:cNvPr>
          <p:cNvSpPr/>
          <p:nvPr/>
        </p:nvSpPr>
        <p:spPr>
          <a:xfrm>
            <a:off x="5451429" y="2444155"/>
            <a:ext cx="303182" cy="46427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A4543A61-2973-00D2-237E-13429A93310B}"/>
              </a:ext>
            </a:extLst>
          </p:cNvPr>
          <p:cNvSpPr/>
          <p:nvPr/>
        </p:nvSpPr>
        <p:spPr>
          <a:xfrm>
            <a:off x="6606222" y="2174033"/>
            <a:ext cx="1181539" cy="29624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485F1F9A-9662-B838-A4F6-0AD3A073318F}"/>
              </a:ext>
            </a:extLst>
          </p:cNvPr>
          <p:cNvSpPr/>
          <p:nvPr/>
        </p:nvSpPr>
        <p:spPr>
          <a:xfrm>
            <a:off x="8312882" y="2836507"/>
            <a:ext cx="335903" cy="50611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9014F0AE-7840-25F3-234F-39BFFAC21F4E}"/>
              </a:ext>
            </a:extLst>
          </p:cNvPr>
          <p:cNvSpPr/>
          <p:nvPr/>
        </p:nvSpPr>
        <p:spPr>
          <a:xfrm>
            <a:off x="8349173" y="4046473"/>
            <a:ext cx="298463" cy="57587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46E0ABB1-C721-2593-1BB0-48D9A0672740}"/>
              </a:ext>
            </a:extLst>
          </p:cNvPr>
          <p:cNvSpPr/>
          <p:nvPr/>
        </p:nvSpPr>
        <p:spPr>
          <a:xfrm>
            <a:off x="1273566" y="2600359"/>
            <a:ext cx="238750" cy="335257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Arrow: Up 29">
            <a:extLst>
              <a:ext uri="{FF2B5EF4-FFF2-40B4-BE49-F238E27FC236}">
                <a16:creationId xmlns:a16="http://schemas.microsoft.com/office/drawing/2014/main" id="{5AFC8594-27AD-2543-6C2B-927CEB527663}"/>
              </a:ext>
            </a:extLst>
          </p:cNvPr>
          <p:cNvSpPr/>
          <p:nvPr/>
        </p:nvSpPr>
        <p:spPr>
          <a:xfrm>
            <a:off x="9809281" y="2085249"/>
            <a:ext cx="235744" cy="3707907"/>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833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8936-A65C-DA85-147B-1DA313549B86}"/>
              </a:ext>
            </a:extLst>
          </p:cNvPr>
          <p:cNvSpPr>
            <a:spLocks noGrp="1"/>
          </p:cNvSpPr>
          <p:nvPr>
            <p:ph type="title"/>
          </p:nvPr>
        </p:nvSpPr>
        <p:spPr>
          <a:xfrm>
            <a:off x="2231136" y="288758"/>
            <a:ext cx="7729728" cy="1167063"/>
          </a:xfrm>
        </p:spPr>
        <p:txBody>
          <a:bodyPr/>
          <a:lstStyle/>
          <a:p>
            <a:r>
              <a:rPr lang="en-IN" sz="2800" dirty="0"/>
              <a:t>Algorithm</a:t>
            </a:r>
            <a:br>
              <a:rPr lang="en-IN" sz="2800" dirty="0"/>
            </a:br>
            <a:endParaRPr lang="en-IN" dirty="0"/>
          </a:p>
        </p:txBody>
      </p:sp>
      <p:sp>
        <p:nvSpPr>
          <p:cNvPr id="3" name="Content Placeholder 2">
            <a:extLst>
              <a:ext uri="{FF2B5EF4-FFF2-40B4-BE49-F238E27FC236}">
                <a16:creationId xmlns:a16="http://schemas.microsoft.com/office/drawing/2014/main" id="{18201C10-AA8A-9E82-7939-921C8B70F62A}"/>
              </a:ext>
            </a:extLst>
          </p:cNvPr>
          <p:cNvSpPr>
            <a:spLocks noGrp="1"/>
          </p:cNvSpPr>
          <p:nvPr>
            <p:ph idx="1"/>
          </p:nvPr>
        </p:nvSpPr>
        <p:spPr>
          <a:xfrm>
            <a:off x="1323474" y="1636295"/>
            <a:ext cx="9240252" cy="5221705"/>
          </a:xfrm>
        </p:spPr>
        <p:txBody>
          <a:bodyPr>
            <a:normAutofit fontScale="32500" lnSpcReduction="20000"/>
          </a:bodyPr>
          <a:lstStyle/>
          <a:p>
            <a:r>
              <a:rPr lang="en-IN" sz="6400" b="1" u="sng" dirty="0"/>
              <a:t>Splitting</a:t>
            </a:r>
            <a:r>
              <a:rPr lang="en-IN" sz="6400" dirty="0"/>
              <a:t>: Split the image into 8 x 8 non-overlapping pixel blocks. If the image cannot be divided into 8-by-8 blocks, then you can add in empty pixels around the edges, essentially zero-padding the image.</a:t>
            </a:r>
          </a:p>
          <a:p>
            <a:r>
              <a:rPr lang="en-IN" sz="6400" b="1" dirty="0"/>
              <a:t>Colour Space Transform from </a:t>
            </a:r>
            <a:r>
              <a:rPr lang="en-IN" sz="6400" dirty="0"/>
              <a:t>[R,G,B] to [Y, Cb, Cr] &amp; Subsampling.</a:t>
            </a:r>
          </a:p>
          <a:p>
            <a:r>
              <a:rPr lang="en-IN" sz="6400" b="1" u="sng" dirty="0"/>
              <a:t>DCT</a:t>
            </a:r>
            <a:r>
              <a:rPr lang="en-IN" sz="6400" dirty="0"/>
              <a:t>: Take the Discrete Cosine Transform (DCT) of each 8-by-8 block. </a:t>
            </a:r>
          </a:p>
          <a:p>
            <a:r>
              <a:rPr lang="en-IN" sz="6400" b="1" u="sng" dirty="0"/>
              <a:t>Quantization</a:t>
            </a:r>
            <a:r>
              <a:rPr lang="en-IN" sz="6400" dirty="0"/>
              <a:t>: quantize the DCT coefficients according to psycho-visually tuned quantization tables.</a:t>
            </a:r>
          </a:p>
          <a:p>
            <a:r>
              <a:rPr lang="en-IN" sz="6400" b="1" u="sng" dirty="0"/>
              <a:t>Serialization: </a:t>
            </a:r>
            <a:r>
              <a:rPr lang="en-IN" sz="6400" dirty="0"/>
              <a:t>by zigzag scanning pattern to exploit redundancy.</a:t>
            </a:r>
          </a:p>
          <a:p>
            <a:r>
              <a:rPr lang="en-IN" sz="6400" b="1" u="sng" dirty="0"/>
              <a:t>Vectoring: </a:t>
            </a:r>
            <a:r>
              <a:rPr lang="en-IN" sz="6400" dirty="0"/>
              <a:t>Differential Pulse Code Modulation (DPCM) on DC components Run Length Encoding (RLE) on AC components</a:t>
            </a:r>
          </a:p>
          <a:p>
            <a:r>
              <a:rPr lang="en-IN" sz="6400" b="1" u="sng" dirty="0"/>
              <a:t>Entropy Coding:</a:t>
            </a:r>
          </a:p>
          <a:p>
            <a:pPr>
              <a:buFont typeface="Wingdings" panose="05000000000000000000" pitchFamily="2" charset="2"/>
              <a:buChar char="v"/>
            </a:pPr>
            <a:r>
              <a:rPr lang="en-IN" sz="6400" dirty="0"/>
              <a:t>Run Length Coding</a:t>
            </a:r>
          </a:p>
          <a:p>
            <a:pPr>
              <a:buFont typeface="Wingdings" panose="05000000000000000000" pitchFamily="2" charset="2"/>
              <a:buChar char="v"/>
            </a:pPr>
            <a:r>
              <a:rPr lang="en-IN" sz="6400" dirty="0"/>
              <a:t>Huffman Coding or Arithmetic Coding</a:t>
            </a:r>
          </a:p>
        </p:txBody>
      </p:sp>
    </p:spTree>
    <p:extLst>
      <p:ext uri="{BB962C8B-B14F-4D97-AF65-F5344CB8AC3E}">
        <p14:creationId xmlns:p14="http://schemas.microsoft.com/office/powerpoint/2010/main" val="314746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0193-56A0-A052-DFB3-D2A838B89675}"/>
              </a:ext>
            </a:extLst>
          </p:cNvPr>
          <p:cNvSpPr>
            <a:spLocks noGrp="1"/>
          </p:cNvSpPr>
          <p:nvPr>
            <p:ph type="title"/>
          </p:nvPr>
        </p:nvSpPr>
        <p:spPr/>
        <p:txBody>
          <a:bodyPr/>
          <a:lstStyle/>
          <a:p>
            <a:r>
              <a:rPr lang="en-US" dirty="0"/>
              <a:t>Step 1 - Splitting</a:t>
            </a:r>
            <a:br>
              <a:rPr lang="en-US" dirty="0"/>
            </a:br>
            <a:endParaRPr lang="en-IN" dirty="0"/>
          </a:p>
        </p:txBody>
      </p:sp>
      <p:sp>
        <p:nvSpPr>
          <p:cNvPr id="3" name="Content Placeholder 2">
            <a:extLst>
              <a:ext uri="{FF2B5EF4-FFF2-40B4-BE49-F238E27FC236}">
                <a16:creationId xmlns:a16="http://schemas.microsoft.com/office/drawing/2014/main" id="{B538D308-D6C1-95DB-9383-5E25CED4DE33}"/>
              </a:ext>
            </a:extLst>
          </p:cNvPr>
          <p:cNvSpPr>
            <a:spLocks noGrp="1"/>
          </p:cNvSpPr>
          <p:nvPr>
            <p:ph idx="1"/>
          </p:nvPr>
        </p:nvSpPr>
        <p:spPr>
          <a:xfrm>
            <a:off x="2231136" y="2430380"/>
            <a:ext cx="7729728" cy="4102768"/>
          </a:xfrm>
        </p:spPr>
        <p:txBody>
          <a:bodyPr/>
          <a:lstStyle/>
          <a:p>
            <a:r>
              <a:rPr lang="en-US" sz="2000" dirty="0"/>
              <a:t>﻿The input image is divided into smaller blocks having 8 x 8 dimensions, summing up to 64 units in total. Each of these units is called a pixel, which is the smallest unit of any image.</a:t>
            </a:r>
          </a:p>
          <a:p>
            <a:pPr algn="ctr"/>
            <a:endParaRPr lang="en-IN" dirty="0"/>
          </a:p>
        </p:txBody>
      </p:sp>
      <p:pic>
        <p:nvPicPr>
          <p:cNvPr id="5" name="Picture 4">
            <a:extLst>
              <a:ext uri="{FF2B5EF4-FFF2-40B4-BE49-F238E27FC236}">
                <a16:creationId xmlns:a16="http://schemas.microsoft.com/office/drawing/2014/main" id="{631704B4-22A5-C615-E1BC-61EBBD069561}"/>
              </a:ext>
            </a:extLst>
          </p:cNvPr>
          <p:cNvPicPr>
            <a:picLocks noChangeAspect="1"/>
          </p:cNvPicPr>
          <p:nvPr/>
        </p:nvPicPr>
        <p:blipFill>
          <a:blip r:embed="rId2"/>
          <a:stretch>
            <a:fillRect/>
          </a:stretch>
        </p:blipFill>
        <p:spPr>
          <a:xfrm>
            <a:off x="2526632" y="3702677"/>
            <a:ext cx="6605336" cy="3155323"/>
          </a:xfrm>
          <a:prstGeom prst="rect">
            <a:avLst/>
          </a:prstGeom>
        </p:spPr>
      </p:pic>
    </p:spTree>
    <p:extLst>
      <p:ext uri="{BB962C8B-B14F-4D97-AF65-F5344CB8AC3E}">
        <p14:creationId xmlns:p14="http://schemas.microsoft.com/office/powerpoint/2010/main" val="9189776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419</TotalTime>
  <Words>2220</Words>
  <Application>Microsoft Office PowerPoint</Application>
  <PresentationFormat>Widescreen</PresentationFormat>
  <Paragraphs>191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Cambria Math</vt:lpstr>
      <vt:lpstr>Gill Sans MT</vt:lpstr>
      <vt:lpstr>Söhne</vt:lpstr>
      <vt:lpstr>Wingdings</vt:lpstr>
      <vt:lpstr>Parcel</vt:lpstr>
      <vt:lpstr>Jpeg compression</vt:lpstr>
      <vt:lpstr>What is Image Compression? </vt:lpstr>
      <vt:lpstr>Types </vt:lpstr>
      <vt:lpstr>Overview </vt:lpstr>
      <vt:lpstr>What is JPEG compression? </vt:lpstr>
      <vt:lpstr>Why JPEG? </vt:lpstr>
      <vt:lpstr>JPEG Schematic </vt:lpstr>
      <vt:lpstr>Algorithm </vt:lpstr>
      <vt:lpstr>Step 1 - Splitting </vt:lpstr>
      <vt:lpstr>Step II - RGB to YCbCr conversion </vt:lpstr>
      <vt:lpstr>Colour conversion</vt:lpstr>
      <vt:lpstr>Down-sampling</vt:lpstr>
      <vt:lpstr>Step III - Forward DCT </vt:lpstr>
      <vt:lpstr>DCT Formula </vt:lpstr>
      <vt:lpstr>DC and AC components</vt:lpstr>
      <vt:lpstr>Step IV - Quantization </vt:lpstr>
      <vt:lpstr>quantization</vt:lpstr>
      <vt:lpstr>quantization</vt:lpstr>
      <vt:lpstr>Quantization-example</vt:lpstr>
      <vt:lpstr>Step V-Zig-Zag Scan </vt:lpstr>
      <vt:lpstr>Step VI - Vectoring: DPCM on DC component </vt:lpstr>
      <vt:lpstr>Step VII - RLE on AC components </vt:lpstr>
      <vt:lpstr>Rle examples</vt:lpstr>
      <vt:lpstr>Step VIII - Huffman Coding </vt:lpstr>
      <vt:lpstr>Huffman coding: dc components</vt:lpstr>
      <vt:lpstr>Huffman coding – DC components</vt:lpstr>
      <vt:lpstr>Huffman DC Coding - Example </vt:lpstr>
      <vt:lpstr>Huffman Coding: AC Components </vt:lpstr>
      <vt:lpstr>Example of Run length encoding</vt:lpstr>
      <vt:lpstr>Merits of JPEG Compression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 compression</dc:title>
  <dc:creator>Ajay kumar Mahto</dc:creator>
  <cp:lastModifiedBy>Ajay kumar Mahto</cp:lastModifiedBy>
  <cp:revision>1</cp:revision>
  <dcterms:created xsi:type="dcterms:W3CDTF">2023-11-05T05:22:33Z</dcterms:created>
  <dcterms:modified xsi:type="dcterms:W3CDTF">2023-11-05T12:22:05Z</dcterms:modified>
</cp:coreProperties>
</file>