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61" r:id="rId4"/>
    <p:sldId id="263" r:id="rId5"/>
    <p:sldId id="262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1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59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23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3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8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0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0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7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5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7C74-21EF-4336-A896-B3D060C4954F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3F2C28-C37E-4BAA-846B-696C421FA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5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32D0-A6B7-4E42-9019-4CB2E0F7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15068"/>
            <a:ext cx="7766936" cy="3035768"/>
          </a:xfrm>
        </p:spPr>
        <p:txBody>
          <a:bodyPr/>
          <a:lstStyle/>
          <a:p>
            <a:r>
              <a:rPr lang="en-IN" sz="9600" dirty="0">
                <a:latin typeface="AR JULIAN" panose="02000000000000000000" pitchFamily="2" charset="0"/>
                <a:cs typeface="Aparajita" panose="020B0502040204020203" pitchFamily="18" charset="0"/>
              </a:rPr>
              <a:t>StackBits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7ECA2-2F0B-4C3A-96CE-632745A21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 JULIAN" panose="02000000000000000000" pitchFamily="2" charset="0"/>
              </a:rPr>
              <a:t>By </a:t>
            </a:r>
            <a:r>
              <a:rPr lang="en-IN" sz="3600" dirty="0" smtClean="0">
                <a:latin typeface="AR JULIAN" panose="02000000000000000000" pitchFamily="2" charset="0"/>
                <a:sym typeface="Wingdings" panose="05000000000000000000" pitchFamily="2" charset="2"/>
              </a:rPr>
              <a:t>Team </a:t>
            </a:r>
            <a:r>
              <a:rPr lang="en-IN" sz="3600" dirty="0">
                <a:solidFill>
                  <a:srgbClr val="00B0F0"/>
                </a:solidFill>
                <a:latin typeface="AR JULIAN" panose="02000000000000000000" pitchFamily="2" charset="0"/>
              </a:rPr>
              <a:t>Ctrl Alt Defeat</a:t>
            </a:r>
          </a:p>
        </p:txBody>
      </p:sp>
    </p:spTree>
    <p:extLst>
      <p:ext uri="{BB962C8B-B14F-4D97-AF65-F5344CB8AC3E}">
        <p14:creationId xmlns:p14="http://schemas.microsoft.com/office/powerpoint/2010/main" val="32489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1845578"/>
            <a:ext cx="8380602" cy="4446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802" y="352338"/>
            <a:ext cx="734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</a:rPr>
              <a:t>REAL TIME AIR QUALITY MONITORING USING BREEZOMETER API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7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569"/>
            <a:ext cx="12192000" cy="5767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394" y="109057"/>
            <a:ext cx="110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Real Time Suggestions based on Air Quality Index of user’s 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39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793"/>
            <a:ext cx="12192000" cy="5633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1846" y="142613"/>
            <a:ext cx="1073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PHP+SQLite Based Forum </a:t>
            </a:r>
            <a:r>
              <a:rPr lang="en-IN" sz="2400" dirty="0" smtClean="0"/>
              <a:t>(Anonymous feature available)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97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456"/>
            <a:ext cx="12192000" cy="5192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116" y="100668"/>
            <a:ext cx="1129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Admin Controlled PHP+MySQL based Polling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156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02BF-BD80-4AE2-AC69-5025EB91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r>
              <a:rPr lang="en-IN" sz="5400" b="1" dirty="0"/>
              <a:t>Thank you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EBD8-47C0-44B0-B257-67593392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60" y="2370314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Team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Ctrl Alt Defeat</a:t>
            </a:r>
          </a:p>
          <a:p>
            <a:pPr lvl="2"/>
            <a:r>
              <a:rPr lang="en-IN" sz="3600" dirty="0"/>
              <a:t>--- Anmol Tomer 18BLC1040</a:t>
            </a:r>
          </a:p>
          <a:p>
            <a:pPr lvl="2"/>
            <a:r>
              <a:rPr lang="en-IN" sz="3600" dirty="0"/>
              <a:t>--- Apratim Shukla 18BLC1085</a:t>
            </a:r>
          </a:p>
          <a:p>
            <a:pPr lvl="2"/>
            <a:r>
              <a:rPr lang="en-IN" sz="3600" dirty="0"/>
              <a:t>--- Rishikesh </a:t>
            </a:r>
            <a:r>
              <a:rPr lang="en-IN" sz="3600" dirty="0" err="1" smtClean="0"/>
              <a:t>Sriram</a:t>
            </a:r>
            <a:r>
              <a:rPr lang="en-IN" sz="3600" dirty="0" smtClean="0"/>
              <a:t> 18BCE1049</a:t>
            </a:r>
            <a:endParaRPr lang="en-IN" sz="3600" dirty="0"/>
          </a:p>
          <a:p>
            <a:pPr lvl="2"/>
            <a:r>
              <a:rPr lang="en-IN" sz="3600" dirty="0"/>
              <a:t>--- Ankit Gundewar 18BCE1247</a:t>
            </a:r>
          </a:p>
        </p:txBody>
      </p:sp>
    </p:spTree>
    <p:extLst>
      <p:ext uri="{BB962C8B-B14F-4D97-AF65-F5344CB8AC3E}">
        <p14:creationId xmlns:p14="http://schemas.microsoft.com/office/powerpoint/2010/main" val="40500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7B7-0C91-4DBA-A41C-6884C167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 JULIAN" panose="02000000000000000000" pitchFamily="2" charset="0"/>
              </a:rPr>
              <a:t>Analysis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65BC-8D96-4190-B5E3-17CF0912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Lack of awareness about environment in general, and lack of initiatives among communities.</a:t>
            </a:r>
          </a:p>
          <a:p>
            <a:r>
              <a:rPr lang="en-US" sz="3200" dirty="0"/>
              <a:t>Lack of awareness as well as decline in community participation in various events and in times of disaster.</a:t>
            </a:r>
          </a:p>
          <a:p>
            <a:r>
              <a:rPr lang="en-US" sz="3200" dirty="0"/>
              <a:t>There comes a time when community leaders struggle to make their community more efficient and smarter and many a times they have the will and dedication to do so but lack the right platform.</a:t>
            </a:r>
          </a:p>
        </p:txBody>
      </p:sp>
    </p:spTree>
    <p:extLst>
      <p:ext uri="{BB962C8B-B14F-4D97-AF65-F5344CB8AC3E}">
        <p14:creationId xmlns:p14="http://schemas.microsoft.com/office/powerpoint/2010/main" val="14875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B72F-A98C-4B48-ACE7-A1062D2B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>
                <a:latin typeface="AR JULIAN" panose="02000000000000000000" pitchFamily="2" charset="0"/>
              </a:rPr>
              <a:t>Possible Solutions</a:t>
            </a:r>
            <a:endParaRPr lang="en-IN" sz="60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1460-7482-46E9-A079-80BDCC85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000" dirty="0"/>
              <a:t>Collection of real time pollution data and its analysis leading to research for controlling pollution and creating awareness.</a:t>
            </a:r>
          </a:p>
          <a:p>
            <a:r>
              <a:rPr lang="en-IN" sz="3000" dirty="0"/>
              <a:t>Providing alerts to residents of the community on time so that there is more of the public participation in social causes and issues.</a:t>
            </a:r>
          </a:p>
          <a:p>
            <a:r>
              <a:rPr lang="en-IN" sz="3000" dirty="0"/>
              <a:t>Creation of an effective smart community that applies </a:t>
            </a:r>
            <a:r>
              <a:rPr lang="en-US" sz="3000" dirty="0"/>
              <a:t>a forum/community approach in connecting people through a platform where they can discuss and communicate in a constructive manner.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32D6-4178-4960-A4EE-04E84392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 JULIAN" panose="02000000000000000000" pitchFamily="2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32DC-D013-43C5-975A-5E62E5EA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W</a:t>
            </a:r>
            <a:r>
              <a:rPr lang="en-US" sz="2400" dirty="0"/>
              <a:t>e at StackBits are driven by </a:t>
            </a:r>
            <a:r>
              <a:rPr lang="en-IN" sz="2400" dirty="0"/>
              <a:t>creation of an active community </a:t>
            </a:r>
            <a:r>
              <a:rPr lang="en-US" sz="2400" dirty="0"/>
              <a:t>. Our website aims to bring together the residents of Chennai to form a full-fledged, modern, closely knitted, connected and aware society of citizens.</a:t>
            </a:r>
          </a:p>
          <a:p>
            <a:r>
              <a:rPr lang="en-US" sz="2400" dirty="0"/>
              <a:t>Every user of our platform has access to a plethora of opportunities that are vital to the community and we allow multiple activities such as availing services, participating on a local forum, getting information regarding the city, and a lot more to be performed from a single easily-accessible location, there by making our site simple to use first of its kind place for everyone.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5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C27D-55BE-4828-8AE6-BB3193C7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 JULIAN" panose="02000000000000000000" pitchFamily="2" charset="0"/>
              </a:rPr>
              <a:t>Layout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6F10-E520-4FB5-A787-7196F4FC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IN" sz="2800" dirty="0"/>
              <a:t>User Profile</a:t>
            </a:r>
          </a:p>
          <a:p>
            <a:r>
              <a:rPr lang="en-IN" sz="2800" dirty="0"/>
              <a:t>Alerts</a:t>
            </a:r>
          </a:p>
          <a:p>
            <a:r>
              <a:rPr lang="en-IN" sz="2800" dirty="0"/>
              <a:t>Warnings </a:t>
            </a:r>
          </a:p>
          <a:p>
            <a:r>
              <a:rPr lang="en-IN" sz="2800" dirty="0"/>
              <a:t>Polling</a:t>
            </a:r>
          </a:p>
          <a:p>
            <a:r>
              <a:rPr lang="en-IN" sz="2800" dirty="0" smtClean="0"/>
              <a:t>Forum</a:t>
            </a:r>
          </a:p>
          <a:p>
            <a:r>
              <a:rPr lang="en-IN" sz="2800" dirty="0" smtClean="0"/>
              <a:t>Real </a:t>
            </a:r>
            <a:r>
              <a:rPr lang="en-IN" sz="2800" dirty="0"/>
              <a:t>Time Temperature and Pollution Monitoring </a:t>
            </a:r>
            <a:r>
              <a:rPr lang="en-IN" sz="2800" dirty="0" smtClean="0"/>
              <a:t>t</a:t>
            </a:r>
            <a:r>
              <a:rPr lang="en-IN" sz="2800" dirty="0" smtClean="0"/>
              <a:t>hrough OpenWeather </a:t>
            </a:r>
            <a:r>
              <a:rPr lang="en-IN" sz="2800" dirty="0"/>
              <a:t>and</a:t>
            </a:r>
            <a:r>
              <a:rPr lang="en-IN" sz="2800" dirty="0" smtClean="0"/>
              <a:t> </a:t>
            </a:r>
            <a:r>
              <a:rPr lang="en-IN" sz="2800" dirty="0" smtClean="0"/>
              <a:t>Breezometer API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65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F392C8E-FBD6-40B1-8745-B2477AEB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4" y="0"/>
            <a:ext cx="8814846" cy="5865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391" y="419450"/>
            <a:ext cx="3036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Topics </a:t>
            </a:r>
            <a:r>
              <a:rPr lang="en-IN" sz="2800" smtClean="0"/>
              <a:t>Covered :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1. </a:t>
            </a:r>
            <a:r>
              <a:rPr lang="en-IN" sz="2400" dirty="0" smtClean="0"/>
              <a:t>Sustainable Technology, Sustainable Environment</a:t>
            </a:r>
          </a:p>
          <a:p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2.Modern Society</a:t>
            </a:r>
          </a:p>
          <a:p>
            <a:endParaRPr lang="en-IN" sz="2400" dirty="0" smtClean="0"/>
          </a:p>
          <a:p>
            <a:r>
              <a:rPr lang="en-IN" sz="2400" dirty="0" smtClean="0"/>
              <a:t>3. Smart Community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4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7781-C23B-445C-B0E1-D6084DA0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 JULIAN" panose="02000000000000000000" pitchFamily="2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7769-3781-4363-80A6-68952E11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More awareness about community, increased public interaction.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It is a non profit platform for a non profit organisation.</a:t>
            </a:r>
          </a:p>
          <a:p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398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F7-CA87-4CB8-977F-A52223D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 JULIAN" panose="02000000000000000000" pitchFamily="2" charset="0"/>
              </a:rPr>
              <a:t>Preface Of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CE4FE-BFB4-4F95-8E70-84D24749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MySQL for database </a:t>
            </a:r>
          </a:p>
          <a:p>
            <a:r>
              <a:rPr lang="en-IN" sz="2400" dirty="0" smtClean="0"/>
              <a:t>PHP and JS for backend logic implementation.</a:t>
            </a:r>
          </a:p>
          <a:p>
            <a:r>
              <a:rPr lang="en-IN" sz="2400" dirty="0" smtClean="0"/>
              <a:t>Use of OpenWeather and Breezometer APIs to display real time temperature and various air pollution parameters.</a:t>
            </a:r>
          </a:p>
          <a:p>
            <a:r>
              <a:rPr lang="en-IN" sz="2400" dirty="0" smtClean="0"/>
              <a:t>HTML, CSS and JS for Frontend.</a:t>
            </a:r>
          </a:p>
          <a:p>
            <a:r>
              <a:rPr lang="en-IN" sz="2400" dirty="0" smtClean="0"/>
              <a:t>Xampp for locally hosting the website and beta version deployed on DigitalOcean droplet running on Ubuntu 16.04 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72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06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790</TotalTime>
  <Words>421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Aparajita</vt:lpstr>
      <vt:lpstr>AR JULIAN</vt:lpstr>
      <vt:lpstr>Arial</vt:lpstr>
      <vt:lpstr>Trebuchet MS</vt:lpstr>
      <vt:lpstr>Wingdings</vt:lpstr>
      <vt:lpstr>Wingdings 3</vt:lpstr>
      <vt:lpstr>Facet</vt:lpstr>
      <vt:lpstr>StackBits</vt:lpstr>
      <vt:lpstr>Analysis Of Problem</vt:lpstr>
      <vt:lpstr>Possible Solutions</vt:lpstr>
      <vt:lpstr>Vision</vt:lpstr>
      <vt:lpstr>Layout Of Implementation</vt:lpstr>
      <vt:lpstr>PowerPoint Presentation</vt:lpstr>
      <vt:lpstr>Application</vt:lpstr>
      <vt:lpstr>Preface Of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StackBits</dc:title>
  <dc:creator>Ankit Gundewar</dc:creator>
  <cp:lastModifiedBy>Anmol Tomer</cp:lastModifiedBy>
  <cp:revision>55</cp:revision>
  <dcterms:created xsi:type="dcterms:W3CDTF">2018-09-01T14:58:05Z</dcterms:created>
  <dcterms:modified xsi:type="dcterms:W3CDTF">2018-09-02T04:23:06Z</dcterms:modified>
</cp:coreProperties>
</file>