
<file path=[Content_Types].xml><?xml version="1.0" encoding="utf-8"?>
<Types xmlns="http://schemas.openxmlformats.org/package/2006/content-types">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ink/ink1.xml" ContentType="application/inkml+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1" r:id="rId4"/>
  </p:sldMasterIdLst>
  <p:notesMasterIdLst>
    <p:notesMasterId r:id="rId74"/>
  </p:notesMasterIdLst>
  <p:sldIdLst>
    <p:sldId id="295" r:id="rId5"/>
    <p:sldId id="258" r:id="rId6"/>
    <p:sldId id="347" r:id="rId7"/>
    <p:sldId id="352" r:id="rId8"/>
    <p:sldId id="354" r:id="rId9"/>
    <p:sldId id="370" r:id="rId10"/>
    <p:sldId id="369" r:id="rId11"/>
    <p:sldId id="371" r:id="rId12"/>
    <p:sldId id="372" r:id="rId13"/>
    <p:sldId id="373" r:id="rId14"/>
    <p:sldId id="374" r:id="rId15"/>
    <p:sldId id="377" r:id="rId16"/>
    <p:sldId id="375" r:id="rId17"/>
    <p:sldId id="376" r:id="rId18"/>
    <p:sldId id="378" r:id="rId19"/>
    <p:sldId id="379" r:id="rId20"/>
    <p:sldId id="380" r:id="rId21"/>
    <p:sldId id="381" r:id="rId22"/>
    <p:sldId id="382" r:id="rId23"/>
    <p:sldId id="383" r:id="rId24"/>
    <p:sldId id="384" r:id="rId25"/>
    <p:sldId id="385" r:id="rId26"/>
    <p:sldId id="387" r:id="rId27"/>
    <p:sldId id="388" r:id="rId28"/>
    <p:sldId id="389" r:id="rId29"/>
    <p:sldId id="390" r:id="rId30"/>
    <p:sldId id="391" r:id="rId31"/>
    <p:sldId id="392" r:id="rId32"/>
    <p:sldId id="393" r:id="rId33"/>
    <p:sldId id="386" r:id="rId34"/>
    <p:sldId id="394" r:id="rId35"/>
    <p:sldId id="395" r:id="rId36"/>
    <p:sldId id="396" r:id="rId37"/>
    <p:sldId id="397" r:id="rId38"/>
    <p:sldId id="398" r:id="rId39"/>
    <p:sldId id="399" r:id="rId40"/>
    <p:sldId id="400" r:id="rId41"/>
    <p:sldId id="401" r:id="rId42"/>
    <p:sldId id="431" r:id="rId43"/>
    <p:sldId id="433" r:id="rId44"/>
    <p:sldId id="404" r:id="rId45"/>
    <p:sldId id="405" r:id="rId46"/>
    <p:sldId id="406" r:id="rId47"/>
    <p:sldId id="407" r:id="rId48"/>
    <p:sldId id="408" r:id="rId49"/>
    <p:sldId id="409" r:id="rId50"/>
    <p:sldId id="410" r:id="rId51"/>
    <p:sldId id="411" r:id="rId52"/>
    <p:sldId id="412" r:id="rId53"/>
    <p:sldId id="413" r:id="rId54"/>
    <p:sldId id="414" r:id="rId55"/>
    <p:sldId id="415" r:id="rId56"/>
    <p:sldId id="416" r:id="rId57"/>
    <p:sldId id="417" r:id="rId58"/>
    <p:sldId id="418" r:id="rId59"/>
    <p:sldId id="419" r:id="rId60"/>
    <p:sldId id="420" r:id="rId61"/>
    <p:sldId id="421" r:id="rId62"/>
    <p:sldId id="422" r:id="rId63"/>
    <p:sldId id="428" r:id="rId64"/>
    <p:sldId id="429" r:id="rId65"/>
    <p:sldId id="423" r:id="rId66"/>
    <p:sldId id="424" r:id="rId67"/>
    <p:sldId id="425" r:id="rId68"/>
    <p:sldId id="426" r:id="rId69"/>
    <p:sldId id="427" r:id="rId70"/>
    <p:sldId id="430" r:id="rId71"/>
    <p:sldId id="266" r:id="rId72"/>
    <p:sldId id="278" r:id="rId73"/>
  </p:sldIdLst>
  <p:sldSz cx="9144000" cy="5143500" type="screen16x9"/>
  <p:notesSz cx="6858000" cy="9144000"/>
  <p:embeddedFontLst>
    <p:embeddedFont>
      <p:font typeface="Roboto Slab Regular" panose="020B0604020202020204" charset="0"/>
      <p:regular r:id="rId75"/>
      <p:bold r:id="rId76"/>
    </p:embeddedFont>
    <p:embeddedFont>
      <p:font typeface="Trebuchet MS" panose="020B0603020202020204" pitchFamily="34" charset="0"/>
      <p:regular r:id="rId77"/>
      <p:bold r:id="rId78"/>
      <p:italic r:id="rId79"/>
      <p:boldItalic r:id="rId80"/>
    </p:embeddedFont>
    <p:embeddedFont>
      <p:font typeface="Lato Light" panose="020B0604020202020204" charset="0"/>
      <p:regular r:id="rId81"/>
      <p:bold r:id="rId82"/>
      <p:italic r:id="rId83"/>
      <p:boldItalic r:id="rId84"/>
    </p:embeddedFont>
    <p:embeddedFont>
      <p:font typeface="Consolas" panose="020B0609020204030204" pitchFamily="49" charset="0"/>
      <p:regular r:id="rId85"/>
      <p:bold r:id="rId86"/>
      <p:italic r:id="rId87"/>
      <p:boldItalic r:id="rId88"/>
    </p:embeddedFont>
    <p:embeddedFont>
      <p:font typeface="Calibri" panose="020F0502020204030204" pitchFamily="34" charset="0"/>
      <p:regular r:id="rId89"/>
      <p:bold r:id="rId90"/>
      <p:italic r:id="rId91"/>
      <p:boldItalic r:id="rId92"/>
    </p:embeddedFont>
    <p:embeddedFont>
      <p:font typeface="Marlett" pitchFamily="2" charset="2"/>
      <p:regular r:id="rId93"/>
    </p:embeddedFont>
    <p:embeddedFont>
      <p:font typeface="Times" panose="02020603050405020304" pitchFamily="18" charset="0"/>
      <p:regular r:id="rId94"/>
      <p:bold r:id="rId95"/>
      <p:italic r:id="rId96"/>
      <p:boldItalic r:id="rId97"/>
    </p:embeddedFont>
    <p:embeddedFont>
      <p:font typeface="MS PGothic" panose="020B0600070205080204" pitchFamily="34" charset="-128"/>
      <p:regular r:id="rId98"/>
    </p:embeddedFont>
    <p:embeddedFont>
      <p:font typeface="Arial Narrow" panose="020B0606020202030204" pitchFamily="34" charset="0"/>
      <p:regular r:id="rId99"/>
      <p:bold r:id="rId100"/>
      <p:italic r:id="rId101"/>
      <p:boldItalic r:id="rId102"/>
    </p:embeddedFont>
    <p:embeddedFont>
      <p:font typeface="MS PGothic" panose="020B0600070205080204" pitchFamily="34" charset="-128"/>
      <p:regular r:id="rId98"/>
    </p:embeddedFont>
    <p:embeddedFont>
      <p:font typeface="Gabriola" panose="04040605051002020D02" pitchFamily="82" charset="0"/>
      <p:regular r:id="rId10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E225D28-81A1-47F6-B832-14334138A573}">
  <a:tblStyle styleId="{5E225D28-81A1-47F6-B832-14334138A573}"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C029A7E8-3C45-47D5-81E7-23AC33BA362D}"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208" autoAdjust="0"/>
  </p:normalViewPr>
  <p:slideViewPr>
    <p:cSldViewPr snapToGrid="0">
      <p:cViewPr varScale="1">
        <p:scale>
          <a:sx n="110" d="100"/>
          <a:sy n="110" d="100"/>
        </p:scale>
        <p:origin x="65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font" Target="fonts/font10.fntdata"/><Relationship Id="rId89" Type="http://schemas.openxmlformats.org/officeDocument/2006/relationships/font" Target="fonts/font15.fntdata"/><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font" Target="fonts/font18.fntdata"/><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07" Type="http://schemas.openxmlformats.org/officeDocument/2006/relationships/tableStyles" Target="tableStyles.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notesMaster" Target="notesMasters/notesMaster1.xml"/><Relationship Id="rId79" Type="http://schemas.openxmlformats.org/officeDocument/2006/relationships/font" Target="fonts/font5.fntdata"/><Relationship Id="rId87" Type="http://schemas.openxmlformats.org/officeDocument/2006/relationships/font" Target="fonts/font13.fntdata"/><Relationship Id="rId102" Type="http://schemas.openxmlformats.org/officeDocument/2006/relationships/font" Target="fonts/font28.fntdata"/><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font" Target="fonts/font8.fntdata"/><Relationship Id="rId90" Type="http://schemas.openxmlformats.org/officeDocument/2006/relationships/font" Target="fonts/font16.fntdata"/><Relationship Id="rId95" Type="http://schemas.openxmlformats.org/officeDocument/2006/relationships/font" Target="fonts/font21.fntdata"/><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font" Target="fonts/font3.fntdata"/><Relationship Id="rId100" Type="http://schemas.openxmlformats.org/officeDocument/2006/relationships/font" Target="fonts/font26.fntdata"/><Relationship Id="rId105"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font" Target="fonts/font6.fntdata"/><Relationship Id="rId85" Type="http://schemas.openxmlformats.org/officeDocument/2006/relationships/font" Target="fonts/font11.fntdata"/><Relationship Id="rId93" Type="http://schemas.openxmlformats.org/officeDocument/2006/relationships/font" Target="fonts/font19.fntdata"/><Relationship Id="rId98" Type="http://schemas.openxmlformats.org/officeDocument/2006/relationships/font" Target="fonts/font24.fntdata"/><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103" Type="http://schemas.openxmlformats.org/officeDocument/2006/relationships/font" Target="fonts/font29.fntdata"/><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font" Target="fonts/font1.fntdata"/><Relationship Id="rId83" Type="http://schemas.openxmlformats.org/officeDocument/2006/relationships/font" Target="fonts/font9.fntdata"/><Relationship Id="rId88" Type="http://schemas.openxmlformats.org/officeDocument/2006/relationships/font" Target="fonts/font14.fntdata"/><Relationship Id="rId91" Type="http://schemas.openxmlformats.org/officeDocument/2006/relationships/font" Target="fonts/font17.fntdata"/><Relationship Id="rId96" Type="http://schemas.openxmlformats.org/officeDocument/2006/relationships/font" Target="fonts/font22.fntdata"/><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6" Type="http://schemas.openxmlformats.org/officeDocument/2006/relationships/theme" Target="theme/theme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font" Target="fonts/font4.fntdata"/><Relationship Id="rId81" Type="http://schemas.openxmlformats.org/officeDocument/2006/relationships/font" Target="fonts/font7.fntdata"/><Relationship Id="rId86" Type="http://schemas.openxmlformats.org/officeDocument/2006/relationships/font" Target="fonts/font12.fntdata"/><Relationship Id="rId94" Type="http://schemas.openxmlformats.org/officeDocument/2006/relationships/font" Target="fonts/font20.fntdata"/><Relationship Id="rId99" Type="http://schemas.openxmlformats.org/officeDocument/2006/relationships/font" Target="fonts/font25.fntdata"/><Relationship Id="rId101" Type="http://schemas.openxmlformats.org/officeDocument/2006/relationships/font" Target="fonts/font27.fntdata"/><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font" Target="fonts/font2.fntdata"/><Relationship Id="rId97" Type="http://schemas.openxmlformats.org/officeDocument/2006/relationships/font" Target="fonts/font23.fntdata"/><Relationship Id="rId104"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ax="26312" units="in"/>
          <inkml:channel name="Y" type="integer" max="16520" units="in"/>
          <inkml:channel name="F" type="integer" max="255" units="dev"/>
        </inkml:traceFormat>
        <inkml:channelProperties>
          <inkml:channelProperty channel="X" name="resolution" value="2540.01343" units="1/in"/>
          <inkml:channelProperty channel="Y" name="resolution" value="2540.36597" units="1/in"/>
          <inkml:channelProperty channel="F" name="resolution" value="0" units="1/dev"/>
        </inkml:channelProperties>
      </inkml:inkSource>
      <inkml:timestamp xml:id="ts0" timeString="2009-05-28T09:12:22.145"/>
    </inkml:context>
    <inkml:brush xml:id="br0">
      <inkml:brushProperty name="width" value="0.05292" units="cm"/>
      <inkml:brushProperty name="height" value="0.05292" units="cm"/>
      <inkml:brushProperty name="color" value="#C0504D"/>
      <inkml:brushProperty name="fitToCurve" value="1"/>
    </inkml:brush>
  </inkml:definitions>
  <inkml:trace contextRef="#ctx0" brushRef="#br0">189 21 34,'3'-14'19,"-4"1"1,1 13 1,-2-10-2,2 10-2,0 0-3,2 20-1,-3-5-3,5 10 0,-1 7-2,2 13-3,-2 10-1,1 19-1,-2 13-2,0 11 0,0 13-1,0 13 0,0 8 1,1 6-1,4 2 2,1-5-2,2-7 1,1-6 1,-1-11-1,-1-11-1,-2-13 1,0-12-1,-4-11 0,-1-8 0,-3-8-1,1-5 1,0-6-1,-2-6-1,-1-5 1,-1-7 0,-1-5 0,1-5-1,4-9 1,-9 3-3,9-3-2,-10-17-13,7 8-18,-2-4 0,3 2-1,-7-7 1</inkml:trace>
  <inkml:trace contextRef="#ctx0" brushRef="#br0" timeOffset="564">0 1896 36,'0'0'34,"0"0"2,11 14-1,2 4-18,3 2-5,10 14-4,-2 0-1,4 9-2,1 0-2,2-2-1,-1-3-1,0-2-2,-5-6-1,-7-9 0,-1-2-4,-7-12-5,2 3-12,-12-10-13,8-4-1,-7-8 2,2-2 0</inkml:trace>
  <inkml:trace contextRef="#ctx0" brushRef="#br0" timeOffset="835">596 1813 44,'10'-7'31,"-4"5"3,-6 2-2,5 13-22,-9-2-2,1 12 0,-6 2 1,-1 10-3,-6 1 0,-1 7-1,-7 2-2,-4 3 0,-3 0-1,-2-1-1,-1-3 0,3-4 0,3-5-1,4-5 0,5-7-1,6-7-3,9-1-14,4-15-20,0 0 0,0 0-1,16-14 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236879542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222811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8375" eaLnBrk="0" hangingPunct="0">
              <a:defRPr sz="2400">
                <a:solidFill>
                  <a:schemeClr val="tx1"/>
                </a:solidFill>
                <a:latin typeface="Times New Roman" panose="02020603050405020304" pitchFamily="18" charset="0"/>
              </a:defRPr>
            </a:lvl1pPr>
            <a:lvl2pPr marL="742950" indent="-285750" defTabSz="968375" eaLnBrk="0" hangingPunct="0">
              <a:defRPr sz="2400">
                <a:solidFill>
                  <a:schemeClr val="tx1"/>
                </a:solidFill>
                <a:latin typeface="Times New Roman" panose="02020603050405020304" pitchFamily="18" charset="0"/>
              </a:defRPr>
            </a:lvl2pPr>
            <a:lvl3pPr marL="1143000" indent="-228600" defTabSz="968375" eaLnBrk="0" hangingPunct="0">
              <a:defRPr sz="2400">
                <a:solidFill>
                  <a:schemeClr val="tx1"/>
                </a:solidFill>
                <a:latin typeface="Times New Roman" panose="02020603050405020304" pitchFamily="18" charset="0"/>
              </a:defRPr>
            </a:lvl3pPr>
            <a:lvl4pPr marL="1600200" indent="-228600" defTabSz="968375" eaLnBrk="0" hangingPunct="0">
              <a:defRPr sz="2400">
                <a:solidFill>
                  <a:schemeClr val="tx1"/>
                </a:solidFill>
                <a:latin typeface="Times New Roman" panose="02020603050405020304" pitchFamily="18" charset="0"/>
              </a:defRPr>
            </a:lvl4pPr>
            <a:lvl5pPr marL="2057400" indent="-228600" defTabSz="968375" eaLnBrk="0" hangingPunct="0">
              <a:defRPr sz="2400">
                <a:solidFill>
                  <a:schemeClr val="tx1"/>
                </a:solidFill>
                <a:latin typeface="Times New Roman" panose="02020603050405020304" pitchFamily="18" charset="0"/>
              </a:defRPr>
            </a:lvl5pPr>
            <a:lvl6pPr marL="2514600" indent="-228600" defTabSz="9683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83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83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8375"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r" defTabSz="968375" rtl="0" eaLnBrk="1" fontAlgn="base" latinLnBrk="0" hangingPunct="1">
              <a:lnSpc>
                <a:spcPct val="100000"/>
              </a:lnSpc>
              <a:spcBef>
                <a:spcPct val="0"/>
              </a:spcBef>
              <a:spcAft>
                <a:spcPct val="0"/>
              </a:spcAft>
              <a:buClrTx/>
              <a:buSzTx/>
              <a:buFontTx/>
              <a:buNone/>
              <a:tabLst/>
              <a:defRPr/>
            </a:pPr>
            <a:fld id="{1B7A3A03-5EE9-44B3-BB0E-914F22248BE1}" type="slidenum">
              <a:rPr kumimoji="0" lang="en-US" altLang="en-US" sz="1300" b="0" i="0" u="none" strike="noStrike" kern="1200" cap="none" spc="0" normalizeH="0" baseline="0" noProof="0" smtClean="0">
                <a:ln>
                  <a:noFill/>
                </a:ln>
                <a:solidFill>
                  <a:srgbClr val="000000"/>
                </a:solidFill>
                <a:effectLst/>
                <a:uLnTx/>
                <a:uFillTx/>
                <a:latin typeface="Arial Narrow" panose="020B0606020202030204" pitchFamily="34" charset="0"/>
                <a:ea typeface="+mn-ea"/>
                <a:cs typeface="+mn-cs"/>
              </a:rPr>
              <a:pPr marL="0" marR="0" lvl="0" indent="0" algn="r" defTabSz="968375" rtl="0" eaLnBrk="1" fontAlgn="base" latinLnBrk="0" hangingPunct="1">
                <a:lnSpc>
                  <a:spcPct val="100000"/>
                </a:lnSpc>
                <a:spcBef>
                  <a:spcPct val="0"/>
                </a:spcBef>
                <a:spcAft>
                  <a:spcPct val="0"/>
                </a:spcAft>
                <a:buClrTx/>
                <a:buSzTx/>
                <a:buFontTx/>
                <a:buNone/>
                <a:tabLst/>
                <a:defRPr/>
              </a:pPr>
              <a:t>15</a:t>
            </a:fld>
            <a:endParaRPr kumimoji="0" lang="en-US" altLang="en-US" sz="1300" b="0" i="0" u="none" strike="noStrike" kern="1200" cap="none" spc="0" normalizeH="0" baseline="0" noProof="0" smtClean="0">
              <a:ln>
                <a:noFill/>
              </a:ln>
              <a:solidFill>
                <a:srgbClr val="000000"/>
              </a:solidFill>
              <a:effectLst/>
              <a:uLnTx/>
              <a:uFillTx/>
              <a:latin typeface="Arial Narrow" panose="020B0606020202030204" pitchFamily="34" charset="0"/>
              <a:ea typeface="+mn-ea"/>
              <a:cs typeface="+mn-cs"/>
            </a:endParaRPr>
          </a:p>
        </p:txBody>
      </p:sp>
      <p:sp>
        <p:nvSpPr>
          <p:cNvPr id="93187" name="Rectangle 2"/>
          <p:cNvSpPr>
            <a:spLocks noGrp="1" noRot="1" noChangeAspect="1" noChangeArrowheads="1" noTextEdit="1"/>
          </p:cNvSpPr>
          <p:nvPr>
            <p:ph type="sldImg"/>
          </p:nvPr>
        </p:nvSpPr>
        <p:spPr>
          <a:xfrm>
            <a:off x="381000" y="685800"/>
            <a:ext cx="6096000" cy="3429000"/>
          </a:xfrm>
          <a:ln/>
        </p:spPr>
      </p:sp>
      <p:sp>
        <p:nvSpPr>
          <p:cNvPr id="931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1297696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8375" eaLnBrk="0" hangingPunct="0">
              <a:defRPr sz="2400">
                <a:solidFill>
                  <a:schemeClr val="tx1"/>
                </a:solidFill>
                <a:latin typeface="Times New Roman" panose="02020603050405020304" pitchFamily="18" charset="0"/>
              </a:defRPr>
            </a:lvl1pPr>
            <a:lvl2pPr marL="742950" indent="-285750" defTabSz="968375" eaLnBrk="0" hangingPunct="0">
              <a:defRPr sz="2400">
                <a:solidFill>
                  <a:schemeClr val="tx1"/>
                </a:solidFill>
                <a:latin typeface="Times New Roman" panose="02020603050405020304" pitchFamily="18" charset="0"/>
              </a:defRPr>
            </a:lvl2pPr>
            <a:lvl3pPr marL="1143000" indent="-228600" defTabSz="968375" eaLnBrk="0" hangingPunct="0">
              <a:defRPr sz="2400">
                <a:solidFill>
                  <a:schemeClr val="tx1"/>
                </a:solidFill>
                <a:latin typeface="Times New Roman" panose="02020603050405020304" pitchFamily="18" charset="0"/>
              </a:defRPr>
            </a:lvl3pPr>
            <a:lvl4pPr marL="1600200" indent="-228600" defTabSz="968375" eaLnBrk="0" hangingPunct="0">
              <a:defRPr sz="2400">
                <a:solidFill>
                  <a:schemeClr val="tx1"/>
                </a:solidFill>
                <a:latin typeface="Times New Roman" panose="02020603050405020304" pitchFamily="18" charset="0"/>
              </a:defRPr>
            </a:lvl4pPr>
            <a:lvl5pPr marL="2057400" indent="-228600" defTabSz="968375" eaLnBrk="0" hangingPunct="0">
              <a:defRPr sz="2400">
                <a:solidFill>
                  <a:schemeClr val="tx1"/>
                </a:solidFill>
                <a:latin typeface="Times New Roman" panose="02020603050405020304" pitchFamily="18" charset="0"/>
              </a:defRPr>
            </a:lvl5pPr>
            <a:lvl6pPr marL="2514600" indent="-228600" defTabSz="9683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83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83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8375"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r" defTabSz="968375" rtl="0" eaLnBrk="1" fontAlgn="base" latinLnBrk="0" hangingPunct="1">
              <a:lnSpc>
                <a:spcPct val="100000"/>
              </a:lnSpc>
              <a:spcBef>
                <a:spcPct val="0"/>
              </a:spcBef>
              <a:spcAft>
                <a:spcPct val="0"/>
              </a:spcAft>
              <a:buClrTx/>
              <a:buSzTx/>
              <a:buFontTx/>
              <a:buNone/>
              <a:tabLst/>
              <a:defRPr/>
            </a:pPr>
            <a:fld id="{23B98E1E-A6CF-4692-B993-C83E3514AA3C}" type="slidenum">
              <a:rPr kumimoji="0" lang="en-US" altLang="en-US" sz="1300" b="0" i="0" u="none" strike="noStrike" kern="1200" cap="none" spc="0" normalizeH="0" baseline="0" noProof="0" smtClean="0">
                <a:ln>
                  <a:noFill/>
                </a:ln>
                <a:solidFill>
                  <a:srgbClr val="000000"/>
                </a:solidFill>
                <a:effectLst/>
                <a:uLnTx/>
                <a:uFillTx/>
                <a:latin typeface="Arial Narrow" panose="020B0606020202030204" pitchFamily="34" charset="0"/>
                <a:ea typeface="+mn-ea"/>
                <a:cs typeface="+mn-cs"/>
              </a:rPr>
              <a:pPr marL="0" marR="0" lvl="0" indent="0" algn="r" defTabSz="968375" rtl="0" eaLnBrk="1" fontAlgn="base" latinLnBrk="0" hangingPunct="1">
                <a:lnSpc>
                  <a:spcPct val="100000"/>
                </a:lnSpc>
                <a:spcBef>
                  <a:spcPct val="0"/>
                </a:spcBef>
                <a:spcAft>
                  <a:spcPct val="0"/>
                </a:spcAft>
                <a:buClrTx/>
                <a:buSzTx/>
                <a:buFontTx/>
                <a:buNone/>
                <a:tabLst/>
                <a:defRPr/>
              </a:pPr>
              <a:t>16</a:t>
            </a:fld>
            <a:endParaRPr kumimoji="0" lang="en-US" altLang="en-US" sz="1300" b="0" i="0" u="none" strike="noStrike" kern="1200" cap="none" spc="0" normalizeH="0" baseline="0" noProof="0" smtClean="0">
              <a:ln>
                <a:noFill/>
              </a:ln>
              <a:solidFill>
                <a:srgbClr val="000000"/>
              </a:solidFill>
              <a:effectLst/>
              <a:uLnTx/>
              <a:uFillTx/>
              <a:latin typeface="Arial Narrow" panose="020B0606020202030204" pitchFamily="34" charset="0"/>
              <a:ea typeface="+mn-ea"/>
              <a:cs typeface="+mn-cs"/>
            </a:endParaRPr>
          </a:p>
        </p:txBody>
      </p:sp>
      <p:sp>
        <p:nvSpPr>
          <p:cNvPr id="94211" name="Rectangle 2"/>
          <p:cNvSpPr>
            <a:spLocks noGrp="1" noRot="1" noChangeAspect="1" noChangeArrowheads="1" noTextEdit="1"/>
          </p:cNvSpPr>
          <p:nvPr>
            <p:ph type="sldImg"/>
          </p:nvPr>
        </p:nvSpPr>
        <p:spPr>
          <a:xfrm>
            <a:off x="381000" y="685800"/>
            <a:ext cx="6096000" cy="3429000"/>
          </a:xfrm>
          <a:ln/>
        </p:spPr>
      </p:sp>
      <p:sp>
        <p:nvSpPr>
          <p:cNvPr id="942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6344387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8375" eaLnBrk="0" hangingPunct="0">
              <a:defRPr sz="2400">
                <a:solidFill>
                  <a:schemeClr val="tx1"/>
                </a:solidFill>
                <a:latin typeface="Times New Roman" panose="02020603050405020304" pitchFamily="18" charset="0"/>
              </a:defRPr>
            </a:lvl1pPr>
            <a:lvl2pPr marL="742950" indent="-285750" defTabSz="968375" eaLnBrk="0" hangingPunct="0">
              <a:defRPr sz="2400">
                <a:solidFill>
                  <a:schemeClr val="tx1"/>
                </a:solidFill>
                <a:latin typeface="Times New Roman" panose="02020603050405020304" pitchFamily="18" charset="0"/>
              </a:defRPr>
            </a:lvl2pPr>
            <a:lvl3pPr marL="1143000" indent="-228600" defTabSz="968375" eaLnBrk="0" hangingPunct="0">
              <a:defRPr sz="2400">
                <a:solidFill>
                  <a:schemeClr val="tx1"/>
                </a:solidFill>
                <a:latin typeface="Times New Roman" panose="02020603050405020304" pitchFamily="18" charset="0"/>
              </a:defRPr>
            </a:lvl3pPr>
            <a:lvl4pPr marL="1600200" indent="-228600" defTabSz="968375" eaLnBrk="0" hangingPunct="0">
              <a:defRPr sz="2400">
                <a:solidFill>
                  <a:schemeClr val="tx1"/>
                </a:solidFill>
                <a:latin typeface="Times New Roman" panose="02020603050405020304" pitchFamily="18" charset="0"/>
              </a:defRPr>
            </a:lvl4pPr>
            <a:lvl5pPr marL="2057400" indent="-228600" defTabSz="968375" eaLnBrk="0" hangingPunct="0">
              <a:defRPr sz="2400">
                <a:solidFill>
                  <a:schemeClr val="tx1"/>
                </a:solidFill>
                <a:latin typeface="Times New Roman" panose="02020603050405020304" pitchFamily="18" charset="0"/>
              </a:defRPr>
            </a:lvl5pPr>
            <a:lvl6pPr marL="2514600" indent="-228600" defTabSz="9683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83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83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8375"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r" defTabSz="968375" rtl="0" eaLnBrk="1" fontAlgn="base" latinLnBrk="0" hangingPunct="1">
              <a:lnSpc>
                <a:spcPct val="100000"/>
              </a:lnSpc>
              <a:spcBef>
                <a:spcPct val="0"/>
              </a:spcBef>
              <a:spcAft>
                <a:spcPct val="0"/>
              </a:spcAft>
              <a:buClrTx/>
              <a:buSzTx/>
              <a:buFontTx/>
              <a:buNone/>
              <a:tabLst/>
              <a:defRPr/>
            </a:pPr>
            <a:fld id="{82D6D9DE-160D-4E5B-9A1B-C6077B889C6A}" type="slidenum">
              <a:rPr kumimoji="0" lang="en-US" altLang="en-US" sz="1300" b="0" i="0" u="none" strike="noStrike" kern="1200" cap="none" spc="0" normalizeH="0" baseline="0" noProof="0" smtClean="0">
                <a:ln>
                  <a:noFill/>
                </a:ln>
                <a:solidFill>
                  <a:srgbClr val="000000"/>
                </a:solidFill>
                <a:effectLst/>
                <a:uLnTx/>
                <a:uFillTx/>
                <a:latin typeface="Arial Narrow" panose="020B0606020202030204" pitchFamily="34" charset="0"/>
                <a:ea typeface="+mn-ea"/>
                <a:cs typeface="+mn-cs"/>
              </a:rPr>
              <a:pPr marL="0" marR="0" lvl="0" indent="0" algn="r" defTabSz="968375" rtl="0" eaLnBrk="1" fontAlgn="base" latinLnBrk="0" hangingPunct="1">
                <a:lnSpc>
                  <a:spcPct val="100000"/>
                </a:lnSpc>
                <a:spcBef>
                  <a:spcPct val="0"/>
                </a:spcBef>
                <a:spcAft>
                  <a:spcPct val="0"/>
                </a:spcAft>
                <a:buClrTx/>
                <a:buSzTx/>
                <a:buFontTx/>
                <a:buNone/>
                <a:tabLst/>
                <a:defRPr/>
              </a:pPr>
              <a:t>17</a:t>
            </a:fld>
            <a:endParaRPr kumimoji="0" lang="en-US" altLang="en-US" sz="1300" b="0" i="0" u="none" strike="noStrike" kern="1200" cap="none" spc="0" normalizeH="0" baseline="0" noProof="0" smtClean="0">
              <a:ln>
                <a:noFill/>
              </a:ln>
              <a:solidFill>
                <a:srgbClr val="000000"/>
              </a:solidFill>
              <a:effectLst/>
              <a:uLnTx/>
              <a:uFillTx/>
              <a:latin typeface="Arial Narrow" panose="020B0606020202030204" pitchFamily="34" charset="0"/>
              <a:ea typeface="+mn-ea"/>
              <a:cs typeface="+mn-cs"/>
            </a:endParaRPr>
          </a:p>
        </p:txBody>
      </p:sp>
      <p:sp>
        <p:nvSpPr>
          <p:cNvPr id="95235" name="Rectangle 2"/>
          <p:cNvSpPr>
            <a:spLocks noGrp="1" noRot="1" noChangeAspect="1" noChangeArrowheads="1" noTextEdit="1"/>
          </p:cNvSpPr>
          <p:nvPr>
            <p:ph type="sldImg"/>
          </p:nvPr>
        </p:nvSpPr>
        <p:spPr>
          <a:xfrm>
            <a:off x="381000" y="685800"/>
            <a:ext cx="6096000" cy="3429000"/>
          </a:xfrm>
          <a:ln/>
        </p:spPr>
      </p:sp>
      <p:sp>
        <p:nvSpPr>
          <p:cNvPr id="952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42564926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8375" eaLnBrk="0" hangingPunct="0">
              <a:defRPr sz="2400">
                <a:solidFill>
                  <a:schemeClr val="tx1"/>
                </a:solidFill>
                <a:latin typeface="Times New Roman" panose="02020603050405020304" pitchFamily="18" charset="0"/>
              </a:defRPr>
            </a:lvl1pPr>
            <a:lvl2pPr marL="742950" indent="-285750" defTabSz="968375" eaLnBrk="0" hangingPunct="0">
              <a:defRPr sz="2400">
                <a:solidFill>
                  <a:schemeClr val="tx1"/>
                </a:solidFill>
                <a:latin typeface="Times New Roman" panose="02020603050405020304" pitchFamily="18" charset="0"/>
              </a:defRPr>
            </a:lvl2pPr>
            <a:lvl3pPr marL="1143000" indent="-228600" defTabSz="968375" eaLnBrk="0" hangingPunct="0">
              <a:defRPr sz="2400">
                <a:solidFill>
                  <a:schemeClr val="tx1"/>
                </a:solidFill>
                <a:latin typeface="Times New Roman" panose="02020603050405020304" pitchFamily="18" charset="0"/>
              </a:defRPr>
            </a:lvl3pPr>
            <a:lvl4pPr marL="1600200" indent="-228600" defTabSz="968375" eaLnBrk="0" hangingPunct="0">
              <a:defRPr sz="2400">
                <a:solidFill>
                  <a:schemeClr val="tx1"/>
                </a:solidFill>
                <a:latin typeface="Times New Roman" panose="02020603050405020304" pitchFamily="18" charset="0"/>
              </a:defRPr>
            </a:lvl4pPr>
            <a:lvl5pPr marL="2057400" indent="-228600" defTabSz="968375" eaLnBrk="0" hangingPunct="0">
              <a:defRPr sz="2400">
                <a:solidFill>
                  <a:schemeClr val="tx1"/>
                </a:solidFill>
                <a:latin typeface="Times New Roman" panose="02020603050405020304" pitchFamily="18" charset="0"/>
              </a:defRPr>
            </a:lvl5pPr>
            <a:lvl6pPr marL="2514600" indent="-228600" defTabSz="9683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83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83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8375"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r" defTabSz="968375" rtl="0" eaLnBrk="1" fontAlgn="base" latinLnBrk="0" hangingPunct="1">
              <a:lnSpc>
                <a:spcPct val="100000"/>
              </a:lnSpc>
              <a:spcBef>
                <a:spcPct val="0"/>
              </a:spcBef>
              <a:spcAft>
                <a:spcPct val="0"/>
              </a:spcAft>
              <a:buClrTx/>
              <a:buSzTx/>
              <a:buFontTx/>
              <a:buNone/>
              <a:tabLst/>
              <a:defRPr/>
            </a:pPr>
            <a:fld id="{DD67CCD9-D2D0-4FA0-BE27-5A6BA2F6428D}" type="slidenum">
              <a:rPr kumimoji="0" lang="en-US" altLang="en-US" sz="1300" b="0" i="0" u="none" strike="noStrike" kern="1200" cap="none" spc="0" normalizeH="0" baseline="0" noProof="0" smtClean="0">
                <a:ln>
                  <a:noFill/>
                </a:ln>
                <a:solidFill>
                  <a:srgbClr val="000000"/>
                </a:solidFill>
                <a:effectLst/>
                <a:uLnTx/>
                <a:uFillTx/>
                <a:latin typeface="Arial Narrow" panose="020B0606020202030204" pitchFamily="34" charset="0"/>
                <a:ea typeface="+mn-ea"/>
                <a:cs typeface="+mn-cs"/>
              </a:rPr>
              <a:pPr marL="0" marR="0" lvl="0" indent="0" algn="r" defTabSz="968375" rtl="0" eaLnBrk="1" fontAlgn="base" latinLnBrk="0" hangingPunct="1">
                <a:lnSpc>
                  <a:spcPct val="100000"/>
                </a:lnSpc>
                <a:spcBef>
                  <a:spcPct val="0"/>
                </a:spcBef>
                <a:spcAft>
                  <a:spcPct val="0"/>
                </a:spcAft>
                <a:buClrTx/>
                <a:buSzTx/>
                <a:buFontTx/>
                <a:buNone/>
                <a:tabLst/>
                <a:defRPr/>
              </a:pPr>
              <a:t>18</a:t>
            </a:fld>
            <a:endParaRPr kumimoji="0" lang="en-US" altLang="en-US" sz="1300" b="0" i="0" u="none" strike="noStrike" kern="1200" cap="none" spc="0" normalizeH="0" baseline="0" noProof="0" smtClean="0">
              <a:ln>
                <a:noFill/>
              </a:ln>
              <a:solidFill>
                <a:srgbClr val="000000"/>
              </a:solidFill>
              <a:effectLst/>
              <a:uLnTx/>
              <a:uFillTx/>
              <a:latin typeface="Arial Narrow" panose="020B0606020202030204" pitchFamily="34" charset="0"/>
              <a:ea typeface="+mn-ea"/>
              <a:cs typeface="+mn-cs"/>
            </a:endParaRPr>
          </a:p>
        </p:txBody>
      </p:sp>
      <p:sp>
        <p:nvSpPr>
          <p:cNvPr id="96259" name="Rectangle 1026"/>
          <p:cNvSpPr>
            <a:spLocks noGrp="1" noRot="1" noChangeAspect="1" noChangeArrowheads="1" noTextEdit="1"/>
          </p:cNvSpPr>
          <p:nvPr>
            <p:ph type="sldImg"/>
          </p:nvPr>
        </p:nvSpPr>
        <p:spPr>
          <a:xfrm>
            <a:off x="381000" y="685800"/>
            <a:ext cx="6096000" cy="3429000"/>
          </a:xfrm>
          <a:ln/>
        </p:spPr>
      </p:sp>
      <p:sp>
        <p:nvSpPr>
          <p:cNvPr id="96260"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7891695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8375" eaLnBrk="0" hangingPunct="0">
              <a:defRPr sz="2400">
                <a:solidFill>
                  <a:schemeClr val="tx1"/>
                </a:solidFill>
                <a:latin typeface="Times New Roman" panose="02020603050405020304" pitchFamily="18" charset="0"/>
              </a:defRPr>
            </a:lvl1pPr>
            <a:lvl2pPr marL="742950" indent="-285750" defTabSz="968375" eaLnBrk="0" hangingPunct="0">
              <a:defRPr sz="2400">
                <a:solidFill>
                  <a:schemeClr val="tx1"/>
                </a:solidFill>
                <a:latin typeface="Times New Roman" panose="02020603050405020304" pitchFamily="18" charset="0"/>
              </a:defRPr>
            </a:lvl2pPr>
            <a:lvl3pPr marL="1143000" indent="-228600" defTabSz="968375" eaLnBrk="0" hangingPunct="0">
              <a:defRPr sz="2400">
                <a:solidFill>
                  <a:schemeClr val="tx1"/>
                </a:solidFill>
                <a:latin typeface="Times New Roman" panose="02020603050405020304" pitchFamily="18" charset="0"/>
              </a:defRPr>
            </a:lvl3pPr>
            <a:lvl4pPr marL="1600200" indent="-228600" defTabSz="968375" eaLnBrk="0" hangingPunct="0">
              <a:defRPr sz="2400">
                <a:solidFill>
                  <a:schemeClr val="tx1"/>
                </a:solidFill>
                <a:latin typeface="Times New Roman" panose="02020603050405020304" pitchFamily="18" charset="0"/>
              </a:defRPr>
            </a:lvl4pPr>
            <a:lvl5pPr marL="2057400" indent="-228600" defTabSz="968375" eaLnBrk="0" hangingPunct="0">
              <a:defRPr sz="2400">
                <a:solidFill>
                  <a:schemeClr val="tx1"/>
                </a:solidFill>
                <a:latin typeface="Times New Roman" panose="02020603050405020304" pitchFamily="18" charset="0"/>
              </a:defRPr>
            </a:lvl5pPr>
            <a:lvl6pPr marL="2514600" indent="-228600" defTabSz="9683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83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83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8375"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r" defTabSz="968375" rtl="0" eaLnBrk="1" fontAlgn="base" latinLnBrk="0" hangingPunct="1">
              <a:lnSpc>
                <a:spcPct val="100000"/>
              </a:lnSpc>
              <a:spcBef>
                <a:spcPct val="0"/>
              </a:spcBef>
              <a:spcAft>
                <a:spcPct val="0"/>
              </a:spcAft>
              <a:buClrTx/>
              <a:buSzTx/>
              <a:buFontTx/>
              <a:buNone/>
              <a:tabLst/>
              <a:defRPr/>
            </a:pPr>
            <a:fld id="{A138C68F-51F9-4D4B-B39D-A0BAAC8CC51B}" type="slidenum">
              <a:rPr kumimoji="0" lang="en-US" altLang="en-US" sz="1300" b="0" i="0" u="none" strike="noStrike" kern="1200" cap="none" spc="0" normalizeH="0" baseline="0" noProof="0" smtClean="0">
                <a:ln>
                  <a:noFill/>
                </a:ln>
                <a:solidFill>
                  <a:srgbClr val="000000"/>
                </a:solidFill>
                <a:effectLst/>
                <a:uLnTx/>
                <a:uFillTx/>
                <a:latin typeface="Arial Narrow" panose="020B0606020202030204" pitchFamily="34" charset="0"/>
                <a:ea typeface="+mn-ea"/>
                <a:cs typeface="+mn-cs"/>
              </a:rPr>
              <a:pPr marL="0" marR="0" lvl="0" indent="0" algn="r" defTabSz="968375" rtl="0" eaLnBrk="1" fontAlgn="base" latinLnBrk="0" hangingPunct="1">
                <a:lnSpc>
                  <a:spcPct val="100000"/>
                </a:lnSpc>
                <a:spcBef>
                  <a:spcPct val="0"/>
                </a:spcBef>
                <a:spcAft>
                  <a:spcPct val="0"/>
                </a:spcAft>
                <a:buClrTx/>
                <a:buSzTx/>
                <a:buFontTx/>
                <a:buNone/>
                <a:tabLst/>
                <a:defRPr/>
              </a:pPr>
              <a:t>19</a:t>
            </a:fld>
            <a:endParaRPr kumimoji="0" lang="en-US" altLang="en-US" sz="1300" b="0" i="0" u="none" strike="noStrike" kern="1200" cap="none" spc="0" normalizeH="0" baseline="0" noProof="0" smtClean="0">
              <a:ln>
                <a:noFill/>
              </a:ln>
              <a:solidFill>
                <a:srgbClr val="000000"/>
              </a:solidFill>
              <a:effectLst/>
              <a:uLnTx/>
              <a:uFillTx/>
              <a:latin typeface="Arial Narrow" panose="020B0606020202030204" pitchFamily="34" charset="0"/>
              <a:ea typeface="+mn-ea"/>
              <a:cs typeface="+mn-cs"/>
            </a:endParaRPr>
          </a:p>
        </p:txBody>
      </p:sp>
      <p:sp>
        <p:nvSpPr>
          <p:cNvPr id="97283" name="Rectangle 2"/>
          <p:cNvSpPr>
            <a:spLocks noGrp="1" noRot="1" noChangeAspect="1" noChangeArrowheads="1" noTextEdit="1"/>
          </p:cNvSpPr>
          <p:nvPr>
            <p:ph type="sldImg"/>
          </p:nvPr>
        </p:nvSpPr>
        <p:spPr>
          <a:xfrm>
            <a:off x="381000" y="685800"/>
            <a:ext cx="6096000" cy="3429000"/>
          </a:xfrm>
          <a:ln/>
        </p:spPr>
      </p:sp>
      <p:sp>
        <p:nvSpPr>
          <p:cNvPr id="972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5128402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D3F162D8-923A-40E4-9141-BD470AE2910B}"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20</a:t>
            </a:fld>
            <a:endPar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endParaRPr>
          </a:p>
        </p:txBody>
      </p:sp>
      <p:sp>
        <p:nvSpPr>
          <p:cNvPr id="30723" name="Rectangle 2"/>
          <p:cNvSpPr>
            <a:spLocks noGrp="1" noRot="1" noChangeAspect="1" noChangeArrowheads="1" noTextEdit="1"/>
          </p:cNvSpPr>
          <p:nvPr>
            <p:ph type="sldImg"/>
          </p:nvPr>
        </p:nvSpPr>
        <p:spPr>
          <a:xfrm>
            <a:off x="381000" y="685800"/>
            <a:ext cx="6096000" cy="3429000"/>
          </a:xfrm>
          <a:ln/>
        </p:spPr>
      </p:sp>
      <p:sp>
        <p:nvSpPr>
          <p:cNvPr id="30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6441894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461AEBA7-656B-4EDB-AB6B-16939CB286E9}"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21</a:t>
            </a:fld>
            <a:endPar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endParaRPr>
          </a:p>
        </p:txBody>
      </p:sp>
      <p:sp>
        <p:nvSpPr>
          <p:cNvPr id="31747" name="Rectangle 2"/>
          <p:cNvSpPr>
            <a:spLocks noGrp="1" noRot="1" noChangeAspect="1" noChangeArrowheads="1" noTextEdit="1"/>
          </p:cNvSpPr>
          <p:nvPr>
            <p:ph type="sldImg"/>
          </p:nvPr>
        </p:nvSpPr>
        <p:spPr>
          <a:xfrm>
            <a:off x="381000" y="685800"/>
            <a:ext cx="6096000" cy="3429000"/>
          </a:xfrm>
          <a:ln/>
        </p:spPr>
      </p:sp>
      <p:sp>
        <p:nvSpPr>
          <p:cNvPr id="31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5287767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5C3D40A8-EDC9-445B-8025-5258657E5F64}"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22</a:t>
            </a:fld>
            <a:endPar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endParaRPr>
          </a:p>
        </p:txBody>
      </p:sp>
      <p:sp>
        <p:nvSpPr>
          <p:cNvPr id="32771" name="Rectangle 2"/>
          <p:cNvSpPr>
            <a:spLocks noGrp="1" noRot="1" noChangeAspect="1" noChangeArrowheads="1" noTextEdit="1"/>
          </p:cNvSpPr>
          <p:nvPr>
            <p:ph type="sldImg"/>
          </p:nvPr>
        </p:nvSpPr>
        <p:spPr>
          <a:xfrm>
            <a:off x="381000" y="685800"/>
            <a:ext cx="6096000" cy="3429000"/>
          </a:xfrm>
          <a:ln/>
        </p:spPr>
      </p:sp>
      <p:sp>
        <p:nvSpPr>
          <p:cNvPr id="32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2613641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0651A9BA-6982-4E75-9D63-1086F7668B62}"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25</a:t>
            </a:fld>
            <a:endPar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endParaRPr>
          </a:p>
        </p:txBody>
      </p:sp>
      <p:sp>
        <p:nvSpPr>
          <p:cNvPr id="35843" name="Rectangle 2"/>
          <p:cNvSpPr>
            <a:spLocks noGrp="1" noRot="1" noChangeAspect="1" noChangeArrowheads="1" noTextEdit="1"/>
          </p:cNvSpPr>
          <p:nvPr>
            <p:ph type="sldImg"/>
          </p:nvPr>
        </p:nvSpPr>
        <p:spPr>
          <a:xfrm>
            <a:off x="381000" y="685800"/>
            <a:ext cx="6096000" cy="3429000"/>
          </a:xfrm>
          <a:ln/>
        </p:spPr>
      </p:sp>
      <p:sp>
        <p:nvSpPr>
          <p:cNvPr id="35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2606290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D0C8DF7E-898F-4F3E-BD92-9CBFF3BB3E2A}"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26</a:t>
            </a:fld>
            <a:endPar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endParaRPr>
          </a:p>
        </p:txBody>
      </p:sp>
      <p:sp>
        <p:nvSpPr>
          <p:cNvPr id="36867" name="Rectangle 2"/>
          <p:cNvSpPr>
            <a:spLocks noGrp="1" noRot="1" noChangeAspect="1" noChangeArrowheads="1" noTextEdit="1"/>
          </p:cNvSpPr>
          <p:nvPr>
            <p:ph type="sldImg"/>
          </p:nvPr>
        </p:nvSpPr>
        <p:spPr>
          <a:xfrm>
            <a:off x="381000" y="685800"/>
            <a:ext cx="6096000" cy="3429000"/>
          </a:xfrm>
          <a:ln/>
        </p:spPr>
      </p:sp>
      <p:sp>
        <p:nvSpPr>
          <p:cNvPr id="36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2779089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182262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268642BD-3BCE-4622-B924-FFADD5258243}"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30</a:t>
            </a:fld>
            <a:endPar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endParaRPr>
          </a:p>
        </p:txBody>
      </p:sp>
      <p:sp>
        <p:nvSpPr>
          <p:cNvPr id="34819" name="Rectangle 2"/>
          <p:cNvSpPr>
            <a:spLocks noGrp="1" noRot="1" noChangeAspect="1" noChangeArrowheads="1" noTextEdit="1"/>
          </p:cNvSpPr>
          <p:nvPr>
            <p:ph type="sldImg"/>
          </p:nvPr>
        </p:nvSpPr>
        <p:spPr>
          <a:xfrm>
            <a:off x="381000" y="685800"/>
            <a:ext cx="6096000" cy="3429000"/>
          </a:xfrm>
          <a:ln/>
        </p:spPr>
      </p:sp>
      <p:sp>
        <p:nvSpPr>
          <p:cNvPr id="34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9293395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F6BE6B3-2D16-4A1B-99C8-9BB68DB86518}" type="slidenum">
              <a:rPr kumimoji="0" lang="en-IN"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IN"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920532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F6BE6B3-2D16-4A1B-99C8-9BB68DB86518}" type="slidenum">
              <a:rPr kumimoji="0" lang="en-IN"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IN"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6195522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F6BE6B3-2D16-4A1B-99C8-9BB68DB86518}" type="slidenum">
              <a:rPr kumimoji="0" lang="en-IN"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IN"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626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F6BE6B3-2D16-4A1B-99C8-9BB68DB86518}" type="slidenum">
              <a:rPr kumimoji="0" lang="en-IN"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IN"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2300761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F6BE6B3-2D16-4A1B-99C8-9BB68DB86518}" type="slidenum">
              <a:rPr kumimoji="0" lang="en-IN"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IN"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5900321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F6BE6B3-2D16-4A1B-99C8-9BB68DB86518}" type="slidenum">
              <a:rPr kumimoji="0" lang="en-IN"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IN"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41543065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F6BE6B3-2D16-4A1B-99C8-9BB68DB86518}" type="slidenum">
              <a:rPr kumimoji="0" lang="en-IN"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IN"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91613236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F6BE6B3-2D16-4A1B-99C8-9BB68DB86518}" type="slidenum">
              <a:rPr kumimoji="0" lang="en-IN"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IN"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08087578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 name="Google Shape;456;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735411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 name="Google Shape;456;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400246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 name="Google Shape;456;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9706487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8375" eaLnBrk="0" hangingPunct="0">
              <a:defRPr sz="2400">
                <a:solidFill>
                  <a:schemeClr val="tx1"/>
                </a:solidFill>
                <a:latin typeface="Times New Roman" panose="02020603050405020304" pitchFamily="18" charset="0"/>
              </a:defRPr>
            </a:lvl1pPr>
            <a:lvl2pPr marL="742950" indent="-285750" defTabSz="968375" eaLnBrk="0" hangingPunct="0">
              <a:defRPr sz="2400">
                <a:solidFill>
                  <a:schemeClr val="tx1"/>
                </a:solidFill>
                <a:latin typeface="Times New Roman" panose="02020603050405020304" pitchFamily="18" charset="0"/>
              </a:defRPr>
            </a:lvl2pPr>
            <a:lvl3pPr marL="1143000" indent="-228600" defTabSz="968375" eaLnBrk="0" hangingPunct="0">
              <a:defRPr sz="2400">
                <a:solidFill>
                  <a:schemeClr val="tx1"/>
                </a:solidFill>
                <a:latin typeface="Times New Roman" panose="02020603050405020304" pitchFamily="18" charset="0"/>
              </a:defRPr>
            </a:lvl3pPr>
            <a:lvl4pPr marL="1600200" indent="-228600" defTabSz="968375" eaLnBrk="0" hangingPunct="0">
              <a:defRPr sz="2400">
                <a:solidFill>
                  <a:schemeClr val="tx1"/>
                </a:solidFill>
                <a:latin typeface="Times New Roman" panose="02020603050405020304" pitchFamily="18" charset="0"/>
              </a:defRPr>
            </a:lvl4pPr>
            <a:lvl5pPr marL="2057400" indent="-228600" defTabSz="968375" eaLnBrk="0" hangingPunct="0">
              <a:defRPr sz="2400">
                <a:solidFill>
                  <a:schemeClr val="tx1"/>
                </a:solidFill>
                <a:latin typeface="Times New Roman" panose="02020603050405020304" pitchFamily="18" charset="0"/>
              </a:defRPr>
            </a:lvl5pPr>
            <a:lvl6pPr marL="2514600" indent="-228600" defTabSz="9683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83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83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8375"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r" defTabSz="968375" rtl="0" eaLnBrk="1" fontAlgn="base" latinLnBrk="0" hangingPunct="1">
              <a:lnSpc>
                <a:spcPct val="100000"/>
              </a:lnSpc>
              <a:spcBef>
                <a:spcPct val="0"/>
              </a:spcBef>
              <a:spcAft>
                <a:spcPct val="0"/>
              </a:spcAft>
              <a:buClrTx/>
              <a:buSzTx/>
              <a:buFontTx/>
              <a:buNone/>
              <a:tabLst/>
              <a:defRPr/>
            </a:pPr>
            <a:fld id="{0BDCB745-35F1-4ACE-BB4E-DC5DDA860C8D}" type="slidenum">
              <a:rPr kumimoji="0" lang="en-US" altLang="en-US" sz="1300" b="0" i="0" u="none" strike="noStrike" kern="1200" cap="none" spc="0" normalizeH="0" baseline="0" noProof="0" smtClean="0">
                <a:ln>
                  <a:noFill/>
                </a:ln>
                <a:solidFill>
                  <a:srgbClr val="000000"/>
                </a:solidFill>
                <a:effectLst/>
                <a:uLnTx/>
                <a:uFillTx/>
                <a:latin typeface="Arial Narrow" panose="020B0606020202030204" pitchFamily="34" charset="0"/>
                <a:ea typeface="+mn-ea"/>
                <a:cs typeface="+mn-cs"/>
              </a:rPr>
              <a:pPr marL="0" marR="0" lvl="0" indent="0" algn="r" defTabSz="968375" rtl="0" eaLnBrk="1" fontAlgn="base" latinLnBrk="0" hangingPunct="1">
                <a:lnSpc>
                  <a:spcPct val="100000"/>
                </a:lnSpc>
                <a:spcBef>
                  <a:spcPct val="0"/>
                </a:spcBef>
                <a:spcAft>
                  <a:spcPct val="0"/>
                </a:spcAft>
                <a:buClrTx/>
                <a:buSzTx/>
                <a:buFontTx/>
                <a:buNone/>
                <a:tabLst/>
                <a:defRPr/>
              </a:pPr>
              <a:t>41</a:t>
            </a:fld>
            <a:endParaRPr kumimoji="0" lang="en-US" altLang="en-US" sz="1300" b="0" i="0" u="none" strike="noStrike" kern="1200" cap="none" spc="0" normalizeH="0" baseline="0" noProof="0" smtClean="0">
              <a:ln>
                <a:noFill/>
              </a:ln>
              <a:solidFill>
                <a:srgbClr val="000000"/>
              </a:solidFill>
              <a:effectLst/>
              <a:uLnTx/>
              <a:uFillTx/>
              <a:latin typeface="Arial Narrow" panose="020B0606020202030204" pitchFamily="34" charset="0"/>
              <a:ea typeface="+mn-ea"/>
              <a:cs typeface="+mn-cs"/>
            </a:endParaRPr>
          </a:p>
        </p:txBody>
      </p:sp>
      <p:sp>
        <p:nvSpPr>
          <p:cNvPr id="99331" name="Rectangle 2"/>
          <p:cNvSpPr>
            <a:spLocks noGrp="1" noRot="1" noChangeAspect="1" noChangeArrowheads="1" noTextEdit="1"/>
          </p:cNvSpPr>
          <p:nvPr>
            <p:ph type="sldImg"/>
          </p:nvPr>
        </p:nvSpPr>
        <p:spPr>
          <a:xfrm>
            <a:off x="381000" y="685800"/>
            <a:ext cx="6096000" cy="3429000"/>
          </a:xfrm>
          <a:ln/>
        </p:spPr>
      </p:sp>
      <p:sp>
        <p:nvSpPr>
          <p:cNvPr id="993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26321119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8375" eaLnBrk="0" hangingPunct="0">
              <a:defRPr sz="2400">
                <a:solidFill>
                  <a:schemeClr val="tx1"/>
                </a:solidFill>
                <a:latin typeface="Times New Roman" panose="02020603050405020304" pitchFamily="18" charset="0"/>
              </a:defRPr>
            </a:lvl1pPr>
            <a:lvl2pPr marL="742950" indent="-285750" defTabSz="968375" eaLnBrk="0" hangingPunct="0">
              <a:defRPr sz="2400">
                <a:solidFill>
                  <a:schemeClr val="tx1"/>
                </a:solidFill>
                <a:latin typeface="Times New Roman" panose="02020603050405020304" pitchFamily="18" charset="0"/>
              </a:defRPr>
            </a:lvl2pPr>
            <a:lvl3pPr marL="1143000" indent="-228600" defTabSz="968375" eaLnBrk="0" hangingPunct="0">
              <a:defRPr sz="2400">
                <a:solidFill>
                  <a:schemeClr val="tx1"/>
                </a:solidFill>
                <a:latin typeface="Times New Roman" panose="02020603050405020304" pitchFamily="18" charset="0"/>
              </a:defRPr>
            </a:lvl3pPr>
            <a:lvl4pPr marL="1600200" indent="-228600" defTabSz="968375" eaLnBrk="0" hangingPunct="0">
              <a:defRPr sz="2400">
                <a:solidFill>
                  <a:schemeClr val="tx1"/>
                </a:solidFill>
                <a:latin typeface="Times New Roman" panose="02020603050405020304" pitchFamily="18" charset="0"/>
              </a:defRPr>
            </a:lvl4pPr>
            <a:lvl5pPr marL="2057400" indent="-228600" defTabSz="968375" eaLnBrk="0" hangingPunct="0">
              <a:defRPr sz="2400">
                <a:solidFill>
                  <a:schemeClr val="tx1"/>
                </a:solidFill>
                <a:latin typeface="Times New Roman" panose="02020603050405020304" pitchFamily="18" charset="0"/>
              </a:defRPr>
            </a:lvl5pPr>
            <a:lvl6pPr marL="2514600" indent="-228600" defTabSz="9683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83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83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8375"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r" defTabSz="968375" rtl="0" eaLnBrk="1" fontAlgn="base" latinLnBrk="0" hangingPunct="1">
              <a:lnSpc>
                <a:spcPct val="100000"/>
              </a:lnSpc>
              <a:spcBef>
                <a:spcPct val="0"/>
              </a:spcBef>
              <a:spcAft>
                <a:spcPct val="0"/>
              </a:spcAft>
              <a:buClrTx/>
              <a:buSzTx/>
              <a:buFontTx/>
              <a:buNone/>
              <a:tabLst/>
              <a:defRPr/>
            </a:pPr>
            <a:fld id="{CC675FCD-A4E9-4778-B45D-E78DC2063926}" type="slidenum">
              <a:rPr kumimoji="0" lang="en-US" altLang="en-US" sz="1300" b="0" i="0" u="none" strike="noStrike" kern="1200" cap="none" spc="0" normalizeH="0" baseline="0" noProof="0" smtClean="0">
                <a:ln>
                  <a:noFill/>
                </a:ln>
                <a:solidFill>
                  <a:srgbClr val="000000"/>
                </a:solidFill>
                <a:effectLst/>
                <a:uLnTx/>
                <a:uFillTx/>
                <a:latin typeface="Arial Narrow" panose="020B0606020202030204" pitchFamily="34" charset="0"/>
                <a:ea typeface="+mn-ea"/>
                <a:cs typeface="+mn-cs"/>
              </a:rPr>
              <a:pPr marL="0" marR="0" lvl="0" indent="0" algn="r" defTabSz="968375" rtl="0" eaLnBrk="1" fontAlgn="base" latinLnBrk="0" hangingPunct="1">
                <a:lnSpc>
                  <a:spcPct val="100000"/>
                </a:lnSpc>
                <a:spcBef>
                  <a:spcPct val="0"/>
                </a:spcBef>
                <a:spcAft>
                  <a:spcPct val="0"/>
                </a:spcAft>
                <a:buClrTx/>
                <a:buSzTx/>
                <a:buFontTx/>
                <a:buNone/>
                <a:tabLst/>
                <a:defRPr/>
              </a:pPr>
              <a:t>42</a:t>
            </a:fld>
            <a:endParaRPr kumimoji="0" lang="en-US" altLang="en-US" sz="1300" b="0" i="0" u="none" strike="noStrike" kern="1200" cap="none" spc="0" normalizeH="0" baseline="0" noProof="0" smtClean="0">
              <a:ln>
                <a:noFill/>
              </a:ln>
              <a:solidFill>
                <a:srgbClr val="000000"/>
              </a:solidFill>
              <a:effectLst/>
              <a:uLnTx/>
              <a:uFillTx/>
              <a:latin typeface="Arial Narrow" panose="020B0606020202030204" pitchFamily="34" charset="0"/>
              <a:ea typeface="+mn-ea"/>
              <a:cs typeface="+mn-cs"/>
            </a:endParaRPr>
          </a:p>
        </p:txBody>
      </p:sp>
      <p:sp>
        <p:nvSpPr>
          <p:cNvPr id="100355" name="Rectangle 2"/>
          <p:cNvSpPr>
            <a:spLocks noGrp="1" noRot="1" noChangeAspect="1" noChangeArrowheads="1" noTextEdit="1"/>
          </p:cNvSpPr>
          <p:nvPr>
            <p:ph type="sldImg"/>
          </p:nvPr>
        </p:nvSpPr>
        <p:spPr>
          <a:xfrm>
            <a:off x="381000" y="685800"/>
            <a:ext cx="6096000" cy="3429000"/>
          </a:xfrm>
          <a:ln/>
        </p:spPr>
      </p:sp>
      <p:sp>
        <p:nvSpPr>
          <p:cNvPr id="1003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56479675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8375" eaLnBrk="0" hangingPunct="0">
              <a:defRPr sz="2400">
                <a:solidFill>
                  <a:schemeClr val="tx1"/>
                </a:solidFill>
                <a:latin typeface="Times New Roman" panose="02020603050405020304" pitchFamily="18" charset="0"/>
              </a:defRPr>
            </a:lvl1pPr>
            <a:lvl2pPr marL="742950" indent="-285750" defTabSz="968375" eaLnBrk="0" hangingPunct="0">
              <a:defRPr sz="2400">
                <a:solidFill>
                  <a:schemeClr val="tx1"/>
                </a:solidFill>
                <a:latin typeface="Times New Roman" panose="02020603050405020304" pitchFamily="18" charset="0"/>
              </a:defRPr>
            </a:lvl2pPr>
            <a:lvl3pPr marL="1143000" indent="-228600" defTabSz="968375" eaLnBrk="0" hangingPunct="0">
              <a:defRPr sz="2400">
                <a:solidFill>
                  <a:schemeClr val="tx1"/>
                </a:solidFill>
                <a:latin typeface="Times New Roman" panose="02020603050405020304" pitchFamily="18" charset="0"/>
              </a:defRPr>
            </a:lvl3pPr>
            <a:lvl4pPr marL="1600200" indent="-228600" defTabSz="968375" eaLnBrk="0" hangingPunct="0">
              <a:defRPr sz="2400">
                <a:solidFill>
                  <a:schemeClr val="tx1"/>
                </a:solidFill>
                <a:latin typeface="Times New Roman" panose="02020603050405020304" pitchFamily="18" charset="0"/>
              </a:defRPr>
            </a:lvl4pPr>
            <a:lvl5pPr marL="2057400" indent="-228600" defTabSz="968375" eaLnBrk="0" hangingPunct="0">
              <a:defRPr sz="2400">
                <a:solidFill>
                  <a:schemeClr val="tx1"/>
                </a:solidFill>
                <a:latin typeface="Times New Roman" panose="02020603050405020304" pitchFamily="18" charset="0"/>
              </a:defRPr>
            </a:lvl5pPr>
            <a:lvl6pPr marL="2514600" indent="-228600" defTabSz="9683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83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83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8375"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r" defTabSz="968375" rtl="0" eaLnBrk="1" fontAlgn="base" latinLnBrk="0" hangingPunct="1">
              <a:lnSpc>
                <a:spcPct val="100000"/>
              </a:lnSpc>
              <a:spcBef>
                <a:spcPct val="0"/>
              </a:spcBef>
              <a:spcAft>
                <a:spcPct val="0"/>
              </a:spcAft>
              <a:buClrTx/>
              <a:buSzTx/>
              <a:buFontTx/>
              <a:buNone/>
              <a:tabLst/>
              <a:defRPr/>
            </a:pPr>
            <a:fld id="{9894D722-3F97-433E-9FB5-8B9B8B1ADF7D}" type="slidenum">
              <a:rPr kumimoji="0" lang="en-US" altLang="en-US" sz="1300" b="0" i="0" u="none" strike="noStrike" kern="1200" cap="none" spc="0" normalizeH="0" baseline="0" noProof="0" smtClean="0">
                <a:ln>
                  <a:noFill/>
                </a:ln>
                <a:solidFill>
                  <a:srgbClr val="000000"/>
                </a:solidFill>
                <a:effectLst/>
                <a:uLnTx/>
                <a:uFillTx/>
                <a:latin typeface="Arial Narrow" panose="020B0606020202030204" pitchFamily="34" charset="0"/>
                <a:ea typeface="+mn-ea"/>
                <a:cs typeface="+mn-cs"/>
              </a:rPr>
              <a:pPr marL="0" marR="0" lvl="0" indent="0" algn="r" defTabSz="968375" rtl="0" eaLnBrk="1" fontAlgn="base" latinLnBrk="0" hangingPunct="1">
                <a:lnSpc>
                  <a:spcPct val="100000"/>
                </a:lnSpc>
                <a:spcBef>
                  <a:spcPct val="0"/>
                </a:spcBef>
                <a:spcAft>
                  <a:spcPct val="0"/>
                </a:spcAft>
                <a:buClrTx/>
                <a:buSzTx/>
                <a:buFontTx/>
                <a:buNone/>
                <a:tabLst/>
                <a:defRPr/>
              </a:pPr>
              <a:t>43</a:t>
            </a:fld>
            <a:endParaRPr kumimoji="0" lang="en-US" altLang="en-US" sz="1300" b="0" i="0" u="none" strike="noStrike" kern="1200" cap="none" spc="0" normalizeH="0" baseline="0" noProof="0" smtClean="0">
              <a:ln>
                <a:noFill/>
              </a:ln>
              <a:solidFill>
                <a:srgbClr val="000000"/>
              </a:solidFill>
              <a:effectLst/>
              <a:uLnTx/>
              <a:uFillTx/>
              <a:latin typeface="Arial Narrow" panose="020B0606020202030204" pitchFamily="34" charset="0"/>
              <a:ea typeface="+mn-ea"/>
              <a:cs typeface="+mn-cs"/>
            </a:endParaRPr>
          </a:p>
        </p:txBody>
      </p:sp>
      <p:sp>
        <p:nvSpPr>
          <p:cNvPr id="101379" name="Rectangle 2"/>
          <p:cNvSpPr>
            <a:spLocks noGrp="1" noRot="1" noChangeAspect="1" noChangeArrowheads="1" noTextEdit="1"/>
          </p:cNvSpPr>
          <p:nvPr>
            <p:ph type="sldImg"/>
          </p:nvPr>
        </p:nvSpPr>
        <p:spPr>
          <a:xfrm>
            <a:off x="381000" y="685800"/>
            <a:ext cx="6096000" cy="3429000"/>
          </a:xfrm>
          <a:ln/>
        </p:spPr>
      </p:sp>
      <p:sp>
        <p:nvSpPr>
          <p:cNvPr id="1013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78023738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8375" eaLnBrk="0" hangingPunct="0">
              <a:defRPr sz="2400">
                <a:solidFill>
                  <a:schemeClr val="tx1"/>
                </a:solidFill>
                <a:latin typeface="Times New Roman" panose="02020603050405020304" pitchFamily="18" charset="0"/>
              </a:defRPr>
            </a:lvl1pPr>
            <a:lvl2pPr marL="742950" indent="-285750" defTabSz="968375" eaLnBrk="0" hangingPunct="0">
              <a:defRPr sz="2400">
                <a:solidFill>
                  <a:schemeClr val="tx1"/>
                </a:solidFill>
                <a:latin typeface="Times New Roman" panose="02020603050405020304" pitchFamily="18" charset="0"/>
              </a:defRPr>
            </a:lvl2pPr>
            <a:lvl3pPr marL="1143000" indent="-228600" defTabSz="968375" eaLnBrk="0" hangingPunct="0">
              <a:defRPr sz="2400">
                <a:solidFill>
                  <a:schemeClr val="tx1"/>
                </a:solidFill>
                <a:latin typeface="Times New Roman" panose="02020603050405020304" pitchFamily="18" charset="0"/>
              </a:defRPr>
            </a:lvl3pPr>
            <a:lvl4pPr marL="1600200" indent="-228600" defTabSz="968375" eaLnBrk="0" hangingPunct="0">
              <a:defRPr sz="2400">
                <a:solidFill>
                  <a:schemeClr val="tx1"/>
                </a:solidFill>
                <a:latin typeface="Times New Roman" panose="02020603050405020304" pitchFamily="18" charset="0"/>
              </a:defRPr>
            </a:lvl4pPr>
            <a:lvl5pPr marL="2057400" indent="-228600" defTabSz="968375" eaLnBrk="0" hangingPunct="0">
              <a:defRPr sz="2400">
                <a:solidFill>
                  <a:schemeClr val="tx1"/>
                </a:solidFill>
                <a:latin typeface="Times New Roman" panose="02020603050405020304" pitchFamily="18" charset="0"/>
              </a:defRPr>
            </a:lvl5pPr>
            <a:lvl6pPr marL="2514600" indent="-228600" defTabSz="9683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83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83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8375"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r" defTabSz="968375" rtl="0" eaLnBrk="1" fontAlgn="base" latinLnBrk="0" hangingPunct="1">
              <a:lnSpc>
                <a:spcPct val="100000"/>
              </a:lnSpc>
              <a:spcBef>
                <a:spcPct val="0"/>
              </a:spcBef>
              <a:spcAft>
                <a:spcPct val="0"/>
              </a:spcAft>
              <a:buClrTx/>
              <a:buSzTx/>
              <a:buFontTx/>
              <a:buNone/>
              <a:tabLst/>
              <a:defRPr/>
            </a:pPr>
            <a:fld id="{42CE7FA4-AB8C-4319-9FD7-E5D3D9A00D2E}" type="slidenum">
              <a:rPr kumimoji="0" lang="en-US" altLang="en-US" sz="1300" b="0" i="0" u="none" strike="noStrike" kern="1200" cap="none" spc="0" normalizeH="0" baseline="0" noProof="0" smtClean="0">
                <a:ln>
                  <a:noFill/>
                </a:ln>
                <a:solidFill>
                  <a:srgbClr val="000000"/>
                </a:solidFill>
                <a:effectLst/>
                <a:uLnTx/>
                <a:uFillTx/>
                <a:latin typeface="Arial Narrow" panose="020B0606020202030204" pitchFamily="34" charset="0"/>
                <a:ea typeface="+mn-ea"/>
                <a:cs typeface="+mn-cs"/>
              </a:rPr>
              <a:pPr marL="0" marR="0" lvl="0" indent="0" algn="r" defTabSz="968375" rtl="0" eaLnBrk="1" fontAlgn="base" latinLnBrk="0" hangingPunct="1">
                <a:lnSpc>
                  <a:spcPct val="100000"/>
                </a:lnSpc>
                <a:spcBef>
                  <a:spcPct val="0"/>
                </a:spcBef>
                <a:spcAft>
                  <a:spcPct val="0"/>
                </a:spcAft>
                <a:buClrTx/>
                <a:buSzTx/>
                <a:buFontTx/>
                <a:buNone/>
                <a:tabLst/>
                <a:defRPr/>
              </a:pPr>
              <a:t>44</a:t>
            </a:fld>
            <a:endParaRPr kumimoji="0" lang="en-US" altLang="en-US" sz="1300" b="0" i="0" u="none" strike="noStrike" kern="1200" cap="none" spc="0" normalizeH="0" baseline="0" noProof="0" smtClean="0">
              <a:ln>
                <a:noFill/>
              </a:ln>
              <a:solidFill>
                <a:srgbClr val="000000"/>
              </a:solidFill>
              <a:effectLst/>
              <a:uLnTx/>
              <a:uFillTx/>
              <a:latin typeface="Arial Narrow" panose="020B0606020202030204" pitchFamily="34" charset="0"/>
              <a:ea typeface="+mn-ea"/>
              <a:cs typeface="+mn-cs"/>
            </a:endParaRPr>
          </a:p>
        </p:txBody>
      </p:sp>
      <p:sp>
        <p:nvSpPr>
          <p:cNvPr id="102403" name="Rectangle 2"/>
          <p:cNvSpPr>
            <a:spLocks noGrp="1" noRot="1" noChangeAspect="1" noChangeArrowheads="1" noTextEdit="1"/>
          </p:cNvSpPr>
          <p:nvPr>
            <p:ph type="sldImg"/>
          </p:nvPr>
        </p:nvSpPr>
        <p:spPr>
          <a:xfrm>
            <a:off x="381000" y="685800"/>
            <a:ext cx="6096000" cy="3429000"/>
          </a:xfrm>
          <a:ln/>
        </p:spPr>
      </p:sp>
      <p:sp>
        <p:nvSpPr>
          <p:cNvPr id="1024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421339174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8375" eaLnBrk="0" hangingPunct="0">
              <a:defRPr sz="2400">
                <a:solidFill>
                  <a:schemeClr val="tx1"/>
                </a:solidFill>
                <a:latin typeface="Times New Roman" panose="02020603050405020304" pitchFamily="18" charset="0"/>
              </a:defRPr>
            </a:lvl1pPr>
            <a:lvl2pPr marL="742950" indent="-285750" defTabSz="968375" eaLnBrk="0" hangingPunct="0">
              <a:defRPr sz="2400">
                <a:solidFill>
                  <a:schemeClr val="tx1"/>
                </a:solidFill>
                <a:latin typeface="Times New Roman" panose="02020603050405020304" pitchFamily="18" charset="0"/>
              </a:defRPr>
            </a:lvl2pPr>
            <a:lvl3pPr marL="1143000" indent="-228600" defTabSz="968375" eaLnBrk="0" hangingPunct="0">
              <a:defRPr sz="2400">
                <a:solidFill>
                  <a:schemeClr val="tx1"/>
                </a:solidFill>
                <a:latin typeface="Times New Roman" panose="02020603050405020304" pitchFamily="18" charset="0"/>
              </a:defRPr>
            </a:lvl3pPr>
            <a:lvl4pPr marL="1600200" indent="-228600" defTabSz="968375" eaLnBrk="0" hangingPunct="0">
              <a:defRPr sz="2400">
                <a:solidFill>
                  <a:schemeClr val="tx1"/>
                </a:solidFill>
                <a:latin typeface="Times New Roman" panose="02020603050405020304" pitchFamily="18" charset="0"/>
              </a:defRPr>
            </a:lvl4pPr>
            <a:lvl5pPr marL="2057400" indent="-228600" defTabSz="968375" eaLnBrk="0" hangingPunct="0">
              <a:defRPr sz="2400">
                <a:solidFill>
                  <a:schemeClr val="tx1"/>
                </a:solidFill>
                <a:latin typeface="Times New Roman" panose="02020603050405020304" pitchFamily="18" charset="0"/>
              </a:defRPr>
            </a:lvl5pPr>
            <a:lvl6pPr marL="2514600" indent="-228600" defTabSz="9683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83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83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8375"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r" defTabSz="968375" rtl="0" eaLnBrk="1" fontAlgn="base" latinLnBrk="0" hangingPunct="1">
              <a:lnSpc>
                <a:spcPct val="100000"/>
              </a:lnSpc>
              <a:spcBef>
                <a:spcPct val="0"/>
              </a:spcBef>
              <a:spcAft>
                <a:spcPct val="0"/>
              </a:spcAft>
              <a:buClrTx/>
              <a:buSzTx/>
              <a:buFontTx/>
              <a:buNone/>
              <a:tabLst/>
              <a:defRPr/>
            </a:pPr>
            <a:fld id="{40EC41C6-081F-4EE6-B066-F58F116A0B08}" type="slidenum">
              <a:rPr kumimoji="0" lang="en-US" altLang="en-US" sz="1300" b="0" i="0" u="none" strike="noStrike" kern="1200" cap="none" spc="0" normalizeH="0" baseline="0" noProof="0" smtClean="0">
                <a:ln>
                  <a:noFill/>
                </a:ln>
                <a:solidFill>
                  <a:srgbClr val="000000"/>
                </a:solidFill>
                <a:effectLst/>
                <a:uLnTx/>
                <a:uFillTx/>
                <a:latin typeface="Arial Narrow" panose="020B0606020202030204" pitchFamily="34" charset="0"/>
                <a:ea typeface="+mn-ea"/>
                <a:cs typeface="+mn-cs"/>
              </a:rPr>
              <a:pPr marL="0" marR="0" lvl="0" indent="0" algn="r" defTabSz="968375" rtl="0" eaLnBrk="1" fontAlgn="base" latinLnBrk="0" hangingPunct="1">
                <a:lnSpc>
                  <a:spcPct val="100000"/>
                </a:lnSpc>
                <a:spcBef>
                  <a:spcPct val="0"/>
                </a:spcBef>
                <a:spcAft>
                  <a:spcPct val="0"/>
                </a:spcAft>
                <a:buClrTx/>
                <a:buSzTx/>
                <a:buFontTx/>
                <a:buNone/>
                <a:tabLst/>
                <a:defRPr/>
              </a:pPr>
              <a:t>45</a:t>
            </a:fld>
            <a:endParaRPr kumimoji="0" lang="en-US" altLang="en-US" sz="1300" b="0" i="0" u="none" strike="noStrike" kern="1200" cap="none" spc="0" normalizeH="0" baseline="0" noProof="0" smtClean="0">
              <a:ln>
                <a:noFill/>
              </a:ln>
              <a:solidFill>
                <a:srgbClr val="000000"/>
              </a:solidFill>
              <a:effectLst/>
              <a:uLnTx/>
              <a:uFillTx/>
              <a:latin typeface="Arial Narrow" panose="020B0606020202030204" pitchFamily="34" charset="0"/>
              <a:ea typeface="+mn-ea"/>
              <a:cs typeface="+mn-cs"/>
            </a:endParaRPr>
          </a:p>
        </p:txBody>
      </p:sp>
      <p:sp>
        <p:nvSpPr>
          <p:cNvPr id="103427" name="Rectangle 2"/>
          <p:cNvSpPr>
            <a:spLocks noGrp="1" noRot="1" noChangeAspect="1" noChangeArrowheads="1" noTextEdit="1"/>
          </p:cNvSpPr>
          <p:nvPr>
            <p:ph type="sldImg"/>
          </p:nvPr>
        </p:nvSpPr>
        <p:spPr>
          <a:xfrm>
            <a:off x="381000" y="685800"/>
            <a:ext cx="6096000" cy="3429000"/>
          </a:xfrm>
          <a:ln/>
        </p:spPr>
      </p:sp>
      <p:sp>
        <p:nvSpPr>
          <p:cNvPr id="1034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45960444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8375" eaLnBrk="0" hangingPunct="0">
              <a:defRPr sz="2400">
                <a:solidFill>
                  <a:schemeClr val="tx1"/>
                </a:solidFill>
                <a:latin typeface="Times New Roman" panose="02020603050405020304" pitchFamily="18" charset="0"/>
              </a:defRPr>
            </a:lvl1pPr>
            <a:lvl2pPr marL="742950" indent="-285750" defTabSz="968375" eaLnBrk="0" hangingPunct="0">
              <a:defRPr sz="2400">
                <a:solidFill>
                  <a:schemeClr val="tx1"/>
                </a:solidFill>
                <a:latin typeface="Times New Roman" panose="02020603050405020304" pitchFamily="18" charset="0"/>
              </a:defRPr>
            </a:lvl2pPr>
            <a:lvl3pPr marL="1143000" indent="-228600" defTabSz="968375" eaLnBrk="0" hangingPunct="0">
              <a:defRPr sz="2400">
                <a:solidFill>
                  <a:schemeClr val="tx1"/>
                </a:solidFill>
                <a:latin typeface="Times New Roman" panose="02020603050405020304" pitchFamily="18" charset="0"/>
              </a:defRPr>
            </a:lvl3pPr>
            <a:lvl4pPr marL="1600200" indent="-228600" defTabSz="968375" eaLnBrk="0" hangingPunct="0">
              <a:defRPr sz="2400">
                <a:solidFill>
                  <a:schemeClr val="tx1"/>
                </a:solidFill>
                <a:latin typeface="Times New Roman" panose="02020603050405020304" pitchFamily="18" charset="0"/>
              </a:defRPr>
            </a:lvl4pPr>
            <a:lvl5pPr marL="2057400" indent="-228600" defTabSz="968375" eaLnBrk="0" hangingPunct="0">
              <a:defRPr sz="2400">
                <a:solidFill>
                  <a:schemeClr val="tx1"/>
                </a:solidFill>
                <a:latin typeface="Times New Roman" panose="02020603050405020304" pitchFamily="18" charset="0"/>
              </a:defRPr>
            </a:lvl5pPr>
            <a:lvl6pPr marL="2514600" indent="-228600" defTabSz="9683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83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83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8375"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r" defTabSz="968375" rtl="0" eaLnBrk="1" fontAlgn="base" latinLnBrk="0" hangingPunct="1">
              <a:lnSpc>
                <a:spcPct val="100000"/>
              </a:lnSpc>
              <a:spcBef>
                <a:spcPct val="0"/>
              </a:spcBef>
              <a:spcAft>
                <a:spcPct val="0"/>
              </a:spcAft>
              <a:buClrTx/>
              <a:buSzTx/>
              <a:buFontTx/>
              <a:buNone/>
              <a:tabLst/>
              <a:defRPr/>
            </a:pPr>
            <a:fld id="{6852BA60-F0E9-45C7-BEA3-C65C65134EA7}" type="slidenum">
              <a:rPr kumimoji="0" lang="en-US" altLang="en-US" sz="1300" b="0" i="0" u="none" strike="noStrike" kern="1200" cap="none" spc="0" normalizeH="0" baseline="0" noProof="0" smtClean="0">
                <a:ln>
                  <a:noFill/>
                </a:ln>
                <a:solidFill>
                  <a:srgbClr val="000000"/>
                </a:solidFill>
                <a:effectLst/>
                <a:uLnTx/>
                <a:uFillTx/>
                <a:latin typeface="Arial Narrow" panose="020B0606020202030204" pitchFamily="34" charset="0"/>
                <a:ea typeface="+mn-ea"/>
                <a:cs typeface="+mn-cs"/>
              </a:rPr>
              <a:pPr marL="0" marR="0" lvl="0" indent="0" algn="r" defTabSz="968375" rtl="0" eaLnBrk="1" fontAlgn="base" latinLnBrk="0" hangingPunct="1">
                <a:lnSpc>
                  <a:spcPct val="100000"/>
                </a:lnSpc>
                <a:spcBef>
                  <a:spcPct val="0"/>
                </a:spcBef>
                <a:spcAft>
                  <a:spcPct val="0"/>
                </a:spcAft>
                <a:buClrTx/>
                <a:buSzTx/>
                <a:buFontTx/>
                <a:buNone/>
                <a:tabLst/>
                <a:defRPr/>
              </a:pPr>
              <a:t>46</a:t>
            </a:fld>
            <a:endParaRPr kumimoji="0" lang="en-US" altLang="en-US" sz="1300" b="0" i="0" u="none" strike="noStrike" kern="1200" cap="none" spc="0" normalizeH="0" baseline="0" noProof="0" smtClean="0">
              <a:ln>
                <a:noFill/>
              </a:ln>
              <a:solidFill>
                <a:srgbClr val="000000"/>
              </a:solidFill>
              <a:effectLst/>
              <a:uLnTx/>
              <a:uFillTx/>
              <a:latin typeface="Arial Narrow" panose="020B0606020202030204" pitchFamily="34" charset="0"/>
              <a:ea typeface="+mn-ea"/>
              <a:cs typeface="+mn-cs"/>
            </a:endParaRPr>
          </a:p>
        </p:txBody>
      </p:sp>
      <p:sp>
        <p:nvSpPr>
          <p:cNvPr id="104451" name="Rectangle 2"/>
          <p:cNvSpPr>
            <a:spLocks noGrp="1" noRot="1" noChangeAspect="1" noChangeArrowheads="1" noTextEdit="1"/>
          </p:cNvSpPr>
          <p:nvPr>
            <p:ph type="sldImg"/>
          </p:nvPr>
        </p:nvSpPr>
        <p:spPr>
          <a:xfrm>
            <a:off x="381000" y="685800"/>
            <a:ext cx="6096000" cy="3429000"/>
          </a:xfrm>
          <a:ln/>
        </p:spPr>
      </p:sp>
      <p:sp>
        <p:nvSpPr>
          <p:cNvPr id="1044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93940406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8375" eaLnBrk="0" hangingPunct="0">
              <a:defRPr sz="2400">
                <a:solidFill>
                  <a:schemeClr val="tx1"/>
                </a:solidFill>
                <a:latin typeface="Times New Roman" panose="02020603050405020304" pitchFamily="18" charset="0"/>
              </a:defRPr>
            </a:lvl1pPr>
            <a:lvl2pPr marL="742950" indent="-285750" defTabSz="968375" eaLnBrk="0" hangingPunct="0">
              <a:defRPr sz="2400">
                <a:solidFill>
                  <a:schemeClr val="tx1"/>
                </a:solidFill>
                <a:latin typeface="Times New Roman" panose="02020603050405020304" pitchFamily="18" charset="0"/>
              </a:defRPr>
            </a:lvl2pPr>
            <a:lvl3pPr marL="1143000" indent="-228600" defTabSz="968375" eaLnBrk="0" hangingPunct="0">
              <a:defRPr sz="2400">
                <a:solidFill>
                  <a:schemeClr val="tx1"/>
                </a:solidFill>
                <a:latin typeface="Times New Roman" panose="02020603050405020304" pitchFamily="18" charset="0"/>
              </a:defRPr>
            </a:lvl3pPr>
            <a:lvl4pPr marL="1600200" indent="-228600" defTabSz="968375" eaLnBrk="0" hangingPunct="0">
              <a:defRPr sz="2400">
                <a:solidFill>
                  <a:schemeClr val="tx1"/>
                </a:solidFill>
                <a:latin typeface="Times New Roman" panose="02020603050405020304" pitchFamily="18" charset="0"/>
              </a:defRPr>
            </a:lvl4pPr>
            <a:lvl5pPr marL="2057400" indent="-228600" defTabSz="968375" eaLnBrk="0" hangingPunct="0">
              <a:defRPr sz="2400">
                <a:solidFill>
                  <a:schemeClr val="tx1"/>
                </a:solidFill>
                <a:latin typeface="Times New Roman" panose="02020603050405020304" pitchFamily="18" charset="0"/>
              </a:defRPr>
            </a:lvl5pPr>
            <a:lvl6pPr marL="2514600" indent="-228600" defTabSz="9683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83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83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8375"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r" defTabSz="968375" rtl="0" eaLnBrk="1" fontAlgn="base" latinLnBrk="0" hangingPunct="1">
              <a:lnSpc>
                <a:spcPct val="100000"/>
              </a:lnSpc>
              <a:spcBef>
                <a:spcPct val="0"/>
              </a:spcBef>
              <a:spcAft>
                <a:spcPct val="0"/>
              </a:spcAft>
              <a:buClrTx/>
              <a:buSzTx/>
              <a:buFontTx/>
              <a:buNone/>
              <a:tabLst/>
              <a:defRPr/>
            </a:pPr>
            <a:fld id="{9EFAE713-6AD3-4D71-9643-12A8F008B2C6}" type="slidenum">
              <a:rPr kumimoji="0" lang="en-US" altLang="en-US" sz="1300" b="0" i="0" u="none" strike="noStrike" kern="1200" cap="none" spc="0" normalizeH="0" baseline="0" noProof="0" smtClean="0">
                <a:ln>
                  <a:noFill/>
                </a:ln>
                <a:solidFill>
                  <a:srgbClr val="000000"/>
                </a:solidFill>
                <a:effectLst/>
                <a:uLnTx/>
                <a:uFillTx/>
                <a:latin typeface="Arial Narrow" panose="020B0606020202030204" pitchFamily="34" charset="0"/>
                <a:ea typeface="+mn-ea"/>
                <a:cs typeface="+mn-cs"/>
              </a:rPr>
              <a:pPr marL="0" marR="0" lvl="0" indent="0" algn="r" defTabSz="968375" rtl="0" eaLnBrk="1" fontAlgn="base" latinLnBrk="0" hangingPunct="1">
                <a:lnSpc>
                  <a:spcPct val="100000"/>
                </a:lnSpc>
                <a:spcBef>
                  <a:spcPct val="0"/>
                </a:spcBef>
                <a:spcAft>
                  <a:spcPct val="0"/>
                </a:spcAft>
                <a:buClrTx/>
                <a:buSzTx/>
                <a:buFontTx/>
                <a:buNone/>
                <a:tabLst/>
                <a:defRPr/>
              </a:pPr>
              <a:t>47</a:t>
            </a:fld>
            <a:endParaRPr kumimoji="0" lang="en-US" altLang="en-US" sz="1300" b="0" i="0" u="none" strike="noStrike" kern="1200" cap="none" spc="0" normalizeH="0" baseline="0" noProof="0" smtClean="0">
              <a:ln>
                <a:noFill/>
              </a:ln>
              <a:solidFill>
                <a:srgbClr val="000000"/>
              </a:solidFill>
              <a:effectLst/>
              <a:uLnTx/>
              <a:uFillTx/>
              <a:latin typeface="Arial Narrow" panose="020B0606020202030204" pitchFamily="34" charset="0"/>
              <a:ea typeface="+mn-ea"/>
              <a:cs typeface="+mn-cs"/>
            </a:endParaRPr>
          </a:p>
        </p:txBody>
      </p:sp>
      <p:sp>
        <p:nvSpPr>
          <p:cNvPr id="105475" name="Rectangle 2"/>
          <p:cNvSpPr>
            <a:spLocks noGrp="1" noRot="1" noChangeAspect="1" noChangeArrowheads="1" noTextEdit="1"/>
          </p:cNvSpPr>
          <p:nvPr>
            <p:ph type="sldImg"/>
          </p:nvPr>
        </p:nvSpPr>
        <p:spPr>
          <a:xfrm>
            <a:off x="381000" y="685800"/>
            <a:ext cx="6096000" cy="3429000"/>
          </a:xfrm>
          <a:ln/>
        </p:spPr>
      </p:sp>
      <p:sp>
        <p:nvSpPr>
          <p:cNvPr id="1054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26650839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8375" eaLnBrk="0" hangingPunct="0">
              <a:defRPr sz="2400">
                <a:solidFill>
                  <a:schemeClr val="tx1"/>
                </a:solidFill>
                <a:latin typeface="Times New Roman" panose="02020603050405020304" pitchFamily="18" charset="0"/>
              </a:defRPr>
            </a:lvl1pPr>
            <a:lvl2pPr marL="742950" indent="-285750" defTabSz="968375" eaLnBrk="0" hangingPunct="0">
              <a:defRPr sz="2400">
                <a:solidFill>
                  <a:schemeClr val="tx1"/>
                </a:solidFill>
                <a:latin typeface="Times New Roman" panose="02020603050405020304" pitchFamily="18" charset="0"/>
              </a:defRPr>
            </a:lvl2pPr>
            <a:lvl3pPr marL="1143000" indent="-228600" defTabSz="968375" eaLnBrk="0" hangingPunct="0">
              <a:defRPr sz="2400">
                <a:solidFill>
                  <a:schemeClr val="tx1"/>
                </a:solidFill>
                <a:latin typeface="Times New Roman" panose="02020603050405020304" pitchFamily="18" charset="0"/>
              </a:defRPr>
            </a:lvl3pPr>
            <a:lvl4pPr marL="1600200" indent="-228600" defTabSz="968375" eaLnBrk="0" hangingPunct="0">
              <a:defRPr sz="2400">
                <a:solidFill>
                  <a:schemeClr val="tx1"/>
                </a:solidFill>
                <a:latin typeface="Times New Roman" panose="02020603050405020304" pitchFamily="18" charset="0"/>
              </a:defRPr>
            </a:lvl4pPr>
            <a:lvl5pPr marL="2057400" indent="-228600" defTabSz="968375" eaLnBrk="0" hangingPunct="0">
              <a:defRPr sz="2400">
                <a:solidFill>
                  <a:schemeClr val="tx1"/>
                </a:solidFill>
                <a:latin typeface="Times New Roman" panose="02020603050405020304" pitchFamily="18" charset="0"/>
              </a:defRPr>
            </a:lvl5pPr>
            <a:lvl6pPr marL="2514600" indent="-228600" defTabSz="9683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83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83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8375"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r" defTabSz="968375" rtl="0" eaLnBrk="1" fontAlgn="base" latinLnBrk="0" hangingPunct="1">
              <a:lnSpc>
                <a:spcPct val="100000"/>
              </a:lnSpc>
              <a:spcBef>
                <a:spcPct val="0"/>
              </a:spcBef>
              <a:spcAft>
                <a:spcPct val="0"/>
              </a:spcAft>
              <a:buClrTx/>
              <a:buSzTx/>
              <a:buFontTx/>
              <a:buNone/>
              <a:tabLst/>
              <a:defRPr/>
            </a:pPr>
            <a:fld id="{8DAE8674-8B95-4DB2-8DC9-381B421F31B6}" type="slidenum">
              <a:rPr kumimoji="0" lang="en-US" altLang="en-US" sz="1300" b="0" i="0" u="none" strike="noStrike" kern="1200" cap="none" spc="0" normalizeH="0" baseline="0" noProof="0" smtClean="0">
                <a:ln>
                  <a:noFill/>
                </a:ln>
                <a:solidFill>
                  <a:srgbClr val="000000"/>
                </a:solidFill>
                <a:effectLst/>
                <a:uLnTx/>
                <a:uFillTx/>
                <a:latin typeface="Arial Narrow" panose="020B0606020202030204" pitchFamily="34" charset="0"/>
                <a:ea typeface="+mn-ea"/>
                <a:cs typeface="+mn-cs"/>
              </a:rPr>
              <a:pPr marL="0" marR="0" lvl="0" indent="0" algn="r" defTabSz="968375" rtl="0" eaLnBrk="1" fontAlgn="base" latinLnBrk="0" hangingPunct="1">
                <a:lnSpc>
                  <a:spcPct val="100000"/>
                </a:lnSpc>
                <a:spcBef>
                  <a:spcPct val="0"/>
                </a:spcBef>
                <a:spcAft>
                  <a:spcPct val="0"/>
                </a:spcAft>
                <a:buClrTx/>
                <a:buSzTx/>
                <a:buFontTx/>
                <a:buNone/>
                <a:tabLst/>
                <a:defRPr/>
              </a:pPr>
              <a:t>48</a:t>
            </a:fld>
            <a:endParaRPr kumimoji="0" lang="en-US" altLang="en-US" sz="1300" b="0" i="0" u="none" strike="noStrike" kern="1200" cap="none" spc="0" normalizeH="0" baseline="0" noProof="0" smtClean="0">
              <a:ln>
                <a:noFill/>
              </a:ln>
              <a:solidFill>
                <a:srgbClr val="000000"/>
              </a:solidFill>
              <a:effectLst/>
              <a:uLnTx/>
              <a:uFillTx/>
              <a:latin typeface="Arial Narrow" panose="020B0606020202030204" pitchFamily="34" charset="0"/>
              <a:ea typeface="+mn-ea"/>
              <a:cs typeface="+mn-cs"/>
            </a:endParaRPr>
          </a:p>
        </p:txBody>
      </p:sp>
      <p:sp>
        <p:nvSpPr>
          <p:cNvPr id="106499" name="Rectangle 2"/>
          <p:cNvSpPr>
            <a:spLocks noGrp="1" noRot="1" noChangeAspect="1" noChangeArrowheads="1" noTextEdit="1"/>
          </p:cNvSpPr>
          <p:nvPr>
            <p:ph type="sldImg"/>
          </p:nvPr>
        </p:nvSpPr>
        <p:spPr>
          <a:xfrm>
            <a:off x="381000" y="685800"/>
            <a:ext cx="6096000" cy="3429000"/>
          </a:xfrm>
          <a:ln/>
        </p:spPr>
      </p:sp>
      <p:sp>
        <p:nvSpPr>
          <p:cNvPr id="1065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412076776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8375" eaLnBrk="0" hangingPunct="0">
              <a:defRPr sz="2400">
                <a:solidFill>
                  <a:schemeClr val="tx1"/>
                </a:solidFill>
                <a:latin typeface="Times New Roman" panose="02020603050405020304" pitchFamily="18" charset="0"/>
              </a:defRPr>
            </a:lvl1pPr>
            <a:lvl2pPr marL="742950" indent="-285750" defTabSz="968375" eaLnBrk="0" hangingPunct="0">
              <a:defRPr sz="2400">
                <a:solidFill>
                  <a:schemeClr val="tx1"/>
                </a:solidFill>
                <a:latin typeface="Times New Roman" panose="02020603050405020304" pitchFamily="18" charset="0"/>
              </a:defRPr>
            </a:lvl2pPr>
            <a:lvl3pPr marL="1143000" indent="-228600" defTabSz="968375" eaLnBrk="0" hangingPunct="0">
              <a:defRPr sz="2400">
                <a:solidFill>
                  <a:schemeClr val="tx1"/>
                </a:solidFill>
                <a:latin typeface="Times New Roman" panose="02020603050405020304" pitchFamily="18" charset="0"/>
              </a:defRPr>
            </a:lvl3pPr>
            <a:lvl4pPr marL="1600200" indent="-228600" defTabSz="968375" eaLnBrk="0" hangingPunct="0">
              <a:defRPr sz="2400">
                <a:solidFill>
                  <a:schemeClr val="tx1"/>
                </a:solidFill>
                <a:latin typeface="Times New Roman" panose="02020603050405020304" pitchFamily="18" charset="0"/>
              </a:defRPr>
            </a:lvl4pPr>
            <a:lvl5pPr marL="2057400" indent="-228600" defTabSz="968375" eaLnBrk="0" hangingPunct="0">
              <a:defRPr sz="2400">
                <a:solidFill>
                  <a:schemeClr val="tx1"/>
                </a:solidFill>
                <a:latin typeface="Times New Roman" panose="02020603050405020304" pitchFamily="18" charset="0"/>
              </a:defRPr>
            </a:lvl5pPr>
            <a:lvl6pPr marL="2514600" indent="-228600" defTabSz="9683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83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83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8375"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r" defTabSz="968375" rtl="0" eaLnBrk="1" fontAlgn="base" latinLnBrk="0" hangingPunct="1">
              <a:lnSpc>
                <a:spcPct val="100000"/>
              </a:lnSpc>
              <a:spcBef>
                <a:spcPct val="0"/>
              </a:spcBef>
              <a:spcAft>
                <a:spcPct val="0"/>
              </a:spcAft>
              <a:buClrTx/>
              <a:buSzTx/>
              <a:buFontTx/>
              <a:buNone/>
              <a:tabLst/>
              <a:defRPr/>
            </a:pPr>
            <a:fld id="{02BB0C74-2771-49A6-A35B-D7CFE9E61713}" type="slidenum">
              <a:rPr kumimoji="0" lang="en-US" altLang="en-US" sz="1300" b="0" i="0" u="none" strike="noStrike" kern="1200" cap="none" spc="0" normalizeH="0" baseline="0" noProof="0" smtClean="0">
                <a:ln>
                  <a:noFill/>
                </a:ln>
                <a:solidFill>
                  <a:srgbClr val="000000"/>
                </a:solidFill>
                <a:effectLst/>
                <a:uLnTx/>
                <a:uFillTx/>
                <a:latin typeface="Arial Narrow" panose="020B0606020202030204" pitchFamily="34" charset="0"/>
                <a:ea typeface="+mn-ea"/>
                <a:cs typeface="+mn-cs"/>
              </a:rPr>
              <a:pPr marL="0" marR="0" lvl="0" indent="0" algn="r" defTabSz="968375" rtl="0" eaLnBrk="1" fontAlgn="base" latinLnBrk="0" hangingPunct="1">
                <a:lnSpc>
                  <a:spcPct val="100000"/>
                </a:lnSpc>
                <a:spcBef>
                  <a:spcPct val="0"/>
                </a:spcBef>
                <a:spcAft>
                  <a:spcPct val="0"/>
                </a:spcAft>
                <a:buClrTx/>
                <a:buSzTx/>
                <a:buFontTx/>
                <a:buNone/>
                <a:tabLst/>
                <a:defRPr/>
              </a:pPr>
              <a:t>49</a:t>
            </a:fld>
            <a:endParaRPr kumimoji="0" lang="en-US" altLang="en-US" sz="1300" b="0" i="0" u="none" strike="noStrike" kern="1200" cap="none" spc="0" normalizeH="0" baseline="0" noProof="0" smtClean="0">
              <a:ln>
                <a:noFill/>
              </a:ln>
              <a:solidFill>
                <a:srgbClr val="000000"/>
              </a:solidFill>
              <a:effectLst/>
              <a:uLnTx/>
              <a:uFillTx/>
              <a:latin typeface="Arial Narrow" panose="020B0606020202030204" pitchFamily="34" charset="0"/>
              <a:ea typeface="+mn-ea"/>
              <a:cs typeface="+mn-cs"/>
            </a:endParaRPr>
          </a:p>
        </p:txBody>
      </p:sp>
      <p:sp>
        <p:nvSpPr>
          <p:cNvPr id="107523" name="Rectangle 2"/>
          <p:cNvSpPr>
            <a:spLocks noGrp="1" noRot="1" noChangeAspect="1" noChangeArrowheads="1" noTextEdit="1"/>
          </p:cNvSpPr>
          <p:nvPr>
            <p:ph type="sldImg"/>
          </p:nvPr>
        </p:nvSpPr>
        <p:spPr>
          <a:xfrm>
            <a:off x="381000" y="685800"/>
            <a:ext cx="6096000" cy="3429000"/>
          </a:xfrm>
          <a:ln/>
        </p:spPr>
      </p:sp>
      <p:sp>
        <p:nvSpPr>
          <p:cNvPr id="1075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6008897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 name="Google Shape;456;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0411091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8375" eaLnBrk="0" hangingPunct="0">
              <a:defRPr sz="2400">
                <a:solidFill>
                  <a:schemeClr val="tx1"/>
                </a:solidFill>
                <a:latin typeface="Times New Roman" panose="02020603050405020304" pitchFamily="18" charset="0"/>
              </a:defRPr>
            </a:lvl1pPr>
            <a:lvl2pPr marL="742950" indent="-285750" defTabSz="968375" eaLnBrk="0" hangingPunct="0">
              <a:defRPr sz="2400">
                <a:solidFill>
                  <a:schemeClr val="tx1"/>
                </a:solidFill>
                <a:latin typeface="Times New Roman" panose="02020603050405020304" pitchFamily="18" charset="0"/>
              </a:defRPr>
            </a:lvl2pPr>
            <a:lvl3pPr marL="1143000" indent="-228600" defTabSz="968375" eaLnBrk="0" hangingPunct="0">
              <a:defRPr sz="2400">
                <a:solidFill>
                  <a:schemeClr val="tx1"/>
                </a:solidFill>
                <a:latin typeface="Times New Roman" panose="02020603050405020304" pitchFamily="18" charset="0"/>
              </a:defRPr>
            </a:lvl3pPr>
            <a:lvl4pPr marL="1600200" indent="-228600" defTabSz="968375" eaLnBrk="0" hangingPunct="0">
              <a:defRPr sz="2400">
                <a:solidFill>
                  <a:schemeClr val="tx1"/>
                </a:solidFill>
                <a:latin typeface="Times New Roman" panose="02020603050405020304" pitchFamily="18" charset="0"/>
              </a:defRPr>
            </a:lvl4pPr>
            <a:lvl5pPr marL="2057400" indent="-228600" defTabSz="968375" eaLnBrk="0" hangingPunct="0">
              <a:defRPr sz="2400">
                <a:solidFill>
                  <a:schemeClr val="tx1"/>
                </a:solidFill>
                <a:latin typeface="Times New Roman" panose="02020603050405020304" pitchFamily="18" charset="0"/>
              </a:defRPr>
            </a:lvl5pPr>
            <a:lvl6pPr marL="2514600" indent="-228600" defTabSz="9683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83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83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8375"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r" defTabSz="968375" rtl="0" eaLnBrk="1" fontAlgn="base" latinLnBrk="0" hangingPunct="1">
              <a:lnSpc>
                <a:spcPct val="100000"/>
              </a:lnSpc>
              <a:spcBef>
                <a:spcPct val="0"/>
              </a:spcBef>
              <a:spcAft>
                <a:spcPct val="0"/>
              </a:spcAft>
              <a:buClrTx/>
              <a:buSzTx/>
              <a:buFontTx/>
              <a:buNone/>
              <a:tabLst/>
              <a:defRPr/>
            </a:pPr>
            <a:fld id="{C0D8055C-ED30-490C-BC66-02586FE442FC}" type="slidenum">
              <a:rPr kumimoji="0" lang="en-US" altLang="en-US" sz="1300" b="0" i="0" u="none" strike="noStrike" kern="1200" cap="none" spc="0" normalizeH="0" baseline="0" noProof="0" smtClean="0">
                <a:ln>
                  <a:noFill/>
                </a:ln>
                <a:solidFill>
                  <a:srgbClr val="000000"/>
                </a:solidFill>
                <a:effectLst/>
                <a:uLnTx/>
                <a:uFillTx/>
                <a:latin typeface="Arial Narrow" panose="020B0606020202030204" pitchFamily="34" charset="0"/>
                <a:ea typeface="+mn-ea"/>
                <a:cs typeface="+mn-cs"/>
              </a:rPr>
              <a:pPr marL="0" marR="0" lvl="0" indent="0" algn="r" defTabSz="968375" rtl="0" eaLnBrk="1" fontAlgn="base" latinLnBrk="0" hangingPunct="1">
                <a:lnSpc>
                  <a:spcPct val="100000"/>
                </a:lnSpc>
                <a:spcBef>
                  <a:spcPct val="0"/>
                </a:spcBef>
                <a:spcAft>
                  <a:spcPct val="0"/>
                </a:spcAft>
                <a:buClrTx/>
                <a:buSzTx/>
                <a:buFontTx/>
                <a:buNone/>
                <a:tabLst/>
                <a:defRPr/>
              </a:pPr>
              <a:t>50</a:t>
            </a:fld>
            <a:endParaRPr kumimoji="0" lang="en-US" altLang="en-US" sz="1300" b="0" i="0" u="none" strike="noStrike" kern="1200" cap="none" spc="0" normalizeH="0" baseline="0" noProof="0" smtClean="0">
              <a:ln>
                <a:noFill/>
              </a:ln>
              <a:solidFill>
                <a:srgbClr val="000000"/>
              </a:solidFill>
              <a:effectLst/>
              <a:uLnTx/>
              <a:uFillTx/>
              <a:latin typeface="Arial Narrow" panose="020B0606020202030204" pitchFamily="34" charset="0"/>
              <a:ea typeface="+mn-ea"/>
              <a:cs typeface="+mn-cs"/>
            </a:endParaRPr>
          </a:p>
        </p:txBody>
      </p:sp>
      <p:sp>
        <p:nvSpPr>
          <p:cNvPr id="108547" name="Rectangle 2"/>
          <p:cNvSpPr>
            <a:spLocks noGrp="1" noRot="1" noChangeAspect="1" noChangeArrowheads="1" noTextEdit="1"/>
          </p:cNvSpPr>
          <p:nvPr>
            <p:ph type="sldImg"/>
          </p:nvPr>
        </p:nvSpPr>
        <p:spPr>
          <a:xfrm>
            <a:off x="381000" y="685800"/>
            <a:ext cx="6096000" cy="3429000"/>
          </a:xfrm>
          <a:ln/>
        </p:spPr>
      </p:sp>
      <p:sp>
        <p:nvSpPr>
          <p:cNvPr id="1085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06833519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8375" eaLnBrk="0" hangingPunct="0">
              <a:defRPr sz="2400">
                <a:solidFill>
                  <a:schemeClr val="tx1"/>
                </a:solidFill>
                <a:latin typeface="Times New Roman" panose="02020603050405020304" pitchFamily="18" charset="0"/>
              </a:defRPr>
            </a:lvl1pPr>
            <a:lvl2pPr marL="742950" indent="-285750" defTabSz="968375" eaLnBrk="0" hangingPunct="0">
              <a:defRPr sz="2400">
                <a:solidFill>
                  <a:schemeClr val="tx1"/>
                </a:solidFill>
                <a:latin typeface="Times New Roman" panose="02020603050405020304" pitchFamily="18" charset="0"/>
              </a:defRPr>
            </a:lvl2pPr>
            <a:lvl3pPr marL="1143000" indent="-228600" defTabSz="968375" eaLnBrk="0" hangingPunct="0">
              <a:defRPr sz="2400">
                <a:solidFill>
                  <a:schemeClr val="tx1"/>
                </a:solidFill>
                <a:latin typeface="Times New Roman" panose="02020603050405020304" pitchFamily="18" charset="0"/>
              </a:defRPr>
            </a:lvl3pPr>
            <a:lvl4pPr marL="1600200" indent="-228600" defTabSz="968375" eaLnBrk="0" hangingPunct="0">
              <a:defRPr sz="2400">
                <a:solidFill>
                  <a:schemeClr val="tx1"/>
                </a:solidFill>
                <a:latin typeface="Times New Roman" panose="02020603050405020304" pitchFamily="18" charset="0"/>
              </a:defRPr>
            </a:lvl4pPr>
            <a:lvl5pPr marL="2057400" indent="-228600" defTabSz="968375" eaLnBrk="0" hangingPunct="0">
              <a:defRPr sz="2400">
                <a:solidFill>
                  <a:schemeClr val="tx1"/>
                </a:solidFill>
                <a:latin typeface="Times New Roman" panose="02020603050405020304" pitchFamily="18" charset="0"/>
              </a:defRPr>
            </a:lvl5pPr>
            <a:lvl6pPr marL="2514600" indent="-228600" defTabSz="9683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83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83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8375"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r" defTabSz="968375" rtl="0" eaLnBrk="1" fontAlgn="base" latinLnBrk="0" hangingPunct="1">
              <a:lnSpc>
                <a:spcPct val="100000"/>
              </a:lnSpc>
              <a:spcBef>
                <a:spcPct val="0"/>
              </a:spcBef>
              <a:spcAft>
                <a:spcPct val="0"/>
              </a:spcAft>
              <a:buClrTx/>
              <a:buSzTx/>
              <a:buFontTx/>
              <a:buNone/>
              <a:tabLst/>
              <a:defRPr/>
            </a:pPr>
            <a:fld id="{5230F591-2580-4E2A-8226-96DDFEF61100}" type="slidenum">
              <a:rPr kumimoji="0" lang="en-US" altLang="en-US" sz="1300" b="0" i="0" u="none" strike="noStrike" kern="1200" cap="none" spc="0" normalizeH="0" baseline="0" noProof="0" smtClean="0">
                <a:ln>
                  <a:noFill/>
                </a:ln>
                <a:solidFill>
                  <a:srgbClr val="000000"/>
                </a:solidFill>
                <a:effectLst/>
                <a:uLnTx/>
                <a:uFillTx/>
                <a:latin typeface="Arial Narrow" panose="020B0606020202030204" pitchFamily="34" charset="0"/>
                <a:ea typeface="+mn-ea"/>
                <a:cs typeface="+mn-cs"/>
              </a:rPr>
              <a:pPr marL="0" marR="0" lvl="0" indent="0" algn="r" defTabSz="968375" rtl="0" eaLnBrk="1" fontAlgn="base" latinLnBrk="0" hangingPunct="1">
                <a:lnSpc>
                  <a:spcPct val="100000"/>
                </a:lnSpc>
                <a:spcBef>
                  <a:spcPct val="0"/>
                </a:spcBef>
                <a:spcAft>
                  <a:spcPct val="0"/>
                </a:spcAft>
                <a:buClrTx/>
                <a:buSzTx/>
                <a:buFontTx/>
                <a:buNone/>
                <a:tabLst/>
                <a:defRPr/>
              </a:pPr>
              <a:t>51</a:t>
            </a:fld>
            <a:endParaRPr kumimoji="0" lang="en-US" altLang="en-US" sz="1300" b="0" i="0" u="none" strike="noStrike" kern="1200" cap="none" spc="0" normalizeH="0" baseline="0" noProof="0" smtClean="0">
              <a:ln>
                <a:noFill/>
              </a:ln>
              <a:solidFill>
                <a:srgbClr val="000000"/>
              </a:solidFill>
              <a:effectLst/>
              <a:uLnTx/>
              <a:uFillTx/>
              <a:latin typeface="Arial Narrow" panose="020B0606020202030204" pitchFamily="34" charset="0"/>
              <a:ea typeface="+mn-ea"/>
              <a:cs typeface="+mn-cs"/>
            </a:endParaRPr>
          </a:p>
        </p:txBody>
      </p:sp>
      <p:sp>
        <p:nvSpPr>
          <p:cNvPr id="109571" name="Rectangle 2"/>
          <p:cNvSpPr>
            <a:spLocks noGrp="1" noRot="1" noChangeAspect="1" noChangeArrowheads="1" noTextEdit="1"/>
          </p:cNvSpPr>
          <p:nvPr>
            <p:ph type="sldImg"/>
          </p:nvPr>
        </p:nvSpPr>
        <p:spPr>
          <a:xfrm>
            <a:off x="381000" y="685800"/>
            <a:ext cx="6096000" cy="3429000"/>
          </a:xfrm>
          <a:ln/>
        </p:spPr>
      </p:sp>
      <p:sp>
        <p:nvSpPr>
          <p:cNvPr id="1095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21261046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8375" eaLnBrk="0" hangingPunct="0">
              <a:defRPr sz="2400">
                <a:solidFill>
                  <a:schemeClr val="tx1"/>
                </a:solidFill>
                <a:latin typeface="Times New Roman" panose="02020603050405020304" pitchFamily="18" charset="0"/>
              </a:defRPr>
            </a:lvl1pPr>
            <a:lvl2pPr marL="742950" indent="-285750" defTabSz="968375" eaLnBrk="0" hangingPunct="0">
              <a:defRPr sz="2400">
                <a:solidFill>
                  <a:schemeClr val="tx1"/>
                </a:solidFill>
                <a:latin typeface="Times New Roman" panose="02020603050405020304" pitchFamily="18" charset="0"/>
              </a:defRPr>
            </a:lvl2pPr>
            <a:lvl3pPr marL="1143000" indent="-228600" defTabSz="968375" eaLnBrk="0" hangingPunct="0">
              <a:defRPr sz="2400">
                <a:solidFill>
                  <a:schemeClr val="tx1"/>
                </a:solidFill>
                <a:latin typeface="Times New Roman" panose="02020603050405020304" pitchFamily="18" charset="0"/>
              </a:defRPr>
            </a:lvl3pPr>
            <a:lvl4pPr marL="1600200" indent="-228600" defTabSz="968375" eaLnBrk="0" hangingPunct="0">
              <a:defRPr sz="2400">
                <a:solidFill>
                  <a:schemeClr val="tx1"/>
                </a:solidFill>
                <a:latin typeface="Times New Roman" panose="02020603050405020304" pitchFamily="18" charset="0"/>
              </a:defRPr>
            </a:lvl4pPr>
            <a:lvl5pPr marL="2057400" indent="-228600" defTabSz="968375" eaLnBrk="0" hangingPunct="0">
              <a:defRPr sz="2400">
                <a:solidFill>
                  <a:schemeClr val="tx1"/>
                </a:solidFill>
                <a:latin typeface="Times New Roman" panose="02020603050405020304" pitchFamily="18" charset="0"/>
              </a:defRPr>
            </a:lvl5pPr>
            <a:lvl6pPr marL="2514600" indent="-228600" defTabSz="9683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83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83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8375"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r" defTabSz="968375" rtl="0" eaLnBrk="1" fontAlgn="base" latinLnBrk="0" hangingPunct="1">
              <a:lnSpc>
                <a:spcPct val="100000"/>
              </a:lnSpc>
              <a:spcBef>
                <a:spcPct val="0"/>
              </a:spcBef>
              <a:spcAft>
                <a:spcPct val="0"/>
              </a:spcAft>
              <a:buClrTx/>
              <a:buSzTx/>
              <a:buFontTx/>
              <a:buNone/>
              <a:tabLst/>
              <a:defRPr/>
            </a:pPr>
            <a:fld id="{3A588299-1B67-42FB-86FA-F95B59836BE3}" type="slidenum">
              <a:rPr kumimoji="0" lang="en-US" altLang="en-US" sz="1300" b="0" i="0" u="none" strike="noStrike" kern="1200" cap="none" spc="0" normalizeH="0" baseline="0" noProof="0" smtClean="0">
                <a:ln>
                  <a:noFill/>
                </a:ln>
                <a:solidFill>
                  <a:srgbClr val="000000"/>
                </a:solidFill>
                <a:effectLst/>
                <a:uLnTx/>
                <a:uFillTx/>
                <a:latin typeface="Arial Narrow" panose="020B0606020202030204" pitchFamily="34" charset="0"/>
                <a:ea typeface="+mn-ea"/>
                <a:cs typeface="+mn-cs"/>
              </a:rPr>
              <a:pPr marL="0" marR="0" lvl="0" indent="0" algn="r" defTabSz="968375" rtl="0" eaLnBrk="1" fontAlgn="base" latinLnBrk="0" hangingPunct="1">
                <a:lnSpc>
                  <a:spcPct val="100000"/>
                </a:lnSpc>
                <a:spcBef>
                  <a:spcPct val="0"/>
                </a:spcBef>
                <a:spcAft>
                  <a:spcPct val="0"/>
                </a:spcAft>
                <a:buClrTx/>
                <a:buSzTx/>
                <a:buFontTx/>
                <a:buNone/>
                <a:tabLst/>
                <a:defRPr/>
              </a:pPr>
              <a:t>52</a:t>
            </a:fld>
            <a:endParaRPr kumimoji="0" lang="en-US" altLang="en-US" sz="1300" b="0" i="0" u="none" strike="noStrike" kern="1200" cap="none" spc="0" normalizeH="0" baseline="0" noProof="0" smtClean="0">
              <a:ln>
                <a:noFill/>
              </a:ln>
              <a:solidFill>
                <a:srgbClr val="000000"/>
              </a:solidFill>
              <a:effectLst/>
              <a:uLnTx/>
              <a:uFillTx/>
              <a:latin typeface="Arial Narrow" panose="020B0606020202030204" pitchFamily="34" charset="0"/>
              <a:ea typeface="+mn-ea"/>
              <a:cs typeface="+mn-cs"/>
            </a:endParaRPr>
          </a:p>
        </p:txBody>
      </p:sp>
      <p:sp>
        <p:nvSpPr>
          <p:cNvPr id="110595" name="Rectangle 2"/>
          <p:cNvSpPr>
            <a:spLocks noGrp="1" noRot="1" noChangeAspect="1" noChangeArrowheads="1" noTextEdit="1"/>
          </p:cNvSpPr>
          <p:nvPr>
            <p:ph type="sldImg"/>
          </p:nvPr>
        </p:nvSpPr>
        <p:spPr>
          <a:xfrm>
            <a:off x="381000" y="685800"/>
            <a:ext cx="6096000" cy="3429000"/>
          </a:xfrm>
          <a:ln/>
        </p:spPr>
      </p:sp>
      <p:sp>
        <p:nvSpPr>
          <p:cNvPr id="1105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74316053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8375" eaLnBrk="0" hangingPunct="0">
              <a:defRPr sz="2400">
                <a:solidFill>
                  <a:schemeClr val="tx1"/>
                </a:solidFill>
                <a:latin typeface="Times New Roman" panose="02020603050405020304" pitchFamily="18" charset="0"/>
              </a:defRPr>
            </a:lvl1pPr>
            <a:lvl2pPr marL="742950" indent="-285750" defTabSz="968375" eaLnBrk="0" hangingPunct="0">
              <a:defRPr sz="2400">
                <a:solidFill>
                  <a:schemeClr val="tx1"/>
                </a:solidFill>
                <a:latin typeface="Times New Roman" panose="02020603050405020304" pitchFamily="18" charset="0"/>
              </a:defRPr>
            </a:lvl2pPr>
            <a:lvl3pPr marL="1143000" indent="-228600" defTabSz="968375" eaLnBrk="0" hangingPunct="0">
              <a:defRPr sz="2400">
                <a:solidFill>
                  <a:schemeClr val="tx1"/>
                </a:solidFill>
                <a:latin typeface="Times New Roman" panose="02020603050405020304" pitchFamily="18" charset="0"/>
              </a:defRPr>
            </a:lvl3pPr>
            <a:lvl4pPr marL="1600200" indent="-228600" defTabSz="968375" eaLnBrk="0" hangingPunct="0">
              <a:defRPr sz="2400">
                <a:solidFill>
                  <a:schemeClr val="tx1"/>
                </a:solidFill>
                <a:latin typeface="Times New Roman" panose="02020603050405020304" pitchFamily="18" charset="0"/>
              </a:defRPr>
            </a:lvl4pPr>
            <a:lvl5pPr marL="2057400" indent="-228600" defTabSz="968375" eaLnBrk="0" hangingPunct="0">
              <a:defRPr sz="2400">
                <a:solidFill>
                  <a:schemeClr val="tx1"/>
                </a:solidFill>
                <a:latin typeface="Times New Roman" panose="02020603050405020304" pitchFamily="18" charset="0"/>
              </a:defRPr>
            </a:lvl5pPr>
            <a:lvl6pPr marL="2514600" indent="-228600" defTabSz="9683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83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83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8375"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r" defTabSz="968375" rtl="0" eaLnBrk="1" fontAlgn="base" latinLnBrk="0" hangingPunct="1">
              <a:lnSpc>
                <a:spcPct val="100000"/>
              </a:lnSpc>
              <a:spcBef>
                <a:spcPct val="0"/>
              </a:spcBef>
              <a:spcAft>
                <a:spcPct val="0"/>
              </a:spcAft>
              <a:buClrTx/>
              <a:buSzTx/>
              <a:buFontTx/>
              <a:buNone/>
              <a:tabLst/>
              <a:defRPr/>
            </a:pPr>
            <a:fld id="{1B5C6BBC-662D-4F56-AD5E-211A526EFC17}" type="slidenum">
              <a:rPr kumimoji="0" lang="en-US" altLang="en-US" sz="1300" b="0" i="0" u="none" strike="noStrike" kern="1200" cap="none" spc="0" normalizeH="0" baseline="0" noProof="0" smtClean="0">
                <a:ln>
                  <a:noFill/>
                </a:ln>
                <a:solidFill>
                  <a:srgbClr val="000000"/>
                </a:solidFill>
                <a:effectLst/>
                <a:uLnTx/>
                <a:uFillTx/>
                <a:latin typeface="Arial Narrow" panose="020B0606020202030204" pitchFamily="34" charset="0"/>
                <a:ea typeface="+mn-ea"/>
                <a:cs typeface="+mn-cs"/>
              </a:rPr>
              <a:pPr marL="0" marR="0" lvl="0" indent="0" algn="r" defTabSz="968375" rtl="0" eaLnBrk="1" fontAlgn="base" latinLnBrk="0" hangingPunct="1">
                <a:lnSpc>
                  <a:spcPct val="100000"/>
                </a:lnSpc>
                <a:spcBef>
                  <a:spcPct val="0"/>
                </a:spcBef>
                <a:spcAft>
                  <a:spcPct val="0"/>
                </a:spcAft>
                <a:buClrTx/>
                <a:buSzTx/>
                <a:buFontTx/>
                <a:buNone/>
                <a:tabLst/>
                <a:defRPr/>
              </a:pPr>
              <a:t>53</a:t>
            </a:fld>
            <a:endParaRPr kumimoji="0" lang="en-US" altLang="en-US" sz="1300" b="0" i="0" u="none" strike="noStrike" kern="1200" cap="none" spc="0" normalizeH="0" baseline="0" noProof="0" smtClean="0">
              <a:ln>
                <a:noFill/>
              </a:ln>
              <a:solidFill>
                <a:srgbClr val="000000"/>
              </a:solidFill>
              <a:effectLst/>
              <a:uLnTx/>
              <a:uFillTx/>
              <a:latin typeface="Arial Narrow" panose="020B0606020202030204" pitchFamily="34" charset="0"/>
              <a:ea typeface="+mn-ea"/>
              <a:cs typeface="+mn-cs"/>
            </a:endParaRPr>
          </a:p>
        </p:txBody>
      </p:sp>
      <p:sp>
        <p:nvSpPr>
          <p:cNvPr id="111619" name="Rectangle 2"/>
          <p:cNvSpPr>
            <a:spLocks noGrp="1" noRot="1" noChangeAspect="1" noChangeArrowheads="1" noTextEdit="1"/>
          </p:cNvSpPr>
          <p:nvPr>
            <p:ph type="sldImg"/>
          </p:nvPr>
        </p:nvSpPr>
        <p:spPr>
          <a:xfrm>
            <a:off x="381000" y="685800"/>
            <a:ext cx="6096000" cy="3429000"/>
          </a:xfrm>
          <a:ln/>
        </p:spPr>
      </p:sp>
      <p:sp>
        <p:nvSpPr>
          <p:cNvPr id="1116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49645665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8375" eaLnBrk="0" hangingPunct="0">
              <a:defRPr sz="2400">
                <a:solidFill>
                  <a:schemeClr val="tx1"/>
                </a:solidFill>
                <a:latin typeface="Times New Roman" panose="02020603050405020304" pitchFamily="18" charset="0"/>
              </a:defRPr>
            </a:lvl1pPr>
            <a:lvl2pPr marL="742950" indent="-285750" defTabSz="968375" eaLnBrk="0" hangingPunct="0">
              <a:defRPr sz="2400">
                <a:solidFill>
                  <a:schemeClr val="tx1"/>
                </a:solidFill>
                <a:latin typeface="Times New Roman" panose="02020603050405020304" pitchFamily="18" charset="0"/>
              </a:defRPr>
            </a:lvl2pPr>
            <a:lvl3pPr marL="1143000" indent="-228600" defTabSz="968375" eaLnBrk="0" hangingPunct="0">
              <a:defRPr sz="2400">
                <a:solidFill>
                  <a:schemeClr val="tx1"/>
                </a:solidFill>
                <a:latin typeface="Times New Roman" panose="02020603050405020304" pitchFamily="18" charset="0"/>
              </a:defRPr>
            </a:lvl3pPr>
            <a:lvl4pPr marL="1600200" indent="-228600" defTabSz="968375" eaLnBrk="0" hangingPunct="0">
              <a:defRPr sz="2400">
                <a:solidFill>
                  <a:schemeClr val="tx1"/>
                </a:solidFill>
                <a:latin typeface="Times New Roman" panose="02020603050405020304" pitchFamily="18" charset="0"/>
              </a:defRPr>
            </a:lvl4pPr>
            <a:lvl5pPr marL="2057400" indent="-228600" defTabSz="968375" eaLnBrk="0" hangingPunct="0">
              <a:defRPr sz="2400">
                <a:solidFill>
                  <a:schemeClr val="tx1"/>
                </a:solidFill>
                <a:latin typeface="Times New Roman" panose="02020603050405020304" pitchFamily="18" charset="0"/>
              </a:defRPr>
            </a:lvl5pPr>
            <a:lvl6pPr marL="2514600" indent="-228600" defTabSz="9683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83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83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8375"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r" defTabSz="968375" rtl="0" eaLnBrk="1" fontAlgn="base" latinLnBrk="0" hangingPunct="1">
              <a:lnSpc>
                <a:spcPct val="100000"/>
              </a:lnSpc>
              <a:spcBef>
                <a:spcPct val="0"/>
              </a:spcBef>
              <a:spcAft>
                <a:spcPct val="0"/>
              </a:spcAft>
              <a:buClrTx/>
              <a:buSzTx/>
              <a:buFontTx/>
              <a:buNone/>
              <a:tabLst/>
              <a:defRPr/>
            </a:pPr>
            <a:fld id="{4E11C23C-BEA4-4B67-819F-0DF3C8FADD46}" type="slidenum">
              <a:rPr kumimoji="0" lang="en-US" altLang="en-US" sz="1300" b="0" i="0" u="none" strike="noStrike" kern="1200" cap="none" spc="0" normalizeH="0" baseline="0" noProof="0" smtClean="0">
                <a:ln>
                  <a:noFill/>
                </a:ln>
                <a:solidFill>
                  <a:srgbClr val="000000"/>
                </a:solidFill>
                <a:effectLst/>
                <a:uLnTx/>
                <a:uFillTx/>
                <a:latin typeface="Arial Narrow" panose="020B0606020202030204" pitchFamily="34" charset="0"/>
                <a:ea typeface="+mn-ea"/>
                <a:cs typeface="+mn-cs"/>
              </a:rPr>
              <a:pPr marL="0" marR="0" lvl="0" indent="0" algn="r" defTabSz="968375" rtl="0" eaLnBrk="1" fontAlgn="base" latinLnBrk="0" hangingPunct="1">
                <a:lnSpc>
                  <a:spcPct val="100000"/>
                </a:lnSpc>
                <a:spcBef>
                  <a:spcPct val="0"/>
                </a:spcBef>
                <a:spcAft>
                  <a:spcPct val="0"/>
                </a:spcAft>
                <a:buClrTx/>
                <a:buSzTx/>
                <a:buFontTx/>
                <a:buNone/>
                <a:tabLst/>
                <a:defRPr/>
              </a:pPr>
              <a:t>54</a:t>
            </a:fld>
            <a:endParaRPr kumimoji="0" lang="en-US" altLang="en-US" sz="1300" b="0" i="0" u="none" strike="noStrike" kern="1200" cap="none" spc="0" normalizeH="0" baseline="0" noProof="0" smtClean="0">
              <a:ln>
                <a:noFill/>
              </a:ln>
              <a:solidFill>
                <a:srgbClr val="000000"/>
              </a:solidFill>
              <a:effectLst/>
              <a:uLnTx/>
              <a:uFillTx/>
              <a:latin typeface="Arial Narrow" panose="020B0606020202030204" pitchFamily="34" charset="0"/>
              <a:ea typeface="+mn-ea"/>
              <a:cs typeface="+mn-cs"/>
            </a:endParaRPr>
          </a:p>
        </p:txBody>
      </p:sp>
      <p:sp>
        <p:nvSpPr>
          <p:cNvPr id="112643" name="Rectangle 2"/>
          <p:cNvSpPr>
            <a:spLocks noGrp="1" noRot="1" noChangeAspect="1" noChangeArrowheads="1" noTextEdit="1"/>
          </p:cNvSpPr>
          <p:nvPr>
            <p:ph type="sldImg"/>
          </p:nvPr>
        </p:nvSpPr>
        <p:spPr>
          <a:xfrm>
            <a:off x="381000" y="685800"/>
            <a:ext cx="6096000" cy="3429000"/>
          </a:xfrm>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58612275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8375" eaLnBrk="0" hangingPunct="0">
              <a:defRPr sz="2400">
                <a:solidFill>
                  <a:schemeClr val="tx1"/>
                </a:solidFill>
                <a:latin typeface="Times New Roman" panose="02020603050405020304" pitchFamily="18" charset="0"/>
              </a:defRPr>
            </a:lvl1pPr>
            <a:lvl2pPr marL="742950" indent="-285750" defTabSz="968375" eaLnBrk="0" hangingPunct="0">
              <a:defRPr sz="2400">
                <a:solidFill>
                  <a:schemeClr val="tx1"/>
                </a:solidFill>
                <a:latin typeface="Times New Roman" panose="02020603050405020304" pitchFamily="18" charset="0"/>
              </a:defRPr>
            </a:lvl2pPr>
            <a:lvl3pPr marL="1143000" indent="-228600" defTabSz="968375" eaLnBrk="0" hangingPunct="0">
              <a:defRPr sz="2400">
                <a:solidFill>
                  <a:schemeClr val="tx1"/>
                </a:solidFill>
                <a:latin typeface="Times New Roman" panose="02020603050405020304" pitchFamily="18" charset="0"/>
              </a:defRPr>
            </a:lvl3pPr>
            <a:lvl4pPr marL="1600200" indent="-228600" defTabSz="968375" eaLnBrk="0" hangingPunct="0">
              <a:defRPr sz="2400">
                <a:solidFill>
                  <a:schemeClr val="tx1"/>
                </a:solidFill>
                <a:latin typeface="Times New Roman" panose="02020603050405020304" pitchFamily="18" charset="0"/>
              </a:defRPr>
            </a:lvl4pPr>
            <a:lvl5pPr marL="2057400" indent="-228600" defTabSz="968375" eaLnBrk="0" hangingPunct="0">
              <a:defRPr sz="2400">
                <a:solidFill>
                  <a:schemeClr val="tx1"/>
                </a:solidFill>
                <a:latin typeface="Times New Roman" panose="02020603050405020304" pitchFamily="18" charset="0"/>
              </a:defRPr>
            </a:lvl5pPr>
            <a:lvl6pPr marL="2514600" indent="-228600" defTabSz="9683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83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83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8375"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r" defTabSz="968375" rtl="0" eaLnBrk="1" fontAlgn="base" latinLnBrk="0" hangingPunct="1">
              <a:lnSpc>
                <a:spcPct val="100000"/>
              </a:lnSpc>
              <a:spcBef>
                <a:spcPct val="0"/>
              </a:spcBef>
              <a:spcAft>
                <a:spcPct val="0"/>
              </a:spcAft>
              <a:buClrTx/>
              <a:buSzTx/>
              <a:buFontTx/>
              <a:buNone/>
              <a:tabLst/>
              <a:defRPr/>
            </a:pPr>
            <a:fld id="{E2E26D5E-F0E5-4CBC-85EF-63607006D655}" type="slidenum">
              <a:rPr kumimoji="0" lang="en-US" altLang="en-US" sz="1300" b="0" i="0" u="none" strike="noStrike" kern="1200" cap="none" spc="0" normalizeH="0" baseline="0" noProof="0" smtClean="0">
                <a:ln>
                  <a:noFill/>
                </a:ln>
                <a:solidFill>
                  <a:srgbClr val="000000"/>
                </a:solidFill>
                <a:effectLst/>
                <a:uLnTx/>
                <a:uFillTx/>
                <a:latin typeface="Arial Narrow" panose="020B0606020202030204" pitchFamily="34" charset="0"/>
                <a:ea typeface="+mn-ea"/>
                <a:cs typeface="+mn-cs"/>
              </a:rPr>
              <a:pPr marL="0" marR="0" lvl="0" indent="0" algn="r" defTabSz="968375" rtl="0" eaLnBrk="1" fontAlgn="base" latinLnBrk="0" hangingPunct="1">
                <a:lnSpc>
                  <a:spcPct val="100000"/>
                </a:lnSpc>
                <a:spcBef>
                  <a:spcPct val="0"/>
                </a:spcBef>
                <a:spcAft>
                  <a:spcPct val="0"/>
                </a:spcAft>
                <a:buClrTx/>
                <a:buSzTx/>
                <a:buFontTx/>
                <a:buNone/>
                <a:tabLst/>
                <a:defRPr/>
              </a:pPr>
              <a:t>55</a:t>
            </a:fld>
            <a:endParaRPr kumimoji="0" lang="en-US" altLang="en-US" sz="1300" b="0" i="0" u="none" strike="noStrike" kern="1200" cap="none" spc="0" normalizeH="0" baseline="0" noProof="0" smtClean="0">
              <a:ln>
                <a:noFill/>
              </a:ln>
              <a:solidFill>
                <a:srgbClr val="000000"/>
              </a:solidFill>
              <a:effectLst/>
              <a:uLnTx/>
              <a:uFillTx/>
              <a:latin typeface="Arial Narrow" panose="020B0606020202030204" pitchFamily="34" charset="0"/>
              <a:ea typeface="+mn-ea"/>
              <a:cs typeface="+mn-cs"/>
            </a:endParaRPr>
          </a:p>
        </p:txBody>
      </p:sp>
      <p:sp>
        <p:nvSpPr>
          <p:cNvPr id="113667" name="Rectangle 2"/>
          <p:cNvSpPr>
            <a:spLocks noGrp="1" noRot="1" noChangeAspect="1" noChangeArrowheads="1" noTextEdit="1"/>
          </p:cNvSpPr>
          <p:nvPr>
            <p:ph type="sldImg"/>
          </p:nvPr>
        </p:nvSpPr>
        <p:spPr>
          <a:xfrm>
            <a:off x="381000" y="685800"/>
            <a:ext cx="6096000" cy="3429000"/>
          </a:xfrm>
          <a:ln/>
        </p:spPr>
      </p:sp>
      <p:sp>
        <p:nvSpPr>
          <p:cNvPr id="1136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02950877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8375" eaLnBrk="0" hangingPunct="0">
              <a:defRPr sz="2400">
                <a:solidFill>
                  <a:schemeClr val="tx1"/>
                </a:solidFill>
                <a:latin typeface="Times New Roman" panose="02020603050405020304" pitchFamily="18" charset="0"/>
              </a:defRPr>
            </a:lvl1pPr>
            <a:lvl2pPr marL="742950" indent="-285750" defTabSz="968375" eaLnBrk="0" hangingPunct="0">
              <a:defRPr sz="2400">
                <a:solidFill>
                  <a:schemeClr val="tx1"/>
                </a:solidFill>
                <a:latin typeface="Times New Roman" panose="02020603050405020304" pitchFamily="18" charset="0"/>
              </a:defRPr>
            </a:lvl2pPr>
            <a:lvl3pPr marL="1143000" indent="-228600" defTabSz="968375" eaLnBrk="0" hangingPunct="0">
              <a:defRPr sz="2400">
                <a:solidFill>
                  <a:schemeClr val="tx1"/>
                </a:solidFill>
                <a:latin typeface="Times New Roman" panose="02020603050405020304" pitchFamily="18" charset="0"/>
              </a:defRPr>
            </a:lvl3pPr>
            <a:lvl4pPr marL="1600200" indent="-228600" defTabSz="968375" eaLnBrk="0" hangingPunct="0">
              <a:defRPr sz="2400">
                <a:solidFill>
                  <a:schemeClr val="tx1"/>
                </a:solidFill>
                <a:latin typeface="Times New Roman" panose="02020603050405020304" pitchFamily="18" charset="0"/>
              </a:defRPr>
            </a:lvl4pPr>
            <a:lvl5pPr marL="2057400" indent="-228600" defTabSz="968375" eaLnBrk="0" hangingPunct="0">
              <a:defRPr sz="2400">
                <a:solidFill>
                  <a:schemeClr val="tx1"/>
                </a:solidFill>
                <a:latin typeface="Times New Roman" panose="02020603050405020304" pitchFamily="18" charset="0"/>
              </a:defRPr>
            </a:lvl5pPr>
            <a:lvl6pPr marL="2514600" indent="-228600" defTabSz="9683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83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83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8375"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r" defTabSz="968375" rtl="0" eaLnBrk="1" fontAlgn="base" latinLnBrk="0" hangingPunct="1">
              <a:lnSpc>
                <a:spcPct val="100000"/>
              </a:lnSpc>
              <a:spcBef>
                <a:spcPct val="0"/>
              </a:spcBef>
              <a:spcAft>
                <a:spcPct val="0"/>
              </a:spcAft>
              <a:buClrTx/>
              <a:buSzTx/>
              <a:buFontTx/>
              <a:buNone/>
              <a:tabLst/>
              <a:defRPr/>
            </a:pPr>
            <a:fld id="{052741CD-DFB3-4346-8D8B-14AF6EC2EFF4}" type="slidenum">
              <a:rPr kumimoji="0" lang="en-US" altLang="en-US" sz="1300" b="0" i="0" u="none" strike="noStrike" kern="1200" cap="none" spc="0" normalizeH="0" baseline="0" noProof="0" smtClean="0">
                <a:ln>
                  <a:noFill/>
                </a:ln>
                <a:solidFill>
                  <a:srgbClr val="000000"/>
                </a:solidFill>
                <a:effectLst/>
                <a:uLnTx/>
                <a:uFillTx/>
                <a:latin typeface="Arial Narrow" panose="020B0606020202030204" pitchFamily="34" charset="0"/>
                <a:ea typeface="+mn-ea"/>
                <a:cs typeface="+mn-cs"/>
              </a:rPr>
              <a:pPr marL="0" marR="0" lvl="0" indent="0" algn="r" defTabSz="968375" rtl="0" eaLnBrk="1" fontAlgn="base" latinLnBrk="0" hangingPunct="1">
                <a:lnSpc>
                  <a:spcPct val="100000"/>
                </a:lnSpc>
                <a:spcBef>
                  <a:spcPct val="0"/>
                </a:spcBef>
                <a:spcAft>
                  <a:spcPct val="0"/>
                </a:spcAft>
                <a:buClrTx/>
                <a:buSzTx/>
                <a:buFontTx/>
                <a:buNone/>
                <a:tabLst/>
                <a:defRPr/>
              </a:pPr>
              <a:t>56</a:t>
            </a:fld>
            <a:endParaRPr kumimoji="0" lang="en-US" altLang="en-US" sz="1300" b="0" i="0" u="none" strike="noStrike" kern="1200" cap="none" spc="0" normalizeH="0" baseline="0" noProof="0" smtClean="0">
              <a:ln>
                <a:noFill/>
              </a:ln>
              <a:solidFill>
                <a:srgbClr val="000000"/>
              </a:solidFill>
              <a:effectLst/>
              <a:uLnTx/>
              <a:uFillTx/>
              <a:latin typeface="Arial Narrow" panose="020B0606020202030204" pitchFamily="34" charset="0"/>
              <a:ea typeface="+mn-ea"/>
              <a:cs typeface="+mn-cs"/>
            </a:endParaRPr>
          </a:p>
        </p:txBody>
      </p:sp>
      <p:sp>
        <p:nvSpPr>
          <p:cNvPr id="144387" name="Rectangle 2"/>
          <p:cNvSpPr>
            <a:spLocks noGrp="1" noRot="1" noChangeAspect="1" noChangeArrowheads="1" noTextEdit="1"/>
          </p:cNvSpPr>
          <p:nvPr>
            <p:ph type="sldImg"/>
          </p:nvPr>
        </p:nvSpPr>
        <p:spPr>
          <a:xfrm>
            <a:off x="381000" y="685800"/>
            <a:ext cx="6096000" cy="3429000"/>
          </a:xfrm>
          <a:ln/>
        </p:spPr>
      </p:sp>
      <p:sp>
        <p:nvSpPr>
          <p:cNvPr id="1443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11467973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F6BE6B3-2D16-4A1B-99C8-9BB68DB86518}" type="slidenum">
              <a:rPr kumimoji="0" lang="en-IN"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59</a:t>
            </a:fld>
            <a:endParaRPr kumimoji="0" lang="en-IN"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63318994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F6BE6B3-2D16-4A1B-99C8-9BB68DB86518}" type="slidenum">
              <a:rPr kumimoji="0" lang="en-IN"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63</a:t>
            </a:fld>
            <a:endParaRPr kumimoji="0" lang="en-IN"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48210772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F6BE6B3-2D16-4A1B-99C8-9BB68DB86518}" type="slidenum">
              <a:rPr kumimoji="0" lang="en-IN"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64</a:t>
            </a:fld>
            <a:endParaRPr kumimoji="0" lang="en-IN"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9012561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 name="Google Shape;456;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1144694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F6BE6B3-2D16-4A1B-99C8-9BB68DB86518}" type="slidenum">
              <a:rPr kumimoji="0" lang="en-IN"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65</a:t>
            </a:fld>
            <a:endParaRPr kumimoji="0" lang="en-IN"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77980666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3" name="Google Shape;473;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9684526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0"/>
        <p:cNvGrpSpPr/>
        <p:nvPr/>
      </p:nvGrpSpPr>
      <p:grpSpPr>
        <a:xfrm>
          <a:off x="0" y="0"/>
          <a:ext cx="0" cy="0"/>
          <a:chOff x="0" y="0"/>
          <a:chExt cx="0" cy="0"/>
        </a:xfrm>
      </p:grpSpPr>
      <p:sp>
        <p:nvSpPr>
          <p:cNvPr id="611" name="Google Shape;611;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2" name="Google Shape;612;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560217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800">
                <a:solidFill>
                  <a:schemeClr val="tx1"/>
                </a:solidFill>
                <a:latin typeface="Arial" panose="020B0604020202020204" pitchFamily="34" charset="0"/>
              </a:defRPr>
            </a:lvl1pPr>
            <a:lvl2pPr marL="742950" indent="-285750" defTabSz="966788">
              <a:defRPr sz="2800">
                <a:solidFill>
                  <a:schemeClr val="tx1"/>
                </a:solidFill>
                <a:latin typeface="Arial" panose="020B0604020202020204" pitchFamily="34" charset="0"/>
              </a:defRPr>
            </a:lvl2pPr>
            <a:lvl3pPr marL="1143000" indent="-228600" defTabSz="966788">
              <a:defRPr sz="2800">
                <a:solidFill>
                  <a:schemeClr val="tx1"/>
                </a:solidFill>
                <a:latin typeface="Arial" panose="020B0604020202020204" pitchFamily="34" charset="0"/>
              </a:defRPr>
            </a:lvl3pPr>
            <a:lvl4pPr marL="1600200" indent="-228600" defTabSz="966788">
              <a:defRPr sz="2800">
                <a:solidFill>
                  <a:schemeClr val="tx1"/>
                </a:solidFill>
                <a:latin typeface="Arial" panose="020B0604020202020204" pitchFamily="34" charset="0"/>
              </a:defRPr>
            </a:lvl4pPr>
            <a:lvl5pPr marL="2057400" indent="-228600" defTabSz="966788">
              <a:defRPr sz="2800">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2800">
                <a:solidFill>
                  <a:schemeClr val="tx1"/>
                </a:solidFill>
                <a:latin typeface="Arial" panose="020B0604020202020204" pitchFamily="34" charset="0"/>
              </a:defRPr>
            </a:lvl9pPr>
          </a:lstStyle>
          <a:p>
            <a:pPr marL="0" marR="0" lvl="0" indent="0" algn="r" defTabSz="966788" rtl="0" eaLnBrk="1" fontAlgn="base" latinLnBrk="0" hangingPunct="1">
              <a:lnSpc>
                <a:spcPct val="100000"/>
              </a:lnSpc>
              <a:spcBef>
                <a:spcPct val="0"/>
              </a:spcBef>
              <a:spcAft>
                <a:spcPct val="0"/>
              </a:spcAft>
              <a:buClrTx/>
              <a:buSzTx/>
              <a:buFontTx/>
              <a:buNone/>
              <a:tabLst/>
              <a:defRPr/>
            </a:pPr>
            <a:fld id="{0081CD42-C420-41AF-8A90-F1A614D51EC2}" type="slidenum">
              <a:rPr kumimoji="0" lang="en-US" altLang="en-US" sz="1300" b="0" i="0" u="none" strike="noStrike" kern="1200" cap="none" spc="0" normalizeH="0" baseline="0" noProof="0" smtClean="0">
                <a:ln>
                  <a:noFill/>
                </a:ln>
                <a:solidFill>
                  <a:srgbClr val="000000"/>
                </a:solidFill>
                <a:effectLst/>
                <a:uLnTx/>
                <a:uFillTx/>
                <a:latin typeface="Calibri" panose="020F0502020204030204" pitchFamily="34" charset="0"/>
                <a:ea typeface="MS PGothic" panose="020B0600070205080204" pitchFamily="34" charset="-128"/>
                <a:cs typeface="+mn-cs"/>
              </a:rPr>
              <a:pPr marL="0" marR="0" lvl="0" indent="0" algn="r" defTabSz="966788" rtl="0" eaLnBrk="1" fontAlgn="base" latinLnBrk="0" hangingPunct="1">
                <a:lnSpc>
                  <a:spcPct val="100000"/>
                </a:lnSpc>
                <a:spcBef>
                  <a:spcPct val="0"/>
                </a:spcBef>
                <a:spcAft>
                  <a:spcPct val="0"/>
                </a:spcAft>
                <a:buClrTx/>
                <a:buSzTx/>
                <a:buFontTx/>
                <a:buNone/>
                <a:tabLst/>
                <a:defRPr/>
              </a:pPr>
              <a:t>7</a:t>
            </a:fld>
            <a:endParaRPr kumimoji="0" lang="en-US" altLang="en-US" sz="1300" b="0" i="0" u="none" strike="noStrike" kern="1200" cap="none" spc="0" normalizeH="0" baseline="0" noProof="0" smtClean="0">
              <a:ln>
                <a:noFill/>
              </a:ln>
              <a:solidFill>
                <a:srgbClr val="000000"/>
              </a:solidFill>
              <a:effectLst/>
              <a:uLnTx/>
              <a:uFillTx/>
              <a:latin typeface="Calibri" panose="020F0502020204030204" pitchFamily="34" charset="0"/>
              <a:ea typeface="MS PGothic" panose="020B0600070205080204" pitchFamily="34" charset="-128"/>
              <a:cs typeface="+mn-cs"/>
            </a:endParaRPr>
          </a:p>
        </p:txBody>
      </p:sp>
      <p:sp>
        <p:nvSpPr>
          <p:cNvPr id="19459" name="Rectangle 2"/>
          <p:cNvSpPr>
            <a:spLocks noGrp="1" noRot="1" noChangeAspect="1" noChangeArrowheads="1" noTextEdit="1"/>
          </p:cNvSpPr>
          <p:nvPr>
            <p:ph type="sldImg"/>
          </p:nvPr>
        </p:nvSpPr>
        <p:spPr>
          <a:xfrm>
            <a:off x="381000" y="685800"/>
            <a:ext cx="6096000" cy="3429000"/>
          </a:xfrm>
          <a:ln/>
        </p:spPr>
      </p:sp>
      <p:sp>
        <p:nvSpPr>
          <p:cNvPr id="19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smtClean="0"/>
              <a:t>analogy: trays of food at the sizzler</a:t>
            </a:r>
          </a:p>
        </p:txBody>
      </p:sp>
    </p:spTree>
    <p:extLst>
      <p:ext uri="{BB962C8B-B14F-4D97-AF65-F5344CB8AC3E}">
        <p14:creationId xmlns:p14="http://schemas.microsoft.com/office/powerpoint/2010/main" val="22175865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F6BE6B3-2D16-4A1B-99C8-9BB68DB86518}" type="slidenum">
              <a:rPr kumimoji="0" lang="en-IN"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IN"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2921658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F6BE6B3-2D16-4A1B-99C8-9BB68DB86518}" type="slidenum">
              <a:rPr kumimoji="0" lang="en-IN"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IN"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0758353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F6BE6B3-2D16-4A1B-99C8-9BB68DB86518}" type="slidenum">
              <a:rPr kumimoji="0" lang="en-IN"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IN"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71522407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p:nvPr/>
        </p:nvSpPr>
        <p:spPr>
          <a:xfrm>
            <a:off x="2630450" y="630150"/>
            <a:ext cx="3883200" cy="3883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5430350" y="228600"/>
            <a:ext cx="1388100" cy="1388100"/>
          </a:xfrm>
          <a:prstGeom prst="ellipse">
            <a:avLst/>
          </a:prstGeom>
          <a:solidFill>
            <a:srgbClr val="FFB600">
              <a:alpha val="7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5908250" y="4660825"/>
            <a:ext cx="605400" cy="6054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706650" y="3872629"/>
            <a:ext cx="1097700" cy="10977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2081694" y="771271"/>
            <a:ext cx="774600" cy="7746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6513651" y="1616690"/>
            <a:ext cx="413400" cy="4134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2420476" y="3612044"/>
            <a:ext cx="336900" cy="3369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362484" y="1670133"/>
            <a:ext cx="213000" cy="2130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6818461" y="1338692"/>
            <a:ext cx="93900" cy="939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6163989" y="4374525"/>
            <a:ext cx="93900" cy="939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300611" y="990190"/>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 name="Google Shape;21;p2"/>
          <p:cNvGrpSpPr/>
          <p:nvPr/>
        </p:nvGrpSpPr>
        <p:grpSpPr>
          <a:xfrm>
            <a:off x="3001075" y="4182123"/>
            <a:ext cx="508851" cy="478711"/>
            <a:chOff x="5972700" y="2330200"/>
            <a:chExt cx="411625" cy="387275"/>
          </a:xfrm>
        </p:grpSpPr>
        <p:sp>
          <p:nvSpPr>
            <p:cNvPr id="22" name="Google Shape;22;p2"/>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24;p2"/>
          <p:cNvGrpSpPr/>
          <p:nvPr/>
        </p:nvGrpSpPr>
        <p:grpSpPr>
          <a:xfrm>
            <a:off x="5861768" y="506559"/>
            <a:ext cx="524975" cy="832145"/>
            <a:chOff x="6718575" y="2318625"/>
            <a:chExt cx="256950" cy="407375"/>
          </a:xfrm>
        </p:grpSpPr>
        <p:sp>
          <p:nvSpPr>
            <p:cNvPr id="25" name="Google Shape;25;p2"/>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6" name="Google Shape;26;p2"/>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7" name="Google Shape;27;p2"/>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8" name="Google Shape;28;p2"/>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9" name="Google Shape;29;p2"/>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30" name="Google Shape;30;p2"/>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31" name="Google Shape;31;p2"/>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32" name="Google Shape;32;p2"/>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sp>
        <p:nvSpPr>
          <p:cNvPr id="33" name="Google Shape;33;p2"/>
          <p:cNvSpPr txBox="1">
            <a:spLocks noGrp="1"/>
          </p:cNvSpPr>
          <p:nvPr>
            <p:ph type="ctrTitle"/>
          </p:nvPr>
        </p:nvSpPr>
        <p:spPr>
          <a:xfrm>
            <a:off x="2757250" y="961350"/>
            <a:ext cx="3629400" cy="3220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34" name="Google Shape;34;p2"/>
          <p:cNvSpPr/>
          <p:nvPr/>
        </p:nvSpPr>
        <p:spPr>
          <a:xfrm>
            <a:off x="2757247" y="861970"/>
            <a:ext cx="300900" cy="3009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3509928" y="4757335"/>
            <a:ext cx="213000" cy="2130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5494851" y="4374527"/>
            <a:ext cx="413400" cy="4134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Image background">
  <p:cSld name="BLANK_2">
    <p:spTree>
      <p:nvGrpSpPr>
        <p:cNvPr id="1" name="Shape 273"/>
        <p:cNvGrpSpPr/>
        <p:nvPr/>
      </p:nvGrpSpPr>
      <p:grpSpPr>
        <a:xfrm>
          <a:off x="0" y="0"/>
          <a:ext cx="0" cy="0"/>
          <a:chOff x="0" y="0"/>
          <a:chExt cx="0" cy="0"/>
        </a:xfrm>
      </p:grpSpPr>
      <p:sp>
        <p:nvSpPr>
          <p:cNvPr id="274" name="Google Shape;274;p11"/>
          <p:cNvSpPr/>
          <p:nvPr/>
        </p:nvSpPr>
        <p:spPr>
          <a:xfrm>
            <a:off x="0" y="0"/>
            <a:ext cx="9144000" cy="5157300"/>
          </a:xfrm>
          <a:prstGeom prst="frame">
            <a:avLst>
              <a:gd name="adj1" fmla="val 7929"/>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1"/>
          <p:cNvSpPr/>
          <p:nvPr/>
        </p:nvSpPr>
        <p:spPr>
          <a:xfrm>
            <a:off x="-117275" y="847257"/>
            <a:ext cx="605400" cy="6054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1"/>
          <p:cNvSpPr/>
          <p:nvPr/>
        </p:nvSpPr>
        <p:spPr>
          <a:xfrm>
            <a:off x="217850" y="171250"/>
            <a:ext cx="1054200" cy="1054200"/>
          </a:xfrm>
          <a:prstGeom prst="ellipse">
            <a:avLst/>
          </a:prstGeom>
          <a:solidFill>
            <a:srgbClr val="FFB600">
              <a:alpha val="7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1"/>
          <p:cNvSpPr/>
          <p:nvPr/>
        </p:nvSpPr>
        <p:spPr>
          <a:xfrm>
            <a:off x="1156976" y="-137274"/>
            <a:ext cx="398700" cy="3987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1"/>
          <p:cNvSpPr/>
          <p:nvPr/>
        </p:nvSpPr>
        <p:spPr>
          <a:xfrm>
            <a:off x="1397225" y="337514"/>
            <a:ext cx="136800" cy="1368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1"/>
          <p:cNvSpPr/>
          <p:nvPr/>
        </p:nvSpPr>
        <p:spPr>
          <a:xfrm>
            <a:off x="488128" y="1334485"/>
            <a:ext cx="213000" cy="2130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1"/>
          <p:cNvSpPr/>
          <p:nvPr/>
        </p:nvSpPr>
        <p:spPr>
          <a:xfrm>
            <a:off x="7847950" y="4168079"/>
            <a:ext cx="1097700" cy="10977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1"/>
          <p:cNvSpPr/>
          <p:nvPr/>
        </p:nvSpPr>
        <p:spPr>
          <a:xfrm>
            <a:off x="8507494" y="2981146"/>
            <a:ext cx="774600" cy="7746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1"/>
          <p:cNvSpPr/>
          <p:nvPr/>
        </p:nvSpPr>
        <p:spPr>
          <a:xfrm>
            <a:off x="8094101" y="3973940"/>
            <a:ext cx="413400" cy="4134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1"/>
          <p:cNvSpPr/>
          <p:nvPr/>
        </p:nvSpPr>
        <p:spPr>
          <a:xfrm>
            <a:off x="8622049" y="3872635"/>
            <a:ext cx="213000" cy="2130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1"/>
          <p:cNvSpPr/>
          <p:nvPr/>
        </p:nvSpPr>
        <p:spPr>
          <a:xfrm>
            <a:off x="7550022" y="4801658"/>
            <a:ext cx="213000" cy="2130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1"/>
          <p:cNvSpPr/>
          <p:nvPr/>
        </p:nvSpPr>
        <p:spPr>
          <a:xfrm>
            <a:off x="7325661" y="4674667"/>
            <a:ext cx="93900" cy="939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1"/>
          <p:cNvSpPr/>
          <p:nvPr/>
        </p:nvSpPr>
        <p:spPr>
          <a:xfrm>
            <a:off x="258289" y="1577100"/>
            <a:ext cx="93900" cy="939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1"/>
          <p:cNvSpPr/>
          <p:nvPr/>
        </p:nvSpPr>
        <p:spPr>
          <a:xfrm>
            <a:off x="8726411" y="3200065"/>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FFB6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8" name="Google Shape;288;p11"/>
          <p:cNvGrpSpPr/>
          <p:nvPr/>
        </p:nvGrpSpPr>
        <p:grpSpPr>
          <a:xfrm>
            <a:off x="8142375" y="4477573"/>
            <a:ext cx="508851" cy="478711"/>
            <a:chOff x="5972700" y="2330200"/>
            <a:chExt cx="411625" cy="387275"/>
          </a:xfrm>
        </p:grpSpPr>
        <p:sp>
          <p:nvSpPr>
            <p:cNvPr id="289" name="Google Shape;289;p11"/>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1"/>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1" name="Google Shape;291;p11"/>
          <p:cNvGrpSpPr/>
          <p:nvPr/>
        </p:nvGrpSpPr>
        <p:grpSpPr>
          <a:xfrm>
            <a:off x="545621" y="382390"/>
            <a:ext cx="398658" cy="631920"/>
            <a:chOff x="6718575" y="2318625"/>
            <a:chExt cx="256950" cy="407375"/>
          </a:xfrm>
        </p:grpSpPr>
        <p:sp>
          <p:nvSpPr>
            <p:cNvPr id="292" name="Google Shape;292;p11"/>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1"/>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1"/>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1"/>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1"/>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1"/>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1"/>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1"/>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0" name="Google Shape;300;p11"/>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Yellow">
  <p:cSld name="BLANK_1_1">
    <p:spTree>
      <p:nvGrpSpPr>
        <p:cNvPr id="1" name="Shape 329"/>
        <p:cNvGrpSpPr/>
        <p:nvPr/>
      </p:nvGrpSpPr>
      <p:grpSpPr>
        <a:xfrm>
          <a:off x="0" y="0"/>
          <a:ext cx="0" cy="0"/>
          <a:chOff x="0" y="0"/>
          <a:chExt cx="0" cy="0"/>
        </a:xfrm>
      </p:grpSpPr>
      <p:sp>
        <p:nvSpPr>
          <p:cNvPr id="330" name="Google Shape;330;p13"/>
          <p:cNvSpPr/>
          <p:nvPr/>
        </p:nvSpPr>
        <p:spPr>
          <a:xfrm>
            <a:off x="407150" y="407075"/>
            <a:ext cx="8329800" cy="43293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3"/>
          <p:cNvSpPr/>
          <p:nvPr/>
        </p:nvSpPr>
        <p:spPr>
          <a:xfrm>
            <a:off x="-117275" y="847257"/>
            <a:ext cx="605400" cy="6054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3"/>
          <p:cNvSpPr/>
          <p:nvPr/>
        </p:nvSpPr>
        <p:spPr>
          <a:xfrm>
            <a:off x="217850" y="171250"/>
            <a:ext cx="1054200" cy="10542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3"/>
          <p:cNvSpPr/>
          <p:nvPr/>
        </p:nvSpPr>
        <p:spPr>
          <a:xfrm>
            <a:off x="1156976" y="-137274"/>
            <a:ext cx="398700" cy="3987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3"/>
          <p:cNvSpPr/>
          <p:nvPr/>
        </p:nvSpPr>
        <p:spPr>
          <a:xfrm>
            <a:off x="1397225" y="337514"/>
            <a:ext cx="136800" cy="1368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3"/>
          <p:cNvSpPr/>
          <p:nvPr/>
        </p:nvSpPr>
        <p:spPr>
          <a:xfrm>
            <a:off x="488128" y="1334485"/>
            <a:ext cx="213000" cy="2130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3"/>
          <p:cNvSpPr/>
          <p:nvPr/>
        </p:nvSpPr>
        <p:spPr>
          <a:xfrm>
            <a:off x="7847950" y="4168079"/>
            <a:ext cx="1097700" cy="10977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3"/>
          <p:cNvSpPr/>
          <p:nvPr/>
        </p:nvSpPr>
        <p:spPr>
          <a:xfrm>
            <a:off x="8507494" y="2981146"/>
            <a:ext cx="774600" cy="7746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13"/>
          <p:cNvSpPr/>
          <p:nvPr/>
        </p:nvSpPr>
        <p:spPr>
          <a:xfrm>
            <a:off x="8094101" y="3973940"/>
            <a:ext cx="413400" cy="4134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3"/>
          <p:cNvSpPr/>
          <p:nvPr/>
        </p:nvSpPr>
        <p:spPr>
          <a:xfrm>
            <a:off x="8622049" y="3872635"/>
            <a:ext cx="213000" cy="2130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3"/>
          <p:cNvSpPr/>
          <p:nvPr/>
        </p:nvSpPr>
        <p:spPr>
          <a:xfrm>
            <a:off x="7550022" y="4801658"/>
            <a:ext cx="213000" cy="2130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3"/>
          <p:cNvSpPr/>
          <p:nvPr/>
        </p:nvSpPr>
        <p:spPr>
          <a:xfrm>
            <a:off x="7325661" y="4674667"/>
            <a:ext cx="93900" cy="939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3"/>
          <p:cNvSpPr/>
          <p:nvPr/>
        </p:nvSpPr>
        <p:spPr>
          <a:xfrm>
            <a:off x="258289" y="1577100"/>
            <a:ext cx="93900" cy="939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3"/>
          <p:cNvSpPr/>
          <p:nvPr/>
        </p:nvSpPr>
        <p:spPr>
          <a:xfrm>
            <a:off x="8726411" y="3200065"/>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FFB6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4" name="Google Shape;344;p13"/>
          <p:cNvGrpSpPr/>
          <p:nvPr/>
        </p:nvGrpSpPr>
        <p:grpSpPr>
          <a:xfrm>
            <a:off x="8142375" y="4477573"/>
            <a:ext cx="508851" cy="478711"/>
            <a:chOff x="5972700" y="2330200"/>
            <a:chExt cx="411625" cy="387275"/>
          </a:xfrm>
        </p:grpSpPr>
        <p:sp>
          <p:nvSpPr>
            <p:cNvPr id="345" name="Google Shape;345;p13"/>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3"/>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7" name="Google Shape;347;p13"/>
          <p:cNvGrpSpPr/>
          <p:nvPr/>
        </p:nvGrpSpPr>
        <p:grpSpPr>
          <a:xfrm>
            <a:off x="545621" y="382390"/>
            <a:ext cx="398658" cy="631920"/>
            <a:chOff x="6718575" y="2318625"/>
            <a:chExt cx="256950" cy="407375"/>
          </a:xfrm>
        </p:grpSpPr>
        <p:sp>
          <p:nvSpPr>
            <p:cNvPr id="348" name="Google Shape;348;p13"/>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3"/>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3"/>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3"/>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3"/>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3"/>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3"/>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3"/>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6" name="Google Shape;356;p13"/>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Magenta">
  <p:cSld name="BLANK_1_1_1">
    <p:spTree>
      <p:nvGrpSpPr>
        <p:cNvPr id="1" name="Shape 357"/>
        <p:cNvGrpSpPr/>
        <p:nvPr/>
      </p:nvGrpSpPr>
      <p:grpSpPr>
        <a:xfrm>
          <a:off x="0" y="0"/>
          <a:ext cx="0" cy="0"/>
          <a:chOff x="0" y="0"/>
          <a:chExt cx="0" cy="0"/>
        </a:xfrm>
      </p:grpSpPr>
      <p:sp>
        <p:nvSpPr>
          <p:cNvPr id="358" name="Google Shape;358;p14"/>
          <p:cNvSpPr/>
          <p:nvPr/>
        </p:nvSpPr>
        <p:spPr>
          <a:xfrm>
            <a:off x="407150" y="407075"/>
            <a:ext cx="8329800" cy="43293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14"/>
          <p:cNvSpPr/>
          <p:nvPr/>
        </p:nvSpPr>
        <p:spPr>
          <a:xfrm>
            <a:off x="217850" y="171250"/>
            <a:ext cx="1054200" cy="10542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14"/>
          <p:cNvSpPr/>
          <p:nvPr/>
        </p:nvSpPr>
        <p:spPr>
          <a:xfrm>
            <a:off x="1156976" y="-137274"/>
            <a:ext cx="398700" cy="3987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14"/>
          <p:cNvSpPr/>
          <p:nvPr/>
        </p:nvSpPr>
        <p:spPr>
          <a:xfrm>
            <a:off x="1397225" y="337514"/>
            <a:ext cx="136800" cy="1368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14"/>
          <p:cNvSpPr/>
          <p:nvPr/>
        </p:nvSpPr>
        <p:spPr>
          <a:xfrm>
            <a:off x="488128" y="1334485"/>
            <a:ext cx="213000" cy="2130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14"/>
          <p:cNvSpPr/>
          <p:nvPr/>
        </p:nvSpPr>
        <p:spPr>
          <a:xfrm>
            <a:off x="7847950" y="4168079"/>
            <a:ext cx="1097700" cy="10977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4"/>
          <p:cNvSpPr/>
          <p:nvPr/>
        </p:nvSpPr>
        <p:spPr>
          <a:xfrm>
            <a:off x="8507494" y="2981146"/>
            <a:ext cx="774600" cy="7746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4"/>
          <p:cNvSpPr/>
          <p:nvPr/>
        </p:nvSpPr>
        <p:spPr>
          <a:xfrm>
            <a:off x="8094101" y="3973940"/>
            <a:ext cx="413400" cy="4134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14"/>
          <p:cNvSpPr/>
          <p:nvPr/>
        </p:nvSpPr>
        <p:spPr>
          <a:xfrm>
            <a:off x="8622049" y="3872635"/>
            <a:ext cx="213000" cy="2130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4"/>
          <p:cNvSpPr/>
          <p:nvPr/>
        </p:nvSpPr>
        <p:spPr>
          <a:xfrm>
            <a:off x="7550022" y="4801658"/>
            <a:ext cx="213000" cy="2130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4"/>
          <p:cNvSpPr/>
          <p:nvPr/>
        </p:nvSpPr>
        <p:spPr>
          <a:xfrm>
            <a:off x="7325661" y="4674667"/>
            <a:ext cx="93900" cy="939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14"/>
          <p:cNvSpPr/>
          <p:nvPr/>
        </p:nvSpPr>
        <p:spPr>
          <a:xfrm>
            <a:off x="258289" y="1577100"/>
            <a:ext cx="93900" cy="939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4"/>
          <p:cNvSpPr/>
          <p:nvPr/>
        </p:nvSpPr>
        <p:spPr>
          <a:xfrm>
            <a:off x="8726411" y="3200065"/>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FC406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1" name="Google Shape;371;p14"/>
          <p:cNvGrpSpPr/>
          <p:nvPr/>
        </p:nvGrpSpPr>
        <p:grpSpPr>
          <a:xfrm>
            <a:off x="8142375" y="4477573"/>
            <a:ext cx="508851" cy="478711"/>
            <a:chOff x="5972700" y="2330200"/>
            <a:chExt cx="411625" cy="387275"/>
          </a:xfrm>
        </p:grpSpPr>
        <p:sp>
          <p:nvSpPr>
            <p:cNvPr id="372" name="Google Shape;372;p14"/>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4"/>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4" name="Google Shape;374;p14"/>
          <p:cNvGrpSpPr/>
          <p:nvPr/>
        </p:nvGrpSpPr>
        <p:grpSpPr>
          <a:xfrm>
            <a:off x="545621" y="382390"/>
            <a:ext cx="398658" cy="631920"/>
            <a:chOff x="6718575" y="2318625"/>
            <a:chExt cx="256950" cy="407375"/>
          </a:xfrm>
        </p:grpSpPr>
        <p:sp>
          <p:nvSpPr>
            <p:cNvPr id="375" name="Google Shape;375;p14"/>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4"/>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14"/>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4"/>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4"/>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4"/>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4"/>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4"/>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3" name="Google Shape;383;p14"/>
          <p:cNvSpPr/>
          <p:nvPr/>
        </p:nvSpPr>
        <p:spPr>
          <a:xfrm>
            <a:off x="-117275" y="847257"/>
            <a:ext cx="605400" cy="6054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4"/>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91679"/>
            <a:ext cx="7543800" cy="97155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289447"/>
            <a:ext cx="8229600" cy="3308747"/>
          </a:xfrm>
        </p:spPr>
        <p:txBody>
          <a:bodyPr>
            <a:normAutofit/>
          </a:bodyPr>
          <a:lstStyle/>
          <a:p>
            <a:pPr lvl="0"/>
            <a:endParaRPr lang="en-US" noProof="0"/>
          </a:p>
        </p:txBody>
      </p:sp>
      <p:sp>
        <p:nvSpPr>
          <p:cNvPr id="4" name="Date Placeholder 3"/>
          <p:cNvSpPr>
            <a:spLocks noGrp="1"/>
          </p:cNvSpPr>
          <p:nvPr>
            <p:ph type="dt" sz="half" idx="10"/>
          </p:nvPr>
        </p:nvSpPr>
        <p:spPr>
          <a:xfrm>
            <a:off x="457200" y="4686300"/>
            <a:ext cx="2133600" cy="342900"/>
          </a:xfrm>
        </p:spPr>
        <p:txBody>
          <a:bodyPr/>
          <a:lstStyle>
            <a:lvl1pPr>
              <a:defRPr/>
            </a:lvl1pPr>
          </a:lstStyle>
          <a:p>
            <a:pPr>
              <a:defRPr/>
            </a:pPr>
            <a:endParaRPr lang="en-US" altLang="en-US"/>
          </a:p>
        </p:txBody>
      </p:sp>
      <p:sp>
        <p:nvSpPr>
          <p:cNvPr id="5" name="Footer Placeholder 4"/>
          <p:cNvSpPr>
            <a:spLocks noGrp="1"/>
          </p:cNvSpPr>
          <p:nvPr>
            <p:ph type="ftr" sz="quarter" idx="11"/>
          </p:nvPr>
        </p:nvSpPr>
        <p:spPr>
          <a:xfrm>
            <a:off x="3124200" y="4686300"/>
            <a:ext cx="2895600" cy="342900"/>
          </a:xfrm>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a:xfrm>
            <a:off x="6553200" y="4686300"/>
            <a:ext cx="2133600" cy="342900"/>
          </a:xfrm>
        </p:spPr>
        <p:txBody>
          <a:bodyPr/>
          <a:lstStyle>
            <a:lvl1pPr>
              <a:defRPr/>
            </a:lvl1pPr>
          </a:lstStyle>
          <a:p>
            <a:fld id="{26D2B1AE-E10D-4AFD-A993-B0DAC530E4AE}" type="slidenum">
              <a:rPr lang="en-US" altLang="en-US"/>
              <a:pPr/>
              <a:t>‹#›</a:t>
            </a:fld>
            <a:endParaRPr lang="en-US" altLang="en-US"/>
          </a:p>
        </p:txBody>
      </p:sp>
    </p:spTree>
    <p:extLst>
      <p:ext uri="{BB962C8B-B14F-4D97-AF65-F5344CB8AC3E}">
        <p14:creationId xmlns:p14="http://schemas.microsoft.com/office/powerpoint/2010/main" val="716291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158"/>
        <p:cNvGrpSpPr/>
        <p:nvPr/>
      </p:nvGrpSpPr>
      <p:grpSpPr>
        <a:xfrm>
          <a:off x="0" y="0"/>
          <a:ext cx="0" cy="0"/>
          <a:chOff x="0" y="0"/>
          <a:chExt cx="0" cy="0"/>
        </a:xfrm>
      </p:grpSpPr>
      <p:sp>
        <p:nvSpPr>
          <p:cNvPr id="159" name="Google Shape;159;p7"/>
          <p:cNvSpPr/>
          <p:nvPr/>
        </p:nvSpPr>
        <p:spPr>
          <a:xfrm>
            <a:off x="407150" y="407075"/>
            <a:ext cx="8329800" cy="4329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7"/>
          <p:cNvSpPr/>
          <p:nvPr/>
        </p:nvSpPr>
        <p:spPr>
          <a:xfrm>
            <a:off x="-167025" y="559475"/>
            <a:ext cx="2630400" cy="26304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7"/>
          <p:cNvSpPr/>
          <p:nvPr/>
        </p:nvSpPr>
        <p:spPr>
          <a:xfrm>
            <a:off x="1812100" y="271400"/>
            <a:ext cx="1054200" cy="1054200"/>
          </a:xfrm>
          <a:prstGeom prst="ellipse">
            <a:avLst/>
          </a:prstGeom>
          <a:solidFill>
            <a:srgbClr val="FFB600">
              <a:alpha val="7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7"/>
          <p:cNvSpPr/>
          <p:nvPr/>
        </p:nvSpPr>
        <p:spPr>
          <a:xfrm>
            <a:off x="1704597" y="-129655"/>
            <a:ext cx="300900" cy="3009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7"/>
          <p:cNvSpPr/>
          <p:nvPr/>
        </p:nvSpPr>
        <p:spPr>
          <a:xfrm>
            <a:off x="228600" y="2887250"/>
            <a:ext cx="605400" cy="6054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7"/>
          <p:cNvSpPr/>
          <p:nvPr/>
        </p:nvSpPr>
        <p:spPr>
          <a:xfrm>
            <a:off x="1522903" y="316285"/>
            <a:ext cx="213000" cy="2130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7"/>
          <p:cNvSpPr/>
          <p:nvPr/>
        </p:nvSpPr>
        <p:spPr>
          <a:xfrm>
            <a:off x="7847950" y="4168079"/>
            <a:ext cx="1097700" cy="10977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7"/>
          <p:cNvSpPr/>
          <p:nvPr/>
        </p:nvSpPr>
        <p:spPr>
          <a:xfrm>
            <a:off x="8507494" y="2981146"/>
            <a:ext cx="774600" cy="7746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7"/>
          <p:cNvSpPr/>
          <p:nvPr/>
        </p:nvSpPr>
        <p:spPr>
          <a:xfrm>
            <a:off x="8094101" y="3973940"/>
            <a:ext cx="413400" cy="4134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7"/>
          <p:cNvSpPr/>
          <p:nvPr/>
        </p:nvSpPr>
        <p:spPr>
          <a:xfrm>
            <a:off x="8622049" y="3872635"/>
            <a:ext cx="213000" cy="2130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7"/>
          <p:cNvSpPr/>
          <p:nvPr/>
        </p:nvSpPr>
        <p:spPr>
          <a:xfrm>
            <a:off x="7550022" y="4801658"/>
            <a:ext cx="213000" cy="2130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7"/>
          <p:cNvSpPr/>
          <p:nvPr/>
        </p:nvSpPr>
        <p:spPr>
          <a:xfrm>
            <a:off x="7325661" y="4674667"/>
            <a:ext cx="93900" cy="939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7"/>
          <p:cNvSpPr/>
          <p:nvPr/>
        </p:nvSpPr>
        <p:spPr>
          <a:xfrm>
            <a:off x="91939" y="2887250"/>
            <a:ext cx="93900" cy="939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7"/>
          <p:cNvSpPr/>
          <p:nvPr/>
        </p:nvSpPr>
        <p:spPr>
          <a:xfrm>
            <a:off x="8726411" y="3200065"/>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3" name="Google Shape;173;p7"/>
          <p:cNvGrpSpPr/>
          <p:nvPr/>
        </p:nvGrpSpPr>
        <p:grpSpPr>
          <a:xfrm>
            <a:off x="8142375" y="4477573"/>
            <a:ext cx="508851" cy="478711"/>
            <a:chOff x="5972700" y="2330200"/>
            <a:chExt cx="411625" cy="387275"/>
          </a:xfrm>
        </p:grpSpPr>
        <p:sp>
          <p:nvSpPr>
            <p:cNvPr id="174" name="Google Shape;174;p7"/>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7"/>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 name="Google Shape;176;p7"/>
          <p:cNvGrpSpPr/>
          <p:nvPr/>
        </p:nvGrpSpPr>
        <p:grpSpPr>
          <a:xfrm>
            <a:off x="2139871" y="482540"/>
            <a:ext cx="398658" cy="631920"/>
            <a:chOff x="6718575" y="2318625"/>
            <a:chExt cx="256950" cy="407375"/>
          </a:xfrm>
        </p:grpSpPr>
        <p:sp>
          <p:nvSpPr>
            <p:cNvPr id="177" name="Google Shape;177;p7"/>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7"/>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7"/>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7"/>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7"/>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7"/>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7"/>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7"/>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5" name="Google Shape;185;p7"/>
          <p:cNvSpPr txBox="1">
            <a:spLocks noGrp="1"/>
          </p:cNvSpPr>
          <p:nvPr>
            <p:ph type="title"/>
          </p:nvPr>
        </p:nvSpPr>
        <p:spPr>
          <a:xfrm>
            <a:off x="144075" y="559475"/>
            <a:ext cx="2142000" cy="26304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186" name="Google Shape;186;p7"/>
          <p:cNvSpPr txBox="1">
            <a:spLocks noGrp="1"/>
          </p:cNvSpPr>
          <p:nvPr>
            <p:ph type="body" idx="1"/>
          </p:nvPr>
        </p:nvSpPr>
        <p:spPr>
          <a:xfrm>
            <a:off x="2683000" y="1428750"/>
            <a:ext cx="1858800" cy="2739300"/>
          </a:xfrm>
          <a:prstGeom prst="rect">
            <a:avLst/>
          </a:prstGeom>
        </p:spPr>
        <p:txBody>
          <a:bodyPr spcFirstLastPara="1" wrap="square" lIns="91425" tIns="91425" rIns="91425" bIns="91425" anchor="t" anchorCtr="0">
            <a:noAutofit/>
          </a:bodyPr>
          <a:lstStyle>
            <a:lvl1pPr marL="457200" lvl="0" indent="-311150" rtl="0">
              <a:spcBef>
                <a:spcPts val="600"/>
              </a:spcBef>
              <a:spcAft>
                <a:spcPts val="0"/>
              </a:spcAft>
              <a:buSzPts val="1300"/>
              <a:buChar char="○"/>
              <a:defRPr sz="1300"/>
            </a:lvl1pPr>
            <a:lvl2pPr marL="914400" lvl="1" indent="-311150" rtl="0">
              <a:spcBef>
                <a:spcPts val="1000"/>
              </a:spcBef>
              <a:spcAft>
                <a:spcPts val="0"/>
              </a:spcAft>
              <a:buSzPts val="1300"/>
              <a:buChar char="◦"/>
              <a:defRPr sz="1300"/>
            </a:lvl2pPr>
            <a:lvl3pPr marL="1371600" lvl="2" indent="-311150" rtl="0">
              <a:spcBef>
                <a:spcPts val="1000"/>
              </a:spcBef>
              <a:spcAft>
                <a:spcPts val="0"/>
              </a:spcAft>
              <a:buSzPts val="1300"/>
              <a:buChar char="◦"/>
              <a:defRPr sz="1300"/>
            </a:lvl3pPr>
            <a:lvl4pPr marL="1828800" lvl="3" indent="-311150" rtl="0">
              <a:spcBef>
                <a:spcPts val="1000"/>
              </a:spcBef>
              <a:spcAft>
                <a:spcPts val="0"/>
              </a:spcAft>
              <a:buSzPts val="1300"/>
              <a:buChar char="◦"/>
              <a:defRPr sz="1300"/>
            </a:lvl4pPr>
            <a:lvl5pPr marL="2286000" lvl="4" indent="-311150" rtl="0">
              <a:spcBef>
                <a:spcPts val="1000"/>
              </a:spcBef>
              <a:spcAft>
                <a:spcPts val="0"/>
              </a:spcAft>
              <a:buSzPts val="1300"/>
              <a:buChar char="◦"/>
              <a:defRPr sz="1300"/>
            </a:lvl5pPr>
            <a:lvl6pPr marL="2743200" lvl="5" indent="-311150" rtl="0">
              <a:spcBef>
                <a:spcPts val="1000"/>
              </a:spcBef>
              <a:spcAft>
                <a:spcPts val="0"/>
              </a:spcAft>
              <a:buSzPts val="1300"/>
              <a:buChar char="◦"/>
              <a:defRPr sz="1300"/>
            </a:lvl6pPr>
            <a:lvl7pPr marL="3200400" lvl="6" indent="-311150" rtl="0">
              <a:spcBef>
                <a:spcPts val="1000"/>
              </a:spcBef>
              <a:spcAft>
                <a:spcPts val="0"/>
              </a:spcAft>
              <a:buSzPts val="1300"/>
              <a:buChar char="◦"/>
              <a:defRPr sz="1300"/>
            </a:lvl7pPr>
            <a:lvl8pPr marL="3657600" lvl="7" indent="-311150" rtl="0">
              <a:spcBef>
                <a:spcPts val="1000"/>
              </a:spcBef>
              <a:spcAft>
                <a:spcPts val="0"/>
              </a:spcAft>
              <a:buSzPts val="1300"/>
              <a:buChar char="◦"/>
              <a:defRPr sz="1300"/>
            </a:lvl8pPr>
            <a:lvl9pPr marL="4114800" lvl="8" indent="-311150" rtl="0">
              <a:spcBef>
                <a:spcPts val="1000"/>
              </a:spcBef>
              <a:spcAft>
                <a:spcPts val="1000"/>
              </a:spcAft>
              <a:buSzPts val="1300"/>
              <a:buChar char="◦"/>
              <a:defRPr sz="1300"/>
            </a:lvl9pPr>
          </a:lstStyle>
          <a:p>
            <a:endParaRPr/>
          </a:p>
        </p:txBody>
      </p:sp>
      <p:sp>
        <p:nvSpPr>
          <p:cNvPr id="187" name="Google Shape;187;p7"/>
          <p:cNvSpPr txBox="1">
            <a:spLocks noGrp="1"/>
          </p:cNvSpPr>
          <p:nvPr>
            <p:ph type="body" idx="2"/>
          </p:nvPr>
        </p:nvSpPr>
        <p:spPr>
          <a:xfrm>
            <a:off x="4637114" y="1428750"/>
            <a:ext cx="1858800" cy="2739300"/>
          </a:xfrm>
          <a:prstGeom prst="rect">
            <a:avLst/>
          </a:prstGeom>
        </p:spPr>
        <p:txBody>
          <a:bodyPr spcFirstLastPara="1" wrap="square" lIns="91425" tIns="91425" rIns="91425" bIns="91425" anchor="t" anchorCtr="0">
            <a:noAutofit/>
          </a:bodyPr>
          <a:lstStyle>
            <a:lvl1pPr marL="457200" lvl="0" indent="-311150" rtl="0">
              <a:spcBef>
                <a:spcPts val="600"/>
              </a:spcBef>
              <a:spcAft>
                <a:spcPts val="0"/>
              </a:spcAft>
              <a:buSzPts val="1300"/>
              <a:buChar char="○"/>
              <a:defRPr sz="1300"/>
            </a:lvl1pPr>
            <a:lvl2pPr marL="914400" lvl="1" indent="-311150" rtl="0">
              <a:spcBef>
                <a:spcPts val="1000"/>
              </a:spcBef>
              <a:spcAft>
                <a:spcPts val="0"/>
              </a:spcAft>
              <a:buSzPts val="1300"/>
              <a:buChar char="◦"/>
              <a:defRPr sz="1300"/>
            </a:lvl2pPr>
            <a:lvl3pPr marL="1371600" lvl="2" indent="-311150" rtl="0">
              <a:spcBef>
                <a:spcPts val="1000"/>
              </a:spcBef>
              <a:spcAft>
                <a:spcPts val="0"/>
              </a:spcAft>
              <a:buSzPts val="1300"/>
              <a:buChar char="◦"/>
              <a:defRPr sz="1300"/>
            </a:lvl3pPr>
            <a:lvl4pPr marL="1828800" lvl="3" indent="-311150" rtl="0">
              <a:spcBef>
                <a:spcPts val="1000"/>
              </a:spcBef>
              <a:spcAft>
                <a:spcPts val="0"/>
              </a:spcAft>
              <a:buSzPts val="1300"/>
              <a:buChar char="◦"/>
              <a:defRPr sz="1300"/>
            </a:lvl4pPr>
            <a:lvl5pPr marL="2286000" lvl="4" indent="-311150" rtl="0">
              <a:spcBef>
                <a:spcPts val="1000"/>
              </a:spcBef>
              <a:spcAft>
                <a:spcPts val="0"/>
              </a:spcAft>
              <a:buSzPts val="1300"/>
              <a:buChar char="◦"/>
              <a:defRPr sz="1300"/>
            </a:lvl5pPr>
            <a:lvl6pPr marL="2743200" lvl="5" indent="-311150" rtl="0">
              <a:spcBef>
                <a:spcPts val="1000"/>
              </a:spcBef>
              <a:spcAft>
                <a:spcPts val="0"/>
              </a:spcAft>
              <a:buSzPts val="1300"/>
              <a:buChar char="◦"/>
              <a:defRPr sz="1300"/>
            </a:lvl6pPr>
            <a:lvl7pPr marL="3200400" lvl="6" indent="-311150" rtl="0">
              <a:spcBef>
                <a:spcPts val="1000"/>
              </a:spcBef>
              <a:spcAft>
                <a:spcPts val="0"/>
              </a:spcAft>
              <a:buSzPts val="1300"/>
              <a:buChar char="◦"/>
              <a:defRPr sz="1300"/>
            </a:lvl7pPr>
            <a:lvl8pPr marL="3657600" lvl="7" indent="-311150" rtl="0">
              <a:spcBef>
                <a:spcPts val="1000"/>
              </a:spcBef>
              <a:spcAft>
                <a:spcPts val="0"/>
              </a:spcAft>
              <a:buSzPts val="1300"/>
              <a:buChar char="◦"/>
              <a:defRPr sz="1300"/>
            </a:lvl8pPr>
            <a:lvl9pPr marL="4114800" lvl="8" indent="-311150" rtl="0">
              <a:spcBef>
                <a:spcPts val="1000"/>
              </a:spcBef>
              <a:spcAft>
                <a:spcPts val="1000"/>
              </a:spcAft>
              <a:buSzPts val="1300"/>
              <a:buChar char="◦"/>
              <a:defRPr sz="1300"/>
            </a:lvl9pPr>
          </a:lstStyle>
          <a:p>
            <a:endParaRPr/>
          </a:p>
        </p:txBody>
      </p:sp>
      <p:sp>
        <p:nvSpPr>
          <p:cNvPr id="188" name="Google Shape;188;p7"/>
          <p:cNvSpPr txBox="1">
            <a:spLocks noGrp="1"/>
          </p:cNvSpPr>
          <p:nvPr>
            <p:ph type="body" idx="3"/>
          </p:nvPr>
        </p:nvSpPr>
        <p:spPr>
          <a:xfrm>
            <a:off x="6591228" y="1428750"/>
            <a:ext cx="1858800" cy="2739300"/>
          </a:xfrm>
          <a:prstGeom prst="rect">
            <a:avLst/>
          </a:prstGeom>
        </p:spPr>
        <p:txBody>
          <a:bodyPr spcFirstLastPara="1" wrap="square" lIns="91425" tIns="91425" rIns="91425" bIns="91425" anchor="t" anchorCtr="0">
            <a:noAutofit/>
          </a:bodyPr>
          <a:lstStyle>
            <a:lvl1pPr marL="457200" lvl="0" indent="-311150" rtl="0">
              <a:spcBef>
                <a:spcPts val="600"/>
              </a:spcBef>
              <a:spcAft>
                <a:spcPts val="0"/>
              </a:spcAft>
              <a:buSzPts val="1300"/>
              <a:buChar char="○"/>
              <a:defRPr sz="1300"/>
            </a:lvl1pPr>
            <a:lvl2pPr marL="914400" lvl="1" indent="-311150" rtl="0">
              <a:spcBef>
                <a:spcPts val="1000"/>
              </a:spcBef>
              <a:spcAft>
                <a:spcPts val="0"/>
              </a:spcAft>
              <a:buSzPts val="1300"/>
              <a:buChar char="◦"/>
              <a:defRPr sz="1300"/>
            </a:lvl2pPr>
            <a:lvl3pPr marL="1371600" lvl="2" indent="-311150" rtl="0">
              <a:spcBef>
                <a:spcPts val="1000"/>
              </a:spcBef>
              <a:spcAft>
                <a:spcPts val="0"/>
              </a:spcAft>
              <a:buSzPts val="1300"/>
              <a:buChar char="◦"/>
              <a:defRPr sz="1300"/>
            </a:lvl3pPr>
            <a:lvl4pPr marL="1828800" lvl="3" indent="-311150" rtl="0">
              <a:spcBef>
                <a:spcPts val="1000"/>
              </a:spcBef>
              <a:spcAft>
                <a:spcPts val="0"/>
              </a:spcAft>
              <a:buSzPts val="1300"/>
              <a:buChar char="◦"/>
              <a:defRPr sz="1300"/>
            </a:lvl4pPr>
            <a:lvl5pPr marL="2286000" lvl="4" indent="-311150" rtl="0">
              <a:spcBef>
                <a:spcPts val="1000"/>
              </a:spcBef>
              <a:spcAft>
                <a:spcPts val="0"/>
              </a:spcAft>
              <a:buSzPts val="1300"/>
              <a:buChar char="◦"/>
              <a:defRPr sz="1300"/>
            </a:lvl5pPr>
            <a:lvl6pPr marL="2743200" lvl="5" indent="-311150" rtl="0">
              <a:spcBef>
                <a:spcPts val="1000"/>
              </a:spcBef>
              <a:spcAft>
                <a:spcPts val="0"/>
              </a:spcAft>
              <a:buSzPts val="1300"/>
              <a:buChar char="◦"/>
              <a:defRPr sz="1300"/>
            </a:lvl6pPr>
            <a:lvl7pPr marL="3200400" lvl="6" indent="-311150" rtl="0">
              <a:spcBef>
                <a:spcPts val="1000"/>
              </a:spcBef>
              <a:spcAft>
                <a:spcPts val="0"/>
              </a:spcAft>
              <a:buSzPts val="1300"/>
              <a:buChar char="◦"/>
              <a:defRPr sz="1300"/>
            </a:lvl7pPr>
            <a:lvl8pPr marL="3657600" lvl="7" indent="-311150" rtl="0">
              <a:spcBef>
                <a:spcPts val="1000"/>
              </a:spcBef>
              <a:spcAft>
                <a:spcPts val="0"/>
              </a:spcAft>
              <a:buSzPts val="1300"/>
              <a:buChar char="◦"/>
              <a:defRPr sz="1300"/>
            </a:lvl8pPr>
            <a:lvl9pPr marL="4114800" lvl="8" indent="-311150" rtl="0">
              <a:spcBef>
                <a:spcPts val="1000"/>
              </a:spcBef>
              <a:spcAft>
                <a:spcPts val="1000"/>
              </a:spcAft>
              <a:buSzPts val="1300"/>
              <a:buChar char="◦"/>
              <a:defRPr sz="1300"/>
            </a:lvl9pPr>
          </a:lstStyle>
          <a:p>
            <a:endParaRPr/>
          </a:p>
        </p:txBody>
      </p:sp>
      <p:sp>
        <p:nvSpPr>
          <p:cNvPr id="189" name="Google Shape;189;p7"/>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7111578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Slide Number Placeholder 4"/>
          <p:cNvSpPr>
            <a:spLocks noGrp="1"/>
          </p:cNvSpPr>
          <p:nvPr>
            <p:ph type="sldNum" sz="quarter" idx="11"/>
          </p:nvPr>
        </p:nvSpPr>
        <p:spPr/>
        <p:txBody>
          <a:bodyPr/>
          <a:lstStyle>
            <a:lvl1pPr>
              <a:defRPr/>
            </a:lvl1pPr>
          </a:lstStyle>
          <a:p>
            <a:fld id="{47DA58F0-AD53-49BF-AA90-86F4C7D342DA}" type="slidenum">
              <a:rPr lang="en-US" altLang="en-US"/>
              <a:pPr/>
              <a:t>‹#›</a:t>
            </a:fld>
            <a:endParaRPr lang="en-US" altLang="en-US"/>
          </a:p>
        </p:txBody>
      </p:sp>
    </p:spTree>
    <p:extLst>
      <p:ext uri="{BB962C8B-B14F-4D97-AF65-F5344CB8AC3E}">
        <p14:creationId xmlns:p14="http://schemas.microsoft.com/office/powerpoint/2010/main" val="1157720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50838" y="910829"/>
            <a:ext cx="4038600" cy="380761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41838" y="910829"/>
            <a:ext cx="4038600" cy="380761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Slide Number Placeholder 5"/>
          <p:cNvSpPr>
            <a:spLocks noGrp="1"/>
          </p:cNvSpPr>
          <p:nvPr>
            <p:ph type="sldNum" sz="quarter" idx="11"/>
          </p:nvPr>
        </p:nvSpPr>
        <p:spPr/>
        <p:txBody>
          <a:bodyPr/>
          <a:lstStyle>
            <a:lvl1pPr>
              <a:defRPr/>
            </a:lvl1pPr>
          </a:lstStyle>
          <a:p>
            <a:fld id="{FFA52A2D-12E7-4CC2-AABA-65797208CFAF}" type="slidenum">
              <a:rPr lang="en-US" altLang="en-US"/>
              <a:pPr/>
              <a:t>‹#›</a:t>
            </a:fld>
            <a:endParaRPr lang="en-US" altLang="en-US"/>
          </a:p>
        </p:txBody>
      </p:sp>
    </p:spTree>
    <p:extLst>
      <p:ext uri="{BB962C8B-B14F-4D97-AF65-F5344CB8AC3E}">
        <p14:creationId xmlns:p14="http://schemas.microsoft.com/office/powerpoint/2010/main" val="35589212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41313" y="75010"/>
            <a:ext cx="8229600" cy="679847"/>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50838" y="910829"/>
            <a:ext cx="4038600" cy="380761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41838" y="910829"/>
            <a:ext cx="4038600" cy="380761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4798219"/>
            <a:ext cx="2133600" cy="242888"/>
          </a:xfrm>
        </p:spPr>
        <p:txBody>
          <a:bodyPr/>
          <a:lstStyle>
            <a:lvl1pPr>
              <a:defRPr/>
            </a:lvl1pPr>
          </a:lstStyle>
          <a:p>
            <a:endParaRPr lang="en-US" altLang="en-US"/>
          </a:p>
        </p:txBody>
      </p:sp>
      <p:sp>
        <p:nvSpPr>
          <p:cNvPr id="6" name="Slide Number Placeholder 5"/>
          <p:cNvSpPr>
            <a:spLocks noGrp="1"/>
          </p:cNvSpPr>
          <p:nvPr>
            <p:ph type="sldNum" sz="quarter" idx="11"/>
          </p:nvPr>
        </p:nvSpPr>
        <p:spPr>
          <a:xfrm>
            <a:off x="6553200" y="4798219"/>
            <a:ext cx="2133600" cy="242888"/>
          </a:xfrm>
        </p:spPr>
        <p:txBody>
          <a:bodyPr/>
          <a:lstStyle>
            <a:lvl1pPr>
              <a:defRPr/>
            </a:lvl1pPr>
          </a:lstStyle>
          <a:p>
            <a:fld id="{65781173-BF2E-4E0B-A88E-4A9B10260EB1}" type="slidenum">
              <a:rPr lang="en-US" altLang="en-US"/>
              <a:pPr/>
              <a:t>‹#›</a:t>
            </a:fld>
            <a:endParaRPr lang="en-US" altLang="en-US"/>
          </a:p>
        </p:txBody>
      </p:sp>
    </p:spTree>
    <p:extLst>
      <p:ext uri="{BB962C8B-B14F-4D97-AF65-F5344CB8AC3E}">
        <p14:creationId xmlns:p14="http://schemas.microsoft.com/office/powerpoint/2010/main" val="22578813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body" idx="1"/>
          </p:nvPr>
        </p:nvSpPr>
        <p:spPr>
          <a:xfrm>
            <a:off x="2901875" y="1033400"/>
            <a:ext cx="5292300" cy="3267300"/>
          </a:xfrm>
          <a:prstGeom prst="rect">
            <a:avLst/>
          </a:prstGeom>
          <a:noFill/>
          <a:ln>
            <a:noFill/>
          </a:ln>
        </p:spPr>
        <p:txBody>
          <a:bodyPr spcFirstLastPara="1" wrap="square" lIns="91425" tIns="91425" rIns="91425" bIns="91425" anchor="t" anchorCtr="0">
            <a:noAutofit/>
          </a:bodyPr>
          <a:lstStyle>
            <a:lvl1pPr marL="457200" lvl="0" indent="-355600">
              <a:spcBef>
                <a:spcPts val="600"/>
              </a:spcBef>
              <a:spcAft>
                <a:spcPts val="0"/>
              </a:spcAft>
              <a:buClr>
                <a:schemeClr val="dk2"/>
              </a:buClr>
              <a:buSzPts val="2000"/>
              <a:buFont typeface="Lato Light"/>
              <a:buChar char="○"/>
              <a:defRPr sz="2000">
                <a:solidFill>
                  <a:schemeClr val="dk1"/>
                </a:solidFill>
                <a:latin typeface="Lato Light"/>
                <a:ea typeface="Lato Light"/>
                <a:cs typeface="Lato Light"/>
                <a:sym typeface="Lato Light"/>
              </a:defRPr>
            </a:lvl1pPr>
            <a:lvl2pPr marL="914400" lvl="1" indent="-355600">
              <a:spcBef>
                <a:spcPts val="1000"/>
              </a:spcBef>
              <a:spcAft>
                <a:spcPts val="0"/>
              </a:spcAft>
              <a:buClr>
                <a:schemeClr val="dk2"/>
              </a:buClr>
              <a:buSzPts val="2000"/>
              <a:buFont typeface="Lato Light"/>
              <a:buChar char="◦"/>
              <a:defRPr sz="2000">
                <a:solidFill>
                  <a:schemeClr val="dk1"/>
                </a:solidFill>
                <a:latin typeface="Lato Light"/>
                <a:ea typeface="Lato Light"/>
                <a:cs typeface="Lato Light"/>
                <a:sym typeface="Lato Light"/>
              </a:defRPr>
            </a:lvl2pPr>
            <a:lvl3pPr marL="1371600" lvl="2" indent="-355600">
              <a:spcBef>
                <a:spcPts val="1000"/>
              </a:spcBef>
              <a:spcAft>
                <a:spcPts val="0"/>
              </a:spcAft>
              <a:buClr>
                <a:schemeClr val="dk2"/>
              </a:buClr>
              <a:buSzPts val="2000"/>
              <a:buFont typeface="Lato Light"/>
              <a:buChar char="◦"/>
              <a:defRPr sz="2000">
                <a:solidFill>
                  <a:schemeClr val="dk1"/>
                </a:solidFill>
                <a:latin typeface="Lato Light"/>
                <a:ea typeface="Lato Light"/>
                <a:cs typeface="Lato Light"/>
                <a:sym typeface="Lato Light"/>
              </a:defRPr>
            </a:lvl3pPr>
            <a:lvl4pPr marL="1828800" lvl="3" indent="-355600">
              <a:spcBef>
                <a:spcPts val="1000"/>
              </a:spcBef>
              <a:spcAft>
                <a:spcPts val="0"/>
              </a:spcAft>
              <a:buClr>
                <a:schemeClr val="dk1"/>
              </a:buClr>
              <a:buSzPts val="2000"/>
              <a:buFont typeface="Lato Light"/>
              <a:buChar char="◦"/>
              <a:defRPr sz="2000">
                <a:solidFill>
                  <a:schemeClr val="dk1"/>
                </a:solidFill>
                <a:latin typeface="Lato Light"/>
                <a:ea typeface="Lato Light"/>
                <a:cs typeface="Lato Light"/>
                <a:sym typeface="Lato Light"/>
              </a:defRPr>
            </a:lvl4pPr>
            <a:lvl5pPr marL="2286000" lvl="4" indent="-355600">
              <a:spcBef>
                <a:spcPts val="1000"/>
              </a:spcBef>
              <a:spcAft>
                <a:spcPts val="0"/>
              </a:spcAft>
              <a:buClr>
                <a:schemeClr val="dk1"/>
              </a:buClr>
              <a:buSzPts val="2000"/>
              <a:buFont typeface="Lato Light"/>
              <a:buChar char="◦"/>
              <a:defRPr sz="2000">
                <a:solidFill>
                  <a:schemeClr val="dk1"/>
                </a:solidFill>
                <a:latin typeface="Lato Light"/>
                <a:ea typeface="Lato Light"/>
                <a:cs typeface="Lato Light"/>
                <a:sym typeface="Lato Light"/>
              </a:defRPr>
            </a:lvl5pPr>
            <a:lvl6pPr marL="2743200" lvl="5" indent="-355600">
              <a:spcBef>
                <a:spcPts val="1000"/>
              </a:spcBef>
              <a:spcAft>
                <a:spcPts val="0"/>
              </a:spcAft>
              <a:buClr>
                <a:schemeClr val="dk1"/>
              </a:buClr>
              <a:buSzPts val="2000"/>
              <a:buFont typeface="Lato Light"/>
              <a:buChar char="◦"/>
              <a:defRPr sz="2000">
                <a:solidFill>
                  <a:schemeClr val="dk1"/>
                </a:solidFill>
                <a:latin typeface="Lato Light"/>
                <a:ea typeface="Lato Light"/>
                <a:cs typeface="Lato Light"/>
                <a:sym typeface="Lato Light"/>
              </a:defRPr>
            </a:lvl6pPr>
            <a:lvl7pPr marL="3200400" lvl="6" indent="-355600">
              <a:spcBef>
                <a:spcPts val="1000"/>
              </a:spcBef>
              <a:spcAft>
                <a:spcPts val="0"/>
              </a:spcAft>
              <a:buClr>
                <a:schemeClr val="dk1"/>
              </a:buClr>
              <a:buSzPts val="2000"/>
              <a:buFont typeface="Lato Light"/>
              <a:buChar char="◦"/>
              <a:defRPr sz="2000">
                <a:solidFill>
                  <a:schemeClr val="dk1"/>
                </a:solidFill>
                <a:latin typeface="Lato Light"/>
                <a:ea typeface="Lato Light"/>
                <a:cs typeface="Lato Light"/>
                <a:sym typeface="Lato Light"/>
              </a:defRPr>
            </a:lvl7pPr>
            <a:lvl8pPr marL="3657600" lvl="7" indent="-355600">
              <a:spcBef>
                <a:spcPts val="1000"/>
              </a:spcBef>
              <a:spcAft>
                <a:spcPts val="0"/>
              </a:spcAft>
              <a:buClr>
                <a:schemeClr val="dk1"/>
              </a:buClr>
              <a:buSzPts val="2000"/>
              <a:buFont typeface="Lato Light"/>
              <a:buChar char="◦"/>
              <a:defRPr sz="2000">
                <a:solidFill>
                  <a:schemeClr val="dk1"/>
                </a:solidFill>
                <a:latin typeface="Lato Light"/>
                <a:ea typeface="Lato Light"/>
                <a:cs typeface="Lato Light"/>
                <a:sym typeface="Lato Light"/>
              </a:defRPr>
            </a:lvl8pPr>
            <a:lvl9pPr marL="4114800" lvl="8" indent="-355600">
              <a:spcBef>
                <a:spcPts val="1000"/>
              </a:spcBef>
              <a:spcAft>
                <a:spcPts val="1000"/>
              </a:spcAft>
              <a:buClr>
                <a:schemeClr val="dk1"/>
              </a:buClr>
              <a:buSzPts val="2000"/>
              <a:buFont typeface="Lato Light"/>
              <a:buChar char="◦"/>
              <a:defRPr sz="2000">
                <a:solidFill>
                  <a:schemeClr val="dk1"/>
                </a:solidFill>
                <a:latin typeface="Lato Light"/>
                <a:ea typeface="Lato Light"/>
                <a:cs typeface="Lato Light"/>
                <a:sym typeface="Lato Light"/>
              </a:defRPr>
            </a:lvl9pPr>
          </a:lstStyle>
          <a:p>
            <a:endParaRPr/>
          </a:p>
        </p:txBody>
      </p:sp>
      <p:sp>
        <p:nvSpPr>
          <p:cNvPr id="7" name="Google Shape;7;p1"/>
          <p:cNvSpPr txBox="1">
            <a:spLocks noGrp="1"/>
          </p:cNvSpPr>
          <p:nvPr>
            <p:ph type="title"/>
          </p:nvPr>
        </p:nvSpPr>
        <p:spPr>
          <a:xfrm>
            <a:off x="144075" y="559475"/>
            <a:ext cx="2142000" cy="26304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2000"/>
              <a:buFont typeface="Roboto Slab Regular"/>
              <a:buNone/>
              <a:defRPr sz="2000">
                <a:solidFill>
                  <a:schemeClr val="lt1"/>
                </a:solidFill>
                <a:latin typeface="Roboto Slab Regular"/>
                <a:ea typeface="Roboto Slab Regular"/>
                <a:cs typeface="Roboto Slab Regular"/>
                <a:sym typeface="Roboto Slab Regular"/>
              </a:defRPr>
            </a:lvl1pPr>
            <a:lvl2pPr lvl="1">
              <a:spcBef>
                <a:spcPts val="0"/>
              </a:spcBef>
              <a:spcAft>
                <a:spcPts val="0"/>
              </a:spcAft>
              <a:buClr>
                <a:schemeClr val="lt1"/>
              </a:buClr>
              <a:buSzPts val="2000"/>
              <a:buFont typeface="Roboto Slab Regular"/>
              <a:buNone/>
              <a:defRPr sz="2000">
                <a:solidFill>
                  <a:schemeClr val="lt1"/>
                </a:solidFill>
                <a:latin typeface="Roboto Slab Regular"/>
                <a:ea typeface="Roboto Slab Regular"/>
                <a:cs typeface="Roboto Slab Regular"/>
                <a:sym typeface="Roboto Slab Regular"/>
              </a:defRPr>
            </a:lvl2pPr>
            <a:lvl3pPr lvl="2">
              <a:spcBef>
                <a:spcPts val="0"/>
              </a:spcBef>
              <a:spcAft>
                <a:spcPts val="0"/>
              </a:spcAft>
              <a:buClr>
                <a:schemeClr val="lt1"/>
              </a:buClr>
              <a:buSzPts val="2000"/>
              <a:buFont typeface="Roboto Slab Regular"/>
              <a:buNone/>
              <a:defRPr sz="2000">
                <a:solidFill>
                  <a:schemeClr val="lt1"/>
                </a:solidFill>
                <a:latin typeface="Roboto Slab Regular"/>
                <a:ea typeface="Roboto Slab Regular"/>
                <a:cs typeface="Roboto Slab Regular"/>
                <a:sym typeface="Roboto Slab Regular"/>
              </a:defRPr>
            </a:lvl3pPr>
            <a:lvl4pPr lvl="3">
              <a:spcBef>
                <a:spcPts val="0"/>
              </a:spcBef>
              <a:spcAft>
                <a:spcPts val="0"/>
              </a:spcAft>
              <a:buClr>
                <a:schemeClr val="lt1"/>
              </a:buClr>
              <a:buSzPts val="2000"/>
              <a:buFont typeface="Roboto Slab Regular"/>
              <a:buNone/>
              <a:defRPr sz="2000">
                <a:solidFill>
                  <a:schemeClr val="lt1"/>
                </a:solidFill>
                <a:latin typeface="Roboto Slab Regular"/>
                <a:ea typeface="Roboto Slab Regular"/>
                <a:cs typeface="Roboto Slab Regular"/>
                <a:sym typeface="Roboto Slab Regular"/>
              </a:defRPr>
            </a:lvl4pPr>
            <a:lvl5pPr lvl="4">
              <a:spcBef>
                <a:spcPts val="0"/>
              </a:spcBef>
              <a:spcAft>
                <a:spcPts val="0"/>
              </a:spcAft>
              <a:buClr>
                <a:schemeClr val="lt1"/>
              </a:buClr>
              <a:buSzPts val="2000"/>
              <a:buFont typeface="Roboto Slab Regular"/>
              <a:buNone/>
              <a:defRPr sz="2000">
                <a:solidFill>
                  <a:schemeClr val="lt1"/>
                </a:solidFill>
                <a:latin typeface="Roboto Slab Regular"/>
                <a:ea typeface="Roboto Slab Regular"/>
                <a:cs typeface="Roboto Slab Regular"/>
                <a:sym typeface="Roboto Slab Regular"/>
              </a:defRPr>
            </a:lvl5pPr>
            <a:lvl6pPr lvl="5">
              <a:spcBef>
                <a:spcPts val="0"/>
              </a:spcBef>
              <a:spcAft>
                <a:spcPts val="0"/>
              </a:spcAft>
              <a:buClr>
                <a:schemeClr val="lt1"/>
              </a:buClr>
              <a:buSzPts val="2000"/>
              <a:buFont typeface="Roboto Slab Regular"/>
              <a:buNone/>
              <a:defRPr sz="2000">
                <a:solidFill>
                  <a:schemeClr val="lt1"/>
                </a:solidFill>
                <a:latin typeface="Roboto Slab Regular"/>
                <a:ea typeface="Roboto Slab Regular"/>
                <a:cs typeface="Roboto Slab Regular"/>
                <a:sym typeface="Roboto Slab Regular"/>
              </a:defRPr>
            </a:lvl6pPr>
            <a:lvl7pPr lvl="6">
              <a:spcBef>
                <a:spcPts val="0"/>
              </a:spcBef>
              <a:spcAft>
                <a:spcPts val="0"/>
              </a:spcAft>
              <a:buClr>
                <a:schemeClr val="lt1"/>
              </a:buClr>
              <a:buSzPts val="2000"/>
              <a:buFont typeface="Roboto Slab Regular"/>
              <a:buNone/>
              <a:defRPr sz="2000">
                <a:solidFill>
                  <a:schemeClr val="lt1"/>
                </a:solidFill>
                <a:latin typeface="Roboto Slab Regular"/>
                <a:ea typeface="Roboto Slab Regular"/>
                <a:cs typeface="Roboto Slab Regular"/>
                <a:sym typeface="Roboto Slab Regular"/>
              </a:defRPr>
            </a:lvl7pPr>
            <a:lvl8pPr lvl="7">
              <a:spcBef>
                <a:spcPts val="0"/>
              </a:spcBef>
              <a:spcAft>
                <a:spcPts val="0"/>
              </a:spcAft>
              <a:buClr>
                <a:schemeClr val="lt1"/>
              </a:buClr>
              <a:buSzPts val="2000"/>
              <a:buFont typeface="Roboto Slab Regular"/>
              <a:buNone/>
              <a:defRPr sz="2000">
                <a:solidFill>
                  <a:schemeClr val="lt1"/>
                </a:solidFill>
                <a:latin typeface="Roboto Slab Regular"/>
                <a:ea typeface="Roboto Slab Regular"/>
                <a:cs typeface="Roboto Slab Regular"/>
                <a:sym typeface="Roboto Slab Regular"/>
              </a:defRPr>
            </a:lvl8pPr>
            <a:lvl9pPr lvl="8">
              <a:spcBef>
                <a:spcPts val="0"/>
              </a:spcBef>
              <a:spcAft>
                <a:spcPts val="0"/>
              </a:spcAft>
              <a:buClr>
                <a:schemeClr val="lt1"/>
              </a:buClr>
              <a:buSzPts val="2000"/>
              <a:buFont typeface="Roboto Slab Regular"/>
              <a:buNone/>
              <a:defRPr sz="2000">
                <a:solidFill>
                  <a:schemeClr val="lt1"/>
                </a:solidFill>
                <a:latin typeface="Roboto Slab Regular"/>
                <a:ea typeface="Roboto Slab Regular"/>
                <a:cs typeface="Roboto Slab Regular"/>
                <a:sym typeface="Roboto Slab Regular"/>
              </a:defRPr>
            </a:lvl9pPr>
          </a:lstStyle>
          <a:p>
            <a:endParaRPr/>
          </a:p>
        </p:txBody>
      </p:sp>
      <p:sp>
        <p:nvSpPr>
          <p:cNvPr id="8" name="Google Shape;8;p1"/>
          <p:cNvSpPr txBox="1">
            <a:spLocks noGrp="1"/>
          </p:cNvSpPr>
          <p:nvPr>
            <p:ph type="sldNum" idx="12"/>
          </p:nvPr>
        </p:nvSpPr>
        <p:spPr>
          <a:xfrm>
            <a:off x="8117984" y="418063"/>
            <a:ext cx="548700" cy="393600"/>
          </a:xfrm>
          <a:prstGeom prst="rect">
            <a:avLst/>
          </a:prstGeom>
          <a:noFill/>
          <a:ln>
            <a:noFill/>
          </a:ln>
        </p:spPr>
        <p:txBody>
          <a:bodyPr spcFirstLastPara="1" wrap="square" lIns="91425" tIns="91425" rIns="91425" bIns="91425" anchor="ctr" anchorCtr="0">
            <a:noAutofit/>
          </a:bodyPr>
          <a:lstStyle>
            <a:lvl1pPr lvl="0" algn="r">
              <a:buNone/>
              <a:defRPr sz="1200">
                <a:solidFill>
                  <a:schemeClr val="dk2"/>
                </a:solidFill>
                <a:latin typeface="Lato Light"/>
                <a:ea typeface="Lato Light"/>
                <a:cs typeface="Lato Light"/>
                <a:sym typeface="Lato Light"/>
              </a:defRPr>
            </a:lvl1pPr>
            <a:lvl2pPr lvl="1" algn="r">
              <a:buNone/>
              <a:defRPr sz="1200">
                <a:solidFill>
                  <a:schemeClr val="dk2"/>
                </a:solidFill>
                <a:latin typeface="Lato Light"/>
                <a:ea typeface="Lato Light"/>
                <a:cs typeface="Lato Light"/>
                <a:sym typeface="Lato Light"/>
              </a:defRPr>
            </a:lvl2pPr>
            <a:lvl3pPr lvl="2" algn="r">
              <a:buNone/>
              <a:defRPr sz="1200">
                <a:solidFill>
                  <a:schemeClr val="dk2"/>
                </a:solidFill>
                <a:latin typeface="Lato Light"/>
                <a:ea typeface="Lato Light"/>
                <a:cs typeface="Lato Light"/>
                <a:sym typeface="Lato Light"/>
              </a:defRPr>
            </a:lvl3pPr>
            <a:lvl4pPr lvl="3" algn="r">
              <a:buNone/>
              <a:defRPr sz="1200">
                <a:solidFill>
                  <a:schemeClr val="dk2"/>
                </a:solidFill>
                <a:latin typeface="Lato Light"/>
                <a:ea typeface="Lato Light"/>
                <a:cs typeface="Lato Light"/>
                <a:sym typeface="Lato Light"/>
              </a:defRPr>
            </a:lvl4pPr>
            <a:lvl5pPr lvl="4" algn="r">
              <a:buNone/>
              <a:defRPr sz="1200">
                <a:solidFill>
                  <a:schemeClr val="dk2"/>
                </a:solidFill>
                <a:latin typeface="Lato Light"/>
                <a:ea typeface="Lato Light"/>
                <a:cs typeface="Lato Light"/>
                <a:sym typeface="Lato Light"/>
              </a:defRPr>
            </a:lvl5pPr>
            <a:lvl6pPr lvl="5" algn="r">
              <a:buNone/>
              <a:defRPr sz="1200">
                <a:solidFill>
                  <a:schemeClr val="dk2"/>
                </a:solidFill>
                <a:latin typeface="Lato Light"/>
                <a:ea typeface="Lato Light"/>
                <a:cs typeface="Lato Light"/>
                <a:sym typeface="Lato Light"/>
              </a:defRPr>
            </a:lvl6pPr>
            <a:lvl7pPr lvl="6" algn="r">
              <a:buNone/>
              <a:defRPr sz="1200">
                <a:solidFill>
                  <a:schemeClr val="dk2"/>
                </a:solidFill>
                <a:latin typeface="Lato Light"/>
                <a:ea typeface="Lato Light"/>
                <a:cs typeface="Lato Light"/>
                <a:sym typeface="Lato Light"/>
              </a:defRPr>
            </a:lvl7pPr>
            <a:lvl8pPr lvl="7" algn="r">
              <a:buNone/>
              <a:defRPr sz="1200">
                <a:solidFill>
                  <a:schemeClr val="dk2"/>
                </a:solidFill>
                <a:latin typeface="Lato Light"/>
                <a:ea typeface="Lato Light"/>
                <a:cs typeface="Lato Light"/>
                <a:sym typeface="Lato Light"/>
              </a:defRPr>
            </a:lvl8pPr>
            <a:lvl9pPr lvl="8" algn="r">
              <a:buNone/>
              <a:defRPr sz="1200">
                <a:solidFill>
                  <a:schemeClr val="dk2"/>
                </a:solidFill>
                <a:latin typeface="Lato Light"/>
                <a:ea typeface="Lato Light"/>
                <a:cs typeface="Lato Light"/>
                <a:sym typeface="Lato Ligh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7" r:id="rId2"/>
    <p:sldLayoutId id="2147483659" r:id="rId3"/>
    <p:sldLayoutId id="2147483660" r:id="rId4"/>
    <p:sldLayoutId id="2147483662" r:id="rId5"/>
    <p:sldLayoutId id="2147483663" r:id="rId6"/>
    <p:sldLayoutId id="2147483664" r:id="rId7"/>
    <p:sldLayoutId id="2147483665" r:id="rId8"/>
    <p:sldLayoutId id="2147483666" r:id="rId9"/>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7.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15"/>
          <p:cNvSpPr txBox="1">
            <a:spLocks noGrp="1"/>
          </p:cNvSpPr>
          <p:nvPr>
            <p:ph type="ctrTitle"/>
          </p:nvPr>
        </p:nvSpPr>
        <p:spPr>
          <a:xfrm>
            <a:off x="2536030" y="842962"/>
            <a:ext cx="4079219" cy="3346331"/>
          </a:xfrm>
          <a:prstGeom prst="rect">
            <a:avLst/>
          </a:prstGeom>
        </p:spPr>
        <p:txBody>
          <a:bodyPr spcFirstLastPara="1" wrap="square" lIns="91425" tIns="91425" rIns="91425" bIns="91425" anchor="ctr" anchorCtr="0">
            <a:noAutofit/>
          </a:bodyPr>
          <a:lstStyle/>
          <a:p>
            <a:pPr lvl="0"/>
            <a:r>
              <a:rPr lang="en-US" sz="4800" b="1" dirty="0" smtClean="0">
                <a:solidFill>
                  <a:schemeClr val="accent5">
                    <a:lumMod val="50000"/>
                  </a:schemeClr>
                </a:solidFill>
                <a:latin typeface="Gabriola" panose="04040605051002020D02" pitchFamily="82" charset="0"/>
              </a:rPr>
              <a:t>Stack Data structure!</a:t>
            </a:r>
            <a:endParaRPr sz="4800" b="1" dirty="0">
              <a:solidFill>
                <a:schemeClr val="accent5">
                  <a:lumMod val="50000"/>
                </a:schemeClr>
              </a:solidFill>
              <a:latin typeface="Gabriola" panose="04040605051002020D02" pitchFamily="82" charset="0"/>
            </a:endParaRPr>
          </a:p>
        </p:txBody>
      </p:sp>
    </p:spTree>
    <p:extLst>
      <p:ext uri="{BB962C8B-B14F-4D97-AF65-F5344CB8AC3E}">
        <p14:creationId xmlns:p14="http://schemas.microsoft.com/office/powerpoint/2010/main" val="3468443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984917" y="104077"/>
            <a:ext cx="4125951" cy="760346"/>
          </a:xfrm>
        </p:spPr>
        <p:txBody>
          <a:bodyPr>
            <a:normAutofit/>
          </a:bodyPr>
          <a:lstStyle/>
          <a:p>
            <a:r>
              <a:rPr lang="en-US" sz="3200" b="1" dirty="0">
                <a:solidFill>
                  <a:srgbClr val="000000"/>
                </a:solidFill>
                <a:latin typeface="Gabriola" panose="04040605051002020D02" pitchFamily="82" charset="0"/>
                <a:ea typeface="Arial"/>
                <a:cs typeface="Arial"/>
              </a:rPr>
              <a:t>Stack Representation</a:t>
            </a:r>
            <a:endParaRPr lang="en-IN" sz="3200" b="1" dirty="0">
              <a:solidFill>
                <a:srgbClr val="000000"/>
              </a:solidFill>
              <a:latin typeface="Gabriola" panose="04040605051002020D02" pitchFamily="82" charset="0"/>
              <a:ea typeface="Arial"/>
              <a:cs typeface="Arial"/>
            </a:endParaRPr>
          </a:p>
        </p:txBody>
      </p:sp>
      <p:sp>
        <p:nvSpPr>
          <p:cNvPr id="3" name="Content Placeholder 2"/>
          <p:cNvSpPr>
            <a:spLocks noGrp="1"/>
          </p:cNvSpPr>
          <p:nvPr>
            <p:ph idx="4294967295"/>
          </p:nvPr>
        </p:nvSpPr>
        <p:spPr>
          <a:xfrm>
            <a:off x="745622" y="1060489"/>
            <a:ext cx="8108446" cy="4006850"/>
          </a:xfrm>
          <a:prstGeom prst="rect">
            <a:avLst/>
          </a:prstGeom>
        </p:spPr>
        <p:txBody>
          <a:bodyPr>
            <a:normAutofit/>
          </a:bodyPr>
          <a:lstStyle/>
          <a:p>
            <a:pPr algn="just">
              <a:lnSpc>
                <a:spcPct val="110000"/>
              </a:lnSpc>
              <a:buFont typeface="Arial" pitchFamily="34" charset="0"/>
              <a:buChar char="•"/>
            </a:pPr>
            <a:endParaRPr lang="en-IN" b="1" dirty="0" smtClean="0">
              <a:solidFill>
                <a:schemeClr val="tx1">
                  <a:lumMod val="50000"/>
                </a:schemeClr>
              </a:solidFill>
              <a:latin typeface="Gabriola" panose="04040605051002020D02" pitchFamily="82" charset="0"/>
              <a:cs typeface="Times New Roman" pitchFamily="18" charset="0"/>
            </a:endParaRPr>
          </a:p>
          <a:p>
            <a:pPr algn="just">
              <a:lnSpc>
                <a:spcPct val="110000"/>
              </a:lnSpc>
              <a:buFont typeface="Arial" pitchFamily="34" charset="0"/>
              <a:buChar char="•"/>
            </a:pPr>
            <a:endParaRPr lang="en-IN" b="1" dirty="0">
              <a:solidFill>
                <a:schemeClr val="tx1">
                  <a:lumMod val="50000"/>
                </a:schemeClr>
              </a:solidFill>
              <a:latin typeface="Gabriola" panose="04040605051002020D02" pitchFamily="82" charset="0"/>
              <a:cs typeface="Times New Roman" pitchFamily="18" charset="0"/>
            </a:endParaRPr>
          </a:p>
          <a:p>
            <a:pPr algn="just">
              <a:lnSpc>
                <a:spcPct val="110000"/>
              </a:lnSpc>
              <a:buFont typeface="Arial" pitchFamily="34" charset="0"/>
              <a:buChar char="•"/>
            </a:pPr>
            <a:endParaRPr lang="en-IN" b="1" dirty="0" smtClean="0">
              <a:solidFill>
                <a:schemeClr val="tx1">
                  <a:lumMod val="50000"/>
                </a:schemeClr>
              </a:solidFill>
              <a:latin typeface="Gabriola" panose="04040605051002020D02" pitchFamily="82" charset="0"/>
              <a:cs typeface="Times New Roman" pitchFamily="18" charset="0"/>
            </a:endParaRPr>
          </a:p>
          <a:p>
            <a:pPr algn="just">
              <a:lnSpc>
                <a:spcPct val="110000"/>
              </a:lnSpc>
              <a:buFont typeface="Arial" pitchFamily="34" charset="0"/>
              <a:buChar char="•"/>
            </a:pPr>
            <a:endParaRPr lang="en-IN" b="1" dirty="0">
              <a:solidFill>
                <a:schemeClr val="tx1">
                  <a:lumMod val="50000"/>
                </a:schemeClr>
              </a:solidFill>
              <a:latin typeface="Gabriola" panose="04040605051002020D02" pitchFamily="82" charset="0"/>
              <a:cs typeface="Times New Roman" pitchFamily="18" charset="0"/>
            </a:endParaRPr>
          </a:p>
          <a:p>
            <a:pPr algn="just">
              <a:lnSpc>
                <a:spcPct val="110000"/>
              </a:lnSpc>
              <a:buFont typeface="Arial" pitchFamily="34" charset="0"/>
              <a:buChar char="•"/>
            </a:pPr>
            <a:endParaRPr lang="en-IN" b="1" dirty="0" smtClean="0">
              <a:solidFill>
                <a:schemeClr val="tx1">
                  <a:lumMod val="50000"/>
                </a:schemeClr>
              </a:solidFill>
              <a:latin typeface="Gabriola" panose="04040605051002020D02" pitchFamily="82" charset="0"/>
              <a:cs typeface="Times New Roman" pitchFamily="18" charset="0"/>
            </a:endParaRPr>
          </a:p>
          <a:p>
            <a:pPr algn="just">
              <a:lnSpc>
                <a:spcPct val="110000"/>
              </a:lnSpc>
              <a:buFont typeface="Arial" pitchFamily="34" charset="0"/>
              <a:buChar char="•"/>
            </a:pPr>
            <a:endParaRPr lang="en-IN" b="1" dirty="0">
              <a:solidFill>
                <a:schemeClr val="tx1">
                  <a:lumMod val="50000"/>
                </a:schemeClr>
              </a:solidFill>
              <a:latin typeface="Gabriola" panose="04040605051002020D02" pitchFamily="82" charset="0"/>
              <a:cs typeface="Times New Roman" pitchFamily="18" charset="0"/>
            </a:endParaRPr>
          </a:p>
          <a:p>
            <a:pPr marL="101600" indent="0" algn="just">
              <a:lnSpc>
                <a:spcPct val="110000"/>
              </a:lnSpc>
              <a:buNone/>
            </a:pPr>
            <a:endParaRPr lang="en-IN" b="1" dirty="0" smtClean="0">
              <a:solidFill>
                <a:schemeClr val="tx1">
                  <a:lumMod val="50000"/>
                </a:schemeClr>
              </a:solidFill>
              <a:latin typeface="Gabriola" panose="04040605051002020D02" pitchFamily="82" charset="0"/>
              <a:cs typeface="Times New Roman" pitchFamily="18" charset="0"/>
            </a:endParaRPr>
          </a:p>
          <a:p>
            <a:pPr algn="just">
              <a:lnSpc>
                <a:spcPct val="110000"/>
              </a:lnSpc>
              <a:buFont typeface="Arial" pitchFamily="34" charset="0"/>
              <a:buChar char="•"/>
            </a:pPr>
            <a:r>
              <a:rPr lang="en-IN" b="1" dirty="0" smtClean="0">
                <a:solidFill>
                  <a:schemeClr val="tx1">
                    <a:lumMod val="50000"/>
                  </a:schemeClr>
                </a:solidFill>
                <a:latin typeface="Gabriola" panose="04040605051002020D02" pitchFamily="82" charset="0"/>
                <a:cs typeface="Times New Roman" pitchFamily="18" charset="0"/>
              </a:rPr>
              <a:t>Can be </a:t>
            </a:r>
            <a:r>
              <a:rPr lang="en-IN" b="1" dirty="0">
                <a:solidFill>
                  <a:schemeClr val="tx1">
                    <a:lumMod val="50000"/>
                  </a:schemeClr>
                </a:solidFill>
                <a:latin typeface="Gabriola" panose="04040605051002020D02" pitchFamily="82" charset="0"/>
                <a:cs typeface="Times New Roman" pitchFamily="18" charset="0"/>
              </a:rPr>
              <a:t>implemented by means of Array, Structure, </a:t>
            </a:r>
            <a:r>
              <a:rPr lang="en-IN" b="1" dirty="0" smtClean="0">
                <a:solidFill>
                  <a:schemeClr val="tx1">
                    <a:lumMod val="50000"/>
                  </a:schemeClr>
                </a:solidFill>
                <a:latin typeface="Gabriola" panose="04040605051002020D02" pitchFamily="82" charset="0"/>
                <a:cs typeface="Times New Roman" pitchFamily="18" charset="0"/>
              </a:rPr>
              <a:t>Pointers and Linked List.</a:t>
            </a:r>
          </a:p>
          <a:p>
            <a:pPr algn="just">
              <a:lnSpc>
                <a:spcPct val="110000"/>
              </a:lnSpc>
              <a:buFont typeface="Arial" pitchFamily="34" charset="0"/>
              <a:buChar char="•"/>
            </a:pPr>
            <a:r>
              <a:rPr lang="en-IN" b="1" dirty="0" smtClean="0">
                <a:solidFill>
                  <a:schemeClr val="tx1">
                    <a:lumMod val="50000"/>
                  </a:schemeClr>
                </a:solidFill>
                <a:latin typeface="Gabriola" panose="04040605051002020D02" pitchFamily="82" charset="0"/>
                <a:cs typeface="Times New Roman" pitchFamily="18" charset="0"/>
              </a:rPr>
              <a:t>Stack </a:t>
            </a:r>
            <a:r>
              <a:rPr lang="en-IN" b="1" dirty="0">
                <a:solidFill>
                  <a:schemeClr val="tx1">
                    <a:lumMod val="50000"/>
                  </a:schemeClr>
                </a:solidFill>
                <a:latin typeface="Gabriola" panose="04040605051002020D02" pitchFamily="82" charset="0"/>
                <a:cs typeface="Times New Roman" pitchFamily="18" charset="0"/>
              </a:rPr>
              <a:t>can either be a fixed size </a:t>
            </a:r>
            <a:r>
              <a:rPr lang="en-IN" b="1" dirty="0" smtClean="0">
                <a:solidFill>
                  <a:schemeClr val="tx1">
                    <a:lumMod val="50000"/>
                  </a:schemeClr>
                </a:solidFill>
                <a:latin typeface="Gabriola" panose="04040605051002020D02" pitchFamily="82" charset="0"/>
                <a:cs typeface="Times New Roman" pitchFamily="18" charset="0"/>
              </a:rPr>
              <a:t>or dynamic.</a:t>
            </a:r>
            <a:endParaRPr lang="en-IN" b="1" dirty="0">
              <a:solidFill>
                <a:schemeClr val="tx1">
                  <a:lumMod val="50000"/>
                </a:schemeClr>
              </a:solidFill>
              <a:latin typeface="Gabriola" panose="04040605051002020D02" pitchFamily="82" charset="0"/>
              <a:cs typeface="Times New Roman" pitchFamily="18" charset="0"/>
            </a:endParaRPr>
          </a:p>
        </p:txBody>
      </p:sp>
      <p:pic>
        <p:nvPicPr>
          <p:cNvPr id="2050" name="Picture 2" descr="Stack Represent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0015" y="1068546"/>
            <a:ext cx="4423971" cy="270353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spTree>
    <p:extLst>
      <p:ext uri="{BB962C8B-B14F-4D97-AF65-F5344CB8AC3E}">
        <p14:creationId xmlns:p14="http://schemas.microsoft.com/office/powerpoint/2010/main" val="31132309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2546" y="920423"/>
            <a:ext cx="3442010" cy="4090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1" name="TextBox 7"/>
          <p:cNvSpPr txBox="1">
            <a:spLocks noChangeArrowheads="1"/>
          </p:cNvSpPr>
          <p:nvPr/>
        </p:nvSpPr>
        <p:spPr bwMode="auto">
          <a:xfrm>
            <a:off x="5772149" y="1768861"/>
            <a:ext cx="2405411"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285750" indent="-285750" defTabSz="685800" eaLnBrk="1" fontAlgn="base" hangingPunct="1">
              <a:spcBef>
                <a:spcPct val="0"/>
              </a:spcBef>
              <a:spcAft>
                <a:spcPct val="0"/>
              </a:spcAft>
              <a:buClrTx/>
              <a:buFont typeface="Arial" panose="020B0604020202020204" pitchFamily="34" charset="0"/>
              <a:buChar char="•"/>
            </a:pPr>
            <a:r>
              <a:rPr lang="en-US" altLang="en-US" sz="1800" b="1" kern="1200" dirty="0">
                <a:solidFill>
                  <a:srgbClr val="000000"/>
                </a:solidFill>
                <a:latin typeface="Gabriola" panose="04040605051002020D02" pitchFamily="82" charset="0"/>
                <a:ea typeface="+mn-ea"/>
              </a:rPr>
              <a:t>Stacks </a:t>
            </a:r>
            <a:r>
              <a:rPr lang="en-US" altLang="en-US" sz="1800" b="1" kern="1200" dirty="0" smtClean="0">
                <a:solidFill>
                  <a:srgbClr val="000000"/>
                </a:solidFill>
                <a:latin typeface="Gabriola" panose="04040605051002020D02" pitchFamily="82" charset="0"/>
                <a:ea typeface="+mn-ea"/>
              </a:rPr>
              <a:t>retain Information about </a:t>
            </a:r>
            <a:r>
              <a:rPr lang="en-US" altLang="en-US" sz="1800" b="1" kern="1200" dirty="0">
                <a:solidFill>
                  <a:srgbClr val="000000"/>
                </a:solidFill>
                <a:latin typeface="Gabriola" panose="04040605051002020D02" pitchFamily="82" charset="0"/>
                <a:ea typeface="+mn-ea"/>
              </a:rPr>
              <a:t>where to return</a:t>
            </a:r>
          </a:p>
          <a:p>
            <a:pPr defTabSz="685800" eaLnBrk="1" fontAlgn="base" hangingPunct="1">
              <a:spcBef>
                <a:spcPct val="0"/>
              </a:spcBef>
              <a:spcAft>
                <a:spcPct val="0"/>
              </a:spcAft>
              <a:buClrTx/>
            </a:pPr>
            <a:endParaRPr lang="en-US" altLang="en-US" sz="1800" b="1" kern="1200" dirty="0">
              <a:solidFill>
                <a:srgbClr val="000000"/>
              </a:solidFill>
              <a:latin typeface="Gabriola" panose="04040605051002020D02" pitchFamily="82" charset="0"/>
              <a:ea typeface="+mn-ea"/>
            </a:endParaRPr>
          </a:p>
          <a:p>
            <a:pPr marL="285750" indent="-285750" defTabSz="685800" eaLnBrk="1" fontAlgn="base" hangingPunct="1">
              <a:spcBef>
                <a:spcPct val="0"/>
              </a:spcBef>
              <a:spcAft>
                <a:spcPct val="0"/>
              </a:spcAft>
              <a:buClrTx/>
              <a:buFont typeface="Arial" panose="020B0604020202020204" pitchFamily="34" charset="0"/>
              <a:buChar char="•"/>
            </a:pPr>
            <a:r>
              <a:rPr lang="en-US" altLang="en-US" sz="1800" b="1" kern="1200" dirty="0">
                <a:solidFill>
                  <a:srgbClr val="000000"/>
                </a:solidFill>
                <a:latin typeface="Gabriola" panose="04040605051002020D02" pitchFamily="82" charset="0"/>
                <a:ea typeface="+mn-ea"/>
              </a:rPr>
              <a:t>Stacks can be used (implicitly) to implement a technique called recursion</a:t>
            </a:r>
          </a:p>
          <a:p>
            <a:pPr defTabSz="685800" eaLnBrk="1" fontAlgn="base" hangingPunct="1">
              <a:spcBef>
                <a:spcPct val="0"/>
              </a:spcBef>
              <a:spcAft>
                <a:spcPct val="0"/>
              </a:spcAft>
              <a:buClrTx/>
            </a:pPr>
            <a:endParaRPr lang="en-US" altLang="en-US" sz="1800" b="1" kern="1200" dirty="0">
              <a:solidFill>
                <a:srgbClr val="000000"/>
              </a:solidFill>
              <a:latin typeface="Gabriola" panose="04040605051002020D02" pitchFamily="82" charset="0"/>
              <a:ea typeface="+mn-ea"/>
            </a:endParaRPr>
          </a:p>
        </p:txBody>
      </p:sp>
      <mc:AlternateContent xmlns:mc="http://schemas.openxmlformats.org/markup-compatibility/2006" xmlns:p14="http://schemas.microsoft.com/office/powerpoint/2010/main">
        <mc:Choice Requires="p14">
          <p:contentPart p14:bwMode="auto" r:id="rId3">
            <p14:nvContentPartPr>
              <p14:cNvPr id="1026" name="Ink 7"/>
              <p14:cNvContentPartPr>
                <a14:cpLocks xmlns:a14="http://schemas.microsoft.com/office/drawing/2010/main" noRot="1" noChangeAspect="1" noEditPoints="1" noChangeArrowheads="1" noChangeShapeType="1"/>
              </p14:cNvContentPartPr>
              <p14:nvPr/>
            </p14:nvContentPartPr>
            <p14:xfrm>
              <a:off x="3910392" y="3800186"/>
              <a:ext cx="221456" cy="857250"/>
            </p14:xfrm>
          </p:contentPart>
        </mc:Choice>
        <mc:Fallback xmlns="">
          <p:pic>
            <p:nvPicPr>
              <p:cNvPr id="1026" name="Ink 7"/>
              <p:cNvPicPr>
                <a:picLocks noRot="1" noChangeAspect="1" noEditPoints="1" noChangeArrowheads="1" noChangeShapeType="1"/>
              </p:cNvPicPr>
              <p:nvPr/>
            </p:nvPicPr>
            <p:blipFill>
              <a:blip r:embed="rId4"/>
              <a:stretch>
                <a:fillRect/>
              </a:stretch>
            </p:blipFill>
            <p:spPr>
              <a:xfrm>
                <a:off x="3902110" y="3789745"/>
                <a:ext cx="240541" cy="880292"/>
              </a:xfrm>
              <a:prstGeom prst="rect">
                <a:avLst/>
              </a:prstGeom>
            </p:spPr>
          </p:pic>
        </mc:Fallback>
      </mc:AlternateContent>
      <p:sp>
        <p:nvSpPr>
          <p:cNvPr id="8" name="Title 1"/>
          <p:cNvSpPr txBox="1">
            <a:spLocks/>
          </p:cNvSpPr>
          <p:nvPr/>
        </p:nvSpPr>
        <p:spPr>
          <a:xfrm>
            <a:off x="1980614" y="112697"/>
            <a:ext cx="4509395" cy="69621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1pPr>
            <a:lvl2pPr marR="0" lvl="1"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2pPr>
            <a:lvl3pPr marR="0" lvl="2"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3pPr>
            <a:lvl4pPr marR="0" lvl="3"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4pPr>
            <a:lvl5pPr marR="0" lvl="4"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5pPr>
            <a:lvl6pPr marR="0" lvl="5"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6pPr>
            <a:lvl7pPr marR="0" lvl="6"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7pPr>
            <a:lvl8pPr marR="0" lvl="7"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8pPr>
            <a:lvl9pPr marR="0" lvl="8"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9pPr>
          </a:lstStyle>
          <a:p>
            <a:r>
              <a:rPr lang="en-US" sz="3200" b="1" dirty="0" smtClean="0">
                <a:solidFill>
                  <a:srgbClr val="000000"/>
                </a:solidFill>
                <a:latin typeface="Gabriola" panose="04040605051002020D02" pitchFamily="82" charset="0"/>
                <a:ea typeface="Arial"/>
                <a:cs typeface="Arial"/>
                <a:sym typeface="Arial"/>
              </a:rPr>
              <a:t>Basic Programming Architecture</a:t>
            </a:r>
            <a:endParaRPr lang="en-IN" sz="3200" b="1" dirty="0">
              <a:solidFill>
                <a:srgbClr val="000000"/>
              </a:solidFill>
              <a:latin typeface="Gabriola" panose="04040605051002020D02" pitchFamily="82" charset="0"/>
              <a:ea typeface="Arial"/>
              <a:cs typeface="Arial"/>
              <a:sym typeface="Arial"/>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spTree>
    <p:extLst>
      <p:ext uri="{BB962C8B-B14F-4D97-AF65-F5344CB8AC3E}">
        <p14:creationId xmlns:p14="http://schemas.microsoft.com/office/powerpoint/2010/main" val="3413256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025912" y="1162980"/>
            <a:ext cx="7315200" cy="2397978"/>
          </a:xfrm>
        </p:spPr>
        <p:txBody>
          <a:bodyPr/>
          <a:lstStyle/>
          <a:p>
            <a:pPr marL="257175" lvl="1" indent="-257175">
              <a:buFont typeface="Arial" panose="020B0604020202020204" pitchFamily="34" charset="0"/>
              <a:buChar char="•"/>
            </a:pPr>
            <a:r>
              <a:rPr lang="en-US" altLang="en-US" sz="2400" b="1" dirty="0">
                <a:solidFill>
                  <a:schemeClr val="tx1">
                    <a:lumMod val="50000"/>
                  </a:schemeClr>
                </a:solidFill>
                <a:latin typeface="Gabriola" panose="04040605051002020D02" pitchFamily="82" charset="0"/>
              </a:rPr>
              <a:t>Page-visited history in a Web browser</a:t>
            </a:r>
          </a:p>
          <a:p>
            <a:pPr marL="257175" lvl="1" indent="-257175">
              <a:buFont typeface="Arial" panose="020B0604020202020204" pitchFamily="34" charset="0"/>
              <a:buChar char="•"/>
            </a:pPr>
            <a:r>
              <a:rPr lang="en-US" altLang="en-US" sz="2400" b="1" dirty="0">
                <a:solidFill>
                  <a:schemeClr val="tx1">
                    <a:lumMod val="50000"/>
                  </a:schemeClr>
                </a:solidFill>
                <a:latin typeface="Gabriola" panose="04040605051002020D02" pitchFamily="82" charset="0"/>
              </a:rPr>
              <a:t>Undo sequence in a text editor</a:t>
            </a:r>
          </a:p>
          <a:p>
            <a:pPr marL="257175" lvl="1" indent="-257175">
              <a:buFont typeface="Arial" panose="020B0604020202020204" pitchFamily="34" charset="0"/>
              <a:buChar char="•"/>
            </a:pPr>
            <a:r>
              <a:rPr lang="en-US" altLang="en-US" sz="2400" b="1" dirty="0">
                <a:solidFill>
                  <a:schemeClr val="tx1">
                    <a:lumMod val="50000"/>
                  </a:schemeClr>
                </a:solidFill>
                <a:latin typeface="Gabriola" panose="04040605051002020D02" pitchFamily="82" charset="0"/>
              </a:rPr>
              <a:t>Saving local variables when one function calls another, and this one calls another</a:t>
            </a:r>
          </a:p>
          <a:p>
            <a:pPr marL="257175" lvl="1" indent="-257175">
              <a:buNone/>
            </a:pPr>
            <a:endParaRPr lang="en-US" altLang="en-US" sz="2400" b="1" dirty="0">
              <a:solidFill>
                <a:schemeClr val="tx1">
                  <a:lumMod val="50000"/>
                </a:schemeClr>
              </a:solidFill>
              <a:latin typeface="Gabriola" panose="04040605051002020D02" pitchFamily="82" charset="0"/>
            </a:endParaRPr>
          </a:p>
          <a:p>
            <a:endParaRPr lang="en-US" sz="1800" b="1" dirty="0">
              <a:solidFill>
                <a:schemeClr val="tx1">
                  <a:lumMod val="50000"/>
                </a:schemeClr>
              </a:solidFill>
              <a:latin typeface="Gabriola" panose="04040605051002020D02" pitchFamily="82" charset="0"/>
            </a:endParaRPr>
          </a:p>
        </p:txBody>
      </p:sp>
      <p:sp>
        <p:nvSpPr>
          <p:cNvPr id="4" name="Title 1"/>
          <p:cNvSpPr txBox="1">
            <a:spLocks/>
          </p:cNvSpPr>
          <p:nvPr/>
        </p:nvSpPr>
        <p:spPr>
          <a:xfrm>
            <a:off x="1977483" y="237892"/>
            <a:ext cx="3293328" cy="760346"/>
          </a:xfrm>
          <a:prstGeom prst="rect">
            <a:avLst/>
          </a:prstGeom>
          <a:noFill/>
          <a:ln>
            <a:noFill/>
          </a:ln>
        </p:spPr>
        <p:txBody>
          <a:bodyPr spcFirstLastPara="1" wrap="square" lIns="91425" tIns="91425" rIns="91425" bIns="91425"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1pPr>
            <a:lvl2pPr marR="0" lvl="1"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2pPr>
            <a:lvl3pPr marR="0" lvl="2"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3pPr>
            <a:lvl4pPr marR="0" lvl="3"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4pPr>
            <a:lvl5pPr marR="0" lvl="4"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5pPr>
            <a:lvl6pPr marR="0" lvl="5"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6pPr>
            <a:lvl7pPr marR="0" lvl="6"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7pPr>
            <a:lvl8pPr marR="0" lvl="7"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8pPr>
            <a:lvl9pPr marR="0" lvl="8"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9pPr>
          </a:lstStyle>
          <a:p>
            <a:r>
              <a:rPr lang="en-US" sz="3200" b="1" dirty="0" smtClean="0">
                <a:solidFill>
                  <a:srgbClr val="000000"/>
                </a:solidFill>
                <a:latin typeface="Gabriola" panose="04040605051002020D02" pitchFamily="82" charset="0"/>
                <a:ea typeface="Arial"/>
                <a:cs typeface="Arial"/>
              </a:rPr>
              <a:t>What is Stack good for?</a:t>
            </a:r>
            <a:endParaRPr lang="en-IN" sz="3200" b="1" dirty="0">
              <a:solidFill>
                <a:srgbClr val="000000"/>
              </a:solidFill>
              <a:latin typeface="Gabriola" panose="04040605051002020D02" pitchFamily="82" charset="0"/>
              <a:ea typeface="Arial"/>
              <a:cs typeface="Arial"/>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spTree>
    <p:extLst>
      <p:ext uri="{BB962C8B-B14F-4D97-AF65-F5344CB8AC3E}">
        <p14:creationId xmlns:p14="http://schemas.microsoft.com/office/powerpoint/2010/main" val="16369747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Oval 18"/>
          <p:cNvSpPr>
            <a:spLocks noChangeArrowheads="1"/>
          </p:cNvSpPr>
          <p:nvPr/>
        </p:nvSpPr>
        <p:spPr bwMode="auto">
          <a:xfrm>
            <a:off x="4886325" y="1165996"/>
            <a:ext cx="1885950" cy="3429000"/>
          </a:xfrm>
          <a:prstGeom prst="ellipse">
            <a:avLst/>
          </a:prstGeom>
          <a:solidFill>
            <a:schemeClr val="accent1">
              <a:lumMod val="50000"/>
            </a:schemeClr>
          </a:solidFill>
          <a:ln>
            <a:headEnd/>
            <a:tailEnd/>
          </a:ln>
        </p:spPr>
        <p:style>
          <a:lnRef idx="1">
            <a:schemeClr val="accent1"/>
          </a:lnRef>
          <a:fillRef idx="2">
            <a:schemeClr val="accent1"/>
          </a:fillRef>
          <a:effectRef idx="1">
            <a:schemeClr val="accent1"/>
          </a:effectRef>
          <a:fontRef idx="minor">
            <a:schemeClr val="dk1"/>
          </a:fontRef>
        </p:style>
        <p:txBody>
          <a:bodyPr wrap="none" anchor="ctr"/>
          <a:lstStyle>
            <a:defPPr>
              <a:defRPr lang="en-US"/>
            </a:defPPr>
            <a:lvl1pPr algn="l" rtl="0" eaLnBrk="0" fontAlgn="base" hangingPunct="0">
              <a:spcBef>
                <a:spcPct val="0"/>
              </a:spcBef>
              <a:spcAft>
                <a:spcPct val="0"/>
              </a:spcAft>
              <a:defRPr sz="2400" b="1" kern="1200">
                <a:solidFill>
                  <a:srgbClr val="FF0000"/>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b="1" kern="1200">
                <a:solidFill>
                  <a:srgbClr val="FF0000"/>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b="1" kern="1200">
                <a:solidFill>
                  <a:srgbClr val="FF0000"/>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b="1" kern="1200">
                <a:solidFill>
                  <a:srgbClr val="FF0000"/>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b="1" kern="1200">
                <a:solidFill>
                  <a:srgbClr val="FF0000"/>
                </a:solidFill>
                <a:latin typeface="Times New Roman" panose="02020603050405020304" pitchFamily="18" charset="0"/>
                <a:ea typeface="+mn-ea"/>
                <a:cs typeface="+mn-cs"/>
              </a:defRPr>
            </a:lvl5pPr>
            <a:lvl6pPr marL="2286000" algn="l" defTabSz="914400" rtl="0" eaLnBrk="1" latinLnBrk="0" hangingPunct="1">
              <a:defRPr sz="2400" b="1" kern="1200">
                <a:solidFill>
                  <a:srgbClr val="FF0000"/>
                </a:solidFill>
                <a:latin typeface="Times New Roman" panose="02020603050405020304" pitchFamily="18" charset="0"/>
                <a:ea typeface="+mn-ea"/>
                <a:cs typeface="+mn-cs"/>
              </a:defRPr>
            </a:lvl6pPr>
            <a:lvl7pPr marL="2743200" algn="l" defTabSz="914400" rtl="0" eaLnBrk="1" latinLnBrk="0" hangingPunct="1">
              <a:defRPr sz="2400" b="1" kern="1200">
                <a:solidFill>
                  <a:srgbClr val="FF0000"/>
                </a:solidFill>
                <a:latin typeface="Times New Roman" panose="02020603050405020304" pitchFamily="18" charset="0"/>
                <a:ea typeface="+mn-ea"/>
                <a:cs typeface="+mn-cs"/>
              </a:defRPr>
            </a:lvl7pPr>
            <a:lvl8pPr marL="3200400" algn="l" defTabSz="914400" rtl="0" eaLnBrk="1" latinLnBrk="0" hangingPunct="1">
              <a:defRPr sz="2400" b="1" kern="1200">
                <a:solidFill>
                  <a:srgbClr val="FF0000"/>
                </a:solidFill>
                <a:latin typeface="Times New Roman" panose="02020603050405020304" pitchFamily="18" charset="0"/>
                <a:ea typeface="+mn-ea"/>
                <a:cs typeface="+mn-cs"/>
              </a:defRPr>
            </a:lvl8pPr>
            <a:lvl9pPr marL="3657600" algn="l" defTabSz="914400" rtl="0" eaLnBrk="1" latinLnBrk="0" hangingPunct="1">
              <a:defRPr sz="2400" b="1" kern="1200">
                <a:solidFill>
                  <a:srgbClr val="FF0000"/>
                </a:solidFill>
                <a:latin typeface="Times New Roman" panose="02020603050405020304" pitchFamily="18" charset="0"/>
                <a:ea typeface="+mn-ea"/>
                <a:cs typeface="+mn-cs"/>
              </a:defRPr>
            </a:lvl9pPr>
          </a:lstStyle>
          <a:p>
            <a:pPr algn="ctr" defTabSz="685800" eaLnBrk="1" hangingPunct="1">
              <a:buClrTx/>
            </a:pPr>
            <a:r>
              <a:rPr lang="en-US" altLang="en-US" sz="2100" dirty="0">
                <a:solidFill>
                  <a:schemeClr val="bg1"/>
                </a:solidFill>
                <a:latin typeface="Gabriola" panose="04040605051002020D02" pitchFamily="82" charset="0"/>
                <a:cs typeface="Courier New" panose="02070309020205020404" pitchFamily="49" charset="0"/>
              </a:rPr>
              <a:t>STACK</a:t>
            </a:r>
          </a:p>
        </p:txBody>
      </p:sp>
      <p:sp>
        <p:nvSpPr>
          <p:cNvPr id="20" name="Line 3"/>
          <p:cNvSpPr>
            <a:spLocks noChangeShapeType="1"/>
          </p:cNvSpPr>
          <p:nvPr/>
        </p:nvSpPr>
        <p:spPr bwMode="auto">
          <a:xfrm>
            <a:off x="3400425" y="1223146"/>
            <a:ext cx="1771650" cy="400050"/>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sz="2400" b="1" kern="1200">
                <a:solidFill>
                  <a:srgbClr val="FF0000"/>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b="1" kern="1200">
                <a:solidFill>
                  <a:srgbClr val="FF0000"/>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b="1" kern="1200">
                <a:solidFill>
                  <a:srgbClr val="FF0000"/>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b="1" kern="1200">
                <a:solidFill>
                  <a:srgbClr val="FF0000"/>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b="1" kern="1200">
                <a:solidFill>
                  <a:srgbClr val="FF0000"/>
                </a:solidFill>
                <a:latin typeface="Times New Roman" panose="02020603050405020304" pitchFamily="18" charset="0"/>
                <a:ea typeface="+mn-ea"/>
                <a:cs typeface="+mn-cs"/>
              </a:defRPr>
            </a:lvl5pPr>
            <a:lvl6pPr marL="2286000" algn="l" defTabSz="914400" rtl="0" eaLnBrk="1" latinLnBrk="0" hangingPunct="1">
              <a:defRPr sz="2400" b="1" kern="1200">
                <a:solidFill>
                  <a:srgbClr val="FF0000"/>
                </a:solidFill>
                <a:latin typeface="Times New Roman" panose="02020603050405020304" pitchFamily="18" charset="0"/>
                <a:ea typeface="+mn-ea"/>
                <a:cs typeface="+mn-cs"/>
              </a:defRPr>
            </a:lvl6pPr>
            <a:lvl7pPr marL="2743200" algn="l" defTabSz="914400" rtl="0" eaLnBrk="1" latinLnBrk="0" hangingPunct="1">
              <a:defRPr sz="2400" b="1" kern="1200">
                <a:solidFill>
                  <a:srgbClr val="FF0000"/>
                </a:solidFill>
                <a:latin typeface="Times New Roman" panose="02020603050405020304" pitchFamily="18" charset="0"/>
                <a:ea typeface="+mn-ea"/>
                <a:cs typeface="+mn-cs"/>
              </a:defRPr>
            </a:lvl7pPr>
            <a:lvl8pPr marL="3200400" algn="l" defTabSz="914400" rtl="0" eaLnBrk="1" latinLnBrk="0" hangingPunct="1">
              <a:defRPr sz="2400" b="1" kern="1200">
                <a:solidFill>
                  <a:srgbClr val="FF0000"/>
                </a:solidFill>
                <a:latin typeface="Times New Roman" panose="02020603050405020304" pitchFamily="18" charset="0"/>
                <a:ea typeface="+mn-ea"/>
                <a:cs typeface="+mn-cs"/>
              </a:defRPr>
            </a:lvl8pPr>
            <a:lvl9pPr marL="3657600" algn="l" defTabSz="914400" rtl="0" eaLnBrk="1" latinLnBrk="0" hangingPunct="1">
              <a:defRPr sz="2400" b="1" kern="1200">
                <a:solidFill>
                  <a:srgbClr val="FF0000"/>
                </a:solidFill>
                <a:latin typeface="Times New Roman" panose="02020603050405020304" pitchFamily="18" charset="0"/>
                <a:ea typeface="+mn-ea"/>
                <a:cs typeface="+mn-cs"/>
              </a:defRPr>
            </a:lvl9pPr>
          </a:lstStyle>
          <a:p>
            <a:pPr defTabSz="685800">
              <a:buClrTx/>
            </a:pPr>
            <a:endParaRPr lang="en-IN" sz="1800">
              <a:solidFill>
                <a:schemeClr val="tx1">
                  <a:lumMod val="50000"/>
                </a:schemeClr>
              </a:solidFill>
            </a:endParaRPr>
          </a:p>
        </p:txBody>
      </p:sp>
      <p:sp>
        <p:nvSpPr>
          <p:cNvPr id="21" name="Line 4"/>
          <p:cNvSpPr>
            <a:spLocks noChangeShapeType="1"/>
          </p:cNvSpPr>
          <p:nvPr/>
        </p:nvSpPr>
        <p:spPr bwMode="auto">
          <a:xfrm>
            <a:off x="3457575" y="2023246"/>
            <a:ext cx="1543050" cy="57150"/>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sz="2400" b="1" kern="1200">
                <a:solidFill>
                  <a:srgbClr val="FF0000"/>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b="1" kern="1200">
                <a:solidFill>
                  <a:srgbClr val="FF0000"/>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b="1" kern="1200">
                <a:solidFill>
                  <a:srgbClr val="FF0000"/>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b="1" kern="1200">
                <a:solidFill>
                  <a:srgbClr val="FF0000"/>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b="1" kern="1200">
                <a:solidFill>
                  <a:srgbClr val="FF0000"/>
                </a:solidFill>
                <a:latin typeface="Times New Roman" panose="02020603050405020304" pitchFamily="18" charset="0"/>
                <a:ea typeface="+mn-ea"/>
                <a:cs typeface="+mn-cs"/>
              </a:defRPr>
            </a:lvl5pPr>
            <a:lvl6pPr marL="2286000" algn="l" defTabSz="914400" rtl="0" eaLnBrk="1" latinLnBrk="0" hangingPunct="1">
              <a:defRPr sz="2400" b="1" kern="1200">
                <a:solidFill>
                  <a:srgbClr val="FF0000"/>
                </a:solidFill>
                <a:latin typeface="Times New Roman" panose="02020603050405020304" pitchFamily="18" charset="0"/>
                <a:ea typeface="+mn-ea"/>
                <a:cs typeface="+mn-cs"/>
              </a:defRPr>
            </a:lvl6pPr>
            <a:lvl7pPr marL="2743200" algn="l" defTabSz="914400" rtl="0" eaLnBrk="1" latinLnBrk="0" hangingPunct="1">
              <a:defRPr sz="2400" b="1" kern="1200">
                <a:solidFill>
                  <a:srgbClr val="FF0000"/>
                </a:solidFill>
                <a:latin typeface="Times New Roman" panose="02020603050405020304" pitchFamily="18" charset="0"/>
                <a:ea typeface="+mn-ea"/>
                <a:cs typeface="+mn-cs"/>
              </a:defRPr>
            </a:lvl7pPr>
            <a:lvl8pPr marL="3200400" algn="l" defTabSz="914400" rtl="0" eaLnBrk="1" latinLnBrk="0" hangingPunct="1">
              <a:defRPr sz="2400" b="1" kern="1200">
                <a:solidFill>
                  <a:srgbClr val="FF0000"/>
                </a:solidFill>
                <a:latin typeface="Times New Roman" panose="02020603050405020304" pitchFamily="18" charset="0"/>
                <a:ea typeface="+mn-ea"/>
                <a:cs typeface="+mn-cs"/>
              </a:defRPr>
            </a:lvl8pPr>
            <a:lvl9pPr marL="3657600" algn="l" defTabSz="914400" rtl="0" eaLnBrk="1" latinLnBrk="0" hangingPunct="1">
              <a:defRPr sz="2400" b="1" kern="1200">
                <a:solidFill>
                  <a:srgbClr val="FF0000"/>
                </a:solidFill>
                <a:latin typeface="Times New Roman" panose="02020603050405020304" pitchFamily="18" charset="0"/>
                <a:ea typeface="+mn-ea"/>
                <a:cs typeface="+mn-cs"/>
              </a:defRPr>
            </a:lvl9pPr>
          </a:lstStyle>
          <a:p>
            <a:pPr defTabSz="685800">
              <a:buClrTx/>
            </a:pPr>
            <a:endParaRPr lang="en-IN" sz="1800">
              <a:solidFill>
                <a:schemeClr val="tx1">
                  <a:lumMod val="50000"/>
                </a:schemeClr>
              </a:solidFill>
            </a:endParaRPr>
          </a:p>
        </p:txBody>
      </p:sp>
      <p:sp>
        <p:nvSpPr>
          <p:cNvPr id="22" name="Line 5"/>
          <p:cNvSpPr>
            <a:spLocks noChangeShapeType="1"/>
          </p:cNvSpPr>
          <p:nvPr/>
        </p:nvSpPr>
        <p:spPr bwMode="auto">
          <a:xfrm>
            <a:off x="3514725" y="2766196"/>
            <a:ext cx="1371600" cy="1191"/>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sz="2400" b="1" kern="1200">
                <a:solidFill>
                  <a:srgbClr val="FF0000"/>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b="1" kern="1200">
                <a:solidFill>
                  <a:srgbClr val="FF0000"/>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b="1" kern="1200">
                <a:solidFill>
                  <a:srgbClr val="FF0000"/>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b="1" kern="1200">
                <a:solidFill>
                  <a:srgbClr val="FF0000"/>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b="1" kern="1200">
                <a:solidFill>
                  <a:srgbClr val="FF0000"/>
                </a:solidFill>
                <a:latin typeface="Times New Roman" panose="02020603050405020304" pitchFamily="18" charset="0"/>
                <a:ea typeface="+mn-ea"/>
                <a:cs typeface="+mn-cs"/>
              </a:defRPr>
            </a:lvl5pPr>
            <a:lvl6pPr marL="2286000" algn="l" defTabSz="914400" rtl="0" eaLnBrk="1" latinLnBrk="0" hangingPunct="1">
              <a:defRPr sz="2400" b="1" kern="1200">
                <a:solidFill>
                  <a:srgbClr val="FF0000"/>
                </a:solidFill>
                <a:latin typeface="Times New Roman" panose="02020603050405020304" pitchFamily="18" charset="0"/>
                <a:ea typeface="+mn-ea"/>
                <a:cs typeface="+mn-cs"/>
              </a:defRPr>
            </a:lvl6pPr>
            <a:lvl7pPr marL="2743200" algn="l" defTabSz="914400" rtl="0" eaLnBrk="1" latinLnBrk="0" hangingPunct="1">
              <a:defRPr sz="2400" b="1" kern="1200">
                <a:solidFill>
                  <a:srgbClr val="FF0000"/>
                </a:solidFill>
                <a:latin typeface="Times New Roman" panose="02020603050405020304" pitchFamily="18" charset="0"/>
                <a:ea typeface="+mn-ea"/>
                <a:cs typeface="+mn-cs"/>
              </a:defRPr>
            </a:lvl7pPr>
            <a:lvl8pPr marL="3200400" algn="l" defTabSz="914400" rtl="0" eaLnBrk="1" latinLnBrk="0" hangingPunct="1">
              <a:defRPr sz="2400" b="1" kern="1200">
                <a:solidFill>
                  <a:srgbClr val="FF0000"/>
                </a:solidFill>
                <a:latin typeface="Times New Roman" panose="02020603050405020304" pitchFamily="18" charset="0"/>
                <a:ea typeface="+mn-ea"/>
                <a:cs typeface="+mn-cs"/>
              </a:defRPr>
            </a:lvl8pPr>
            <a:lvl9pPr marL="3657600" algn="l" defTabSz="914400" rtl="0" eaLnBrk="1" latinLnBrk="0" hangingPunct="1">
              <a:defRPr sz="2400" b="1" kern="1200">
                <a:solidFill>
                  <a:srgbClr val="FF0000"/>
                </a:solidFill>
                <a:latin typeface="Times New Roman" panose="02020603050405020304" pitchFamily="18" charset="0"/>
                <a:ea typeface="+mn-ea"/>
                <a:cs typeface="+mn-cs"/>
              </a:defRPr>
            </a:lvl9pPr>
          </a:lstStyle>
          <a:p>
            <a:pPr defTabSz="685800">
              <a:buClrTx/>
            </a:pPr>
            <a:endParaRPr lang="en-IN" sz="1800">
              <a:solidFill>
                <a:schemeClr val="tx1">
                  <a:lumMod val="50000"/>
                </a:schemeClr>
              </a:solidFill>
            </a:endParaRPr>
          </a:p>
        </p:txBody>
      </p:sp>
      <p:sp>
        <p:nvSpPr>
          <p:cNvPr id="23" name="Line 6"/>
          <p:cNvSpPr>
            <a:spLocks noChangeShapeType="1"/>
          </p:cNvSpPr>
          <p:nvPr/>
        </p:nvSpPr>
        <p:spPr bwMode="auto">
          <a:xfrm flipV="1">
            <a:off x="3457575" y="3223396"/>
            <a:ext cx="1428750" cy="171450"/>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sz="2400" b="1" kern="1200">
                <a:solidFill>
                  <a:srgbClr val="FF0000"/>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b="1" kern="1200">
                <a:solidFill>
                  <a:srgbClr val="FF0000"/>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b="1" kern="1200">
                <a:solidFill>
                  <a:srgbClr val="FF0000"/>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b="1" kern="1200">
                <a:solidFill>
                  <a:srgbClr val="FF0000"/>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b="1" kern="1200">
                <a:solidFill>
                  <a:srgbClr val="FF0000"/>
                </a:solidFill>
                <a:latin typeface="Times New Roman" panose="02020603050405020304" pitchFamily="18" charset="0"/>
                <a:ea typeface="+mn-ea"/>
                <a:cs typeface="+mn-cs"/>
              </a:defRPr>
            </a:lvl5pPr>
            <a:lvl6pPr marL="2286000" algn="l" defTabSz="914400" rtl="0" eaLnBrk="1" latinLnBrk="0" hangingPunct="1">
              <a:defRPr sz="2400" b="1" kern="1200">
                <a:solidFill>
                  <a:srgbClr val="FF0000"/>
                </a:solidFill>
                <a:latin typeface="Times New Roman" panose="02020603050405020304" pitchFamily="18" charset="0"/>
                <a:ea typeface="+mn-ea"/>
                <a:cs typeface="+mn-cs"/>
              </a:defRPr>
            </a:lvl6pPr>
            <a:lvl7pPr marL="2743200" algn="l" defTabSz="914400" rtl="0" eaLnBrk="1" latinLnBrk="0" hangingPunct="1">
              <a:defRPr sz="2400" b="1" kern="1200">
                <a:solidFill>
                  <a:srgbClr val="FF0000"/>
                </a:solidFill>
                <a:latin typeface="Times New Roman" panose="02020603050405020304" pitchFamily="18" charset="0"/>
                <a:ea typeface="+mn-ea"/>
                <a:cs typeface="+mn-cs"/>
              </a:defRPr>
            </a:lvl7pPr>
            <a:lvl8pPr marL="3200400" algn="l" defTabSz="914400" rtl="0" eaLnBrk="1" latinLnBrk="0" hangingPunct="1">
              <a:defRPr sz="2400" b="1" kern="1200">
                <a:solidFill>
                  <a:srgbClr val="FF0000"/>
                </a:solidFill>
                <a:latin typeface="Times New Roman" panose="02020603050405020304" pitchFamily="18" charset="0"/>
                <a:ea typeface="+mn-ea"/>
                <a:cs typeface="+mn-cs"/>
              </a:defRPr>
            </a:lvl8pPr>
            <a:lvl9pPr marL="3657600" algn="l" defTabSz="914400" rtl="0" eaLnBrk="1" latinLnBrk="0" hangingPunct="1">
              <a:defRPr sz="2400" b="1" kern="1200">
                <a:solidFill>
                  <a:srgbClr val="FF0000"/>
                </a:solidFill>
                <a:latin typeface="Times New Roman" panose="02020603050405020304" pitchFamily="18" charset="0"/>
                <a:ea typeface="+mn-ea"/>
                <a:cs typeface="+mn-cs"/>
              </a:defRPr>
            </a:lvl9pPr>
          </a:lstStyle>
          <a:p>
            <a:pPr defTabSz="685800">
              <a:buClrTx/>
            </a:pPr>
            <a:endParaRPr lang="en-IN" sz="1800">
              <a:solidFill>
                <a:schemeClr val="tx1">
                  <a:lumMod val="50000"/>
                </a:schemeClr>
              </a:solidFill>
            </a:endParaRPr>
          </a:p>
        </p:txBody>
      </p:sp>
      <p:sp>
        <p:nvSpPr>
          <p:cNvPr id="24" name="Line 7"/>
          <p:cNvSpPr>
            <a:spLocks noChangeShapeType="1"/>
          </p:cNvSpPr>
          <p:nvPr/>
        </p:nvSpPr>
        <p:spPr bwMode="auto">
          <a:xfrm flipV="1">
            <a:off x="3457575" y="3566296"/>
            <a:ext cx="1543050" cy="514350"/>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sz="2400" b="1" kern="1200">
                <a:solidFill>
                  <a:srgbClr val="FF0000"/>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b="1" kern="1200">
                <a:solidFill>
                  <a:srgbClr val="FF0000"/>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b="1" kern="1200">
                <a:solidFill>
                  <a:srgbClr val="FF0000"/>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b="1" kern="1200">
                <a:solidFill>
                  <a:srgbClr val="FF0000"/>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b="1" kern="1200">
                <a:solidFill>
                  <a:srgbClr val="FF0000"/>
                </a:solidFill>
                <a:latin typeface="Times New Roman" panose="02020603050405020304" pitchFamily="18" charset="0"/>
                <a:ea typeface="+mn-ea"/>
                <a:cs typeface="+mn-cs"/>
              </a:defRPr>
            </a:lvl5pPr>
            <a:lvl6pPr marL="2286000" algn="l" defTabSz="914400" rtl="0" eaLnBrk="1" latinLnBrk="0" hangingPunct="1">
              <a:defRPr sz="2400" b="1" kern="1200">
                <a:solidFill>
                  <a:srgbClr val="FF0000"/>
                </a:solidFill>
                <a:latin typeface="Times New Roman" panose="02020603050405020304" pitchFamily="18" charset="0"/>
                <a:ea typeface="+mn-ea"/>
                <a:cs typeface="+mn-cs"/>
              </a:defRPr>
            </a:lvl6pPr>
            <a:lvl7pPr marL="2743200" algn="l" defTabSz="914400" rtl="0" eaLnBrk="1" latinLnBrk="0" hangingPunct="1">
              <a:defRPr sz="2400" b="1" kern="1200">
                <a:solidFill>
                  <a:srgbClr val="FF0000"/>
                </a:solidFill>
                <a:latin typeface="Times New Roman" panose="02020603050405020304" pitchFamily="18" charset="0"/>
                <a:ea typeface="+mn-ea"/>
                <a:cs typeface="+mn-cs"/>
              </a:defRPr>
            </a:lvl7pPr>
            <a:lvl8pPr marL="3200400" algn="l" defTabSz="914400" rtl="0" eaLnBrk="1" latinLnBrk="0" hangingPunct="1">
              <a:defRPr sz="2400" b="1" kern="1200">
                <a:solidFill>
                  <a:srgbClr val="FF0000"/>
                </a:solidFill>
                <a:latin typeface="Times New Roman" panose="02020603050405020304" pitchFamily="18" charset="0"/>
                <a:ea typeface="+mn-ea"/>
                <a:cs typeface="+mn-cs"/>
              </a:defRPr>
            </a:lvl8pPr>
            <a:lvl9pPr marL="3657600" algn="l" defTabSz="914400" rtl="0" eaLnBrk="1" latinLnBrk="0" hangingPunct="1">
              <a:defRPr sz="2400" b="1" kern="1200">
                <a:solidFill>
                  <a:srgbClr val="FF0000"/>
                </a:solidFill>
                <a:latin typeface="Times New Roman" panose="02020603050405020304" pitchFamily="18" charset="0"/>
                <a:ea typeface="+mn-ea"/>
                <a:cs typeface="+mn-cs"/>
              </a:defRPr>
            </a:lvl9pPr>
          </a:lstStyle>
          <a:p>
            <a:pPr defTabSz="685800">
              <a:buClrTx/>
            </a:pPr>
            <a:endParaRPr lang="en-IN" sz="1800">
              <a:solidFill>
                <a:schemeClr val="tx1">
                  <a:lumMod val="50000"/>
                </a:schemeClr>
              </a:solidFill>
            </a:endParaRPr>
          </a:p>
        </p:txBody>
      </p:sp>
      <p:sp>
        <p:nvSpPr>
          <p:cNvPr id="25" name="Text Box 8"/>
          <p:cNvSpPr txBox="1">
            <a:spLocks noChangeArrowheads="1"/>
          </p:cNvSpPr>
          <p:nvPr/>
        </p:nvSpPr>
        <p:spPr bwMode="auto">
          <a:xfrm>
            <a:off x="2438400" y="994546"/>
            <a:ext cx="10763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sz="2400" b="1" kern="1200">
                <a:solidFill>
                  <a:srgbClr val="FF0000"/>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b="1" kern="1200">
                <a:solidFill>
                  <a:srgbClr val="FF0000"/>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b="1" kern="1200">
                <a:solidFill>
                  <a:srgbClr val="FF0000"/>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b="1" kern="1200">
                <a:solidFill>
                  <a:srgbClr val="FF0000"/>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b="1" kern="1200">
                <a:solidFill>
                  <a:srgbClr val="FF0000"/>
                </a:solidFill>
                <a:latin typeface="Times New Roman" panose="02020603050405020304" pitchFamily="18" charset="0"/>
                <a:ea typeface="+mn-ea"/>
                <a:cs typeface="+mn-cs"/>
              </a:defRPr>
            </a:lvl5pPr>
            <a:lvl6pPr marL="2286000" algn="l" defTabSz="914400" rtl="0" eaLnBrk="1" latinLnBrk="0" hangingPunct="1">
              <a:defRPr sz="2400" b="1" kern="1200">
                <a:solidFill>
                  <a:srgbClr val="FF0000"/>
                </a:solidFill>
                <a:latin typeface="Times New Roman" panose="02020603050405020304" pitchFamily="18" charset="0"/>
                <a:ea typeface="+mn-ea"/>
                <a:cs typeface="+mn-cs"/>
              </a:defRPr>
            </a:lvl6pPr>
            <a:lvl7pPr marL="2743200" algn="l" defTabSz="914400" rtl="0" eaLnBrk="1" latinLnBrk="0" hangingPunct="1">
              <a:defRPr sz="2400" b="1" kern="1200">
                <a:solidFill>
                  <a:srgbClr val="FF0000"/>
                </a:solidFill>
                <a:latin typeface="Times New Roman" panose="02020603050405020304" pitchFamily="18" charset="0"/>
                <a:ea typeface="+mn-ea"/>
                <a:cs typeface="+mn-cs"/>
              </a:defRPr>
            </a:lvl7pPr>
            <a:lvl8pPr marL="3200400" algn="l" defTabSz="914400" rtl="0" eaLnBrk="1" latinLnBrk="0" hangingPunct="1">
              <a:defRPr sz="2400" b="1" kern="1200">
                <a:solidFill>
                  <a:srgbClr val="FF0000"/>
                </a:solidFill>
                <a:latin typeface="Times New Roman" panose="02020603050405020304" pitchFamily="18" charset="0"/>
                <a:ea typeface="+mn-ea"/>
                <a:cs typeface="+mn-cs"/>
              </a:defRPr>
            </a:lvl8pPr>
            <a:lvl9pPr marL="3657600" algn="l" defTabSz="914400" rtl="0" eaLnBrk="1" latinLnBrk="0" hangingPunct="1">
              <a:defRPr sz="2400" b="1" kern="1200">
                <a:solidFill>
                  <a:srgbClr val="FF0000"/>
                </a:solidFill>
                <a:latin typeface="Times New Roman" panose="02020603050405020304" pitchFamily="18" charset="0"/>
                <a:ea typeface="+mn-ea"/>
                <a:cs typeface="+mn-cs"/>
              </a:defRPr>
            </a:lvl9pPr>
          </a:lstStyle>
          <a:p>
            <a:pPr algn="ctr" defTabSz="685800" eaLnBrk="1" hangingPunct="1">
              <a:spcBef>
                <a:spcPct val="50000"/>
              </a:spcBef>
              <a:buClrTx/>
            </a:pPr>
            <a:r>
              <a:rPr lang="en-US" altLang="en-US" sz="1800" dirty="0">
                <a:solidFill>
                  <a:schemeClr val="tx1">
                    <a:lumMod val="50000"/>
                  </a:schemeClr>
                </a:solidFill>
                <a:latin typeface="Courier New" panose="02070309020205020404" pitchFamily="49" charset="0"/>
                <a:cs typeface="Courier New" panose="02070309020205020404" pitchFamily="49" charset="0"/>
              </a:rPr>
              <a:t>p</a:t>
            </a:r>
            <a:r>
              <a:rPr lang="en-US" altLang="en-US" sz="1800" dirty="0" smtClean="0">
                <a:solidFill>
                  <a:schemeClr val="tx1">
                    <a:lumMod val="50000"/>
                  </a:schemeClr>
                </a:solidFill>
                <a:latin typeface="Courier New" panose="02070309020205020404" pitchFamily="49" charset="0"/>
                <a:cs typeface="Courier New" panose="02070309020205020404" pitchFamily="49" charset="0"/>
              </a:rPr>
              <a:t>ush()</a:t>
            </a:r>
            <a:endParaRPr lang="en-US" altLang="en-US" sz="1800" dirty="0">
              <a:solidFill>
                <a:schemeClr val="tx1">
                  <a:lumMod val="50000"/>
                </a:schemeClr>
              </a:solidFill>
              <a:latin typeface="Courier New" panose="02070309020205020404" pitchFamily="49" charset="0"/>
              <a:cs typeface="Courier New" panose="02070309020205020404" pitchFamily="49" charset="0"/>
            </a:endParaRPr>
          </a:p>
        </p:txBody>
      </p:sp>
      <p:sp>
        <p:nvSpPr>
          <p:cNvPr id="26" name="Text Box 9"/>
          <p:cNvSpPr txBox="1">
            <a:spLocks noChangeArrowheads="1"/>
          </p:cNvSpPr>
          <p:nvPr/>
        </p:nvSpPr>
        <p:spPr bwMode="auto">
          <a:xfrm>
            <a:off x="2172048" y="2582126"/>
            <a:ext cx="148520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sz="2400" b="1" kern="1200">
                <a:solidFill>
                  <a:srgbClr val="FF0000"/>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b="1" kern="1200">
                <a:solidFill>
                  <a:srgbClr val="FF0000"/>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b="1" kern="1200">
                <a:solidFill>
                  <a:srgbClr val="FF0000"/>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b="1" kern="1200">
                <a:solidFill>
                  <a:srgbClr val="FF0000"/>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b="1" kern="1200">
                <a:solidFill>
                  <a:srgbClr val="FF0000"/>
                </a:solidFill>
                <a:latin typeface="Times New Roman" panose="02020603050405020304" pitchFamily="18" charset="0"/>
                <a:ea typeface="+mn-ea"/>
                <a:cs typeface="+mn-cs"/>
              </a:defRPr>
            </a:lvl5pPr>
            <a:lvl6pPr marL="2286000" algn="l" defTabSz="914400" rtl="0" eaLnBrk="1" latinLnBrk="0" hangingPunct="1">
              <a:defRPr sz="2400" b="1" kern="1200">
                <a:solidFill>
                  <a:srgbClr val="FF0000"/>
                </a:solidFill>
                <a:latin typeface="Times New Roman" panose="02020603050405020304" pitchFamily="18" charset="0"/>
                <a:ea typeface="+mn-ea"/>
                <a:cs typeface="+mn-cs"/>
              </a:defRPr>
            </a:lvl6pPr>
            <a:lvl7pPr marL="2743200" algn="l" defTabSz="914400" rtl="0" eaLnBrk="1" latinLnBrk="0" hangingPunct="1">
              <a:defRPr sz="2400" b="1" kern="1200">
                <a:solidFill>
                  <a:srgbClr val="FF0000"/>
                </a:solidFill>
                <a:latin typeface="Times New Roman" panose="02020603050405020304" pitchFamily="18" charset="0"/>
                <a:ea typeface="+mn-ea"/>
                <a:cs typeface="+mn-cs"/>
              </a:defRPr>
            </a:lvl7pPr>
            <a:lvl8pPr marL="3200400" algn="l" defTabSz="914400" rtl="0" eaLnBrk="1" latinLnBrk="0" hangingPunct="1">
              <a:defRPr sz="2400" b="1" kern="1200">
                <a:solidFill>
                  <a:srgbClr val="FF0000"/>
                </a:solidFill>
                <a:latin typeface="Times New Roman" panose="02020603050405020304" pitchFamily="18" charset="0"/>
                <a:ea typeface="+mn-ea"/>
                <a:cs typeface="+mn-cs"/>
              </a:defRPr>
            </a:lvl8pPr>
            <a:lvl9pPr marL="3657600" algn="l" defTabSz="914400" rtl="0" eaLnBrk="1" latinLnBrk="0" hangingPunct="1">
              <a:defRPr sz="2400" b="1" kern="1200">
                <a:solidFill>
                  <a:srgbClr val="FF0000"/>
                </a:solidFill>
                <a:latin typeface="Times New Roman" panose="02020603050405020304" pitchFamily="18" charset="0"/>
                <a:ea typeface="+mn-ea"/>
                <a:cs typeface="+mn-cs"/>
              </a:defRPr>
            </a:lvl9pPr>
          </a:lstStyle>
          <a:p>
            <a:pPr algn="ctr" defTabSz="685800" eaLnBrk="1" hangingPunct="1">
              <a:spcBef>
                <a:spcPct val="50000"/>
              </a:spcBef>
              <a:buClrTx/>
            </a:pPr>
            <a:r>
              <a:rPr lang="en-US" altLang="en-US" sz="1800" dirty="0" smtClean="0">
                <a:solidFill>
                  <a:schemeClr val="tx1">
                    <a:lumMod val="50000"/>
                  </a:schemeClr>
                </a:solidFill>
                <a:latin typeface="Courier New" panose="02070309020205020404" pitchFamily="49" charset="0"/>
                <a:cs typeface="Courier New" panose="02070309020205020404" pitchFamily="49" charset="0"/>
              </a:rPr>
              <a:t>create()</a:t>
            </a:r>
            <a:endParaRPr lang="en-US" altLang="en-US" sz="1800" dirty="0">
              <a:solidFill>
                <a:schemeClr val="tx1">
                  <a:lumMod val="50000"/>
                </a:schemeClr>
              </a:solidFill>
              <a:latin typeface="Courier New" panose="02070309020205020404" pitchFamily="49" charset="0"/>
              <a:cs typeface="Courier New" panose="02070309020205020404" pitchFamily="49" charset="0"/>
            </a:endParaRPr>
          </a:p>
        </p:txBody>
      </p:sp>
      <p:sp>
        <p:nvSpPr>
          <p:cNvPr id="27" name="Text Box 10"/>
          <p:cNvSpPr txBox="1">
            <a:spLocks noChangeArrowheads="1"/>
          </p:cNvSpPr>
          <p:nvPr/>
        </p:nvSpPr>
        <p:spPr bwMode="auto">
          <a:xfrm>
            <a:off x="2590800" y="1832924"/>
            <a:ext cx="10858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sz="2400" b="1" kern="1200">
                <a:solidFill>
                  <a:srgbClr val="FF0000"/>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b="1" kern="1200">
                <a:solidFill>
                  <a:srgbClr val="FF0000"/>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b="1" kern="1200">
                <a:solidFill>
                  <a:srgbClr val="FF0000"/>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b="1" kern="1200">
                <a:solidFill>
                  <a:srgbClr val="FF0000"/>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b="1" kern="1200">
                <a:solidFill>
                  <a:srgbClr val="FF0000"/>
                </a:solidFill>
                <a:latin typeface="Times New Roman" panose="02020603050405020304" pitchFamily="18" charset="0"/>
                <a:ea typeface="+mn-ea"/>
                <a:cs typeface="+mn-cs"/>
              </a:defRPr>
            </a:lvl5pPr>
            <a:lvl6pPr marL="2286000" algn="l" defTabSz="914400" rtl="0" eaLnBrk="1" latinLnBrk="0" hangingPunct="1">
              <a:defRPr sz="2400" b="1" kern="1200">
                <a:solidFill>
                  <a:srgbClr val="FF0000"/>
                </a:solidFill>
                <a:latin typeface="Times New Roman" panose="02020603050405020304" pitchFamily="18" charset="0"/>
                <a:ea typeface="+mn-ea"/>
                <a:cs typeface="+mn-cs"/>
              </a:defRPr>
            </a:lvl6pPr>
            <a:lvl7pPr marL="2743200" algn="l" defTabSz="914400" rtl="0" eaLnBrk="1" latinLnBrk="0" hangingPunct="1">
              <a:defRPr sz="2400" b="1" kern="1200">
                <a:solidFill>
                  <a:srgbClr val="FF0000"/>
                </a:solidFill>
                <a:latin typeface="Times New Roman" panose="02020603050405020304" pitchFamily="18" charset="0"/>
                <a:ea typeface="+mn-ea"/>
                <a:cs typeface="+mn-cs"/>
              </a:defRPr>
            </a:lvl7pPr>
            <a:lvl8pPr marL="3200400" algn="l" defTabSz="914400" rtl="0" eaLnBrk="1" latinLnBrk="0" hangingPunct="1">
              <a:defRPr sz="2400" b="1" kern="1200">
                <a:solidFill>
                  <a:srgbClr val="FF0000"/>
                </a:solidFill>
                <a:latin typeface="Times New Roman" panose="02020603050405020304" pitchFamily="18" charset="0"/>
                <a:ea typeface="+mn-ea"/>
                <a:cs typeface="+mn-cs"/>
              </a:defRPr>
            </a:lvl8pPr>
            <a:lvl9pPr marL="3657600" algn="l" defTabSz="914400" rtl="0" eaLnBrk="1" latinLnBrk="0" hangingPunct="1">
              <a:defRPr sz="2400" b="1" kern="1200">
                <a:solidFill>
                  <a:srgbClr val="FF0000"/>
                </a:solidFill>
                <a:latin typeface="Times New Roman" panose="02020603050405020304" pitchFamily="18" charset="0"/>
                <a:ea typeface="+mn-ea"/>
                <a:cs typeface="+mn-cs"/>
              </a:defRPr>
            </a:lvl9pPr>
          </a:lstStyle>
          <a:p>
            <a:pPr algn="ctr" defTabSz="685800" eaLnBrk="1" hangingPunct="1">
              <a:spcBef>
                <a:spcPct val="50000"/>
              </a:spcBef>
              <a:buClrTx/>
            </a:pPr>
            <a:r>
              <a:rPr lang="en-US" altLang="en-US" sz="1800" dirty="0">
                <a:solidFill>
                  <a:schemeClr val="tx1">
                    <a:lumMod val="50000"/>
                  </a:schemeClr>
                </a:solidFill>
                <a:latin typeface="Courier New" panose="02070309020205020404" pitchFamily="49" charset="0"/>
                <a:cs typeface="Courier New" panose="02070309020205020404" pitchFamily="49" charset="0"/>
              </a:rPr>
              <a:t>p</a:t>
            </a:r>
            <a:r>
              <a:rPr lang="en-US" altLang="en-US" sz="1800" dirty="0" smtClean="0">
                <a:solidFill>
                  <a:schemeClr val="tx1">
                    <a:lumMod val="50000"/>
                  </a:schemeClr>
                </a:solidFill>
                <a:latin typeface="Courier New" panose="02070309020205020404" pitchFamily="49" charset="0"/>
                <a:cs typeface="Courier New" panose="02070309020205020404" pitchFamily="49" charset="0"/>
              </a:rPr>
              <a:t>op()</a:t>
            </a:r>
            <a:endParaRPr lang="en-US" altLang="en-US" sz="1800" dirty="0">
              <a:solidFill>
                <a:schemeClr val="tx1">
                  <a:lumMod val="50000"/>
                </a:schemeClr>
              </a:solidFill>
              <a:latin typeface="Courier New" panose="02070309020205020404" pitchFamily="49" charset="0"/>
              <a:cs typeface="Courier New" panose="02070309020205020404" pitchFamily="49" charset="0"/>
            </a:endParaRPr>
          </a:p>
        </p:txBody>
      </p:sp>
      <p:sp>
        <p:nvSpPr>
          <p:cNvPr id="28" name="Text Box 11"/>
          <p:cNvSpPr txBox="1">
            <a:spLocks noChangeArrowheads="1"/>
          </p:cNvSpPr>
          <p:nvPr/>
        </p:nvSpPr>
        <p:spPr bwMode="auto">
          <a:xfrm>
            <a:off x="2172048" y="3968489"/>
            <a:ext cx="143572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sz="2400" b="1" kern="1200">
                <a:solidFill>
                  <a:srgbClr val="FF0000"/>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b="1" kern="1200">
                <a:solidFill>
                  <a:srgbClr val="FF0000"/>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b="1" kern="1200">
                <a:solidFill>
                  <a:srgbClr val="FF0000"/>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b="1" kern="1200">
                <a:solidFill>
                  <a:srgbClr val="FF0000"/>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b="1" kern="1200">
                <a:solidFill>
                  <a:srgbClr val="FF0000"/>
                </a:solidFill>
                <a:latin typeface="Times New Roman" panose="02020603050405020304" pitchFamily="18" charset="0"/>
                <a:ea typeface="+mn-ea"/>
                <a:cs typeface="+mn-cs"/>
              </a:defRPr>
            </a:lvl5pPr>
            <a:lvl6pPr marL="2286000" algn="l" defTabSz="914400" rtl="0" eaLnBrk="1" latinLnBrk="0" hangingPunct="1">
              <a:defRPr sz="2400" b="1" kern="1200">
                <a:solidFill>
                  <a:srgbClr val="FF0000"/>
                </a:solidFill>
                <a:latin typeface="Times New Roman" panose="02020603050405020304" pitchFamily="18" charset="0"/>
                <a:ea typeface="+mn-ea"/>
                <a:cs typeface="+mn-cs"/>
              </a:defRPr>
            </a:lvl6pPr>
            <a:lvl7pPr marL="2743200" algn="l" defTabSz="914400" rtl="0" eaLnBrk="1" latinLnBrk="0" hangingPunct="1">
              <a:defRPr sz="2400" b="1" kern="1200">
                <a:solidFill>
                  <a:srgbClr val="FF0000"/>
                </a:solidFill>
                <a:latin typeface="Times New Roman" panose="02020603050405020304" pitchFamily="18" charset="0"/>
                <a:ea typeface="+mn-ea"/>
                <a:cs typeface="+mn-cs"/>
              </a:defRPr>
            </a:lvl7pPr>
            <a:lvl8pPr marL="3200400" algn="l" defTabSz="914400" rtl="0" eaLnBrk="1" latinLnBrk="0" hangingPunct="1">
              <a:defRPr sz="2400" b="1" kern="1200">
                <a:solidFill>
                  <a:srgbClr val="FF0000"/>
                </a:solidFill>
                <a:latin typeface="Times New Roman" panose="02020603050405020304" pitchFamily="18" charset="0"/>
                <a:ea typeface="+mn-ea"/>
                <a:cs typeface="+mn-cs"/>
              </a:defRPr>
            </a:lvl8pPr>
            <a:lvl9pPr marL="3657600" algn="l" defTabSz="914400" rtl="0" eaLnBrk="1" latinLnBrk="0" hangingPunct="1">
              <a:defRPr sz="2400" b="1" kern="1200">
                <a:solidFill>
                  <a:srgbClr val="FF0000"/>
                </a:solidFill>
                <a:latin typeface="Times New Roman" panose="02020603050405020304" pitchFamily="18" charset="0"/>
                <a:ea typeface="+mn-ea"/>
                <a:cs typeface="+mn-cs"/>
              </a:defRPr>
            </a:lvl9pPr>
          </a:lstStyle>
          <a:p>
            <a:pPr algn="ctr" defTabSz="685800" eaLnBrk="1" hangingPunct="1">
              <a:spcBef>
                <a:spcPct val="50000"/>
              </a:spcBef>
              <a:buClrTx/>
            </a:pPr>
            <a:r>
              <a:rPr lang="en-US" altLang="en-US" sz="1800" dirty="0" err="1">
                <a:solidFill>
                  <a:schemeClr val="tx1">
                    <a:lumMod val="50000"/>
                  </a:schemeClr>
                </a:solidFill>
                <a:latin typeface="Courier New" panose="02070309020205020404" pitchFamily="49" charset="0"/>
                <a:cs typeface="Courier New" panose="02070309020205020404" pitchFamily="49" charset="0"/>
              </a:rPr>
              <a:t>i</a:t>
            </a:r>
            <a:r>
              <a:rPr lang="en-US" altLang="en-US" sz="1800" dirty="0" err="1" smtClean="0">
                <a:solidFill>
                  <a:schemeClr val="tx1">
                    <a:lumMod val="50000"/>
                  </a:schemeClr>
                </a:solidFill>
                <a:latin typeface="Courier New" panose="02070309020205020404" pitchFamily="49" charset="0"/>
                <a:cs typeface="Courier New" panose="02070309020205020404" pitchFamily="49" charset="0"/>
              </a:rPr>
              <a:t>sfull</a:t>
            </a:r>
            <a:r>
              <a:rPr lang="en-US" altLang="en-US" sz="1800" dirty="0" smtClean="0">
                <a:solidFill>
                  <a:schemeClr val="tx1">
                    <a:lumMod val="50000"/>
                  </a:schemeClr>
                </a:solidFill>
                <a:latin typeface="Courier New" panose="02070309020205020404" pitchFamily="49" charset="0"/>
                <a:cs typeface="Courier New" panose="02070309020205020404" pitchFamily="49" charset="0"/>
              </a:rPr>
              <a:t>()</a:t>
            </a:r>
            <a:endParaRPr lang="en-US" altLang="en-US" sz="1800" dirty="0">
              <a:solidFill>
                <a:schemeClr val="tx1">
                  <a:lumMod val="50000"/>
                </a:schemeClr>
              </a:solidFill>
              <a:latin typeface="Courier New" panose="02070309020205020404" pitchFamily="49" charset="0"/>
              <a:cs typeface="Courier New" panose="02070309020205020404" pitchFamily="49" charset="0"/>
            </a:endParaRPr>
          </a:p>
        </p:txBody>
      </p:sp>
      <p:sp>
        <p:nvSpPr>
          <p:cNvPr id="29" name="Text Box 12"/>
          <p:cNvSpPr txBox="1">
            <a:spLocks noChangeArrowheads="1"/>
          </p:cNvSpPr>
          <p:nvPr/>
        </p:nvSpPr>
        <p:spPr bwMode="auto">
          <a:xfrm>
            <a:off x="2021855" y="3196964"/>
            <a:ext cx="155954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sz="2400" b="1" kern="1200">
                <a:solidFill>
                  <a:srgbClr val="FF0000"/>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b="1" kern="1200">
                <a:solidFill>
                  <a:srgbClr val="FF0000"/>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b="1" kern="1200">
                <a:solidFill>
                  <a:srgbClr val="FF0000"/>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b="1" kern="1200">
                <a:solidFill>
                  <a:srgbClr val="FF0000"/>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b="1" kern="1200">
                <a:solidFill>
                  <a:srgbClr val="FF0000"/>
                </a:solidFill>
                <a:latin typeface="Times New Roman" panose="02020603050405020304" pitchFamily="18" charset="0"/>
                <a:ea typeface="+mn-ea"/>
                <a:cs typeface="+mn-cs"/>
              </a:defRPr>
            </a:lvl5pPr>
            <a:lvl6pPr marL="2286000" algn="l" defTabSz="914400" rtl="0" eaLnBrk="1" latinLnBrk="0" hangingPunct="1">
              <a:defRPr sz="2400" b="1" kern="1200">
                <a:solidFill>
                  <a:srgbClr val="FF0000"/>
                </a:solidFill>
                <a:latin typeface="Times New Roman" panose="02020603050405020304" pitchFamily="18" charset="0"/>
                <a:ea typeface="+mn-ea"/>
                <a:cs typeface="+mn-cs"/>
              </a:defRPr>
            </a:lvl6pPr>
            <a:lvl7pPr marL="2743200" algn="l" defTabSz="914400" rtl="0" eaLnBrk="1" latinLnBrk="0" hangingPunct="1">
              <a:defRPr sz="2400" b="1" kern="1200">
                <a:solidFill>
                  <a:srgbClr val="FF0000"/>
                </a:solidFill>
                <a:latin typeface="Times New Roman" panose="02020603050405020304" pitchFamily="18" charset="0"/>
                <a:ea typeface="+mn-ea"/>
                <a:cs typeface="+mn-cs"/>
              </a:defRPr>
            </a:lvl7pPr>
            <a:lvl8pPr marL="3200400" algn="l" defTabSz="914400" rtl="0" eaLnBrk="1" latinLnBrk="0" hangingPunct="1">
              <a:defRPr sz="2400" b="1" kern="1200">
                <a:solidFill>
                  <a:srgbClr val="FF0000"/>
                </a:solidFill>
                <a:latin typeface="Times New Roman" panose="02020603050405020304" pitchFamily="18" charset="0"/>
                <a:ea typeface="+mn-ea"/>
                <a:cs typeface="+mn-cs"/>
              </a:defRPr>
            </a:lvl8pPr>
            <a:lvl9pPr marL="3657600" algn="l" defTabSz="914400" rtl="0" eaLnBrk="1" latinLnBrk="0" hangingPunct="1">
              <a:defRPr sz="2400" b="1" kern="1200">
                <a:solidFill>
                  <a:srgbClr val="FF0000"/>
                </a:solidFill>
                <a:latin typeface="Times New Roman" panose="02020603050405020304" pitchFamily="18" charset="0"/>
                <a:ea typeface="+mn-ea"/>
                <a:cs typeface="+mn-cs"/>
              </a:defRPr>
            </a:lvl9pPr>
          </a:lstStyle>
          <a:p>
            <a:pPr algn="ctr" defTabSz="685800" eaLnBrk="1" hangingPunct="1">
              <a:spcBef>
                <a:spcPct val="50000"/>
              </a:spcBef>
              <a:buClrTx/>
            </a:pPr>
            <a:r>
              <a:rPr lang="en-US" altLang="en-US" sz="1800" dirty="0" err="1">
                <a:solidFill>
                  <a:schemeClr val="tx1">
                    <a:lumMod val="50000"/>
                  </a:schemeClr>
                </a:solidFill>
                <a:latin typeface="Courier New" panose="02070309020205020404" pitchFamily="49" charset="0"/>
                <a:cs typeface="Courier New" panose="02070309020205020404" pitchFamily="49" charset="0"/>
              </a:rPr>
              <a:t>i</a:t>
            </a:r>
            <a:r>
              <a:rPr lang="en-US" altLang="en-US" sz="1800" dirty="0" err="1" smtClean="0">
                <a:solidFill>
                  <a:schemeClr val="tx1">
                    <a:lumMod val="50000"/>
                  </a:schemeClr>
                </a:solidFill>
                <a:latin typeface="Courier New" panose="02070309020205020404" pitchFamily="49" charset="0"/>
                <a:cs typeface="Courier New" panose="02070309020205020404" pitchFamily="49" charset="0"/>
              </a:rPr>
              <a:t>sempty</a:t>
            </a:r>
            <a:r>
              <a:rPr lang="en-US" altLang="en-US" sz="1800" dirty="0" smtClean="0">
                <a:solidFill>
                  <a:schemeClr val="tx1">
                    <a:lumMod val="50000"/>
                  </a:schemeClr>
                </a:solidFill>
                <a:latin typeface="Courier New" panose="02070309020205020404" pitchFamily="49" charset="0"/>
                <a:cs typeface="Courier New" panose="02070309020205020404" pitchFamily="49" charset="0"/>
              </a:rPr>
              <a:t>()</a:t>
            </a:r>
            <a:endParaRPr lang="en-US" altLang="en-US" sz="1800" dirty="0">
              <a:solidFill>
                <a:schemeClr val="tx1">
                  <a:lumMod val="50000"/>
                </a:schemeClr>
              </a:solidFill>
              <a:latin typeface="Courier New" panose="02070309020205020404" pitchFamily="49" charset="0"/>
              <a:cs typeface="Courier New" panose="02070309020205020404" pitchFamily="49" charset="0"/>
            </a:endParaRPr>
          </a:p>
        </p:txBody>
      </p:sp>
      <p:sp>
        <p:nvSpPr>
          <p:cNvPr id="16" name="Title 1"/>
          <p:cNvSpPr txBox="1">
            <a:spLocks/>
          </p:cNvSpPr>
          <p:nvPr/>
        </p:nvSpPr>
        <p:spPr>
          <a:xfrm>
            <a:off x="1980614" y="112697"/>
            <a:ext cx="4509395" cy="69621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1pPr>
            <a:lvl2pPr marR="0" lvl="1"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2pPr>
            <a:lvl3pPr marR="0" lvl="2"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3pPr>
            <a:lvl4pPr marR="0" lvl="3"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4pPr>
            <a:lvl5pPr marR="0" lvl="4"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5pPr>
            <a:lvl6pPr marR="0" lvl="5"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6pPr>
            <a:lvl7pPr marR="0" lvl="6"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7pPr>
            <a:lvl8pPr marR="0" lvl="7"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8pPr>
            <a:lvl9pPr marR="0" lvl="8"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9pPr>
          </a:lstStyle>
          <a:p>
            <a:r>
              <a:rPr lang="en-US" sz="3200" b="1" dirty="0" smtClean="0">
                <a:solidFill>
                  <a:srgbClr val="000000"/>
                </a:solidFill>
                <a:latin typeface="Gabriola" panose="04040605051002020D02" pitchFamily="82" charset="0"/>
                <a:ea typeface="Arial"/>
                <a:cs typeface="Arial"/>
                <a:sym typeface="Arial"/>
              </a:rPr>
              <a:t>Basic Stack Operations</a:t>
            </a:r>
            <a:endParaRPr lang="en-IN" sz="3200" b="1" dirty="0">
              <a:solidFill>
                <a:srgbClr val="000000"/>
              </a:solidFill>
              <a:latin typeface="Gabriola" panose="04040605051002020D02" pitchFamily="82" charset="0"/>
              <a:ea typeface="Arial"/>
              <a:cs typeface="Arial"/>
              <a:sym typeface="Arial"/>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spTree>
    <p:extLst>
      <p:ext uri="{BB962C8B-B14F-4D97-AF65-F5344CB8AC3E}">
        <p14:creationId xmlns:p14="http://schemas.microsoft.com/office/powerpoint/2010/main" val="39385229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095027" y="1100254"/>
            <a:ext cx="6747998" cy="3760134"/>
          </a:xfrm>
          <a:prstGeom prst="rect">
            <a:avLst/>
          </a:prstGeom>
        </p:spPr>
        <p:txBody>
          <a:bodyPr>
            <a:noAutofit/>
          </a:bodyPr>
          <a:lstStyle/>
          <a:p>
            <a:pPr algn="just">
              <a:buFont typeface="Arial" pitchFamily="34" charset="0"/>
              <a:buChar char="•"/>
            </a:pPr>
            <a:r>
              <a:rPr lang="en-IN" sz="1600" b="1" dirty="0">
                <a:solidFill>
                  <a:srgbClr val="0070C0"/>
                </a:solidFill>
                <a:latin typeface="Courier New" panose="02070309020205020404" pitchFamily="49" charset="0"/>
                <a:cs typeface="Courier New" panose="02070309020205020404" pitchFamily="49" charset="0"/>
              </a:rPr>
              <a:t>void push (stack *s, </a:t>
            </a:r>
            <a:r>
              <a:rPr lang="en-IN" sz="1600" b="1" dirty="0" err="1">
                <a:solidFill>
                  <a:srgbClr val="FF0000"/>
                </a:solidFill>
                <a:latin typeface="Courier New" panose="02070309020205020404" pitchFamily="49" charset="0"/>
                <a:cs typeface="Courier New" panose="02070309020205020404" pitchFamily="49" charset="0"/>
              </a:rPr>
              <a:t>int</a:t>
            </a:r>
            <a:r>
              <a:rPr lang="en-IN" sz="1600" b="1" dirty="0">
                <a:solidFill>
                  <a:srgbClr val="FF0000"/>
                </a:solidFill>
                <a:latin typeface="Courier New" panose="02070309020205020404" pitchFamily="49" charset="0"/>
                <a:cs typeface="Courier New" panose="02070309020205020404" pitchFamily="49" charset="0"/>
              </a:rPr>
              <a:t> element</a:t>
            </a:r>
            <a:r>
              <a:rPr lang="en-IN" sz="1600" b="1" dirty="0">
                <a:solidFill>
                  <a:srgbClr val="0070C0"/>
                </a:solidFill>
                <a:latin typeface="Courier New" panose="02070309020205020404" pitchFamily="49" charset="0"/>
                <a:cs typeface="Courier New" panose="02070309020205020404" pitchFamily="49" charset="0"/>
              </a:rPr>
              <a:t>);</a:t>
            </a:r>
          </a:p>
          <a:p>
            <a:pPr marL="34290" indent="0" algn="just">
              <a:buNone/>
            </a:pPr>
            <a:r>
              <a:rPr lang="en-IN" sz="1800" b="1" dirty="0">
                <a:solidFill>
                  <a:srgbClr val="002060"/>
                </a:solidFill>
                <a:latin typeface="Gabriola" panose="04040605051002020D02" pitchFamily="82" charset="0"/>
                <a:cs typeface="Times New Roman" pitchFamily="18" charset="0"/>
              </a:rPr>
              <a:t>                                       </a:t>
            </a:r>
            <a:r>
              <a:rPr lang="en-IN" sz="1800" b="1" dirty="0" smtClean="0">
                <a:solidFill>
                  <a:srgbClr val="002060"/>
                </a:solidFill>
                <a:latin typeface="Gabriola" panose="04040605051002020D02" pitchFamily="82" charset="0"/>
                <a:cs typeface="Times New Roman" pitchFamily="18" charset="0"/>
              </a:rPr>
              <a:t>		 </a:t>
            </a:r>
            <a:r>
              <a:rPr lang="en-IN" sz="1800" b="1" dirty="0">
                <a:solidFill>
                  <a:srgbClr val="B808BC"/>
                </a:solidFill>
                <a:latin typeface="Gabriola" panose="04040605051002020D02" pitchFamily="82" charset="0"/>
                <a:cs typeface="Times New Roman" pitchFamily="18" charset="0"/>
              </a:rPr>
              <a:t>/* Insert an element in the stack */</a:t>
            </a:r>
          </a:p>
          <a:p>
            <a:pPr algn="just">
              <a:buFont typeface="Arial" pitchFamily="34" charset="0"/>
              <a:buChar char="•"/>
            </a:pPr>
            <a:r>
              <a:rPr lang="en-IN" sz="1600" b="1" dirty="0" err="1" smtClean="0">
                <a:solidFill>
                  <a:srgbClr val="FF0000"/>
                </a:solidFill>
                <a:latin typeface="Courier New" panose="02070309020205020404" pitchFamily="49" charset="0"/>
                <a:cs typeface="Courier New" panose="02070309020205020404" pitchFamily="49" charset="0"/>
              </a:rPr>
              <a:t>int</a:t>
            </a:r>
            <a:r>
              <a:rPr lang="en-IN" sz="1600" b="1" dirty="0" smtClean="0">
                <a:solidFill>
                  <a:srgbClr val="0070C0"/>
                </a:solidFill>
                <a:latin typeface="Courier New" panose="02070309020205020404" pitchFamily="49" charset="0"/>
                <a:cs typeface="Courier New" panose="02070309020205020404" pitchFamily="49" charset="0"/>
              </a:rPr>
              <a:t> </a:t>
            </a:r>
            <a:r>
              <a:rPr lang="en-IN" sz="1600" b="1" dirty="0">
                <a:solidFill>
                  <a:srgbClr val="0070C0"/>
                </a:solidFill>
                <a:latin typeface="Courier New" panose="02070309020205020404" pitchFamily="49" charset="0"/>
                <a:cs typeface="Courier New" panose="02070309020205020404" pitchFamily="49" charset="0"/>
              </a:rPr>
              <a:t>pop (stack *s);</a:t>
            </a:r>
          </a:p>
          <a:p>
            <a:pPr marL="34290" indent="0" algn="just">
              <a:buNone/>
            </a:pPr>
            <a:r>
              <a:rPr lang="en-IN" sz="1600" dirty="0">
                <a:solidFill>
                  <a:srgbClr val="002060"/>
                </a:solidFill>
                <a:latin typeface="Times New Roman" pitchFamily="18" charset="0"/>
                <a:cs typeface="Times New Roman" pitchFamily="18" charset="0"/>
              </a:rPr>
              <a:t>                                        </a:t>
            </a:r>
            <a:r>
              <a:rPr lang="en-IN" sz="1600" dirty="0" smtClean="0">
                <a:solidFill>
                  <a:srgbClr val="002060"/>
                </a:solidFill>
                <a:latin typeface="Times New Roman" pitchFamily="18" charset="0"/>
                <a:cs typeface="Times New Roman" pitchFamily="18" charset="0"/>
              </a:rPr>
              <a:t>	</a:t>
            </a:r>
            <a:r>
              <a:rPr lang="en-IN" sz="1800" b="1" dirty="0" smtClean="0">
                <a:solidFill>
                  <a:srgbClr val="B808BC"/>
                </a:solidFill>
                <a:latin typeface="Gabriola" panose="04040605051002020D02" pitchFamily="82" charset="0"/>
                <a:cs typeface="Times New Roman" pitchFamily="18" charset="0"/>
              </a:rPr>
              <a:t>/* </a:t>
            </a:r>
            <a:r>
              <a:rPr lang="en-IN" sz="1800" b="1" dirty="0">
                <a:solidFill>
                  <a:srgbClr val="B808BC"/>
                </a:solidFill>
                <a:latin typeface="Gabriola" panose="04040605051002020D02" pitchFamily="82" charset="0"/>
                <a:cs typeface="Times New Roman" pitchFamily="18" charset="0"/>
              </a:rPr>
              <a:t>Remove and return the top element */</a:t>
            </a:r>
          </a:p>
          <a:p>
            <a:pPr algn="just">
              <a:buFont typeface="Arial" pitchFamily="34" charset="0"/>
              <a:buChar char="•"/>
            </a:pPr>
            <a:r>
              <a:rPr lang="en-IN" sz="1600" b="1" dirty="0" smtClean="0">
                <a:solidFill>
                  <a:srgbClr val="0070C0"/>
                </a:solidFill>
                <a:latin typeface="Courier New" panose="02070309020205020404" pitchFamily="49" charset="0"/>
                <a:cs typeface="Courier New" panose="02070309020205020404" pitchFamily="49" charset="0"/>
              </a:rPr>
              <a:t>void </a:t>
            </a:r>
            <a:r>
              <a:rPr lang="en-IN" sz="1600" b="1" dirty="0">
                <a:solidFill>
                  <a:srgbClr val="0070C0"/>
                </a:solidFill>
                <a:latin typeface="Courier New" panose="02070309020205020404" pitchFamily="49" charset="0"/>
                <a:cs typeface="Courier New" panose="02070309020205020404" pitchFamily="49" charset="0"/>
              </a:rPr>
              <a:t>create (stack  *s);</a:t>
            </a:r>
          </a:p>
          <a:p>
            <a:pPr marL="34290" indent="0" algn="just">
              <a:buNone/>
            </a:pPr>
            <a:r>
              <a:rPr lang="en-IN" sz="1600" dirty="0">
                <a:solidFill>
                  <a:srgbClr val="002060"/>
                </a:solidFill>
                <a:latin typeface="Times New Roman" pitchFamily="18" charset="0"/>
                <a:cs typeface="Times New Roman" pitchFamily="18" charset="0"/>
              </a:rPr>
              <a:t>                                        </a:t>
            </a:r>
            <a:r>
              <a:rPr lang="en-IN" sz="1600" dirty="0" smtClean="0">
                <a:solidFill>
                  <a:srgbClr val="002060"/>
                </a:solidFill>
                <a:latin typeface="Times New Roman" pitchFamily="18" charset="0"/>
                <a:cs typeface="Times New Roman" pitchFamily="18" charset="0"/>
              </a:rPr>
              <a:t>	</a:t>
            </a:r>
            <a:r>
              <a:rPr lang="en-IN" sz="1800" b="1" dirty="0" smtClean="0">
                <a:solidFill>
                  <a:srgbClr val="B808BC"/>
                </a:solidFill>
                <a:latin typeface="Gabriola" panose="04040605051002020D02" pitchFamily="82" charset="0"/>
                <a:cs typeface="Times New Roman" pitchFamily="18" charset="0"/>
              </a:rPr>
              <a:t>/* </a:t>
            </a:r>
            <a:r>
              <a:rPr lang="en-IN" sz="1800" b="1" dirty="0">
                <a:solidFill>
                  <a:srgbClr val="B808BC"/>
                </a:solidFill>
                <a:latin typeface="Gabriola" panose="04040605051002020D02" pitchFamily="82" charset="0"/>
                <a:cs typeface="Times New Roman" pitchFamily="18" charset="0"/>
              </a:rPr>
              <a:t>Create a new stack */</a:t>
            </a:r>
          </a:p>
          <a:p>
            <a:pPr algn="just">
              <a:buFont typeface="Arial" pitchFamily="34" charset="0"/>
              <a:buChar char="•"/>
            </a:pPr>
            <a:r>
              <a:rPr lang="en-IN" sz="1600" b="1" dirty="0" err="1" smtClean="0">
                <a:solidFill>
                  <a:srgbClr val="0070C0"/>
                </a:solidFill>
                <a:latin typeface="Courier New" panose="02070309020205020404" pitchFamily="49" charset="0"/>
                <a:cs typeface="Courier New" panose="02070309020205020404" pitchFamily="49" charset="0"/>
              </a:rPr>
              <a:t>int</a:t>
            </a:r>
            <a:r>
              <a:rPr lang="en-IN" sz="1600" b="1" dirty="0" smtClean="0">
                <a:solidFill>
                  <a:srgbClr val="0070C0"/>
                </a:solidFill>
                <a:latin typeface="Courier New" panose="02070309020205020404" pitchFamily="49" charset="0"/>
                <a:cs typeface="Courier New" panose="02070309020205020404" pitchFamily="49" charset="0"/>
              </a:rPr>
              <a:t> </a:t>
            </a:r>
            <a:r>
              <a:rPr lang="en-IN" sz="1600" b="1" dirty="0" err="1">
                <a:solidFill>
                  <a:srgbClr val="0070C0"/>
                </a:solidFill>
                <a:latin typeface="Courier New" panose="02070309020205020404" pitchFamily="49" charset="0"/>
                <a:cs typeface="Courier New" panose="02070309020205020404" pitchFamily="49" charset="0"/>
              </a:rPr>
              <a:t>isempty</a:t>
            </a:r>
            <a:r>
              <a:rPr lang="en-IN" sz="1600" b="1" dirty="0">
                <a:solidFill>
                  <a:srgbClr val="0070C0"/>
                </a:solidFill>
                <a:latin typeface="Courier New" panose="02070309020205020404" pitchFamily="49" charset="0"/>
                <a:cs typeface="Courier New" panose="02070309020205020404" pitchFamily="49" charset="0"/>
              </a:rPr>
              <a:t> (stack *s);</a:t>
            </a:r>
          </a:p>
          <a:p>
            <a:pPr marL="34290" indent="0" algn="just">
              <a:buNone/>
            </a:pPr>
            <a:r>
              <a:rPr lang="en-IN" sz="1600" dirty="0" smtClean="0">
                <a:solidFill>
                  <a:srgbClr val="B808BC"/>
                </a:solidFill>
                <a:latin typeface="Times New Roman" pitchFamily="18" charset="0"/>
                <a:cs typeface="Times New Roman" pitchFamily="18" charset="0"/>
              </a:rPr>
              <a:t>                                       	 </a:t>
            </a:r>
            <a:r>
              <a:rPr lang="en-IN" sz="1800" b="1" dirty="0">
                <a:solidFill>
                  <a:srgbClr val="B808BC"/>
                </a:solidFill>
                <a:latin typeface="Gabriola" panose="04040605051002020D02" pitchFamily="82" charset="0"/>
                <a:cs typeface="Times New Roman" pitchFamily="18" charset="0"/>
              </a:rPr>
              <a:t>/* Check if stack is empty */</a:t>
            </a:r>
          </a:p>
          <a:p>
            <a:pPr algn="just">
              <a:buFont typeface="Arial" pitchFamily="34" charset="0"/>
              <a:buChar char="•"/>
            </a:pPr>
            <a:r>
              <a:rPr lang="en-IN" sz="1600" b="1" dirty="0" err="1" smtClean="0">
                <a:solidFill>
                  <a:srgbClr val="0070C0"/>
                </a:solidFill>
                <a:latin typeface="Courier New" panose="02070309020205020404" pitchFamily="49" charset="0"/>
                <a:cs typeface="Courier New" panose="02070309020205020404" pitchFamily="49" charset="0"/>
              </a:rPr>
              <a:t>int</a:t>
            </a:r>
            <a:r>
              <a:rPr lang="en-IN" sz="1600" b="1" dirty="0" smtClean="0">
                <a:solidFill>
                  <a:srgbClr val="0070C0"/>
                </a:solidFill>
                <a:latin typeface="Courier New" panose="02070309020205020404" pitchFamily="49" charset="0"/>
                <a:cs typeface="Courier New" panose="02070309020205020404" pitchFamily="49" charset="0"/>
              </a:rPr>
              <a:t> </a:t>
            </a:r>
            <a:r>
              <a:rPr lang="en-IN" sz="1600" b="1" dirty="0" err="1">
                <a:solidFill>
                  <a:srgbClr val="0070C0"/>
                </a:solidFill>
                <a:latin typeface="Courier New" panose="02070309020205020404" pitchFamily="49" charset="0"/>
                <a:cs typeface="Courier New" panose="02070309020205020404" pitchFamily="49" charset="0"/>
              </a:rPr>
              <a:t>isfull</a:t>
            </a:r>
            <a:r>
              <a:rPr lang="en-IN" sz="1600" b="1" dirty="0">
                <a:solidFill>
                  <a:srgbClr val="0070C0"/>
                </a:solidFill>
                <a:latin typeface="Courier New" panose="02070309020205020404" pitchFamily="49" charset="0"/>
                <a:cs typeface="Courier New" panose="02070309020205020404" pitchFamily="49" charset="0"/>
              </a:rPr>
              <a:t> (stack *s);</a:t>
            </a:r>
          </a:p>
          <a:p>
            <a:pPr marL="34290" indent="0" algn="just">
              <a:buNone/>
            </a:pPr>
            <a:r>
              <a:rPr lang="en-IN" sz="1600" dirty="0">
                <a:solidFill>
                  <a:srgbClr val="002060"/>
                </a:solidFill>
                <a:latin typeface="Times New Roman" pitchFamily="18" charset="0"/>
                <a:cs typeface="Times New Roman" pitchFamily="18" charset="0"/>
              </a:rPr>
              <a:t>                                       </a:t>
            </a:r>
            <a:r>
              <a:rPr lang="en-IN" sz="1600" dirty="0" smtClean="0">
                <a:solidFill>
                  <a:srgbClr val="002060"/>
                </a:solidFill>
                <a:latin typeface="Times New Roman" pitchFamily="18" charset="0"/>
                <a:cs typeface="Times New Roman" pitchFamily="18" charset="0"/>
              </a:rPr>
              <a:t>	 </a:t>
            </a:r>
            <a:r>
              <a:rPr lang="en-IN" sz="1800" b="1" dirty="0">
                <a:solidFill>
                  <a:srgbClr val="B808BC"/>
                </a:solidFill>
                <a:latin typeface="Gabriola" panose="04040605051002020D02" pitchFamily="82" charset="0"/>
                <a:cs typeface="Times New Roman" pitchFamily="18" charset="0"/>
              </a:rPr>
              <a:t>/* Check if stack is full */</a:t>
            </a:r>
          </a:p>
          <a:p>
            <a:pPr algn="just">
              <a:buFont typeface="Arial" pitchFamily="34" charset="0"/>
              <a:buChar char="•"/>
            </a:pPr>
            <a:endParaRPr lang="en-IN" sz="1600" dirty="0">
              <a:solidFill>
                <a:srgbClr val="002060"/>
              </a:solidFill>
              <a:latin typeface="Times New Roman" pitchFamily="18" charset="0"/>
              <a:cs typeface="Times New Roman" pitchFamily="18" charset="0"/>
            </a:endParaRPr>
          </a:p>
        </p:txBody>
      </p:sp>
      <p:sp>
        <p:nvSpPr>
          <p:cNvPr id="7" name="Rectangle 6"/>
          <p:cNvSpPr/>
          <p:nvPr/>
        </p:nvSpPr>
        <p:spPr>
          <a:xfrm>
            <a:off x="4397163" y="4521834"/>
            <a:ext cx="2975495" cy="338554"/>
          </a:xfrm>
          <a:prstGeom prst="rect">
            <a:avLst/>
          </a:prstGeom>
        </p:spPr>
        <p:txBody>
          <a:bodyPr wrap="none">
            <a:spAutoFit/>
          </a:bodyPr>
          <a:lstStyle/>
          <a:p>
            <a:pPr defTabSz="685800">
              <a:spcBef>
                <a:spcPct val="5000"/>
              </a:spcBef>
              <a:buClrTx/>
            </a:pPr>
            <a:r>
              <a:rPr lang="en-US" altLang="en-US" sz="1600" b="1" u="sng" kern="1200" dirty="0">
                <a:solidFill>
                  <a:prstClr val="black"/>
                </a:solidFill>
                <a:latin typeface="Gabriola" panose="04040605051002020D02" pitchFamily="82" charset="0"/>
                <a:ea typeface="+mn-ea"/>
                <a:cs typeface="+mn-cs"/>
              </a:rPr>
              <a:t>Assumption: stack contains integer elements!</a:t>
            </a:r>
          </a:p>
        </p:txBody>
      </p:sp>
      <p:sp>
        <p:nvSpPr>
          <p:cNvPr id="8" name="Title 1"/>
          <p:cNvSpPr txBox="1">
            <a:spLocks/>
          </p:cNvSpPr>
          <p:nvPr/>
        </p:nvSpPr>
        <p:spPr>
          <a:xfrm>
            <a:off x="1980614" y="112697"/>
            <a:ext cx="4509395" cy="69621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1pPr>
            <a:lvl2pPr marR="0" lvl="1"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2pPr>
            <a:lvl3pPr marR="0" lvl="2"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3pPr>
            <a:lvl4pPr marR="0" lvl="3"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4pPr>
            <a:lvl5pPr marR="0" lvl="4"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5pPr>
            <a:lvl6pPr marR="0" lvl="5"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6pPr>
            <a:lvl7pPr marR="0" lvl="6"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7pPr>
            <a:lvl8pPr marR="0" lvl="7"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8pPr>
            <a:lvl9pPr marR="0" lvl="8"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9pPr>
          </a:lstStyle>
          <a:p>
            <a:r>
              <a:rPr lang="en-US" sz="3200" b="1" dirty="0" smtClean="0">
                <a:solidFill>
                  <a:srgbClr val="000000"/>
                </a:solidFill>
                <a:latin typeface="Gabriola" panose="04040605051002020D02" pitchFamily="82" charset="0"/>
                <a:ea typeface="Arial"/>
                <a:cs typeface="Arial"/>
                <a:sym typeface="Arial"/>
              </a:rPr>
              <a:t>Basic Stack Operations</a:t>
            </a:r>
            <a:endParaRPr lang="en-IN" sz="3200" b="1" dirty="0">
              <a:solidFill>
                <a:srgbClr val="000000"/>
              </a:solidFill>
              <a:latin typeface="Gabriola" panose="04040605051002020D02" pitchFamily="82" charset="0"/>
              <a:ea typeface="Arial"/>
              <a:cs typeface="Arial"/>
              <a:sym typeface="Arial"/>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spTree>
    <p:extLst>
      <p:ext uri="{BB962C8B-B14F-4D97-AF65-F5344CB8AC3E}">
        <p14:creationId xmlns:p14="http://schemas.microsoft.com/office/powerpoint/2010/main" val="3010463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randombar(horizontal)">
                                      <p:cBhvr>
                                        <p:cTn id="3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3"/>
          <p:cNvSpPr>
            <a:spLocks noGrp="1" noChangeArrowheads="1"/>
          </p:cNvSpPr>
          <p:nvPr>
            <p:ph type="body" sz="half" idx="4294967295"/>
          </p:nvPr>
        </p:nvSpPr>
        <p:spPr>
          <a:xfrm>
            <a:off x="929268" y="1006398"/>
            <a:ext cx="2860675" cy="3543300"/>
          </a:xfrm>
        </p:spPr>
        <p:txBody>
          <a:bodyPr/>
          <a:lstStyle/>
          <a:p>
            <a:pPr eaLnBrk="1" hangingPunct="1"/>
            <a:r>
              <a:rPr lang="en-US" altLang="en-US" sz="2400" b="1" dirty="0">
                <a:solidFill>
                  <a:srgbClr val="FF0000"/>
                </a:solidFill>
                <a:latin typeface="Gabriola" panose="04040605051002020D02" pitchFamily="82" charset="0"/>
              </a:rPr>
              <a:t>Empty stack S</a:t>
            </a:r>
          </a:p>
          <a:p>
            <a:pPr lvl="1" eaLnBrk="1" hangingPunct="1"/>
            <a:r>
              <a:rPr lang="en-US" altLang="en-US" b="1" dirty="0" err="1">
                <a:solidFill>
                  <a:schemeClr val="tx1">
                    <a:lumMod val="50000"/>
                  </a:schemeClr>
                </a:solidFill>
                <a:latin typeface="Gabriola" panose="04040605051002020D02" pitchFamily="82" charset="0"/>
              </a:rPr>
              <a:t>S.empty</a:t>
            </a:r>
            <a:r>
              <a:rPr lang="en-US" altLang="en-US" b="1" dirty="0">
                <a:solidFill>
                  <a:schemeClr val="tx1">
                    <a:lumMod val="50000"/>
                  </a:schemeClr>
                </a:solidFill>
                <a:latin typeface="Gabriola" panose="04040605051002020D02" pitchFamily="82" charset="0"/>
              </a:rPr>
              <a:t>() is true</a:t>
            </a:r>
          </a:p>
          <a:p>
            <a:pPr lvl="1" eaLnBrk="1" hangingPunct="1"/>
            <a:r>
              <a:rPr lang="en-US" altLang="en-US" b="1" dirty="0" err="1">
                <a:solidFill>
                  <a:schemeClr val="tx1">
                    <a:lumMod val="50000"/>
                  </a:schemeClr>
                </a:solidFill>
                <a:latin typeface="Gabriola" panose="04040605051002020D02" pitchFamily="82" charset="0"/>
              </a:rPr>
              <a:t>S.top</a:t>
            </a:r>
            <a:r>
              <a:rPr lang="en-US" altLang="en-US" b="1" dirty="0">
                <a:solidFill>
                  <a:schemeClr val="tx1">
                    <a:lumMod val="50000"/>
                  </a:schemeClr>
                </a:solidFill>
                <a:latin typeface="Gabriola" panose="04040605051002020D02" pitchFamily="82" charset="0"/>
              </a:rPr>
              <a:t>() not defined</a:t>
            </a:r>
          </a:p>
          <a:p>
            <a:pPr lvl="1" eaLnBrk="1" hangingPunct="1"/>
            <a:r>
              <a:rPr lang="en-US" altLang="en-US" b="1" dirty="0" err="1">
                <a:solidFill>
                  <a:schemeClr val="tx1">
                    <a:lumMod val="50000"/>
                  </a:schemeClr>
                </a:solidFill>
                <a:latin typeface="Gabriola" panose="04040605051002020D02" pitchFamily="82" charset="0"/>
              </a:rPr>
              <a:t>S.size</a:t>
            </a:r>
            <a:r>
              <a:rPr lang="en-US" altLang="en-US" b="1" dirty="0">
                <a:solidFill>
                  <a:schemeClr val="tx1">
                    <a:lumMod val="50000"/>
                  </a:schemeClr>
                </a:solidFill>
                <a:latin typeface="Gabriola" panose="04040605051002020D02" pitchFamily="82" charset="0"/>
              </a:rPr>
              <a:t>() == 0</a:t>
            </a:r>
          </a:p>
        </p:txBody>
      </p:sp>
      <p:graphicFrame>
        <p:nvGraphicFramePr>
          <p:cNvPr id="386052" name="Group 4"/>
          <p:cNvGraphicFramePr>
            <a:graphicFrameLocks noGrp="1"/>
          </p:cNvGraphicFramePr>
          <p:nvPr>
            <p:ph sz="half" idx="4294967295"/>
            <p:extLst>
              <p:ext uri="{D42A27DB-BD31-4B8C-83A1-F6EECF244321}">
                <p14:modId xmlns:p14="http://schemas.microsoft.com/office/powerpoint/2010/main" val="2150858349"/>
              </p:ext>
            </p:extLst>
          </p:nvPr>
        </p:nvGraphicFramePr>
        <p:xfrm>
          <a:off x="4895407" y="1237378"/>
          <a:ext cx="2474119" cy="3081340"/>
        </p:xfrm>
        <a:graphic>
          <a:graphicData uri="http://schemas.openxmlformats.org/drawingml/2006/table">
            <a:tbl>
              <a:tblPr/>
              <a:tblGrid>
                <a:gridCol w="2474119">
                  <a:extLst>
                    <a:ext uri="{9D8B030D-6E8A-4147-A177-3AD203B41FA5}">
                      <a16:colId xmlns:a16="http://schemas.microsoft.com/office/drawing/2014/main" val="20000"/>
                    </a:ext>
                  </a:extLst>
                </a:gridCol>
              </a:tblGrid>
              <a:tr h="3857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0" i="0" u="none" strike="noStrike" cap="none" normalizeH="0" baseline="0" smtClean="0">
                        <a:ln>
                          <a:noFill/>
                        </a:ln>
                        <a:solidFill>
                          <a:srgbClr val="FF0000"/>
                        </a:solidFill>
                        <a:effectLst/>
                        <a:latin typeface="Arial" pitchFamily="34" charset="0"/>
                      </a:endParaRPr>
                    </a:p>
                  </a:txBody>
                  <a:tcPr marL="68580" marR="68580" marT="34290" marB="3429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8457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0" i="0" u="none" strike="noStrike" cap="none" normalizeH="0" baseline="0" smtClean="0">
                        <a:ln>
                          <a:noFill/>
                        </a:ln>
                        <a:solidFill>
                          <a:srgbClr val="FF0000"/>
                        </a:solidFill>
                        <a:effectLst/>
                        <a:latin typeface="Arial" pitchFamily="34" charset="0"/>
                      </a:endParaRPr>
                    </a:p>
                  </a:txBody>
                  <a:tcPr marL="68580" marR="68580" marT="34290" marB="3429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57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0" i="0" u="none" strike="noStrike" cap="none" normalizeH="0" baseline="0" smtClean="0">
                        <a:ln>
                          <a:noFill/>
                        </a:ln>
                        <a:solidFill>
                          <a:srgbClr val="FF0000"/>
                        </a:solidFill>
                        <a:effectLst/>
                        <a:latin typeface="Arial" pitchFamily="34" charset="0"/>
                      </a:endParaRPr>
                    </a:p>
                  </a:txBody>
                  <a:tcPr marL="68580" marR="68580" marT="34290" marB="3429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8457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0" i="0" u="none" strike="noStrike" cap="none" normalizeH="0" baseline="0" smtClean="0">
                        <a:ln>
                          <a:noFill/>
                        </a:ln>
                        <a:solidFill>
                          <a:srgbClr val="FF0000"/>
                        </a:solidFill>
                        <a:effectLst/>
                        <a:latin typeface="Arial" pitchFamily="34" charset="0"/>
                      </a:endParaRPr>
                    </a:p>
                  </a:txBody>
                  <a:tcPr marL="68580" marR="68580" marT="34290" marB="3429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57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0" i="0" u="none" strike="noStrike" cap="none" normalizeH="0" baseline="0" smtClean="0">
                        <a:ln>
                          <a:noFill/>
                        </a:ln>
                        <a:solidFill>
                          <a:srgbClr val="FF0000"/>
                        </a:solidFill>
                        <a:effectLst/>
                        <a:latin typeface="Arial" pitchFamily="34" charset="0"/>
                      </a:endParaRPr>
                    </a:p>
                  </a:txBody>
                  <a:tcPr marL="68580" marR="68580" marT="34290" marB="3429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8457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0" i="0" u="none" strike="noStrike" cap="none" normalizeH="0" baseline="0" smtClean="0">
                        <a:ln>
                          <a:noFill/>
                        </a:ln>
                        <a:solidFill>
                          <a:srgbClr val="FF0000"/>
                        </a:solidFill>
                        <a:effectLst/>
                        <a:latin typeface="Arial" pitchFamily="34" charset="0"/>
                      </a:endParaRPr>
                    </a:p>
                  </a:txBody>
                  <a:tcPr marL="68580" marR="68580" marT="34290" marB="3429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857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0" i="0" u="none" strike="noStrike" cap="none" normalizeH="0" baseline="0" smtClean="0">
                        <a:ln>
                          <a:noFill/>
                        </a:ln>
                        <a:solidFill>
                          <a:srgbClr val="FF0000"/>
                        </a:solidFill>
                        <a:effectLst/>
                        <a:latin typeface="Arial" pitchFamily="34" charset="0"/>
                      </a:endParaRPr>
                    </a:p>
                  </a:txBody>
                  <a:tcPr marL="68580" marR="68580" marT="34290" marB="3429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8457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0" i="0" u="none" strike="noStrike" cap="none" normalizeH="0" baseline="0" dirty="0" smtClean="0">
                        <a:ln>
                          <a:noFill/>
                        </a:ln>
                        <a:solidFill>
                          <a:srgbClr val="FF0000"/>
                        </a:solidFill>
                        <a:effectLst/>
                        <a:latin typeface="Arial" pitchFamily="34" charset="0"/>
                      </a:endParaRPr>
                    </a:p>
                  </a:txBody>
                  <a:tcPr marL="68580" marR="68580" marT="34290" marB="3429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4121" name="Text Box 24"/>
          <p:cNvSpPr txBox="1">
            <a:spLocks noChangeArrowheads="1"/>
          </p:cNvSpPr>
          <p:nvPr/>
        </p:nvSpPr>
        <p:spPr bwMode="auto">
          <a:xfrm>
            <a:off x="5414962" y="4505094"/>
            <a:ext cx="143821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685800" fontAlgn="base">
              <a:spcBef>
                <a:spcPct val="0"/>
              </a:spcBef>
              <a:spcAft>
                <a:spcPct val="0"/>
              </a:spcAft>
              <a:buClrTx/>
            </a:pPr>
            <a:r>
              <a:rPr lang="en-US" altLang="en-US" sz="2000" b="1" kern="1200" dirty="0">
                <a:solidFill>
                  <a:schemeClr val="tx1">
                    <a:lumMod val="50000"/>
                  </a:schemeClr>
                </a:solidFill>
                <a:latin typeface="Gabriola" panose="04040605051002020D02" pitchFamily="82" charset="0"/>
                <a:ea typeface="+mn-ea"/>
                <a:cs typeface="+mn-cs"/>
              </a:rPr>
              <a:t>food chain stack</a:t>
            </a:r>
          </a:p>
        </p:txBody>
      </p:sp>
      <p:sp>
        <p:nvSpPr>
          <p:cNvPr id="7" name="Title 1"/>
          <p:cNvSpPr txBox="1">
            <a:spLocks/>
          </p:cNvSpPr>
          <p:nvPr/>
        </p:nvSpPr>
        <p:spPr>
          <a:xfrm>
            <a:off x="1980614" y="112697"/>
            <a:ext cx="4509395" cy="69621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1pPr>
            <a:lvl2pPr marR="0" lvl="1"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2pPr>
            <a:lvl3pPr marR="0" lvl="2"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3pPr>
            <a:lvl4pPr marR="0" lvl="3"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4pPr>
            <a:lvl5pPr marR="0" lvl="4"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5pPr>
            <a:lvl6pPr marR="0" lvl="5"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6pPr>
            <a:lvl7pPr marR="0" lvl="6"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7pPr>
            <a:lvl8pPr marR="0" lvl="7"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8pPr>
            <a:lvl9pPr marR="0" lvl="8"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9pPr>
          </a:lstStyle>
          <a:p>
            <a:r>
              <a:rPr lang="en-US" sz="3200" b="1" dirty="0" smtClean="0">
                <a:solidFill>
                  <a:srgbClr val="000000"/>
                </a:solidFill>
                <a:latin typeface="Gabriola" panose="04040605051002020D02" pitchFamily="82" charset="0"/>
                <a:ea typeface="Arial"/>
                <a:cs typeface="Arial"/>
                <a:sym typeface="Arial"/>
              </a:rPr>
              <a:t>Stack Model – LIFO </a:t>
            </a:r>
            <a:endParaRPr lang="en-IN" sz="3200" b="1" dirty="0">
              <a:solidFill>
                <a:srgbClr val="000000"/>
              </a:solidFill>
              <a:latin typeface="Gabriola" panose="04040605051002020D02" pitchFamily="82" charset="0"/>
              <a:ea typeface="Arial"/>
              <a:cs typeface="Arial"/>
              <a:sym typeface="Arial"/>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spTree>
    <p:extLst>
      <p:ext uri="{BB962C8B-B14F-4D97-AF65-F5344CB8AC3E}">
        <p14:creationId xmlns:p14="http://schemas.microsoft.com/office/powerpoint/2010/main" val="15687494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3"/>
          <p:cNvSpPr>
            <a:spLocks noGrp="1" noChangeArrowheads="1"/>
          </p:cNvSpPr>
          <p:nvPr>
            <p:ph type="body" sz="half" idx="4294967295"/>
          </p:nvPr>
        </p:nvSpPr>
        <p:spPr>
          <a:xfrm>
            <a:off x="1055649" y="1051225"/>
            <a:ext cx="2860675" cy="3543300"/>
          </a:xfrm>
        </p:spPr>
        <p:txBody>
          <a:bodyPr/>
          <a:lstStyle/>
          <a:p>
            <a:pPr eaLnBrk="1" hangingPunct="1"/>
            <a:r>
              <a:rPr lang="en-US" altLang="en-US" sz="2400" b="1" dirty="0" err="1">
                <a:solidFill>
                  <a:srgbClr val="FF0000"/>
                </a:solidFill>
                <a:latin typeface="Gabriola" panose="04040605051002020D02" pitchFamily="82" charset="0"/>
              </a:rPr>
              <a:t>S.push</a:t>
            </a:r>
            <a:r>
              <a:rPr lang="en-US" altLang="en-US" sz="2400" b="1" dirty="0">
                <a:solidFill>
                  <a:srgbClr val="FF0000"/>
                </a:solidFill>
                <a:latin typeface="Gabriola" panose="04040605051002020D02" pitchFamily="82" charset="0"/>
              </a:rPr>
              <a:t>(“mosquito”)</a:t>
            </a:r>
          </a:p>
          <a:p>
            <a:pPr lvl="1" eaLnBrk="1" hangingPunct="1"/>
            <a:r>
              <a:rPr lang="en-US" altLang="en-US" b="1" dirty="0" err="1">
                <a:solidFill>
                  <a:schemeClr val="tx1">
                    <a:lumMod val="50000"/>
                  </a:schemeClr>
                </a:solidFill>
                <a:latin typeface="Gabriola" panose="04040605051002020D02" pitchFamily="82" charset="0"/>
              </a:rPr>
              <a:t>S.empty</a:t>
            </a:r>
            <a:r>
              <a:rPr lang="en-US" altLang="en-US" b="1" dirty="0">
                <a:solidFill>
                  <a:schemeClr val="tx1">
                    <a:lumMod val="50000"/>
                  </a:schemeClr>
                </a:solidFill>
                <a:latin typeface="Gabriola" panose="04040605051002020D02" pitchFamily="82" charset="0"/>
              </a:rPr>
              <a:t>() is false</a:t>
            </a:r>
          </a:p>
          <a:p>
            <a:pPr lvl="1" eaLnBrk="1" hangingPunct="1"/>
            <a:r>
              <a:rPr lang="en-US" altLang="en-US" b="1" dirty="0" err="1">
                <a:solidFill>
                  <a:schemeClr val="tx1">
                    <a:lumMod val="50000"/>
                  </a:schemeClr>
                </a:solidFill>
                <a:latin typeface="Gabriola" panose="04040605051002020D02" pitchFamily="82" charset="0"/>
              </a:rPr>
              <a:t>S.top</a:t>
            </a:r>
            <a:r>
              <a:rPr lang="en-US" altLang="en-US" b="1" dirty="0">
                <a:solidFill>
                  <a:schemeClr val="tx1">
                    <a:lumMod val="50000"/>
                  </a:schemeClr>
                </a:solidFill>
                <a:latin typeface="Gabriola" panose="04040605051002020D02" pitchFamily="82" charset="0"/>
              </a:rPr>
              <a:t>() == “mosquito”</a:t>
            </a:r>
          </a:p>
          <a:p>
            <a:pPr lvl="1" eaLnBrk="1" hangingPunct="1"/>
            <a:r>
              <a:rPr lang="en-US" altLang="en-US" b="1" dirty="0" err="1">
                <a:solidFill>
                  <a:schemeClr val="tx1">
                    <a:lumMod val="50000"/>
                  </a:schemeClr>
                </a:solidFill>
                <a:latin typeface="Gabriola" panose="04040605051002020D02" pitchFamily="82" charset="0"/>
              </a:rPr>
              <a:t>S.size</a:t>
            </a:r>
            <a:r>
              <a:rPr lang="en-US" altLang="en-US" b="1" dirty="0">
                <a:solidFill>
                  <a:schemeClr val="tx1">
                    <a:lumMod val="50000"/>
                  </a:schemeClr>
                </a:solidFill>
                <a:latin typeface="Gabriola" panose="04040605051002020D02" pitchFamily="82" charset="0"/>
              </a:rPr>
              <a:t>() == 1</a:t>
            </a:r>
          </a:p>
        </p:txBody>
      </p:sp>
      <p:graphicFrame>
        <p:nvGraphicFramePr>
          <p:cNvPr id="387076" name="Group 4"/>
          <p:cNvGraphicFramePr>
            <a:graphicFrameLocks noGrp="1"/>
          </p:cNvGraphicFramePr>
          <p:nvPr>
            <p:ph sz="half" idx="4294967295"/>
            <p:extLst>
              <p:ext uri="{D42A27DB-BD31-4B8C-83A1-F6EECF244321}">
                <p14:modId xmlns:p14="http://schemas.microsoft.com/office/powerpoint/2010/main" val="2908604401"/>
              </p:ext>
            </p:extLst>
          </p:nvPr>
        </p:nvGraphicFramePr>
        <p:xfrm>
          <a:off x="4872547" y="1338260"/>
          <a:ext cx="2474119" cy="3081340"/>
        </p:xfrm>
        <a:graphic>
          <a:graphicData uri="http://schemas.openxmlformats.org/drawingml/2006/table">
            <a:tbl>
              <a:tblPr/>
              <a:tblGrid>
                <a:gridCol w="2474119">
                  <a:extLst>
                    <a:ext uri="{9D8B030D-6E8A-4147-A177-3AD203B41FA5}">
                      <a16:colId xmlns:a16="http://schemas.microsoft.com/office/drawing/2014/main" val="20000"/>
                    </a:ext>
                  </a:extLst>
                </a:gridCol>
              </a:tblGrid>
              <a:tr h="3857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0" i="0" u="none" strike="noStrike" cap="none" normalizeH="0" baseline="0" smtClean="0">
                        <a:ln>
                          <a:noFill/>
                        </a:ln>
                        <a:solidFill>
                          <a:srgbClr val="FF0000"/>
                        </a:solidFill>
                        <a:effectLst/>
                        <a:latin typeface="Arial" pitchFamily="34" charset="0"/>
                      </a:endParaRPr>
                    </a:p>
                  </a:txBody>
                  <a:tcPr marL="68580" marR="68580" marT="34290" marB="3429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8457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0" i="0" u="none" strike="noStrike" cap="none" normalizeH="0" baseline="0" smtClean="0">
                        <a:ln>
                          <a:noFill/>
                        </a:ln>
                        <a:solidFill>
                          <a:srgbClr val="FF0000"/>
                        </a:solidFill>
                        <a:effectLst/>
                        <a:latin typeface="Arial" pitchFamily="34" charset="0"/>
                      </a:endParaRPr>
                    </a:p>
                  </a:txBody>
                  <a:tcPr marL="68580" marR="68580" marT="34290" marB="3429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57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0" i="0" u="none" strike="noStrike" cap="none" normalizeH="0" baseline="0" smtClean="0">
                        <a:ln>
                          <a:noFill/>
                        </a:ln>
                        <a:solidFill>
                          <a:srgbClr val="FF0000"/>
                        </a:solidFill>
                        <a:effectLst/>
                        <a:latin typeface="Arial" pitchFamily="34" charset="0"/>
                      </a:endParaRPr>
                    </a:p>
                  </a:txBody>
                  <a:tcPr marL="68580" marR="68580" marT="34290" marB="3429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8457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0" i="0" u="none" strike="noStrike" cap="none" normalizeH="0" baseline="0" smtClean="0">
                        <a:ln>
                          <a:noFill/>
                        </a:ln>
                        <a:solidFill>
                          <a:srgbClr val="FF0000"/>
                        </a:solidFill>
                        <a:effectLst/>
                        <a:latin typeface="Arial" pitchFamily="34" charset="0"/>
                      </a:endParaRPr>
                    </a:p>
                  </a:txBody>
                  <a:tcPr marL="68580" marR="68580" marT="34290" marB="3429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57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0" i="0" u="none" strike="noStrike" cap="none" normalizeH="0" baseline="0" smtClean="0">
                        <a:ln>
                          <a:noFill/>
                        </a:ln>
                        <a:solidFill>
                          <a:srgbClr val="FF0000"/>
                        </a:solidFill>
                        <a:effectLst/>
                        <a:latin typeface="Arial" pitchFamily="34" charset="0"/>
                      </a:endParaRPr>
                    </a:p>
                  </a:txBody>
                  <a:tcPr marL="68580" marR="68580" marT="34290" marB="3429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8457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0" i="0" u="none" strike="noStrike" cap="none" normalizeH="0" baseline="0" smtClean="0">
                        <a:ln>
                          <a:noFill/>
                        </a:ln>
                        <a:solidFill>
                          <a:srgbClr val="FF0000"/>
                        </a:solidFill>
                        <a:effectLst/>
                        <a:latin typeface="Arial" pitchFamily="34" charset="0"/>
                      </a:endParaRPr>
                    </a:p>
                  </a:txBody>
                  <a:tcPr marL="68580" marR="68580" marT="34290" marB="3429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857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0" i="0" u="none" strike="noStrike" cap="none" normalizeH="0" baseline="0" smtClean="0">
                        <a:ln>
                          <a:noFill/>
                        </a:ln>
                        <a:solidFill>
                          <a:srgbClr val="FF0000"/>
                        </a:solidFill>
                        <a:effectLst/>
                        <a:latin typeface="Arial" pitchFamily="34" charset="0"/>
                      </a:endParaRPr>
                    </a:p>
                  </a:txBody>
                  <a:tcPr marL="68580" marR="68580" marT="34290" marB="3429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8457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rgbClr val="FF0000"/>
                          </a:solidFill>
                          <a:effectLst/>
                          <a:latin typeface="Gabriola" panose="04040605051002020D02" pitchFamily="82" charset="0"/>
                        </a:rPr>
                        <a:t>mosquito</a:t>
                      </a:r>
                    </a:p>
                  </a:txBody>
                  <a:tcPr marL="68580" marR="68580" marT="34290" marB="3429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5145" name="Text Box 24"/>
          <p:cNvSpPr txBox="1">
            <a:spLocks noChangeArrowheads="1"/>
          </p:cNvSpPr>
          <p:nvPr/>
        </p:nvSpPr>
        <p:spPr bwMode="auto">
          <a:xfrm>
            <a:off x="5541344" y="4564412"/>
            <a:ext cx="143821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685800" fontAlgn="base">
              <a:spcBef>
                <a:spcPct val="0"/>
              </a:spcBef>
              <a:spcAft>
                <a:spcPct val="0"/>
              </a:spcAft>
              <a:buClrTx/>
            </a:pPr>
            <a:r>
              <a:rPr lang="en-US" altLang="en-US" sz="2000" b="1" kern="1200" dirty="0">
                <a:solidFill>
                  <a:srgbClr val="000000"/>
                </a:solidFill>
                <a:latin typeface="Gabriola" panose="04040605051002020D02" pitchFamily="82" charset="0"/>
                <a:ea typeface="+mn-ea"/>
                <a:cs typeface="+mn-cs"/>
              </a:rPr>
              <a:t>food chain stack</a:t>
            </a:r>
          </a:p>
        </p:txBody>
      </p:sp>
      <p:sp>
        <p:nvSpPr>
          <p:cNvPr id="7" name="Title 1"/>
          <p:cNvSpPr txBox="1">
            <a:spLocks/>
          </p:cNvSpPr>
          <p:nvPr/>
        </p:nvSpPr>
        <p:spPr>
          <a:xfrm>
            <a:off x="2062391" y="127565"/>
            <a:ext cx="3936966" cy="69621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1pPr>
            <a:lvl2pPr marR="0" lvl="1"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2pPr>
            <a:lvl3pPr marR="0" lvl="2"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3pPr>
            <a:lvl4pPr marR="0" lvl="3"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4pPr>
            <a:lvl5pPr marR="0" lvl="4"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5pPr>
            <a:lvl6pPr marR="0" lvl="5"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6pPr>
            <a:lvl7pPr marR="0" lvl="6"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7pPr>
            <a:lvl8pPr marR="0" lvl="7"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8pPr>
            <a:lvl9pPr marR="0" lvl="8"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9pPr>
          </a:lstStyle>
          <a:p>
            <a:r>
              <a:rPr lang="en-US" sz="3200" b="1" dirty="0" smtClean="0">
                <a:solidFill>
                  <a:srgbClr val="000000"/>
                </a:solidFill>
                <a:latin typeface="Gabriola" panose="04040605051002020D02" pitchFamily="82" charset="0"/>
                <a:ea typeface="Arial"/>
                <a:cs typeface="Arial"/>
                <a:sym typeface="Arial"/>
              </a:rPr>
              <a:t>Stack Model – LIFO </a:t>
            </a:r>
            <a:endParaRPr lang="en-IN" sz="3200" b="1" dirty="0">
              <a:solidFill>
                <a:srgbClr val="000000"/>
              </a:solidFill>
              <a:latin typeface="Gabriola" panose="04040605051002020D02" pitchFamily="82" charset="0"/>
              <a:ea typeface="Arial"/>
              <a:cs typeface="Arial"/>
              <a:sym typeface="Arial"/>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spTree>
    <p:extLst>
      <p:ext uri="{BB962C8B-B14F-4D97-AF65-F5344CB8AC3E}">
        <p14:creationId xmlns:p14="http://schemas.microsoft.com/office/powerpoint/2010/main" val="165259784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3"/>
          <p:cNvSpPr>
            <a:spLocks noGrp="1" noChangeArrowheads="1"/>
          </p:cNvSpPr>
          <p:nvPr>
            <p:ph type="body" sz="half" idx="4294967295"/>
          </p:nvPr>
        </p:nvSpPr>
        <p:spPr>
          <a:xfrm>
            <a:off x="1062711" y="1078230"/>
            <a:ext cx="2860675" cy="3543300"/>
          </a:xfrm>
        </p:spPr>
        <p:txBody>
          <a:bodyPr/>
          <a:lstStyle/>
          <a:p>
            <a:pPr eaLnBrk="1" hangingPunct="1"/>
            <a:r>
              <a:rPr lang="en-US" altLang="en-US" sz="2400" b="1" dirty="0" err="1">
                <a:solidFill>
                  <a:srgbClr val="FF0000"/>
                </a:solidFill>
                <a:latin typeface="Gabriola" panose="04040605051002020D02" pitchFamily="82" charset="0"/>
              </a:rPr>
              <a:t>S.push</a:t>
            </a:r>
            <a:r>
              <a:rPr lang="en-US" altLang="en-US" sz="2400" b="1" dirty="0">
                <a:solidFill>
                  <a:srgbClr val="FF0000"/>
                </a:solidFill>
                <a:latin typeface="Gabriola" panose="04040605051002020D02" pitchFamily="82" charset="0"/>
              </a:rPr>
              <a:t>(“fish”)</a:t>
            </a:r>
          </a:p>
          <a:p>
            <a:pPr lvl="1" eaLnBrk="1" hangingPunct="1"/>
            <a:r>
              <a:rPr lang="en-US" altLang="en-US" b="1" dirty="0" err="1">
                <a:solidFill>
                  <a:schemeClr val="tx1">
                    <a:lumMod val="50000"/>
                  </a:schemeClr>
                </a:solidFill>
                <a:latin typeface="Gabriola" panose="04040605051002020D02" pitchFamily="82" charset="0"/>
              </a:rPr>
              <a:t>S.empty</a:t>
            </a:r>
            <a:r>
              <a:rPr lang="en-US" altLang="en-US" b="1" dirty="0">
                <a:solidFill>
                  <a:schemeClr val="tx1">
                    <a:lumMod val="50000"/>
                  </a:schemeClr>
                </a:solidFill>
                <a:latin typeface="Gabriola" panose="04040605051002020D02" pitchFamily="82" charset="0"/>
              </a:rPr>
              <a:t>() is false</a:t>
            </a:r>
          </a:p>
          <a:p>
            <a:pPr lvl="1" eaLnBrk="1" hangingPunct="1"/>
            <a:r>
              <a:rPr lang="en-US" altLang="en-US" b="1" dirty="0" err="1">
                <a:solidFill>
                  <a:schemeClr val="tx1">
                    <a:lumMod val="50000"/>
                  </a:schemeClr>
                </a:solidFill>
                <a:latin typeface="Gabriola" panose="04040605051002020D02" pitchFamily="82" charset="0"/>
              </a:rPr>
              <a:t>S.top</a:t>
            </a:r>
            <a:r>
              <a:rPr lang="en-US" altLang="en-US" b="1" dirty="0">
                <a:solidFill>
                  <a:schemeClr val="tx1">
                    <a:lumMod val="50000"/>
                  </a:schemeClr>
                </a:solidFill>
                <a:latin typeface="Gabriola" panose="04040605051002020D02" pitchFamily="82" charset="0"/>
              </a:rPr>
              <a:t>() == “fish”</a:t>
            </a:r>
          </a:p>
          <a:p>
            <a:pPr lvl="1" eaLnBrk="1" hangingPunct="1"/>
            <a:r>
              <a:rPr lang="en-US" altLang="en-US" b="1" dirty="0" err="1">
                <a:solidFill>
                  <a:schemeClr val="tx1">
                    <a:lumMod val="50000"/>
                  </a:schemeClr>
                </a:solidFill>
                <a:latin typeface="Gabriola" panose="04040605051002020D02" pitchFamily="82" charset="0"/>
              </a:rPr>
              <a:t>S.size</a:t>
            </a:r>
            <a:r>
              <a:rPr lang="en-US" altLang="en-US" b="1" dirty="0">
                <a:solidFill>
                  <a:schemeClr val="tx1">
                    <a:lumMod val="50000"/>
                  </a:schemeClr>
                </a:solidFill>
                <a:latin typeface="Gabriola" panose="04040605051002020D02" pitchFamily="82" charset="0"/>
              </a:rPr>
              <a:t>() == 2</a:t>
            </a:r>
          </a:p>
        </p:txBody>
      </p:sp>
      <p:graphicFrame>
        <p:nvGraphicFramePr>
          <p:cNvPr id="388100" name="Group 4"/>
          <p:cNvGraphicFramePr>
            <a:graphicFrameLocks noGrp="1"/>
          </p:cNvGraphicFramePr>
          <p:nvPr>
            <p:ph sz="half" idx="4294967295"/>
            <p:extLst>
              <p:ext uri="{D42A27DB-BD31-4B8C-83A1-F6EECF244321}">
                <p14:modId xmlns:p14="http://schemas.microsoft.com/office/powerpoint/2010/main" val="764387183"/>
              </p:ext>
            </p:extLst>
          </p:nvPr>
        </p:nvGraphicFramePr>
        <p:xfrm>
          <a:off x="4895407" y="1202530"/>
          <a:ext cx="2474119" cy="3138967"/>
        </p:xfrm>
        <a:graphic>
          <a:graphicData uri="http://schemas.openxmlformats.org/drawingml/2006/table">
            <a:tbl>
              <a:tblPr/>
              <a:tblGrid>
                <a:gridCol w="2474119">
                  <a:extLst>
                    <a:ext uri="{9D8B030D-6E8A-4147-A177-3AD203B41FA5}">
                      <a16:colId xmlns:a16="http://schemas.microsoft.com/office/drawing/2014/main" val="20000"/>
                    </a:ext>
                  </a:extLst>
                </a:gridCol>
              </a:tblGrid>
              <a:tr h="44339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0" i="0" u="none" strike="noStrike" cap="none" normalizeH="0" baseline="0" dirty="0" smtClean="0">
                        <a:ln>
                          <a:noFill/>
                        </a:ln>
                        <a:solidFill>
                          <a:srgbClr val="FF0000"/>
                        </a:solidFill>
                        <a:effectLst/>
                        <a:latin typeface="Arial" pitchFamily="34" charset="0"/>
                      </a:endParaRPr>
                    </a:p>
                  </a:txBody>
                  <a:tcPr marL="68580" marR="68580" marT="34290" marB="3429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8457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0" i="0" u="none" strike="noStrike" cap="none" normalizeH="0" baseline="0" dirty="0" smtClean="0">
                        <a:ln>
                          <a:noFill/>
                        </a:ln>
                        <a:solidFill>
                          <a:srgbClr val="FF0000"/>
                        </a:solidFill>
                        <a:effectLst/>
                        <a:latin typeface="Arial" pitchFamily="34" charset="0"/>
                      </a:endParaRPr>
                    </a:p>
                  </a:txBody>
                  <a:tcPr marL="68580" marR="68580" marT="34290" marB="3429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57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0" i="0" u="none" strike="noStrike" cap="none" normalizeH="0" baseline="0" smtClean="0">
                        <a:ln>
                          <a:noFill/>
                        </a:ln>
                        <a:solidFill>
                          <a:srgbClr val="FF0000"/>
                        </a:solidFill>
                        <a:effectLst/>
                        <a:latin typeface="Arial" pitchFamily="34" charset="0"/>
                      </a:endParaRPr>
                    </a:p>
                  </a:txBody>
                  <a:tcPr marL="68580" marR="68580" marT="34290" marB="3429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8457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0" i="0" u="none" strike="noStrike" cap="none" normalizeH="0" baseline="0" smtClean="0">
                        <a:ln>
                          <a:noFill/>
                        </a:ln>
                        <a:solidFill>
                          <a:srgbClr val="FF0000"/>
                        </a:solidFill>
                        <a:effectLst/>
                        <a:latin typeface="Arial" pitchFamily="34" charset="0"/>
                      </a:endParaRPr>
                    </a:p>
                  </a:txBody>
                  <a:tcPr marL="68580" marR="68580" marT="34290" marB="3429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57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0" i="0" u="none" strike="noStrike" cap="none" normalizeH="0" baseline="0" smtClean="0">
                        <a:ln>
                          <a:noFill/>
                        </a:ln>
                        <a:solidFill>
                          <a:srgbClr val="FF0000"/>
                        </a:solidFill>
                        <a:effectLst/>
                        <a:latin typeface="Arial" pitchFamily="34" charset="0"/>
                      </a:endParaRPr>
                    </a:p>
                  </a:txBody>
                  <a:tcPr marL="68580" marR="68580" marT="34290" marB="3429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8457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0" i="0" u="none" strike="noStrike" cap="none" normalizeH="0" baseline="0" smtClean="0">
                        <a:ln>
                          <a:noFill/>
                        </a:ln>
                        <a:solidFill>
                          <a:srgbClr val="FF0000"/>
                        </a:solidFill>
                        <a:effectLst/>
                        <a:latin typeface="Arial" pitchFamily="34" charset="0"/>
                      </a:endParaRPr>
                    </a:p>
                  </a:txBody>
                  <a:tcPr marL="68580" marR="68580" marT="34290" marB="3429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857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rgbClr val="FF0000"/>
                          </a:solidFill>
                          <a:effectLst/>
                          <a:latin typeface="Gabriola" panose="04040605051002020D02" pitchFamily="82" charset="0"/>
                        </a:rPr>
                        <a:t>fish</a:t>
                      </a:r>
                    </a:p>
                  </a:txBody>
                  <a:tcPr marL="68580" marR="68580" marT="34290" marB="3429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8457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rgbClr val="FF0000"/>
                          </a:solidFill>
                          <a:effectLst/>
                          <a:latin typeface="Gabriola" panose="04040605051002020D02" pitchFamily="82" charset="0"/>
                        </a:rPr>
                        <a:t>mosquito</a:t>
                      </a:r>
                    </a:p>
                  </a:txBody>
                  <a:tcPr marL="68580" marR="68580" marT="34290" marB="3429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6169" name="Text Box 24"/>
          <p:cNvSpPr txBox="1">
            <a:spLocks noChangeArrowheads="1"/>
          </p:cNvSpPr>
          <p:nvPr/>
        </p:nvSpPr>
        <p:spPr bwMode="auto">
          <a:xfrm>
            <a:off x="5561880" y="4436864"/>
            <a:ext cx="143821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685800" fontAlgn="base">
              <a:spcBef>
                <a:spcPct val="0"/>
              </a:spcBef>
              <a:spcAft>
                <a:spcPct val="0"/>
              </a:spcAft>
              <a:buClrTx/>
            </a:pPr>
            <a:r>
              <a:rPr lang="en-US" altLang="en-US" sz="2000" b="1" kern="1200" dirty="0">
                <a:solidFill>
                  <a:srgbClr val="000000"/>
                </a:solidFill>
                <a:latin typeface="Gabriola" panose="04040605051002020D02" pitchFamily="82" charset="0"/>
                <a:ea typeface="+mn-ea"/>
                <a:cs typeface="+mn-cs"/>
              </a:rPr>
              <a:t>food chain stack</a:t>
            </a:r>
          </a:p>
        </p:txBody>
      </p:sp>
      <p:sp>
        <p:nvSpPr>
          <p:cNvPr id="7" name="Title 1"/>
          <p:cNvSpPr txBox="1">
            <a:spLocks/>
          </p:cNvSpPr>
          <p:nvPr/>
        </p:nvSpPr>
        <p:spPr>
          <a:xfrm>
            <a:off x="2062391" y="127565"/>
            <a:ext cx="3936966" cy="69621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1pPr>
            <a:lvl2pPr marR="0" lvl="1"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2pPr>
            <a:lvl3pPr marR="0" lvl="2"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3pPr>
            <a:lvl4pPr marR="0" lvl="3"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4pPr>
            <a:lvl5pPr marR="0" lvl="4"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5pPr>
            <a:lvl6pPr marR="0" lvl="5"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6pPr>
            <a:lvl7pPr marR="0" lvl="6"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7pPr>
            <a:lvl8pPr marR="0" lvl="7"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8pPr>
            <a:lvl9pPr marR="0" lvl="8"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9pPr>
          </a:lstStyle>
          <a:p>
            <a:r>
              <a:rPr lang="en-US" sz="3200" b="1" dirty="0" smtClean="0">
                <a:solidFill>
                  <a:srgbClr val="000000"/>
                </a:solidFill>
                <a:latin typeface="Gabriola" panose="04040605051002020D02" pitchFamily="82" charset="0"/>
                <a:ea typeface="Arial"/>
                <a:cs typeface="Arial"/>
                <a:sym typeface="Arial"/>
              </a:rPr>
              <a:t>Stack Model – LIFO </a:t>
            </a:r>
            <a:endParaRPr lang="en-IN" sz="3200" b="1" dirty="0">
              <a:solidFill>
                <a:srgbClr val="000000"/>
              </a:solidFill>
              <a:latin typeface="Gabriola" panose="04040605051002020D02" pitchFamily="82" charset="0"/>
              <a:ea typeface="Arial"/>
              <a:cs typeface="Arial"/>
              <a:sym typeface="Arial"/>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spTree>
    <p:extLst>
      <p:ext uri="{BB962C8B-B14F-4D97-AF65-F5344CB8AC3E}">
        <p14:creationId xmlns:p14="http://schemas.microsoft.com/office/powerpoint/2010/main" val="30201020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3"/>
          <p:cNvSpPr>
            <a:spLocks noGrp="1" noChangeArrowheads="1"/>
          </p:cNvSpPr>
          <p:nvPr>
            <p:ph type="body" sz="half" idx="4294967295"/>
          </p:nvPr>
        </p:nvSpPr>
        <p:spPr>
          <a:xfrm>
            <a:off x="861060" y="1235891"/>
            <a:ext cx="2860675" cy="3543300"/>
          </a:xfrm>
        </p:spPr>
        <p:txBody>
          <a:bodyPr/>
          <a:lstStyle/>
          <a:p>
            <a:pPr eaLnBrk="1" hangingPunct="1"/>
            <a:r>
              <a:rPr lang="en-US" altLang="en-US" sz="2400" b="1" dirty="0" err="1">
                <a:solidFill>
                  <a:srgbClr val="FF0000"/>
                </a:solidFill>
                <a:latin typeface="Gabriola" panose="04040605051002020D02" pitchFamily="82" charset="0"/>
              </a:rPr>
              <a:t>S.push</a:t>
            </a:r>
            <a:r>
              <a:rPr lang="en-US" altLang="en-US" sz="2400" b="1" dirty="0">
                <a:solidFill>
                  <a:srgbClr val="FF0000"/>
                </a:solidFill>
                <a:latin typeface="Gabriola" panose="04040605051002020D02" pitchFamily="82" charset="0"/>
              </a:rPr>
              <a:t>(“raccoon”)</a:t>
            </a:r>
          </a:p>
          <a:p>
            <a:pPr lvl="1" eaLnBrk="1" hangingPunct="1"/>
            <a:r>
              <a:rPr lang="en-US" altLang="en-US" b="1" dirty="0" err="1">
                <a:latin typeface="Gabriola" panose="04040605051002020D02" pitchFamily="82" charset="0"/>
              </a:rPr>
              <a:t>S.empty</a:t>
            </a:r>
            <a:r>
              <a:rPr lang="en-US" altLang="en-US" b="1" dirty="0">
                <a:latin typeface="Gabriola" panose="04040605051002020D02" pitchFamily="82" charset="0"/>
              </a:rPr>
              <a:t>() is false</a:t>
            </a:r>
          </a:p>
          <a:p>
            <a:pPr lvl="1" eaLnBrk="1" hangingPunct="1"/>
            <a:r>
              <a:rPr lang="en-US" altLang="en-US" b="1" dirty="0" err="1">
                <a:latin typeface="Gabriola" panose="04040605051002020D02" pitchFamily="82" charset="0"/>
              </a:rPr>
              <a:t>S.top</a:t>
            </a:r>
            <a:r>
              <a:rPr lang="en-US" altLang="en-US" b="1" dirty="0">
                <a:latin typeface="Gabriola" panose="04040605051002020D02" pitchFamily="82" charset="0"/>
              </a:rPr>
              <a:t>() == “raccoon”</a:t>
            </a:r>
          </a:p>
          <a:p>
            <a:pPr lvl="1" eaLnBrk="1" hangingPunct="1"/>
            <a:r>
              <a:rPr lang="en-US" altLang="en-US" b="1" dirty="0" err="1">
                <a:latin typeface="Gabriola" panose="04040605051002020D02" pitchFamily="82" charset="0"/>
              </a:rPr>
              <a:t>S.size</a:t>
            </a:r>
            <a:r>
              <a:rPr lang="en-US" altLang="en-US" b="1" dirty="0">
                <a:latin typeface="Gabriola" panose="04040605051002020D02" pitchFamily="82" charset="0"/>
              </a:rPr>
              <a:t>() == 3</a:t>
            </a:r>
          </a:p>
        </p:txBody>
      </p:sp>
      <p:graphicFrame>
        <p:nvGraphicFramePr>
          <p:cNvPr id="389124" name="Group 4"/>
          <p:cNvGraphicFramePr>
            <a:graphicFrameLocks noGrp="1"/>
          </p:cNvGraphicFramePr>
          <p:nvPr>
            <p:ph sz="half" idx="4294967295"/>
            <p:extLst>
              <p:ext uri="{D42A27DB-BD31-4B8C-83A1-F6EECF244321}">
                <p14:modId xmlns:p14="http://schemas.microsoft.com/office/powerpoint/2010/main" val="3308638260"/>
              </p:ext>
            </p:extLst>
          </p:nvPr>
        </p:nvGraphicFramePr>
        <p:xfrm>
          <a:off x="4895407" y="1345880"/>
          <a:ext cx="2474119" cy="3081340"/>
        </p:xfrm>
        <a:graphic>
          <a:graphicData uri="http://schemas.openxmlformats.org/drawingml/2006/table">
            <a:tbl>
              <a:tblPr/>
              <a:tblGrid>
                <a:gridCol w="2474119">
                  <a:extLst>
                    <a:ext uri="{9D8B030D-6E8A-4147-A177-3AD203B41FA5}">
                      <a16:colId xmlns:a16="http://schemas.microsoft.com/office/drawing/2014/main" val="20000"/>
                    </a:ext>
                  </a:extLst>
                </a:gridCol>
              </a:tblGrid>
              <a:tr h="3857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0" i="0" u="none" strike="noStrike" cap="none" normalizeH="0" baseline="0" smtClean="0">
                        <a:ln>
                          <a:noFill/>
                        </a:ln>
                        <a:solidFill>
                          <a:srgbClr val="FF0000"/>
                        </a:solidFill>
                        <a:effectLst/>
                        <a:latin typeface="Arial" pitchFamily="34" charset="0"/>
                      </a:endParaRPr>
                    </a:p>
                  </a:txBody>
                  <a:tcPr marL="68580" marR="68580" marT="34290" marB="3429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8457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0" i="0" u="none" strike="noStrike" cap="none" normalizeH="0" baseline="0" smtClean="0">
                        <a:ln>
                          <a:noFill/>
                        </a:ln>
                        <a:solidFill>
                          <a:srgbClr val="FF0000"/>
                        </a:solidFill>
                        <a:effectLst/>
                        <a:latin typeface="Arial" pitchFamily="34" charset="0"/>
                      </a:endParaRPr>
                    </a:p>
                  </a:txBody>
                  <a:tcPr marL="68580" marR="68580" marT="34290" marB="3429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57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0" i="0" u="none" strike="noStrike" cap="none" normalizeH="0" baseline="0" smtClean="0">
                        <a:ln>
                          <a:noFill/>
                        </a:ln>
                        <a:solidFill>
                          <a:srgbClr val="FF0000"/>
                        </a:solidFill>
                        <a:effectLst/>
                        <a:latin typeface="Arial" pitchFamily="34" charset="0"/>
                      </a:endParaRPr>
                    </a:p>
                  </a:txBody>
                  <a:tcPr marL="68580" marR="68580" marT="34290" marB="3429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8457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0" i="0" u="none" strike="noStrike" cap="none" normalizeH="0" baseline="0" smtClean="0">
                        <a:ln>
                          <a:noFill/>
                        </a:ln>
                        <a:solidFill>
                          <a:srgbClr val="FF0000"/>
                        </a:solidFill>
                        <a:effectLst/>
                        <a:latin typeface="Arial" pitchFamily="34" charset="0"/>
                      </a:endParaRPr>
                    </a:p>
                  </a:txBody>
                  <a:tcPr marL="68580" marR="68580" marT="34290" marB="3429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57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0" i="0" u="none" strike="noStrike" cap="none" normalizeH="0" baseline="0" smtClean="0">
                        <a:ln>
                          <a:noFill/>
                        </a:ln>
                        <a:solidFill>
                          <a:srgbClr val="FF0000"/>
                        </a:solidFill>
                        <a:effectLst/>
                        <a:latin typeface="Arial" pitchFamily="34" charset="0"/>
                      </a:endParaRPr>
                    </a:p>
                  </a:txBody>
                  <a:tcPr marL="68580" marR="68580" marT="34290" marB="3429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8457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rgbClr val="FF0000"/>
                          </a:solidFill>
                          <a:effectLst/>
                          <a:latin typeface="Gabriola" panose="04040605051002020D02" pitchFamily="82" charset="0"/>
                        </a:rPr>
                        <a:t>raccoon</a:t>
                      </a:r>
                    </a:p>
                  </a:txBody>
                  <a:tcPr marL="68580" marR="68580" marT="34290" marB="3429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857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rgbClr val="FF0000"/>
                          </a:solidFill>
                          <a:effectLst/>
                          <a:latin typeface="Gabriola" panose="04040605051002020D02" pitchFamily="82" charset="0"/>
                        </a:rPr>
                        <a:t>fish</a:t>
                      </a:r>
                    </a:p>
                  </a:txBody>
                  <a:tcPr marL="68580" marR="68580" marT="34290" marB="3429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8457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rgbClr val="FF0000"/>
                          </a:solidFill>
                          <a:effectLst/>
                          <a:latin typeface="Gabriola" panose="04040605051002020D02" pitchFamily="82" charset="0"/>
                        </a:rPr>
                        <a:t>mosquito</a:t>
                      </a:r>
                    </a:p>
                  </a:txBody>
                  <a:tcPr marL="68580" marR="68580" marT="34290" marB="3429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7193" name="Text Box 24"/>
          <p:cNvSpPr txBox="1">
            <a:spLocks noChangeArrowheads="1"/>
          </p:cNvSpPr>
          <p:nvPr/>
        </p:nvSpPr>
        <p:spPr bwMode="auto">
          <a:xfrm>
            <a:off x="5498782" y="4522470"/>
            <a:ext cx="143821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685800" fontAlgn="base">
              <a:spcBef>
                <a:spcPct val="0"/>
              </a:spcBef>
              <a:spcAft>
                <a:spcPct val="0"/>
              </a:spcAft>
              <a:buClrTx/>
            </a:pPr>
            <a:r>
              <a:rPr lang="en-US" altLang="en-US" sz="2000" b="1" kern="1200" dirty="0">
                <a:solidFill>
                  <a:srgbClr val="000000"/>
                </a:solidFill>
                <a:latin typeface="Gabriola" panose="04040605051002020D02" pitchFamily="82" charset="0"/>
                <a:ea typeface="+mn-ea"/>
                <a:cs typeface="+mn-cs"/>
              </a:rPr>
              <a:t>food chain stack</a:t>
            </a:r>
          </a:p>
        </p:txBody>
      </p:sp>
      <p:sp>
        <p:nvSpPr>
          <p:cNvPr id="7" name="Title 1"/>
          <p:cNvSpPr txBox="1">
            <a:spLocks/>
          </p:cNvSpPr>
          <p:nvPr/>
        </p:nvSpPr>
        <p:spPr>
          <a:xfrm>
            <a:off x="2062391" y="135185"/>
            <a:ext cx="3936966" cy="69621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1pPr>
            <a:lvl2pPr marR="0" lvl="1"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2pPr>
            <a:lvl3pPr marR="0" lvl="2"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3pPr>
            <a:lvl4pPr marR="0" lvl="3"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4pPr>
            <a:lvl5pPr marR="0" lvl="4"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5pPr>
            <a:lvl6pPr marR="0" lvl="5"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6pPr>
            <a:lvl7pPr marR="0" lvl="6"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7pPr>
            <a:lvl8pPr marR="0" lvl="7"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8pPr>
            <a:lvl9pPr marR="0" lvl="8"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9pPr>
          </a:lstStyle>
          <a:p>
            <a:r>
              <a:rPr lang="en-US" sz="3200" b="1" dirty="0" smtClean="0">
                <a:solidFill>
                  <a:srgbClr val="000000"/>
                </a:solidFill>
                <a:latin typeface="Gabriola" panose="04040605051002020D02" pitchFamily="82" charset="0"/>
                <a:ea typeface="Arial"/>
                <a:cs typeface="Arial"/>
                <a:sym typeface="Arial"/>
              </a:rPr>
              <a:t>Stack Model – LIFO </a:t>
            </a:r>
            <a:endParaRPr lang="en-IN" sz="3200" b="1" dirty="0">
              <a:solidFill>
                <a:srgbClr val="000000"/>
              </a:solidFill>
              <a:latin typeface="Gabriola" panose="04040605051002020D02" pitchFamily="82" charset="0"/>
              <a:ea typeface="Arial"/>
              <a:cs typeface="Arial"/>
              <a:sym typeface="Arial"/>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18</a:t>
            </a:fld>
            <a:endParaRPr lang="en"/>
          </a:p>
        </p:txBody>
      </p:sp>
    </p:spTree>
    <p:extLst>
      <p:ext uri="{BB962C8B-B14F-4D97-AF65-F5344CB8AC3E}">
        <p14:creationId xmlns:p14="http://schemas.microsoft.com/office/powerpoint/2010/main" val="172983425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3"/>
          <p:cNvSpPr>
            <a:spLocks noGrp="1" noChangeArrowheads="1"/>
          </p:cNvSpPr>
          <p:nvPr>
            <p:ph type="body" sz="half" idx="4294967295"/>
          </p:nvPr>
        </p:nvSpPr>
        <p:spPr>
          <a:xfrm>
            <a:off x="754380" y="971550"/>
            <a:ext cx="2860675" cy="3543300"/>
          </a:xfrm>
        </p:spPr>
        <p:txBody>
          <a:bodyPr/>
          <a:lstStyle/>
          <a:p>
            <a:pPr eaLnBrk="1" hangingPunct="1"/>
            <a:r>
              <a:rPr lang="en-US" altLang="en-US" sz="2400" b="1" dirty="0" err="1">
                <a:solidFill>
                  <a:srgbClr val="FF0000"/>
                </a:solidFill>
                <a:latin typeface="Gabriola" panose="04040605051002020D02" pitchFamily="82" charset="0"/>
              </a:rPr>
              <a:t>S.pop</a:t>
            </a:r>
            <a:r>
              <a:rPr lang="en-US" altLang="en-US" sz="2400" b="1" dirty="0">
                <a:solidFill>
                  <a:srgbClr val="FF0000"/>
                </a:solidFill>
                <a:latin typeface="Gabriola" panose="04040605051002020D02" pitchFamily="82" charset="0"/>
              </a:rPr>
              <a:t>()</a:t>
            </a:r>
          </a:p>
          <a:p>
            <a:pPr lvl="1" eaLnBrk="1" hangingPunct="1"/>
            <a:r>
              <a:rPr lang="en-US" altLang="en-US" b="1" dirty="0" err="1">
                <a:latin typeface="Gabriola" panose="04040605051002020D02" pitchFamily="82" charset="0"/>
              </a:rPr>
              <a:t>S.empty</a:t>
            </a:r>
            <a:r>
              <a:rPr lang="en-US" altLang="en-US" b="1" dirty="0">
                <a:latin typeface="Gabriola" panose="04040605051002020D02" pitchFamily="82" charset="0"/>
              </a:rPr>
              <a:t>() is false</a:t>
            </a:r>
          </a:p>
          <a:p>
            <a:pPr lvl="1" eaLnBrk="1" hangingPunct="1"/>
            <a:r>
              <a:rPr lang="en-US" altLang="en-US" b="1" dirty="0" err="1">
                <a:latin typeface="Gabriola" panose="04040605051002020D02" pitchFamily="82" charset="0"/>
              </a:rPr>
              <a:t>S.top</a:t>
            </a:r>
            <a:r>
              <a:rPr lang="en-US" altLang="en-US" b="1" dirty="0">
                <a:latin typeface="Gabriola" panose="04040605051002020D02" pitchFamily="82" charset="0"/>
              </a:rPr>
              <a:t>() == “fish”</a:t>
            </a:r>
          </a:p>
          <a:p>
            <a:pPr lvl="1" eaLnBrk="1" hangingPunct="1"/>
            <a:r>
              <a:rPr lang="en-US" altLang="en-US" b="1" dirty="0" err="1">
                <a:latin typeface="Gabriola" panose="04040605051002020D02" pitchFamily="82" charset="0"/>
              </a:rPr>
              <a:t>S.size</a:t>
            </a:r>
            <a:r>
              <a:rPr lang="en-US" altLang="en-US" b="1" dirty="0">
                <a:latin typeface="Gabriola" panose="04040605051002020D02" pitchFamily="82" charset="0"/>
              </a:rPr>
              <a:t>() == 2</a:t>
            </a:r>
          </a:p>
        </p:txBody>
      </p:sp>
      <p:graphicFrame>
        <p:nvGraphicFramePr>
          <p:cNvPr id="390148" name="Group 4"/>
          <p:cNvGraphicFramePr>
            <a:graphicFrameLocks noGrp="1"/>
          </p:cNvGraphicFramePr>
          <p:nvPr>
            <p:ph sz="half" idx="4294967295"/>
            <p:extLst>
              <p:ext uri="{D42A27DB-BD31-4B8C-83A1-F6EECF244321}">
                <p14:modId xmlns:p14="http://schemas.microsoft.com/office/powerpoint/2010/main" val="3552117920"/>
              </p:ext>
            </p:extLst>
          </p:nvPr>
        </p:nvGraphicFramePr>
        <p:xfrm>
          <a:off x="4956175" y="1433510"/>
          <a:ext cx="2474119" cy="3081340"/>
        </p:xfrm>
        <a:graphic>
          <a:graphicData uri="http://schemas.openxmlformats.org/drawingml/2006/table">
            <a:tbl>
              <a:tblPr/>
              <a:tblGrid>
                <a:gridCol w="2474119">
                  <a:extLst>
                    <a:ext uri="{9D8B030D-6E8A-4147-A177-3AD203B41FA5}">
                      <a16:colId xmlns:a16="http://schemas.microsoft.com/office/drawing/2014/main" val="20000"/>
                    </a:ext>
                  </a:extLst>
                </a:gridCol>
              </a:tblGrid>
              <a:tr h="3857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0" i="0" u="none" strike="noStrike" cap="none" normalizeH="0" baseline="0" smtClean="0">
                        <a:ln>
                          <a:noFill/>
                        </a:ln>
                        <a:solidFill>
                          <a:srgbClr val="FF0000"/>
                        </a:solidFill>
                        <a:effectLst/>
                        <a:latin typeface="Arial" pitchFamily="34" charset="0"/>
                      </a:endParaRPr>
                    </a:p>
                  </a:txBody>
                  <a:tcPr marL="68580" marR="68580" marT="34290" marB="3429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8457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0" i="0" u="none" strike="noStrike" cap="none" normalizeH="0" baseline="0" smtClean="0">
                        <a:ln>
                          <a:noFill/>
                        </a:ln>
                        <a:solidFill>
                          <a:srgbClr val="FF0000"/>
                        </a:solidFill>
                        <a:effectLst/>
                        <a:latin typeface="Arial" pitchFamily="34" charset="0"/>
                      </a:endParaRPr>
                    </a:p>
                  </a:txBody>
                  <a:tcPr marL="68580" marR="68580" marT="34290" marB="3429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57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0" i="0" u="none" strike="noStrike" cap="none" normalizeH="0" baseline="0" smtClean="0">
                        <a:ln>
                          <a:noFill/>
                        </a:ln>
                        <a:solidFill>
                          <a:srgbClr val="FF0000"/>
                        </a:solidFill>
                        <a:effectLst/>
                        <a:latin typeface="Arial" pitchFamily="34" charset="0"/>
                      </a:endParaRPr>
                    </a:p>
                  </a:txBody>
                  <a:tcPr marL="68580" marR="68580" marT="34290" marB="3429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8457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0" i="0" u="none" strike="noStrike" cap="none" normalizeH="0" baseline="0" smtClean="0">
                        <a:ln>
                          <a:noFill/>
                        </a:ln>
                        <a:solidFill>
                          <a:srgbClr val="FF0000"/>
                        </a:solidFill>
                        <a:effectLst/>
                        <a:latin typeface="Arial" pitchFamily="34" charset="0"/>
                      </a:endParaRPr>
                    </a:p>
                  </a:txBody>
                  <a:tcPr marL="68580" marR="68580" marT="34290" marB="3429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57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0" i="0" u="none" strike="noStrike" cap="none" normalizeH="0" baseline="0" smtClean="0">
                        <a:ln>
                          <a:noFill/>
                        </a:ln>
                        <a:solidFill>
                          <a:srgbClr val="FF0000"/>
                        </a:solidFill>
                        <a:effectLst/>
                        <a:latin typeface="Arial" pitchFamily="34" charset="0"/>
                      </a:endParaRPr>
                    </a:p>
                  </a:txBody>
                  <a:tcPr marL="68580" marR="68580" marT="34290" marB="3429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8457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500" b="0" i="0" u="none" strike="noStrike" cap="none" normalizeH="0" baseline="0" smtClean="0">
                        <a:ln>
                          <a:noFill/>
                        </a:ln>
                        <a:solidFill>
                          <a:srgbClr val="FF0000"/>
                        </a:solidFill>
                        <a:effectLst/>
                        <a:latin typeface="Arial" pitchFamily="34" charset="0"/>
                      </a:endParaRPr>
                    </a:p>
                  </a:txBody>
                  <a:tcPr marL="68580" marR="68580" marT="34290" marB="3429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857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rgbClr val="FF0000"/>
                          </a:solidFill>
                          <a:effectLst/>
                          <a:latin typeface="Gabriola" panose="04040605051002020D02" pitchFamily="82" charset="0"/>
                        </a:rPr>
                        <a:t>fish</a:t>
                      </a:r>
                    </a:p>
                  </a:txBody>
                  <a:tcPr marL="68580" marR="68580" marT="34290" marB="3429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8457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rgbClr val="FF0000"/>
                          </a:solidFill>
                          <a:effectLst/>
                          <a:latin typeface="Gabriola" panose="04040605051002020D02" pitchFamily="82" charset="0"/>
                        </a:rPr>
                        <a:t>mosquito</a:t>
                      </a:r>
                    </a:p>
                  </a:txBody>
                  <a:tcPr marL="68580" marR="68580" marT="34290" marB="3429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8217" name="Text Box 24"/>
          <p:cNvSpPr txBox="1">
            <a:spLocks noChangeArrowheads="1"/>
          </p:cNvSpPr>
          <p:nvPr/>
        </p:nvSpPr>
        <p:spPr bwMode="auto">
          <a:xfrm>
            <a:off x="5474127" y="4629150"/>
            <a:ext cx="143821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685800" fontAlgn="base">
              <a:spcBef>
                <a:spcPct val="0"/>
              </a:spcBef>
              <a:spcAft>
                <a:spcPct val="0"/>
              </a:spcAft>
              <a:buClrTx/>
            </a:pPr>
            <a:r>
              <a:rPr lang="en-US" altLang="en-US" sz="2000" b="1" kern="1200" dirty="0">
                <a:solidFill>
                  <a:srgbClr val="000000"/>
                </a:solidFill>
                <a:latin typeface="Gabriola" panose="04040605051002020D02" pitchFamily="82" charset="0"/>
                <a:ea typeface="+mn-ea"/>
                <a:cs typeface="+mn-cs"/>
              </a:rPr>
              <a:t>food chain stack</a:t>
            </a:r>
          </a:p>
        </p:txBody>
      </p:sp>
      <p:sp>
        <p:nvSpPr>
          <p:cNvPr id="7" name="Title 1"/>
          <p:cNvSpPr txBox="1">
            <a:spLocks/>
          </p:cNvSpPr>
          <p:nvPr/>
        </p:nvSpPr>
        <p:spPr>
          <a:xfrm>
            <a:off x="2062391" y="127565"/>
            <a:ext cx="3936966" cy="69621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1pPr>
            <a:lvl2pPr marR="0" lvl="1"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2pPr>
            <a:lvl3pPr marR="0" lvl="2"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3pPr>
            <a:lvl4pPr marR="0" lvl="3"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4pPr>
            <a:lvl5pPr marR="0" lvl="4"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5pPr>
            <a:lvl6pPr marR="0" lvl="5"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6pPr>
            <a:lvl7pPr marR="0" lvl="6"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7pPr>
            <a:lvl8pPr marR="0" lvl="7"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8pPr>
            <a:lvl9pPr marR="0" lvl="8"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9pPr>
          </a:lstStyle>
          <a:p>
            <a:r>
              <a:rPr lang="en-US" sz="3200" b="1" dirty="0" smtClean="0">
                <a:solidFill>
                  <a:srgbClr val="000000"/>
                </a:solidFill>
                <a:latin typeface="Gabriola" panose="04040605051002020D02" pitchFamily="82" charset="0"/>
                <a:ea typeface="Arial"/>
                <a:cs typeface="Arial"/>
                <a:sym typeface="Arial"/>
              </a:rPr>
              <a:t>Stack Model – LIFO </a:t>
            </a:r>
            <a:endParaRPr lang="en-IN" sz="3200" b="1" dirty="0">
              <a:solidFill>
                <a:srgbClr val="000000"/>
              </a:solidFill>
              <a:latin typeface="Gabriola" panose="04040605051002020D02" pitchFamily="82" charset="0"/>
              <a:ea typeface="Arial"/>
              <a:cs typeface="Arial"/>
              <a:sym typeface="Arial"/>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19</a:t>
            </a:fld>
            <a:endParaRPr lang="en"/>
          </a:p>
        </p:txBody>
      </p:sp>
    </p:spTree>
    <p:extLst>
      <p:ext uri="{BB962C8B-B14F-4D97-AF65-F5344CB8AC3E}">
        <p14:creationId xmlns:p14="http://schemas.microsoft.com/office/powerpoint/2010/main" val="31949659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4" name="Google Shape;404;p17"/>
          <p:cNvSpPr txBox="1">
            <a:spLocks noGrp="1"/>
          </p:cNvSpPr>
          <p:nvPr>
            <p:ph type="subTitle" idx="4294967295"/>
          </p:nvPr>
        </p:nvSpPr>
        <p:spPr>
          <a:xfrm>
            <a:off x="3282043" y="2429183"/>
            <a:ext cx="6593700" cy="1769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3200" b="1" dirty="0" smtClean="0">
                <a:solidFill>
                  <a:schemeClr val="accent1">
                    <a:lumMod val="60000"/>
                    <a:lumOff val="40000"/>
                  </a:schemeClr>
                </a:solidFill>
                <a:latin typeface="Gabriola" panose="04040605051002020D02" pitchFamily="82" charset="0"/>
              </a:rPr>
              <a:t>Dr. Ab Rouf Khan</a:t>
            </a:r>
          </a:p>
          <a:p>
            <a:pPr marL="0" lvl="0" indent="0" algn="l" rtl="0">
              <a:spcBef>
                <a:spcPts val="600"/>
              </a:spcBef>
              <a:spcAft>
                <a:spcPts val="0"/>
              </a:spcAft>
              <a:buNone/>
            </a:pPr>
            <a:r>
              <a:rPr lang="en-US" sz="3200" b="1" dirty="0" smtClean="0">
                <a:solidFill>
                  <a:schemeClr val="accent1">
                    <a:lumMod val="60000"/>
                    <a:lumOff val="40000"/>
                  </a:schemeClr>
                </a:solidFill>
                <a:latin typeface="Gabriola" panose="04040605051002020D02" pitchFamily="82" charset="0"/>
              </a:rPr>
              <a:t>Assistant Professor </a:t>
            </a:r>
          </a:p>
          <a:p>
            <a:pPr marL="0" lvl="0" indent="0" algn="l" rtl="0">
              <a:spcBef>
                <a:spcPts val="600"/>
              </a:spcBef>
              <a:spcAft>
                <a:spcPts val="0"/>
              </a:spcAft>
              <a:buNone/>
            </a:pPr>
            <a:r>
              <a:rPr lang="en-US" sz="3200" b="1" dirty="0" smtClean="0">
                <a:solidFill>
                  <a:schemeClr val="accent1">
                    <a:lumMod val="60000"/>
                    <a:lumOff val="40000"/>
                  </a:schemeClr>
                </a:solidFill>
                <a:latin typeface="Gabriola" panose="04040605051002020D02" pitchFamily="82" charset="0"/>
              </a:rPr>
              <a:t>VIT Bhopal University</a:t>
            </a:r>
            <a:endParaRPr sz="3200" b="1" dirty="0">
              <a:solidFill>
                <a:schemeClr val="accent1">
                  <a:lumMod val="60000"/>
                  <a:lumOff val="40000"/>
                </a:schemeClr>
              </a:solidFill>
              <a:latin typeface="Gabriola" panose="04040605051002020D02" pitchFamily="82" charset="0"/>
            </a:endParaRPr>
          </a:p>
        </p:txBody>
      </p:sp>
      <p:sp>
        <p:nvSpPr>
          <p:cNvPr id="406" name="Google Shape;406;p17"/>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sp>
        <p:nvSpPr>
          <p:cNvPr id="2" name="TextBox 1"/>
          <p:cNvSpPr txBox="1"/>
          <p:nvPr/>
        </p:nvSpPr>
        <p:spPr>
          <a:xfrm>
            <a:off x="438149" y="1278138"/>
            <a:ext cx="4599215" cy="1323439"/>
          </a:xfrm>
          <a:prstGeom prst="rect">
            <a:avLst/>
          </a:prstGeom>
          <a:noFill/>
        </p:spPr>
        <p:txBody>
          <a:bodyPr wrap="square" rtlCol="0">
            <a:spAutoFit/>
          </a:bodyPr>
          <a:lstStyle/>
          <a:p>
            <a:r>
              <a:rPr lang="en-US" sz="8000" b="1" dirty="0" smtClean="0">
                <a:solidFill>
                  <a:schemeClr val="accent2">
                    <a:lumMod val="60000"/>
                    <a:lumOff val="40000"/>
                  </a:schemeClr>
                </a:solidFill>
                <a:latin typeface="Gabriola" panose="04040605051002020D02" pitchFamily="82" charset="0"/>
              </a:rPr>
              <a:t>Instructor</a:t>
            </a:r>
            <a:endParaRPr lang="en-IN" sz="8000" b="1" dirty="0">
              <a:solidFill>
                <a:schemeClr val="accent2">
                  <a:lumMod val="60000"/>
                  <a:lumOff val="40000"/>
                </a:schemeClr>
              </a:solidFill>
              <a:latin typeface="Gabriola" panose="04040605051002020D02" pitchFamily="82"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3"/>
          <p:cNvSpPr>
            <a:spLocks noGrp="1" noChangeArrowheads="1"/>
          </p:cNvSpPr>
          <p:nvPr>
            <p:ph type="body" idx="4294967295"/>
          </p:nvPr>
        </p:nvSpPr>
        <p:spPr>
          <a:xfrm>
            <a:off x="882333" y="916146"/>
            <a:ext cx="7934007" cy="3570288"/>
          </a:xfrm>
        </p:spPr>
        <p:txBody>
          <a:bodyPr/>
          <a:lstStyle/>
          <a:p>
            <a:pPr eaLnBrk="1" hangingPunct="1"/>
            <a:r>
              <a:rPr lang="en-US" altLang="en-US" b="1" dirty="0" smtClean="0">
                <a:solidFill>
                  <a:schemeClr val="tx1">
                    <a:lumMod val="50000"/>
                  </a:schemeClr>
                </a:solidFill>
                <a:latin typeface="Gabriola" panose="04040605051002020D02" pitchFamily="82" charset="0"/>
              </a:rPr>
              <a:t>To implement a stack, items are inserted and removed at the same end (called the </a:t>
            </a:r>
            <a:r>
              <a:rPr lang="en-US" altLang="en-US" b="1" dirty="0" smtClean="0">
                <a:solidFill>
                  <a:srgbClr val="FF0000"/>
                </a:solidFill>
                <a:latin typeface="Gabriola" panose="04040605051002020D02" pitchFamily="82" charset="0"/>
              </a:rPr>
              <a:t>top</a:t>
            </a:r>
            <a:r>
              <a:rPr lang="en-US" altLang="en-US" b="1" dirty="0" smtClean="0">
                <a:solidFill>
                  <a:schemeClr val="tx1">
                    <a:lumMod val="50000"/>
                  </a:schemeClr>
                </a:solidFill>
                <a:latin typeface="Gabriola" panose="04040605051002020D02" pitchFamily="82" charset="0"/>
              </a:rPr>
              <a:t>)</a:t>
            </a:r>
          </a:p>
          <a:p>
            <a:pPr eaLnBrk="1" hangingPunct="1"/>
            <a:r>
              <a:rPr lang="en-US" altLang="en-US" b="1" dirty="0" smtClean="0">
                <a:solidFill>
                  <a:schemeClr val="tx1">
                    <a:lumMod val="50000"/>
                  </a:schemeClr>
                </a:solidFill>
                <a:latin typeface="Gabriola" panose="04040605051002020D02" pitchFamily="82" charset="0"/>
              </a:rPr>
              <a:t>Efficient array implementation requires that the top of the stack be towards the center of the array, not fixed at one end</a:t>
            </a:r>
          </a:p>
          <a:p>
            <a:pPr eaLnBrk="1" hangingPunct="1"/>
            <a:r>
              <a:rPr lang="en-US" altLang="en-US" b="1" dirty="0" smtClean="0">
                <a:solidFill>
                  <a:schemeClr val="tx1">
                    <a:lumMod val="50000"/>
                  </a:schemeClr>
                </a:solidFill>
                <a:latin typeface="Gabriola" panose="04040605051002020D02" pitchFamily="82" charset="0"/>
              </a:rPr>
              <a:t>To use an array to implement a stack, you need both the array itself and an integer</a:t>
            </a:r>
          </a:p>
          <a:p>
            <a:pPr lvl="1" eaLnBrk="1" hangingPunct="1"/>
            <a:r>
              <a:rPr lang="en-US" altLang="en-US" b="1" dirty="0" smtClean="0">
                <a:solidFill>
                  <a:schemeClr val="tx1">
                    <a:lumMod val="50000"/>
                  </a:schemeClr>
                </a:solidFill>
                <a:latin typeface="Gabriola" panose="04040605051002020D02" pitchFamily="82" charset="0"/>
              </a:rPr>
              <a:t>The integer tells you either:</a:t>
            </a:r>
          </a:p>
          <a:p>
            <a:pPr lvl="2" eaLnBrk="1" hangingPunct="1"/>
            <a:r>
              <a:rPr lang="en-US" altLang="en-US" b="1" dirty="0" smtClean="0">
                <a:solidFill>
                  <a:schemeClr val="tx1">
                    <a:lumMod val="50000"/>
                  </a:schemeClr>
                </a:solidFill>
                <a:latin typeface="Gabriola" panose="04040605051002020D02" pitchFamily="82" charset="0"/>
              </a:rPr>
              <a:t>Which location is currently the top of the stack, or</a:t>
            </a:r>
          </a:p>
          <a:p>
            <a:pPr lvl="2" eaLnBrk="1" hangingPunct="1"/>
            <a:r>
              <a:rPr lang="en-US" altLang="en-US" b="1" dirty="0" smtClean="0">
                <a:solidFill>
                  <a:schemeClr val="tx1">
                    <a:lumMod val="50000"/>
                  </a:schemeClr>
                </a:solidFill>
                <a:latin typeface="Gabriola" panose="04040605051002020D02" pitchFamily="82" charset="0"/>
              </a:rPr>
              <a:t>How many elements are in the stack</a:t>
            </a:r>
          </a:p>
        </p:txBody>
      </p:sp>
      <p:sp>
        <p:nvSpPr>
          <p:cNvPr id="5" name="Title 1"/>
          <p:cNvSpPr txBox="1">
            <a:spLocks/>
          </p:cNvSpPr>
          <p:nvPr/>
        </p:nvSpPr>
        <p:spPr>
          <a:xfrm>
            <a:off x="1814028" y="127250"/>
            <a:ext cx="5153749" cy="69621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1pPr>
            <a:lvl2pPr marR="0" lvl="1"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2pPr>
            <a:lvl3pPr marR="0" lvl="2"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3pPr>
            <a:lvl4pPr marR="0" lvl="3"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4pPr>
            <a:lvl5pPr marR="0" lvl="4"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5pPr>
            <a:lvl6pPr marR="0" lvl="5"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6pPr>
            <a:lvl7pPr marR="0" lvl="6"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7pPr>
            <a:lvl8pPr marR="0" lvl="7"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8pPr>
            <a:lvl9pPr marR="0" lvl="8"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9pPr>
          </a:lstStyle>
          <a:p>
            <a:r>
              <a:rPr lang="en-US" sz="3200" b="1" dirty="0">
                <a:solidFill>
                  <a:srgbClr val="000000"/>
                </a:solidFill>
                <a:latin typeface="Gabriola" panose="04040605051002020D02" pitchFamily="82" charset="0"/>
                <a:ea typeface="Arial"/>
                <a:cs typeface="Arial"/>
                <a:sym typeface="Arial"/>
              </a:rPr>
              <a:t>Array implementation of stacks</a:t>
            </a:r>
            <a:endParaRPr lang="en-IN" sz="3200" b="1" dirty="0">
              <a:solidFill>
                <a:srgbClr val="000000"/>
              </a:solidFill>
              <a:latin typeface="Gabriola" panose="04040605051002020D02" pitchFamily="82" charset="0"/>
              <a:ea typeface="Arial"/>
              <a:cs typeface="Arial"/>
              <a:sym typeface="Arial"/>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20</a:t>
            </a:fld>
            <a:endParaRPr lang="en"/>
          </a:p>
        </p:txBody>
      </p:sp>
    </p:spTree>
    <p:extLst>
      <p:ext uri="{BB962C8B-B14F-4D97-AF65-F5344CB8AC3E}">
        <p14:creationId xmlns:p14="http://schemas.microsoft.com/office/powerpoint/2010/main" val="91576339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7" name="Rectangle 2"/>
          <p:cNvSpPr>
            <a:spLocks noGrp="1" noChangeArrowheads="1"/>
          </p:cNvSpPr>
          <p:nvPr>
            <p:ph type="title" idx="4294967295"/>
          </p:nvPr>
        </p:nvSpPr>
        <p:spPr>
          <a:xfrm>
            <a:off x="3543300" y="114300"/>
            <a:ext cx="5600700" cy="685800"/>
          </a:xfrm>
        </p:spPr>
        <p:txBody>
          <a:bodyPr/>
          <a:lstStyle/>
          <a:p>
            <a:pPr eaLnBrk="1" hangingPunct="1"/>
            <a:r>
              <a:rPr lang="en-US" altLang="en-US" smtClean="0"/>
              <a:t>Pushing and popping</a:t>
            </a:r>
          </a:p>
        </p:txBody>
      </p:sp>
      <p:sp>
        <p:nvSpPr>
          <p:cNvPr id="12291" name="Rectangle 3"/>
          <p:cNvSpPr>
            <a:spLocks noGrp="1" noChangeArrowheads="1"/>
          </p:cNvSpPr>
          <p:nvPr>
            <p:ph type="body" idx="4294967295"/>
          </p:nvPr>
        </p:nvSpPr>
        <p:spPr>
          <a:xfrm>
            <a:off x="510540" y="2218135"/>
            <a:ext cx="8389620" cy="2628185"/>
          </a:xfrm>
          <a:solidFill>
            <a:schemeClr val="tx2">
              <a:lumMod val="10000"/>
            </a:schemeClr>
          </a:solidFill>
        </p:spPr>
        <p:txBody>
          <a:bodyPr/>
          <a:lstStyle/>
          <a:p>
            <a:pPr eaLnBrk="1" hangingPunct="1">
              <a:lnSpc>
                <a:spcPct val="90000"/>
              </a:lnSpc>
            </a:pPr>
            <a:r>
              <a:rPr lang="en-US" altLang="en-US" dirty="0" smtClean="0">
                <a:latin typeface="Gabriola" panose="04040605051002020D02" pitchFamily="82" charset="0"/>
              </a:rPr>
              <a:t>If the </a:t>
            </a:r>
            <a:r>
              <a:rPr lang="en-US" altLang="en-US" dirty="0" smtClean="0">
                <a:solidFill>
                  <a:schemeClr val="tx2"/>
                </a:solidFill>
                <a:latin typeface="Gabriola" panose="04040605051002020D02" pitchFamily="82" charset="0"/>
              </a:rPr>
              <a:t>bottom</a:t>
            </a:r>
            <a:r>
              <a:rPr lang="en-US" altLang="en-US" dirty="0" smtClean="0">
                <a:latin typeface="Gabriola" panose="04040605051002020D02" pitchFamily="82" charset="0"/>
              </a:rPr>
              <a:t> of the stack is at location </a:t>
            </a:r>
            <a:r>
              <a:rPr lang="en-US" altLang="en-US" sz="1800" dirty="0">
                <a:solidFill>
                  <a:schemeClr val="accent2"/>
                </a:solidFill>
                <a:latin typeface="Gabriola" panose="04040605051002020D02" pitchFamily="82" charset="0"/>
              </a:rPr>
              <a:t>0</a:t>
            </a:r>
            <a:r>
              <a:rPr lang="en-US" altLang="en-US" dirty="0" smtClean="0">
                <a:latin typeface="Gabriola" panose="04040605051002020D02" pitchFamily="82" charset="0"/>
              </a:rPr>
              <a:t>, then an empty stack is represented by </a:t>
            </a:r>
            <a:r>
              <a:rPr lang="en-US" altLang="en-US" dirty="0" smtClean="0">
                <a:solidFill>
                  <a:schemeClr val="accent2"/>
                </a:solidFill>
                <a:latin typeface="Gabriola" panose="04040605051002020D02" pitchFamily="82" charset="0"/>
              </a:rPr>
              <a:t>top = -1</a:t>
            </a:r>
            <a:r>
              <a:rPr lang="en-US" altLang="en-US" dirty="0" smtClean="0">
                <a:latin typeface="Gabriola" panose="04040605051002020D02" pitchFamily="82" charset="0"/>
              </a:rPr>
              <a:t> or </a:t>
            </a:r>
            <a:r>
              <a:rPr lang="en-US" altLang="en-US" dirty="0" smtClean="0">
                <a:solidFill>
                  <a:schemeClr val="accent2"/>
                </a:solidFill>
                <a:latin typeface="Gabriola" panose="04040605051002020D02" pitchFamily="82" charset="0"/>
              </a:rPr>
              <a:t>count = 0</a:t>
            </a:r>
          </a:p>
          <a:p>
            <a:pPr eaLnBrk="1" hangingPunct="1">
              <a:lnSpc>
                <a:spcPct val="90000"/>
              </a:lnSpc>
            </a:pPr>
            <a:r>
              <a:rPr lang="en-US" altLang="en-US" dirty="0" smtClean="0">
                <a:latin typeface="Gabriola" panose="04040605051002020D02" pitchFamily="82" charset="0"/>
              </a:rPr>
              <a:t>To add (</a:t>
            </a:r>
            <a:r>
              <a:rPr lang="en-US" altLang="en-US" dirty="0" smtClean="0">
                <a:solidFill>
                  <a:schemeClr val="tx2"/>
                </a:solidFill>
                <a:latin typeface="Gabriola" panose="04040605051002020D02" pitchFamily="82" charset="0"/>
              </a:rPr>
              <a:t>push</a:t>
            </a:r>
            <a:r>
              <a:rPr lang="en-US" altLang="en-US" dirty="0" smtClean="0">
                <a:latin typeface="Gabriola" panose="04040605051002020D02" pitchFamily="82" charset="0"/>
              </a:rPr>
              <a:t>) an element, either:</a:t>
            </a:r>
          </a:p>
          <a:p>
            <a:pPr lvl="1" eaLnBrk="1" hangingPunct="1">
              <a:lnSpc>
                <a:spcPct val="90000"/>
              </a:lnSpc>
            </a:pPr>
            <a:r>
              <a:rPr lang="en-US" altLang="en-US" sz="1400" dirty="0">
                <a:latin typeface="Gabriola" panose="04040605051002020D02" pitchFamily="82" charset="0"/>
              </a:rPr>
              <a:t>Increment </a:t>
            </a:r>
            <a:r>
              <a:rPr lang="en-US" altLang="en-US" sz="1400" dirty="0">
                <a:solidFill>
                  <a:schemeClr val="accent2"/>
                </a:solidFill>
                <a:latin typeface="Gabriola" panose="04040605051002020D02" pitchFamily="82" charset="0"/>
              </a:rPr>
              <a:t>top</a:t>
            </a:r>
            <a:r>
              <a:rPr lang="en-US" altLang="en-US" sz="1400" dirty="0">
                <a:latin typeface="Gabriola" panose="04040605051002020D02" pitchFamily="82" charset="0"/>
              </a:rPr>
              <a:t> and store the element in</a:t>
            </a:r>
            <a:r>
              <a:rPr lang="en-US" altLang="en-US" sz="1400" dirty="0">
                <a:solidFill>
                  <a:srgbClr val="FFFF99"/>
                </a:solidFill>
                <a:latin typeface="Gabriola" panose="04040605051002020D02" pitchFamily="82" charset="0"/>
              </a:rPr>
              <a:t> </a:t>
            </a:r>
            <a:r>
              <a:rPr lang="en-US" altLang="en-US" sz="1400" dirty="0" err="1">
                <a:solidFill>
                  <a:schemeClr val="accent2"/>
                </a:solidFill>
                <a:latin typeface="Gabriola" panose="04040605051002020D02" pitchFamily="82" charset="0"/>
              </a:rPr>
              <a:t>stk</a:t>
            </a:r>
            <a:r>
              <a:rPr lang="en-US" altLang="en-US" sz="1400" dirty="0">
                <a:solidFill>
                  <a:schemeClr val="accent2"/>
                </a:solidFill>
                <a:latin typeface="Gabriola" panose="04040605051002020D02" pitchFamily="82" charset="0"/>
              </a:rPr>
              <a:t>[top]</a:t>
            </a:r>
            <a:r>
              <a:rPr lang="en-US" altLang="en-US" sz="1400" dirty="0">
                <a:latin typeface="Gabriola" panose="04040605051002020D02" pitchFamily="82" charset="0"/>
              </a:rPr>
              <a:t>, or</a:t>
            </a:r>
          </a:p>
          <a:p>
            <a:pPr lvl="1" eaLnBrk="1" hangingPunct="1">
              <a:lnSpc>
                <a:spcPct val="90000"/>
              </a:lnSpc>
            </a:pPr>
            <a:r>
              <a:rPr lang="en-US" altLang="en-US" sz="1400" dirty="0">
                <a:latin typeface="Gabriola" panose="04040605051002020D02" pitchFamily="82" charset="0"/>
              </a:rPr>
              <a:t>Store the element in</a:t>
            </a:r>
            <a:r>
              <a:rPr lang="en-US" altLang="en-US" sz="1400" dirty="0">
                <a:solidFill>
                  <a:srgbClr val="FFFF99"/>
                </a:solidFill>
                <a:latin typeface="Gabriola" panose="04040605051002020D02" pitchFamily="82" charset="0"/>
              </a:rPr>
              <a:t> </a:t>
            </a:r>
            <a:r>
              <a:rPr lang="en-US" altLang="en-US" sz="1400" dirty="0" err="1">
                <a:solidFill>
                  <a:schemeClr val="accent2"/>
                </a:solidFill>
                <a:latin typeface="Gabriola" panose="04040605051002020D02" pitchFamily="82" charset="0"/>
              </a:rPr>
              <a:t>stk</a:t>
            </a:r>
            <a:r>
              <a:rPr lang="en-US" altLang="en-US" sz="1400" dirty="0">
                <a:solidFill>
                  <a:schemeClr val="accent2"/>
                </a:solidFill>
                <a:latin typeface="Gabriola" panose="04040605051002020D02" pitchFamily="82" charset="0"/>
              </a:rPr>
              <a:t>[count]</a:t>
            </a:r>
            <a:r>
              <a:rPr lang="en-US" altLang="en-US" sz="1400" dirty="0">
                <a:solidFill>
                  <a:srgbClr val="FFFF99"/>
                </a:solidFill>
                <a:latin typeface="Gabriola" panose="04040605051002020D02" pitchFamily="82" charset="0"/>
              </a:rPr>
              <a:t> </a:t>
            </a:r>
            <a:r>
              <a:rPr lang="en-US" altLang="en-US" sz="1400" dirty="0">
                <a:latin typeface="Gabriola" panose="04040605051002020D02" pitchFamily="82" charset="0"/>
              </a:rPr>
              <a:t>and increment</a:t>
            </a:r>
            <a:r>
              <a:rPr lang="en-US" altLang="en-US" sz="1400" dirty="0">
                <a:solidFill>
                  <a:srgbClr val="FFFF99"/>
                </a:solidFill>
                <a:latin typeface="Gabriola" panose="04040605051002020D02" pitchFamily="82" charset="0"/>
              </a:rPr>
              <a:t> </a:t>
            </a:r>
            <a:r>
              <a:rPr lang="en-US" altLang="en-US" sz="1400" dirty="0">
                <a:solidFill>
                  <a:schemeClr val="accent2"/>
                </a:solidFill>
                <a:latin typeface="Gabriola" panose="04040605051002020D02" pitchFamily="82" charset="0"/>
              </a:rPr>
              <a:t>count</a:t>
            </a:r>
          </a:p>
          <a:p>
            <a:pPr eaLnBrk="1" hangingPunct="1">
              <a:lnSpc>
                <a:spcPct val="90000"/>
              </a:lnSpc>
            </a:pPr>
            <a:r>
              <a:rPr lang="en-US" altLang="en-US" dirty="0" smtClean="0">
                <a:latin typeface="Gabriola" panose="04040605051002020D02" pitchFamily="82" charset="0"/>
              </a:rPr>
              <a:t>To remove (</a:t>
            </a:r>
            <a:r>
              <a:rPr lang="en-US" altLang="en-US" dirty="0" smtClean="0">
                <a:solidFill>
                  <a:schemeClr val="tx2"/>
                </a:solidFill>
                <a:latin typeface="Gabriola" panose="04040605051002020D02" pitchFamily="82" charset="0"/>
              </a:rPr>
              <a:t>pop</a:t>
            </a:r>
            <a:r>
              <a:rPr lang="en-US" altLang="en-US" dirty="0" smtClean="0">
                <a:latin typeface="Gabriola" panose="04040605051002020D02" pitchFamily="82" charset="0"/>
              </a:rPr>
              <a:t>) an element, either:</a:t>
            </a:r>
          </a:p>
          <a:p>
            <a:pPr lvl="1" eaLnBrk="1" hangingPunct="1">
              <a:lnSpc>
                <a:spcPct val="90000"/>
              </a:lnSpc>
            </a:pPr>
            <a:r>
              <a:rPr lang="en-US" altLang="en-US" sz="1400" dirty="0">
                <a:latin typeface="Gabriola" panose="04040605051002020D02" pitchFamily="82" charset="0"/>
              </a:rPr>
              <a:t>Get the element from</a:t>
            </a:r>
            <a:r>
              <a:rPr lang="en-US" altLang="en-US" sz="1400" dirty="0">
                <a:solidFill>
                  <a:srgbClr val="FFFF99"/>
                </a:solidFill>
                <a:latin typeface="Gabriola" panose="04040605051002020D02" pitchFamily="82" charset="0"/>
              </a:rPr>
              <a:t> </a:t>
            </a:r>
            <a:r>
              <a:rPr lang="en-US" altLang="en-US" sz="1400" dirty="0" err="1">
                <a:solidFill>
                  <a:schemeClr val="accent2"/>
                </a:solidFill>
                <a:latin typeface="Gabriola" panose="04040605051002020D02" pitchFamily="82" charset="0"/>
              </a:rPr>
              <a:t>stk</a:t>
            </a:r>
            <a:r>
              <a:rPr lang="en-US" altLang="en-US" sz="1400" dirty="0">
                <a:solidFill>
                  <a:schemeClr val="accent2"/>
                </a:solidFill>
                <a:latin typeface="Gabriola" panose="04040605051002020D02" pitchFamily="82" charset="0"/>
              </a:rPr>
              <a:t>[top]</a:t>
            </a:r>
            <a:r>
              <a:rPr lang="en-US" altLang="en-US" sz="1400" dirty="0">
                <a:solidFill>
                  <a:srgbClr val="FFFF99"/>
                </a:solidFill>
                <a:latin typeface="Gabriola" panose="04040605051002020D02" pitchFamily="82" charset="0"/>
              </a:rPr>
              <a:t> </a:t>
            </a:r>
            <a:r>
              <a:rPr lang="en-US" altLang="en-US" sz="1400" dirty="0">
                <a:latin typeface="Gabriola" panose="04040605051002020D02" pitchFamily="82" charset="0"/>
              </a:rPr>
              <a:t>and decrement</a:t>
            </a:r>
            <a:r>
              <a:rPr lang="en-US" altLang="en-US" sz="1400" dirty="0">
                <a:solidFill>
                  <a:srgbClr val="FFFF99"/>
                </a:solidFill>
                <a:latin typeface="Gabriola" panose="04040605051002020D02" pitchFamily="82" charset="0"/>
              </a:rPr>
              <a:t> </a:t>
            </a:r>
            <a:r>
              <a:rPr lang="en-US" altLang="en-US" sz="1400" dirty="0">
                <a:solidFill>
                  <a:schemeClr val="accent2"/>
                </a:solidFill>
                <a:latin typeface="Gabriola" panose="04040605051002020D02" pitchFamily="82" charset="0"/>
              </a:rPr>
              <a:t>top</a:t>
            </a:r>
            <a:r>
              <a:rPr lang="en-US" altLang="en-US" sz="1400" dirty="0">
                <a:latin typeface="Gabriola" panose="04040605051002020D02" pitchFamily="82" charset="0"/>
              </a:rPr>
              <a:t>, or</a:t>
            </a:r>
          </a:p>
          <a:p>
            <a:pPr lvl="1" eaLnBrk="1" hangingPunct="1">
              <a:lnSpc>
                <a:spcPct val="90000"/>
              </a:lnSpc>
            </a:pPr>
            <a:r>
              <a:rPr lang="en-US" altLang="en-US" sz="1400" dirty="0">
                <a:latin typeface="Gabriola" panose="04040605051002020D02" pitchFamily="82" charset="0"/>
              </a:rPr>
              <a:t>Decrement </a:t>
            </a:r>
            <a:r>
              <a:rPr lang="en-US" altLang="en-US" sz="1400" dirty="0">
                <a:solidFill>
                  <a:schemeClr val="accent2"/>
                </a:solidFill>
                <a:latin typeface="Gabriola" panose="04040605051002020D02" pitchFamily="82" charset="0"/>
              </a:rPr>
              <a:t>count</a:t>
            </a:r>
            <a:r>
              <a:rPr lang="en-US" altLang="en-US" sz="1400" dirty="0">
                <a:latin typeface="Gabriola" panose="04040605051002020D02" pitchFamily="82" charset="0"/>
              </a:rPr>
              <a:t> and get the element in</a:t>
            </a:r>
            <a:r>
              <a:rPr lang="en-US" altLang="en-US" sz="1400" dirty="0">
                <a:solidFill>
                  <a:srgbClr val="FFFF99"/>
                </a:solidFill>
                <a:latin typeface="Gabriola" panose="04040605051002020D02" pitchFamily="82" charset="0"/>
              </a:rPr>
              <a:t> </a:t>
            </a:r>
            <a:r>
              <a:rPr lang="en-US" altLang="en-US" sz="1400" dirty="0" err="1">
                <a:solidFill>
                  <a:schemeClr val="accent2"/>
                </a:solidFill>
                <a:latin typeface="Gabriola" panose="04040605051002020D02" pitchFamily="82" charset="0"/>
              </a:rPr>
              <a:t>stk</a:t>
            </a:r>
            <a:r>
              <a:rPr lang="en-US" altLang="en-US" sz="1400" dirty="0">
                <a:solidFill>
                  <a:schemeClr val="accent2"/>
                </a:solidFill>
                <a:latin typeface="Gabriola" panose="04040605051002020D02" pitchFamily="82" charset="0"/>
              </a:rPr>
              <a:t>[count]</a:t>
            </a:r>
          </a:p>
        </p:txBody>
      </p:sp>
      <p:grpSp>
        <p:nvGrpSpPr>
          <p:cNvPr id="2" name="Group 32"/>
          <p:cNvGrpSpPr>
            <a:grpSpLocks/>
          </p:cNvGrpSpPr>
          <p:nvPr/>
        </p:nvGrpSpPr>
        <p:grpSpPr bwMode="auto">
          <a:xfrm>
            <a:off x="4069557" y="1772843"/>
            <a:ext cx="1603772" cy="482203"/>
            <a:chOff x="2458" y="1489"/>
            <a:chExt cx="1347" cy="405"/>
          </a:xfrm>
        </p:grpSpPr>
        <p:sp>
          <p:nvSpPr>
            <p:cNvPr id="6165" name="Text Box 28"/>
            <p:cNvSpPr txBox="1">
              <a:spLocks noChangeArrowheads="1"/>
            </p:cNvSpPr>
            <p:nvPr/>
          </p:nvSpPr>
          <p:spPr bwMode="auto">
            <a:xfrm>
              <a:off x="2749" y="1584"/>
              <a:ext cx="1056"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defTabSz="685800" eaLnBrk="0" fontAlgn="base" hangingPunct="0">
                <a:spcBef>
                  <a:spcPct val="50000"/>
                </a:spcBef>
                <a:spcAft>
                  <a:spcPct val="0"/>
                </a:spcAft>
                <a:buClrTx/>
              </a:pPr>
              <a:r>
                <a:rPr lang="en-US" altLang="en-US" sz="1800" kern="1200" dirty="0">
                  <a:solidFill>
                    <a:srgbClr val="3300FF"/>
                  </a:solidFill>
                  <a:latin typeface="Consolas" panose="020B0609020204030204" pitchFamily="49" charset="0"/>
                  <a:ea typeface="+mn-ea"/>
                  <a:cs typeface="+mn-cs"/>
                </a:rPr>
                <a:t>top = 3</a:t>
              </a:r>
            </a:p>
          </p:txBody>
        </p:sp>
        <p:sp>
          <p:nvSpPr>
            <p:cNvPr id="6166" name="Freeform 29"/>
            <p:cNvSpPr>
              <a:spLocks/>
            </p:cNvSpPr>
            <p:nvPr/>
          </p:nvSpPr>
          <p:spPr bwMode="auto">
            <a:xfrm>
              <a:off x="2458" y="1489"/>
              <a:ext cx="242" cy="242"/>
            </a:xfrm>
            <a:custGeom>
              <a:avLst/>
              <a:gdLst>
                <a:gd name="T0" fmla="*/ 248 w 240"/>
                <a:gd name="T1" fmla="*/ 248 h 240"/>
                <a:gd name="T2" fmla="*/ 48 w 240"/>
                <a:gd name="T3" fmla="*/ 200 h 240"/>
                <a:gd name="T4" fmla="*/ 0 w 240"/>
                <a:gd name="T5" fmla="*/ 0 h 240"/>
                <a:gd name="T6" fmla="*/ 0 60000 65536"/>
                <a:gd name="T7" fmla="*/ 0 60000 65536"/>
                <a:gd name="T8" fmla="*/ 0 60000 65536"/>
                <a:gd name="T9" fmla="*/ 0 w 240"/>
                <a:gd name="T10" fmla="*/ 0 h 240"/>
                <a:gd name="T11" fmla="*/ 240 w 240"/>
                <a:gd name="T12" fmla="*/ 240 h 240"/>
              </a:gdLst>
              <a:ahLst/>
              <a:cxnLst>
                <a:cxn ang="T6">
                  <a:pos x="T0" y="T1"/>
                </a:cxn>
                <a:cxn ang="T7">
                  <a:pos x="T2" y="T3"/>
                </a:cxn>
                <a:cxn ang="T8">
                  <a:pos x="T4" y="T5"/>
                </a:cxn>
              </a:cxnLst>
              <a:rect l="T9" t="T10" r="T11" b="T12"/>
              <a:pathLst>
                <a:path w="240" h="240">
                  <a:moveTo>
                    <a:pt x="240" y="240"/>
                  </a:moveTo>
                  <a:cubicBezTo>
                    <a:pt x="164" y="236"/>
                    <a:pt x="88" y="232"/>
                    <a:pt x="48" y="192"/>
                  </a:cubicBezTo>
                  <a:cubicBezTo>
                    <a:pt x="8" y="152"/>
                    <a:pt x="4" y="76"/>
                    <a:pt x="0" y="0"/>
                  </a:cubicBezTo>
                </a:path>
              </a:pathLst>
            </a:custGeom>
            <a:noFill/>
            <a:ln w="19050" cap="flat" cmpd="sng">
              <a:solidFill>
                <a:schemeClr val="tx1"/>
              </a:solidFill>
              <a:prstDash val="solid"/>
              <a:round/>
              <a:headEnd type="none" w="med" len="med"/>
              <a:tailEnd type="triangle" w="lg" len="lg"/>
            </a:ln>
            <a:extLst>
              <a:ext uri="{909E8E84-426E-40DD-AFC4-6F175D3DCCD1}">
                <a14:hiddenFill xmlns:a14="http://schemas.microsoft.com/office/drawing/2010/main">
                  <a:solidFill>
                    <a:srgbClr val="FFFFFF"/>
                  </a:solidFill>
                </a14:hiddenFill>
              </a:ext>
            </a:extLst>
          </p:spPr>
          <p:txBody>
            <a:bodyPr wrap="none" anchor="ctr"/>
            <a:lstStyle/>
            <a:p>
              <a:pPr defTabSz="685800" eaLnBrk="0" fontAlgn="base" hangingPunct="0">
                <a:spcBef>
                  <a:spcPct val="0"/>
                </a:spcBef>
                <a:spcAft>
                  <a:spcPct val="0"/>
                </a:spcAft>
                <a:buClrTx/>
              </a:pPr>
              <a:endParaRPr lang="en-US" sz="1800" kern="1200">
                <a:latin typeface="Times" panose="02020603050405020304" pitchFamily="18" charset="0"/>
                <a:ea typeface="+mn-ea"/>
                <a:cs typeface="+mn-cs"/>
              </a:endParaRPr>
            </a:p>
          </p:txBody>
        </p:sp>
      </p:grpSp>
      <p:sp>
        <p:nvSpPr>
          <p:cNvPr id="12318" name="Text Box 30"/>
          <p:cNvSpPr txBox="1">
            <a:spLocks noChangeArrowheads="1"/>
          </p:cNvSpPr>
          <p:nvPr/>
        </p:nvSpPr>
        <p:spPr bwMode="auto">
          <a:xfrm>
            <a:off x="5730479" y="1885950"/>
            <a:ext cx="20002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lg"/>
              </a14:hiddenLine>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defTabSz="685800" eaLnBrk="0" fontAlgn="base" hangingPunct="0">
              <a:spcBef>
                <a:spcPct val="50000"/>
              </a:spcBef>
              <a:spcAft>
                <a:spcPct val="0"/>
              </a:spcAft>
              <a:buClrTx/>
            </a:pPr>
            <a:r>
              <a:rPr lang="en-US" altLang="en-US" sz="1800" kern="1200">
                <a:solidFill>
                  <a:srgbClr val="000000"/>
                </a:solidFill>
                <a:latin typeface="Times New Roman" panose="02020603050405020304" pitchFamily="18" charset="0"/>
                <a:ea typeface="+mn-ea"/>
                <a:cs typeface="+mn-cs"/>
              </a:rPr>
              <a:t>or  </a:t>
            </a:r>
            <a:r>
              <a:rPr lang="en-US" altLang="en-US" sz="1800" kern="1200">
                <a:solidFill>
                  <a:srgbClr val="3300FF"/>
                </a:solidFill>
                <a:latin typeface="Consolas" panose="020B0609020204030204" pitchFamily="49" charset="0"/>
                <a:ea typeface="+mn-ea"/>
                <a:cs typeface="+mn-cs"/>
              </a:rPr>
              <a:t>count = 4</a:t>
            </a:r>
          </a:p>
        </p:txBody>
      </p:sp>
      <p:grpSp>
        <p:nvGrpSpPr>
          <p:cNvPr id="3" name="Group 35"/>
          <p:cNvGrpSpPr>
            <a:grpSpLocks/>
          </p:cNvGrpSpPr>
          <p:nvPr/>
        </p:nvGrpSpPr>
        <p:grpSpPr bwMode="auto">
          <a:xfrm>
            <a:off x="1714500" y="971550"/>
            <a:ext cx="6016229" cy="742950"/>
            <a:chOff x="480" y="816"/>
            <a:chExt cx="5053" cy="624"/>
          </a:xfrm>
        </p:grpSpPr>
        <p:sp>
          <p:nvSpPr>
            <p:cNvPr id="6152" name="Text Box 25"/>
            <p:cNvSpPr txBox="1">
              <a:spLocks noChangeArrowheads="1"/>
            </p:cNvSpPr>
            <p:nvPr/>
          </p:nvSpPr>
          <p:spPr bwMode="auto">
            <a:xfrm>
              <a:off x="1117" y="816"/>
              <a:ext cx="4416"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defTabSz="685800" eaLnBrk="0" fontAlgn="base" hangingPunct="0">
                <a:spcBef>
                  <a:spcPct val="50000"/>
                </a:spcBef>
                <a:spcAft>
                  <a:spcPct val="0"/>
                </a:spcAft>
                <a:buClrTx/>
              </a:pPr>
              <a:r>
                <a:rPr lang="en-US" altLang="en-US" sz="1500" kern="1200" dirty="0">
                  <a:solidFill>
                    <a:srgbClr val="000000"/>
                  </a:solidFill>
                  <a:latin typeface="Consolas" panose="020B0609020204030204" pitchFamily="49" charset="0"/>
                  <a:ea typeface="+mn-ea"/>
                  <a:cs typeface="+mn-cs"/>
                </a:rPr>
                <a:t>0    1    2   3    4    5    6    7    8    9</a:t>
              </a:r>
              <a:endParaRPr lang="en-US" altLang="en-US" sz="1500" kern="1200" dirty="0">
                <a:solidFill>
                  <a:srgbClr val="000000"/>
                </a:solidFill>
                <a:latin typeface="Times New Roman" panose="02020603050405020304" pitchFamily="18" charset="0"/>
                <a:ea typeface="+mn-ea"/>
                <a:cs typeface="+mn-cs"/>
              </a:endParaRPr>
            </a:p>
          </p:txBody>
        </p:sp>
        <p:grpSp>
          <p:nvGrpSpPr>
            <p:cNvPr id="6153" name="Group 34"/>
            <p:cNvGrpSpPr>
              <a:grpSpLocks/>
            </p:cNvGrpSpPr>
            <p:nvPr/>
          </p:nvGrpSpPr>
          <p:grpSpPr bwMode="auto">
            <a:xfrm>
              <a:off x="480" y="1056"/>
              <a:ext cx="4813" cy="384"/>
              <a:chOff x="480" y="1056"/>
              <a:chExt cx="4813" cy="384"/>
            </a:xfrm>
          </p:grpSpPr>
          <p:sp>
            <p:nvSpPr>
              <p:cNvPr id="6154" name="Rectangle 15"/>
              <p:cNvSpPr>
                <a:spLocks noChangeArrowheads="1"/>
              </p:cNvSpPr>
              <p:nvPr/>
            </p:nvSpPr>
            <p:spPr bwMode="auto">
              <a:xfrm>
                <a:off x="973" y="1056"/>
                <a:ext cx="432" cy="384"/>
              </a:xfrm>
              <a:prstGeom prst="rect">
                <a:avLst/>
              </a:prstGeom>
              <a:solidFill>
                <a:srgbClr val="FFFF99"/>
              </a:solidFill>
              <a:ln w="19050">
                <a:solidFill>
                  <a:schemeClr val="tx1"/>
                </a:solidFill>
                <a:miter lim="800000"/>
                <a:headEnd/>
                <a:tailEnd/>
              </a:ln>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defTabSz="685800" eaLnBrk="0" fontAlgn="base" hangingPunct="0">
                  <a:spcBef>
                    <a:spcPct val="0"/>
                  </a:spcBef>
                  <a:spcAft>
                    <a:spcPct val="0"/>
                  </a:spcAft>
                  <a:buClrTx/>
                </a:pPr>
                <a:r>
                  <a:rPr lang="en-US" altLang="en-US" sz="1800" kern="1200">
                    <a:solidFill>
                      <a:srgbClr val="000000"/>
                    </a:solidFill>
                    <a:latin typeface="Times New Roman" panose="02020603050405020304" pitchFamily="18" charset="0"/>
                    <a:ea typeface="+mn-ea"/>
                    <a:cs typeface="+mn-cs"/>
                  </a:rPr>
                  <a:t>17</a:t>
                </a:r>
              </a:p>
            </p:txBody>
          </p:sp>
          <p:sp>
            <p:nvSpPr>
              <p:cNvPr id="6155" name="Rectangle 16"/>
              <p:cNvSpPr>
                <a:spLocks noChangeArrowheads="1"/>
              </p:cNvSpPr>
              <p:nvPr/>
            </p:nvSpPr>
            <p:spPr bwMode="auto">
              <a:xfrm>
                <a:off x="1405" y="1056"/>
                <a:ext cx="432" cy="384"/>
              </a:xfrm>
              <a:prstGeom prst="rect">
                <a:avLst/>
              </a:prstGeom>
              <a:solidFill>
                <a:srgbClr val="FFFF99"/>
              </a:solidFill>
              <a:ln w="19050">
                <a:solidFill>
                  <a:schemeClr val="tx1"/>
                </a:solidFill>
                <a:miter lim="800000"/>
                <a:headEnd/>
                <a:tailEnd/>
              </a:ln>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defTabSz="685800" eaLnBrk="0" fontAlgn="base" hangingPunct="0">
                  <a:spcBef>
                    <a:spcPct val="0"/>
                  </a:spcBef>
                  <a:spcAft>
                    <a:spcPct val="0"/>
                  </a:spcAft>
                  <a:buClrTx/>
                </a:pPr>
                <a:r>
                  <a:rPr lang="en-US" altLang="en-US" sz="1800" kern="1200">
                    <a:solidFill>
                      <a:srgbClr val="000000"/>
                    </a:solidFill>
                    <a:latin typeface="Times New Roman" panose="02020603050405020304" pitchFamily="18" charset="0"/>
                    <a:ea typeface="+mn-ea"/>
                    <a:cs typeface="+mn-cs"/>
                  </a:rPr>
                  <a:t>23</a:t>
                </a:r>
              </a:p>
            </p:txBody>
          </p:sp>
          <p:sp>
            <p:nvSpPr>
              <p:cNvPr id="6156" name="Rectangle 17"/>
              <p:cNvSpPr>
                <a:spLocks noChangeArrowheads="1"/>
              </p:cNvSpPr>
              <p:nvPr/>
            </p:nvSpPr>
            <p:spPr bwMode="auto">
              <a:xfrm>
                <a:off x="1837" y="1056"/>
                <a:ext cx="432" cy="384"/>
              </a:xfrm>
              <a:prstGeom prst="rect">
                <a:avLst/>
              </a:prstGeom>
              <a:solidFill>
                <a:srgbClr val="FFFF99"/>
              </a:solidFill>
              <a:ln w="19050">
                <a:solidFill>
                  <a:schemeClr val="tx1"/>
                </a:solidFill>
                <a:miter lim="800000"/>
                <a:headEnd/>
                <a:tailEnd/>
              </a:ln>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defTabSz="685800" eaLnBrk="0" fontAlgn="base" hangingPunct="0">
                  <a:spcBef>
                    <a:spcPct val="0"/>
                  </a:spcBef>
                  <a:spcAft>
                    <a:spcPct val="0"/>
                  </a:spcAft>
                  <a:buClrTx/>
                </a:pPr>
                <a:r>
                  <a:rPr lang="en-US" altLang="en-US" sz="1800" kern="1200">
                    <a:solidFill>
                      <a:srgbClr val="000000"/>
                    </a:solidFill>
                    <a:latin typeface="Times New Roman" panose="02020603050405020304" pitchFamily="18" charset="0"/>
                    <a:ea typeface="+mn-ea"/>
                    <a:cs typeface="+mn-cs"/>
                  </a:rPr>
                  <a:t>97</a:t>
                </a:r>
              </a:p>
            </p:txBody>
          </p:sp>
          <p:sp>
            <p:nvSpPr>
              <p:cNvPr id="6157" name="Rectangle 18"/>
              <p:cNvSpPr>
                <a:spLocks noChangeArrowheads="1"/>
              </p:cNvSpPr>
              <p:nvPr/>
            </p:nvSpPr>
            <p:spPr bwMode="auto">
              <a:xfrm>
                <a:off x="2269" y="1056"/>
                <a:ext cx="432" cy="384"/>
              </a:xfrm>
              <a:prstGeom prst="rect">
                <a:avLst/>
              </a:prstGeom>
              <a:solidFill>
                <a:srgbClr val="FFFF99"/>
              </a:solidFill>
              <a:ln w="19050">
                <a:solidFill>
                  <a:schemeClr val="tx1"/>
                </a:solidFill>
                <a:miter lim="800000"/>
                <a:headEnd/>
                <a:tailEnd/>
              </a:ln>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defTabSz="685800" eaLnBrk="0" fontAlgn="base" hangingPunct="0">
                  <a:spcBef>
                    <a:spcPct val="0"/>
                  </a:spcBef>
                  <a:spcAft>
                    <a:spcPct val="0"/>
                  </a:spcAft>
                  <a:buClrTx/>
                </a:pPr>
                <a:r>
                  <a:rPr lang="en-US" altLang="en-US" sz="1800" kern="1200">
                    <a:solidFill>
                      <a:srgbClr val="000000"/>
                    </a:solidFill>
                    <a:latin typeface="Times New Roman" panose="02020603050405020304" pitchFamily="18" charset="0"/>
                    <a:ea typeface="+mn-ea"/>
                    <a:cs typeface="+mn-cs"/>
                  </a:rPr>
                  <a:t>44</a:t>
                </a:r>
              </a:p>
            </p:txBody>
          </p:sp>
          <p:sp>
            <p:nvSpPr>
              <p:cNvPr id="6158" name="Rectangle 19"/>
              <p:cNvSpPr>
                <a:spLocks noChangeArrowheads="1"/>
              </p:cNvSpPr>
              <p:nvPr/>
            </p:nvSpPr>
            <p:spPr bwMode="auto">
              <a:xfrm>
                <a:off x="2701" y="1056"/>
                <a:ext cx="432" cy="384"/>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defTabSz="685800" eaLnBrk="0" fontAlgn="base" hangingPunct="0">
                  <a:spcBef>
                    <a:spcPct val="0"/>
                  </a:spcBef>
                  <a:spcAft>
                    <a:spcPct val="0"/>
                  </a:spcAft>
                  <a:buClrTx/>
                </a:pPr>
                <a:endParaRPr lang="en-US" altLang="en-US" sz="1800" kern="1200">
                  <a:solidFill>
                    <a:srgbClr val="000000"/>
                  </a:solidFill>
                  <a:ea typeface="+mn-ea"/>
                  <a:cs typeface="+mn-cs"/>
                </a:endParaRPr>
              </a:p>
            </p:txBody>
          </p:sp>
          <p:sp>
            <p:nvSpPr>
              <p:cNvPr id="6159" name="Rectangle 20"/>
              <p:cNvSpPr>
                <a:spLocks noChangeArrowheads="1"/>
              </p:cNvSpPr>
              <p:nvPr/>
            </p:nvSpPr>
            <p:spPr bwMode="auto">
              <a:xfrm>
                <a:off x="3133" y="1056"/>
                <a:ext cx="432" cy="384"/>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defTabSz="685800" eaLnBrk="0" fontAlgn="base" hangingPunct="0">
                  <a:spcBef>
                    <a:spcPct val="0"/>
                  </a:spcBef>
                  <a:spcAft>
                    <a:spcPct val="0"/>
                  </a:spcAft>
                  <a:buClrTx/>
                </a:pPr>
                <a:endParaRPr lang="en-US" altLang="en-US" sz="1800" kern="1200">
                  <a:solidFill>
                    <a:srgbClr val="000000"/>
                  </a:solidFill>
                  <a:ea typeface="+mn-ea"/>
                  <a:cs typeface="+mn-cs"/>
                </a:endParaRPr>
              </a:p>
            </p:txBody>
          </p:sp>
          <p:sp>
            <p:nvSpPr>
              <p:cNvPr id="6160" name="Rectangle 21"/>
              <p:cNvSpPr>
                <a:spLocks noChangeArrowheads="1"/>
              </p:cNvSpPr>
              <p:nvPr/>
            </p:nvSpPr>
            <p:spPr bwMode="auto">
              <a:xfrm>
                <a:off x="3565" y="1056"/>
                <a:ext cx="432" cy="384"/>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defTabSz="685800" eaLnBrk="0" fontAlgn="base" hangingPunct="0">
                  <a:spcBef>
                    <a:spcPct val="0"/>
                  </a:spcBef>
                  <a:spcAft>
                    <a:spcPct val="0"/>
                  </a:spcAft>
                  <a:buClrTx/>
                </a:pPr>
                <a:endParaRPr lang="en-US" altLang="en-US" sz="1800" kern="1200">
                  <a:solidFill>
                    <a:srgbClr val="000000"/>
                  </a:solidFill>
                  <a:ea typeface="+mn-ea"/>
                  <a:cs typeface="+mn-cs"/>
                </a:endParaRPr>
              </a:p>
            </p:txBody>
          </p:sp>
          <p:sp>
            <p:nvSpPr>
              <p:cNvPr id="6161" name="Rectangle 22"/>
              <p:cNvSpPr>
                <a:spLocks noChangeArrowheads="1"/>
              </p:cNvSpPr>
              <p:nvPr/>
            </p:nvSpPr>
            <p:spPr bwMode="auto">
              <a:xfrm>
                <a:off x="3997" y="1056"/>
                <a:ext cx="432" cy="384"/>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defTabSz="685800" eaLnBrk="0" fontAlgn="base" hangingPunct="0">
                  <a:spcBef>
                    <a:spcPct val="0"/>
                  </a:spcBef>
                  <a:spcAft>
                    <a:spcPct val="0"/>
                  </a:spcAft>
                  <a:buClrTx/>
                </a:pPr>
                <a:endParaRPr lang="en-US" altLang="en-US" sz="1800" kern="1200">
                  <a:solidFill>
                    <a:srgbClr val="000000"/>
                  </a:solidFill>
                  <a:ea typeface="+mn-ea"/>
                  <a:cs typeface="+mn-cs"/>
                </a:endParaRPr>
              </a:p>
            </p:txBody>
          </p:sp>
          <p:sp>
            <p:nvSpPr>
              <p:cNvPr id="6162" name="Rectangle 23"/>
              <p:cNvSpPr>
                <a:spLocks noChangeArrowheads="1"/>
              </p:cNvSpPr>
              <p:nvPr/>
            </p:nvSpPr>
            <p:spPr bwMode="auto">
              <a:xfrm>
                <a:off x="4429" y="1056"/>
                <a:ext cx="432" cy="384"/>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defTabSz="685800" eaLnBrk="0" fontAlgn="base" hangingPunct="0">
                  <a:spcBef>
                    <a:spcPct val="0"/>
                  </a:spcBef>
                  <a:spcAft>
                    <a:spcPct val="0"/>
                  </a:spcAft>
                  <a:buClrTx/>
                </a:pPr>
                <a:endParaRPr lang="en-US" altLang="en-US" sz="1800" kern="1200">
                  <a:solidFill>
                    <a:srgbClr val="000000"/>
                  </a:solidFill>
                  <a:ea typeface="+mn-ea"/>
                  <a:cs typeface="+mn-cs"/>
                </a:endParaRPr>
              </a:p>
            </p:txBody>
          </p:sp>
          <p:sp>
            <p:nvSpPr>
              <p:cNvPr id="6163" name="Rectangle 24"/>
              <p:cNvSpPr>
                <a:spLocks noChangeArrowheads="1"/>
              </p:cNvSpPr>
              <p:nvPr/>
            </p:nvSpPr>
            <p:spPr bwMode="auto">
              <a:xfrm>
                <a:off x="4861" y="1056"/>
                <a:ext cx="432" cy="384"/>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defTabSz="685800" eaLnBrk="0" fontAlgn="base" hangingPunct="0">
                  <a:spcBef>
                    <a:spcPct val="0"/>
                  </a:spcBef>
                  <a:spcAft>
                    <a:spcPct val="0"/>
                  </a:spcAft>
                  <a:buClrTx/>
                </a:pPr>
                <a:endParaRPr lang="en-US" altLang="en-US" sz="1800" kern="1200">
                  <a:solidFill>
                    <a:srgbClr val="000000"/>
                  </a:solidFill>
                  <a:ea typeface="+mn-ea"/>
                  <a:cs typeface="+mn-cs"/>
                </a:endParaRPr>
              </a:p>
            </p:txBody>
          </p:sp>
          <p:sp>
            <p:nvSpPr>
              <p:cNvPr id="6164" name="Text Box 31"/>
              <p:cNvSpPr txBox="1">
                <a:spLocks noChangeArrowheads="1"/>
              </p:cNvSpPr>
              <p:nvPr/>
            </p:nvSpPr>
            <p:spPr bwMode="auto">
              <a:xfrm>
                <a:off x="480" y="1056"/>
                <a:ext cx="581"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lg"/>
                  </a14:hiddenLine>
                </a:ext>
              </a:extLst>
            </p:spPr>
            <p:txBody>
              <a:bodyPr wrap="none">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defTabSz="685800" eaLnBrk="0" fontAlgn="base" hangingPunct="0">
                  <a:spcBef>
                    <a:spcPct val="0"/>
                  </a:spcBef>
                  <a:spcAft>
                    <a:spcPct val="0"/>
                  </a:spcAft>
                  <a:buClrTx/>
                </a:pPr>
                <a:r>
                  <a:rPr lang="en-US" altLang="en-US" sz="1800" kern="1200">
                    <a:solidFill>
                      <a:srgbClr val="3300FF"/>
                    </a:solidFill>
                    <a:latin typeface="Consolas" panose="020B0609020204030204" pitchFamily="49" charset="0"/>
                    <a:ea typeface="+mn-ea"/>
                    <a:cs typeface="+mn-cs"/>
                  </a:rPr>
                  <a:t>stk:</a:t>
                </a:r>
              </a:p>
            </p:txBody>
          </p:sp>
        </p:grpSp>
      </p:grpSp>
      <p:sp>
        <p:nvSpPr>
          <p:cNvPr id="23" name="Title 1"/>
          <p:cNvSpPr txBox="1">
            <a:spLocks/>
          </p:cNvSpPr>
          <p:nvPr/>
        </p:nvSpPr>
        <p:spPr>
          <a:xfrm>
            <a:off x="1814029" y="127250"/>
            <a:ext cx="3786672" cy="69621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1pPr>
            <a:lvl2pPr marR="0" lvl="1"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2pPr>
            <a:lvl3pPr marR="0" lvl="2"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3pPr>
            <a:lvl4pPr marR="0" lvl="3"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4pPr>
            <a:lvl5pPr marR="0" lvl="4"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5pPr>
            <a:lvl6pPr marR="0" lvl="5"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6pPr>
            <a:lvl7pPr marR="0" lvl="6"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7pPr>
            <a:lvl8pPr marR="0" lvl="7"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8pPr>
            <a:lvl9pPr marR="0" lvl="8"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9pPr>
          </a:lstStyle>
          <a:p>
            <a:r>
              <a:rPr lang="en-US" sz="3200" b="1" dirty="0">
                <a:solidFill>
                  <a:srgbClr val="000000"/>
                </a:solidFill>
                <a:latin typeface="Gabriola" panose="04040605051002020D02" pitchFamily="82" charset="0"/>
                <a:ea typeface="Arial"/>
                <a:cs typeface="Arial"/>
                <a:sym typeface="Arial"/>
              </a:rPr>
              <a:t>Pushing and popping</a:t>
            </a:r>
            <a:endParaRPr lang="en-IN" sz="3200" b="1" dirty="0">
              <a:solidFill>
                <a:srgbClr val="000000"/>
              </a:solidFill>
              <a:latin typeface="Gabriola" panose="04040605051002020D02" pitchFamily="82" charset="0"/>
              <a:ea typeface="Arial"/>
              <a:cs typeface="Arial"/>
              <a:sym typeface="Arial"/>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21</a:t>
            </a:fld>
            <a:endParaRPr lang="en"/>
          </a:p>
        </p:txBody>
      </p:sp>
    </p:spTree>
    <p:extLst>
      <p:ext uri="{BB962C8B-B14F-4D97-AF65-F5344CB8AC3E}">
        <p14:creationId xmlns:p14="http://schemas.microsoft.com/office/powerpoint/2010/main" val="9360559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2318"/>
                                        </p:tgtEl>
                                        <p:attrNameLst>
                                          <p:attrName>style.visibility</p:attrName>
                                        </p:attrNameLst>
                                      </p:cBhvr>
                                      <p:to>
                                        <p:strVal val="visible"/>
                                      </p:to>
                                    </p:set>
                                    <p:animEffect transition="in" filter="dissolve">
                                      <p:cBhvr>
                                        <p:cTn id="17" dur="500"/>
                                        <p:tgtEl>
                                          <p:spTgt spid="12318"/>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2291">
                                            <p:bg/>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2291">
                                            <p:txEl>
                                              <p:pRg st="0" end="0"/>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2291">
                                            <p:txEl>
                                              <p:pRg st="1" end="1"/>
                                            </p:txEl>
                                          </p:spTgt>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12291">
                                            <p:txEl>
                                              <p:pRg st="2" end="2"/>
                                            </p:txEl>
                                          </p:spTgt>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12291">
                                            <p:txEl>
                                              <p:pRg st="3" end="3"/>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12291">
                                            <p:txEl>
                                              <p:pRg st="4" end="4"/>
                                            </p:txEl>
                                          </p:spTgt>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12291">
                                            <p:txEl>
                                              <p:pRg st="5" end="5"/>
                                            </p:txEl>
                                          </p:spTgt>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1229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build="p" animBg="1"/>
      <p:bldP spid="12318"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5" name="Rectangle 3"/>
          <p:cNvSpPr>
            <a:spLocks noGrp="1" noChangeArrowheads="1"/>
          </p:cNvSpPr>
          <p:nvPr>
            <p:ph type="body" idx="4294967295"/>
          </p:nvPr>
        </p:nvSpPr>
        <p:spPr>
          <a:xfrm>
            <a:off x="1070610" y="2218134"/>
            <a:ext cx="7067550" cy="2582229"/>
          </a:xfrm>
        </p:spPr>
        <p:txBody>
          <a:bodyPr/>
          <a:lstStyle/>
          <a:p>
            <a:pPr eaLnBrk="1" hangingPunct="1">
              <a:lnSpc>
                <a:spcPct val="90000"/>
              </a:lnSpc>
            </a:pPr>
            <a:r>
              <a:rPr lang="en-US" altLang="en-US" b="1" dirty="0">
                <a:latin typeface="Gabriola" panose="04040605051002020D02" pitchFamily="82" charset="0"/>
              </a:rPr>
              <a:t>When you pop an element, do you just leave the “deleted” element sitting in the array?</a:t>
            </a:r>
          </a:p>
          <a:p>
            <a:pPr eaLnBrk="1" hangingPunct="1">
              <a:lnSpc>
                <a:spcPct val="90000"/>
              </a:lnSpc>
            </a:pPr>
            <a:r>
              <a:rPr lang="en-US" altLang="en-US" b="1" dirty="0">
                <a:latin typeface="Gabriola" panose="04040605051002020D02" pitchFamily="82" charset="0"/>
              </a:rPr>
              <a:t>The surprising answer is, </a:t>
            </a:r>
            <a:r>
              <a:rPr lang="en-US" altLang="en-US" b="1" i="1" dirty="0">
                <a:latin typeface="Gabriola" panose="04040605051002020D02" pitchFamily="82" charset="0"/>
              </a:rPr>
              <a:t>“it depends”</a:t>
            </a:r>
          </a:p>
          <a:p>
            <a:pPr lvl="1" eaLnBrk="1" hangingPunct="1">
              <a:lnSpc>
                <a:spcPct val="90000"/>
              </a:lnSpc>
            </a:pPr>
            <a:r>
              <a:rPr lang="en-US" altLang="en-US" sz="1600" b="1" dirty="0">
                <a:latin typeface="Gabriola" panose="04040605051002020D02" pitchFamily="82" charset="0"/>
              </a:rPr>
              <a:t>If this is an array of primitives, </a:t>
            </a:r>
            <a:r>
              <a:rPr lang="en-US" altLang="en-US" sz="1600" b="1" i="1" dirty="0">
                <a:latin typeface="Gabriola" panose="04040605051002020D02" pitchFamily="82" charset="0"/>
              </a:rPr>
              <a:t>or</a:t>
            </a:r>
            <a:r>
              <a:rPr lang="en-US" altLang="en-US" sz="1600" b="1" dirty="0">
                <a:latin typeface="Gabriola" panose="04040605051002020D02" pitchFamily="82" charset="0"/>
              </a:rPr>
              <a:t> if you are programming in C or C++, </a:t>
            </a:r>
            <a:r>
              <a:rPr lang="en-US" altLang="en-US" sz="1600" b="1" i="1" dirty="0">
                <a:latin typeface="Gabriola" panose="04040605051002020D02" pitchFamily="82" charset="0"/>
              </a:rPr>
              <a:t>then</a:t>
            </a:r>
            <a:r>
              <a:rPr lang="en-US" altLang="en-US" sz="1600" b="1" dirty="0">
                <a:latin typeface="Gabriola" panose="04040605051002020D02" pitchFamily="82" charset="0"/>
              </a:rPr>
              <a:t> doing anything more is just a waste of time</a:t>
            </a:r>
          </a:p>
          <a:p>
            <a:pPr lvl="1" eaLnBrk="1" hangingPunct="1">
              <a:lnSpc>
                <a:spcPct val="90000"/>
              </a:lnSpc>
            </a:pPr>
            <a:r>
              <a:rPr lang="en-US" altLang="en-US" sz="1600" b="1" dirty="0">
                <a:latin typeface="Gabriola" panose="04040605051002020D02" pitchFamily="82" charset="0"/>
              </a:rPr>
              <a:t>If you are programming in Java, and the array contains objects, you should set the “deleted” array element to </a:t>
            </a:r>
            <a:r>
              <a:rPr lang="en-US" altLang="en-US" sz="1600" b="1" dirty="0">
                <a:solidFill>
                  <a:schemeClr val="accent2"/>
                </a:solidFill>
                <a:latin typeface="Gabriola" panose="04040605051002020D02" pitchFamily="82" charset="0"/>
              </a:rPr>
              <a:t>null</a:t>
            </a:r>
          </a:p>
          <a:p>
            <a:pPr lvl="1" eaLnBrk="1" hangingPunct="1">
              <a:lnSpc>
                <a:spcPct val="90000"/>
              </a:lnSpc>
            </a:pPr>
            <a:r>
              <a:rPr lang="en-US" altLang="en-US" sz="1600" b="1" dirty="0">
                <a:latin typeface="Gabriola" panose="04040605051002020D02" pitchFamily="82" charset="0"/>
              </a:rPr>
              <a:t>Why? To allow it to be garbage collected!</a:t>
            </a:r>
          </a:p>
        </p:txBody>
      </p:sp>
      <p:grpSp>
        <p:nvGrpSpPr>
          <p:cNvPr id="2" name="Group 4"/>
          <p:cNvGrpSpPr>
            <a:grpSpLocks/>
          </p:cNvGrpSpPr>
          <p:nvPr/>
        </p:nvGrpSpPr>
        <p:grpSpPr bwMode="auto">
          <a:xfrm>
            <a:off x="3654028" y="1772843"/>
            <a:ext cx="1603772" cy="482203"/>
            <a:chOff x="2458" y="1489"/>
            <a:chExt cx="1347" cy="405"/>
          </a:xfrm>
        </p:grpSpPr>
        <p:sp>
          <p:nvSpPr>
            <p:cNvPr id="7189" name="Text Box 5"/>
            <p:cNvSpPr txBox="1">
              <a:spLocks noChangeArrowheads="1"/>
            </p:cNvSpPr>
            <p:nvPr/>
          </p:nvSpPr>
          <p:spPr bwMode="auto">
            <a:xfrm>
              <a:off x="2749" y="1584"/>
              <a:ext cx="1056"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defTabSz="685800" eaLnBrk="0" fontAlgn="base" hangingPunct="0">
                <a:spcBef>
                  <a:spcPct val="50000"/>
                </a:spcBef>
                <a:spcAft>
                  <a:spcPct val="0"/>
                </a:spcAft>
                <a:buClrTx/>
              </a:pPr>
              <a:r>
                <a:rPr lang="en-US" altLang="en-US" sz="1800" kern="1200">
                  <a:solidFill>
                    <a:srgbClr val="3300FF"/>
                  </a:solidFill>
                  <a:latin typeface="Consolas" panose="020B0609020204030204" pitchFamily="49" charset="0"/>
                  <a:ea typeface="+mn-ea"/>
                  <a:cs typeface="+mn-cs"/>
                </a:rPr>
                <a:t>top = 2</a:t>
              </a:r>
            </a:p>
          </p:txBody>
        </p:sp>
        <p:sp>
          <p:nvSpPr>
            <p:cNvPr id="7190" name="Freeform 6"/>
            <p:cNvSpPr>
              <a:spLocks/>
            </p:cNvSpPr>
            <p:nvPr/>
          </p:nvSpPr>
          <p:spPr bwMode="auto">
            <a:xfrm>
              <a:off x="2458" y="1489"/>
              <a:ext cx="242" cy="242"/>
            </a:xfrm>
            <a:custGeom>
              <a:avLst/>
              <a:gdLst>
                <a:gd name="T0" fmla="*/ 248 w 240"/>
                <a:gd name="T1" fmla="*/ 248 h 240"/>
                <a:gd name="T2" fmla="*/ 48 w 240"/>
                <a:gd name="T3" fmla="*/ 200 h 240"/>
                <a:gd name="T4" fmla="*/ 0 w 240"/>
                <a:gd name="T5" fmla="*/ 0 h 240"/>
                <a:gd name="T6" fmla="*/ 0 60000 65536"/>
                <a:gd name="T7" fmla="*/ 0 60000 65536"/>
                <a:gd name="T8" fmla="*/ 0 60000 65536"/>
                <a:gd name="T9" fmla="*/ 0 w 240"/>
                <a:gd name="T10" fmla="*/ 0 h 240"/>
                <a:gd name="T11" fmla="*/ 240 w 240"/>
                <a:gd name="T12" fmla="*/ 240 h 240"/>
              </a:gdLst>
              <a:ahLst/>
              <a:cxnLst>
                <a:cxn ang="T6">
                  <a:pos x="T0" y="T1"/>
                </a:cxn>
                <a:cxn ang="T7">
                  <a:pos x="T2" y="T3"/>
                </a:cxn>
                <a:cxn ang="T8">
                  <a:pos x="T4" y="T5"/>
                </a:cxn>
              </a:cxnLst>
              <a:rect l="T9" t="T10" r="T11" b="T12"/>
              <a:pathLst>
                <a:path w="240" h="240">
                  <a:moveTo>
                    <a:pt x="240" y="240"/>
                  </a:moveTo>
                  <a:cubicBezTo>
                    <a:pt x="164" y="236"/>
                    <a:pt x="88" y="232"/>
                    <a:pt x="48" y="192"/>
                  </a:cubicBezTo>
                  <a:cubicBezTo>
                    <a:pt x="8" y="152"/>
                    <a:pt x="4" y="76"/>
                    <a:pt x="0" y="0"/>
                  </a:cubicBezTo>
                </a:path>
              </a:pathLst>
            </a:custGeom>
            <a:noFill/>
            <a:ln w="19050" cap="flat" cmpd="sng">
              <a:solidFill>
                <a:schemeClr val="tx1"/>
              </a:solidFill>
              <a:prstDash val="solid"/>
              <a:round/>
              <a:headEnd type="none" w="med" len="med"/>
              <a:tailEnd type="triangle" w="lg" len="lg"/>
            </a:ln>
            <a:extLst>
              <a:ext uri="{909E8E84-426E-40DD-AFC4-6F175D3DCCD1}">
                <a14:hiddenFill xmlns:a14="http://schemas.microsoft.com/office/drawing/2010/main">
                  <a:solidFill>
                    <a:srgbClr val="FFFFFF"/>
                  </a:solidFill>
                </a14:hiddenFill>
              </a:ext>
            </a:extLst>
          </p:spPr>
          <p:txBody>
            <a:bodyPr wrap="none" anchor="ctr"/>
            <a:lstStyle/>
            <a:p>
              <a:pPr defTabSz="685800" eaLnBrk="0" fontAlgn="base" hangingPunct="0">
                <a:spcBef>
                  <a:spcPct val="0"/>
                </a:spcBef>
                <a:spcAft>
                  <a:spcPct val="0"/>
                </a:spcAft>
                <a:buClrTx/>
              </a:pPr>
              <a:endParaRPr lang="en-US" sz="1800" kern="1200">
                <a:latin typeface="Times" panose="02020603050405020304" pitchFamily="18" charset="0"/>
                <a:ea typeface="+mn-ea"/>
                <a:cs typeface="+mn-cs"/>
              </a:endParaRPr>
            </a:p>
          </p:txBody>
        </p:sp>
      </p:grpSp>
      <p:sp>
        <p:nvSpPr>
          <p:cNvPr id="13319" name="Text Box 7"/>
          <p:cNvSpPr txBox="1">
            <a:spLocks noChangeArrowheads="1"/>
          </p:cNvSpPr>
          <p:nvPr/>
        </p:nvSpPr>
        <p:spPr bwMode="auto">
          <a:xfrm>
            <a:off x="5730479" y="1885950"/>
            <a:ext cx="20002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lg"/>
              </a14:hiddenLine>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defTabSz="685800" eaLnBrk="0" fontAlgn="base" hangingPunct="0">
              <a:spcBef>
                <a:spcPct val="50000"/>
              </a:spcBef>
              <a:spcAft>
                <a:spcPct val="0"/>
              </a:spcAft>
              <a:buClrTx/>
            </a:pPr>
            <a:r>
              <a:rPr lang="en-US" altLang="en-US" sz="1800" kern="1200">
                <a:solidFill>
                  <a:srgbClr val="000000"/>
                </a:solidFill>
                <a:latin typeface="Times New Roman" panose="02020603050405020304" pitchFamily="18" charset="0"/>
                <a:ea typeface="+mn-ea"/>
                <a:cs typeface="+mn-cs"/>
              </a:rPr>
              <a:t>or  </a:t>
            </a:r>
            <a:r>
              <a:rPr lang="en-US" altLang="en-US" sz="1800" kern="1200">
                <a:solidFill>
                  <a:srgbClr val="3300FF"/>
                </a:solidFill>
                <a:latin typeface="Consolas" panose="020B0609020204030204" pitchFamily="49" charset="0"/>
                <a:ea typeface="+mn-ea"/>
                <a:cs typeface="+mn-cs"/>
              </a:rPr>
              <a:t>count = 3</a:t>
            </a:r>
          </a:p>
        </p:txBody>
      </p:sp>
      <p:grpSp>
        <p:nvGrpSpPr>
          <p:cNvPr id="3" name="Group 22"/>
          <p:cNvGrpSpPr>
            <a:grpSpLocks/>
          </p:cNvGrpSpPr>
          <p:nvPr/>
        </p:nvGrpSpPr>
        <p:grpSpPr bwMode="auto">
          <a:xfrm>
            <a:off x="1714500" y="971550"/>
            <a:ext cx="6016229" cy="742950"/>
            <a:chOff x="480" y="816"/>
            <a:chExt cx="5053" cy="624"/>
          </a:xfrm>
        </p:grpSpPr>
        <p:sp>
          <p:nvSpPr>
            <p:cNvPr id="7176" name="Text Box 23"/>
            <p:cNvSpPr txBox="1">
              <a:spLocks noChangeArrowheads="1"/>
            </p:cNvSpPr>
            <p:nvPr/>
          </p:nvSpPr>
          <p:spPr bwMode="auto">
            <a:xfrm>
              <a:off x="1117" y="816"/>
              <a:ext cx="4416"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defTabSz="685800" eaLnBrk="0" fontAlgn="base" hangingPunct="0">
                <a:spcBef>
                  <a:spcPct val="50000"/>
                </a:spcBef>
                <a:spcAft>
                  <a:spcPct val="0"/>
                </a:spcAft>
                <a:buClrTx/>
              </a:pPr>
              <a:r>
                <a:rPr lang="en-US" altLang="en-US" sz="1500" kern="1200">
                  <a:solidFill>
                    <a:srgbClr val="000000"/>
                  </a:solidFill>
                  <a:latin typeface="Consolas" panose="020B0609020204030204" pitchFamily="49" charset="0"/>
                  <a:ea typeface="+mn-ea"/>
                  <a:cs typeface="+mn-cs"/>
                </a:rPr>
                <a:t>0    1   2    3    4    5    6    7    8    9</a:t>
              </a:r>
              <a:endParaRPr lang="en-US" altLang="en-US" sz="1500" kern="1200">
                <a:solidFill>
                  <a:srgbClr val="000000"/>
                </a:solidFill>
                <a:latin typeface="Times New Roman" panose="02020603050405020304" pitchFamily="18" charset="0"/>
                <a:ea typeface="+mn-ea"/>
                <a:cs typeface="+mn-cs"/>
              </a:endParaRPr>
            </a:p>
          </p:txBody>
        </p:sp>
        <p:grpSp>
          <p:nvGrpSpPr>
            <p:cNvPr id="7177" name="Group 24"/>
            <p:cNvGrpSpPr>
              <a:grpSpLocks/>
            </p:cNvGrpSpPr>
            <p:nvPr/>
          </p:nvGrpSpPr>
          <p:grpSpPr bwMode="auto">
            <a:xfrm>
              <a:off x="480" y="1056"/>
              <a:ext cx="4813" cy="384"/>
              <a:chOff x="480" y="1056"/>
              <a:chExt cx="4813" cy="384"/>
            </a:xfrm>
          </p:grpSpPr>
          <p:sp>
            <p:nvSpPr>
              <p:cNvPr id="7178" name="Rectangle 25"/>
              <p:cNvSpPr>
                <a:spLocks noChangeArrowheads="1"/>
              </p:cNvSpPr>
              <p:nvPr/>
            </p:nvSpPr>
            <p:spPr bwMode="auto">
              <a:xfrm>
                <a:off x="973" y="1056"/>
                <a:ext cx="432" cy="384"/>
              </a:xfrm>
              <a:prstGeom prst="rect">
                <a:avLst/>
              </a:prstGeom>
              <a:solidFill>
                <a:srgbClr val="FFFF99"/>
              </a:solidFill>
              <a:ln w="19050">
                <a:solidFill>
                  <a:schemeClr val="tx1"/>
                </a:solidFill>
                <a:miter lim="800000"/>
                <a:headEnd/>
                <a:tailEnd/>
              </a:ln>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defTabSz="685800" eaLnBrk="0" fontAlgn="base" hangingPunct="0">
                  <a:spcBef>
                    <a:spcPct val="0"/>
                  </a:spcBef>
                  <a:spcAft>
                    <a:spcPct val="0"/>
                  </a:spcAft>
                  <a:buClrTx/>
                </a:pPr>
                <a:r>
                  <a:rPr lang="en-US" altLang="en-US" sz="1800" kern="1200">
                    <a:solidFill>
                      <a:srgbClr val="000000"/>
                    </a:solidFill>
                    <a:latin typeface="Times New Roman" panose="02020603050405020304" pitchFamily="18" charset="0"/>
                    <a:ea typeface="+mn-ea"/>
                    <a:cs typeface="+mn-cs"/>
                  </a:rPr>
                  <a:t>17</a:t>
                </a:r>
              </a:p>
            </p:txBody>
          </p:sp>
          <p:sp>
            <p:nvSpPr>
              <p:cNvPr id="7179" name="Rectangle 26"/>
              <p:cNvSpPr>
                <a:spLocks noChangeArrowheads="1"/>
              </p:cNvSpPr>
              <p:nvPr/>
            </p:nvSpPr>
            <p:spPr bwMode="auto">
              <a:xfrm>
                <a:off x="1405" y="1056"/>
                <a:ext cx="432" cy="384"/>
              </a:xfrm>
              <a:prstGeom prst="rect">
                <a:avLst/>
              </a:prstGeom>
              <a:solidFill>
                <a:srgbClr val="FFFF99"/>
              </a:solidFill>
              <a:ln w="19050">
                <a:solidFill>
                  <a:schemeClr val="tx1"/>
                </a:solidFill>
                <a:miter lim="800000"/>
                <a:headEnd/>
                <a:tailEnd/>
              </a:ln>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defTabSz="685800" eaLnBrk="0" fontAlgn="base" hangingPunct="0">
                  <a:spcBef>
                    <a:spcPct val="0"/>
                  </a:spcBef>
                  <a:spcAft>
                    <a:spcPct val="0"/>
                  </a:spcAft>
                  <a:buClrTx/>
                </a:pPr>
                <a:r>
                  <a:rPr lang="en-US" altLang="en-US" sz="1800" kern="1200">
                    <a:solidFill>
                      <a:srgbClr val="000000"/>
                    </a:solidFill>
                    <a:latin typeface="Times New Roman" panose="02020603050405020304" pitchFamily="18" charset="0"/>
                    <a:ea typeface="+mn-ea"/>
                    <a:cs typeface="+mn-cs"/>
                  </a:rPr>
                  <a:t>23</a:t>
                </a:r>
              </a:p>
            </p:txBody>
          </p:sp>
          <p:sp>
            <p:nvSpPr>
              <p:cNvPr id="7180" name="Rectangle 27"/>
              <p:cNvSpPr>
                <a:spLocks noChangeArrowheads="1"/>
              </p:cNvSpPr>
              <p:nvPr/>
            </p:nvSpPr>
            <p:spPr bwMode="auto">
              <a:xfrm>
                <a:off x="1837" y="1056"/>
                <a:ext cx="432" cy="384"/>
              </a:xfrm>
              <a:prstGeom prst="rect">
                <a:avLst/>
              </a:prstGeom>
              <a:solidFill>
                <a:srgbClr val="FFFF99"/>
              </a:solidFill>
              <a:ln w="19050">
                <a:solidFill>
                  <a:schemeClr val="tx1"/>
                </a:solidFill>
                <a:miter lim="800000"/>
                <a:headEnd/>
                <a:tailEnd/>
              </a:ln>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defTabSz="685800" eaLnBrk="0" fontAlgn="base" hangingPunct="0">
                  <a:spcBef>
                    <a:spcPct val="0"/>
                  </a:spcBef>
                  <a:spcAft>
                    <a:spcPct val="0"/>
                  </a:spcAft>
                  <a:buClrTx/>
                </a:pPr>
                <a:r>
                  <a:rPr lang="en-US" altLang="en-US" sz="1800" kern="1200">
                    <a:solidFill>
                      <a:srgbClr val="000000"/>
                    </a:solidFill>
                    <a:latin typeface="Times New Roman" panose="02020603050405020304" pitchFamily="18" charset="0"/>
                    <a:ea typeface="+mn-ea"/>
                    <a:cs typeface="+mn-cs"/>
                  </a:rPr>
                  <a:t>97</a:t>
                </a:r>
              </a:p>
            </p:txBody>
          </p:sp>
          <p:sp>
            <p:nvSpPr>
              <p:cNvPr id="7181" name="Rectangle 28"/>
              <p:cNvSpPr>
                <a:spLocks noChangeArrowheads="1"/>
              </p:cNvSpPr>
              <p:nvPr/>
            </p:nvSpPr>
            <p:spPr bwMode="auto">
              <a:xfrm>
                <a:off x="2269" y="1056"/>
                <a:ext cx="432" cy="384"/>
              </a:xfrm>
              <a:prstGeom prst="rect">
                <a:avLst/>
              </a:prstGeom>
              <a:solidFill>
                <a:srgbClr val="FFFF99"/>
              </a:solidFill>
              <a:ln w="19050">
                <a:solidFill>
                  <a:schemeClr val="tx1"/>
                </a:solidFill>
                <a:miter lim="800000"/>
                <a:headEnd/>
                <a:tailEnd/>
              </a:ln>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defTabSz="685800" eaLnBrk="0" fontAlgn="base" hangingPunct="0">
                  <a:spcBef>
                    <a:spcPct val="0"/>
                  </a:spcBef>
                  <a:spcAft>
                    <a:spcPct val="0"/>
                  </a:spcAft>
                  <a:buClrTx/>
                </a:pPr>
                <a:r>
                  <a:rPr lang="en-US" altLang="en-US" sz="1800" kern="1200">
                    <a:solidFill>
                      <a:srgbClr val="000000"/>
                    </a:solidFill>
                    <a:latin typeface="Times New Roman" panose="02020603050405020304" pitchFamily="18" charset="0"/>
                    <a:ea typeface="+mn-ea"/>
                    <a:cs typeface="+mn-cs"/>
                  </a:rPr>
                  <a:t>44</a:t>
                </a:r>
              </a:p>
            </p:txBody>
          </p:sp>
          <p:sp>
            <p:nvSpPr>
              <p:cNvPr id="7182" name="Rectangle 29"/>
              <p:cNvSpPr>
                <a:spLocks noChangeArrowheads="1"/>
              </p:cNvSpPr>
              <p:nvPr/>
            </p:nvSpPr>
            <p:spPr bwMode="auto">
              <a:xfrm>
                <a:off x="2701" y="1056"/>
                <a:ext cx="432" cy="384"/>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defTabSz="685800" eaLnBrk="0" fontAlgn="base" hangingPunct="0">
                  <a:spcBef>
                    <a:spcPct val="0"/>
                  </a:spcBef>
                  <a:spcAft>
                    <a:spcPct val="0"/>
                  </a:spcAft>
                  <a:buClrTx/>
                </a:pPr>
                <a:endParaRPr lang="en-US" altLang="en-US" sz="1800" kern="1200">
                  <a:solidFill>
                    <a:srgbClr val="000000"/>
                  </a:solidFill>
                  <a:ea typeface="+mn-ea"/>
                  <a:cs typeface="+mn-cs"/>
                </a:endParaRPr>
              </a:p>
            </p:txBody>
          </p:sp>
          <p:sp>
            <p:nvSpPr>
              <p:cNvPr id="7183" name="Rectangle 30"/>
              <p:cNvSpPr>
                <a:spLocks noChangeArrowheads="1"/>
              </p:cNvSpPr>
              <p:nvPr/>
            </p:nvSpPr>
            <p:spPr bwMode="auto">
              <a:xfrm>
                <a:off x="3133" y="1056"/>
                <a:ext cx="432" cy="384"/>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defTabSz="685800" eaLnBrk="0" fontAlgn="base" hangingPunct="0">
                  <a:spcBef>
                    <a:spcPct val="0"/>
                  </a:spcBef>
                  <a:spcAft>
                    <a:spcPct val="0"/>
                  </a:spcAft>
                  <a:buClrTx/>
                </a:pPr>
                <a:endParaRPr lang="en-US" altLang="en-US" sz="1800" kern="1200">
                  <a:solidFill>
                    <a:srgbClr val="000000"/>
                  </a:solidFill>
                  <a:ea typeface="+mn-ea"/>
                  <a:cs typeface="+mn-cs"/>
                </a:endParaRPr>
              </a:p>
            </p:txBody>
          </p:sp>
          <p:sp>
            <p:nvSpPr>
              <p:cNvPr id="7184" name="Rectangle 31"/>
              <p:cNvSpPr>
                <a:spLocks noChangeArrowheads="1"/>
              </p:cNvSpPr>
              <p:nvPr/>
            </p:nvSpPr>
            <p:spPr bwMode="auto">
              <a:xfrm>
                <a:off x="3565" y="1056"/>
                <a:ext cx="432" cy="384"/>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defTabSz="685800" eaLnBrk="0" fontAlgn="base" hangingPunct="0">
                  <a:spcBef>
                    <a:spcPct val="0"/>
                  </a:spcBef>
                  <a:spcAft>
                    <a:spcPct val="0"/>
                  </a:spcAft>
                  <a:buClrTx/>
                </a:pPr>
                <a:endParaRPr lang="en-US" altLang="en-US" sz="1800" kern="1200">
                  <a:solidFill>
                    <a:srgbClr val="000000"/>
                  </a:solidFill>
                  <a:ea typeface="+mn-ea"/>
                  <a:cs typeface="+mn-cs"/>
                </a:endParaRPr>
              </a:p>
            </p:txBody>
          </p:sp>
          <p:sp>
            <p:nvSpPr>
              <p:cNvPr id="7185" name="Rectangle 32"/>
              <p:cNvSpPr>
                <a:spLocks noChangeArrowheads="1"/>
              </p:cNvSpPr>
              <p:nvPr/>
            </p:nvSpPr>
            <p:spPr bwMode="auto">
              <a:xfrm>
                <a:off x="3997" y="1056"/>
                <a:ext cx="432" cy="384"/>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defTabSz="685800" eaLnBrk="0" fontAlgn="base" hangingPunct="0">
                  <a:spcBef>
                    <a:spcPct val="0"/>
                  </a:spcBef>
                  <a:spcAft>
                    <a:spcPct val="0"/>
                  </a:spcAft>
                  <a:buClrTx/>
                </a:pPr>
                <a:endParaRPr lang="en-US" altLang="en-US" sz="1800" kern="1200">
                  <a:solidFill>
                    <a:srgbClr val="000000"/>
                  </a:solidFill>
                  <a:ea typeface="+mn-ea"/>
                  <a:cs typeface="+mn-cs"/>
                </a:endParaRPr>
              </a:p>
            </p:txBody>
          </p:sp>
          <p:sp>
            <p:nvSpPr>
              <p:cNvPr id="7186" name="Rectangle 33"/>
              <p:cNvSpPr>
                <a:spLocks noChangeArrowheads="1"/>
              </p:cNvSpPr>
              <p:nvPr/>
            </p:nvSpPr>
            <p:spPr bwMode="auto">
              <a:xfrm>
                <a:off x="4429" y="1056"/>
                <a:ext cx="432" cy="384"/>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defTabSz="685800" eaLnBrk="0" fontAlgn="base" hangingPunct="0">
                  <a:spcBef>
                    <a:spcPct val="0"/>
                  </a:spcBef>
                  <a:spcAft>
                    <a:spcPct val="0"/>
                  </a:spcAft>
                  <a:buClrTx/>
                </a:pPr>
                <a:endParaRPr lang="en-US" altLang="en-US" sz="1800" kern="1200">
                  <a:solidFill>
                    <a:srgbClr val="000000"/>
                  </a:solidFill>
                  <a:ea typeface="+mn-ea"/>
                  <a:cs typeface="+mn-cs"/>
                </a:endParaRPr>
              </a:p>
            </p:txBody>
          </p:sp>
          <p:sp>
            <p:nvSpPr>
              <p:cNvPr id="7187" name="Rectangle 34"/>
              <p:cNvSpPr>
                <a:spLocks noChangeArrowheads="1"/>
              </p:cNvSpPr>
              <p:nvPr/>
            </p:nvSpPr>
            <p:spPr bwMode="auto">
              <a:xfrm>
                <a:off x="4861" y="1056"/>
                <a:ext cx="432" cy="384"/>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defTabSz="685800" eaLnBrk="0" fontAlgn="base" hangingPunct="0">
                  <a:spcBef>
                    <a:spcPct val="0"/>
                  </a:spcBef>
                  <a:spcAft>
                    <a:spcPct val="0"/>
                  </a:spcAft>
                  <a:buClrTx/>
                </a:pPr>
                <a:endParaRPr lang="en-US" altLang="en-US" sz="1800" kern="1200">
                  <a:solidFill>
                    <a:srgbClr val="000000"/>
                  </a:solidFill>
                  <a:ea typeface="+mn-ea"/>
                  <a:cs typeface="+mn-cs"/>
                </a:endParaRPr>
              </a:p>
            </p:txBody>
          </p:sp>
          <p:sp>
            <p:nvSpPr>
              <p:cNvPr id="7188" name="Text Box 35"/>
              <p:cNvSpPr txBox="1">
                <a:spLocks noChangeArrowheads="1"/>
              </p:cNvSpPr>
              <p:nvPr/>
            </p:nvSpPr>
            <p:spPr bwMode="auto">
              <a:xfrm>
                <a:off x="480" y="1056"/>
                <a:ext cx="581"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lg"/>
                  </a14:hiddenLine>
                </a:ext>
              </a:extLst>
            </p:spPr>
            <p:txBody>
              <a:bodyPr wrap="none">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defTabSz="685800" eaLnBrk="0" fontAlgn="base" hangingPunct="0">
                  <a:spcBef>
                    <a:spcPct val="0"/>
                  </a:spcBef>
                  <a:spcAft>
                    <a:spcPct val="0"/>
                  </a:spcAft>
                  <a:buClrTx/>
                </a:pPr>
                <a:r>
                  <a:rPr lang="en-US" altLang="en-US" sz="1800" kern="1200">
                    <a:solidFill>
                      <a:srgbClr val="3300FF"/>
                    </a:solidFill>
                    <a:latin typeface="Consolas" panose="020B0609020204030204" pitchFamily="49" charset="0"/>
                    <a:ea typeface="+mn-ea"/>
                    <a:cs typeface="+mn-cs"/>
                  </a:rPr>
                  <a:t>stk:</a:t>
                </a:r>
              </a:p>
            </p:txBody>
          </p:sp>
        </p:grpSp>
      </p:grpSp>
      <p:sp>
        <p:nvSpPr>
          <p:cNvPr id="24" name="Title 1"/>
          <p:cNvSpPr txBox="1">
            <a:spLocks/>
          </p:cNvSpPr>
          <p:nvPr/>
        </p:nvSpPr>
        <p:spPr>
          <a:xfrm>
            <a:off x="1814029" y="127250"/>
            <a:ext cx="3786672" cy="69621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1pPr>
            <a:lvl2pPr marR="0" lvl="1"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2pPr>
            <a:lvl3pPr marR="0" lvl="2"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3pPr>
            <a:lvl4pPr marR="0" lvl="3"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4pPr>
            <a:lvl5pPr marR="0" lvl="4"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5pPr>
            <a:lvl6pPr marR="0" lvl="5"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6pPr>
            <a:lvl7pPr marR="0" lvl="6"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7pPr>
            <a:lvl8pPr marR="0" lvl="7"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8pPr>
            <a:lvl9pPr marR="0" lvl="8"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9pPr>
          </a:lstStyle>
          <a:p>
            <a:r>
              <a:rPr lang="en-US" sz="3200" b="1" dirty="0" smtClean="0">
                <a:solidFill>
                  <a:srgbClr val="000000"/>
                </a:solidFill>
                <a:latin typeface="Gabriola" panose="04040605051002020D02" pitchFamily="82" charset="0"/>
                <a:ea typeface="Arial"/>
                <a:cs typeface="Arial"/>
                <a:sym typeface="Arial"/>
              </a:rPr>
              <a:t>After Popping</a:t>
            </a:r>
            <a:endParaRPr lang="en-IN" sz="3200" b="1" dirty="0">
              <a:solidFill>
                <a:srgbClr val="000000"/>
              </a:solidFill>
              <a:latin typeface="Gabriola" panose="04040605051002020D02" pitchFamily="82" charset="0"/>
              <a:ea typeface="Arial"/>
              <a:cs typeface="Arial"/>
              <a:sym typeface="Arial"/>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22</a:t>
            </a:fld>
            <a:endParaRPr lang="en"/>
          </a:p>
        </p:txBody>
      </p:sp>
    </p:spTree>
    <p:extLst>
      <p:ext uri="{BB962C8B-B14F-4D97-AF65-F5344CB8AC3E}">
        <p14:creationId xmlns:p14="http://schemas.microsoft.com/office/powerpoint/2010/main" val="9320651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3319"/>
                                        </p:tgtEl>
                                        <p:attrNameLst>
                                          <p:attrName>style.visibility</p:attrName>
                                        </p:attrNameLst>
                                      </p:cBhvr>
                                      <p:to>
                                        <p:strVal val="visible"/>
                                      </p:to>
                                    </p:set>
                                    <p:animEffect transition="in" filter="dissolve">
                                      <p:cBhvr>
                                        <p:cTn id="17" dur="500"/>
                                        <p:tgtEl>
                                          <p:spTgt spid="1331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3315">
                                            <p:txEl>
                                              <p:pRg st="0" end="0"/>
                                            </p:txEl>
                                          </p:spTgt>
                                        </p:tgtEl>
                                        <p:attrNameLst>
                                          <p:attrName>style.visibility</p:attrName>
                                        </p:attrNameLst>
                                      </p:cBhvr>
                                      <p:to>
                                        <p:strVal val="visible"/>
                                      </p:to>
                                    </p:set>
                                    <p:animEffect transition="in" filter="wipe(left)">
                                      <p:cBhvr>
                                        <p:cTn id="22" dur="500"/>
                                        <p:tgtEl>
                                          <p:spTgt spid="13315">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3315">
                                            <p:txEl>
                                              <p:pRg st="1" end="1"/>
                                            </p:txEl>
                                          </p:spTgt>
                                        </p:tgtEl>
                                        <p:attrNameLst>
                                          <p:attrName>style.visibility</p:attrName>
                                        </p:attrNameLst>
                                      </p:cBhvr>
                                      <p:to>
                                        <p:strVal val="visible"/>
                                      </p:to>
                                    </p:set>
                                    <p:animEffect transition="in" filter="wipe(left)">
                                      <p:cBhvr>
                                        <p:cTn id="27" dur="500"/>
                                        <p:tgtEl>
                                          <p:spTgt spid="13315">
                                            <p:txEl>
                                              <p:pRg st="1" end="1"/>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3315">
                                            <p:txEl>
                                              <p:pRg st="2" end="2"/>
                                            </p:txEl>
                                          </p:spTgt>
                                        </p:tgtEl>
                                        <p:attrNameLst>
                                          <p:attrName>style.visibility</p:attrName>
                                        </p:attrNameLst>
                                      </p:cBhvr>
                                      <p:to>
                                        <p:strVal val="visible"/>
                                      </p:to>
                                    </p:set>
                                    <p:animEffect transition="in" filter="wipe(left)">
                                      <p:cBhvr>
                                        <p:cTn id="32" dur="500"/>
                                        <p:tgtEl>
                                          <p:spTgt spid="13315">
                                            <p:txEl>
                                              <p:pRg st="2" end="2"/>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3315">
                                            <p:txEl>
                                              <p:pRg st="3" end="3"/>
                                            </p:txEl>
                                          </p:spTgt>
                                        </p:tgtEl>
                                        <p:attrNameLst>
                                          <p:attrName>style.visibility</p:attrName>
                                        </p:attrNameLst>
                                      </p:cBhvr>
                                      <p:to>
                                        <p:strVal val="visible"/>
                                      </p:to>
                                    </p:set>
                                    <p:animEffect transition="in" filter="wipe(left)">
                                      <p:cBhvr>
                                        <p:cTn id="37" dur="500"/>
                                        <p:tgtEl>
                                          <p:spTgt spid="13315">
                                            <p:txEl>
                                              <p:pRg st="3" end="3"/>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3315">
                                            <p:txEl>
                                              <p:pRg st="4" end="4"/>
                                            </p:txEl>
                                          </p:spTgt>
                                        </p:tgtEl>
                                        <p:attrNameLst>
                                          <p:attrName>style.visibility</p:attrName>
                                        </p:attrNameLst>
                                      </p:cBhvr>
                                      <p:to>
                                        <p:strVal val="visible"/>
                                      </p:to>
                                    </p:set>
                                    <p:animEffect transition="in" filter="wipe(left)">
                                      <p:cBhvr>
                                        <p:cTn id="42" dur="500"/>
                                        <p:tgtEl>
                                          <p:spTgt spid="1331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build="p" bldLvl="4" autoUpdateAnimBg="0"/>
      <p:bldP spid="13319"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9" name="Rectangle 4"/>
          <p:cNvSpPr>
            <a:spLocks noChangeArrowheads="1"/>
          </p:cNvSpPr>
          <p:nvPr/>
        </p:nvSpPr>
        <p:spPr bwMode="auto">
          <a:xfrm>
            <a:off x="4340182" y="3003798"/>
            <a:ext cx="514350" cy="971550"/>
          </a:xfrm>
          <a:prstGeom prst="rect">
            <a:avLst/>
          </a:prstGeom>
          <a:solidFill>
            <a:srgbClr val="CC0000"/>
          </a:solidFill>
          <a:ln w="31750">
            <a:solidFill>
              <a:srgbClr val="80000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685800">
              <a:spcBef>
                <a:spcPct val="0"/>
              </a:spcBef>
              <a:buClrTx/>
              <a:buNone/>
            </a:pPr>
            <a:endParaRPr lang="en-US" altLang="en-US" sz="2000" kern="1200">
              <a:solidFill>
                <a:srgbClr val="FF0000"/>
              </a:solidFill>
              <a:latin typeface="Gabriola" panose="04040605051002020D02" pitchFamily="82" charset="0"/>
              <a:ea typeface="+mn-ea"/>
              <a:cs typeface="+mn-cs"/>
            </a:endParaRPr>
          </a:p>
        </p:txBody>
      </p:sp>
      <p:sp>
        <p:nvSpPr>
          <p:cNvPr id="54280" name="Rectangle 5"/>
          <p:cNvSpPr>
            <a:spLocks noChangeArrowheads="1"/>
          </p:cNvSpPr>
          <p:nvPr/>
        </p:nvSpPr>
        <p:spPr bwMode="auto">
          <a:xfrm>
            <a:off x="4340182" y="1917948"/>
            <a:ext cx="514350" cy="1085850"/>
          </a:xfrm>
          <a:prstGeom prst="rect">
            <a:avLst/>
          </a:prstGeom>
          <a:solidFill>
            <a:srgbClr val="CCFFFF"/>
          </a:solidFill>
          <a:ln w="31750">
            <a:solidFill>
              <a:srgbClr val="80000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685800">
              <a:spcBef>
                <a:spcPct val="0"/>
              </a:spcBef>
              <a:buClrTx/>
              <a:buNone/>
            </a:pPr>
            <a:endParaRPr lang="en-US" altLang="en-US" sz="2000" kern="1200">
              <a:solidFill>
                <a:srgbClr val="FF0000"/>
              </a:solidFill>
              <a:latin typeface="Gabriola" panose="04040605051002020D02" pitchFamily="82" charset="0"/>
              <a:ea typeface="+mn-ea"/>
              <a:cs typeface="+mn-cs"/>
            </a:endParaRPr>
          </a:p>
        </p:txBody>
      </p:sp>
      <p:grpSp>
        <p:nvGrpSpPr>
          <p:cNvPr id="2" name="Group 9"/>
          <p:cNvGrpSpPr>
            <a:grpSpLocks/>
          </p:cNvGrpSpPr>
          <p:nvPr/>
        </p:nvGrpSpPr>
        <p:grpSpPr bwMode="auto">
          <a:xfrm>
            <a:off x="3397207" y="2841873"/>
            <a:ext cx="914400" cy="400050"/>
            <a:chOff x="576" y="2448"/>
            <a:chExt cx="768" cy="336"/>
          </a:xfrm>
        </p:grpSpPr>
        <p:sp>
          <p:nvSpPr>
            <p:cNvPr id="54287" name="Text Box 6"/>
            <p:cNvSpPr txBox="1">
              <a:spLocks noChangeArrowheads="1"/>
            </p:cNvSpPr>
            <p:nvPr/>
          </p:nvSpPr>
          <p:spPr bwMode="auto">
            <a:xfrm>
              <a:off x="576" y="2448"/>
              <a:ext cx="432" cy="336"/>
            </a:xfrm>
            <a:prstGeom prst="rect">
              <a:avLst/>
            </a:prstGeom>
            <a:solidFill>
              <a:srgbClr val="FFFFFF"/>
            </a:solidFill>
            <a:ln w="31750">
              <a:solidFill>
                <a:srgbClr val="FFC000"/>
              </a:solidFill>
              <a:miter lim="800000"/>
              <a:headEnd/>
              <a:tailEnd/>
            </a:ln>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685800">
                <a:spcBef>
                  <a:spcPct val="50000"/>
                </a:spcBef>
                <a:buClrTx/>
                <a:buNone/>
              </a:pPr>
              <a:r>
                <a:rPr lang="en-US" altLang="en-US" sz="2000" kern="1200" dirty="0">
                  <a:solidFill>
                    <a:srgbClr val="F14124">
                      <a:lumMod val="60000"/>
                      <a:lumOff val="40000"/>
                    </a:srgbClr>
                  </a:solidFill>
                  <a:latin typeface="Gabriola" panose="04040605051002020D02" pitchFamily="82" charset="0"/>
                  <a:ea typeface="+mn-ea"/>
                  <a:cs typeface="+mn-cs"/>
                </a:rPr>
                <a:t>top</a:t>
              </a:r>
            </a:p>
          </p:txBody>
        </p:sp>
        <p:sp>
          <p:nvSpPr>
            <p:cNvPr id="54288" name="Line 8"/>
            <p:cNvSpPr>
              <a:spLocks noChangeShapeType="1"/>
            </p:cNvSpPr>
            <p:nvPr/>
          </p:nvSpPr>
          <p:spPr bwMode="auto">
            <a:xfrm>
              <a:off x="1056" y="2592"/>
              <a:ext cx="288" cy="0"/>
            </a:xfrm>
            <a:prstGeom prst="line">
              <a:avLst/>
            </a:prstGeom>
            <a:noFill/>
            <a:ln w="31750">
              <a:solidFill>
                <a:srgbClr val="800000"/>
              </a:solidFill>
              <a:round/>
              <a:headEnd/>
              <a:tailEnd type="triangle" w="med" len="med"/>
            </a:ln>
            <a:extLst>
              <a:ext uri="{909E8E84-426E-40DD-AFC4-6F175D3DCCD1}">
                <a14:hiddenFill xmlns:a14="http://schemas.microsoft.com/office/drawing/2010/main">
                  <a:noFill/>
                </a14:hiddenFill>
              </a:ext>
            </a:extLst>
          </p:spPr>
          <p:txBody>
            <a:bodyPr/>
            <a:lstStyle/>
            <a:p>
              <a:pPr defTabSz="685800">
                <a:buClrTx/>
              </a:pPr>
              <a:endParaRPr lang="en-IN" kern="1200">
                <a:solidFill>
                  <a:prstClr val="black"/>
                </a:solidFill>
                <a:latin typeface="Gabriola" panose="04040605051002020D02" pitchFamily="82" charset="0"/>
                <a:ea typeface="+mn-ea"/>
                <a:cs typeface="+mn-cs"/>
              </a:endParaRPr>
            </a:p>
          </p:txBody>
        </p:sp>
      </p:grpSp>
      <p:grpSp>
        <p:nvGrpSpPr>
          <p:cNvPr id="3" name="Group 10"/>
          <p:cNvGrpSpPr>
            <a:grpSpLocks/>
          </p:cNvGrpSpPr>
          <p:nvPr/>
        </p:nvGrpSpPr>
        <p:grpSpPr bwMode="auto">
          <a:xfrm>
            <a:off x="3397207" y="2429917"/>
            <a:ext cx="914400" cy="400050"/>
            <a:chOff x="576" y="2448"/>
            <a:chExt cx="768" cy="336"/>
          </a:xfrm>
        </p:grpSpPr>
        <p:sp>
          <p:nvSpPr>
            <p:cNvPr id="54285" name="Text Box 11"/>
            <p:cNvSpPr txBox="1">
              <a:spLocks noChangeArrowheads="1"/>
            </p:cNvSpPr>
            <p:nvPr/>
          </p:nvSpPr>
          <p:spPr bwMode="auto">
            <a:xfrm>
              <a:off x="576" y="2448"/>
              <a:ext cx="432" cy="336"/>
            </a:xfrm>
            <a:prstGeom prst="rect">
              <a:avLst/>
            </a:prstGeom>
            <a:noFill/>
            <a:ln w="31750">
              <a:solidFill>
                <a:srgbClr val="CC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685800">
                <a:spcBef>
                  <a:spcPct val="50000"/>
                </a:spcBef>
                <a:buClrTx/>
                <a:buNone/>
              </a:pPr>
              <a:r>
                <a:rPr lang="en-US" altLang="en-US" sz="2000" kern="1200">
                  <a:solidFill>
                    <a:srgbClr val="FF0000"/>
                  </a:solidFill>
                  <a:latin typeface="Gabriola" panose="04040605051002020D02" pitchFamily="82" charset="0"/>
                  <a:ea typeface="+mn-ea"/>
                  <a:cs typeface="+mn-cs"/>
                </a:rPr>
                <a:t>top</a:t>
              </a:r>
            </a:p>
          </p:txBody>
        </p:sp>
        <p:sp>
          <p:nvSpPr>
            <p:cNvPr id="54286" name="Line 12"/>
            <p:cNvSpPr>
              <a:spLocks noChangeShapeType="1"/>
            </p:cNvSpPr>
            <p:nvPr/>
          </p:nvSpPr>
          <p:spPr bwMode="auto">
            <a:xfrm>
              <a:off x="1056" y="2592"/>
              <a:ext cx="288" cy="0"/>
            </a:xfrm>
            <a:prstGeom prst="line">
              <a:avLst/>
            </a:prstGeom>
            <a:noFill/>
            <a:ln w="31750">
              <a:solidFill>
                <a:srgbClr val="800000"/>
              </a:solidFill>
              <a:round/>
              <a:headEnd/>
              <a:tailEnd type="triangle" w="med" len="med"/>
            </a:ln>
            <a:extLst>
              <a:ext uri="{909E8E84-426E-40DD-AFC4-6F175D3DCCD1}">
                <a14:hiddenFill xmlns:a14="http://schemas.microsoft.com/office/drawing/2010/main">
                  <a:noFill/>
                </a14:hiddenFill>
              </a:ext>
            </a:extLst>
          </p:spPr>
          <p:txBody>
            <a:bodyPr/>
            <a:lstStyle/>
            <a:p>
              <a:pPr defTabSz="685800">
                <a:buClrTx/>
              </a:pPr>
              <a:endParaRPr lang="en-IN" kern="1200">
                <a:solidFill>
                  <a:prstClr val="black"/>
                </a:solidFill>
                <a:latin typeface="Gabriola" panose="04040605051002020D02" pitchFamily="82" charset="0"/>
                <a:ea typeface="+mn-ea"/>
                <a:cs typeface="+mn-cs"/>
              </a:endParaRPr>
            </a:p>
          </p:txBody>
        </p:sp>
      </p:grpSp>
      <p:sp>
        <p:nvSpPr>
          <p:cNvPr id="110605" name="Rectangle 13"/>
          <p:cNvSpPr>
            <a:spLocks noChangeArrowheads="1"/>
          </p:cNvSpPr>
          <p:nvPr/>
        </p:nvSpPr>
        <p:spPr bwMode="auto">
          <a:xfrm>
            <a:off x="4340182" y="2603748"/>
            <a:ext cx="514350" cy="400050"/>
          </a:xfrm>
          <a:prstGeom prst="rect">
            <a:avLst/>
          </a:prstGeom>
          <a:solidFill>
            <a:srgbClr val="CC0000"/>
          </a:solidFill>
          <a:ln w="31750">
            <a:solidFill>
              <a:srgbClr val="80000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685800">
              <a:spcBef>
                <a:spcPct val="0"/>
              </a:spcBef>
              <a:buClrTx/>
              <a:buNone/>
            </a:pPr>
            <a:endParaRPr lang="en-US" altLang="en-US" sz="2000" kern="1200">
              <a:solidFill>
                <a:srgbClr val="FF0000"/>
              </a:solidFill>
              <a:latin typeface="Gabriola" panose="04040605051002020D02" pitchFamily="82" charset="0"/>
              <a:ea typeface="+mn-ea"/>
              <a:cs typeface="+mn-cs"/>
            </a:endParaRPr>
          </a:p>
        </p:txBody>
      </p:sp>
      <p:sp>
        <p:nvSpPr>
          <p:cNvPr id="110606" name="Text Box 14"/>
          <p:cNvSpPr txBox="1">
            <a:spLocks noChangeArrowheads="1"/>
          </p:cNvSpPr>
          <p:nvPr/>
        </p:nvSpPr>
        <p:spPr bwMode="auto">
          <a:xfrm>
            <a:off x="5675941" y="2353434"/>
            <a:ext cx="66717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685800">
              <a:spcBef>
                <a:spcPct val="0"/>
              </a:spcBef>
              <a:buClrTx/>
              <a:buNone/>
            </a:pPr>
            <a:r>
              <a:rPr lang="en-US" altLang="en-US" sz="2000" kern="1200" dirty="0">
                <a:solidFill>
                  <a:srgbClr val="FF0000"/>
                </a:solidFill>
                <a:latin typeface="Gabriola" panose="04040605051002020D02" pitchFamily="82" charset="0"/>
                <a:ea typeface="+mn-ea"/>
                <a:cs typeface="+mn-cs"/>
              </a:rPr>
              <a:t>PUSH</a:t>
            </a:r>
          </a:p>
        </p:txBody>
      </p:sp>
      <p:cxnSp>
        <p:nvCxnSpPr>
          <p:cNvPr id="5" name="Straight Arrow Connector 4"/>
          <p:cNvCxnSpPr/>
          <p:nvPr/>
        </p:nvCxnSpPr>
        <p:spPr>
          <a:xfrm flipV="1">
            <a:off x="3059832" y="2355726"/>
            <a:ext cx="0" cy="852860"/>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17" name="Title 1"/>
          <p:cNvSpPr txBox="1">
            <a:spLocks/>
          </p:cNvSpPr>
          <p:nvPr/>
        </p:nvSpPr>
        <p:spPr>
          <a:xfrm>
            <a:off x="1814028" y="127250"/>
            <a:ext cx="5318291" cy="69621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1pPr>
            <a:lvl2pPr marR="0" lvl="1"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2pPr>
            <a:lvl3pPr marR="0" lvl="2"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3pPr>
            <a:lvl4pPr marR="0" lvl="3"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4pPr>
            <a:lvl5pPr marR="0" lvl="4"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5pPr>
            <a:lvl6pPr marR="0" lvl="5"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6pPr>
            <a:lvl7pPr marR="0" lvl="6"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7pPr>
            <a:lvl8pPr marR="0" lvl="7"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8pPr>
            <a:lvl9pPr marR="0" lvl="8"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9pPr>
          </a:lstStyle>
          <a:p>
            <a:r>
              <a:rPr lang="en-US" sz="3200" b="1" dirty="0" smtClean="0">
                <a:solidFill>
                  <a:srgbClr val="000000"/>
                </a:solidFill>
                <a:latin typeface="Gabriola" panose="04040605051002020D02" pitchFamily="82" charset="0"/>
                <a:ea typeface="Arial"/>
                <a:cs typeface="Arial"/>
                <a:sym typeface="Arial"/>
              </a:rPr>
              <a:t>Push using Stack (Array Implementation)</a:t>
            </a:r>
            <a:endParaRPr lang="en-IN" sz="3200" b="1" dirty="0">
              <a:solidFill>
                <a:srgbClr val="000000"/>
              </a:solidFill>
              <a:latin typeface="Gabriola" panose="04040605051002020D02" pitchFamily="82" charset="0"/>
              <a:ea typeface="Arial"/>
              <a:cs typeface="Arial"/>
              <a:sym typeface="Arial"/>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23</a:t>
            </a:fld>
            <a:endParaRPr lang="en"/>
          </a:p>
        </p:txBody>
      </p:sp>
    </p:spTree>
    <p:extLst>
      <p:ext uri="{BB962C8B-B14F-4D97-AF65-F5344CB8AC3E}">
        <p14:creationId xmlns:p14="http://schemas.microsoft.com/office/powerpoint/2010/main" val="20814979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10606"/>
                                        </p:tgtEl>
                                        <p:attrNameLst>
                                          <p:attrName>style.visibility</p:attrName>
                                        </p:attrNameLst>
                                      </p:cBhvr>
                                      <p:to>
                                        <p:strVal val="visible"/>
                                      </p:to>
                                    </p:set>
                                    <p:animEffect transition="in" filter="checkerboard(across)">
                                      <p:cBhvr>
                                        <p:cTn id="7" dur="500"/>
                                        <p:tgtEl>
                                          <p:spTgt spid="11060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xit" presetSubtype="10" fill="hold" nodeType="clickEffect">
                                  <p:stCondLst>
                                    <p:cond delay="0"/>
                                  </p:stCondLst>
                                  <p:childTnLst>
                                    <p:animEffect transition="out" filter="checkerboard(across)">
                                      <p:cBhvr>
                                        <p:cTn id="11" dur="500"/>
                                        <p:tgtEl>
                                          <p:spTgt spid="2"/>
                                        </p:tgtEl>
                                      </p:cBhvr>
                                    </p:animEffect>
                                    <p:set>
                                      <p:cBhvr>
                                        <p:cTn id="12" dur="1" fill="hold">
                                          <p:stCondLst>
                                            <p:cond delay="499"/>
                                          </p:stCondLst>
                                        </p:cTn>
                                        <p:tgtEl>
                                          <p:spTgt spid="2"/>
                                        </p:tgtEl>
                                        <p:attrNameLst>
                                          <p:attrName>style.visibility</p:attrName>
                                        </p:attrNameLst>
                                      </p:cBhvr>
                                      <p:to>
                                        <p:strVal val="hidden"/>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checkerboard(across)">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110605"/>
                                        </p:tgtEl>
                                        <p:attrNameLst>
                                          <p:attrName>style.visibility</p:attrName>
                                        </p:attrNameLst>
                                      </p:cBhvr>
                                      <p:to>
                                        <p:strVal val="visible"/>
                                      </p:to>
                                    </p:set>
                                    <p:animEffect transition="in" filter="checkerboard(across)">
                                      <p:cBhvr>
                                        <p:cTn id="22" dur="500"/>
                                        <p:tgtEl>
                                          <p:spTgt spid="1106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605" grpId="0" animBg="1"/>
      <p:bldP spid="11060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3" name="Rectangle 4"/>
          <p:cNvSpPr>
            <a:spLocks noChangeArrowheads="1"/>
          </p:cNvSpPr>
          <p:nvPr/>
        </p:nvSpPr>
        <p:spPr bwMode="auto">
          <a:xfrm>
            <a:off x="4409982" y="3003798"/>
            <a:ext cx="514350" cy="971550"/>
          </a:xfrm>
          <a:prstGeom prst="rect">
            <a:avLst/>
          </a:prstGeom>
          <a:solidFill>
            <a:srgbClr val="CC0000"/>
          </a:solidFill>
          <a:ln w="31750">
            <a:solidFill>
              <a:srgbClr val="80000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685800">
              <a:spcBef>
                <a:spcPct val="0"/>
              </a:spcBef>
              <a:buClrTx/>
              <a:buNone/>
            </a:pPr>
            <a:endParaRPr lang="en-US" altLang="en-US" sz="2000" b="1" kern="1200">
              <a:solidFill>
                <a:srgbClr val="FF0000"/>
              </a:solidFill>
              <a:latin typeface="Gabriola" panose="04040605051002020D02" pitchFamily="82" charset="0"/>
              <a:ea typeface="+mn-ea"/>
              <a:cs typeface="+mn-cs"/>
            </a:endParaRPr>
          </a:p>
        </p:txBody>
      </p:sp>
      <p:sp>
        <p:nvSpPr>
          <p:cNvPr id="55304" name="Rectangle 5"/>
          <p:cNvSpPr>
            <a:spLocks noChangeArrowheads="1"/>
          </p:cNvSpPr>
          <p:nvPr/>
        </p:nvSpPr>
        <p:spPr bwMode="auto">
          <a:xfrm>
            <a:off x="4409982" y="1917948"/>
            <a:ext cx="514350" cy="1085850"/>
          </a:xfrm>
          <a:prstGeom prst="rect">
            <a:avLst/>
          </a:prstGeom>
          <a:solidFill>
            <a:srgbClr val="CCFFFF"/>
          </a:solidFill>
          <a:ln w="31750">
            <a:solidFill>
              <a:srgbClr val="80000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685800">
              <a:spcBef>
                <a:spcPct val="0"/>
              </a:spcBef>
              <a:buClrTx/>
              <a:buNone/>
            </a:pPr>
            <a:endParaRPr lang="en-US" altLang="en-US" sz="2000" b="1" kern="1200">
              <a:solidFill>
                <a:srgbClr val="FF0000"/>
              </a:solidFill>
              <a:latin typeface="Gabriola" panose="04040605051002020D02" pitchFamily="82" charset="0"/>
              <a:ea typeface="+mn-ea"/>
              <a:cs typeface="+mn-cs"/>
            </a:endParaRPr>
          </a:p>
        </p:txBody>
      </p:sp>
      <p:grpSp>
        <p:nvGrpSpPr>
          <p:cNvPr id="2" name="Group 6"/>
          <p:cNvGrpSpPr>
            <a:grpSpLocks/>
          </p:cNvGrpSpPr>
          <p:nvPr/>
        </p:nvGrpSpPr>
        <p:grpSpPr bwMode="auto">
          <a:xfrm>
            <a:off x="3467007" y="2841873"/>
            <a:ext cx="914400" cy="400050"/>
            <a:chOff x="576" y="2448"/>
            <a:chExt cx="768" cy="336"/>
          </a:xfrm>
        </p:grpSpPr>
        <p:sp>
          <p:nvSpPr>
            <p:cNvPr id="55311" name="Text Box 7"/>
            <p:cNvSpPr txBox="1">
              <a:spLocks noChangeArrowheads="1"/>
            </p:cNvSpPr>
            <p:nvPr/>
          </p:nvSpPr>
          <p:spPr bwMode="auto">
            <a:xfrm>
              <a:off x="576" y="2448"/>
              <a:ext cx="432" cy="336"/>
            </a:xfrm>
            <a:prstGeom prst="rect">
              <a:avLst/>
            </a:prstGeom>
            <a:noFill/>
            <a:ln w="31750">
              <a:solidFill>
                <a:srgbClr val="CC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685800">
                <a:spcBef>
                  <a:spcPct val="50000"/>
                </a:spcBef>
                <a:buClrTx/>
                <a:buNone/>
              </a:pPr>
              <a:r>
                <a:rPr lang="en-US" altLang="en-US" sz="2000" b="1" kern="1200">
                  <a:solidFill>
                    <a:srgbClr val="FF0000"/>
                  </a:solidFill>
                  <a:latin typeface="Gabriola" panose="04040605051002020D02" pitchFamily="82" charset="0"/>
                  <a:ea typeface="+mn-ea"/>
                  <a:cs typeface="+mn-cs"/>
                </a:rPr>
                <a:t>top</a:t>
              </a:r>
            </a:p>
          </p:txBody>
        </p:sp>
        <p:sp>
          <p:nvSpPr>
            <p:cNvPr id="55312" name="Line 8"/>
            <p:cNvSpPr>
              <a:spLocks noChangeShapeType="1"/>
            </p:cNvSpPr>
            <p:nvPr/>
          </p:nvSpPr>
          <p:spPr bwMode="auto">
            <a:xfrm>
              <a:off x="1056" y="2592"/>
              <a:ext cx="288" cy="0"/>
            </a:xfrm>
            <a:prstGeom prst="line">
              <a:avLst/>
            </a:prstGeom>
            <a:noFill/>
            <a:ln w="31750">
              <a:solidFill>
                <a:srgbClr val="800000"/>
              </a:solidFill>
              <a:round/>
              <a:headEnd/>
              <a:tailEnd type="triangle" w="med" len="med"/>
            </a:ln>
            <a:extLst>
              <a:ext uri="{909E8E84-426E-40DD-AFC4-6F175D3DCCD1}">
                <a14:hiddenFill xmlns:a14="http://schemas.microsoft.com/office/drawing/2010/main">
                  <a:noFill/>
                </a14:hiddenFill>
              </a:ext>
            </a:extLst>
          </p:spPr>
          <p:txBody>
            <a:bodyPr/>
            <a:lstStyle/>
            <a:p>
              <a:pPr defTabSz="685800">
                <a:buClrTx/>
              </a:pPr>
              <a:endParaRPr lang="en-IN" b="1" kern="1200">
                <a:solidFill>
                  <a:prstClr val="black"/>
                </a:solidFill>
                <a:latin typeface="Gabriola" panose="04040605051002020D02" pitchFamily="82" charset="0"/>
                <a:ea typeface="+mn-ea"/>
                <a:cs typeface="+mn-cs"/>
              </a:endParaRPr>
            </a:p>
          </p:txBody>
        </p:sp>
      </p:grpSp>
      <p:grpSp>
        <p:nvGrpSpPr>
          <p:cNvPr id="3" name="Group 9"/>
          <p:cNvGrpSpPr>
            <a:grpSpLocks/>
          </p:cNvGrpSpPr>
          <p:nvPr/>
        </p:nvGrpSpPr>
        <p:grpSpPr bwMode="auto">
          <a:xfrm>
            <a:off x="3467007" y="2429917"/>
            <a:ext cx="914400" cy="400050"/>
            <a:chOff x="576" y="2448"/>
            <a:chExt cx="768" cy="336"/>
          </a:xfrm>
        </p:grpSpPr>
        <p:sp>
          <p:nvSpPr>
            <p:cNvPr id="55309" name="Text Box 10"/>
            <p:cNvSpPr txBox="1">
              <a:spLocks noChangeArrowheads="1"/>
            </p:cNvSpPr>
            <p:nvPr/>
          </p:nvSpPr>
          <p:spPr bwMode="auto">
            <a:xfrm>
              <a:off x="576" y="2448"/>
              <a:ext cx="432" cy="336"/>
            </a:xfrm>
            <a:prstGeom prst="rect">
              <a:avLst/>
            </a:prstGeom>
            <a:noFill/>
            <a:ln w="31750">
              <a:solidFill>
                <a:srgbClr val="FFC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685800">
                <a:spcBef>
                  <a:spcPct val="50000"/>
                </a:spcBef>
                <a:buClrTx/>
                <a:buNone/>
              </a:pPr>
              <a:r>
                <a:rPr lang="en-US" altLang="en-US" sz="2000" b="1" kern="1200" dirty="0">
                  <a:solidFill>
                    <a:srgbClr val="F14124">
                      <a:lumMod val="60000"/>
                      <a:lumOff val="40000"/>
                    </a:srgbClr>
                  </a:solidFill>
                  <a:latin typeface="Gabriola" panose="04040605051002020D02" pitchFamily="82" charset="0"/>
                  <a:ea typeface="+mn-ea"/>
                  <a:cs typeface="+mn-cs"/>
                </a:rPr>
                <a:t>top</a:t>
              </a:r>
            </a:p>
          </p:txBody>
        </p:sp>
        <p:sp>
          <p:nvSpPr>
            <p:cNvPr id="55310" name="Line 11"/>
            <p:cNvSpPr>
              <a:spLocks noChangeShapeType="1"/>
            </p:cNvSpPr>
            <p:nvPr/>
          </p:nvSpPr>
          <p:spPr bwMode="auto">
            <a:xfrm>
              <a:off x="1056" y="2592"/>
              <a:ext cx="288" cy="0"/>
            </a:xfrm>
            <a:prstGeom prst="line">
              <a:avLst/>
            </a:prstGeom>
            <a:noFill/>
            <a:ln w="31750">
              <a:solidFill>
                <a:srgbClr val="FFC000"/>
              </a:solidFill>
              <a:round/>
              <a:headEnd/>
              <a:tailEnd type="triangle" w="med" len="med"/>
            </a:ln>
            <a:extLst>
              <a:ext uri="{909E8E84-426E-40DD-AFC4-6F175D3DCCD1}">
                <a14:hiddenFill xmlns:a14="http://schemas.microsoft.com/office/drawing/2010/main">
                  <a:noFill/>
                </a14:hiddenFill>
              </a:ext>
            </a:extLst>
          </p:spPr>
          <p:txBody>
            <a:bodyPr/>
            <a:lstStyle/>
            <a:p>
              <a:pPr defTabSz="685800">
                <a:buClrTx/>
              </a:pPr>
              <a:endParaRPr lang="en-IN" b="1" kern="1200">
                <a:solidFill>
                  <a:prstClr val="black"/>
                </a:solidFill>
                <a:latin typeface="Gabriola" panose="04040605051002020D02" pitchFamily="82" charset="0"/>
                <a:ea typeface="+mn-ea"/>
                <a:cs typeface="+mn-cs"/>
              </a:endParaRPr>
            </a:p>
          </p:txBody>
        </p:sp>
      </p:grpSp>
      <p:sp>
        <p:nvSpPr>
          <p:cNvPr id="111628" name="Rectangle 12"/>
          <p:cNvSpPr>
            <a:spLocks noChangeArrowheads="1"/>
          </p:cNvSpPr>
          <p:nvPr/>
        </p:nvSpPr>
        <p:spPr bwMode="auto">
          <a:xfrm>
            <a:off x="4409982" y="2603748"/>
            <a:ext cx="514350" cy="400050"/>
          </a:xfrm>
          <a:prstGeom prst="rect">
            <a:avLst/>
          </a:prstGeom>
          <a:solidFill>
            <a:srgbClr val="CC0000"/>
          </a:solidFill>
          <a:ln w="31750">
            <a:solidFill>
              <a:srgbClr val="80000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685800">
              <a:spcBef>
                <a:spcPct val="0"/>
              </a:spcBef>
              <a:buClrTx/>
              <a:buNone/>
            </a:pPr>
            <a:endParaRPr lang="en-US" altLang="en-US" sz="2000" b="1" kern="1200">
              <a:solidFill>
                <a:srgbClr val="FF0000"/>
              </a:solidFill>
              <a:latin typeface="Gabriola" panose="04040605051002020D02" pitchFamily="82" charset="0"/>
              <a:ea typeface="+mn-ea"/>
              <a:cs typeface="+mn-cs"/>
            </a:endParaRPr>
          </a:p>
        </p:txBody>
      </p:sp>
      <p:sp>
        <p:nvSpPr>
          <p:cNvPr id="111629" name="Text Box 13"/>
          <p:cNvSpPr txBox="1">
            <a:spLocks noChangeArrowheads="1"/>
          </p:cNvSpPr>
          <p:nvPr/>
        </p:nvSpPr>
        <p:spPr bwMode="auto">
          <a:xfrm>
            <a:off x="5957422" y="2201257"/>
            <a:ext cx="5261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685800">
              <a:spcBef>
                <a:spcPct val="0"/>
              </a:spcBef>
              <a:buClrTx/>
              <a:buNone/>
            </a:pPr>
            <a:r>
              <a:rPr lang="en-US" altLang="en-US" sz="2000" b="1" kern="1200" dirty="0">
                <a:solidFill>
                  <a:srgbClr val="FF0000"/>
                </a:solidFill>
                <a:latin typeface="Gabriola" panose="04040605051002020D02" pitchFamily="82" charset="0"/>
                <a:ea typeface="+mn-ea"/>
                <a:cs typeface="+mn-cs"/>
              </a:rPr>
              <a:t>POP</a:t>
            </a:r>
          </a:p>
        </p:txBody>
      </p:sp>
      <p:cxnSp>
        <p:nvCxnSpPr>
          <p:cNvPr id="5" name="Straight Arrow Connector 4"/>
          <p:cNvCxnSpPr/>
          <p:nvPr/>
        </p:nvCxnSpPr>
        <p:spPr>
          <a:xfrm>
            <a:off x="3113838" y="2355726"/>
            <a:ext cx="0" cy="918102"/>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18" name="Title 1"/>
          <p:cNvSpPr txBox="1">
            <a:spLocks/>
          </p:cNvSpPr>
          <p:nvPr/>
        </p:nvSpPr>
        <p:spPr>
          <a:xfrm>
            <a:off x="1814028" y="127250"/>
            <a:ext cx="5318291" cy="69621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1pPr>
            <a:lvl2pPr marR="0" lvl="1"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2pPr>
            <a:lvl3pPr marR="0" lvl="2"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3pPr>
            <a:lvl4pPr marR="0" lvl="3"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4pPr>
            <a:lvl5pPr marR="0" lvl="4"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5pPr>
            <a:lvl6pPr marR="0" lvl="5"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6pPr>
            <a:lvl7pPr marR="0" lvl="6"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7pPr>
            <a:lvl8pPr marR="0" lvl="7"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8pPr>
            <a:lvl9pPr marR="0" lvl="8"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9pPr>
          </a:lstStyle>
          <a:p>
            <a:r>
              <a:rPr lang="en-US" sz="3200" b="1" dirty="0" smtClean="0">
                <a:solidFill>
                  <a:srgbClr val="000000"/>
                </a:solidFill>
                <a:latin typeface="Gabriola" panose="04040605051002020D02" pitchFamily="82" charset="0"/>
                <a:ea typeface="Arial"/>
                <a:cs typeface="Arial"/>
                <a:sym typeface="Arial"/>
              </a:rPr>
              <a:t>Pop using Stack (Array Implementation)</a:t>
            </a:r>
            <a:endParaRPr lang="en-IN" sz="3200" b="1" dirty="0">
              <a:solidFill>
                <a:srgbClr val="000000"/>
              </a:solidFill>
              <a:latin typeface="Gabriola" panose="04040605051002020D02" pitchFamily="82" charset="0"/>
              <a:ea typeface="Arial"/>
              <a:cs typeface="Arial"/>
              <a:sym typeface="Arial"/>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24</a:t>
            </a:fld>
            <a:endParaRPr lang="en"/>
          </a:p>
        </p:txBody>
      </p:sp>
    </p:spTree>
    <p:extLst>
      <p:ext uri="{BB962C8B-B14F-4D97-AF65-F5344CB8AC3E}">
        <p14:creationId xmlns:p14="http://schemas.microsoft.com/office/powerpoint/2010/main" val="5532481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11629"/>
                                        </p:tgtEl>
                                        <p:attrNameLst>
                                          <p:attrName>style.visibility</p:attrName>
                                        </p:attrNameLst>
                                      </p:cBhvr>
                                      <p:to>
                                        <p:strVal val="visible"/>
                                      </p:to>
                                    </p:set>
                                    <p:animEffect transition="in" filter="checkerboard(across)">
                                      <p:cBhvr>
                                        <p:cTn id="7" dur="500"/>
                                        <p:tgtEl>
                                          <p:spTgt spid="11162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xit" presetSubtype="10" fill="hold" grpId="0" nodeType="clickEffect">
                                  <p:stCondLst>
                                    <p:cond delay="0"/>
                                  </p:stCondLst>
                                  <p:childTnLst>
                                    <p:animEffect transition="out" filter="checkerboard(across)">
                                      <p:cBhvr>
                                        <p:cTn id="11" dur="500"/>
                                        <p:tgtEl>
                                          <p:spTgt spid="111628"/>
                                        </p:tgtEl>
                                      </p:cBhvr>
                                    </p:animEffect>
                                    <p:set>
                                      <p:cBhvr>
                                        <p:cTn id="12" dur="1" fill="hold">
                                          <p:stCondLst>
                                            <p:cond delay="499"/>
                                          </p:stCondLst>
                                        </p:cTn>
                                        <p:tgtEl>
                                          <p:spTgt spid="111628"/>
                                        </p:tgtEl>
                                        <p:attrNameLst>
                                          <p:attrName>style.visibility</p:attrName>
                                        </p:attrNameLst>
                                      </p:cBhvr>
                                      <p:to>
                                        <p:strVal val="hidden"/>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xit" presetSubtype="10" fill="hold" nodeType="clickEffect">
                                  <p:stCondLst>
                                    <p:cond delay="0"/>
                                  </p:stCondLst>
                                  <p:childTnLst>
                                    <p:animEffect transition="out" filter="checkerboard(across)">
                                      <p:cBhvr>
                                        <p:cTn id="16" dur="500"/>
                                        <p:tgtEl>
                                          <p:spTgt spid="3"/>
                                        </p:tgtEl>
                                      </p:cBhvr>
                                    </p:animEffect>
                                    <p:set>
                                      <p:cBhvr>
                                        <p:cTn id="17" dur="1" fill="hold">
                                          <p:stCondLst>
                                            <p:cond delay="499"/>
                                          </p:stCondLst>
                                        </p:cTn>
                                        <p:tgtEl>
                                          <p:spTgt spid="3"/>
                                        </p:tgtEl>
                                        <p:attrNameLst>
                                          <p:attrName>style.visibility</p:attrName>
                                        </p:attrNameLst>
                                      </p:cBhvr>
                                      <p:to>
                                        <p:strVal val="hidden"/>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checkerboard(across)">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28" grpId="0" animBg="1"/>
      <p:bldP spid="111629" grpId="0"/>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1" name="Rectangle 3"/>
          <p:cNvSpPr>
            <a:spLocks noGrp="1" noChangeArrowheads="1"/>
          </p:cNvSpPr>
          <p:nvPr>
            <p:ph type="body" sz="half" idx="4294967295"/>
          </p:nvPr>
        </p:nvSpPr>
        <p:spPr>
          <a:xfrm>
            <a:off x="913209" y="1024534"/>
            <a:ext cx="7392591" cy="1078706"/>
          </a:xfrm>
        </p:spPr>
        <p:txBody>
          <a:bodyPr/>
          <a:lstStyle/>
          <a:p>
            <a:pPr eaLnBrk="1" hangingPunct="1"/>
            <a:r>
              <a:rPr lang="en-US" altLang="en-US" b="1" dirty="0">
                <a:latin typeface="Gabriola" panose="04040605051002020D02" pitchFamily="82" charset="0"/>
              </a:rPr>
              <a:t>Since all the action happens at the top of a stack, a singly-linked list  (SLL) is a fine way to implement it</a:t>
            </a:r>
          </a:p>
          <a:p>
            <a:pPr eaLnBrk="1" hangingPunct="1"/>
            <a:r>
              <a:rPr lang="en-US" altLang="en-US" b="1" dirty="0">
                <a:latin typeface="Gabriola" panose="04040605051002020D02" pitchFamily="82" charset="0"/>
              </a:rPr>
              <a:t>The header of the list points to the top of the stack</a:t>
            </a:r>
          </a:p>
          <a:p>
            <a:pPr eaLnBrk="1" hangingPunct="1"/>
            <a:endParaRPr lang="en-US" altLang="en-US" b="1" dirty="0">
              <a:latin typeface="Gabriola" panose="04040605051002020D02" pitchFamily="82" charset="0"/>
            </a:endParaRPr>
          </a:p>
        </p:txBody>
      </p:sp>
      <p:sp>
        <p:nvSpPr>
          <p:cNvPr id="17448" name="Rectangle 40"/>
          <p:cNvSpPr>
            <a:spLocks noGrp="1" noChangeArrowheads="1"/>
          </p:cNvSpPr>
          <p:nvPr>
            <p:ph type="body" sz="half" idx="4294967295"/>
          </p:nvPr>
        </p:nvSpPr>
        <p:spPr>
          <a:xfrm>
            <a:off x="913209" y="3629026"/>
            <a:ext cx="7658100" cy="1200150"/>
          </a:xfrm>
        </p:spPr>
        <p:txBody>
          <a:bodyPr/>
          <a:lstStyle/>
          <a:p>
            <a:pPr eaLnBrk="1" hangingPunct="1"/>
            <a:r>
              <a:rPr lang="en-US" altLang="en-US" b="1" dirty="0">
                <a:latin typeface="Gabriola" panose="04040605051002020D02" pitchFamily="82" charset="0"/>
              </a:rPr>
              <a:t>Pushing is inserting an element at the front of the list</a:t>
            </a:r>
          </a:p>
          <a:p>
            <a:pPr eaLnBrk="1" hangingPunct="1"/>
            <a:r>
              <a:rPr lang="en-US" altLang="en-US" b="1" dirty="0">
                <a:latin typeface="Gabriola" panose="04040605051002020D02" pitchFamily="82" charset="0"/>
              </a:rPr>
              <a:t>Popping is removing an element from the front of the list</a:t>
            </a:r>
          </a:p>
        </p:txBody>
      </p:sp>
      <p:grpSp>
        <p:nvGrpSpPr>
          <p:cNvPr id="2" name="Group 41"/>
          <p:cNvGrpSpPr>
            <a:grpSpLocks/>
          </p:cNvGrpSpPr>
          <p:nvPr/>
        </p:nvGrpSpPr>
        <p:grpSpPr bwMode="auto">
          <a:xfrm>
            <a:off x="1371600" y="2502694"/>
            <a:ext cx="6115050" cy="869156"/>
            <a:chOff x="192" y="2102"/>
            <a:chExt cx="5136" cy="730"/>
          </a:xfrm>
        </p:grpSpPr>
        <p:grpSp>
          <p:nvGrpSpPr>
            <p:cNvPr id="10247" name="Group 4"/>
            <p:cNvGrpSpPr>
              <a:grpSpLocks/>
            </p:cNvGrpSpPr>
            <p:nvPr/>
          </p:nvGrpSpPr>
          <p:grpSpPr bwMode="auto">
            <a:xfrm>
              <a:off x="1728" y="2585"/>
              <a:ext cx="3600" cy="246"/>
              <a:chOff x="1056" y="2011"/>
              <a:chExt cx="3600" cy="246"/>
            </a:xfrm>
          </p:grpSpPr>
          <p:grpSp>
            <p:nvGrpSpPr>
              <p:cNvPr id="10270" name="Group 5"/>
              <p:cNvGrpSpPr>
                <a:grpSpLocks/>
              </p:cNvGrpSpPr>
              <p:nvPr/>
            </p:nvGrpSpPr>
            <p:grpSpPr bwMode="auto">
              <a:xfrm>
                <a:off x="1056" y="2011"/>
                <a:ext cx="577" cy="243"/>
                <a:chOff x="863" y="1536"/>
                <a:chExt cx="577" cy="243"/>
              </a:xfrm>
            </p:grpSpPr>
            <p:sp>
              <p:nvSpPr>
                <p:cNvPr id="10280" name="Rectangle 6"/>
                <p:cNvSpPr>
                  <a:spLocks noChangeArrowheads="1"/>
                </p:cNvSpPr>
                <p:nvPr/>
              </p:nvSpPr>
              <p:spPr bwMode="auto">
                <a:xfrm>
                  <a:off x="863" y="1537"/>
                  <a:ext cx="288" cy="24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defTabSz="685800" eaLnBrk="0" fontAlgn="base" hangingPunct="0">
                    <a:spcBef>
                      <a:spcPct val="0"/>
                    </a:spcBef>
                    <a:spcAft>
                      <a:spcPct val="0"/>
                    </a:spcAft>
                    <a:buClrTx/>
                  </a:pPr>
                  <a:endParaRPr lang="en-US" altLang="en-US" sz="1800" kern="1200">
                    <a:solidFill>
                      <a:srgbClr val="000000"/>
                    </a:solidFill>
                    <a:latin typeface="Times New Roman" panose="02020603050405020304" pitchFamily="18" charset="0"/>
                    <a:ea typeface="+mn-ea"/>
                    <a:cs typeface="+mn-cs"/>
                  </a:endParaRPr>
                </a:p>
              </p:txBody>
            </p:sp>
            <p:sp>
              <p:nvSpPr>
                <p:cNvPr id="10281" name="Rectangle 7"/>
                <p:cNvSpPr>
                  <a:spLocks noChangeArrowheads="1"/>
                </p:cNvSpPr>
                <p:nvPr/>
              </p:nvSpPr>
              <p:spPr bwMode="auto">
                <a:xfrm>
                  <a:off x="1152" y="1536"/>
                  <a:ext cx="288" cy="24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defTabSz="685800" eaLnBrk="0" fontAlgn="base" hangingPunct="0">
                    <a:spcBef>
                      <a:spcPct val="0"/>
                    </a:spcBef>
                    <a:spcAft>
                      <a:spcPct val="0"/>
                    </a:spcAft>
                    <a:buClrTx/>
                  </a:pPr>
                  <a:endParaRPr lang="en-US" altLang="en-US" sz="1800" kern="1200">
                    <a:solidFill>
                      <a:srgbClr val="000000"/>
                    </a:solidFill>
                    <a:ea typeface="+mn-ea"/>
                    <a:cs typeface="+mn-cs"/>
                  </a:endParaRPr>
                </a:p>
              </p:txBody>
            </p:sp>
          </p:grpSp>
          <p:grpSp>
            <p:nvGrpSpPr>
              <p:cNvPr id="10271" name="Group 8"/>
              <p:cNvGrpSpPr>
                <a:grpSpLocks/>
              </p:cNvGrpSpPr>
              <p:nvPr/>
            </p:nvGrpSpPr>
            <p:grpSpPr bwMode="auto">
              <a:xfrm>
                <a:off x="2063" y="2014"/>
                <a:ext cx="577" cy="243"/>
                <a:chOff x="863" y="1536"/>
                <a:chExt cx="577" cy="243"/>
              </a:xfrm>
            </p:grpSpPr>
            <p:sp>
              <p:nvSpPr>
                <p:cNvPr id="10278" name="Rectangle 9"/>
                <p:cNvSpPr>
                  <a:spLocks noChangeArrowheads="1"/>
                </p:cNvSpPr>
                <p:nvPr/>
              </p:nvSpPr>
              <p:spPr bwMode="auto">
                <a:xfrm>
                  <a:off x="863" y="1537"/>
                  <a:ext cx="288" cy="24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defTabSz="685800" eaLnBrk="0" fontAlgn="base" hangingPunct="0">
                    <a:spcBef>
                      <a:spcPct val="0"/>
                    </a:spcBef>
                    <a:spcAft>
                      <a:spcPct val="0"/>
                    </a:spcAft>
                    <a:buClrTx/>
                  </a:pPr>
                  <a:endParaRPr lang="en-US" altLang="en-US" sz="1800" kern="1200">
                    <a:solidFill>
                      <a:srgbClr val="000000"/>
                    </a:solidFill>
                    <a:latin typeface="Times New Roman" panose="02020603050405020304" pitchFamily="18" charset="0"/>
                    <a:ea typeface="+mn-ea"/>
                    <a:cs typeface="+mn-cs"/>
                  </a:endParaRPr>
                </a:p>
              </p:txBody>
            </p:sp>
            <p:sp>
              <p:nvSpPr>
                <p:cNvPr id="10279" name="Rectangle 10"/>
                <p:cNvSpPr>
                  <a:spLocks noChangeArrowheads="1"/>
                </p:cNvSpPr>
                <p:nvPr/>
              </p:nvSpPr>
              <p:spPr bwMode="auto">
                <a:xfrm>
                  <a:off x="1152" y="1536"/>
                  <a:ext cx="288" cy="24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defTabSz="685800" eaLnBrk="0" fontAlgn="base" hangingPunct="0">
                    <a:spcBef>
                      <a:spcPct val="0"/>
                    </a:spcBef>
                    <a:spcAft>
                      <a:spcPct val="0"/>
                    </a:spcAft>
                    <a:buClrTx/>
                  </a:pPr>
                  <a:endParaRPr lang="en-US" altLang="en-US" sz="1800" kern="1200">
                    <a:solidFill>
                      <a:srgbClr val="000000"/>
                    </a:solidFill>
                    <a:ea typeface="+mn-ea"/>
                    <a:cs typeface="+mn-cs"/>
                  </a:endParaRPr>
                </a:p>
              </p:txBody>
            </p:sp>
          </p:grpSp>
          <p:grpSp>
            <p:nvGrpSpPr>
              <p:cNvPr id="10272" name="Group 11"/>
              <p:cNvGrpSpPr>
                <a:grpSpLocks/>
              </p:cNvGrpSpPr>
              <p:nvPr/>
            </p:nvGrpSpPr>
            <p:grpSpPr bwMode="auto">
              <a:xfrm>
                <a:off x="3071" y="2014"/>
                <a:ext cx="577" cy="243"/>
                <a:chOff x="863" y="1536"/>
                <a:chExt cx="577" cy="243"/>
              </a:xfrm>
            </p:grpSpPr>
            <p:sp>
              <p:nvSpPr>
                <p:cNvPr id="10276" name="Rectangle 12"/>
                <p:cNvSpPr>
                  <a:spLocks noChangeArrowheads="1"/>
                </p:cNvSpPr>
                <p:nvPr/>
              </p:nvSpPr>
              <p:spPr bwMode="auto">
                <a:xfrm>
                  <a:off x="863" y="1537"/>
                  <a:ext cx="288" cy="24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defTabSz="685800" eaLnBrk="0" fontAlgn="base" hangingPunct="0">
                    <a:spcBef>
                      <a:spcPct val="0"/>
                    </a:spcBef>
                    <a:spcAft>
                      <a:spcPct val="0"/>
                    </a:spcAft>
                    <a:buClrTx/>
                  </a:pPr>
                  <a:endParaRPr lang="en-US" altLang="en-US" sz="1800" kern="1200">
                    <a:solidFill>
                      <a:srgbClr val="000000"/>
                    </a:solidFill>
                    <a:latin typeface="Times New Roman" panose="02020603050405020304" pitchFamily="18" charset="0"/>
                    <a:ea typeface="+mn-ea"/>
                    <a:cs typeface="+mn-cs"/>
                  </a:endParaRPr>
                </a:p>
              </p:txBody>
            </p:sp>
            <p:sp>
              <p:nvSpPr>
                <p:cNvPr id="10277" name="Rectangle 13"/>
                <p:cNvSpPr>
                  <a:spLocks noChangeArrowheads="1"/>
                </p:cNvSpPr>
                <p:nvPr/>
              </p:nvSpPr>
              <p:spPr bwMode="auto">
                <a:xfrm>
                  <a:off x="1152" y="1536"/>
                  <a:ext cx="288" cy="24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defTabSz="685800" eaLnBrk="0" fontAlgn="base" hangingPunct="0">
                    <a:spcBef>
                      <a:spcPct val="0"/>
                    </a:spcBef>
                    <a:spcAft>
                      <a:spcPct val="0"/>
                    </a:spcAft>
                    <a:buClrTx/>
                  </a:pPr>
                  <a:endParaRPr lang="en-US" altLang="en-US" sz="1800" kern="1200">
                    <a:solidFill>
                      <a:srgbClr val="000000"/>
                    </a:solidFill>
                    <a:ea typeface="+mn-ea"/>
                    <a:cs typeface="+mn-cs"/>
                  </a:endParaRPr>
                </a:p>
              </p:txBody>
            </p:sp>
          </p:grpSp>
          <p:grpSp>
            <p:nvGrpSpPr>
              <p:cNvPr id="10273" name="Group 14"/>
              <p:cNvGrpSpPr>
                <a:grpSpLocks/>
              </p:cNvGrpSpPr>
              <p:nvPr/>
            </p:nvGrpSpPr>
            <p:grpSpPr bwMode="auto">
              <a:xfrm>
                <a:off x="4079" y="2014"/>
                <a:ext cx="577" cy="243"/>
                <a:chOff x="863" y="1536"/>
                <a:chExt cx="577" cy="243"/>
              </a:xfrm>
            </p:grpSpPr>
            <p:sp>
              <p:nvSpPr>
                <p:cNvPr id="10274" name="Rectangle 15"/>
                <p:cNvSpPr>
                  <a:spLocks noChangeArrowheads="1"/>
                </p:cNvSpPr>
                <p:nvPr/>
              </p:nvSpPr>
              <p:spPr bwMode="auto">
                <a:xfrm>
                  <a:off x="863" y="1537"/>
                  <a:ext cx="288" cy="24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defTabSz="685800" eaLnBrk="0" fontAlgn="base" hangingPunct="0">
                    <a:spcBef>
                      <a:spcPct val="0"/>
                    </a:spcBef>
                    <a:spcAft>
                      <a:spcPct val="0"/>
                    </a:spcAft>
                    <a:buClrTx/>
                  </a:pPr>
                  <a:endParaRPr lang="en-US" altLang="en-US" sz="1800" kern="1200">
                    <a:solidFill>
                      <a:srgbClr val="000000"/>
                    </a:solidFill>
                    <a:latin typeface="Times New Roman" panose="02020603050405020304" pitchFamily="18" charset="0"/>
                    <a:ea typeface="+mn-ea"/>
                    <a:cs typeface="+mn-cs"/>
                  </a:endParaRPr>
                </a:p>
              </p:txBody>
            </p:sp>
            <p:sp>
              <p:nvSpPr>
                <p:cNvPr id="10275" name="Rectangle 16"/>
                <p:cNvSpPr>
                  <a:spLocks noChangeArrowheads="1"/>
                </p:cNvSpPr>
                <p:nvPr/>
              </p:nvSpPr>
              <p:spPr bwMode="auto">
                <a:xfrm>
                  <a:off x="1152" y="1536"/>
                  <a:ext cx="288" cy="24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defTabSz="685800" eaLnBrk="0" fontAlgn="base" hangingPunct="0">
                    <a:spcBef>
                      <a:spcPct val="0"/>
                    </a:spcBef>
                    <a:spcAft>
                      <a:spcPct val="0"/>
                    </a:spcAft>
                    <a:buClrTx/>
                  </a:pPr>
                  <a:endParaRPr lang="en-US" altLang="en-US" sz="1800" kern="1200">
                    <a:solidFill>
                      <a:srgbClr val="000000"/>
                    </a:solidFill>
                    <a:ea typeface="+mn-ea"/>
                    <a:cs typeface="+mn-cs"/>
                  </a:endParaRPr>
                </a:p>
              </p:txBody>
            </p:sp>
          </p:grpSp>
        </p:grpSp>
        <p:grpSp>
          <p:nvGrpSpPr>
            <p:cNvPr id="10248" name="Group 17"/>
            <p:cNvGrpSpPr>
              <a:grpSpLocks/>
            </p:cNvGrpSpPr>
            <p:nvPr/>
          </p:nvGrpSpPr>
          <p:grpSpPr bwMode="auto">
            <a:xfrm>
              <a:off x="1728" y="2590"/>
              <a:ext cx="3312" cy="242"/>
              <a:chOff x="1056" y="2302"/>
              <a:chExt cx="3312" cy="242"/>
            </a:xfrm>
          </p:grpSpPr>
          <p:sp>
            <p:nvSpPr>
              <p:cNvPr id="10266" name="Rectangle 18"/>
              <p:cNvSpPr>
                <a:spLocks noChangeArrowheads="1"/>
              </p:cNvSpPr>
              <p:nvPr/>
            </p:nvSpPr>
            <p:spPr bwMode="auto">
              <a:xfrm>
                <a:off x="1056" y="2302"/>
                <a:ext cx="288" cy="24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defTabSz="685800" eaLnBrk="0" fontAlgn="base" hangingPunct="0">
                  <a:spcBef>
                    <a:spcPct val="0"/>
                  </a:spcBef>
                  <a:spcAft>
                    <a:spcPct val="0"/>
                  </a:spcAft>
                  <a:buClrTx/>
                </a:pPr>
                <a:r>
                  <a:rPr lang="en-US" altLang="en-US" sz="1800" kern="1200">
                    <a:solidFill>
                      <a:srgbClr val="000000"/>
                    </a:solidFill>
                    <a:latin typeface="Consolas" panose="020B0609020204030204" pitchFamily="49" charset="0"/>
                    <a:ea typeface="+mn-ea"/>
                    <a:cs typeface="+mn-cs"/>
                  </a:rPr>
                  <a:t>44</a:t>
                </a:r>
                <a:endParaRPr lang="en-US" altLang="en-US" sz="1800" kern="1200">
                  <a:solidFill>
                    <a:srgbClr val="000000"/>
                  </a:solidFill>
                  <a:latin typeface="Times New Roman" panose="02020603050405020304" pitchFamily="18" charset="0"/>
                  <a:ea typeface="+mn-ea"/>
                  <a:cs typeface="+mn-cs"/>
                </a:endParaRPr>
              </a:p>
            </p:txBody>
          </p:sp>
          <p:sp>
            <p:nvSpPr>
              <p:cNvPr id="10267" name="Rectangle 19"/>
              <p:cNvSpPr>
                <a:spLocks noChangeArrowheads="1"/>
              </p:cNvSpPr>
              <p:nvPr/>
            </p:nvSpPr>
            <p:spPr bwMode="auto">
              <a:xfrm>
                <a:off x="2064" y="2302"/>
                <a:ext cx="288" cy="24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defTabSz="685800" eaLnBrk="0" fontAlgn="base" hangingPunct="0">
                  <a:spcBef>
                    <a:spcPct val="0"/>
                  </a:spcBef>
                  <a:spcAft>
                    <a:spcPct val="0"/>
                  </a:spcAft>
                  <a:buClrTx/>
                </a:pPr>
                <a:r>
                  <a:rPr lang="en-US" altLang="en-US" sz="1800" kern="1200">
                    <a:solidFill>
                      <a:srgbClr val="000000"/>
                    </a:solidFill>
                    <a:latin typeface="Consolas" panose="020B0609020204030204" pitchFamily="49" charset="0"/>
                    <a:ea typeface="+mn-ea"/>
                    <a:cs typeface="+mn-cs"/>
                  </a:rPr>
                  <a:t>97</a:t>
                </a:r>
                <a:endParaRPr lang="en-US" altLang="en-US" sz="1800" kern="1200">
                  <a:solidFill>
                    <a:srgbClr val="000000"/>
                  </a:solidFill>
                  <a:latin typeface="Times New Roman" panose="02020603050405020304" pitchFamily="18" charset="0"/>
                  <a:ea typeface="+mn-ea"/>
                  <a:cs typeface="+mn-cs"/>
                </a:endParaRPr>
              </a:p>
            </p:txBody>
          </p:sp>
          <p:sp>
            <p:nvSpPr>
              <p:cNvPr id="10268" name="Rectangle 20"/>
              <p:cNvSpPr>
                <a:spLocks noChangeArrowheads="1"/>
              </p:cNvSpPr>
              <p:nvPr/>
            </p:nvSpPr>
            <p:spPr bwMode="auto">
              <a:xfrm>
                <a:off x="3072" y="2302"/>
                <a:ext cx="288" cy="24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defTabSz="685800" eaLnBrk="0" fontAlgn="base" hangingPunct="0">
                  <a:spcBef>
                    <a:spcPct val="0"/>
                  </a:spcBef>
                  <a:spcAft>
                    <a:spcPct val="0"/>
                  </a:spcAft>
                  <a:buClrTx/>
                </a:pPr>
                <a:r>
                  <a:rPr lang="en-US" altLang="en-US" sz="1800" kern="1200">
                    <a:solidFill>
                      <a:srgbClr val="000000"/>
                    </a:solidFill>
                    <a:latin typeface="Consolas" panose="020B0609020204030204" pitchFamily="49" charset="0"/>
                    <a:ea typeface="+mn-ea"/>
                    <a:cs typeface="+mn-cs"/>
                  </a:rPr>
                  <a:t>23</a:t>
                </a:r>
                <a:endParaRPr lang="en-US" altLang="en-US" sz="1800" kern="1200">
                  <a:solidFill>
                    <a:srgbClr val="000000"/>
                  </a:solidFill>
                  <a:latin typeface="Times New Roman" panose="02020603050405020304" pitchFamily="18" charset="0"/>
                  <a:ea typeface="+mn-ea"/>
                  <a:cs typeface="+mn-cs"/>
                </a:endParaRPr>
              </a:p>
            </p:txBody>
          </p:sp>
          <p:sp>
            <p:nvSpPr>
              <p:cNvPr id="10269" name="Rectangle 21"/>
              <p:cNvSpPr>
                <a:spLocks noChangeArrowheads="1"/>
              </p:cNvSpPr>
              <p:nvPr/>
            </p:nvSpPr>
            <p:spPr bwMode="auto">
              <a:xfrm>
                <a:off x="4080" y="2302"/>
                <a:ext cx="288" cy="24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defTabSz="685800" eaLnBrk="0" fontAlgn="base" hangingPunct="0">
                  <a:spcBef>
                    <a:spcPct val="0"/>
                  </a:spcBef>
                  <a:spcAft>
                    <a:spcPct val="0"/>
                  </a:spcAft>
                  <a:buClrTx/>
                </a:pPr>
                <a:r>
                  <a:rPr lang="en-US" altLang="en-US" sz="1800" kern="1200">
                    <a:solidFill>
                      <a:srgbClr val="000000"/>
                    </a:solidFill>
                    <a:latin typeface="Consolas" panose="020B0609020204030204" pitchFamily="49" charset="0"/>
                    <a:ea typeface="+mn-ea"/>
                    <a:cs typeface="+mn-cs"/>
                  </a:rPr>
                  <a:t>17</a:t>
                </a:r>
                <a:endParaRPr lang="en-US" altLang="en-US" sz="1800" kern="1200">
                  <a:solidFill>
                    <a:srgbClr val="000000"/>
                  </a:solidFill>
                  <a:latin typeface="Times New Roman" panose="02020603050405020304" pitchFamily="18" charset="0"/>
                  <a:ea typeface="+mn-ea"/>
                  <a:cs typeface="+mn-cs"/>
                </a:endParaRPr>
              </a:p>
            </p:txBody>
          </p:sp>
        </p:grpSp>
        <p:grpSp>
          <p:nvGrpSpPr>
            <p:cNvPr id="10249" name="Group 22"/>
            <p:cNvGrpSpPr>
              <a:grpSpLocks/>
            </p:cNvGrpSpPr>
            <p:nvPr/>
          </p:nvGrpSpPr>
          <p:grpSpPr bwMode="auto">
            <a:xfrm>
              <a:off x="2112" y="2638"/>
              <a:ext cx="2640" cy="96"/>
              <a:chOff x="1440" y="2064"/>
              <a:chExt cx="2640" cy="96"/>
            </a:xfrm>
          </p:grpSpPr>
          <p:grpSp>
            <p:nvGrpSpPr>
              <p:cNvPr id="10257" name="Group 23"/>
              <p:cNvGrpSpPr>
                <a:grpSpLocks/>
              </p:cNvGrpSpPr>
              <p:nvPr/>
            </p:nvGrpSpPr>
            <p:grpSpPr bwMode="auto">
              <a:xfrm>
                <a:off x="1440" y="2064"/>
                <a:ext cx="624" cy="96"/>
                <a:chOff x="1008" y="2304"/>
                <a:chExt cx="624" cy="96"/>
              </a:xfrm>
            </p:grpSpPr>
            <p:sp>
              <p:nvSpPr>
                <p:cNvPr id="10264" name="Oval 24"/>
                <p:cNvSpPr>
                  <a:spLocks noChangeArrowheads="1"/>
                </p:cNvSpPr>
                <p:nvPr/>
              </p:nvSpPr>
              <p:spPr bwMode="auto">
                <a:xfrm>
                  <a:off x="1008" y="2304"/>
                  <a:ext cx="96" cy="96"/>
                </a:xfrm>
                <a:prstGeom prst="ellipse">
                  <a:avLst/>
                </a:prstGeom>
                <a:solidFill>
                  <a:schemeClr val="tx1"/>
                </a:solidFill>
                <a:ln w="12700">
                  <a:solidFill>
                    <a:schemeClr val="tx1"/>
                  </a:solidFill>
                  <a:round/>
                  <a:headEnd/>
                  <a:tailEnd/>
                </a:ln>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defTabSz="685800" eaLnBrk="0" fontAlgn="base" hangingPunct="0">
                    <a:spcBef>
                      <a:spcPct val="0"/>
                    </a:spcBef>
                    <a:spcAft>
                      <a:spcPct val="0"/>
                    </a:spcAft>
                    <a:buClrTx/>
                  </a:pPr>
                  <a:endParaRPr lang="en-US" altLang="en-US" sz="1800" kern="1200">
                    <a:solidFill>
                      <a:srgbClr val="000000"/>
                    </a:solidFill>
                    <a:ea typeface="+mn-ea"/>
                    <a:cs typeface="+mn-cs"/>
                  </a:endParaRPr>
                </a:p>
              </p:txBody>
            </p:sp>
            <p:sp>
              <p:nvSpPr>
                <p:cNvPr id="10265" name="Line 25"/>
                <p:cNvSpPr>
                  <a:spLocks noChangeShapeType="1"/>
                </p:cNvSpPr>
                <p:nvPr/>
              </p:nvSpPr>
              <p:spPr bwMode="auto">
                <a:xfrm>
                  <a:off x="1056" y="2352"/>
                  <a:ext cx="576" cy="0"/>
                </a:xfrm>
                <a:prstGeom prst="line">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buClrTx/>
                  </a:pPr>
                  <a:endParaRPr lang="en-US" sz="1800" kern="1200">
                    <a:latin typeface="Times" panose="02020603050405020304" pitchFamily="18" charset="0"/>
                    <a:ea typeface="+mn-ea"/>
                    <a:cs typeface="+mn-cs"/>
                  </a:endParaRPr>
                </a:p>
              </p:txBody>
            </p:sp>
          </p:grpSp>
          <p:grpSp>
            <p:nvGrpSpPr>
              <p:cNvPr id="10258" name="Group 26"/>
              <p:cNvGrpSpPr>
                <a:grpSpLocks/>
              </p:cNvGrpSpPr>
              <p:nvPr/>
            </p:nvGrpSpPr>
            <p:grpSpPr bwMode="auto">
              <a:xfrm>
                <a:off x="2448" y="2064"/>
                <a:ext cx="624" cy="96"/>
                <a:chOff x="1008" y="2304"/>
                <a:chExt cx="624" cy="96"/>
              </a:xfrm>
            </p:grpSpPr>
            <p:sp>
              <p:nvSpPr>
                <p:cNvPr id="10262" name="Oval 27"/>
                <p:cNvSpPr>
                  <a:spLocks noChangeArrowheads="1"/>
                </p:cNvSpPr>
                <p:nvPr/>
              </p:nvSpPr>
              <p:spPr bwMode="auto">
                <a:xfrm>
                  <a:off x="1008" y="2304"/>
                  <a:ext cx="96" cy="96"/>
                </a:xfrm>
                <a:prstGeom prst="ellipse">
                  <a:avLst/>
                </a:prstGeom>
                <a:solidFill>
                  <a:schemeClr val="tx1"/>
                </a:solidFill>
                <a:ln w="12700">
                  <a:solidFill>
                    <a:schemeClr val="tx1"/>
                  </a:solidFill>
                  <a:round/>
                  <a:headEnd/>
                  <a:tailEnd/>
                </a:ln>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defTabSz="685800" eaLnBrk="0" fontAlgn="base" hangingPunct="0">
                    <a:spcBef>
                      <a:spcPct val="0"/>
                    </a:spcBef>
                    <a:spcAft>
                      <a:spcPct val="0"/>
                    </a:spcAft>
                    <a:buClrTx/>
                  </a:pPr>
                  <a:endParaRPr lang="en-US" altLang="en-US" sz="1800" kern="1200">
                    <a:solidFill>
                      <a:srgbClr val="000000"/>
                    </a:solidFill>
                    <a:ea typeface="+mn-ea"/>
                    <a:cs typeface="+mn-cs"/>
                  </a:endParaRPr>
                </a:p>
              </p:txBody>
            </p:sp>
            <p:sp>
              <p:nvSpPr>
                <p:cNvPr id="10263" name="Line 28"/>
                <p:cNvSpPr>
                  <a:spLocks noChangeShapeType="1"/>
                </p:cNvSpPr>
                <p:nvPr/>
              </p:nvSpPr>
              <p:spPr bwMode="auto">
                <a:xfrm>
                  <a:off x="1056" y="2352"/>
                  <a:ext cx="576" cy="0"/>
                </a:xfrm>
                <a:prstGeom prst="line">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buClrTx/>
                  </a:pPr>
                  <a:endParaRPr lang="en-US" sz="1800" kern="1200">
                    <a:latin typeface="Times" panose="02020603050405020304" pitchFamily="18" charset="0"/>
                    <a:ea typeface="+mn-ea"/>
                    <a:cs typeface="+mn-cs"/>
                  </a:endParaRPr>
                </a:p>
              </p:txBody>
            </p:sp>
          </p:grpSp>
          <p:grpSp>
            <p:nvGrpSpPr>
              <p:cNvPr id="10259" name="Group 29"/>
              <p:cNvGrpSpPr>
                <a:grpSpLocks/>
              </p:cNvGrpSpPr>
              <p:nvPr/>
            </p:nvGrpSpPr>
            <p:grpSpPr bwMode="auto">
              <a:xfrm>
                <a:off x="3456" y="2064"/>
                <a:ext cx="624" cy="96"/>
                <a:chOff x="1008" y="2304"/>
                <a:chExt cx="624" cy="96"/>
              </a:xfrm>
            </p:grpSpPr>
            <p:sp>
              <p:nvSpPr>
                <p:cNvPr id="10260" name="Oval 30"/>
                <p:cNvSpPr>
                  <a:spLocks noChangeArrowheads="1"/>
                </p:cNvSpPr>
                <p:nvPr/>
              </p:nvSpPr>
              <p:spPr bwMode="auto">
                <a:xfrm>
                  <a:off x="1008" y="2304"/>
                  <a:ext cx="96" cy="96"/>
                </a:xfrm>
                <a:prstGeom prst="ellipse">
                  <a:avLst/>
                </a:prstGeom>
                <a:solidFill>
                  <a:schemeClr val="tx1"/>
                </a:solidFill>
                <a:ln w="12700">
                  <a:solidFill>
                    <a:schemeClr val="tx1"/>
                  </a:solidFill>
                  <a:round/>
                  <a:headEnd/>
                  <a:tailEnd/>
                </a:ln>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defTabSz="685800" eaLnBrk="0" fontAlgn="base" hangingPunct="0">
                    <a:spcBef>
                      <a:spcPct val="0"/>
                    </a:spcBef>
                    <a:spcAft>
                      <a:spcPct val="0"/>
                    </a:spcAft>
                    <a:buClrTx/>
                  </a:pPr>
                  <a:endParaRPr lang="en-US" altLang="en-US" sz="1800" kern="1200">
                    <a:solidFill>
                      <a:srgbClr val="000000"/>
                    </a:solidFill>
                    <a:ea typeface="+mn-ea"/>
                    <a:cs typeface="+mn-cs"/>
                  </a:endParaRPr>
                </a:p>
              </p:txBody>
            </p:sp>
            <p:sp>
              <p:nvSpPr>
                <p:cNvPr id="10261" name="Line 31"/>
                <p:cNvSpPr>
                  <a:spLocks noChangeShapeType="1"/>
                </p:cNvSpPr>
                <p:nvPr/>
              </p:nvSpPr>
              <p:spPr bwMode="auto">
                <a:xfrm>
                  <a:off x="1056" y="2352"/>
                  <a:ext cx="576" cy="0"/>
                </a:xfrm>
                <a:prstGeom prst="line">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buClrTx/>
                  </a:pPr>
                  <a:endParaRPr lang="en-US" sz="1800" kern="1200">
                    <a:latin typeface="Times" panose="02020603050405020304" pitchFamily="18" charset="0"/>
                    <a:ea typeface="+mn-ea"/>
                    <a:cs typeface="+mn-cs"/>
                  </a:endParaRPr>
                </a:p>
              </p:txBody>
            </p:sp>
          </p:grpSp>
        </p:grpSp>
        <p:sp>
          <p:nvSpPr>
            <p:cNvPr id="10250" name="Oval 32"/>
            <p:cNvSpPr>
              <a:spLocks noChangeArrowheads="1"/>
            </p:cNvSpPr>
            <p:nvPr/>
          </p:nvSpPr>
          <p:spPr bwMode="auto">
            <a:xfrm>
              <a:off x="5136" y="2640"/>
              <a:ext cx="96" cy="96"/>
            </a:xfrm>
            <a:prstGeom prst="ellipse">
              <a:avLst/>
            </a:prstGeom>
            <a:solidFill>
              <a:schemeClr val="tx1"/>
            </a:solidFill>
            <a:ln w="12700">
              <a:solidFill>
                <a:schemeClr val="tx1"/>
              </a:solidFill>
              <a:round/>
              <a:headEnd/>
              <a:tailEnd/>
            </a:ln>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defTabSz="685800" eaLnBrk="0" fontAlgn="base" hangingPunct="0">
                <a:spcBef>
                  <a:spcPct val="0"/>
                </a:spcBef>
                <a:spcAft>
                  <a:spcPct val="0"/>
                </a:spcAft>
                <a:buClrTx/>
              </a:pPr>
              <a:endParaRPr lang="en-US" altLang="en-US" sz="1800" kern="1200">
                <a:solidFill>
                  <a:srgbClr val="000000"/>
                </a:solidFill>
                <a:ea typeface="+mn-ea"/>
                <a:cs typeface="+mn-cs"/>
              </a:endParaRPr>
            </a:p>
          </p:txBody>
        </p:sp>
        <p:grpSp>
          <p:nvGrpSpPr>
            <p:cNvPr id="10251" name="Group 34"/>
            <p:cNvGrpSpPr>
              <a:grpSpLocks/>
            </p:cNvGrpSpPr>
            <p:nvPr/>
          </p:nvGrpSpPr>
          <p:grpSpPr bwMode="auto">
            <a:xfrm>
              <a:off x="1200" y="2150"/>
              <a:ext cx="480" cy="432"/>
              <a:chOff x="432" y="2352"/>
              <a:chExt cx="480" cy="432"/>
            </a:xfrm>
          </p:grpSpPr>
          <p:grpSp>
            <p:nvGrpSpPr>
              <p:cNvPr id="10253" name="Group 35"/>
              <p:cNvGrpSpPr>
                <a:grpSpLocks/>
              </p:cNvGrpSpPr>
              <p:nvPr/>
            </p:nvGrpSpPr>
            <p:grpSpPr bwMode="auto">
              <a:xfrm>
                <a:off x="432" y="2352"/>
                <a:ext cx="288" cy="240"/>
                <a:chOff x="960" y="1584"/>
                <a:chExt cx="288" cy="240"/>
              </a:xfrm>
            </p:grpSpPr>
            <p:sp>
              <p:nvSpPr>
                <p:cNvPr id="10255" name="Oval 36"/>
                <p:cNvSpPr>
                  <a:spLocks noChangeArrowheads="1"/>
                </p:cNvSpPr>
                <p:nvPr/>
              </p:nvSpPr>
              <p:spPr bwMode="auto">
                <a:xfrm>
                  <a:off x="1056" y="1632"/>
                  <a:ext cx="96" cy="96"/>
                </a:xfrm>
                <a:prstGeom prst="ellipse">
                  <a:avLst/>
                </a:prstGeom>
                <a:solidFill>
                  <a:schemeClr val="tx1"/>
                </a:solidFill>
                <a:ln w="12700">
                  <a:solidFill>
                    <a:schemeClr val="tx1"/>
                  </a:solidFill>
                  <a:round/>
                  <a:headEnd/>
                  <a:tailEnd/>
                </a:ln>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defTabSz="685800" eaLnBrk="0" fontAlgn="base" hangingPunct="0">
                    <a:spcBef>
                      <a:spcPct val="0"/>
                    </a:spcBef>
                    <a:spcAft>
                      <a:spcPct val="0"/>
                    </a:spcAft>
                    <a:buClrTx/>
                  </a:pPr>
                  <a:endParaRPr lang="en-US" altLang="en-US" sz="1800" kern="1200">
                    <a:solidFill>
                      <a:srgbClr val="000000"/>
                    </a:solidFill>
                    <a:ea typeface="+mn-ea"/>
                    <a:cs typeface="+mn-cs"/>
                  </a:endParaRPr>
                </a:p>
              </p:txBody>
            </p:sp>
            <p:sp>
              <p:nvSpPr>
                <p:cNvPr id="10256" name="Rectangle 37"/>
                <p:cNvSpPr>
                  <a:spLocks noChangeArrowheads="1"/>
                </p:cNvSpPr>
                <p:nvPr/>
              </p:nvSpPr>
              <p:spPr bwMode="auto">
                <a:xfrm>
                  <a:off x="960" y="1584"/>
                  <a:ext cx="288" cy="24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defTabSz="685800" eaLnBrk="0" fontAlgn="base" hangingPunct="0">
                    <a:spcBef>
                      <a:spcPct val="0"/>
                    </a:spcBef>
                    <a:spcAft>
                      <a:spcPct val="0"/>
                    </a:spcAft>
                    <a:buClrTx/>
                  </a:pPr>
                  <a:endParaRPr lang="en-US" altLang="en-US" sz="1800" kern="1200">
                    <a:solidFill>
                      <a:srgbClr val="000000"/>
                    </a:solidFill>
                    <a:ea typeface="+mn-ea"/>
                    <a:cs typeface="+mn-cs"/>
                  </a:endParaRPr>
                </a:p>
              </p:txBody>
            </p:sp>
          </p:grpSp>
          <p:sp>
            <p:nvSpPr>
              <p:cNvPr id="10254" name="Line 38"/>
              <p:cNvSpPr>
                <a:spLocks noChangeShapeType="1"/>
              </p:cNvSpPr>
              <p:nvPr/>
            </p:nvSpPr>
            <p:spPr bwMode="auto">
              <a:xfrm>
                <a:off x="576" y="2448"/>
                <a:ext cx="336" cy="336"/>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buClrTx/>
                </a:pPr>
                <a:endParaRPr lang="en-US" sz="1800" kern="1200">
                  <a:latin typeface="Times" panose="02020603050405020304" pitchFamily="18" charset="0"/>
                  <a:ea typeface="+mn-ea"/>
                  <a:cs typeface="+mn-cs"/>
                </a:endParaRPr>
              </a:p>
            </p:txBody>
          </p:sp>
        </p:grpSp>
        <p:sp>
          <p:nvSpPr>
            <p:cNvPr id="10252" name="Text Box 39"/>
            <p:cNvSpPr txBox="1">
              <a:spLocks noChangeArrowheads="1"/>
            </p:cNvSpPr>
            <p:nvPr/>
          </p:nvSpPr>
          <p:spPr bwMode="auto">
            <a:xfrm>
              <a:off x="192" y="2102"/>
              <a:ext cx="1056"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defTabSz="685800" eaLnBrk="0" fontAlgn="base" hangingPunct="0">
                <a:spcBef>
                  <a:spcPct val="50000"/>
                </a:spcBef>
                <a:spcAft>
                  <a:spcPct val="0"/>
                </a:spcAft>
                <a:buClrTx/>
              </a:pPr>
              <a:r>
                <a:rPr lang="en-US" altLang="en-US" sz="1800" kern="1200">
                  <a:solidFill>
                    <a:srgbClr val="3300FF"/>
                  </a:solidFill>
                  <a:latin typeface="Consolas" panose="020B0609020204030204" pitchFamily="49" charset="0"/>
                  <a:ea typeface="+mn-ea"/>
                  <a:cs typeface="+mn-cs"/>
                </a:rPr>
                <a:t>myStack:</a:t>
              </a:r>
              <a:endParaRPr lang="en-US" altLang="en-US" sz="1800" kern="1200">
                <a:solidFill>
                  <a:srgbClr val="3300FF"/>
                </a:solidFill>
                <a:latin typeface="Times New Roman" panose="02020603050405020304" pitchFamily="18" charset="0"/>
                <a:ea typeface="+mn-ea"/>
                <a:cs typeface="+mn-cs"/>
              </a:endParaRPr>
            </a:p>
          </p:txBody>
        </p:sp>
      </p:grpSp>
      <p:sp>
        <p:nvSpPr>
          <p:cNvPr id="42" name="Title 1"/>
          <p:cNvSpPr txBox="1">
            <a:spLocks/>
          </p:cNvSpPr>
          <p:nvPr/>
        </p:nvSpPr>
        <p:spPr>
          <a:xfrm>
            <a:off x="1814028" y="127250"/>
            <a:ext cx="5153749" cy="69621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1pPr>
            <a:lvl2pPr marR="0" lvl="1"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2pPr>
            <a:lvl3pPr marR="0" lvl="2"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3pPr>
            <a:lvl4pPr marR="0" lvl="3"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4pPr>
            <a:lvl5pPr marR="0" lvl="4"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5pPr>
            <a:lvl6pPr marR="0" lvl="5"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6pPr>
            <a:lvl7pPr marR="0" lvl="6"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7pPr>
            <a:lvl8pPr marR="0" lvl="7"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8pPr>
            <a:lvl9pPr marR="0" lvl="8"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9pPr>
          </a:lstStyle>
          <a:p>
            <a:r>
              <a:rPr lang="en-US" sz="3200" b="1" dirty="0" smtClean="0">
                <a:solidFill>
                  <a:srgbClr val="000000"/>
                </a:solidFill>
                <a:latin typeface="Gabriola" panose="04040605051002020D02" pitchFamily="82" charset="0"/>
                <a:ea typeface="Arial"/>
                <a:cs typeface="Arial"/>
                <a:sym typeface="Arial"/>
              </a:rPr>
              <a:t>Linked List implementation </a:t>
            </a:r>
            <a:r>
              <a:rPr lang="en-US" sz="3200" b="1" dirty="0">
                <a:solidFill>
                  <a:srgbClr val="000000"/>
                </a:solidFill>
                <a:latin typeface="Gabriola" panose="04040605051002020D02" pitchFamily="82" charset="0"/>
                <a:ea typeface="Arial"/>
                <a:cs typeface="Arial"/>
                <a:sym typeface="Arial"/>
              </a:rPr>
              <a:t>of stacks</a:t>
            </a:r>
            <a:endParaRPr lang="en-IN" sz="3200" b="1" dirty="0">
              <a:solidFill>
                <a:srgbClr val="000000"/>
              </a:solidFill>
              <a:latin typeface="Gabriola" panose="04040605051002020D02" pitchFamily="82" charset="0"/>
              <a:ea typeface="Arial"/>
              <a:cs typeface="Arial"/>
              <a:sym typeface="Arial"/>
            </a:endParaRP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25</a:t>
            </a:fld>
            <a:endParaRPr lang="en"/>
          </a:p>
        </p:txBody>
      </p:sp>
    </p:spTree>
    <p:extLst>
      <p:ext uri="{BB962C8B-B14F-4D97-AF65-F5344CB8AC3E}">
        <p14:creationId xmlns:p14="http://schemas.microsoft.com/office/powerpoint/2010/main" val="39157075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animEffect transition="in" filter="wipe(left)">
                                      <p:cBhvr>
                                        <p:cTn id="7" dur="500"/>
                                        <p:tgtEl>
                                          <p:spTgt spid="1741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7411">
                                            <p:txEl>
                                              <p:pRg st="1" end="1"/>
                                            </p:txEl>
                                          </p:spTgt>
                                        </p:tgtEl>
                                        <p:attrNameLst>
                                          <p:attrName>style.visibility</p:attrName>
                                        </p:attrNameLst>
                                      </p:cBhvr>
                                      <p:to>
                                        <p:strVal val="visible"/>
                                      </p:to>
                                    </p:set>
                                    <p:animEffect transition="in" filter="wipe(left)">
                                      <p:cBhvr>
                                        <p:cTn id="12" dur="500"/>
                                        <p:tgtEl>
                                          <p:spTgt spid="1741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dissolve">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7448">
                                            <p:txEl>
                                              <p:pRg st="0" end="0"/>
                                            </p:txEl>
                                          </p:spTgt>
                                        </p:tgtEl>
                                        <p:attrNameLst>
                                          <p:attrName>style.visibility</p:attrName>
                                        </p:attrNameLst>
                                      </p:cBhvr>
                                      <p:to>
                                        <p:strVal val="visible"/>
                                      </p:to>
                                    </p:set>
                                    <p:animEffect transition="in" filter="wipe(left)">
                                      <p:cBhvr>
                                        <p:cTn id="22" dur="500"/>
                                        <p:tgtEl>
                                          <p:spTgt spid="17448">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7448">
                                            <p:txEl>
                                              <p:pRg st="1" end="1"/>
                                            </p:txEl>
                                          </p:spTgt>
                                        </p:tgtEl>
                                        <p:attrNameLst>
                                          <p:attrName>style.visibility</p:attrName>
                                        </p:attrNameLst>
                                      </p:cBhvr>
                                      <p:to>
                                        <p:strVal val="visible"/>
                                      </p:to>
                                    </p:set>
                                    <p:animEffect transition="in" filter="wipe(left)">
                                      <p:cBhvr>
                                        <p:cTn id="27" dur="500"/>
                                        <p:tgtEl>
                                          <p:spTgt spid="1744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bldLvl="5" autoUpdateAnimBg="0"/>
      <p:bldP spid="17448" grpId="0" build="p" bldLvl="4"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3"/>
          <p:cNvSpPr>
            <a:spLocks noGrp="1" noChangeArrowheads="1"/>
          </p:cNvSpPr>
          <p:nvPr>
            <p:ph type="body" idx="4294967295"/>
          </p:nvPr>
        </p:nvSpPr>
        <p:spPr>
          <a:xfrm>
            <a:off x="830814" y="823466"/>
            <a:ext cx="7871460" cy="3900934"/>
          </a:xfrm>
        </p:spPr>
        <p:txBody>
          <a:bodyPr/>
          <a:lstStyle/>
          <a:p>
            <a:pPr eaLnBrk="1" hangingPunct="1"/>
            <a:r>
              <a:rPr lang="en-US" altLang="en-US" sz="2400" b="1" dirty="0" smtClean="0">
                <a:latin typeface="Gabriola" panose="04040605051002020D02" pitchFamily="82" charset="0"/>
              </a:rPr>
              <a:t>With a linked-list representation, overflow will not happen (unless you exhaust memory, which is another kind of problem)</a:t>
            </a:r>
          </a:p>
          <a:p>
            <a:pPr eaLnBrk="1" hangingPunct="1"/>
            <a:r>
              <a:rPr lang="en-US" altLang="en-US" sz="2400" b="1" dirty="0" smtClean="0">
                <a:latin typeface="Gabriola" panose="04040605051002020D02" pitchFamily="82" charset="0"/>
              </a:rPr>
              <a:t>Underflow can happen, and should be handled the same way as for an array implementation</a:t>
            </a:r>
          </a:p>
          <a:p>
            <a:pPr eaLnBrk="1" hangingPunct="1"/>
            <a:r>
              <a:rPr lang="en-US" altLang="en-US" sz="2400" b="1" dirty="0" smtClean="0">
                <a:latin typeface="Gabriola" panose="04040605051002020D02" pitchFamily="82" charset="0"/>
              </a:rPr>
              <a:t>When a node is popped from a list, and the node references an object, the reference (the pointer in the node) does </a:t>
            </a:r>
            <a:r>
              <a:rPr lang="en-US" altLang="en-US" sz="2400" b="1" i="1" dirty="0" smtClean="0">
                <a:latin typeface="Gabriola" panose="04040605051002020D02" pitchFamily="82" charset="0"/>
              </a:rPr>
              <a:t>not</a:t>
            </a:r>
            <a:r>
              <a:rPr lang="en-US" altLang="en-US" sz="2400" b="1" dirty="0" smtClean="0">
                <a:latin typeface="Gabriola" panose="04040605051002020D02" pitchFamily="82" charset="0"/>
              </a:rPr>
              <a:t> need to be set to </a:t>
            </a:r>
            <a:r>
              <a:rPr lang="en-US" altLang="en-US" b="1" dirty="0">
                <a:solidFill>
                  <a:schemeClr val="accent2"/>
                </a:solidFill>
                <a:latin typeface="Gabriola" panose="04040605051002020D02" pitchFamily="82" charset="0"/>
              </a:rPr>
              <a:t>null</a:t>
            </a:r>
            <a:endParaRPr lang="en-US" altLang="en-US" sz="2400" b="1" dirty="0" smtClean="0">
              <a:solidFill>
                <a:schemeClr val="accent2"/>
              </a:solidFill>
              <a:latin typeface="Gabriola" panose="04040605051002020D02" pitchFamily="82" charset="0"/>
            </a:endParaRPr>
          </a:p>
          <a:p>
            <a:pPr lvl="1" eaLnBrk="1" hangingPunct="1"/>
            <a:r>
              <a:rPr lang="en-US" altLang="en-US" sz="2400" b="1" dirty="0" smtClean="0">
                <a:latin typeface="Gabriola" panose="04040605051002020D02" pitchFamily="82" charset="0"/>
              </a:rPr>
              <a:t>Unlike an array implementation, it really </a:t>
            </a:r>
            <a:r>
              <a:rPr lang="en-US" altLang="en-US" sz="2400" b="1" i="1" dirty="0" smtClean="0">
                <a:latin typeface="Gabriola" panose="04040605051002020D02" pitchFamily="82" charset="0"/>
              </a:rPr>
              <a:t>is</a:t>
            </a:r>
            <a:r>
              <a:rPr lang="en-US" altLang="en-US" sz="2400" b="1" dirty="0" smtClean="0">
                <a:latin typeface="Gabriola" panose="04040605051002020D02" pitchFamily="82" charset="0"/>
              </a:rPr>
              <a:t> removed--you can no longer get to it from the linked list</a:t>
            </a:r>
          </a:p>
          <a:p>
            <a:pPr lvl="1" eaLnBrk="1" hangingPunct="1"/>
            <a:r>
              <a:rPr lang="en-US" altLang="en-US" sz="2400" b="1" dirty="0" smtClean="0">
                <a:latin typeface="Gabriola" panose="04040605051002020D02" pitchFamily="82" charset="0"/>
              </a:rPr>
              <a:t>Hence, garbage collection can occur as appropriate</a:t>
            </a:r>
          </a:p>
        </p:txBody>
      </p:sp>
      <p:sp>
        <p:nvSpPr>
          <p:cNvPr id="5" name="Title 1"/>
          <p:cNvSpPr txBox="1">
            <a:spLocks/>
          </p:cNvSpPr>
          <p:nvPr/>
        </p:nvSpPr>
        <p:spPr>
          <a:xfrm>
            <a:off x="1814028" y="127250"/>
            <a:ext cx="5905032" cy="69621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1pPr>
            <a:lvl2pPr marR="0" lvl="1"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2pPr>
            <a:lvl3pPr marR="0" lvl="2"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3pPr>
            <a:lvl4pPr marR="0" lvl="3"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4pPr>
            <a:lvl5pPr marR="0" lvl="4"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5pPr>
            <a:lvl6pPr marR="0" lvl="5"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6pPr>
            <a:lvl7pPr marR="0" lvl="6"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7pPr>
            <a:lvl8pPr marR="0" lvl="7"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8pPr>
            <a:lvl9pPr marR="0" lvl="8"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9pPr>
          </a:lstStyle>
          <a:p>
            <a:r>
              <a:rPr lang="en-US" sz="3200" b="1" dirty="0" smtClean="0">
                <a:solidFill>
                  <a:srgbClr val="000000"/>
                </a:solidFill>
                <a:latin typeface="Gabriola" panose="04040605051002020D02" pitchFamily="82" charset="0"/>
                <a:ea typeface="Arial"/>
                <a:cs typeface="Arial"/>
                <a:sym typeface="Arial"/>
              </a:rPr>
              <a:t>Linked List implementation </a:t>
            </a:r>
            <a:r>
              <a:rPr lang="en-US" sz="3200" b="1" dirty="0">
                <a:solidFill>
                  <a:srgbClr val="000000"/>
                </a:solidFill>
                <a:latin typeface="Gabriola" panose="04040605051002020D02" pitchFamily="82" charset="0"/>
                <a:ea typeface="Arial"/>
                <a:cs typeface="Arial"/>
                <a:sym typeface="Arial"/>
              </a:rPr>
              <a:t>of </a:t>
            </a:r>
            <a:r>
              <a:rPr lang="en-US" sz="3200" b="1" dirty="0" smtClean="0">
                <a:solidFill>
                  <a:srgbClr val="000000"/>
                </a:solidFill>
                <a:latin typeface="Gabriola" panose="04040605051002020D02" pitchFamily="82" charset="0"/>
                <a:ea typeface="Arial"/>
                <a:cs typeface="Arial"/>
                <a:sym typeface="Arial"/>
              </a:rPr>
              <a:t>stacks (Details)</a:t>
            </a:r>
            <a:endParaRPr lang="en-IN" sz="3200" b="1" dirty="0">
              <a:solidFill>
                <a:srgbClr val="000000"/>
              </a:solidFill>
              <a:latin typeface="Gabriola" panose="04040605051002020D02" pitchFamily="82" charset="0"/>
              <a:ea typeface="Arial"/>
              <a:cs typeface="Arial"/>
              <a:sym typeface="Arial"/>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26</a:t>
            </a:fld>
            <a:endParaRPr lang="en"/>
          </a:p>
        </p:txBody>
      </p:sp>
    </p:spTree>
    <p:extLst>
      <p:ext uri="{BB962C8B-B14F-4D97-AF65-F5344CB8AC3E}">
        <p14:creationId xmlns:p14="http://schemas.microsoft.com/office/powerpoint/2010/main" val="271407014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6327" name="Group 4"/>
          <p:cNvGrpSpPr>
            <a:grpSpLocks/>
          </p:cNvGrpSpPr>
          <p:nvPr/>
        </p:nvGrpSpPr>
        <p:grpSpPr bwMode="auto">
          <a:xfrm>
            <a:off x="1914525" y="3086100"/>
            <a:ext cx="5314950" cy="685800"/>
            <a:chOff x="1008" y="3072"/>
            <a:chExt cx="4464" cy="576"/>
          </a:xfrm>
        </p:grpSpPr>
        <p:sp>
          <p:nvSpPr>
            <p:cNvPr id="56335" name="Rectangle 5"/>
            <p:cNvSpPr>
              <a:spLocks noChangeArrowheads="1"/>
            </p:cNvSpPr>
            <p:nvPr/>
          </p:nvSpPr>
          <p:spPr bwMode="auto">
            <a:xfrm>
              <a:off x="1008" y="3072"/>
              <a:ext cx="576" cy="384"/>
            </a:xfrm>
            <a:prstGeom prst="rect">
              <a:avLst/>
            </a:prstGeom>
            <a:solidFill>
              <a:srgbClr val="CCFFFF"/>
            </a:solidFill>
            <a:ln w="38100">
              <a:solidFill>
                <a:srgbClr val="CC000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685800">
                <a:spcBef>
                  <a:spcPct val="0"/>
                </a:spcBef>
                <a:buClrTx/>
                <a:buNone/>
              </a:pPr>
              <a:endParaRPr lang="en-US" altLang="en-US" sz="1800" b="1" kern="1200">
                <a:solidFill>
                  <a:srgbClr val="FF0000"/>
                </a:solidFill>
                <a:latin typeface="Gabriola" panose="04040605051002020D02" pitchFamily="82" charset="0"/>
                <a:ea typeface="+mn-ea"/>
                <a:cs typeface="+mn-cs"/>
              </a:endParaRPr>
            </a:p>
          </p:txBody>
        </p:sp>
        <p:sp>
          <p:nvSpPr>
            <p:cNvPr id="56336" name="Rectangle 6"/>
            <p:cNvSpPr>
              <a:spLocks noChangeArrowheads="1"/>
            </p:cNvSpPr>
            <p:nvPr/>
          </p:nvSpPr>
          <p:spPr bwMode="auto">
            <a:xfrm>
              <a:off x="1920" y="3072"/>
              <a:ext cx="576" cy="384"/>
            </a:xfrm>
            <a:prstGeom prst="rect">
              <a:avLst/>
            </a:prstGeom>
            <a:solidFill>
              <a:srgbClr val="CCFFFF"/>
            </a:solidFill>
            <a:ln w="38100">
              <a:solidFill>
                <a:srgbClr val="CC000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685800">
                <a:spcBef>
                  <a:spcPct val="0"/>
                </a:spcBef>
                <a:buClrTx/>
                <a:buNone/>
              </a:pPr>
              <a:endParaRPr lang="en-US" altLang="en-US" sz="1800" b="1" kern="1200">
                <a:solidFill>
                  <a:srgbClr val="FF0000"/>
                </a:solidFill>
                <a:latin typeface="Gabriola" panose="04040605051002020D02" pitchFamily="82" charset="0"/>
                <a:ea typeface="+mn-ea"/>
                <a:cs typeface="+mn-cs"/>
              </a:endParaRPr>
            </a:p>
          </p:txBody>
        </p:sp>
        <p:sp>
          <p:nvSpPr>
            <p:cNvPr id="56337" name="Rectangle 7"/>
            <p:cNvSpPr>
              <a:spLocks noChangeArrowheads="1"/>
            </p:cNvSpPr>
            <p:nvPr/>
          </p:nvSpPr>
          <p:spPr bwMode="auto">
            <a:xfrm>
              <a:off x="2832" y="3072"/>
              <a:ext cx="576" cy="384"/>
            </a:xfrm>
            <a:prstGeom prst="rect">
              <a:avLst/>
            </a:prstGeom>
            <a:solidFill>
              <a:srgbClr val="CCFFFF"/>
            </a:solidFill>
            <a:ln w="38100">
              <a:solidFill>
                <a:srgbClr val="CC000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685800">
                <a:spcBef>
                  <a:spcPct val="0"/>
                </a:spcBef>
                <a:buClrTx/>
                <a:buNone/>
              </a:pPr>
              <a:endParaRPr lang="en-US" altLang="en-US" sz="1800" b="1" kern="1200">
                <a:solidFill>
                  <a:srgbClr val="FF0000"/>
                </a:solidFill>
                <a:latin typeface="Gabriola" panose="04040605051002020D02" pitchFamily="82" charset="0"/>
                <a:ea typeface="+mn-ea"/>
                <a:cs typeface="+mn-cs"/>
              </a:endParaRPr>
            </a:p>
          </p:txBody>
        </p:sp>
        <p:sp>
          <p:nvSpPr>
            <p:cNvPr id="56338" name="Rectangle 8"/>
            <p:cNvSpPr>
              <a:spLocks noChangeArrowheads="1"/>
            </p:cNvSpPr>
            <p:nvPr/>
          </p:nvSpPr>
          <p:spPr bwMode="auto">
            <a:xfrm>
              <a:off x="4656" y="3072"/>
              <a:ext cx="576" cy="384"/>
            </a:xfrm>
            <a:prstGeom prst="rect">
              <a:avLst/>
            </a:prstGeom>
            <a:solidFill>
              <a:srgbClr val="CCFFFF"/>
            </a:solidFill>
            <a:ln w="38100">
              <a:solidFill>
                <a:srgbClr val="CC000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685800">
                <a:spcBef>
                  <a:spcPct val="0"/>
                </a:spcBef>
                <a:buClrTx/>
                <a:buNone/>
              </a:pPr>
              <a:endParaRPr lang="en-US" altLang="en-US" sz="1800" b="1" kern="1200">
                <a:solidFill>
                  <a:srgbClr val="FF0000"/>
                </a:solidFill>
                <a:latin typeface="Gabriola" panose="04040605051002020D02" pitchFamily="82" charset="0"/>
                <a:ea typeface="+mn-ea"/>
                <a:cs typeface="+mn-cs"/>
              </a:endParaRPr>
            </a:p>
          </p:txBody>
        </p:sp>
        <p:sp>
          <p:nvSpPr>
            <p:cNvPr id="56339" name="Rectangle 9"/>
            <p:cNvSpPr>
              <a:spLocks noChangeArrowheads="1"/>
            </p:cNvSpPr>
            <p:nvPr/>
          </p:nvSpPr>
          <p:spPr bwMode="auto">
            <a:xfrm>
              <a:off x="3744" y="3072"/>
              <a:ext cx="576" cy="384"/>
            </a:xfrm>
            <a:prstGeom prst="rect">
              <a:avLst/>
            </a:prstGeom>
            <a:solidFill>
              <a:srgbClr val="CCFFFF"/>
            </a:solidFill>
            <a:ln w="38100">
              <a:solidFill>
                <a:srgbClr val="CC000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685800">
                <a:spcBef>
                  <a:spcPct val="0"/>
                </a:spcBef>
                <a:buClrTx/>
                <a:buNone/>
              </a:pPr>
              <a:endParaRPr lang="en-US" altLang="en-US" sz="1800" b="1" kern="1200">
                <a:solidFill>
                  <a:srgbClr val="FF0000"/>
                </a:solidFill>
                <a:latin typeface="Gabriola" panose="04040605051002020D02" pitchFamily="82" charset="0"/>
                <a:ea typeface="+mn-ea"/>
                <a:cs typeface="+mn-cs"/>
              </a:endParaRPr>
            </a:p>
          </p:txBody>
        </p:sp>
        <p:sp>
          <p:nvSpPr>
            <p:cNvPr id="56340" name="Line 10"/>
            <p:cNvSpPr>
              <a:spLocks noChangeShapeType="1"/>
            </p:cNvSpPr>
            <p:nvPr/>
          </p:nvSpPr>
          <p:spPr bwMode="auto">
            <a:xfrm>
              <a:off x="1488" y="3264"/>
              <a:ext cx="432" cy="0"/>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pPr defTabSz="685800">
                <a:buClrTx/>
              </a:pPr>
              <a:endParaRPr lang="en-IN" sz="1200" b="1" kern="1200">
                <a:solidFill>
                  <a:prstClr val="black"/>
                </a:solidFill>
                <a:latin typeface="Gabriola" panose="04040605051002020D02" pitchFamily="82" charset="0"/>
                <a:ea typeface="+mn-ea"/>
                <a:cs typeface="+mn-cs"/>
              </a:endParaRPr>
            </a:p>
          </p:txBody>
        </p:sp>
        <p:sp>
          <p:nvSpPr>
            <p:cNvPr id="56341" name="Line 11"/>
            <p:cNvSpPr>
              <a:spLocks noChangeShapeType="1"/>
            </p:cNvSpPr>
            <p:nvPr/>
          </p:nvSpPr>
          <p:spPr bwMode="auto">
            <a:xfrm>
              <a:off x="2400" y="3264"/>
              <a:ext cx="432" cy="0"/>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pPr defTabSz="685800">
                <a:buClrTx/>
              </a:pPr>
              <a:endParaRPr lang="en-IN" sz="1200" b="1" kern="1200">
                <a:solidFill>
                  <a:prstClr val="black"/>
                </a:solidFill>
                <a:latin typeface="Gabriola" panose="04040605051002020D02" pitchFamily="82" charset="0"/>
                <a:ea typeface="+mn-ea"/>
                <a:cs typeface="+mn-cs"/>
              </a:endParaRPr>
            </a:p>
          </p:txBody>
        </p:sp>
        <p:sp>
          <p:nvSpPr>
            <p:cNvPr id="56342" name="Line 12"/>
            <p:cNvSpPr>
              <a:spLocks noChangeShapeType="1"/>
            </p:cNvSpPr>
            <p:nvPr/>
          </p:nvSpPr>
          <p:spPr bwMode="auto">
            <a:xfrm>
              <a:off x="3312" y="3264"/>
              <a:ext cx="432" cy="0"/>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pPr defTabSz="685800">
                <a:buClrTx/>
              </a:pPr>
              <a:endParaRPr lang="en-IN" sz="1200" b="1" kern="1200">
                <a:solidFill>
                  <a:prstClr val="black"/>
                </a:solidFill>
                <a:latin typeface="Gabriola" panose="04040605051002020D02" pitchFamily="82" charset="0"/>
                <a:ea typeface="+mn-ea"/>
                <a:cs typeface="+mn-cs"/>
              </a:endParaRPr>
            </a:p>
          </p:txBody>
        </p:sp>
        <p:sp>
          <p:nvSpPr>
            <p:cNvPr id="56343" name="Line 13"/>
            <p:cNvSpPr>
              <a:spLocks noChangeShapeType="1"/>
            </p:cNvSpPr>
            <p:nvPr/>
          </p:nvSpPr>
          <p:spPr bwMode="auto">
            <a:xfrm>
              <a:off x="4224" y="3264"/>
              <a:ext cx="432" cy="0"/>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pPr defTabSz="685800">
                <a:buClrTx/>
              </a:pPr>
              <a:endParaRPr lang="en-IN" sz="1200" b="1" kern="1200">
                <a:solidFill>
                  <a:prstClr val="black"/>
                </a:solidFill>
                <a:latin typeface="Gabriola" panose="04040605051002020D02" pitchFamily="82" charset="0"/>
                <a:ea typeface="+mn-ea"/>
                <a:cs typeface="+mn-cs"/>
              </a:endParaRPr>
            </a:p>
          </p:txBody>
        </p:sp>
        <p:sp>
          <p:nvSpPr>
            <p:cNvPr id="56344" name="Line 14"/>
            <p:cNvSpPr>
              <a:spLocks noChangeShapeType="1"/>
            </p:cNvSpPr>
            <p:nvPr/>
          </p:nvSpPr>
          <p:spPr bwMode="auto">
            <a:xfrm>
              <a:off x="5136" y="3264"/>
              <a:ext cx="336" cy="0"/>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lstStyle/>
            <a:p>
              <a:pPr defTabSz="685800">
                <a:buClrTx/>
              </a:pPr>
              <a:endParaRPr lang="en-IN" sz="1200" b="1" kern="1200">
                <a:solidFill>
                  <a:prstClr val="black"/>
                </a:solidFill>
                <a:latin typeface="Gabriola" panose="04040605051002020D02" pitchFamily="82" charset="0"/>
                <a:ea typeface="+mn-ea"/>
                <a:cs typeface="+mn-cs"/>
              </a:endParaRPr>
            </a:p>
          </p:txBody>
        </p:sp>
        <p:sp>
          <p:nvSpPr>
            <p:cNvPr id="56345" name="Line 15"/>
            <p:cNvSpPr>
              <a:spLocks noChangeShapeType="1"/>
            </p:cNvSpPr>
            <p:nvPr/>
          </p:nvSpPr>
          <p:spPr bwMode="auto">
            <a:xfrm>
              <a:off x="5472" y="3264"/>
              <a:ext cx="0" cy="384"/>
            </a:xfrm>
            <a:prstGeom prst="line">
              <a:avLst/>
            </a:prstGeom>
            <a:noFill/>
            <a:ln w="38100">
              <a:solidFill>
                <a:srgbClr val="CC0000"/>
              </a:solidFill>
              <a:round/>
              <a:headEnd/>
              <a:tailEnd type="diamond" w="med" len="med"/>
            </a:ln>
            <a:extLst>
              <a:ext uri="{909E8E84-426E-40DD-AFC4-6F175D3DCCD1}">
                <a14:hiddenFill xmlns:a14="http://schemas.microsoft.com/office/drawing/2010/main">
                  <a:noFill/>
                </a14:hiddenFill>
              </a:ext>
            </a:extLst>
          </p:spPr>
          <p:txBody>
            <a:bodyPr/>
            <a:lstStyle/>
            <a:p>
              <a:pPr defTabSz="685800">
                <a:buClrTx/>
              </a:pPr>
              <a:endParaRPr lang="en-IN" sz="1200" b="1" kern="1200">
                <a:solidFill>
                  <a:prstClr val="black"/>
                </a:solidFill>
                <a:latin typeface="Gabriola" panose="04040605051002020D02" pitchFamily="82" charset="0"/>
                <a:ea typeface="+mn-ea"/>
                <a:cs typeface="+mn-cs"/>
              </a:endParaRPr>
            </a:p>
          </p:txBody>
        </p:sp>
      </p:grpSp>
      <p:sp>
        <p:nvSpPr>
          <p:cNvPr id="56328" name="Text Box 16"/>
          <p:cNvSpPr txBox="1">
            <a:spLocks noChangeArrowheads="1"/>
          </p:cNvSpPr>
          <p:nvPr/>
        </p:nvSpPr>
        <p:spPr bwMode="auto">
          <a:xfrm>
            <a:off x="1885950" y="2319338"/>
            <a:ext cx="412292" cy="369332"/>
          </a:xfrm>
          <a:prstGeom prst="rect">
            <a:avLst/>
          </a:prstGeom>
          <a:noFill/>
          <a:ln w="31750">
            <a:solidFill>
              <a:srgbClr val="CC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685800">
              <a:spcBef>
                <a:spcPct val="0"/>
              </a:spcBef>
              <a:buClrTx/>
              <a:buNone/>
            </a:pPr>
            <a:r>
              <a:rPr lang="en-US" altLang="en-US" sz="1800" b="1" kern="1200">
                <a:solidFill>
                  <a:srgbClr val="FF0000"/>
                </a:solidFill>
                <a:latin typeface="Gabriola" panose="04040605051002020D02" pitchFamily="82" charset="0"/>
                <a:ea typeface="+mn-ea"/>
                <a:cs typeface="+mn-cs"/>
              </a:rPr>
              <a:t>top</a:t>
            </a:r>
          </a:p>
        </p:txBody>
      </p:sp>
      <p:sp>
        <p:nvSpPr>
          <p:cNvPr id="106513" name="Line 17"/>
          <p:cNvSpPr>
            <a:spLocks noChangeShapeType="1"/>
          </p:cNvSpPr>
          <p:nvPr/>
        </p:nvSpPr>
        <p:spPr bwMode="auto">
          <a:xfrm>
            <a:off x="2114550" y="2686050"/>
            <a:ext cx="0" cy="400050"/>
          </a:xfrm>
          <a:prstGeom prst="line">
            <a:avLst/>
          </a:prstGeom>
          <a:ln>
            <a:headEnd/>
            <a:tailEnd type="triangle" w="med" len="med"/>
          </a:ln>
          <a:extLst/>
        </p:spPr>
        <p:style>
          <a:lnRef idx="3">
            <a:schemeClr val="accent4"/>
          </a:lnRef>
          <a:fillRef idx="0">
            <a:schemeClr val="accent4"/>
          </a:fillRef>
          <a:effectRef idx="2">
            <a:schemeClr val="accent4"/>
          </a:effectRef>
          <a:fontRef idx="minor">
            <a:schemeClr val="tx1"/>
          </a:fontRef>
        </p:style>
        <p:txBody>
          <a:bodyPr/>
          <a:lstStyle/>
          <a:p>
            <a:pPr defTabSz="685800">
              <a:buClrTx/>
            </a:pPr>
            <a:endParaRPr lang="en-IN" sz="1200" b="1" kern="1200">
              <a:solidFill>
                <a:prstClr val="black"/>
              </a:solidFill>
              <a:latin typeface="Gabriola" panose="04040605051002020D02" pitchFamily="82" charset="0"/>
            </a:endParaRPr>
          </a:p>
        </p:txBody>
      </p:sp>
      <p:sp>
        <p:nvSpPr>
          <p:cNvPr id="106517" name="Line 21"/>
          <p:cNvSpPr>
            <a:spLocks noChangeShapeType="1"/>
          </p:cNvSpPr>
          <p:nvPr/>
        </p:nvSpPr>
        <p:spPr bwMode="auto">
          <a:xfrm>
            <a:off x="2343150" y="2457450"/>
            <a:ext cx="400050" cy="0"/>
          </a:xfrm>
          <a:prstGeom prst="line">
            <a:avLst/>
          </a:prstGeom>
          <a:noFill/>
          <a:ln w="31750">
            <a:solidFill>
              <a:srgbClr val="800000"/>
            </a:solidFill>
            <a:round/>
            <a:headEnd/>
            <a:tailEnd type="triangle" w="med" len="med"/>
          </a:ln>
          <a:extLst>
            <a:ext uri="{909E8E84-426E-40DD-AFC4-6F175D3DCCD1}">
              <a14:hiddenFill xmlns:a14="http://schemas.microsoft.com/office/drawing/2010/main">
                <a:noFill/>
              </a14:hiddenFill>
            </a:ext>
          </a:extLst>
        </p:spPr>
        <p:txBody>
          <a:bodyPr/>
          <a:lstStyle/>
          <a:p>
            <a:pPr defTabSz="685800">
              <a:buClrTx/>
            </a:pPr>
            <a:endParaRPr lang="en-IN" sz="1200" b="1" kern="1200">
              <a:solidFill>
                <a:prstClr val="black"/>
              </a:solidFill>
              <a:latin typeface="Gabriola" panose="04040605051002020D02" pitchFamily="82" charset="0"/>
              <a:ea typeface="+mn-ea"/>
              <a:cs typeface="+mn-cs"/>
            </a:endParaRPr>
          </a:p>
        </p:txBody>
      </p:sp>
      <p:grpSp>
        <p:nvGrpSpPr>
          <p:cNvPr id="3" name="Group 24"/>
          <p:cNvGrpSpPr>
            <a:grpSpLocks/>
          </p:cNvGrpSpPr>
          <p:nvPr/>
        </p:nvGrpSpPr>
        <p:grpSpPr bwMode="auto">
          <a:xfrm>
            <a:off x="2400300" y="2286000"/>
            <a:ext cx="914400" cy="800100"/>
            <a:chOff x="1008" y="1920"/>
            <a:chExt cx="768" cy="672"/>
          </a:xfrm>
        </p:grpSpPr>
        <p:sp>
          <p:nvSpPr>
            <p:cNvPr id="56333" name="Rectangle 18"/>
            <p:cNvSpPr>
              <a:spLocks noChangeArrowheads="1"/>
            </p:cNvSpPr>
            <p:nvPr/>
          </p:nvSpPr>
          <p:spPr bwMode="auto">
            <a:xfrm>
              <a:off x="1296" y="1920"/>
              <a:ext cx="480" cy="336"/>
            </a:xfrm>
            <a:prstGeom prst="rect">
              <a:avLst/>
            </a:prstGeom>
            <a:solidFill>
              <a:srgbClr val="CCFFFF"/>
            </a:solidFill>
            <a:ln w="31750">
              <a:solidFill>
                <a:srgbClr val="CC000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685800">
                <a:spcBef>
                  <a:spcPct val="0"/>
                </a:spcBef>
                <a:buClrTx/>
                <a:buNone/>
              </a:pPr>
              <a:endParaRPr lang="en-US" altLang="en-US" sz="1800" b="1" kern="1200">
                <a:solidFill>
                  <a:srgbClr val="FF0000"/>
                </a:solidFill>
                <a:latin typeface="Gabriola" panose="04040605051002020D02" pitchFamily="82" charset="0"/>
                <a:ea typeface="+mn-ea"/>
                <a:cs typeface="+mn-cs"/>
              </a:endParaRPr>
            </a:p>
          </p:txBody>
        </p:sp>
        <p:sp>
          <p:nvSpPr>
            <p:cNvPr id="56334" name="Line 23"/>
            <p:cNvSpPr>
              <a:spLocks noChangeShapeType="1"/>
            </p:cNvSpPr>
            <p:nvPr/>
          </p:nvSpPr>
          <p:spPr bwMode="auto">
            <a:xfrm flipH="1">
              <a:off x="1008" y="2256"/>
              <a:ext cx="480" cy="336"/>
            </a:xfrm>
            <a:prstGeom prst="line">
              <a:avLst/>
            </a:prstGeom>
            <a:noFill/>
            <a:ln w="31750">
              <a:solidFill>
                <a:srgbClr val="800000"/>
              </a:solidFill>
              <a:round/>
              <a:headEnd/>
              <a:tailEnd type="triangle" w="med" len="med"/>
            </a:ln>
            <a:extLst>
              <a:ext uri="{909E8E84-426E-40DD-AFC4-6F175D3DCCD1}">
                <a14:hiddenFill xmlns:a14="http://schemas.microsoft.com/office/drawing/2010/main">
                  <a:noFill/>
                </a14:hiddenFill>
              </a:ext>
            </a:extLst>
          </p:spPr>
          <p:txBody>
            <a:bodyPr/>
            <a:lstStyle/>
            <a:p>
              <a:pPr defTabSz="685800">
                <a:buClrTx/>
              </a:pPr>
              <a:endParaRPr lang="en-IN" sz="1200" b="1" kern="1200">
                <a:solidFill>
                  <a:prstClr val="black"/>
                </a:solidFill>
                <a:latin typeface="Gabriola" panose="04040605051002020D02" pitchFamily="82" charset="0"/>
                <a:ea typeface="+mn-ea"/>
                <a:cs typeface="+mn-cs"/>
              </a:endParaRPr>
            </a:p>
          </p:txBody>
        </p:sp>
      </p:grpSp>
      <p:sp>
        <p:nvSpPr>
          <p:cNvPr id="106521" name="Text Box 25"/>
          <p:cNvSpPr txBox="1">
            <a:spLocks noChangeArrowheads="1"/>
          </p:cNvSpPr>
          <p:nvPr/>
        </p:nvSpPr>
        <p:spPr bwMode="auto">
          <a:xfrm>
            <a:off x="3645694" y="1516856"/>
            <a:ext cx="156324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685800">
              <a:spcBef>
                <a:spcPct val="0"/>
              </a:spcBef>
              <a:buClrTx/>
              <a:buNone/>
            </a:pPr>
            <a:r>
              <a:rPr lang="en-US" altLang="en-US" sz="1800" b="1" kern="1200" dirty="0">
                <a:solidFill>
                  <a:srgbClr val="FF0000"/>
                </a:solidFill>
                <a:latin typeface="Gabriola" panose="04040605051002020D02" pitchFamily="82" charset="0"/>
                <a:ea typeface="+mn-ea"/>
                <a:cs typeface="+mn-cs"/>
              </a:rPr>
              <a:t>PUSH OPERATION</a:t>
            </a:r>
          </a:p>
        </p:txBody>
      </p:sp>
      <p:sp>
        <p:nvSpPr>
          <p:cNvPr id="25" name="Title 1"/>
          <p:cNvSpPr txBox="1">
            <a:spLocks/>
          </p:cNvSpPr>
          <p:nvPr/>
        </p:nvSpPr>
        <p:spPr>
          <a:xfrm>
            <a:off x="1814028" y="127250"/>
            <a:ext cx="5318291" cy="69621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1pPr>
            <a:lvl2pPr marR="0" lvl="1"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2pPr>
            <a:lvl3pPr marR="0" lvl="2"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3pPr>
            <a:lvl4pPr marR="0" lvl="3"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4pPr>
            <a:lvl5pPr marR="0" lvl="4"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5pPr>
            <a:lvl6pPr marR="0" lvl="5"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6pPr>
            <a:lvl7pPr marR="0" lvl="6"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7pPr>
            <a:lvl8pPr marR="0" lvl="7"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8pPr>
            <a:lvl9pPr marR="0" lvl="8"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9pPr>
          </a:lstStyle>
          <a:p>
            <a:r>
              <a:rPr lang="en-US" sz="3200" b="1" dirty="0" smtClean="0">
                <a:solidFill>
                  <a:srgbClr val="000000"/>
                </a:solidFill>
                <a:latin typeface="Gabriola" panose="04040605051002020D02" pitchFamily="82" charset="0"/>
                <a:ea typeface="Arial"/>
                <a:cs typeface="Arial"/>
                <a:sym typeface="Arial"/>
              </a:rPr>
              <a:t>Push using Stack (LL Implementation)</a:t>
            </a:r>
            <a:endParaRPr lang="en-IN" sz="3200" b="1" dirty="0">
              <a:solidFill>
                <a:srgbClr val="000000"/>
              </a:solidFill>
              <a:latin typeface="Gabriola" panose="04040605051002020D02" pitchFamily="82" charset="0"/>
              <a:ea typeface="Arial"/>
              <a:cs typeface="Arial"/>
              <a:sym typeface="Arial"/>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27</a:t>
            </a:fld>
            <a:endParaRPr lang="en"/>
          </a:p>
        </p:txBody>
      </p:sp>
    </p:spTree>
    <p:extLst>
      <p:ext uri="{BB962C8B-B14F-4D97-AF65-F5344CB8AC3E}">
        <p14:creationId xmlns:p14="http://schemas.microsoft.com/office/powerpoint/2010/main" val="28737326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06521"/>
                                        </p:tgtEl>
                                        <p:attrNameLst>
                                          <p:attrName>style.visibility</p:attrName>
                                        </p:attrNameLst>
                                      </p:cBhvr>
                                      <p:to>
                                        <p:strVal val="visible"/>
                                      </p:to>
                                    </p:set>
                                    <p:animEffect transition="in" filter="checkerboard(across)">
                                      <p:cBhvr>
                                        <p:cTn id="7" dur="500"/>
                                        <p:tgtEl>
                                          <p:spTgt spid="10652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5" presetClass="exit" presetSubtype="10" fill="hold" grpId="0" nodeType="clickEffect">
                                  <p:stCondLst>
                                    <p:cond delay="0"/>
                                  </p:stCondLst>
                                  <p:childTnLst>
                                    <p:animEffect transition="out" filter="checkerboard(across)">
                                      <p:cBhvr>
                                        <p:cTn id="17" dur="500"/>
                                        <p:tgtEl>
                                          <p:spTgt spid="106513"/>
                                        </p:tgtEl>
                                      </p:cBhvr>
                                    </p:animEffect>
                                    <p:set>
                                      <p:cBhvr>
                                        <p:cTn id="18" dur="1" fill="hold">
                                          <p:stCondLst>
                                            <p:cond delay="499"/>
                                          </p:stCondLst>
                                        </p:cTn>
                                        <p:tgtEl>
                                          <p:spTgt spid="106513"/>
                                        </p:tgtEl>
                                        <p:attrNameLst>
                                          <p:attrName>style.visibility</p:attrName>
                                        </p:attrNameLst>
                                      </p:cBhvr>
                                      <p:to>
                                        <p:strVal val="hidden"/>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106517"/>
                                        </p:tgtEl>
                                        <p:attrNameLst>
                                          <p:attrName>style.visibility</p:attrName>
                                        </p:attrNameLst>
                                      </p:cBhvr>
                                      <p:to>
                                        <p:strVal val="visible"/>
                                      </p:to>
                                    </p:set>
                                    <p:animEffect transition="in" filter="checkerboard(across)">
                                      <p:cBhvr>
                                        <p:cTn id="23" dur="500"/>
                                        <p:tgtEl>
                                          <p:spTgt spid="1065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513" grpId="0" animBg="1"/>
      <p:bldP spid="106517" grpId="0" animBg="1"/>
      <p:bldP spid="10652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4"/>
          <p:cNvGrpSpPr>
            <a:grpSpLocks/>
          </p:cNvGrpSpPr>
          <p:nvPr/>
        </p:nvGrpSpPr>
        <p:grpSpPr bwMode="auto">
          <a:xfrm>
            <a:off x="1914525" y="3086100"/>
            <a:ext cx="1085850" cy="457200"/>
            <a:chOff x="648" y="2592"/>
            <a:chExt cx="912" cy="384"/>
          </a:xfrm>
        </p:grpSpPr>
        <p:sp>
          <p:nvSpPr>
            <p:cNvPr id="57365" name="Rectangle 5"/>
            <p:cNvSpPr>
              <a:spLocks noChangeArrowheads="1"/>
            </p:cNvSpPr>
            <p:nvPr/>
          </p:nvSpPr>
          <p:spPr bwMode="auto">
            <a:xfrm>
              <a:off x="648" y="2592"/>
              <a:ext cx="576" cy="384"/>
            </a:xfrm>
            <a:prstGeom prst="rect">
              <a:avLst/>
            </a:prstGeom>
            <a:solidFill>
              <a:srgbClr val="CCFFFF"/>
            </a:solidFill>
            <a:ln w="38100">
              <a:solidFill>
                <a:srgbClr val="CC000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685800">
                <a:spcBef>
                  <a:spcPct val="0"/>
                </a:spcBef>
                <a:buClrTx/>
                <a:buNone/>
              </a:pPr>
              <a:endParaRPr lang="en-US" altLang="en-US" sz="1800" b="1" kern="1200">
                <a:solidFill>
                  <a:srgbClr val="FF0000"/>
                </a:solidFill>
                <a:latin typeface="Gabriola" panose="04040605051002020D02" pitchFamily="82" charset="0"/>
                <a:ea typeface="+mn-ea"/>
                <a:cs typeface="+mn-cs"/>
              </a:endParaRPr>
            </a:p>
          </p:txBody>
        </p:sp>
        <p:sp>
          <p:nvSpPr>
            <p:cNvPr id="57366" name="Line 10"/>
            <p:cNvSpPr>
              <a:spLocks noChangeShapeType="1"/>
            </p:cNvSpPr>
            <p:nvPr/>
          </p:nvSpPr>
          <p:spPr bwMode="auto">
            <a:xfrm>
              <a:off x="1128" y="2784"/>
              <a:ext cx="432" cy="0"/>
            </a:xfrm>
            <a:prstGeom prst="line">
              <a:avLst/>
            </a:prstGeom>
            <a:ln>
              <a:headEnd/>
              <a:tailEnd type="triangle" w="med" len="med"/>
            </a:ln>
            <a:extLst/>
          </p:spPr>
          <p:style>
            <a:lnRef idx="3">
              <a:schemeClr val="accent4"/>
            </a:lnRef>
            <a:fillRef idx="0">
              <a:schemeClr val="accent4"/>
            </a:fillRef>
            <a:effectRef idx="2">
              <a:schemeClr val="accent4"/>
            </a:effectRef>
            <a:fontRef idx="minor">
              <a:schemeClr val="tx1"/>
            </a:fontRef>
          </p:style>
          <p:txBody>
            <a:bodyPr/>
            <a:lstStyle/>
            <a:p>
              <a:pPr defTabSz="685800">
                <a:buClrTx/>
              </a:pPr>
              <a:endParaRPr lang="en-IN" sz="1350" b="1" kern="1200">
                <a:solidFill>
                  <a:prstClr val="black"/>
                </a:solidFill>
                <a:latin typeface="Gabriola" panose="04040605051002020D02" pitchFamily="82" charset="0"/>
              </a:endParaRPr>
            </a:p>
          </p:txBody>
        </p:sp>
      </p:grpSp>
      <p:grpSp>
        <p:nvGrpSpPr>
          <p:cNvPr id="57351" name="Group 23"/>
          <p:cNvGrpSpPr>
            <a:grpSpLocks/>
          </p:cNvGrpSpPr>
          <p:nvPr/>
        </p:nvGrpSpPr>
        <p:grpSpPr bwMode="auto">
          <a:xfrm>
            <a:off x="3000375" y="3086100"/>
            <a:ext cx="4229100" cy="685800"/>
            <a:chOff x="1560" y="2592"/>
            <a:chExt cx="3552" cy="576"/>
          </a:xfrm>
        </p:grpSpPr>
        <p:sp>
          <p:nvSpPr>
            <p:cNvPr id="57356" name="Rectangle 6"/>
            <p:cNvSpPr>
              <a:spLocks noChangeArrowheads="1"/>
            </p:cNvSpPr>
            <p:nvPr/>
          </p:nvSpPr>
          <p:spPr bwMode="auto">
            <a:xfrm>
              <a:off x="1560" y="2592"/>
              <a:ext cx="576" cy="384"/>
            </a:xfrm>
            <a:prstGeom prst="rect">
              <a:avLst/>
            </a:prstGeom>
            <a:solidFill>
              <a:srgbClr val="CCFFFF"/>
            </a:solidFill>
            <a:ln w="38100">
              <a:solidFill>
                <a:srgbClr val="CC000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685800">
                <a:spcBef>
                  <a:spcPct val="0"/>
                </a:spcBef>
                <a:buClrTx/>
                <a:buNone/>
              </a:pPr>
              <a:endParaRPr lang="en-US" altLang="en-US" sz="1800" b="1" kern="1200">
                <a:solidFill>
                  <a:srgbClr val="FF0000"/>
                </a:solidFill>
                <a:latin typeface="Gabriola" panose="04040605051002020D02" pitchFamily="82" charset="0"/>
                <a:ea typeface="+mn-ea"/>
                <a:cs typeface="+mn-cs"/>
              </a:endParaRPr>
            </a:p>
          </p:txBody>
        </p:sp>
        <p:sp>
          <p:nvSpPr>
            <p:cNvPr id="57357" name="Rectangle 7"/>
            <p:cNvSpPr>
              <a:spLocks noChangeArrowheads="1"/>
            </p:cNvSpPr>
            <p:nvPr/>
          </p:nvSpPr>
          <p:spPr bwMode="auto">
            <a:xfrm>
              <a:off x="2472" y="2592"/>
              <a:ext cx="576" cy="384"/>
            </a:xfrm>
            <a:prstGeom prst="rect">
              <a:avLst/>
            </a:prstGeom>
            <a:solidFill>
              <a:srgbClr val="CCFFFF"/>
            </a:solidFill>
            <a:ln w="38100">
              <a:solidFill>
                <a:srgbClr val="CC000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685800">
                <a:spcBef>
                  <a:spcPct val="0"/>
                </a:spcBef>
                <a:buClrTx/>
                <a:buNone/>
              </a:pPr>
              <a:endParaRPr lang="en-US" altLang="en-US" sz="1800" b="1" kern="1200">
                <a:solidFill>
                  <a:srgbClr val="FF0000"/>
                </a:solidFill>
                <a:latin typeface="Gabriola" panose="04040605051002020D02" pitchFamily="82" charset="0"/>
                <a:ea typeface="+mn-ea"/>
                <a:cs typeface="+mn-cs"/>
              </a:endParaRPr>
            </a:p>
          </p:txBody>
        </p:sp>
        <p:sp>
          <p:nvSpPr>
            <p:cNvPr id="57358" name="Rectangle 8"/>
            <p:cNvSpPr>
              <a:spLocks noChangeArrowheads="1"/>
            </p:cNvSpPr>
            <p:nvPr/>
          </p:nvSpPr>
          <p:spPr bwMode="auto">
            <a:xfrm>
              <a:off x="4296" y="2592"/>
              <a:ext cx="576" cy="384"/>
            </a:xfrm>
            <a:prstGeom prst="rect">
              <a:avLst/>
            </a:prstGeom>
            <a:solidFill>
              <a:srgbClr val="CCFFFF"/>
            </a:solidFill>
            <a:ln w="38100">
              <a:solidFill>
                <a:srgbClr val="CC000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685800">
                <a:spcBef>
                  <a:spcPct val="0"/>
                </a:spcBef>
                <a:buClrTx/>
                <a:buNone/>
              </a:pPr>
              <a:endParaRPr lang="en-US" altLang="en-US" sz="1800" b="1" kern="1200">
                <a:solidFill>
                  <a:srgbClr val="FF0000"/>
                </a:solidFill>
                <a:latin typeface="Gabriola" panose="04040605051002020D02" pitchFamily="82" charset="0"/>
                <a:ea typeface="+mn-ea"/>
                <a:cs typeface="+mn-cs"/>
              </a:endParaRPr>
            </a:p>
          </p:txBody>
        </p:sp>
        <p:sp>
          <p:nvSpPr>
            <p:cNvPr id="57359" name="Rectangle 9"/>
            <p:cNvSpPr>
              <a:spLocks noChangeArrowheads="1"/>
            </p:cNvSpPr>
            <p:nvPr/>
          </p:nvSpPr>
          <p:spPr bwMode="auto">
            <a:xfrm>
              <a:off x="3384" y="2592"/>
              <a:ext cx="576" cy="384"/>
            </a:xfrm>
            <a:prstGeom prst="rect">
              <a:avLst/>
            </a:prstGeom>
            <a:solidFill>
              <a:srgbClr val="CCFFFF"/>
            </a:solidFill>
            <a:ln w="38100">
              <a:solidFill>
                <a:srgbClr val="CC000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685800">
                <a:spcBef>
                  <a:spcPct val="0"/>
                </a:spcBef>
                <a:buClrTx/>
                <a:buNone/>
              </a:pPr>
              <a:endParaRPr lang="en-US" altLang="en-US" sz="1800" b="1" kern="1200">
                <a:solidFill>
                  <a:srgbClr val="FF0000"/>
                </a:solidFill>
                <a:latin typeface="Gabriola" panose="04040605051002020D02" pitchFamily="82" charset="0"/>
                <a:ea typeface="+mn-ea"/>
                <a:cs typeface="+mn-cs"/>
              </a:endParaRPr>
            </a:p>
          </p:txBody>
        </p:sp>
        <p:sp>
          <p:nvSpPr>
            <p:cNvPr id="57360" name="Line 11"/>
            <p:cNvSpPr>
              <a:spLocks noChangeShapeType="1"/>
            </p:cNvSpPr>
            <p:nvPr/>
          </p:nvSpPr>
          <p:spPr bwMode="auto">
            <a:xfrm>
              <a:off x="2040" y="2784"/>
              <a:ext cx="432" cy="0"/>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pPr defTabSz="685800">
                <a:buClrTx/>
              </a:pPr>
              <a:endParaRPr lang="en-IN" sz="1350" b="1" kern="1200">
                <a:solidFill>
                  <a:prstClr val="black"/>
                </a:solidFill>
                <a:latin typeface="Gabriola" panose="04040605051002020D02" pitchFamily="82" charset="0"/>
                <a:ea typeface="+mn-ea"/>
                <a:cs typeface="+mn-cs"/>
              </a:endParaRPr>
            </a:p>
          </p:txBody>
        </p:sp>
        <p:sp>
          <p:nvSpPr>
            <p:cNvPr id="57361" name="Line 12"/>
            <p:cNvSpPr>
              <a:spLocks noChangeShapeType="1"/>
            </p:cNvSpPr>
            <p:nvPr/>
          </p:nvSpPr>
          <p:spPr bwMode="auto">
            <a:xfrm>
              <a:off x="2952" y="2784"/>
              <a:ext cx="432" cy="0"/>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pPr defTabSz="685800">
                <a:buClrTx/>
              </a:pPr>
              <a:endParaRPr lang="en-IN" sz="1350" b="1" kern="1200">
                <a:solidFill>
                  <a:prstClr val="black"/>
                </a:solidFill>
                <a:latin typeface="Gabriola" panose="04040605051002020D02" pitchFamily="82" charset="0"/>
                <a:ea typeface="+mn-ea"/>
                <a:cs typeface="+mn-cs"/>
              </a:endParaRPr>
            </a:p>
          </p:txBody>
        </p:sp>
        <p:sp>
          <p:nvSpPr>
            <p:cNvPr id="57362" name="Line 13"/>
            <p:cNvSpPr>
              <a:spLocks noChangeShapeType="1"/>
            </p:cNvSpPr>
            <p:nvPr/>
          </p:nvSpPr>
          <p:spPr bwMode="auto">
            <a:xfrm>
              <a:off x="3864" y="2784"/>
              <a:ext cx="432" cy="0"/>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pPr defTabSz="685800">
                <a:buClrTx/>
              </a:pPr>
              <a:endParaRPr lang="en-IN" sz="1350" b="1" kern="1200">
                <a:solidFill>
                  <a:prstClr val="black"/>
                </a:solidFill>
                <a:latin typeface="Gabriola" panose="04040605051002020D02" pitchFamily="82" charset="0"/>
                <a:ea typeface="+mn-ea"/>
                <a:cs typeface="+mn-cs"/>
              </a:endParaRPr>
            </a:p>
          </p:txBody>
        </p:sp>
        <p:sp>
          <p:nvSpPr>
            <p:cNvPr id="57363" name="Line 14"/>
            <p:cNvSpPr>
              <a:spLocks noChangeShapeType="1"/>
            </p:cNvSpPr>
            <p:nvPr/>
          </p:nvSpPr>
          <p:spPr bwMode="auto">
            <a:xfrm>
              <a:off x="4776" y="2784"/>
              <a:ext cx="336" cy="0"/>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lstStyle/>
            <a:p>
              <a:pPr defTabSz="685800">
                <a:buClrTx/>
              </a:pPr>
              <a:endParaRPr lang="en-IN" sz="1350" b="1" kern="1200">
                <a:solidFill>
                  <a:prstClr val="black"/>
                </a:solidFill>
                <a:latin typeface="Gabriola" panose="04040605051002020D02" pitchFamily="82" charset="0"/>
                <a:ea typeface="+mn-ea"/>
                <a:cs typeface="+mn-cs"/>
              </a:endParaRPr>
            </a:p>
          </p:txBody>
        </p:sp>
        <p:sp>
          <p:nvSpPr>
            <p:cNvPr id="57364" name="Line 15"/>
            <p:cNvSpPr>
              <a:spLocks noChangeShapeType="1"/>
            </p:cNvSpPr>
            <p:nvPr/>
          </p:nvSpPr>
          <p:spPr bwMode="auto">
            <a:xfrm>
              <a:off x="5112" y="2784"/>
              <a:ext cx="0" cy="384"/>
            </a:xfrm>
            <a:prstGeom prst="line">
              <a:avLst/>
            </a:prstGeom>
            <a:noFill/>
            <a:ln w="38100">
              <a:solidFill>
                <a:srgbClr val="CC0000"/>
              </a:solidFill>
              <a:round/>
              <a:headEnd/>
              <a:tailEnd type="diamond" w="med" len="med"/>
            </a:ln>
            <a:extLst>
              <a:ext uri="{909E8E84-426E-40DD-AFC4-6F175D3DCCD1}">
                <a14:hiddenFill xmlns:a14="http://schemas.microsoft.com/office/drawing/2010/main">
                  <a:noFill/>
                </a14:hiddenFill>
              </a:ext>
            </a:extLst>
          </p:spPr>
          <p:txBody>
            <a:bodyPr/>
            <a:lstStyle/>
            <a:p>
              <a:pPr defTabSz="685800">
                <a:buClrTx/>
              </a:pPr>
              <a:endParaRPr lang="en-IN" sz="1350" b="1" kern="1200">
                <a:solidFill>
                  <a:prstClr val="black"/>
                </a:solidFill>
                <a:latin typeface="Gabriola" panose="04040605051002020D02" pitchFamily="82" charset="0"/>
                <a:ea typeface="+mn-ea"/>
                <a:cs typeface="+mn-cs"/>
              </a:endParaRPr>
            </a:p>
          </p:txBody>
        </p:sp>
      </p:grpSp>
      <p:sp>
        <p:nvSpPr>
          <p:cNvPr id="57352" name="Text Box 16"/>
          <p:cNvSpPr txBox="1">
            <a:spLocks noChangeArrowheads="1"/>
          </p:cNvSpPr>
          <p:nvPr/>
        </p:nvSpPr>
        <p:spPr bwMode="auto">
          <a:xfrm>
            <a:off x="1885950" y="2319338"/>
            <a:ext cx="418704" cy="369332"/>
          </a:xfrm>
          <a:prstGeom prst="rect">
            <a:avLst/>
          </a:prstGeom>
          <a:noFill/>
          <a:ln w="31750">
            <a:solidFill>
              <a:srgbClr val="CC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685800">
              <a:spcBef>
                <a:spcPct val="0"/>
              </a:spcBef>
              <a:buClrTx/>
              <a:buNone/>
            </a:pPr>
            <a:r>
              <a:rPr lang="en-US" altLang="en-US" sz="1800" b="1" kern="1200">
                <a:solidFill>
                  <a:srgbClr val="FF0000"/>
                </a:solidFill>
                <a:latin typeface="Gabriola" panose="04040605051002020D02" pitchFamily="82" charset="0"/>
                <a:ea typeface="+mn-ea"/>
                <a:cs typeface="+mn-cs"/>
              </a:rPr>
              <a:t>top</a:t>
            </a:r>
          </a:p>
        </p:txBody>
      </p:sp>
      <p:sp>
        <p:nvSpPr>
          <p:cNvPr id="107537" name="Line 17"/>
          <p:cNvSpPr>
            <a:spLocks noChangeShapeType="1"/>
          </p:cNvSpPr>
          <p:nvPr/>
        </p:nvSpPr>
        <p:spPr bwMode="auto">
          <a:xfrm>
            <a:off x="2114550" y="2686050"/>
            <a:ext cx="0" cy="400050"/>
          </a:xfrm>
          <a:prstGeom prst="line">
            <a:avLst/>
          </a:prstGeom>
          <a:ln>
            <a:headEnd/>
            <a:tailEnd type="triangle" w="med" len="med"/>
          </a:ln>
          <a:extLst/>
        </p:spPr>
        <p:style>
          <a:lnRef idx="3">
            <a:schemeClr val="accent4"/>
          </a:lnRef>
          <a:fillRef idx="0">
            <a:schemeClr val="accent4"/>
          </a:fillRef>
          <a:effectRef idx="2">
            <a:schemeClr val="accent4"/>
          </a:effectRef>
          <a:fontRef idx="minor">
            <a:schemeClr val="tx1"/>
          </a:fontRef>
        </p:style>
        <p:txBody>
          <a:bodyPr/>
          <a:lstStyle/>
          <a:p>
            <a:pPr defTabSz="685800">
              <a:buClrTx/>
            </a:pPr>
            <a:endParaRPr lang="en-IN" sz="1350" b="1" kern="1200">
              <a:solidFill>
                <a:prstClr val="black"/>
              </a:solidFill>
              <a:latin typeface="Gabriola" panose="04040605051002020D02" pitchFamily="82" charset="0"/>
            </a:endParaRPr>
          </a:p>
        </p:txBody>
      </p:sp>
      <p:sp>
        <p:nvSpPr>
          <p:cNvPr id="107542" name="Text Box 22"/>
          <p:cNvSpPr txBox="1">
            <a:spLocks noChangeArrowheads="1"/>
          </p:cNvSpPr>
          <p:nvPr/>
        </p:nvSpPr>
        <p:spPr bwMode="auto">
          <a:xfrm>
            <a:off x="3645694" y="1516856"/>
            <a:ext cx="157927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685800">
              <a:spcBef>
                <a:spcPct val="0"/>
              </a:spcBef>
              <a:buClrTx/>
              <a:buNone/>
            </a:pPr>
            <a:r>
              <a:rPr lang="en-US" altLang="en-US" sz="2000" b="1" kern="1200" dirty="0">
                <a:solidFill>
                  <a:srgbClr val="FF0000"/>
                </a:solidFill>
                <a:latin typeface="Gabriola" panose="04040605051002020D02" pitchFamily="82" charset="0"/>
                <a:ea typeface="+mn-ea"/>
                <a:cs typeface="+mn-cs"/>
              </a:rPr>
              <a:t>POP OPERATION</a:t>
            </a:r>
          </a:p>
        </p:txBody>
      </p:sp>
      <p:sp>
        <p:nvSpPr>
          <p:cNvPr id="107545" name="Line 25"/>
          <p:cNvSpPr>
            <a:spLocks noChangeShapeType="1"/>
          </p:cNvSpPr>
          <p:nvPr/>
        </p:nvSpPr>
        <p:spPr bwMode="auto">
          <a:xfrm>
            <a:off x="2171700" y="2686050"/>
            <a:ext cx="857250" cy="571500"/>
          </a:xfrm>
          <a:prstGeom prst="line">
            <a:avLst/>
          </a:prstGeom>
          <a:noFill/>
          <a:ln w="3175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pPr defTabSz="685800">
              <a:buClrTx/>
            </a:pPr>
            <a:endParaRPr lang="en-IN" sz="1350" b="1" kern="1200">
              <a:solidFill>
                <a:prstClr val="black"/>
              </a:solidFill>
              <a:latin typeface="Gabriola" panose="04040605051002020D02" pitchFamily="82" charset="0"/>
              <a:ea typeface="+mn-ea"/>
              <a:cs typeface="+mn-cs"/>
            </a:endParaRPr>
          </a:p>
        </p:txBody>
      </p:sp>
      <p:sp>
        <p:nvSpPr>
          <p:cNvPr id="23" name="Title 1"/>
          <p:cNvSpPr txBox="1">
            <a:spLocks/>
          </p:cNvSpPr>
          <p:nvPr/>
        </p:nvSpPr>
        <p:spPr>
          <a:xfrm>
            <a:off x="1814028" y="127250"/>
            <a:ext cx="5318291" cy="69621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1pPr>
            <a:lvl2pPr marR="0" lvl="1"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2pPr>
            <a:lvl3pPr marR="0" lvl="2"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3pPr>
            <a:lvl4pPr marR="0" lvl="3"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4pPr>
            <a:lvl5pPr marR="0" lvl="4"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5pPr>
            <a:lvl6pPr marR="0" lvl="5"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6pPr>
            <a:lvl7pPr marR="0" lvl="6"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7pPr>
            <a:lvl8pPr marR="0" lvl="7"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8pPr>
            <a:lvl9pPr marR="0" lvl="8"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9pPr>
          </a:lstStyle>
          <a:p>
            <a:r>
              <a:rPr lang="en-US" sz="3200" b="1" dirty="0" smtClean="0">
                <a:solidFill>
                  <a:srgbClr val="000000"/>
                </a:solidFill>
                <a:latin typeface="Gabriola" panose="04040605051002020D02" pitchFamily="82" charset="0"/>
                <a:ea typeface="Arial"/>
                <a:cs typeface="Arial"/>
                <a:sym typeface="Arial"/>
              </a:rPr>
              <a:t>Pop using Stack (LL Implementation)</a:t>
            </a:r>
            <a:endParaRPr lang="en-IN" sz="3200" b="1" dirty="0">
              <a:solidFill>
                <a:srgbClr val="000000"/>
              </a:solidFill>
              <a:latin typeface="Gabriola" panose="04040605051002020D02" pitchFamily="82" charset="0"/>
              <a:ea typeface="Arial"/>
              <a:cs typeface="Arial"/>
              <a:sym typeface="Arial"/>
            </a:endParaRP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28</a:t>
            </a:fld>
            <a:endParaRPr lang="en"/>
          </a:p>
        </p:txBody>
      </p:sp>
    </p:spTree>
    <p:extLst>
      <p:ext uri="{BB962C8B-B14F-4D97-AF65-F5344CB8AC3E}">
        <p14:creationId xmlns:p14="http://schemas.microsoft.com/office/powerpoint/2010/main" val="19841548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07542"/>
                                        </p:tgtEl>
                                        <p:attrNameLst>
                                          <p:attrName>style.visibility</p:attrName>
                                        </p:attrNameLst>
                                      </p:cBhvr>
                                      <p:to>
                                        <p:strVal val="visible"/>
                                      </p:to>
                                    </p:set>
                                    <p:animEffect transition="in" filter="checkerboard(across)">
                                      <p:cBhvr>
                                        <p:cTn id="7" dur="500"/>
                                        <p:tgtEl>
                                          <p:spTgt spid="10754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xit" presetSubtype="4" fill="hold" nodeType="clickEffect">
                                  <p:stCondLst>
                                    <p:cond delay="0"/>
                                  </p:stCondLst>
                                  <p:childTnLst>
                                    <p:anim calcmode="lin" valueType="num">
                                      <p:cBhvr additive="base">
                                        <p:cTn id="11" dur="500"/>
                                        <p:tgtEl>
                                          <p:spTgt spid="2"/>
                                        </p:tgtEl>
                                        <p:attrNameLst>
                                          <p:attrName>ppt_x</p:attrName>
                                        </p:attrNameLst>
                                      </p:cBhvr>
                                      <p:tavLst>
                                        <p:tav tm="0">
                                          <p:val>
                                            <p:strVal val="ppt_x"/>
                                          </p:val>
                                        </p:tav>
                                        <p:tav tm="100000">
                                          <p:val>
                                            <p:strVal val="ppt_x"/>
                                          </p:val>
                                        </p:tav>
                                      </p:tavLst>
                                    </p:anim>
                                    <p:anim calcmode="lin" valueType="num">
                                      <p:cBhvr additive="base">
                                        <p:cTn id="12" dur="500"/>
                                        <p:tgtEl>
                                          <p:spTgt spid="2"/>
                                        </p:tgtEl>
                                        <p:attrNameLst>
                                          <p:attrName>ppt_y</p:attrName>
                                        </p:attrNameLst>
                                      </p:cBhvr>
                                      <p:tavLst>
                                        <p:tav tm="0">
                                          <p:val>
                                            <p:strVal val="ppt_y"/>
                                          </p:val>
                                        </p:tav>
                                        <p:tav tm="100000">
                                          <p:val>
                                            <p:strVal val="1+ppt_h/2"/>
                                          </p:val>
                                        </p:tav>
                                      </p:tavLst>
                                    </p:anim>
                                    <p:set>
                                      <p:cBhvr>
                                        <p:cTn id="13" dur="1" fill="hold">
                                          <p:stCondLst>
                                            <p:cond delay="499"/>
                                          </p:stCondLst>
                                        </p:cTn>
                                        <p:tgtEl>
                                          <p:spTgt spid="2"/>
                                        </p:tgtEl>
                                        <p:attrNameLst>
                                          <p:attrName>style.visibility</p:attrName>
                                        </p:attrNameLst>
                                      </p:cBhvr>
                                      <p:to>
                                        <p:strVal val="hidden"/>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5" presetClass="exit" presetSubtype="10" fill="hold" grpId="0" nodeType="clickEffect">
                                  <p:stCondLst>
                                    <p:cond delay="0"/>
                                  </p:stCondLst>
                                  <p:childTnLst>
                                    <p:animEffect transition="out" filter="checkerboard(across)">
                                      <p:cBhvr>
                                        <p:cTn id="17" dur="500"/>
                                        <p:tgtEl>
                                          <p:spTgt spid="107537"/>
                                        </p:tgtEl>
                                      </p:cBhvr>
                                    </p:animEffect>
                                    <p:set>
                                      <p:cBhvr>
                                        <p:cTn id="18" dur="1" fill="hold">
                                          <p:stCondLst>
                                            <p:cond delay="499"/>
                                          </p:stCondLst>
                                        </p:cTn>
                                        <p:tgtEl>
                                          <p:spTgt spid="107537"/>
                                        </p:tgtEl>
                                        <p:attrNameLst>
                                          <p:attrName>style.visibility</p:attrName>
                                        </p:attrNameLst>
                                      </p:cBhvr>
                                      <p:to>
                                        <p:strVal val="hidden"/>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107545"/>
                                        </p:tgtEl>
                                        <p:attrNameLst>
                                          <p:attrName>style.visibility</p:attrName>
                                        </p:attrNameLst>
                                      </p:cBhvr>
                                      <p:to>
                                        <p:strVal val="visible"/>
                                      </p:to>
                                    </p:set>
                                    <p:animEffect transition="in" filter="checkerboard(across)">
                                      <p:cBhvr>
                                        <p:cTn id="23" dur="500"/>
                                        <p:tgtEl>
                                          <p:spTgt spid="1075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37" grpId="0" animBg="1"/>
      <p:bldP spid="107542" grpId="0"/>
      <p:bldP spid="107545"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Rectangle 3"/>
          <p:cNvSpPr>
            <a:spLocks noGrp="1" noChangeArrowheads="1"/>
          </p:cNvSpPr>
          <p:nvPr>
            <p:ph idx="4294967295"/>
          </p:nvPr>
        </p:nvSpPr>
        <p:spPr>
          <a:xfrm>
            <a:off x="944880" y="922530"/>
            <a:ext cx="7721804" cy="3829050"/>
          </a:xfrm>
          <a:prstGeom prst="rect">
            <a:avLst/>
          </a:prstGeom>
        </p:spPr>
        <p:txBody>
          <a:bodyPr/>
          <a:lstStyle/>
          <a:p>
            <a:pPr>
              <a:lnSpc>
                <a:spcPct val="110000"/>
              </a:lnSpc>
              <a:buFont typeface="Arial" panose="020B0604020202020204" pitchFamily="34" charset="0"/>
              <a:buChar char="•"/>
            </a:pPr>
            <a:r>
              <a:rPr lang="en-US" altLang="en-US" sz="2400" b="1" dirty="0">
                <a:solidFill>
                  <a:schemeClr val="tx1">
                    <a:lumMod val="50000"/>
                  </a:schemeClr>
                </a:solidFill>
                <a:latin typeface="Gabriola" panose="04040605051002020D02" pitchFamily="82" charset="0"/>
                <a:cs typeface="Times New Roman" pitchFamily="18" charset="0"/>
              </a:rPr>
              <a:t>In the array implementation, we would:</a:t>
            </a:r>
          </a:p>
          <a:p>
            <a:pPr lvl="1">
              <a:lnSpc>
                <a:spcPct val="110000"/>
              </a:lnSpc>
              <a:buFont typeface="Arial" panose="020B0604020202020204" pitchFamily="34" charset="0"/>
              <a:buChar char="•"/>
            </a:pPr>
            <a:r>
              <a:rPr lang="en-US" altLang="en-US" sz="1800" b="1" dirty="0">
                <a:solidFill>
                  <a:schemeClr val="tx1">
                    <a:lumMod val="50000"/>
                  </a:schemeClr>
                </a:solidFill>
                <a:latin typeface="Gabriola" panose="04040605051002020D02" pitchFamily="82" charset="0"/>
                <a:cs typeface="Times New Roman" pitchFamily="18" charset="0"/>
              </a:rPr>
              <a:t>Declare an array of fixed size (which determines the maximum size of the stack</a:t>
            </a:r>
            <a:r>
              <a:rPr lang="en-US" altLang="en-US" sz="1800" b="1" dirty="0" smtClean="0">
                <a:solidFill>
                  <a:schemeClr val="tx1">
                    <a:lumMod val="50000"/>
                  </a:schemeClr>
                </a:solidFill>
                <a:latin typeface="Gabriola" panose="04040605051002020D02" pitchFamily="82" charset="0"/>
                <a:cs typeface="Times New Roman" pitchFamily="18" charset="0"/>
              </a:rPr>
              <a:t>).</a:t>
            </a:r>
            <a:endParaRPr lang="en-US" altLang="en-US" sz="800" b="1" dirty="0">
              <a:solidFill>
                <a:schemeClr val="tx1">
                  <a:lumMod val="50000"/>
                </a:schemeClr>
              </a:solidFill>
              <a:latin typeface="Gabriola" panose="04040605051002020D02" pitchFamily="82" charset="0"/>
              <a:cs typeface="Times New Roman" pitchFamily="18" charset="0"/>
            </a:endParaRPr>
          </a:p>
          <a:p>
            <a:pPr lvl="1">
              <a:lnSpc>
                <a:spcPct val="110000"/>
              </a:lnSpc>
              <a:buFont typeface="Arial" panose="020B0604020202020204" pitchFamily="34" charset="0"/>
              <a:buChar char="•"/>
            </a:pPr>
            <a:r>
              <a:rPr lang="en-US" altLang="en-US" sz="1800" b="1" dirty="0">
                <a:solidFill>
                  <a:schemeClr val="tx1">
                    <a:lumMod val="50000"/>
                  </a:schemeClr>
                </a:solidFill>
                <a:latin typeface="Gabriola" panose="04040605051002020D02" pitchFamily="82" charset="0"/>
                <a:cs typeface="Times New Roman" pitchFamily="18" charset="0"/>
              </a:rPr>
              <a:t>Keep a variable which always points to the “top” of the stack.</a:t>
            </a:r>
          </a:p>
          <a:p>
            <a:pPr lvl="2">
              <a:lnSpc>
                <a:spcPct val="110000"/>
              </a:lnSpc>
              <a:buFont typeface="Arial" panose="020B0604020202020204" pitchFamily="34" charset="0"/>
              <a:buChar char="•"/>
            </a:pPr>
            <a:r>
              <a:rPr lang="en-US" altLang="en-US" sz="1800" b="1" dirty="0">
                <a:solidFill>
                  <a:schemeClr val="tx1">
                    <a:lumMod val="50000"/>
                  </a:schemeClr>
                </a:solidFill>
                <a:latin typeface="Gabriola" panose="04040605051002020D02" pitchFamily="82" charset="0"/>
                <a:cs typeface="Times New Roman" pitchFamily="18" charset="0"/>
              </a:rPr>
              <a:t>Contains the array index of the “top” element</a:t>
            </a:r>
            <a:r>
              <a:rPr lang="en-US" altLang="en-US" sz="1800" b="1" dirty="0" smtClean="0">
                <a:solidFill>
                  <a:schemeClr val="tx1">
                    <a:lumMod val="50000"/>
                  </a:schemeClr>
                </a:solidFill>
                <a:latin typeface="Gabriola" panose="04040605051002020D02" pitchFamily="82" charset="0"/>
                <a:cs typeface="Times New Roman" pitchFamily="18" charset="0"/>
              </a:rPr>
              <a:t>.</a:t>
            </a:r>
            <a:endParaRPr lang="en-US" altLang="en-US" sz="800" b="1" dirty="0">
              <a:solidFill>
                <a:schemeClr val="tx1">
                  <a:lumMod val="50000"/>
                </a:schemeClr>
              </a:solidFill>
              <a:latin typeface="Gabriola" panose="04040605051002020D02" pitchFamily="82" charset="0"/>
              <a:cs typeface="Times New Roman" pitchFamily="18" charset="0"/>
            </a:endParaRPr>
          </a:p>
          <a:p>
            <a:pPr>
              <a:lnSpc>
                <a:spcPct val="110000"/>
              </a:lnSpc>
              <a:buFont typeface="Arial" panose="020B0604020202020204" pitchFamily="34" charset="0"/>
              <a:buChar char="•"/>
            </a:pPr>
            <a:r>
              <a:rPr lang="en-US" altLang="en-US" sz="2400" b="1" dirty="0">
                <a:solidFill>
                  <a:schemeClr val="tx1">
                    <a:lumMod val="50000"/>
                  </a:schemeClr>
                </a:solidFill>
                <a:latin typeface="Gabriola" panose="04040605051002020D02" pitchFamily="82" charset="0"/>
                <a:cs typeface="Times New Roman" pitchFamily="18" charset="0"/>
              </a:rPr>
              <a:t>In the linked list implementation, we would:</a:t>
            </a:r>
          </a:p>
          <a:p>
            <a:pPr lvl="1">
              <a:lnSpc>
                <a:spcPct val="110000"/>
              </a:lnSpc>
              <a:buFont typeface="Arial" panose="020B0604020202020204" pitchFamily="34" charset="0"/>
              <a:buChar char="•"/>
            </a:pPr>
            <a:r>
              <a:rPr lang="en-US" altLang="en-US" sz="1800" b="1" dirty="0">
                <a:solidFill>
                  <a:schemeClr val="tx1">
                    <a:lumMod val="50000"/>
                  </a:schemeClr>
                </a:solidFill>
                <a:latin typeface="Gabriola" panose="04040605051002020D02" pitchFamily="82" charset="0"/>
                <a:cs typeface="Times New Roman" pitchFamily="18" charset="0"/>
              </a:rPr>
              <a:t>Maintain the stack as a linked list.</a:t>
            </a:r>
          </a:p>
          <a:p>
            <a:pPr lvl="1">
              <a:lnSpc>
                <a:spcPct val="110000"/>
              </a:lnSpc>
              <a:buFont typeface="Arial" panose="020B0604020202020204" pitchFamily="34" charset="0"/>
              <a:buChar char="•"/>
            </a:pPr>
            <a:r>
              <a:rPr lang="en-US" altLang="en-US" sz="1800" b="1" dirty="0">
                <a:solidFill>
                  <a:schemeClr val="tx1">
                    <a:lumMod val="50000"/>
                  </a:schemeClr>
                </a:solidFill>
                <a:latin typeface="Gabriola" panose="04040605051002020D02" pitchFamily="82" charset="0"/>
                <a:cs typeface="Times New Roman" pitchFamily="18" charset="0"/>
              </a:rPr>
              <a:t>A pointer variable top points to the start of the list.</a:t>
            </a:r>
          </a:p>
          <a:p>
            <a:pPr lvl="1">
              <a:lnSpc>
                <a:spcPct val="110000"/>
              </a:lnSpc>
              <a:buFont typeface="Arial" panose="020B0604020202020204" pitchFamily="34" charset="0"/>
              <a:buChar char="•"/>
            </a:pPr>
            <a:r>
              <a:rPr lang="en-US" altLang="en-US" sz="1800" b="1" dirty="0">
                <a:solidFill>
                  <a:schemeClr val="tx1">
                    <a:lumMod val="50000"/>
                  </a:schemeClr>
                </a:solidFill>
                <a:latin typeface="Gabriola" panose="04040605051002020D02" pitchFamily="82" charset="0"/>
                <a:cs typeface="Times New Roman" pitchFamily="18" charset="0"/>
              </a:rPr>
              <a:t>The first element of the linked list is considered as the stack top.</a:t>
            </a:r>
          </a:p>
        </p:txBody>
      </p:sp>
      <p:sp>
        <p:nvSpPr>
          <p:cNvPr id="7" name="Title 1"/>
          <p:cNvSpPr txBox="1">
            <a:spLocks/>
          </p:cNvSpPr>
          <p:nvPr/>
        </p:nvSpPr>
        <p:spPr>
          <a:xfrm>
            <a:off x="1501608" y="112010"/>
            <a:ext cx="6476532" cy="69621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1pPr>
            <a:lvl2pPr marR="0" lvl="1"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2pPr>
            <a:lvl3pPr marR="0" lvl="2"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3pPr>
            <a:lvl4pPr marR="0" lvl="3"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4pPr>
            <a:lvl5pPr marR="0" lvl="4"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5pPr>
            <a:lvl6pPr marR="0" lvl="5"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6pPr>
            <a:lvl7pPr marR="0" lvl="6"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7pPr>
            <a:lvl8pPr marR="0" lvl="7"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8pPr>
            <a:lvl9pPr marR="0" lvl="8"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9pPr>
          </a:lstStyle>
          <a:p>
            <a:r>
              <a:rPr lang="en-US" sz="3200" b="1" dirty="0" smtClean="0">
                <a:solidFill>
                  <a:srgbClr val="000000"/>
                </a:solidFill>
                <a:latin typeface="Gabriola" panose="04040605051002020D02" pitchFamily="82" charset="0"/>
                <a:ea typeface="Arial"/>
                <a:cs typeface="Arial"/>
                <a:sym typeface="Arial"/>
              </a:rPr>
              <a:t>Array and LL implementation of Stack – Basic Idea</a:t>
            </a:r>
            <a:endParaRPr lang="en-IN" sz="3200" b="1" dirty="0">
              <a:solidFill>
                <a:srgbClr val="000000"/>
              </a:solidFill>
              <a:latin typeface="Gabriola" panose="04040605051002020D02" pitchFamily="82" charset="0"/>
              <a:ea typeface="Arial"/>
              <a:cs typeface="Arial"/>
              <a:sym typeface="Arial"/>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29</a:t>
            </a:fld>
            <a:endParaRPr lang="en"/>
          </a:p>
        </p:txBody>
      </p:sp>
    </p:spTree>
    <p:extLst>
      <p:ext uri="{BB962C8B-B14F-4D97-AF65-F5344CB8AC3E}">
        <p14:creationId xmlns:p14="http://schemas.microsoft.com/office/powerpoint/2010/main" val="40311723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95235">
                                            <p:txEl>
                                              <p:pRg st="1" end="1"/>
                                            </p:txEl>
                                          </p:spTgt>
                                        </p:tgtEl>
                                        <p:attrNameLst>
                                          <p:attrName>style.visibility</p:attrName>
                                        </p:attrNameLst>
                                      </p:cBhvr>
                                      <p:to>
                                        <p:strVal val="visible"/>
                                      </p:to>
                                    </p:set>
                                    <p:animEffect transition="in" filter="checkerboard(across)">
                                      <p:cBhvr>
                                        <p:cTn id="7" dur="500"/>
                                        <p:tgtEl>
                                          <p:spTgt spid="9523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95235">
                                            <p:txEl>
                                              <p:pRg st="2" end="2"/>
                                            </p:txEl>
                                          </p:spTgt>
                                        </p:tgtEl>
                                        <p:attrNameLst>
                                          <p:attrName>style.visibility</p:attrName>
                                        </p:attrNameLst>
                                      </p:cBhvr>
                                      <p:to>
                                        <p:strVal val="visible"/>
                                      </p:to>
                                    </p:set>
                                    <p:animEffect transition="in" filter="checkerboard(across)">
                                      <p:cBhvr>
                                        <p:cTn id="12" dur="500"/>
                                        <p:tgtEl>
                                          <p:spTgt spid="95235">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95235">
                                            <p:txEl>
                                              <p:pRg st="3" end="3"/>
                                            </p:txEl>
                                          </p:spTgt>
                                        </p:tgtEl>
                                        <p:attrNameLst>
                                          <p:attrName>style.visibility</p:attrName>
                                        </p:attrNameLst>
                                      </p:cBhvr>
                                      <p:to>
                                        <p:strVal val="visible"/>
                                      </p:to>
                                    </p:set>
                                    <p:anim calcmode="lin" valueType="num">
                                      <p:cBhvr additive="base">
                                        <p:cTn id="17" dur="500" fill="hold"/>
                                        <p:tgtEl>
                                          <p:spTgt spid="95235">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9523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5" presetClass="entr" presetSubtype="10" fill="hold" nodeType="clickEffect">
                                  <p:stCondLst>
                                    <p:cond delay="0"/>
                                  </p:stCondLst>
                                  <p:childTnLst>
                                    <p:set>
                                      <p:cBhvr>
                                        <p:cTn id="22" dur="1" fill="hold">
                                          <p:stCondLst>
                                            <p:cond delay="0"/>
                                          </p:stCondLst>
                                        </p:cTn>
                                        <p:tgtEl>
                                          <p:spTgt spid="95235">
                                            <p:txEl>
                                              <p:pRg st="5" end="5"/>
                                            </p:txEl>
                                          </p:spTgt>
                                        </p:tgtEl>
                                        <p:attrNameLst>
                                          <p:attrName>style.visibility</p:attrName>
                                        </p:attrNameLst>
                                      </p:cBhvr>
                                      <p:to>
                                        <p:strVal val="visible"/>
                                      </p:to>
                                    </p:set>
                                    <p:animEffect transition="in" filter="checkerboard(across)">
                                      <p:cBhvr>
                                        <p:cTn id="23" dur="500"/>
                                        <p:tgtEl>
                                          <p:spTgt spid="95235">
                                            <p:txEl>
                                              <p:pRg st="5" end="5"/>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5" presetClass="entr" presetSubtype="10" fill="hold" nodeType="clickEffect">
                                  <p:stCondLst>
                                    <p:cond delay="0"/>
                                  </p:stCondLst>
                                  <p:childTnLst>
                                    <p:set>
                                      <p:cBhvr>
                                        <p:cTn id="27" dur="1" fill="hold">
                                          <p:stCondLst>
                                            <p:cond delay="0"/>
                                          </p:stCondLst>
                                        </p:cTn>
                                        <p:tgtEl>
                                          <p:spTgt spid="95235">
                                            <p:txEl>
                                              <p:pRg st="6" end="6"/>
                                            </p:txEl>
                                          </p:spTgt>
                                        </p:tgtEl>
                                        <p:attrNameLst>
                                          <p:attrName>style.visibility</p:attrName>
                                        </p:attrNameLst>
                                      </p:cBhvr>
                                      <p:to>
                                        <p:strVal val="visible"/>
                                      </p:to>
                                    </p:set>
                                    <p:animEffect transition="in" filter="checkerboard(across)">
                                      <p:cBhvr>
                                        <p:cTn id="28" dur="500"/>
                                        <p:tgtEl>
                                          <p:spTgt spid="95235">
                                            <p:txEl>
                                              <p:pRg st="6" end="6"/>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5" presetClass="entr" presetSubtype="10" fill="hold" nodeType="clickEffect">
                                  <p:stCondLst>
                                    <p:cond delay="0"/>
                                  </p:stCondLst>
                                  <p:childTnLst>
                                    <p:set>
                                      <p:cBhvr>
                                        <p:cTn id="32" dur="1" fill="hold">
                                          <p:stCondLst>
                                            <p:cond delay="0"/>
                                          </p:stCondLst>
                                        </p:cTn>
                                        <p:tgtEl>
                                          <p:spTgt spid="95235">
                                            <p:txEl>
                                              <p:pRg st="7" end="7"/>
                                            </p:txEl>
                                          </p:spTgt>
                                        </p:tgtEl>
                                        <p:attrNameLst>
                                          <p:attrName>style.visibility</p:attrName>
                                        </p:attrNameLst>
                                      </p:cBhvr>
                                      <p:to>
                                        <p:strVal val="visible"/>
                                      </p:to>
                                    </p:set>
                                    <p:animEffect transition="in" filter="checkerboard(across)">
                                      <p:cBhvr>
                                        <p:cTn id="33" dur="500"/>
                                        <p:tgtEl>
                                          <p:spTgt spid="9523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p23"/>
          <p:cNvSpPr txBox="1">
            <a:spLocks noGrp="1"/>
          </p:cNvSpPr>
          <p:nvPr>
            <p:ph type="title"/>
          </p:nvPr>
        </p:nvSpPr>
        <p:spPr>
          <a:xfrm>
            <a:off x="-157842" y="749975"/>
            <a:ext cx="2607128" cy="263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b="1" dirty="0" smtClean="0">
                <a:solidFill>
                  <a:schemeClr val="accent3">
                    <a:lumMod val="50000"/>
                  </a:schemeClr>
                </a:solidFill>
                <a:latin typeface="Gabriola" panose="04040605051002020D02" pitchFamily="82" charset="0"/>
              </a:rPr>
              <a:t>Entry level </a:t>
            </a:r>
            <a:br>
              <a:rPr lang="en" sz="3200" b="1" dirty="0" smtClean="0">
                <a:solidFill>
                  <a:schemeClr val="accent3">
                    <a:lumMod val="50000"/>
                  </a:schemeClr>
                </a:solidFill>
                <a:latin typeface="Gabriola" panose="04040605051002020D02" pitchFamily="82" charset="0"/>
              </a:rPr>
            </a:br>
            <a:r>
              <a:rPr lang="en" sz="3200" b="1" dirty="0" smtClean="0">
                <a:solidFill>
                  <a:schemeClr val="accent3">
                    <a:lumMod val="50000"/>
                  </a:schemeClr>
                </a:solidFill>
                <a:latin typeface="Gabriola" panose="04040605051002020D02" pitchFamily="82" charset="0"/>
              </a:rPr>
              <a:t>Questions</a:t>
            </a:r>
            <a:endParaRPr sz="3200" b="1" dirty="0">
              <a:solidFill>
                <a:schemeClr val="accent3">
                  <a:lumMod val="50000"/>
                </a:schemeClr>
              </a:solidFill>
              <a:latin typeface="Gabriola" panose="04040605051002020D02" pitchFamily="82" charset="0"/>
            </a:endParaRPr>
          </a:p>
        </p:txBody>
      </p:sp>
      <p:sp>
        <p:nvSpPr>
          <p:cNvPr id="459" name="Google Shape;459;p23"/>
          <p:cNvSpPr txBox="1">
            <a:spLocks noGrp="1"/>
          </p:cNvSpPr>
          <p:nvPr>
            <p:ph type="body" idx="1"/>
          </p:nvPr>
        </p:nvSpPr>
        <p:spPr>
          <a:xfrm>
            <a:off x="2683000" y="678537"/>
            <a:ext cx="5434984" cy="3300531"/>
          </a:xfrm>
          <a:prstGeom prst="rect">
            <a:avLst/>
          </a:prstGeom>
        </p:spPr>
        <p:txBody>
          <a:bodyPr spcFirstLastPara="1" wrap="square" lIns="91425" tIns="91425" rIns="91425" bIns="91425" anchor="t" anchorCtr="0">
            <a:noAutofit/>
          </a:bodyPr>
          <a:lstStyle/>
          <a:p>
            <a:pPr>
              <a:buFont typeface="Wingdings" panose="05000000000000000000" pitchFamily="2" charset="2"/>
              <a:buChar char="§"/>
            </a:pPr>
            <a:r>
              <a:rPr lang="en-US" sz="2400" b="1" dirty="0" smtClean="0">
                <a:solidFill>
                  <a:schemeClr val="accent5">
                    <a:lumMod val="50000"/>
                  </a:schemeClr>
                </a:solidFill>
                <a:latin typeface="Gabriola" panose="04040605051002020D02" pitchFamily="82" charset="0"/>
              </a:rPr>
              <a:t>How do the Web Browsers store the history?</a:t>
            </a:r>
          </a:p>
          <a:p>
            <a:pPr>
              <a:buFont typeface="Wingdings" panose="05000000000000000000" pitchFamily="2" charset="2"/>
              <a:buChar char="§"/>
            </a:pPr>
            <a:endParaRPr lang="en-US" sz="2400" b="1" dirty="0">
              <a:solidFill>
                <a:schemeClr val="accent5">
                  <a:lumMod val="50000"/>
                </a:schemeClr>
              </a:solidFill>
              <a:latin typeface="Gabriola" panose="04040605051002020D02" pitchFamily="82" charset="0"/>
            </a:endParaRPr>
          </a:p>
          <a:p>
            <a:pPr>
              <a:buFont typeface="Wingdings" panose="05000000000000000000" pitchFamily="2" charset="2"/>
              <a:buChar char="§"/>
            </a:pPr>
            <a:r>
              <a:rPr lang="en-US" sz="2400" b="1" dirty="0" smtClean="0">
                <a:solidFill>
                  <a:schemeClr val="accent5">
                    <a:lumMod val="50000"/>
                  </a:schemeClr>
                </a:solidFill>
                <a:latin typeface="Gabriola" panose="04040605051002020D02" pitchFamily="82" charset="0"/>
              </a:rPr>
              <a:t>In which format does the e-commerce sites store the ‘</a:t>
            </a:r>
            <a:r>
              <a:rPr lang="en-US" sz="2400" b="1" i="1" dirty="0" err="1" smtClean="0">
                <a:solidFill>
                  <a:schemeClr val="accent5">
                    <a:lumMod val="50000"/>
                  </a:schemeClr>
                </a:solidFill>
                <a:latin typeface="Gabriola" panose="04040605051002020D02" pitchFamily="82" charset="0"/>
              </a:rPr>
              <a:t>whishlist</a:t>
            </a:r>
            <a:r>
              <a:rPr lang="en-US" sz="2400" b="1" dirty="0" smtClean="0">
                <a:solidFill>
                  <a:schemeClr val="accent5">
                    <a:lumMod val="50000"/>
                  </a:schemeClr>
                </a:solidFill>
                <a:latin typeface="Gabriola" panose="04040605051002020D02" pitchFamily="82" charset="0"/>
              </a:rPr>
              <a:t>’ of the customers?</a:t>
            </a:r>
          </a:p>
          <a:p>
            <a:pPr>
              <a:buFont typeface="Wingdings" panose="05000000000000000000" pitchFamily="2" charset="2"/>
              <a:buChar char="§"/>
            </a:pPr>
            <a:endParaRPr lang="en-US" sz="2400" b="1" dirty="0">
              <a:solidFill>
                <a:schemeClr val="accent5">
                  <a:lumMod val="50000"/>
                </a:schemeClr>
              </a:solidFill>
              <a:latin typeface="Gabriola" panose="04040605051002020D02" pitchFamily="82" charset="0"/>
            </a:endParaRPr>
          </a:p>
          <a:p>
            <a:pPr>
              <a:buFont typeface="Wingdings" panose="05000000000000000000" pitchFamily="2" charset="2"/>
              <a:buChar char="§"/>
            </a:pPr>
            <a:r>
              <a:rPr lang="en-US" sz="2400" b="1" dirty="0" smtClean="0">
                <a:solidFill>
                  <a:schemeClr val="accent5">
                    <a:lumMod val="50000"/>
                  </a:schemeClr>
                </a:solidFill>
                <a:latin typeface="Gabriola" panose="04040605051002020D02" pitchFamily="82" charset="0"/>
              </a:rPr>
              <a:t>Why are computers so successful?</a:t>
            </a:r>
            <a:r>
              <a:rPr lang="en-US" dirty="0"/>
              <a:t/>
            </a:r>
            <a:br>
              <a:rPr lang="en-US" dirty="0"/>
            </a:br>
            <a:endParaRPr dirty="0"/>
          </a:p>
        </p:txBody>
      </p:sp>
      <p:sp>
        <p:nvSpPr>
          <p:cNvPr id="462" name="Google Shape;462;p23"/>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a:t>
            </a:fld>
            <a:endParaRPr/>
          </a:p>
        </p:txBody>
      </p:sp>
    </p:spTree>
    <p:extLst>
      <p:ext uri="{BB962C8B-B14F-4D97-AF65-F5344CB8AC3E}">
        <p14:creationId xmlns:p14="http://schemas.microsoft.com/office/powerpoint/2010/main" val="417607158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idx="4294967295"/>
          </p:nvPr>
        </p:nvSpPr>
        <p:spPr>
          <a:xfrm>
            <a:off x="1350963" y="171450"/>
            <a:ext cx="7793037" cy="628650"/>
          </a:xfrm>
        </p:spPr>
        <p:txBody>
          <a:bodyPr/>
          <a:lstStyle/>
          <a:p>
            <a:pPr eaLnBrk="1" hangingPunct="1"/>
            <a:r>
              <a:rPr lang="en-US" altLang="en-US" dirty="0" smtClean="0"/>
              <a:t>Error checking</a:t>
            </a:r>
          </a:p>
        </p:txBody>
      </p:sp>
      <p:sp>
        <p:nvSpPr>
          <p:cNvPr id="9220" name="Rectangle 3"/>
          <p:cNvSpPr>
            <a:spLocks noGrp="1" noChangeArrowheads="1"/>
          </p:cNvSpPr>
          <p:nvPr>
            <p:ph type="body" idx="4294967295"/>
          </p:nvPr>
        </p:nvSpPr>
        <p:spPr>
          <a:xfrm>
            <a:off x="1245870" y="899160"/>
            <a:ext cx="6998970" cy="4038600"/>
          </a:xfrm>
        </p:spPr>
        <p:txBody>
          <a:bodyPr/>
          <a:lstStyle/>
          <a:p>
            <a:pPr eaLnBrk="1" hangingPunct="1"/>
            <a:r>
              <a:rPr lang="en-US" altLang="en-US" b="1" dirty="0" smtClean="0">
                <a:latin typeface="Gabriola" panose="04040605051002020D02" pitchFamily="82" charset="0"/>
              </a:rPr>
              <a:t>There are two stack errors that can occur:</a:t>
            </a:r>
          </a:p>
          <a:p>
            <a:pPr lvl="1" eaLnBrk="1" hangingPunct="1"/>
            <a:r>
              <a:rPr lang="en-US" altLang="en-US" b="1" dirty="0" smtClean="0">
                <a:solidFill>
                  <a:srgbClr val="FF0000"/>
                </a:solidFill>
                <a:latin typeface="Gabriola" panose="04040605051002020D02" pitchFamily="82" charset="0"/>
              </a:rPr>
              <a:t>Underflow</a:t>
            </a:r>
            <a:r>
              <a:rPr lang="en-US" altLang="en-US" b="1" dirty="0" smtClean="0">
                <a:latin typeface="Gabriola" panose="04040605051002020D02" pitchFamily="82" charset="0"/>
              </a:rPr>
              <a:t>: trying to pop (or peek at) an empty stack</a:t>
            </a:r>
          </a:p>
          <a:p>
            <a:pPr lvl="1" eaLnBrk="1" hangingPunct="1"/>
            <a:r>
              <a:rPr lang="en-US" altLang="en-US" b="1" dirty="0" smtClean="0">
                <a:solidFill>
                  <a:srgbClr val="FF0000"/>
                </a:solidFill>
                <a:latin typeface="Gabriola" panose="04040605051002020D02" pitchFamily="82" charset="0"/>
              </a:rPr>
              <a:t>Overflow</a:t>
            </a:r>
            <a:r>
              <a:rPr lang="en-US" altLang="en-US" b="1" dirty="0" smtClean="0">
                <a:latin typeface="Gabriola" panose="04040605051002020D02" pitchFamily="82" charset="0"/>
              </a:rPr>
              <a:t>: trying to push onto an already full stack</a:t>
            </a:r>
          </a:p>
          <a:p>
            <a:pPr eaLnBrk="1" hangingPunct="1"/>
            <a:r>
              <a:rPr lang="en-US" altLang="en-US" b="1" dirty="0" smtClean="0">
                <a:latin typeface="Gabriola" panose="04040605051002020D02" pitchFamily="82" charset="0"/>
              </a:rPr>
              <a:t>For underflow, you should throw an exception</a:t>
            </a:r>
          </a:p>
          <a:p>
            <a:pPr lvl="1" eaLnBrk="1" hangingPunct="1"/>
            <a:r>
              <a:rPr lang="en-US" altLang="en-US" b="1" dirty="0" smtClean="0">
                <a:latin typeface="Gabriola" panose="04040605051002020D02" pitchFamily="82" charset="0"/>
              </a:rPr>
              <a:t>If you don’t catch it yourself, Java will throw an </a:t>
            </a:r>
            <a:r>
              <a:rPr lang="en-US" altLang="en-US" sz="1500" b="1" dirty="0" err="1">
                <a:solidFill>
                  <a:schemeClr val="accent2"/>
                </a:solidFill>
                <a:latin typeface="Gabriola" panose="04040605051002020D02" pitchFamily="82" charset="0"/>
              </a:rPr>
              <a:t>ArrayIndexOutOfBounds</a:t>
            </a:r>
            <a:r>
              <a:rPr lang="en-US" altLang="en-US" b="1" dirty="0" smtClean="0">
                <a:latin typeface="Gabriola" panose="04040605051002020D02" pitchFamily="82" charset="0"/>
              </a:rPr>
              <a:t> exception</a:t>
            </a:r>
          </a:p>
          <a:p>
            <a:pPr lvl="1" eaLnBrk="1" hangingPunct="1"/>
            <a:r>
              <a:rPr lang="en-US" altLang="en-US" b="1" dirty="0" smtClean="0">
                <a:latin typeface="Gabriola" panose="04040605051002020D02" pitchFamily="82" charset="0"/>
              </a:rPr>
              <a:t>You could create your own, more informative exception</a:t>
            </a:r>
          </a:p>
          <a:p>
            <a:pPr eaLnBrk="1" hangingPunct="1"/>
            <a:r>
              <a:rPr lang="en-US" altLang="en-US" b="1" dirty="0" smtClean="0">
                <a:latin typeface="Gabriola" panose="04040605051002020D02" pitchFamily="82" charset="0"/>
              </a:rPr>
              <a:t>For overflow, you could do the same things</a:t>
            </a:r>
          </a:p>
          <a:p>
            <a:pPr lvl="1" eaLnBrk="1" hangingPunct="1"/>
            <a:r>
              <a:rPr lang="en-US" altLang="en-US" b="1" dirty="0" smtClean="0">
                <a:latin typeface="Gabriola" panose="04040605051002020D02" pitchFamily="82" charset="0"/>
              </a:rPr>
              <a:t>Or, you could check for the problem, and copy everything into a new, larger array</a:t>
            </a:r>
          </a:p>
        </p:txBody>
      </p:sp>
      <p:sp>
        <p:nvSpPr>
          <p:cNvPr id="5" name="Title 1"/>
          <p:cNvSpPr txBox="1">
            <a:spLocks/>
          </p:cNvSpPr>
          <p:nvPr/>
        </p:nvSpPr>
        <p:spPr>
          <a:xfrm>
            <a:off x="1814029" y="127250"/>
            <a:ext cx="3969552" cy="69621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1pPr>
            <a:lvl2pPr marR="0" lvl="1"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2pPr>
            <a:lvl3pPr marR="0" lvl="2"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3pPr>
            <a:lvl4pPr marR="0" lvl="3"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4pPr>
            <a:lvl5pPr marR="0" lvl="4"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5pPr>
            <a:lvl6pPr marR="0" lvl="5"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6pPr>
            <a:lvl7pPr marR="0" lvl="6"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7pPr>
            <a:lvl8pPr marR="0" lvl="7"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8pPr>
            <a:lvl9pPr marR="0" lvl="8"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9pPr>
          </a:lstStyle>
          <a:p>
            <a:r>
              <a:rPr lang="en-US" sz="3200" b="1" dirty="0" smtClean="0">
                <a:solidFill>
                  <a:srgbClr val="000000"/>
                </a:solidFill>
                <a:latin typeface="Gabriola" panose="04040605051002020D02" pitchFamily="82" charset="0"/>
                <a:ea typeface="Arial"/>
                <a:cs typeface="Arial"/>
                <a:sym typeface="Arial"/>
              </a:rPr>
              <a:t>Error Checking!</a:t>
            </a:r>
            <a:endParaRPr lang="en-IN" sz="3200" b="1" dirty="0">
              <a:solidFill>
                <a:srgbClr val="000000"/>
              </a:solidFill>
              <a:latin typeface="Gabriola" panose="04040605051002020D02" pitchFamily="82" charset="0"/>
              <a:ea typeface="Arial"/>
              <a:cs typeface="Arial"/>
              <a:sym typeface="Arial"/>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30</a:t>
            </a:fld>
            <a:endParaRPr lang="en"/>
          </a:p>
        </p:txBody>
      </p:sp>
    </p:spTree>
    <p:extLst>
      <p:ext uri="{BB962C8B-B14F-4D97-AF65-F5344CB8AC3E}">
        <p14:creationId xmlns:p14="http://schemas.microsoft.com/office/powerpoint/2010/main" val="285572625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1528597" y="1293138"/>
            <a:ext cx="2952461" cy="2437116"/>
          </a:xfrm>
          <a:prstGeom prst="roundRect">
            <a:avLst>
              <a:gd name="adj" fmla="val 2871"/>
            </a:avLst>
          </a:prstGeom>
          <a:solidFill>
            <a:schemeClr val="tx1">
              <a:lumMod val="5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pPr defTabSz="685800">
              <a:lnSpc>
                <a:spcPct val="80000"/>
              </a:lnSpc>
              <a:buClrTx/>
            </a:pPr>
            <a:r>
              <a:rPr lang="en-US" altLang="en-US" kern="1200" dirty="0">
                <a:solidFill>
                  <a:schemeClr val="bg1"/>
                </a:solidFill>
                <a:latin typeface="Courier New" panose="02070309020205020404" pitchFamily="49" charset="0"/>
              </a:rPr>
              <a:t>#define MAXSIZE 100</a:t>
            </a:r>
          </a:p>
          <a:p>
            <a:pPr defTabSz="685800">
              <a:lnSpc>
                <a:spcPct val="80000"/>
              </a:lnSpc>
              <a:buClrTx/>
            </a:pPr>
            <a:endParaRPr lang="en-US" altLang="en-US" kern="1200" dirty="0">
              <a:solidFill>
                <a:schemeClr val="bg1"/>
              </a:solidFill>
              <a:latin typeface="Courier New" panose="02070309020205020404" pitchFamily="49" charset="0"/>
            </a:endParaRPr>
          </a:p>
          <a:p>
            <a:pPr defTabSz="685800">
              <a:lnSpc>
                <a:spcPct val="80000"/>
              </a:lnSpc>
              <a:buClrTx/>
            </a:pPr>
            <a:r>
              <a:rPr lang="en-US" altLang="en-US" kern="1200" dirty="0" err="1">
                <a:solidFill>
                  <a:schemeClr val="bg1"/>
                </a:solidFill>
                <a:latin typeface="Courier New" panose="02070309020205020404" pitchFamily="49" charset="0"/>
              </a:rPr>
              <a:t>struct</a:t>
            </a:r>
            <a:r>
              <a:rPr lang="en-US" altLang="en-US" kern="1200" dirty="0">
                <a:solidFill>
                  <a:schemeClr val="bg1"/>
                </a:solidFill>
                <a:latin typeface="Courier New" panose="02070309020205020404" pitchFamily="49" charset="0"/>
              </a:rPr>
              <a:t> </a:t>
            </a:r>
            <a:r>
              <a:rPr lang="en-US" altLang="en-US" kern="1200" dirty="0" err="1">
                <a:solidFill>
                  <a:schemeClr val="bg1"/>
                </a:solidFill>
                <a:latin typeface="Courier New" panose="02070309020205020404" pitchFamily="49" charset="0"/>
              </a:rPr>
              <a:t>lifo</a:t>
            </a:r>
            <a:r>
              <a:rPr lang="en-US" altLang="en-US" kern="1200" dirty="0">
                <a:solidFill>
                  <a:schemeClr val="bg1"/>
                </a:solidFill>
                <a:latin typeface="Courier New" panose="02070309020205020404" pitchFamily="49" charset="0"/>
              </a:rPr>
              <a:t> </a:t>
            </a:r>
          </a:p>
          <a:p>
            <a:pPr defTabSz="685800">
              <a:lnSpc>
                <a:spcPct val="80000"/>
              </a:lnSpc>
              <a:buClrTx/>
            </a:pPr>
            <a:r>
              <a:rPr lang="en-US" altLang="en-US" kern="1200" dirty="0">
                <a:solidFill>
                  <a:schemeClr val="bg1"/>
                </a:solidFill>
                <a:latin typeface="Courier New" panose="02070309020205020404" pitchFamily="49" charset="0"/>
              </a:rPr>
              <a:t>{</a:t>
            </a:r>
          </a:p>
          <a:p>
            <a:pPr defTabSz="685800">
              <a:lnSpc>
                <a:spcPct val="80000"/>
              </a:lnSpc>
              <a:buClrTx/>
            </a:pPr>
            <a:r>
              <a:rPr lang="en-US" altLang="en-US" kern="1200" dirty="0">
                <a:solidFill>
                  <a:schemeClr val="bg1"/>
                </a:solidFill>
                <a:latin typeface="Courier New" panose="02070309020205020404" pitchFamily="49" charset="0"/>
              </a:rPr>
              <a:t>   </a:t>
            </a:r>
            <a:r>
              <a:rPr lang="en-US" altLang="en-US" kern="1200" dirty="0" err="1">
                <a:solidFill>
                  <a:schemeClr val="bg1"/>
                </a:solidFill>
                <a:latin typeface="Courier New" panose="02070309020205020404" pitchFamily="49" charset="0"/>
              </a:rPr>
              <a:t>int</a:t>
            </a:r>
            <a:r>
              <a:rPr lang="en-US" altLang="en-US" kern="1200" dirty="0">
                <a:solidFill>
                  <a:schemeClr val="bg1"/>
                </a:solidFill>
                <a:latin typeface="Courier New" panose="02070309020205020404" pitchFamily="49" charset="0"/>
              </a:rPr>
              <a:t> </a:t>
            </a:r>
            <a:r>
              <a:rPr lang="en-US" altLang="en-US" kern="1200" dirty="0" err="1">
                <a:solidFill>
                  <a:schemeClr val="bg1"/>
                </a:solidFill>
                <a:latin typeface="Courier New" panose="02070309020205020404" pitchFamily="49" charset="0"/>
              </a:rPr>
              <a:t>st</a:t>
            </a:r>
            <a:r>
              <a:rPr lang="en-US" altLang="en-US" kern="1200" dirty="0">
                <a:solidFill>
                  <a:schemeClr val="bg1"/>
                </a:solidFill>
                <a:latin typeface="Courier New" panose="02070309020205020404" pitchFamily="49" charset="0"/>
              </a:rPr>
              <a:t>[MAXSIZE];</a:t>
            </a:r>
          </a:p>
          <a:p>
            <a:pPr defTabSz="685800">
              <a:lnSpc>
                <a:spcPct val="80000"/>
              </a:lnSpc>
              <a:buClrTx/>
            </a:pPr>
            <a:r>
              <a:rPr lang="en-US" altLang="en-US" kern="1200" dirty="0">
                <a:solidFill>
                  <a:schemeClr val="bg1"/>
                </a:solidFill>
                <a:latin typeface="Courier New" panose="02070309020205020404" pitchFamily="49" charset="0"/>
              </a:rPr>
              <a:t>   </a:t>
            </a:r>
            <a:r>
              <a:rPr lang="en-US" altLang="en-US" kern="1200" dirty="0" err="1">
                <a:solidFill>
                  <a:schemeClr val="bg1"/>
                </a:solidFill>
                <a:latin typeface="Courier New" panose="02070309020205020404" pitchFamily="49" charset="0"/>
              </a:rPr>
              <a:t>int</a:t>
            </a:r>
            <a:r>
              <a:rPr lang="en-US" altLang="en-US" kern="1200" dirty="0">
                <a:solidFill>
                  <a:schemeClr val="bg1"/>
                </a:solidFill>
                <a:latin typeface="Courier New" panose="02070309020205020404" pitchFamily="49" charset="0"/>
              </a:rPr>
              <a:t>  top;</a:t>
            </a:r>
          </a:p>
          <a:p>
            <a:pPr defTabSz="685800">
              <a:lnSpc>
                <a:spcPct val="80000"/>
              </a:lnSpc>
              <a:buClrTx/>
            </a:pPr>
            <a:r>
              <a:rPr lang="en-US" altLang="en-US" kern="1200" dirty="0">
                <a:solidFill>
                  <a:schemeClr val="bg1"/>
                </a:solidFill>
                <a:latin typeface="Courier New" panose="02070309020205020404" pitchFamily="49" charset="0"/>
              </a:rPr>
              <a:t>};</a:t>
            </a:r>
          </a:p>
          <a:p>
            <a:pPr defTabSz="685800">
              <a:lnSpc>
                <a:spcPct val="80000"/>
              </a:lnSpc>
              <a:buClrTx/>
            </a:pPr>
            <a:r>
              <a:rPr lang="en-US" altLang="en-US" kern="1200" dirty="0" err="1">
                <a:solidFill>
                  <a:schemeClr val="bg1"/>
                </a:solidFill>
                <a:latin typeface="Courier New" panose="02070309020205020404" pitchFamily="49" charset="0"/>
              </a:rPr>
              <a:t>typedef</a:t>
            </a:r>
            <a:r>
              <a:rPr lang="en-US" altLang="en-US" kern="1200" dirty="0">
                <a:solidFill>
                  <a:schemeClr val="bg1"/>
                </a:solidFill>
                <a:latin typeface="Courier New" panose="02070309020205020404" pitchFamily="49" charset="0"/>
              </a:rPr>
              <a:t> </a:t>
            </a:r>
            <a:r>
              <a:rPr lang="en-US" altLang="en-US" kern="1200" dirty="0" err="1">
                <a:solidFill>
                  <a:schemeClr val="bg1"/>
                </a:solidFill>
                <a:latin typeface="Courier New" panose="02070309020205020404" pitchFamily="49" charset="0"/>
              </a:rPr>
              <a:t>struct</a:t>
            </a:r>
            <a:r>
              <a:rPr lang="en-US" altLang="en-US" kern="1200" dirty="0">
                <a:solidFill>
                  <a:schemeClr val="bg1"/>
                </a:solidFill>
                <a:latin typeface="Courier New" panose="02070309020205020404" pitchFamily="49" charset="0"/>
              </a:rPr>
              <a:t> </a:t>
            </a:r>
            <a:r>
              <a:rPr lang="en-US" altLang="en-US" kern="1200" dirty="0" err="1">
                <a:solidFill>
                  <a:schemeClr val="bg1"/>
                </a:solidFill>
                <a:latin typeface="Courier New" panose="02070309020205020404" pitchFamily="49" charset="0"/>
              </a:rPr>
              <a:t>lifo</a:t>
            </a:r>
            <a:r>
              <a:rPr lang="en-US" altLang="en-US" kern="1200" dirty="0">
                <a:solidFill>
                  <a:schemeClr val="bg1"/>
                </a:solidFill>
                <a:latin typeface="Courier New" panose="02070309020205020404" pitchFamily="49" charset="0"/>
              </a:rPr>
              <a:t>  </a:t>
            </a:r>
          </a:p>
          <a:p>
            <a:pPr defTabSz="685800">
              <a:lnSpc>
                <a:spcPct val="80000"/>
              </a:lnSpc>
              <a:buClrTx/>
            </a:pPr>
            <a:r>
              <a:rPr lang="en-US" altLang="en-US" kern="1200" dirty="0">
                <a:solidFill>
                  <a:schemeClr val="bg1"/>
                </a:solidFill>
                <a:latin typeface="Courier New" panose="02070309020205020404" pitchFamily="49" charset="0"/>
              </a:rPr>
              <a:t>                stack;</a:t>
            </a:r>
          </a:p>
          <a:p>
            <a:pPr defTabSz="685800">
              <a:lnSpc>
                <a:spcPct val="80000"/>
              </a:lnSpc>
              <a:buClrTx/>
            </a:pPr>
            <a:r>
              <a:rPr lang="en-US" altLang="en-US" kern="1200" dirty="0">
                <a:solidFill>
                  <a:schemeClr val="bg1"/>
                </a:solidFill>
                <a:latin typeface="Courier New" panose="02070309020205020404" pitchFamily="49" charset="0"/>
              </a:rPr>
              <a:t>stack s;</a:t>
            </a:r>
          </a:p>
        </p:txBody>
      </p:sp>
      <p:sp>
        <p:nvSpPr>
          <p:cNvPr id="10" name="Rounded Rectangle 9"/>
          <p:cNvSpPr/>
          <p:nvPr/>
        </p:nvSpPr>
        <p:spPr>
          <a:xfrm>
            <a:off x="4686301" y="1293138"/>
            <a:ext cx="2952461" cy="2437116"/>
          </a:xfrm>
          <a:prstGeom prst="roundRect">
            <a:avLst>
              <a:gd name="adj" fmla="val 2871"/>
            </a:avLst>
          </a:prstGeom>
          <a:solidFill>
            <a:schemeClr val="tx1">
              <a:lumMod val="5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pPr defTabSz="685800">
              <a:lnSpc>
                <a:spcPct val="80000"/>
              </a:lnSpc>
              <a:buClrTx/>
            </a:pPr>
            <a:r>
              <a:rPr lang="en-US" altLang="en-US" kern="1200" dirty="0" err="1">
                <a:solidFill>
                  <a:schemeClr val="bg1"/>
                </a:solidFill>
                <a:latin typeface="Courier New" panose="02070309020205020404" pitchFamily="49" charset="0"/>
              </a:rPr>
              <a:t>struct</a:t>
            </a:r>
            <a:r>
              <a:rPr lang="en-US" altLang="en-US" kern="1200" dirty="0">
                <a:solidFill>
                  <a:schemeClr val="bg1"/>
                </a:solidFill>
                <a:latin typeface="Courier New" panose="02070309020205020404" pitchFamily="49" charset="0"/>
              </a:rPr>
              <a:t> </a:t>
            </a:r>
            <a:r>
              <a:rPr lang="en-US" altLang="en-US" kern="1200" dirty="0" err="1">
                <a:solidFill>
                  <a:schemeClr val="bg1"/>
                </a:solidFill>
                <a:latin typeface="Courier New" panose="02070309020205020404" pitchFamily="49" charset="0"/>
              </a:rPr>
              <a:t>lifo</a:t>
            </a:r>
            <a:r>
              <a:rPr lang="en-US" altLang="en-US" kern="1200" dirty="0">
                <a:solidFill>
                  <a:schemeClr val="bg1"/>
                </a:solidFill>
                <a:latin typeface="Courier New" panose="02070309020205020404" pitchFamily="49" charset="0"/>
              </a:rPr>
              <a:t> </a:t>
            </a:r>
          </a:p>
          <a:p>
            <a:pPr defTabSz="685800">
              <a:lnSpc>
                <a:spcPct val="80000"/>
              </a:lnSpc>
              <a:buClrTx/>
            </a:pPr>
            <a:r>
              <a:rPr lang="en-US" altLang="en-US" kern="1200" dirty="0">
                <a:solidFill>
                  <a:schemeClr val="bg1"/>
                </a:solidFill>
                <a:latin typeface="Courier New" panose="02070309020205020404" pitchFamily="49" charset="0"/>
              </a:rPr>
              <a:t>{</a:t>
            </a:r>
          </a:p>
          <a:p>
            <a:pPr defTabSz="685800">
              <a:lnSpc>
                <a:spcPct val="80000"/>
              </a:lnSpc>
              <a:buClrTx/>
            </a:pPr>
            <a:r>
              <a:rPr lang="en-US" altLang="en-US" kern="1200" dirty="0">
                <a:solidFill>
                  <a:schemeClr val="bg1"/>
                </a:solidFill>
                <a:latin typeface="Courier New" panose="02070309020205020404" pitchFamily="49" charset="0"/>
              </a:rPr>
              <a:t>   </a:t>
            </a:r>
            <a:r>
              <a:rPr lang="en-US" altLang="en-US" kern="1200" dirty="0" err="1">
                <a:solidFill>
                  <a:schemeClr val="bg1"/>
                </a:solidFill>
                <a:latin typeface="Courier New" panose="02070309020205020404" pitchFamily="49" charset="0"/>
              </a:rPr>
              <a:t>int</a:t>
            </a:r>
            <a:r>
              <a:rPr lang="en-US" altLang="en-US" kern="1200" dirty="0">
                <a:solidFill>
                  <a:schemeClr val="bg1"/>
                </a:solidFill>
                <a:latin typeface="Courier New" panose="02070309020205020404" pitchFamily="49" charset="0"/>
              </a:rPr>
              <a:t> value;</a:t>
            </a:r>
          </a:p>
          <a:p>
            <a:pPr defTabSz="685800">
              <a:lnSpc>
                <a:spcPct val="80000"/>
              </a:lnSpc>
              <a:buClrTx/>
            </a:pPr>
            <a:r>
              <a:rPr lang="en-US" altLang="en-US" kern="1200" dirty="0">
                <a:solidFill>
                  <a:schemeClr val="bg1"/>
                </a:solidFill>
                <a:latin typeface="Courier New" panose="02070309020205020404" pitchFamily="49" charset="0"/>
              </a:rPr>
              <a:t>   </a:t>
            </a:r>
            <a:r>
              <a:rPr lang="en-US" altLang="en-US" kern="1200" dirty="0" err="1">
                <a:solidFill>
                  <a:schemeClr val="bg1"/>
                </a:solidFill>
                <a:latin typeface="Courier New" panose="02070309020205020404" pitchFamily="49" charset="0"/>
              </a:rPr>
              <a:t>struct</a:t>
            </a:r>
            <a:r>
              <a:rPr lang="en-US" altLang="en-US" kern="1200" dirty="0">
                <a:solidFill>
                  <a:schemeClr val="bg1"/>
                </a:solidFill>
                <a:latin typeface="Courier New" panose="02070309020205020404" pitchFamily="49" charset="0"/>
              </a:rPr>
              <a:t> </a:t>
            </a:r>
            <a:r>
              <a:rPr lang="en-US" altLang="en-US" kern="1200" dirty="0" err="1">
                <a:solidFill>
                  <a:schemeClr val="bg1"/>
                </a:solidFill>
                <a:latin typeface="Courier New" panose="02070309020205020404" pitchFamily="49" charset="0"/>
              </a:rPr>
              <a:t>lifo</a:t>
            </a:r>
            <a:r>
              <a:rPr lang="en-US" altLang="en-US" kern="1200" dirty="0">
                <a:solidFill>
                  <a:schemeClr val="bg1"/>
                </a:solidFill>
                <a:latin typeface="Courier New" panose="02070309020205020404" pitchFamily="49" charset="0"/>
              </a:rPr>
              <a:t> *next;</a:t>
            </a:r>
          </a:p>
          <a:p>
            <a:pPr defTabSz="685800">
              <a:lnSpc>
                <a:spcPct val="80000"/>
              </a:lnSpc>
              <a:buClrTx/>
            </a:pPr>
            <a:r>
              <a:rPr lang="en-US" altLang="en-US" kern="1200" dirty="0">
                <a:solidFill>
                  <a:schemeClr val="bg1"/>
                </a:solidFill>
                <a:latin typeface="Courier New" panose="02070309020205020404" pitchFamily="49" charset="0"/>
              </a:rPr>
              <a:t>};</a:t>
            </a:r>
          </a:p>
          <a:p>
            <a:pPr defTabSz="685800">
              <a:lnSpc>
                <a:spcPct val="80000"/>
              </a:lnSpc>
              <a:buClrTx/>
            </a:pPr>
            <a:r>
              <a:rPr lang="en-US" altLang="en-US" kern="1200" dirty="0" err="1">
                <a:solidFill>
                  <a:schemeClr val="bg1"/>
                </a:solidFill>
                <a:latin typeface="Courier New" panose="02070309020205020404" pitchFamily="49" charset="0"/>
              </a:rPr>
              <a:t>typedef</a:t>
            </a:r>
            <a:r>
              <a:rPr lang="en-US" altLang="en-US" kern="1200" dirty="0">
                <a:solidFill>
                  <a:schemeClr val="bg1"/>
                </a:solidFill>
                <a:latin typeface="Courier New" panose="02070309020205020404" pitchFamily="49" charset="0"/>
              </a:rPr>
              <a:t> </a:t>
            </a:r>
            <a:r>
              <a:rPr lang="en-US" altLang="en-US" kern="1200" dirty="0" err="1">
                <a:solidFill>
                  <a:schemeClr val="bg1"/>
                </a:solidFill>
                <a:latin typeface="Courier New" panose="02070309020205020404" pitchFamily="49" charset="0"/>
              </a:rPr>
              <a:t>struct</a:t>
            </a:r>
            <a:r>
              <a:rPr lang="en-US" altLang="en-US" kern="1200" dirty="0">
                <a:solidFill>
                  <a:schemeClr val="bg1"/>
                </a:solidFill>
                <a:latin typeface="Courier New" panose="02070309020205020404" pitchFamily="49" charset="0"/>
              </a:rPr>
              <a:t> </a:t>
            </a:r>
            <a:r>
              <a:rPr lang="en-US" altLang="en-US" kern="1200" dirty="0" err="1">
                <a:solidFill>
                  <a:schemeClr val="bg1"/>
                </a:solidFill>
                <a:latin typeface="Courier New" panose="02070309020205020404" pitchFamily="49" charset="0"/>
              </a:rPr>
              <a:t>lifo</a:t>
            </a:r>
            <a:r>
              <a:rPr lang="en-US" altLang="en-US" kern="1200" dirty="0">
                <a:solidFill>
                  <a:schemeClr val="bg1"/>
                </a:solidFill>
                <a:latin typeface="Courier New" panose="02070309020205020404" pitchFamily="49" charset="0"/>
              </a:rPr>
              <a:t> </a:t>
            </a:r>
          </a:p>
          <a:p>
            <a:pPr defTabSz="685800">
              <a:lnSpc>
                <a:spcPct val="80000"/>
              </a:lnSpc>
              <a:buClrTx/>
            </a:pPr>
            <a:r>
              <a:rPr lang="en-US" altLang="en-US" kern="1200" dirty="0">
                <a:solidFill>
                  <a:schemeClr val="bg1"/>
                </a:solidFill>
                <a:latin typeface="Courier New" panose="02070309020205020404" pitchFamily="49" charset="0"/>
              </a:rPr>
              <a:t>                stack;</a:t>
            </a:r>
          </a:p>
          <a:p>
            <a:pPr defTabSz="685800">
              <a:lnSpc>
                <a:spcPct val="80000"/>
              </a:lnSpc>
              <a:buClrTx/>
            </a:pPr>
            <a:r>
              <a:rPr lang="en-US" altLang="en-US" kern="1200" dirty="0">
                <a:solidFill>
                  <a:schemeClr val="bg1"/>
                </a:solidFill>
                <a:latin typeface="Courier New" panose="02070309020205020404" pitchFamily="49" charset="0"/>
              </a:rPr>
              <a:t>  </a:t>
            </a:r>
          </a:p>
          <a:p>
            <a:pPr defTabSz="685800">
              <a:lnSpc>
                <a:spcPct val="80000"/>
              </a:lnSpc>
              <a:buClrTx/>
            </a:pPr>
            <a:r>
              <a:rPr lang="en-US" altLang="en-US" kern="1200" dirty="0">
                <a:solidFill>
                  <a:schemeClr val="bg1"/>
                </a:solidFill>
                <a:latin typeface="Courier New" panose="02070309020205020404" pitchFamily="49" charset="0"/>
              </a:rPr>
              <a:t>stack *top;</a:t>
            </a:r>
          </a:p>
          <a:p>
            <a:pPr defTabSz="685800">
              <a:lnSpc>
                <a:spcPct val="80000"/>
              </a:lnSpc>
              <a:buClrTx/>
            </a:pPr>
            <a:r>
              <a:rPr lang="en-US" altLang="en-US" kern="1200" dirty="0">
                <a:solidFill>
                  <a:schemeClr val="bg1"/>
                </a:solidFill>
                <a:latin typeface="Courier New" panose="02070309020205020404" pitchFamily="49" charset="0"/>
              </a:rPr>
              <a:t>  </a:t>
            </a:r>
            <a:endParaRPr lang="en-US" altLang="en-US" kern="1200" dirty="0">
              <a:solidFill>
                <a:schemeClr val="bg1"/>
              </a:solidFill>
              <a:latin typeface="Trebuchet MS"/>
            </a:endParaRPr>
          </a:p>
        </p:txBody>
      </p:sp>
      <p:sp>
        <p:nvSpPr>
          <p:cNvPr id="11" name="Text Box 5"/>
          <p:cNvSpPr txBox="1">
            <a:spLocks noChangeArrowheads="1"/>
          </p:cNvSpPr>
          <p:nvPr/>
        </p:nvSpPr>
        <p:spPr bwMode="auto">
          <a:xfrm>
            <a:off x="2376177" y="3852654"/>
            <a:ext cx="12573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defTabSz="685800">
              <a:spcBef>
                <a:spcPct val="50000"/>
              </a:spcBef>
              <a:buClrTx/>
              <a:buNone/>
            </a:pPr>
            <a:r>
              <a:rPr lang="en-US" altLang="en-US" sz="1800" b="1" kern="1200" dirty="0">
                <a:solidFill>
                  <a:srgbClr val="CC0000"/>
                </a:solidFill>
                <a:latin typeface="Gabriola" panose="04040605051002020D02" pitchFamily="82" charset="0"/>
                <a:ea typeface="+mn-ea"/>
                <a:cs typeface="Times New Roman" panose="02020603050405020304" pitchFamily="18" charset="0"/>
              </a:rPr>
              <a:t>ARRAY</a:t>
            </a:r>
          </a:p>
        </p:txBody>
      </p:sp>
      <p:sp>
        <p:nvSpPr>
          <p:cNvPr id="12" name="Text Box 6"/>
          <p:cNvSpPr txBox="1">
            <a:spLocks noChangeArrowheads="1"/>
          </p:cNvSpPr>
          <p:nvPr/>
        </p:nvSpPr>
        <p:spPr bwMode="auto">
          <a:xfrm>
            <a:off x="5143500" y="3852654"/>
            <a:ext cx="21717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defTabSz="685800">
              <a:spcBef>
                <a:spcPct val="50000"/>
              </a:spcBef>
              <a:buClrTx/>
              <a:buNone/>
            </a:pPr>
            <a:r>
              <a:rPr lang="en-US" altLang="en-US" sz="1800" b="1" kern="1200" dirty="0">
                <a:solidFill>
                  <a:srgbClr val="CC0000"/>
                </a:solidFill>
                <a:latin typeface="Gabriola" panose="04040605051002020D02" pitchFamily="82" charset="0"/>
                <a:ea typeface="+mn-ea"/>
                <a:cs typeface="Times New Roman" panose="02020603050405020304" pitchFamily="18" charset="0"/>
              </a:rPr>
              <a:t>LINKED LIST</a:t>
            </a:r>
          </a:p>
        </p:txBody>
      </p:sp>
      <p:sp>
        <p:nvSpPr>
          <p:cNvPr id="13" name="Title 1"/>
          <p:cNvSpPr txBox="1">
            <a:spLocks/>
          </p:cNvSpPr>
          <p:nvPr/>
        </p:nvSpPr>
        <p:spPr>
          <a:xfrm>
            <a:off x="1814028" y="127250"/>
            <a:ext cx="5051592" cy="69621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1pPr>
            <a:lvl2pPr marR="0" lvl="1"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2pPr>
            <a:lvl3pPr marR="0" lvl="2"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3pPr>
            <a:lvl4pPr marR="0" lvl="3"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4pPr>
            <a:lvl5pPr marR="0" lvl="4"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5pPr>
            <a:lvl6pPr marR="0" lvl="5"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6pPr>
            <a:lvl7pPr marR="0" lvl="6"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7pPr>
            <a:lvl8pPr marR="0" lvl="7"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8pPr>
            <a:lvl9pPr marR="0" lvl="8"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9pPr>
          </a:lstStyle>
          <a:p>
            <a:r>
              <a:rPr lang="en-US" sz="3200" b="1" dirty="0" smtClean="0">
                <a:solidFill>
                  <a:srgbClr val="000000"/>
                </a:solidFill>
                <a:latin typeface="Gabriola" panose="04040605051002020D02" pitchFamily="82" charset="0"/>
                <a:ea typeface="Arial"/>
                <a:cs typeface="Arial"/>
                <a:sym typeface="Arial"/>
              </a:rPr>
              <a:t>‘First things First’ – Stack Declaration </a:t>
            </a:r>
            <a:endParaRPr lang="en-IN" sz="3200" b="1" dirty="0">
              <a:solidFill>
                <a:srgbClr val="000000"/>
              </a:solidFill>
              <a:latin typeface="Gabriola" panose="04040605051002020D02" pitchFamily="82" charset="0"/>
              <a:ea typeface="Arial"/>
              <a:cs typeface="Arial"/>
              <a:sym typeface="Arial"/>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31</a:t>
            </a:fld>
            <a:endParaRPr lang="en"/>
          </a:p>
        </p:txBody>
      </p:sp>
    </p:spTree>
    <p:extLst>
      <p:ext uri="{BB962C8B-B14F-4D97-AF65-F5344CB8AC3E}">
        <p14:creationId xmlns:p14="http://schemas.microsoft.com/office/powerpoint/2010/main" val="54737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1505736" y="1232178"/>
            <a:ext cx="2952461" cy="2437116"/>
          </a:xfrm>
          <a:prstGeom prst="roundRect">
            <a:avLst>
              <a:gd name="adj" fmla="val 2871"/>
            </a:avLst>
          </a:prstGeom>
          <a:solidFill>
            <a:schemeClr val="tx1">
              <a:lumMod val="5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pPr defTabSz="685800">
              <a:lnSpc>
                <a:spcPct val="80000"/>
              </a:lnSpc>
              <a:buClrTx/>
            </a:pPr>
            <a:r>
              <a:rPr lang="en-IN" altLang="en-US" kern="1200" dirty="0">
                <a:solidFill>
                  <a:schemeClr val="bg1"/>
                </a:solidFill>
                <a:latin typeface="Courier New" panose="02070309020205020404" pitchFamily="49" charset="0"/>
              </a:rPr>
              <a:t>void create (stack *s)</a:t>
            </a:r>
          </a:p>
          <a:p>
            <a:pPr defTabSz="685800">
              <a:lnSpc>
                <a:spcPct val="80000"/>
              </a:lnSpc>
              <a:buClrTx/>
            </a:pPr>
            <a:r>
              <a:rPr lang="en-IN" altLang="en-US" kern="1200" dirty="0">
                <a:solidFill>
                  <a:schemeClr val="bg1"/>
                </a:solidFill>
                <a:latin typeface="Courier New" panose="02070309020205020404" pitchFamily="49" charset="0"/>
              </a:rPr>
              <a:t>{</a:t>
            </a:r>
          </a:p>
          <a:p>
            <a:pPr defTabSz="685800">
              <a:lnSpc>
                <a:spcPct val="80000"/>
              </a:lnSpc>
              <a:buClrTx/>
            </a:pPr>
            <a:r>
              <a:rPr lang="en-IN" altLang="en-US" kern="1200" dirty="0">
                <a:solidFill>
                  <a:schemeClr val="bg1"/>
                </a:solidFill>
                <a:latin typeface="Courier New" panose="02070309020205020404" pitchFamily="49" charset="0"/>
              </a:rPr>
              <a:t>   s-&gt;top = -1;       </a:t>
            </a:r>
          </a:p>
          <a:p>
            <a:pPr defTabSz="685800">
              <a:lnSpc>
                <a:spcPct val="80000"/>
              </a:lnSpc>
              <a:buClrTx/>
            </a:pPr>
            <a:r>
              <a:rPr lang="en-IN" altLang="en-US" kern="1200" dirty="0">
                <a:solidFill>
                  <a:schemeClr val="bg1"/>
                </a:solidFill>
                <a:latin typeface="Courier New" panose="02070309020205020404" pitchFamily="49" charset="0"/>
              </a:rPr>
              <a:t>       </a:t>
            </a:r>
          </a:p>
          <a:p>
            <a:pPr defTabSz="685800">
              <a:lnSpc>
                <a:spcPct val="80000"/>
              </a:lnSpc>
              <a:buClrTx/>
            </a:pPr>
            <a:r>
              <a:rPr lang="en-IN" altLang="en-US" kern="1200" dirty="0">
                <a:solidFill>
                  <a:schemeClr val="bg1"/>
                </a:solidFill>
                <a:latin typeface="Courier New" panose="02070309020205020404" pitchFamily="49" charset="0"/>
              </a:rPr>
              <a:t>   /* s-&gt;top points to  </a:t>
            </a:r>
          </a:p>
          <a:p>
            <a:pPr defTabSz="685800">
              <a:lnSpc>
                <a:spcPct val="80000"/>
              </a:lnSpc>
              <a:buClrTx/>
            </a:pPr>
            <a:r>
              <a:rPr lang="en-IN" altLang="en-US" kern="1200" dirty="0">
                <a:solidFill>
                  <a:schemeClr val="bg1"/>
                </a:solidFill>
                <a:latin typeface="Courier New" panose="02070309020205020404" pitchFamily="49" charset="0"/>
              </a:rPr>
              <a:t>      last element </a:t>
            </a:r>
          </a:p>
          <a:p>
            <a:pPr defTabSz="685800">
              <a:lnSpc>
                <a:spcPct val="80000"/>
              </a:lnSpc>
              <a:buClrTx/>
            </a:pPr>
            <a:r>
              <a:rPr lang="en-IN" altLang="en-US" kern="1200" dirty="0">
                <a:solidFill>
                  <a:schemeClr val="bg1"/>
                </a:solidFill>
                <a:latin typeface="Courier New" panose="02070309020205020404" pitchFamily="49" charset="0"/>
              </a:rPr>
              <a:t>      pushed in;  </a:t>
            </a:r>
          </a:p>
          <a:p>
            <a:pPr defTabSz="685800">
              <a:lnSpc>
                <a:spcPct val="80000"/>
              </a:lnSpc>
              <a:buClrTx/>
            </a:pPr>
            <a:r>
              <a:rPr lang="en-IN" altLang="en-US" kern="1200" dirty="0">
                <a:solidFill>
                  <a:schemeClr val="bg1"/>
                </a:solidFill>
                <a:latin typeface="Courier New" panose="02070309020205020404" pitchFamily="49" charset="0"/>
              </a:rPr>
              <a:t>      initially -1 */</a:t>
            </a:r>
          </a:p>
          <a:p>
            <a:pPr defTabSz="685800">
              <a:lnSpc>
                <a:spcPct val="80000"/>
              </a:lnSpc>
              <a:buClrTx/>
            </a:pPr>
            <a:r>
              <a:rPr lang="en-IN" altLang="en-US" kern="1200" dirty="0">
                <a:solidFill>
                  <a:schemeClr val="bg1"/>
                </a:solidFill>
                <a:latin typeface="Courier New" panose="02070309020205020404" pitchFamily="49" charset="0"/>
              </a:rPr>
              <a:t>}</a:t>
            </a:r>
          </a:p>
        </p:txBody>
      </p:sp>
      <p:sp>
        <p:nvSpPr>
          <p:cNvPr id="10" name="Rounded Rectangle 9"/>
          <p:cNvSpPr/>
          <p:nvPr/>
        </p:nvSpPr>
        <p:spPr>
          <a:xfrm>
            <a:off x="4709161" y="1232178"/>
            <a:ext cx="2952461" cy="2437116"/>
          </a:xfrm>
          <a:prstGeom prst="roundRect">
            <a:avLst>
              <a:gd name="adj" fmla="val 2871"/>
            </a:avLst>
          </a:prstGeom>
          <a:solidFill>
            <a:schemeClr val="tx1">
              <a:lumMod val="5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pPr defTabSz="685800">
              <a:lnSpc>
                <a:spcPct val="80000"/>
              </a:lnSpc>
              <a:buClrTx/>
            </a:pPr>
            <a:r>
              <a:rPr lang="en-IN" altLang="en-US" kern="1200" dirty="0">
                <a:solidFill>
                  <a:schemeClr val="bg1"/>
                </a:solidFill>
                <a:latin typeface="Courier New" panose="02070309020205020404" pitchFamily="49" charset="0"/>
              </a:rPr>
              <a:t>void create (stack **top)</a:t>
            </a:r>
          </a:p>
          <a:p>
            <a:pPr defTabSz="685800">
              <a:lnSpc>
                <a:spcPct val="80000"/>
              </a:lnSpc>
              <a:buClrTx/>
            </a:pPr>
            <a:r>
              <a:rPr lang="en-IN" altLang="en-US" kern="1200" dirty="0">
                <a:solidFill>
                  <a:schemeClr val="bg1"/>
                </a:solidFill>
                <a:latin typeface="Courier New" panose="02070309020205020404" pitchFamily="49" charset="0"/>
              </a:rPr>
              <a:t>{</a:t>
            </a:r>
          </a:p>
          <a:p>
            <a:pPr defTabSz="685800">
              <a:lnSpc>
                <a:spcPct val="80000"/>
              </a:lnSpc>
              <a:buClrTx/>
            </a:pPr>
            <a:r>
              <a:rPr lang="en-IN" altLang="en-US" kern="1200" dirty="0">
                <a:solidFill>
                  <a:schemeClr val="bg1"/>
                </a:solidFill>
                <a:latin typeface="Courier New" panose="02070309020205020404" pitchFamily="49" charset="0"/>
              </a:rPr>
              <a:t>   *top = NULL;</a:t>
            </a:r>
          </a:p>
          <a:p>
            <a:pPr defTabSz="685800">
              <a:lnSpc>
                <a:spcPct val="80000"/>
              </a:lnSpc>
              <a:buClrTx/>
            </a:pPr>
            <a:endParaRPr lang="en-IN" altLang="en-US" kern="1200" dirty="0">
              <a:solidFill>
                <a:schemeClr val="bg1"/>
              </a:solidFill>
              <a:latin typeface="Courier New" panose="02070309020205020404" pitchFamily="49" charset="0"/>
            </a:endParaRPr>
          </a:p>
          <a:p>
            <a:pPr defTabSz="685800">
              <a:lnSpc>
                <a:spcPct val="80000"/>
              </a:lnSpc>
              <a:buClrTx/>
            </a:pPr>
            <a:r>
              <a:rPr lang="en-IN" altLang="en-US" kern="1200" dirty="0">
                <a:solidFill>
                  <a:schemeClr val="bg1"/>
                </a:solidFill>
                <a:latin typeface="Courier New" panose="02070309020205020404" pitchFamily="49" charset="0"/>
              </a:rPr>
              <a:t>   /* top points to NULL,</a:t>
            </a:r>
          </a:p>
          <a:p>
            <a:pPr defTabSz="685800">
              <a:lnSpc>
                <a:spcPct val="80000"/>
              </a:lnSpc>
              <a:buClrTx/>
            </a:pPr>
            <a:r>
              <a:rPr lang="en-IN" altLang="en-US" kern="1200" dirty="0">
                <a:solidFill>
                  <a:schemeClr val="bg1"/>
                </a:solidFill>
                <a:latin typeface="Courier New" panose="02070309020205020404" pitchFamily="49" charset="0"/>
              </a:rPr>
              <a:t>      indicating empty</a:t>
            </a:r>
          </a:p>
          <a:p>
            <a:pPr defTabSz="685800">
              <a:lnSpc>
                <a:spcPct val="80000"/>
              </a:lnSpc>
              <a:buClrTx/>
            </a:pPr>
            <a:r>
              <a:rPr lang="en-IN" altLang="en-US" kern="1200" dirty="0">
                <a:solidFill>
                  <a:schemeClr val="bg1"/>
                </a:solidFill>
                <a:latin typeface="Courier New" panose="02070309020205020404" pitchFamily="49" charset="0"/>
              </a:rPr>
              <a:t>      stack            */</a:t>
            </a:r>
          </a:p>
          <a:p>
            <a:pPr defTabSz="685800">
              <a:lnSpc>
                <a:spcPct val="80000"/>
              </a:lnSpc>
              <a:buClrTx/>
            </a:pPr>
            <a:r>
              <a:rPr lang="en-IN" altLang="en-US" kern="1200" dirty="0">
                <a:solidFill>
                  <a:schemeClr val="bg1"/>
                </a:solidFill>
                <a:latin typeface="Courier New" panose="02070309020205020404" pitchFamily="49" charset="0"/>
              </a:rPr>
              <a:t>}</a:t>
            </a:r>
          </a:p>
        </p:txBody>
      </p:sp>
      <p:sp>
        <p:nvSpPr>
          <p:cNvPr id="11" name="Text Box 5"/>
          <p:cNvSpPr txBox="1">
            <a:spLocks noChangeArrowheads="1"/>
          </p:cNvSpPr>
          <p:nvPr/>
        </p:nvSpPr>
        <p:spPr bwMode="auto">
          <a:xfrm>
            <a:off x="2353317" y="3829794"/>
            <a:ext cx="12573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defTabSz="685800">
              <a:spcBef>
                <a:spcPct val="50000"/>
              </a:spcBef>
              <a:buClrTx/>
              <a:buNone/>
            </a:pPr>
            <a:r>
              <a:rPr lang="en-US" altLang="en-US" sz="1800" b="1" kern="1200" dirty="0">
                <a:solidFill>
                  <a:srgbClr val="CC0000"/>
                </a:solidFill>
                <a:latin typeface="Gabriola" panose="04040605051002020D02" pitchFamily="82" charset="0"/>
                <a:ea typeface="+mn-ea"/>
                <a:cs typeface="Times New Roman" panose="02020603050405020304" pitchFamily="18" charset="0"/>
              </a:rPr>
              <a:t>ARRAY</a:t>
            </a:r>
          </a:p>
        </p:txBody>
      </p:sp>
      <p:sp>
        <p:nvSpPr>
          <p:cNvPr id="12" name="Text Box 6"/>
          <p:cNvSpPr txBox="1">
            <a:spLocks noChangeArrowheads="1"/>
          </p:cNvSpPr>
          <p:nvPr/>
        </p:nvSpPr>
        <p:spPr bwMode="auto">
          <a:xfrm>
            <a:off x="5166360" y="3829794"/>
            <a:ext cx="21717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defTabSz="685800">
              <a:spcBef>
                <a:spcPct val="50000"/>
              </a:spcBef>
              <a:buClrTx/>
              <a:buNone/>
            </a:pPr>
            <a:r>
              <a:rPr lang="en-US" altLang="en-US" sz="1800" b="1" kern="1200" dirty="0">
                <a:solidFill>
                  <a:srgbClr val="CC0000"/>
                </a:solidFill>
                <a:latin typeface="Gabriola" panose="04040605051002020D02" pitchFamily="82" charset="0"/>
                <a:ea typeface="+mn-ea"/>
                <a:cs typeface="Times New Roman" panose="02020603050405020304" pitchFamily="18" charset="0"/>
              </a:rPr>
              <a:t>LINKED LIST</a:t>
            </a:r>
          </a:p>
        </p:txBody>
      </p:sp>
      <p:sp>
        <p:nvSpPr>
          <p:cNvPr id="13" name="Title 1"/>
          <p:cNvSpPr txBox="1">
            <a:spLocks/>
          </p:cNvSpPr>
          <p:nvPr/>
        </p:nvSpPr>
        <p:spPr>
          <a:xfrm>
            <a:off x="1996909" y="176184"/>
            <a:ext cx="2712252" cy="69621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1pPr>
            <a:lvl2pPr marR="0" lvl="1"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2pPr>
            <a:lvl3pPr marR="0" lvl="2"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3pPr>
            <a:lvl4pPr marR="0" lvl="3"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4pPr>
            <a:lvl5pPr marR="0" lvl="4"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5pPr>
            <a:lvl6pPr marR="0" lvl="5"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6pPr>
            <a:lvl7pPr marR="0" lvl="6"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7pPr>
            <a:lvl8pPr marR="0" lvl="7"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8pPr>
            <a:lvl9pPr marR="0" lvl="8"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9pPr>
          </a:lstStyle>
          <a:p>
            <a:r>
              <a:rPr lang="en-US" sz="3200" b="1" dirty="0" smtClean="0">
                <a:solidFill>
                  <a:srgbClr val="000000"/>
                </a:solidFill>
                <a:latin typeface="Gabriola" panose="04040605051002020D02" pitchFamily="82" charset="0"/>
                <a:ea typeface="Arial"/>
                <a:cs typeface="Arial"/>
                <a:sym typeface="Arial"/>
              </a:rPr>
              <a:t>Stack Creation </a:t>
            </a:r>
            <a:endParaRPr lang="en-IN" sz="3200" b="1" dirty="0">
              <a:solidFill>
                <a:srgbClr val="000000"/>
              </a:solidFill>
              <a:latin typeface="Gabriola" panose="04040605051002020D02" pitchFamily="82" charset="0"/>
              <a:ea typeface="Arial"/>
              <a:cs typeface="Arial"/>
              <a:sym typeface="Arial"/>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32</a:t>
            </a:fld>
            <a:endParaRPr lang="en"/>
          </a:p>
        </p:txBody>
      </p:sp>
    </p:spTree>
    <p:extLst>
      <p:ext uri="{BB962C8B-B14F-4D97-AF65-F5344CB8AC3E}">
        <p14:creationId xmlns:p14="http://schemas.microsoft.com/office/powerpoint/2010/main" val="3049486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775460" y="151615"/>
            <a:ext cx="4640580" cy="685741"/>
          </a:xfrm>
        </p:spPr>
        <p:txBody>
          <a:bodyPr>
            <a:normAutofit/>
          </a:bodyPr>
          <a:lstStyle/>
          <a:p>
            <a:pPr marL="0" indent="0" algn="l">
              <a:buNone/>
            </a:pPr>
            <a:r>
              <a:rPr lang="en-IN" sz="3200" b="1" dirty="0">
                <a:solidFill>
                  <a:srgbClr val="000000"/>
                </a:solidFill>
                <a:latin typeface="Gabriola" panose="04040605051002020D02" pitchFamily="82" charset="0"/>
                <a:ea typeface="Arial"/>
                <a:cs typeface="Arial"/>
              </a:rPr>
              <a:t>Pushing an element into stack</a:t>
            </a:r>
          </a:p>
        </p:txBody>
      </p:sp>
      <p:sp>
        <p:nvSpPr>
          <p:cNvPr id="7" name="Rounded Rectangle 6"/>
          <p:cNvSpPr/>
          <p:nvPr/>
        </p:nvSpPr>
        <p:spPr>
          <a:xfrm>
            <a:off x="1143000" y="1101198"/>
            <a:ext cx="3139440" cy="3028410"/>
          </a:xfrm>
          <a:prstGeom prst="roundRect">
            <a:avLst>
              <a:gd name="adj" fmla="val 2871"/>
            </a:avLst>
          </a:prstGeom>
          <a:solidFill>
            <a:schemeClr val="tx1">
              <a:lumMod val="5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pPr defTabSz="685800">
              <a:spcBef>
                <a:spcPct val="5000"/>
              </a:spcBef>
              <a:buClrTx/>
            </a:pPr>
            <a:r>
              <a:rPr lang="en-US" altLang="en-US" sz="1100" kern="1200" dirty="0">
                <a:solidFill>
                  <a:schemeClr val="bg1"/>
                </a:solidFill>
                <a:latin typeface="Courier New" panose="02070309020205020404" pitchFamily="49" charset="0"/>
              </a:rPr>
              <a:t>void push (stack *s, </a:t>
            </a:r>
            <a:r>
              <a:rPr lang="en-US" altLang="en-US" sz="1100" kern="1200" dirty="0" err="1">
                <a:solidFill>
                  <a:schemeClr val="bg1"/>
                </a:solidFill>
                <a:latin typeface="Courier New" panose="02070309020205020404" pitchFamily="49" charset="0"/>
              </a:rPr>
              <a:t>int</a:t>
            </a:r>
            <a:r>
              <a:rPr lang="en-US" altLang="en-US" sz="1100" kern="1200" dirty="0">
                <a:solidFill>
                  <a:schemeClr val="bg1"/>
                </a:solidFill>
                <a:latin typeface="Courier New" panose="02070309020205020404" pitchFamily="49" charset="0"/>
              </a:rPr>
              <a:t> element)</a:t>
            </a:r>
          </a:p>
          <a:p>
            <a:pPr defTabSz="685800">
              <a:spcBef>
                <a:spcPct val="5000"/>
              </a:spcBef>
              <a:buClrTx/>
            </a:pPr>
            <a:r>
              <a:rPr lang="en-US" altLang="en-US" sz="1100" kern="1200" dirty="0">
                <a:solidFill>
                  <a:schemeClr val="bg1"/>
                </a:solidFill>
                <a:latin typeface="Courier New" panose="02070309020205020404" pitchFamily="49" charset="0"/>
              </a:rPr>
              <a:t>  {</a:t>
            </a:r>
          </a:p>
          <a:p>
            <a:pPr defTabSz="685800">
              <a:spcBef>
                <a:spcPct val="5000"/>
              </a:spcBef>
              <a:buClrTx/>
            </a:pPr>
            <a:r>
              <a:rPr lang="en-US" altLang="en-US" sz="1100" kern="1200" dirty="0">
                <a:solidFill>
                  <a:schemeClr val="bg1"/>
                </a:solidFill>
                <a:latin typeface="Courier New" panose="02070309020205020404" pitchFamily="49" charset="0"/>
              </a:rPr>
              <a:t>   if (s-&gt;top == (MAXSIZE-1))</a:t>
            </a:r>
          </a:p>
          <a:p>
            <a:pPr defTabSz="685800">
              <a:spcBef>
                <a:spcPct val="5000"/>
              </a:spcBef>
              <a:buClrTx/>
            </a:pPr>
            <a:r>
              <a:rPr lang="en-US" altLang="en-US" sz="1100" kern="1200" dirty="0">
                <a:solidFill>
                  <a:schemeClr val="bg1"/>
                </a:solidFill>
                <a:latin typeface="Courier New" panose="02070309020205020404" pitchFamily="49" charset="0"/>
              </a:rPr>
              <a:t>   {</a:t>
            </a:r>
          </a:p>
          <a:p>
            <a:pPr defTabSz="685800">
              <a:spcBef>
                <a:spcPct val="5000"/>
              </a:spcBef>
              <a:buClrTx/>
            </a:pPr>
            <a:r>
              <a:rPr lang="en-US" altLang="en-US" sz="1100" kern="1200" dirty="0">
                <a:solidFill>
                  <a:schemeClr val="bg1"/>
                </a:solidFill>
                <a:latin typeface="Courier New" panose="02070309020205020404" pitchFamily="49" charset="0"/>
              </a:rPr>
              <a:t>     </a:t>
            </a:r>
            <a:r>
              <a:rPr lang="en-US" altLang="en-US" sz="1100" kern="1200" dirty="0" err="1">
                <a:solidFill>
                  <a:schemeClr val="bg1"/>
                </a:solidFill>
                <a:latin typeface="Courier New" panose="02070309020205020404" pitchFamily="49" charset="0"/>
              </a:rPr>
              <a:t>printf</a:t>
            </a:r>
            <a:r>
              <a:rPr lang="en-US" altLang="en-US" sz="1100" kern="1200" dirty="0">
                <a:solidFill>
                  <a:schemeClr val="bg1"/>
                </a:solidFill>
                <a:latin typeface="Courier New" panose="02070309020205020404" pitchFamily="49" charset="0"/>
              </a:rPr>
              <a:t> (“\n Stack overflow”);</a:t>
            </a:r>
          </a:p>
          <a:p>
            <a:pPr defTabSz="685800">
              <a:spcBef>
                <a:spcPct val="5000"/>
              </a:spcBef>
              <a:buClrTx/>
            </a:pPr>
            <a:r>
              <a:rPr lang="en-US" altLang="en-US" sz="1100" kern="1200" dirty="0">
                <a:solidFill>
                  <a:schemeClr val="bg1"/>
                </a:solidFill>
                <a:latin typeface="Courier New" panose="02070309020205020404" pitchFamily="49" charset="0"/>
              </a:rPr>
              <a:t>         exit(-1);</a:t>
            </a:r>
          </a:p>
          <a:p>
            <a:pPr defTabSz="685800">
              <a:spcBef>
                <a:spcPct val="5000"/>
              </a:spcBef>
              <a:buClrTx/>
            </a:pPr>
            <a:r>
              <a:rPr lang="en-US" altLang="en-US" sz="1100" kern="1200" dirty="0">
                <a:solidFill>
                  <a:schemeClr val="bg1"/>
                </a:solidFill>
                <a:latin typeface="Courier New" panose="02070309020205020404" pitchFamily="49" charset="0"/>
              </a:rPr>
              <a:t>     }</a:t>
            </a:r>
          </a:p>
          <a:p>
            <a:pPr defTabSz="685800">
              <a:spcBef>
                <a:spcPct val="5000"/>
              </a:spcBef>
              <a:buClrTx/>
            </a:pPr>
            <a:r>
              <a:rPr lang="en-US" altLang="en-US" sz="1100" kern="1200" dirty="0">
                <a:solidFill>
                  <a:schemeClr val="bg1"/>
                </a:solidFill>
                <a:latin typeface="Courier New" panose="02070309020205020404" pitchFamily="49" charset="0"/>
              </a:rPr>
              <a:t>     else</a:t>
            </a:r>
          </a:p>
          <a:p>
            <a:pPr defTabSz="685800">
              <a:spcBef>
                <a:spcPct val="5000"/>
              </a:spcBef>
              <a:buClrTx/>
            </a:pPr>
            <a:r>
              <a:rPr lang="en-US" altLang="en-US" sz="1100" kern="1200" dirty="0">
                <a:solidFill>
                  <a:schemeClr val="bg1"/>
                </a:solidFill>
                <a:latin typeface="Courier New" panose="02070309020205020404" pitchFamily="49" charset="0"/>
              </a:rPr>
              <a:t>     {</a:t>
            </a:r>
          </a:p>
          <a:p>
            <a:pPr defTabSz="685800">
              <a:spcBef>
                <a:spcPct val="5000"/>
              </a:spcBef>
              <a:buClrTx/>
            </a:pPr>
            <a:r>
              <a:rPr lang="en-US" altLang="en-US" sz="1100" kern="1200" dirty="0">
                <a:solidFill>
                  <a:schemeClr val="bg1"/>
                </a:solidFill>
                <a:latin typeface="Courier New" panose="02070309020205020404" pitchFamily="49" charset="0"/>
              </a:rPr>
              <a:t>         s-&gt;top++;</a:t>
            </a:r>
          </a:p>
          <a:p>
            <a:pPr defTabSz="685800">
              <a:spcBef>
                <a:spcPct val="5000"/>
              </a:spcBef>
              <a:buClrTx/>
            </a:pPr>
            <a:r>
              <a:rPr lang="en-US" altLang="en-US" sz="1100" kern="1200" dirty="0">
                <a:solidFill>
                  <a:schemeClr val="bg1"/>
                </a:solidFill>
                <a:latin typeface="Courier New" panose="02070309020205020404" pitchFamily="49" charset="0"/>
              </a:rPr>
              <a:t>         s-&gt;</a:t>
            </a:r>
            <a:r>
              <a:rPr lang="en-US" altLang="en-US" sz="1100" kern="1200" dirty="0" err="1">
                <a:solidFill>
                  <a:schemeClr val="bg1"/>
                </a:solidFill>
                <a:latin typeface="Courier New" panose="02070309020205020404" pitchFamily="49" charset="0"/>
              </a:rPr>
              <a:t>st</a:t>
            </a:r>
            <a:r>
              <a:rPr lang="en-US" altLang="en-US" sz="1100" kern="1200" dirty="0">
                <a:solidFill>
                  <a:schemeClr val="bg1"/>
                </a:solidFill>
                <a:latin typeface="Courier New" panose="02070309020205020404" pitchFamily="49" charset="0"/>
              </a:rPr>
              <a:t>[s-&gt;top] = element;</a:t>
            </a:r>
          </a:p>
          <a:p>
            <a:pPr defTabSz="685800">
              <a:spcBef>
                <a:spcPct val="5000"/>
              </a:spcBef>
              <a:buClrTx/>
            </a:pPr>
            <a:r>
              <a:rPr lang="en-US" altLang="en-US" sz="1100" kern="1200" dirty="0">
                <a:solidFill>
                  <a:schemeClr val="bg1"/>
                </a:solidFill>
                <a:latin typeface="Courier New" panose="02070309020205020404" pitchFamily="49" charset="0"/>
              </a:rPr>
              <a:t>     }</a:t>
            </a:r>
          </a:p>
          <a:p>
            <a:pPr defTabSz="685800">
              <a:spcBef>
                <a:spcPct val="5000"/>
              </a:spcBef>
              <a:buClrTx/>
            </a:pPr>
            <a:r>
              <a:rPr lang="en-US" altLang="en-US" sz="1100" kern="1200" dirty="0">
                <a:solidFill>
                  <a:schemeClr val="bg1"/>
                </a:solidFill>
                <a:latin typeface="Courier New" panose="02070309020205020404" pitchFamily="49" charset="0"/>
              </a:rPr>
              <a:t>  }</a:t>
            </a:r>
            <a:endParaRPr lang="en-US" altLang="en-US" sz="1100" kern="1200" dirty="0">
              <a:solidFill>
                <a:schemeClr val="bg1"/>
              </a:solidFill>
              <a:latin typeface="Trebuchet MS"/>
            </a:endParaRPr>
          </a:p>
        </p:txBody>
      </p:sp>
      <p:sp>
        <p:nvSpPr>
          <p:cNvPr id="11" name="Text Box 5"/>
          <p:cNvSpPr txBox="1">
            <a:spLocks noChangeArrowheads="1"/>
          </p:cNvSpPr>
          <p:nvPr/>
        </p:nvSpPr>
        <p:spPr bwMode="auto">
          <a:xfrm>
            <a:off x="1972512" y="4314274"/>
            <a:ext cx="12573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defTabSz="685800">
              <a:spcBef>
                <a:spcPct val="50000"/>
              </a:spcBef>
              <a:buClrTx/>
              <a:buNone/>
            </a:pPr>
            <a:r>
              <a:rPr lang="en-US" altLang="en-US" sz="1800" b="1" kern="1200" dirty="0">
                <a:solidFill>
                  <a:srgbClr val="CC0000"/>
                </a:solidFill>
                <a:latin typeface="Gabriola" panose="04040605051002020D02" pitchFamily="82" charset="0"/>
                <a:ea typeface="+mn-ea"/>
                <a:cs typeface="Times New Roman" panose="02020603050405020304" pitchFamily="18" charset="0"/>
              </a:rPr>
              <a:t>ARRAY</a:t>
            </a:r>
          </a:p>
        </p:txBody>
      </p:sp>
      <p:sp>
        <p:nvSpPr>
          <p:cNvPr id="13" name="Rounded Rectangle 12"/>
          <p:cNvSpPr/>
          <p:nvPr/>
        </p:nvSpPr>
        <p:spPr>
          <a:xfrm>
            <a:off x="4338831" y="1101198"/>
            <a:ext cx="3829809" cy="3028410"/>
          </a:xfrm>
          <a:prstGeom prst="roundRect">
            <a:avLst>
              <a:gd name="adj" fmla="val 2871"/>
            </a:avLst>
          </a:prstGeom>
          <a:solidFill>
            <a:schemeClr val="tx1">
              <a:lumMod val="5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pPr defTabSz="685800">
              <a:lnSpc>
                <a:spcPct val="90000"/>
              </a:lnSpc>
              <a:spcBef>
                <a:spcPct val="5000"/>
              </a:spcBef>
              <a:buClrTx/>
            </a:pPr>
            <a:r>
              <a:rPr lang="en-US" altLang="en-US" sz="1100" kern="1200" dirty="0">
                <a:solidFill>
                  <a:schemeClr val="bg1"/>
                </a:solidFill>
                <a:latin typeface="Courier New" panose="02070309020205020404" pitchFamily="49" charset="0"/>
              </a:rPr>
              <a:t>void push (stack **top, </a:t>
            </a:r>
            <a:r>
              <a:rPr lang="en-US" altLang="en-US" sz="1100" kern="1200" dirty="0" err="1">
                <a:solidFill>
                  <a:schemeClr val="bg1"/>
                </a:solidFill>
                <a:latin typeface="Courier New" panose="02070309020205020404" pitchFamily="49" charset="0"/>
              </a:rPr>
              <a:t>int</a:t>
            </a:r>
            <a:r>
              <a:rPr lang="en-US" altLang="en-US" sz="1100" kern="1200" dirty="0">
                <a:solidFill>
                  <a:schemeClr val="bg1"/>
                </a:solidFill>
                <a:latin typeface="Courier New" panose="02070309020205020404" pitchFamily="49" charset="0"/>
              </a:rPr>
              <a:t> element)</a:t>
            </a:r>
          </a:p>
          <a:p>
            <a:pPr defTabSz="685800">
              <a:lnSpc>
                <a:spcPct val="90000"/>
              </a:lnSpc>
              <a:spcBef>
                <a:spcPct val="5000"/>
              </a:spcBef>
              <a:buClrTx/>
            </a:pPr>
            <a:r>
              <a:rPr lang="en-US" altLang="en-US" sz="1100" kern="1200" dirty="0">
                <a:solidFill>
                  <a:schemeClr val="bg1"/>
                </a:solidFill>
                <a:latin typeface="Courier New" panose="02070309020205020404" pitchFamily="49" charset="0"/>
              </a:rPr>
              <a:t>{</a:t>
            </a:r>
          </a:p>
          <a:p>
            <a:pPr defTabSz="685800">
              <a:lnSpc>
                <a:spcPct val="90000"/>
              </a:lnSpc>
              <a:spcBef>
                <a:spcPct val="5000"/>
              </a:spcBef>
              <a:buClrTx/>
            </a:pPr>
            <a:r>
              <a:rPr lang="en-US" altLang="en-US" sz="1100" kern="1200" dirty="0">
                <a:solidFill>
                  <a:schemeClr val="bg1"/>
                </a:solidFill>
                <a:latin typeface="Courier New" panose="02070309020205020404" pitchFamily="49" charset="0"/>
              </a:rPr>
              <a:t>    stack *new;</a:t>
            </a:r>
          </a:p>
          <a:p>
            <a:pPr defTabSz="685800">
              <a:lnSpc>
                <a:spcPct val="90000"/>
              </a:lnSpc>
              <a:spcBef>
                <a:spcPct val="5000"/>
              </a:spcBef>
              <a:buClrTx/>
            </a:pPr>
            <a:endParaRPr lang="en-US" altLang="en-US" sz="700" kern="1200" dirty="0">
              <a:solidFill>
                <a:schemeClr val="bg1"/>
              </a:solidFill>
              <a:latin typeface="Courier New" panose="02070309020205020404" pitchFamily="49" charset="0"/>
            </a:endParaRPr>
          </a:p>
          <a:p>
            <a:pPr defTabSz="685800">
              <a:lnSpc>
                <a:spcPct val="90000"/>
              </a:lnSpc>
              <a:spcBef>
                <a:spcPct val="5000"/>
              </a:spcBef>
              <a:buClrTx/>
            </a:pPr>
            <a:r>
              <a:rPr lang="en-US" altLang="en-US" sz="1100" kern="1200" dirty="0">
                <a:solidFill>
                  <a:schemeClr val="bg1"/>
                </a:solidFill>
                <a:latin typeface="Courier New" panose="02070309020205020404" pitchFamily="49" charset="0"/>
              </a:rPr>
              <a:t>    new = (stack *)</a:t>
            </a:r>
            <a:r>
              <a:rPr lang="en-US" altLang="en-US" sz="1100" kern="1200" dirty="0" err="1">
                <a:solidFill>
                  <a:schemeClr val="bg1"/>
                </a:solidFill>
                <a:latin typeface="Courier New" panose="02070309020205020404" pitchFamily="49" charset="0"/>
              </a:rPr>
              <a:t>malloc</a:t>
            </a:r>
            <a:r>
              <a:rPr lang="en-US" altLang="en-US" sz="1100" kern="1200" dirty="0">
                <a:solidFill>
                  <a:schemeClr val="bg1"/>
                </a:solidFill>
                <a:latin typeface="Courier New" panose="02070309020205020404" pitchFamily="49" charset="0"/>
              </a:rPr>
              <a:t> (</a:t>
            </a:r>
            <a:r>
              <a:rPr lang="en-US" altLang="en-US" sz="1100" kern="1200" dirty="0" err="1">
                <a:solidFill>
                  <a:schemeClr val="bg1"/>
                </a:solidFill>
                <a:latin typeface="Courier New" panose="02070309020205020404" pitchFamily="49" charset="0"/>
              </a:rPr>
              <a:t>sizeof</a:t>
            </a:r>
            <a:r>
              <a:rPr lang="en-US" altLang="en-US" sz="1100" kern="1200" dirty="0">
                <a:solidFill>
                  <a:schemeClr val="bg1"/>
                </a:solidFill>
                <a:latin typeface="Courier New" panose="02070309020205020404" pitchFamily="49" charset="0"/>
              </a:rPr>
              <a:t>(stack));</a:t>
            </a:r>
          </a:p>
          <a:p>
            <a:pPr defTabSz="685800">
              <a:lnSpc>
                <a:spcPct val="90000"/>
              </a:lnSpc>
              <a:spcBef>
                <a:spcPct val="5000"/>
              </a:spcBef>
              <a:buClrTx/>
            </a:pPr>
            <a:r>
              <a:rPr lang="en-US" altLang="en-US" sz="1100" kern="1200" dirty="0">
                <a:solidFill>
                  <a:schemeClr val="bg1"/>
                </a:solidFill>
                <a:latin typeface="Courier New" panose="02070309020205020404" pitchFamily="49" charset="0"/>
              </a:rPr>
              <a:t>    if (new == NULL)</a:t>
            </a:r>
          </a:p>
          <a:p>
            <a:pPr defTabSz="685800">
              <a:lnSpc>
                <a:spcPct val="90000"/>
              </a:lnSpc>
              <a:spcBef>
                <a:spcPct val="5000"/>
              </a:spcBef>
              <a:buClrTx/>
            </a:pPr>
            <a:r>
              <a:rPr lang="en-US" altLang="en-US" sz="1100" kern="1200" dirty="0">
                <a:solidFill>
                  <a:schemeClr val="bg1"/>
                </a:solidFill>
                <a:latin typeface="Courier New" panose="02070309020205020404" pitchFamily="49" charset="0"/>
              </a:rPr>
              <a:t>    {</a:t>
            </a:r>
          </a:p>
          <a:p>
            <a:pPr defTabSz="685800">
              <a:lnSpc>
                <a:spcPct val="90000"/>
              </a:lnSpc>
              <a:spcBef>
                <a:spcPct val="5000"/>
              </a:spcBef>
              <a:buClrTx/>
            </a:pPr>
            <a:r>
              <a:rPr lang="en-US" altLang="en-US" sz="1100" kern="1200" dirty="0">
                <a:solidFill>
                  <a:schemeClr val="bg1"/>
                </a:solidFill>
                <a:latin typeface="Courier New" panose="02070309020205020404" pitchFamily="49" charset="0"/>
              </a:rPr>
              <a:t>       </a:t>
            </a:r>
            <a:r>
              <a:rPr lang="en-US" altLang="en-US" sz="1100" kern="1200" dirty="0" err="1">
                <a:solidFill>
                  <a:schemeClr val="bg1"/>
                </a:solidFill>
                <a:latin typeface="Courier New" panose="02070309020205020404" pitchFamily="49" charset="0"/>
              </a:rPr>
              <a:t>printf</a:t>
            </a:r>
            <a:r>
              <a:rPr lang="en-US" altLang="en-US" sz="1100" kern="1200" dirty="0">
                <a:solidFill>
                  <a:schemeClr val="bg1"/>
                </a:solidFill>
                <a:latin typeface="Courier New" panose="02070309020205020404" pitchFamily="49" charset="0"/>
              </a:rPr>
              <a:t> (“\n Stack is full”);</a:t>
            </a:r>
          </a:p>
          <a:p>
            <a:pPr defTabSz="685800">
              <a:lnSpc>
                <a:spcPct val="90000"/>
              </a:lnSpc>
              <a:spcBef>
                <a:spcPct val="5000"/>
              </a:spcBef>
              <a:buClrTx/>
            </a:pPr>
            <a:r>
              <a:rPr lang="en-US" altLang="en-US" sz="1100" kern="1200" dirty="0">
                <a:solidFill>
                  <a:schemeClr val="bg1"/>
                </a:solidFill>
                <a:latin typeface="Courier New" panose="02070309020205020404" pitchFamily="49" charset="0"/>
              </a:rPr>
              <a:t>       exit(-1);</a:t>
            </a:r>
          </a:p>
          <a:p>
            <a:pPr defTabSz="685800">
              <a:lnSpc>
                <a:spcPct val="90000"/>
              </a:lnSpc>
              <a:spcBef>
                <a:spcPct val="5000"/>
              </a:spcBef>
              <a:buClrTx/>
            </a:pPr>
            <a:r>
              <a:rPr lang="en-US" altLang="en-US" sz="1100" kern="1200" dirty="0">
                <a:solidFill>
                  <a:schemeClr val="bg1"/>
                </a:solidFill>
                <a:latin typeface="Courier New" panose="02070309020205020404" pitchFamily="49" charset="0"/>
              </a:rPr>
              <a:t>    }</a:t>
            </a:r>
          </a:p>
          <a:p>
            <a:pPr defTabSz="685800">
              <a:lnSpc>
                <a:spcPct val="90000"/>
              </a:lnSpc>
              <a:spcBef>
                <a:spcPct val="5000"/>
              </a:spcBef>
              <a:buClrTx/>
            </a:pPr>
            <a:endParaRPr lang="en-US" altLang="en-US" sz="700" kern="1200" dirty="0">
              <a:solidFill>
                <a:schemeClr val="bg1"/>
              </a:solidFill>
              <a:latin typeface="Courier New" panose="02070309020205020404" pitchFamily="49" charset="0"/>
            </a:endParaRPr>
          </a:p>
          <a:p>
            <a:pPr defTabSz="685800">
              <a:lnSpc>
                <a:spcPct val="90000"/>
              </a:lnSpc>
              <a:spcBef>
                <a:spcPct val="5000"/>
              </a:spcBef>
              <a:buClrTx/>
            </a:pPr>
            <a:r>
              <a:rPr lang="en-US" altLang="en-US" sz="1100" kern="1200" dirty="0">
                <a:solidFill>
                  <a:schemeClr val="bg1"/>
                </a:solidFill>
                <a:latin typeface="Courier New" panose="02070309020205020404" pitchFamily="49" charset="0"/>
              </a:rPr>
              <a:t>    new-&gt;value = element; </a:t>
            </a:r>
          </a:p>
          <a:p>
            <a:pPr defTabSz="685800">
              <a:lnSpc>
                <a:spcPct val="90000"/>
              </a:lnSpc>
              <a:spcBef>
                <a:spcPct val="5000"/>
              </a:spcBef>
              <a:buClrTx/>
            </a:pPr>
            <a:r>
              <a:rPr lang="en-US" altLang="en-US" sz="1100" kern="1200" dirty="0">
                <a:solidFill>
                  <a:schemeClr val="bg1"/>
                </a:solidFill>
                <a:latin typeface="Courier New" panose="02070309020205020404" pitchFamily="49" charset="0"/>
              </a:rPr>
              <a:t>    new-&gt;next = *top;</a:t>
            </a:r>
          </a:p>
          <a:p>
            <a:pPr defTabSz="685800">
              <a:lnSpc>
                <a:spcPct val="90000"/>
              </a:lnSpc>
              <a:spcBef>
                <a:spcPct val="5000"/>
              </a:spcBef>
              <a:buClrTx/>
            </a:pPr>
            <a:r>
              <a:rPr lang="en-US" altLang="en-US" sz="1100" kern="1200" dirty="0">
                <a:solidFill>
                  <a:schemeClr val="bg1"/>
                </a:solidFill>
                <a:latin typeface="Courier New" panose="02070309020205020404" pitchFamily="49" charset="0"/>
              </a:rPr>
              <a:t>    *top = new;</a:t>
            </a:r>
          </a:p>
          <a:p>
            <a:pPr defTabSz="685800">
              <a:lnSpc>
                <a:spcPct val="90000"/>
              </a:lnSpc>
              <a:spcBef>
                <a:spcPct val="5000"/>
              </a:spcBef>
              <a:buClrTx/>
            </a:pPr>
            <a:r>
              <a:rPr lang="en-US" altLang="en-US" sz="1100" kern="1200" dirty="0">
                <a:solidFill>
                  <a:schemeClr val="bg1"/>
                </a:solidFill>
                <a:latin typeface="Courier New" panose="02070309020205020404" pitchFamily="49" charset="0"/>
              </a:rPr>
              <a:t>} </a:t>
            </a:r>
          </a:p>
        </p:txBody>
      </p:sp>
      <p:sp>
        <p:nvSpPr>
          <p:cNvPr id="15" name="Text Box 5"/>
          <p:cNvSpPr txBox="1">
            <a:spLocks noChangeArrowheads="1"/>
          </p:cNvSpPr>
          <p:nvPr/>
        </p:nvSpPr>
        <p:spPr bwMode="auto">
          <a:xfrm>
            <a:off x="5260510" y="4290982"/>
            <a:ext cx="173818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defTabSz="685800">
              <a:spcBef>
                <a:spcPct val="50000"/>
              </a:spcBef>
              <a:buClrTx/>
              <a:buNone/>
            </a:pPr>
            <a:r>
              <a:rPr lang="en-US" altLang="en-US" sz="1800" b="1" kern="1200" dirty="0">
                <a:solidFill>
                  <a:srgbClr val="CC0000"/>
                </a:solidFill>
                <a:latin typeface="Gabriola" panose="04040605051002020D02" pitchFamily="82" charset="0"/>
                <a:ea typeface="+mn-ea"/>
                <a:cs typeface="Times New Roman" panose="02020603050405020304" pitchFamily="18" charset="0"/>
              </a:rPr>
              <a:t>LINKED LIST</a:t>
            </a: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33</a:t>
            </a:fld>
            <a:endParaRPr lang="en"/>
          </a:p>
        </p:txBody>
      </p:sp>
    </p:spTree>
    <p:extLst>
      <p:ext uri="{BB962C8B-B14F-4D97-AF65-F5344CB8AC3E}">
        <p14:creationId xmlns:p14="http://schemas.microsoft.com/office/powerpoint/2010/main" val="306846508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714500" y="173772"/>
            <a:ext cx="4998720" cy="626328"/>
          </a:xfrm>
        </p:spPr>
        <p:txBody>
          <a:bodyPr>
            <a:noAutofit/>
          </a:bodyPr>
          <a:lstStyle/>
          <a:p>
            <a:pPr marL="0" indent="0" algn="l">
              <a:buNone/>
            </a:pPr>
            <a:r>
              <a:rPr lang="en-IN" sz="3200" b="1" dirty="0">
                <a:solidFill>
                  <a:srgbClr val="000000"/>
                </a:solidFill>
                <a:latin typeface="Gabriola" panose="04040605051002020D02" pitchFamily="82" charset="0"/>
                <a:ea typeface="Arial"/>
                <a:cs typeface="Arial"/>
              </a:rPr>
              <a:t>Popping an element from </a:t>
            </a:r>
            <a:r>
              <a:rPr lang="en-IN" sz="3200" b="1" dirty="0" smtClean="0">
                <a:solidFill>
                  <a:srgbClr val="000000"/>
                </a:solidFill>
                <a:latin typeface="Gabriola" panose="04040605051002020D02" pitchFamily="82" charset="0"/>
                <a:ea typeface="Arial"/>
                <a:cs typeface="Arial"/>
              </a:rPr>
              <a:t>stack</a:t>
            </a:r>
            <a:endParaRPr lang="en-IN" sz="3200" b="1" dirty="0">
              <a:solidFill>
                <a:srgbClr val="000000"/>
              </a:solidFill>
              <a:latin typeface="Gabriola" panose="04040605051002020D02" pitchFamily="82" charset="0"/>
              <a:ea typeface="Arial"/>
              <a:cs typeface="Arial"/>
            </a:endParaRPr>
          </a:p>
        </p:txBody>
      </p:sp>
      <p:sp>
        <p:nvSpPr>
          <p:cNvPr id="7" name="Rounded Rectangle 6"/>
          <p:cNvSpPr/>
          <p:nvPr/>
        </p:nvSpPr>
        <p:spPr>
          <a:xfrm>
            <a:off x="1082041" y="1084362"/>
            <a:ext cx="3435954" cy="3028410"/>
          </a:xfrm>
          <a:prstGeom prst="roundRect">
            <a:avLst>
              <a:gd name="adj" fmla="val 2871"/>
            </a:avLst>
          </a:prstGeom>
          <a:solidFill>
            <a:schemeClr val="tx1">
              <a:lumMod val="5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pPr defTabSz="685800">
              <a:spcBef>
                <a:spcPct val="5000"/>
              </a:spcBef>
              <a:buClrTx/>
            </a:pPr>
            <a:r>
              <a:rPr lang="en-US" altLang="en-US" sz="1050" kern="1200" dirty="0" err="1">
                <a:solidFill>
                  <a:schemeClr val="bg1"/>
                </a:solidFill>
                <a:latin typeface="Courier New" panose="02070309020205020404" pitchFamily="49" charset="0"/>
              </a:rPr>
              <a:t>int</a:t>
            </a:r>
            <a:r>
              <a:rPr lang="en-US" altLang="en-US" sz="1050" kern="1200" dirty="0">
                <a:solidFill>
                  <a:schemeClr val="bg1"/>
                </a:solidFill>
                <a:latin typeface="Courier New" panose="02070309020205020404" pitchFamily="49" charset="0"/>
              </a:rPr>
              <a:t> pop (stack *s)</a:t>
            </a:r>
          </a:p>
          <a:p>
            <a:pPr defTabSz="685800">
              <a:spcBef>
                <a:spcPct val="5000"/>
              </a:spcBef>
              <a:buClrTx/>
            </a:pPr>
            <a:r>
              <a:rPr lang="en-US" altLang="en-US" sz="1050" kern="1200" dirty="0">
                <a:solidFill>
                  <a:schemeClr val="bg1"/>
                </a:solidFill>
                <a:latin typeface="Courier New" panose="02070309020205020404" pitchFamily="49" charset="0"/>
              </a:rPr>
              <a:t>  {</a:t>
            </a:r>
          </a:p>
          <a:p>
            <a:pPr defTabSz="685800">
              <a:spcBef>
                <a:spcPct val="5000"/>
              </a:spcBef>
              <a:buClrTx/>
            </a:pPr>
            <a:r>
              <a:rPr lang="en-US" altLang="en-US" sz="1050" kern="1200" dirty="0">
                <a:solidFill>
                  <a:schemeClr val="bg1"/>
                </a:solidFill>
                <a:latin typeface="Courier New" panose="02070309020205020404" pitchFamily="49" charset="0"/>
              </a:rPr>
              <a:t>     if (s-&gt;top == -1)</a:t>
            </a:r>
          </a:p>
          <a:p>
            <a:pPr defTabSz="685800">
              <a:spcBef>
                <a:spcPct val="5000"/>
              </a:spcBef>
              <a:buClrTx/>
            </a:pPr>
            <a:r>
              <a:rPr lang="en-US" altLang="en-US" sz="1050" kern="1200" dirty="0">
                <a:solidFill>
                  <a:schemeClr val="bg1"/>
                </a:solidFill>
                <a:latin typeface="Courier New" panose="02070309020205020404" pitchFamily="49" charset="0"/>
              </a:rPr>
              <a:t>     {</a:t>
            </a:r>
          </a:p>
          <a:p>
            <a:pPr defTabSz="685800">
              <a:spcBef>
                <a:spcPct val="5000"/>
              </a:spcBef>
              <a:buClrTx/>
            </a:pPr>
            <a:r>
              <a:rPr lang="en-US" altLang="en-US" sz="1050" kern="1200" dirty="0">
                <a:solidFill>
                  <a:schemeClr val="bg1"/>
                </a:solidFill>
                <a:latin typeface="Courier New" panose="02070309020205020404" pitchFamily="49" charset="0"/>
              </a:rPr>
              <a:t>        </a:t>
            </a:r>
            <a:r>
              <a:rPr lang="en-US" altLang="en-US" sz="1050" kern="1200" dirty="0" err="1">
                <a:solidFill>
                  <a:schemeClr val="bg1"/>
                </a:solidFill>
                <a:latin typeface="Courier New" panose="02070309020205020404" pitchFamily="49" charset="0"/>
              </a:rPr>
              <a:t>printf</a:t>
            </a:r>
            <a:r>
              <a:rPr lang="en-US" altLang="en-US" sz="1050" kern="1200" dirty="0">
                <a:solidFill>
                  <a:schemeClr val="bg1"/>
                </a:solidFill>
                <a:latin typeface="Courier New" panose="02070309020205020404" pitchFamily="49" charset="0"/>
              </a:rPr>
              <a:t> (“\n Stack underflow”);</a:t>
            </a:r>
          </a:p>
          <a:p>
            <a:pPr defTabSz="685800">
              <a:spcBef>
                <a:spcPct val="5000"/>
              </a:spcBef>
              <a:buClrTx/>
            </a:pPr>
            <a:r>
              <a:rPr lang="en-US" altLang="en-US" sz="1050" kern="1200" dirty="0">
                <a:solidFill>
                  <a:schemeClr val="bg1"/>
                </a:solidFill>
                <a:latin typeface="Courier New" panose="02070309020205020404" pitchFamily="49" charset="0"/>
              </a:rPr>
              <a:t>        exit(-1);</a:t>
            </a:r>
          </a:p>
          <a:p>
            <a:pPr defTabSz="685800">
              <a:spcBef>
                <a:spcPct val="5000"/>
              </a:spcBef>
              <a:buClrTx/>
            </a:pPr>
            <a:r>
              <a:rPr lang="en-US" altLang="en-US" sz="1050" kern="1200" dirty="0">
                <a:solidFill>
                  <a:schemeClr val="bg1"/>
                </a:solidFill>
                <a:latin typeface="Courier New" panose="02070309020205020404" pitchFamily="49" charset="0"/>
              </a:rPr>
              <a:t>     }</a:t>
            </a:r>
          </a:p>
          <a:p>
            <a:pPr defTabSz="685800">
              <a:spcBef>
                <a:spcPct val="5000"/>
              </a:spcBef>
              <a:buClrTx/>
            </a:pPr>
            <a:r>
              <a:rPr lang="en-US" altLang="en-US" sz="1050" kern="1200" dirty="0">
                <a:solidFill>
                  <a:schemeClr val="bg1"/>
                </a:solidFill>
                <a:latin typeface="Courier New" panose="02070309020205020404" pitchFamily="49" charset="0"/>
              </a:rPr>
              <a:t>     else</a:t>
            </a:r>
          </a:p>
          <a:p>
            <a:pPr defTabSz="685800">
              <a:spcBef>
                <a:spcPct val="5000"/>
              </a:spcBef>
              <a:buClrTx/>
            </a:pPr>
            <a:r>
              <a:rPr lang="en-US" altLang="en-US" sz="1050" kern="1200" dirty="0">
                <a:solidFill>
                  <a:schemeClr val="bg1"/>
                </a:solidFill>
                <a:latin typeface="Courier New" panose="02070309020205020404" pitchFamily="49" charset="0"/>
              </a:rPr>
              <a:t>     {</a:t>
            </a:r>
          </a:p>
          <a:p>
            <a:pPr defTabSz="685800">
              <a:spcBef>
                <a:spcPct val="5000"/>
              </a:spcBef>
              <a:buClrTx/>
            </a:pPr>
            <a:r>
              <a:rPr lang="en-US" altLang="en-US" sz="1050" kern="1200" dirty="0">
                <a:solidFill>
                  <a:schemeClr val="bg1"/>
                </a:solidFill>
                <a:latin typeface="Courier New" panose="02070309020205020404" pitchFamily="49" charset="0"/>
              </a:rPr>
              <a:t>        return (s-&gt;</a:t>
            </a:r>
            <a:r>
              <a:rPr lang="en-US" altLang="en-US" sz="1050" kern="1200" dirty="0" err="1">
                <a:solidFill>
                  <a:schemeClr val="bg1"/>
                </a:solidFill>
                <a:latin typeface="Courier New" panose="02070309020205020404" pitchFamily="49" charset="0"/>
              </a:rPr>
              <a:t>st</a:t>
            </a:r>
            <a:r>
              <a:rPr lang="en-US" altLang="en-US" sz="1050" kern="1200" dirty="0">
                <a:solidFill>
                  <a:schemeClr val="bg1"/>
                </a:solidFill>
                <a:latin typeface="Courier New" panose="02070309020205020404" pitchFamily="49" charset="0"/>
              </a:rPr>
              <a:t>[s-&gt;top--]);</a:t>
            </a:r>
          </a:p>
          <a:p>
            <a:pPr defTabSz="685800">
              <a:spcBef>
                <a:spcPct val="5000"/>
              </a:spcBef>
              <a:buClrTx/>
            </a:pPr>
            <a:r>
              <a:rPr lang="en-US" altLang="en-US" sz="1050" kern="1200" dirty="0">
                <a:solidFill>
                  <a:schemeClr val="bg1"/>
                </a:solidFill>
                <a:latin typeface="Courier New" panose="02070309020205020404" pitchFamily="49" charset="0"/>
              </a:rPr>
              <a:t>     }</a:t>
            </a:r>
          </a:p>
          <a:p>
            <a:pPr defTabSz="685800">
              <a:spcBef>
                <a:spcPct val="5000"/>
              </a:spcBef>
              <a:buClrTx/>
            </a:pPr>
            <a:r>
              <a:rPr lang="en-US" altLang="en-US" sz="1050" kern="1200" dirty="0">
                <a:solidFill>
                  <a:schemeClr val="bg1"/>
                </a:solidFill>
                <a:latin typeface="Courier New" panose="02070309020205020404" pitchFamily="49" charset="0"/>
              </a:rPr>
              <a:t>  }</a:t>
            </a:r>
            <a:endParaRPr lang="en-US" altLang="en-US" sz="1050" kern="1200" dirty="0">
              <a:solidFill>
                <a:schemeClr val="bg1"/>
              </a:solidFill>
              <a:latin typeface="Trebuchet MS"/>
            </a:endParaRPr>
          </a:p>
        </p:txBody>
      </p:sp>
      <p:sp>
        <p:nvSpPr>
          <p:cNvPr id="11" name="Text Box 5"/>
          <p:cNvSpPr txBox="1">
            <a:spLocks noChangeArrowheads="1"/>
          </p:cNvSpPr>
          <p:nvPr/>
        </p:nvSpPr>
        <p:spPr bwMode="auto">
          <a:xfrm>
            <a:off x="2171368" y="4198596"/>
            <a:ext cx="12573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defTabSz="685800">
              <a:spcBef>
                <a:spcPct val="50000"/>
              </a:spcBef>
              <a:buClrTx/>
              <a:buNone/>
            </a:pPr>
            <a:r>
              <a:rPr lang="en-US" altLang="en-US" sz="1800" b="1" kern="1200" dirty="0">
                <a:solidFill>
                  <a:srgbClr val="CC0000"/>
                </a:solidFill>
                <a:latin typeface="Gabriola" panose="04040605051002020D02" pitchFamily="82" charset="0"/>
                <a:ea typeface="+mn-ea"/>
                <a:cs typeface="Times New Roman" panose="02020603050405020304" pitchFamily="18" charset="0"/>
              </a:rPr>
              <a:t>ARRAY</a:t>
            </a:r>
          </a:p>
        </p:txBody>
      </p:sp>
      <p:sp>
        <p:nvSpPr>
          <p:cNvPr id="13" name="Rounded Rectangle 12"/>
          <p:cNvSpPr/>
          <p:nvPr/>
        </p:nvSpPr>
        <p:spPr>
          <a:xfrm>
            <a:off x="4651739" y="1084362"/>
            <a:ext cx="3348372" cy="3028410"/>
          </a:xfrm>
          <a:prstGeom prst="roundRect">
            <a:avLst>
              <a:gd name="adj" fmla="val 2871"/>
            </a:avLst>
          </a:prstGeom>
          <a:solidFill>
            <a:schemeClr val="tx1">
              <a:lumMod val="5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pPr defTabSz="685800">
              <a:lnSpc>
                <a:spcPct val="80000"/>
              </a:lnSpc>
              <a:spcBef>
                <a:spcPct val="5000"/>
              </a:spcBef>
              <a:buClrTx/>
            </a:pPr>
            <a:r>
              <a:rPr lang="en-US" altLang="en-US" sz="1050" kern="1200" dirty="0" err="1">
                <a:solidFill>
                  <a:schemeClr val="bg1"/>
                </a:solidFill>
                <a:latin typeface="Courier New" panose="02070309020205020404" pitchFamily="49" charset="0"/>
              </a:rPr>
              <a:t>int</a:t>
            </a:r>
            <a:r>
              <a:rPr lang="en-US" altLang="en-US" sz="1050" kern="1200" dirty="0">
                <a:solidFill>
                  <a:schemeClr val="bg1"/>
                </a:solidFill>
                <a:latin typeface="Courier New" panose="02070309020205020404" pitchFamily="49" charset="0"/>
              </a:rPr>
              <a:t> pop (stack **top)</a:t>
            </a:r>
          </a:p>
          <a:p>
            <a:pPr defTabSz="685800">
              <a:lnSpc>
                <a:spcPct val="80000"/>
              </a:lnSpc>
              <a:spcBef>
                <a:spcPct val="5000"/>
              </a:spcBef>
              <a:buClrTx/>
            </a:pPr>
            <a:r>
              <a:rPr lang="en-US" altLang="en-US" sz="1050" kern="1200" dirty="0">
                <a:solidFill>
                  <a:schemeClr val="bg1"/>
                </a:solidFill>
                <a:latin typeface="Courier New" panose="02070309020205020404" pitchFamily="49" charset="0"/>
              </a:rPr>
              <a:t>{</a:t>
            </a:r>
          </a:p>
          <a:p>
            <a:pPr defTabSz="685800">
              <a:lnSpc>
                <a:spcPct val="80000"/>
              </a:lnSpc>
              <a:spcBef>
                <a:spcPct val="5000"/>
              </a:spcBef>
              <a:buClrTx/>
            </a:pPr>
            <a:r>
              <a:rPr lang="en-US" altLang="en-US" sz="1050" kern="1200" dirty="0">
                <a:solidFill>
                  <a:schemeClr val="bg1"/>
                </a:solidFill>
                <a:latin typeface="Courier New" panose="02070309020205020404" pitchFamily="49" charset="0"/>
              </a:rPr>
              <a:t>   </a:t>
            </a:r>
            <a:r>
              <a:rPr lang="en-US" altLang="en-US" sz="1050" kern="1200" dirty="0" err="1">
                <a:solidFill>
                  <a:schemeClr val="bg1"/>
                </a:solidFill>
                <a:latin typeface="Courier New" panose="02070309020205020404" pitchFamily="49" charset="0"/>
              </a:rPr>
              <a:t>int</a:t>
            </a:r>
            <a:r>
              <a:rPr lang="en-US" altLang="en-US" sz="1050" kern="1200" dirty="0">
                <a:solidFill>
                  <a:schemeClr val="bg1"/>
                </a:solidFill>
                <a:latin typeface="Courier New" panose="02070309020205020404" pitchFamily="49" charset="0"/>
              </a:rPr>
              <a:t> </a:t>
            </a:r>
            <a:r>
              <a:rPr lang="en-US" altLang="en-US" sz="1050" kern="1200" dirty="0" smtClean="0">
                <a:solidFill>
                  <a:schemeClr val="bg1"/>
                </a:solidFill>
                <a:latin typeface="Courier New" panose="02070309020205020404" pitchFamily="49" charset="0"/>
              </a:rPr>
              <a:t>t;  </a:t>
            </a:r>
            <a:endParaRPr lang="en-US" altLang="en-US" sz="1050" kern="1200" dirty="0">
              <a:solidFill>
                <a:schemeClr val="bg1"/>
              </a:solidFill>
              <a:latin typeface="Courier New" panose="02070309020205020404" pitchFamily="49" charset="0"/>
            </a:endParaRPr>
          </a:p>
          <a:p>
            <a:pPr defTabSz="685800">
              <a:lnSpc>
                <a:spcPct val="80000"/>
              </a:lnSpc>
              <a:spcBef>
                <a:spcPct val="5000"/>
              </a:spcBef>
              <a:buClrTx/>
            </a:pPr>
            <a:r>
              <a:rPr lang="en-US" altLang="en-US" sz="1050" kern="1200" dirty="0">
                <a:solidFill>
                  <a:schemeClr val="bg1"/>
                </a:solidFill>
                <a:latin typeface="Courier New" panose="02070309020205020404" pitchFamily="49" charset="0"/>
              </a:rPr>
              <a:t>   stack *p;</a:t>
            </a:r>
          </a:p>
          <a:p>
            <a:pPr defTabSz="685800">
              <a:lnSpc>
                <a:spcPct val="80000"/>
              </a:lnSpc>
              <a:spcBef>
                <a:spcPct val="5000"/>
              </a:spcBef>
              <a:buClrTx/>
            </a:pPr>
            <a:endParaRPr lang="en-US" altLang="en-US" sz="600" kern="1200" dirty="0">
              <a:solidFill>
                <a:schemeClr val="bg1"/>
              </a:solidFill>
              <a:latin typeface="Courier New" panose="02070309020205020404" pitchFamily="49" charset="0"/>
            </a:endParaRPr>
          </a:p>
          <a:p>
            <a:pPr defTabSz="685800">
              <a:lnSpc>
                <a:spcPct val="80000"/>
              </a:lnSpc>
              <a:spcBef>
                <a:spcPct val="5000"/>
              </a:spcBef>
              <a:buClrTx/>
            </a:pPr>
            <a:r>
              <a:rPr lang="en-US" altLang="en-US" sz="1050" kern="1200" dirty="0">
                <a:solidFill>
                  <a:schemeClr val="bg1"/>
                </a:solidFill>
                <a:latin typeface="Courier New" panose="02070309020205020404" pitchFamily="49" charset="0"/>
              </a:rPr>
              <a:t>   if (*top == NULL)</a:t>
            </a:r>
          </a:p>
          <a:p>
            <a:pPr defTabSz="685800">
              <a:lnSpc>
                <a:spcPct val="80000"/>
              </a:lnSpc>
              <a:spcBef>
                <a:spcPct val="5000"/>
              </a:spcBef>
              <a:buClrTx/>
            </a:pPr>
            <a:r>
              <a:rPr lang="en-US" altLang="en-US" sz="1050" kern="1200" dirty="0">
                <a:solidFill>
                  <a:schemeClr val="bg1"/>
                </a:solidFill>
                <a:latin typeface="Courier New" panose="02070309020205020404" pitchFamily="49" charset="0"/>
              </a:rPr>
              <a:t>   {</a:t>
            </a:r>
          </a:p>
          <a:p>
            <a:pPr defTabSz="685800">
              <a:lnSpc>
                <a:spcPct val="80000"/>
              </a:lnSpc>
              <a:spcBef>
                <a:spcPct val="5000"/>
              </a:spcBef>
              <a:buClrTx/>
            </a:pPr>
            <a:r>
              <a:rPr lang="en-US" altLang="en-US" sz="1050" kern="1200" dirty="0">
                <a:solidFill>
                  <a:schemeClr val="bg1"/>
                </a:solidFill>
                <a:latin typeface="Courier New" panose="02070309020205020404" pitchFamily="49" charset="0"/>
              </a:rPr>
              <a:t>      </a:t>
            </a:r>
            <a:r>
              <a:rPr lang="en-US" altLang="en-US" sz="1050" kern="1200" dirty="0" err="1">
                <a:solidFill>
                  <a:schemeClr val="bg1"/>
                </a:solidFill>
                <a:latin typeface="Courier New" panose="02070309020205020404" pitchFamily="49" charset="0"/>
              </a:rPr>
              <a:t>printf</a:t>
            </a:r>
            <a:r>
              <a:rPr lang="en-US" altLang="en-US" sz="1050" kern="1200" dirty="0">
                <a:solidFill>
                  <a:schemeClr val="bg1"/>
                </a:solidFill>
                <a:latin typeface="Courier New" panose="02070309020205020404" pitchFamily="49" charset="0"/>
              </a:rPr>
              <a:t> (“\n Stack is empty”);</a:t>
            </a:r>
          </a:p>
          <a:p>
            <a:pPr defTabSz="685800">
              <a:lnSpc>
                <a:spcPct val="80000"/>
              </a:lnSpc>
              <a:spcBef>
                <a:spcPct val="5000"/>
              </a:spcBef>
              <a:buClrTx/>
            </a:pPr>
            <a:r>
              <a:rPr lang="en-US" altLang="en-US" sz="1050" kern="1200" dirty="0">
                <a:solidFill>
                  <a:schemeClr val="bg1"/>
                </a:solidFill>
                <a:latin typeface="Courier New" panose="02070309020205020404" pitchFamily="49" charset="0"/>
              </a:rPr>
              <a:t>      exit(-1);</a:t>
            </a:r>
          </a:p>
          <a:p>
            <a:pPr defTabSz="685800">
              <a:lnSpc>
                <a:spcPct val="80000"/>
              </a:lnSpc>
              <a:spcBef>
                <a:spcPct val="5000"/>
              </a:spcBef>
              <a:buClrTx/>
            </a:pPr>
            <a:r>
              <a:rPr lang="en-US" altLang="en-US" sz="1050" kern="1200" dirty="0">
                <a:solidFill>
                  <a:schemeClr val="bg1"/>
                </a:solidFill>
                <a:latin typeface="Courier New" panose="02070309020205020404" pitchFamily="49" charset="0"/>
              </a:rPr>
              <a:t>   }</a:t>
            </a:r>
          </a:p>
          <a:p>
            <a:pPr defTabSz="685800">
              <a:lnSpc>
                <a:spcPct val="80000"/>
              </a:lnSpc>
              <a:spcBef>
                <a:spcPct val="5000"/>
              </a:spcBef>
              <a:buClrTx/>
            </a:pPr>
            <a:r>
              <a:rPr lang="en-US" altLang="en-US" sz="1050" kern="1200" dirty="0">
                <a:solidFill>
                  <a:schemeClr val="bg1"/>
                </a:solidFill>
                <a:latin typeface="Courier New" panose="02070309020205020404" pitchFamily="49" charset="0"/>
              </a:rPr>
              <a:t>   else</a:t>
            </a:r>
          </a:p>
          <a:p>
            <a:pPr defTabSz="685800">
              <a:lnSpc>
                <a:spcPct val="80000"/>
              </a:lnSpc>
              <a:spcBef>
                <a:spcPct val="5000"/>
              </a:spcBef>
              <a:buClrTx/>
            </a:pPr>
            <a:r>
              <a:rPr lang="en-US" altLang="en-US" sz="1050" kern="1200" dirty="0">
                <a:solidFill>
                  <a:schemeClr val="bg1"/>
                </a:solidFill>
                <a:latin typeface="Courier New" panose="02070309020205020404" pitchFamily="49" charset="0"/>
              </a:rPr>
              <a:t>   {</a:t>
            </a:r>
          </a:p>
          <a:p>
            <a:pPr defTabSz="685800">
              <a:lnSpc>
                <a:spcPct val="80000"/>
              </a:lnSpc>
              <a:spcBef>
                <a:spcPct val="5000"/>
              </a:spcBef>
              <a:buClrTx/>
            </a:pPr>
            <a:r>
              <a:rPr lang="en-US" altLang="en-US" sz="1050" kern="1200" dirty="0">
                <a:solidFill>
                  <a:schemeClr val="bg1"/>
                </a:solidFill>
                <a:latin typeface="Courier New" panose="02070309020205020404" pitchFamily="49" charset="0"/>
              </a:rPr>
              <a:t>      t = (*top)-&gt;value;</a:t>
            </a:r>
          </a:p>
          <a:p>
            <a:pPr defTabSz="685800">
              <a:lnSpc>
                <a:spcPct val="80000"/>
              </a:lnSpc>
              <a:spcBef>
                <a:spcPct val="5000"/>
              </a:spcBef>
              <a:buClrTx/>
            </a:pPr>
            <a:r>
              <a:rPr lang="en-US" altLang="en-US" sz="1050" kern="1200" dirty="0">
                <a:solidFill>
                  <a:schemeClr val="bg1"/>
                </a:solidFill>
                <a:latin typeface="Courier New" panose="02070309020205020404" pitchFamily="49" charset="0"/>
              </a:rPr>
              <a:t>      p = *top;</a:t>
            </a:r>
          </a:p>
          <a:p>
            <a:pPr defTabSz="685800">
              <a:lnSpc>
                <a:spcPct val="80000"/>
              </a:lnSpc>
              <a:spcBef>
                <a:spcPct val="5000"/>
              </a:spcBef>
              <a:buClrTx/>
            </a:pPr>
            <a:r>
              <a:rPr lang="en-US" altLang="en-US" sz="1050" kern="1200" dirty="0">
                <a:solidFill>
                  <a:schemeClr val="bg1"/>
                </a:solidFill>
                <a:latin typeface="Courier New" panose="02070309020205020404" pitchFamily="49" charset="0"/>
              </a:rPr>
              <a:t>      *top = (*top)-&gt;next;</a:t>
            </a:r>
          </a:p>
          <a:p>
            <a:pPr defTabSz="685800">
              <a:lnSpc>
                <a:spcPct val="80000"/>
              </a:lnSpc>
              <a:spcBef>
                <a:spcPct val="5000"/>
              </a:spcBef>
              <a:buClrTx/>
            </a:pPr>
            <a:r>
              <a:rPr lang="en-US" altLang="en-US" sz="1050" kern="1200" dirty="0">
                <a:solidFill>
                  <a:schemeClr val="bg1"/>
                </a:solidFill>
                <a:latin typeface="Courier New" panose="02070309020205020404" pitchFamily="49" charset="0"/>
              </a:rPr>
              <a:t>      free (p);</a:t>
            </a:r>
          </a:p>
          <a:p>
            <a:pPr defTabSz="685800">
              <a:lnSpc>
                <a:spcPct val="80000"/>
              </a:lnSpc>
              <a:spcBef>
                <a:spcPct val="5000"/>
              </a:spcBef>
              <a:buClrTx/>
            </a:pPr>
            <a:r>
              <a:rPr lang="en-US" altLang="en-US" sz="1050" kern="1200" dirty="0">
                <a:solidFill>
                  <a:schemeClr val="bg1"/>
                </a:solidFill>
                <a:latin typeface="Courier New" panose="02070309020205020404" pitchFamily="49" charset="0"/>
              </a:rPr>
              <a:t>      return t;</a:t>
            </a:r>
          </a:p>
          <a:p>
            <a:pPr defTabSz="685800">
              <a:lnSpc>
                <a:spcPct val="80000"/>
              </a:lnSpc>
              <a:spcBef>
                <a:spcPct val="5000"/>
              </a:spcBef>
              <a:buClrTx/>
            </a:pPr>
            <a:r>
              <a:rPr lang="en-US" altLang="en-US" sz="1050" kern="1200" dirty="0">
                <a:solidFill>
                  <a:schemeClr val="bg1"/>
                </a:solidFill>
                <a:latin typeface="Courier New" panose="02070309020205020404" pitchFamily="49" charset="0"/>
              </a:rPr>
              <a:t>   }</a:t>
            </a:r>
          </a:p>
          <a:p>
            <a:pPr defTabSz="685800">
              <a:lnSpc>
                <a:spcPct val="80000"/>
              </a:lnSpc>
              <a:spcBef>
                <a:spcPct val="5000"/>
              </a:spcBef>
              <a:buClrTx/>
            </a:pPr>
            <a:r>
              <a:rPr lang="en-US" altLang="en-US" sz="1050" kern="1200" dirty="0">
                <a:solidFill>
                  <a:schemeClr val="bg1"/>
                </a:solidFill>
                <a:latin typeface="Courier New" panose="02070309020205020404" pitchFamily="49" charset="0"/>
              </a:rPr>
              <a:t>}</a:t>
            </a:r>
            <a:endParaRPr lang="en-US" altLang="en-US" sz="1200" kern="1200" dirty="0">
              <a:solidFill>
                <a:schemeClr val="bg1"/>
              </a:solidFill>
              <a:latin typeface="Courier New" panose="02070309020205020404" pitchFamily="49" charset="0"/>
            </a:endParaRPr>
          </a:p>
        </p:txBody>
      </p:sp>
      <p:sp>
        <p:nvSpPr>
          <p:cNvPr id="15" name="Text Box 5"/>
          <p:cNvSpPr txBox="1">
            <a:spLocks noChangeArrowheads="1"/>
          </p:cNvSpPr>
          <p:nvPr/>
        </p:nvSpPr>
        <p:spPr bwMode="auto">
          <a:xfrm>
            <a:off x="5456834" y="4198596"/>
            <a:ext cx="173818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defTabSz="685800">
              <a:spcBef>
                <a:spcPct val="50000"/>
              </a:spcBef>
              <a:buClrTx/>
              <a:buNone/>
            </a:pPr>
            <a:r>
              <a:rPr lang="en-US" altLang="en-US" sz="1800" b="1" kern="1200" dirty="0">
                <a:solidFill>
                  <a:srgbClr val="CC0000"/>
                </a:solidFill>
                <a:latin typeface="Gabriola" panose="04040605051002020D02" pitchFamily="82" charset="0"/>
                <a:ea typeface="+mn-ea"/>
                <a:cs typeface="Times New Roman" panose="02020603050405020304" pitchFamily="18" charset="0"/>
              </a:rPr>
              <a:t>LINKED LIST</a:t>
            </a: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34</a:t>
            </a:fld>
            <a:endParaRPr lang="en"/>
          </a:p>
        </p:txBody>
      </p:sp>
    </p:spTree>
    <p:extLst>
      <p:ext uri="{BB962C8B-B14F-4D97-AF65-F5344CB8AC3E}">
        <p14:creationId xmlns:p14="http://schemas.microsoft.com/office/powerpoint/2010/main" val="300240724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645920" y="141288"/>
            <a:ext cx="4777740" cy="795972"/>
          </a:xfrm>
        </p:spPr>
        <p:txBody>
          <a:bodyPr>
            <a:normAutofit/>
          </a:bodyPr>
          <a:lstStyle/>
          <a:p>
            <a:pPr marL="0" indent="0" algn="l">
              <a:buNone/>
            </a:pPr>
            <a:r>
              <a:rPr lang="en-IN" sz="3200" b="1" dirty="0">
                <a:solidFill>
                  <a:srgbClr val="000000"/>
                </a:solidFill>
                <a:latin typeface="Gabriola" panose="04040605051002020D02" pitchFamily="82" charset="0"/>
                <a:ea typeface="Arial"/>
                <a:cs typeface="Arial"/>
              </a:rPr>
              <a:t>Checking for </a:t>
            </a:r>
            <a:r>
              <a:rPr lang="en-IN" sz="3200" b="1" dirty="0" smtClean="0">
                <a:solidFill>
                  <a:srgbClr val="000000"/>
                </a:solidFill>
                <a:latin typeface="Gabriola" panose="04040605051002020D02" pitchFamily="82" charset="0"/>
                <a:ea typeface="Arial"/>
                <a:cs typeface="Arial"/>
              </a:rPr>
              <a:t>Stack </a:t>
            </a:r>
            <a:r>
              <a:rPr lang="en-IN" sz="3200" b="1" dirty="0">
                <a:solidFill>
                  <a:srgbClr val="000000"/>
                </a:solidFill>
                <a:latin typeface="Gabriola" panose="04040605051002020D02" pitchFamily="82" charset="0"/>
                <a:ea typeface="Arial"/>
                <a:cs typeface="Arial"/>
              </a:rPr>
              <a:t>E</a:t>
            </a:r>
            <a:r>
              <a:rPr lang="en-IN" sz="3200" b="1" dirty="0" smtClean="0">
                <a:solidFill>
                  <a:srgbClr val="000000"/>
                </a:solidFill>
                <a:latin typeface="Gabriola" panose="04040605051002020D02" pitchFamily="82" charset="0"/>
                <a:ea typeface="Arial"/>
                <a:cs typeface="Arial"/>
              </a:rPr>
              <a:t>mpty</a:t>
            </a:r>
            <a:endParaRPr lang="en-IN" sz="3200" b="1" dirty="0">
              <a:solidFill>
                <a:srgbClr val="000000"/>
              </a:solidFill>
              <a:latin typeface="Gabriola" panose="04040605051002020D02" pitchFamily="82" charset="0"/>
              <a:ea typeface="Arial"/>
              <a:cs typeface="Arial"/>
            </a:endParaRPr>
          </a:p>
        </p:txBody>
      </p:sp>
      <p:sp>
        <p:nvSpPr>
          <p:cNvPr id="7" name="Rounded Rectangle 6"/>
          <p:cNvSpPr/>
          <p:nvPr/>
        </p:nvSpPr>
        <p:spPr>
          <a:xfrm>
            <a:off x="1485900" y="1683525"/>
            <a:ext cx="2808311" cy="1595400"/>
          </a:xfrm>
          <a:prstGeom prst="roundRect">
            <a:avLst>
              <a:gd name="adj" fmla="val 2871"/>
            </a:avLst>
          </a:prstGeom>
          <a:solidFill>
            <a:schemeClr val="tx1">
              <a:lumMod val="5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pPr defTabSz="685800">
              <a:lnSpc>
                <a:spcPct val="90000"/>
              </a:lnSpc>
              <a:spcBef>
                <a:spcPct val="5000"/>
              </a:spcBef>
              <a:buClrTx/>
            </a:pPr>
            <a:r>
              <a:rPr lang="en-US" altLang="en-US" kern="1200" dirty="0" err="1">
                <a:solidFill>
                  <a:schemeClr val="bg1"/>
                </a:solidFill>
                <a:latin typeface="Courier New" panose="02070309020205020404" pitchFamily="49" charset="0"/>
              </a:rPr>
              <a:t>int</a:t>
            </a:r>
            <a:r>
              <a:rPr lang="en-US" altLang="en-US" kern="1200" dirty="0">
                <a:solidFill>
                  <a:schemeClr val="bg1"/>
                </a:solidFill>
                <a:latin typeface="Courier New" panose="02070309020205020404" pitchFamily="49" charset="0"/>
              </a:rPr>
              <a:t> </a:t>
            </a:r>
            <a:r>
              <a:rPr lang="en-US" altLang="en-US" kern="1200" dirty="0" err="1">
                <a:solidFill>
                  <a:schemeClr val="bg1"/>
                </a:solidFill>
                <a:latin typeface="Courier New" panose="02070309020205020404" pitchFamily="49" charset="0"/>
              </a:rPr>
              <a:t>isempty</a:t>
            </a:r>
            <a:r>
              <a:rPr lang="en-US" altLang="en-US" kern="1200" dirty="0">
                <a:solidFill>
                  <a:schemeClr val="bg1"/>
                </a:solidFill>
                <a:latin typeface="Courier New" panose="02070309020205020404" pitchFamily="49" charset="0"/>
              </a:rPr>
              <a:t> (stack *s)</a:t>
            </a:r>
          </a:p>
          <a:p>
            <a:pPr defTabSz="685800">
              <a:lnSpc>
                <a:spcPct val="90000"/>
              </a:lnSpc>
              <a:spcBef>
                <a:spcPct val="5000"/>
              </a:spcBef>
              <a:buClrTx/>
            </a:pPr>
            <a:r>
              <a:rPr lang="en-US" altLang="en-US" kern="1200" dirty="0">
                <a:solidFill>
                  <a:schemeClr val="bg1"/>
                </a:solidFill>
                <a:latin typeface="Courier New" panose="02070309020205020404" pitchFamily="49" charset="0"/>
              </a:rPr>
              <a:t>{</a:t>
            </a:r>
          </a:p>
          <a:p>
            <a:pPr defTabSz="685800">
              <a:lnSpc>
                <a:spcPct val="90000"/>
              </a:lnSpc>
              <a:spcBef>
                <a:spcPct val="5000"/>
              </a:spcBef>
              <a:buClrTx/>
            </a:pPr>
            <a:r>
              <a:rPr lang="en-US" altLang="en-US" kern="1200" dirty="0">
                <a:solidFill>
                  <a:schemeClr val="bg1"/>
                </a:solidFill>
                <a:latin typeface="Courier New" panose="02070309020205020404" pitchFamily="49" charset="0"/>
              </a:rPr>
              <a:t>   if (s-&gt;top == -1)  </a:t>
            </a:r>
          </a:p>
          <a:p>
            <a:pPr defTabSz="685800">
              <a:lnSpc>
                <a:spcPct val="90000"/>
              </a:lnSpc>
              <a:spcBef>
                <a:spcPct val="5000"/>
              </a:spcBef>
              <a:buClrTx/>
            </a:pPr>
            <a:r>
              <a:rPr lang="en-US" altLang="en-US" kern="1200" dirty="0">
                <a:solidFill>
                  <a:schemeClr val="bg1"/>
                </a:solidFill>
                <a:latin typeface="Courier New" panose="02070309020205020404" pitchFamily="49" charset="0"/>
              </a:rPr>
              <a:t>          return 1;</a:t>
            </a:r>
          </a:p>
          <a:p>
            <a:pPr defTabSz="685800">
              <a:lnSpc>
                <a:spcPct val="90000"/>
              </a:lnSpc>
              <a:spcBef>
                <a:spcPct val="5000"/>
              </a:spcBef>
              <a:buClrTx/>
            </a:pPr>
            <a:r>
              <a:rPr lang="en-US" altLang="en-US" kern="1200" dirty="0">
                <a:solidFill>
                  <a:schemeClr val="bg1"/>
                </a:solidFill>
                <a:latin typeface="Courier New" panose="02070309020205020404" pitchFamily="49" charset="0"/>
              </a:rPr>
              <a:t>   else  </a:t>
            </a:r>
          </a:p>
          <a:p>
            <a:pPr defTabSz="685800">
              <a:lnSpc>
                <a:spcPct val="90000"/>
              </a:lnSpc>
              <a:spcBef>
                <a:spcPct val="5000"/>
              </a:spcBef>
              <a:buClrTx/>
            </a:pPr>
            <a:r>
              <a:rPr lang="en-US" altLang="en-US" kern="1200" dirty="0">
                <a:solidFill>
                  <a:schemeClr val="bg1"/>
                </a:solidFill>
                <a:latin typeface="Courier New" panose="02070309020205020404" pitchFamily="49" charset="0"/>
              </a:rPr>
              <a:t>          return (0);</a:t>
            </a:r>
          </a:p>
          <a:p>
            <a:pPr defTabSz="685800">
              <a:lnSpc>
                <a:spcPct val="90000"/>
              </a:lnSpc>
              <a:spcBef>
                <a:spcPct val="5000"/>
              </a:spcBef>
              <a:buClrTx/>
            </a:pPr>
            <a:r>
              <a:rPr lang="en-US" altLang="en-US" kern="1200" dirty="0">
                <a:solidFill>
                  <a:schemeClr val="bg1"/>
                </a:solidFill>
                <a:latin typeface="Courier New" panose="02070309020205020404" pitchFamily="49" charset="0"/>
              </a:rPr>
              <a:t>}</a:t>
            </a:r>
            <a:endParaRPr lang="en-US" altLang="en-US" kern="1200" dirty="0">
              <a:solidFill>
                <a:schemeClr val="bg1"/>
              </a:solidFill>
              <a:latin typeface="Trebuchet MS"/>
            </a:endParaRPr>
          </a:p>
        </p:txBody>
      </p:sp>
      <p:sp>
        <p:nvSpPr>
          <p:cNvPr id="11" name="Text Box 5"/>
          <p:cNvSpPr txBox="1">
            <a:spLocks noChangeArrowheads="1"/>
          </p:cNvSpPr>
          <p:nvPr/>
        </p:nvSpPr>
        <p:spPr bwMode="auto">
          <a:xfrm>
            <a:off x="2261405" y="3489852"/>
            <a:ext cx="12573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defTabSz="685800">
              <a:spcBef>
                <a:spcPct val="50000"/>
              </a:spcBef>
              <a:buClrTx/>
              <a:buNone/>
            </a:pPr>
            <a:r>
              <a:rPr lang="en-US" altLang="en-US" sz="1800" b="1" kern="1200" dirty="0">
                <a:solidFill>
                  <a:srgbClr val="CC0000"/>
                </a:solidFill>
                <a:latin typeface="Gabriola" panose="04040605051002020D02" pitchFamily="82" charset="0"/>
                <a:ea typeface="+mn-ea"/>
                <a:cs typeface="Times New Roman" panose="02020603050405020304" pitchFamily="18" charset="0"/>
              </a:rPr>
              <a:t>ARRAY</a:t>
            </a:r>
          </a:p>
        </p:txBody>
      </p:sp>
      <p:sp>
        <p:nvSpPr>
          <p:cNvPr id="15" name="Text Box 5"/>
          <p:cNvSpPr txBox="1">
            <a:spLocks noChangeArrowheads="1"/>
          </p:cNvSpPr>
          <p:nvPr/>
        </p:nvSpPr>
        <p:spPr bwMode="auto">
          <a:xfrm>
            <a:off x="5326380" y="3489852"/>
            <a:ext cx="173818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defTabSz="685800">
              <a:spcBef>
                <a:spcPct val="50000"/>
              </a:spcBef>
              <a:buClrTx/>
              <a:buNone/>
            </a:pPr>
            <a:r>
              <a:rPr lang="en-US" altLang="en-US" sz="1800" b="1" kern="1200" dirty="0">
                <a:solidFill>
                  <a:srgbClr val="CC0000"/>
                </a:solidFill>
                <a:latin typeface="Gabriola" panose="04040605051002020D02" pitchFamily="82" charset="0"/>
                <a:ea typeface="+mn-ea"/>
                <a:cs typeface="Times New Roman" panose="02020603050405020304" pitchFamily="18" charset="0"/>
              </a:rPr>
              <a:t>LINKED LIST</a:t>
            </a:r>
          </a:p>
        </p:txBody>
      </p:sp>
      <p:sp>
        <p:nvSpPr>
          <p:cNvPr id="10" name="Rounded Rectangle 9"/>
          <p:cNvSpPr/>
          <p:nvPr/>
        </p:nvSpPr>
        <p:spPr>
          <a:xfrm>
            <a:off x="4704886" y="1683525"/>
            <a:ext cx="2808311" cy="1595400"/>
          </a:xfrm>
          <a:prstGeom prst="roundRect">
            <a:avLst>
              <a:gd name="adj" fmla="val 2871"/>
            </a:avLst>
          </a:prstGeom>
          <a:solidFill>
            <a:schemeClr val="tx1">
              <a:lumMod val="5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pPr defTabSz="685800">
              <a:lnSpc>
                <a:spcPct val="90000"/>
              </a:lnSpc>
              <a:spcBef>
                <a:spcPct val="5000"/>
              </a:spcBef>
              <a:buClrTx/>
            </a:pPr>
            <a:r>
              <a:rPr lang="en-US" altLang="en-US" kern="1200" dirty="0" err="1">
                <a:solidFill>
                  <a:schemeClr val="bg1"/>
                </a:solidFill>
                <a:latin typeface="Courier New" panose="02070309020205020404" pitchFamily="49" charset="0"/>
              </a:rPr>
              <a:t>int</a:t>
            </a:r>
            <a:r>
              <a:rPr lang="en-US" altLang="en-US" kern="1200" dirty="0">
                <a:solidFill>
                  <a:schemeClr val="bg1"/>
                </a:solidFill>
                <a:latin typeface="Courier New" panose="02070309020205020404" pitchFamily="49" charset="0"/>
              </a:rPr>
              <a:t> </a:t>
            </a:r>
            <a:r>
              <a:rPr lang="en-US" altLang="en-US" kern="1200" dirty="0" err="1">
                <a:solidFill>
                  <a:schemeClr val="bg1"/>
                </a:solidFill>
                <a:latin typeface="Courier New" panose="02070309020205020404" pitchFamily="49" charset="0"/>
              </a:rPr>
              <a:t>isempty</a:t>
            </a:r>
            <a:r>
              <a:rPr lang="en-US" altLang="en-US" kern="1200" dirty="0">
                <a:solidFill>
                  <a:schemeClr val="bg1"/>
                </a:solidFill>
                <a:latin typeface="Courier New" panose="02070309020205020404" pitchFamily="49" charset="0"/>
              </a:rPr>
              <a:t> (stack *top)</a:t>
            </a:r>
          </a:p>
          <a:p>
            <a:pPr defTabSz="685800">
              <a:lnSpc>
                <a:spcPct val="90000"/>
              </a:lnSpc>
              <a:spcBef>
                <a:spcPct val="5000"/>
              </a:spcBef>
              <a:buClrTx/>
            </a:pPr>
            <a:r>
              <a:rPr lang="en-US" altLang="en-US" kern="1200" dirty="0">
                <a:solidFill>
                  <a:schemeClr val="bg1"/>
                </a:solidFill>
                <a:latin typeface="Courier New" panose="02070309020205020404" pitchFamily="49" charset="0"/>
              </a:rPr>
              <a:t>{</a:t>
            </a:r>
          </a:p>
          <a:p>
            <a:pPr defTabSz="685800">
              <a:lnSpc>
                <a:spcPct val="90000"/>
              </a:lnSpc>
              <a:spcBef>
                <a:spcPct val="5000"/>
              </a:spcBef>
              <a:buClrTx/>
            </a:pPr>
            <a:r>
              <a:rPr lang="en-US" altLang="en-US" kern="1200" dirty="0">
                <a:solidFill>
                  <a:schemeClr val="bg1"/>
                </a:solidFill>
                <a:latin typeface="Courier New" panose="02070309020205020404" pitchFamily="49" charset="0"/>
              </a:rPr>
              <a:t>   if (top == NULL)</a:t>
            </a:r>
          </a:p>
          <a:p>
            <a:pPr defTabSz="685800">
              <a:lnSpc>
                <a:spcPct val="90000"/>
              </a:lnSpc>
              <a:spcBef>
                <a:spcPct val="5000"/>
              </a:spcBef>
              <a:buClrTx/>
            </a:pPr>
            <a:r>
              <a:rPr lang="en-US" altLang="en-US" kern="1200" dirty="0">
                <a:solidFill>
                  <a:schemeClr val="bg1"/>
                </a:solidFill>
                <a:latin typeface="Courier New" panose="02070309020205020404" pitchFamily="49" charset="0"/>
              </a:rPr>
              <a:t>        return (1);</a:t>
            </a:r>
          </a:p>
          <a:p>
            <a:pPr defTabSz="685800">
              <a:lnSpc>
                <a:spcPct val="90000"/>
              </a:lnSpc>
              <a:spcBef>
                <a:spcPct val="5000"/>
              </a:spcBef>
              <a:buClrTx/>
            </a:pPr>
            <a:r>
              <a:rPr lang="en-US" altLang="en-US" kern="1200" dirty="0">
                <a:solidFill>
                  <a:schemeClr val="bg1"/>
                </a:solidFill>
                <a:latin typeface="Courier New" panose="02070309020205020404" pitchFamily="49" charset="0"/>
              </a:rPr>
              <a:t>    else</a:t>
            </a:r>
          </a:p>
          <a:p>
            <a:pPr defTabSz="685800">
              <a:lnSpc>
                <a:spcPct val="90000"/>
              </a:lnSpc>
              <a:spcBef>
                <a:spcPct val="5000"/>
              </a:spcBef>
              <a:buClrTx/>
            </a:pPr>
            <a:r>
              <a:rPr lang="en-US" altLang="en-US" kern="1200" dirty="0">
                <a:solidFill>
                  <a:schemeClr val="bg1"/>
                </a:solidFill>
                <a:latin typeface="Courier New" panose="02070309020205020404" pitchFamily="49" charset="0"/>
              </a:rPr>
              <a:t>        return (0);</a:t>
            </a:r>
          </a:p>
          <a:p>
            <a:pPr defTabSz="685800">
              <a:lnSpc>
                <a:spcPct val="90000"/>
              </a:lnSpc>
              <a:spcBef>
                <a:spcPct val="5000"/>
              </a:spcBef>
              <a:buClrTx/>
            </a:pPr>
            <a:r>
              <a:rPr lang="en-US" altLang="en-US" kern="1200" dirty="0">
                <a:solidFill>
                  <a:schemeClr val="bg1"/>
                </a:solidFill>
                <a:latin typeface="Courier New" panose="02070309020205020404" pitchFamily="49" charset="0"/>
              </a:rPr>
              <a:t>}</a:t>
            </a:r>
            <a:endParaRPr lang="en-US" altLang="en-US" kern="1200" dirty="0">
              <a:solidFill>
                <a:schemeClr val="bg1"/>
              </a:solidFill>
              <a:latin typeface="Trebuchet MS"/>
            </a:endParaRP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35</a:t>
            </a:fld>
            <a:endParaRPr lang="en"/>
          </a:p>
        </p:txBody>
      </p:sp>
    </p:spTree>
    <p:extLst>
      <p:ext uri="{BB962C8B-B14F-4D97-AF65-F5344CB8AC3E}">
        <p14:creationId xmlns:p14="http://schemas.microsoft.com/office/powerpoint/2010/main" val="183225870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645920" y="217488"/>
            <a:ext cx="4259580" cy="635952"/>
          </a:xfrm>
        </p:spPr>
        <p:txBody>
          <a:bodyPr>
            <a:noAutofit/>
          </a:bodyPr>
          <a:lstStyle/>
          <a:p>
            <a:pPr marL="0" indent="0" algn="l">
              <a:buNone/>
            </a:pPr>
            <a:r>
              <a:rPr lang="en-IN" sz="3200" b="1" dirty="0">
                <a:solidFill>
                  <a:srgbClr val="000000"/>
                </a:solidFill>
                <a:latin typeface="Gabriola" panose="04040605051002020D02" pitchFamily="82" charset="0"/>
                <a:ea typeface="Arial"/>
                <a:cs typeface="Arial"/>
              </a:rPr>
              <a:t>Checking for Stack Full</a:t>
            </a:r>
          </a:p>
        </p:txBody>
      </p:sp>
      <p:sp>
        <p:nvSpPr>
          <p:cNvPr id="7" name="Rounded Rectangle 6"/>
          <p:cNvSpPr/>
          <p:nvPr/>
        </p:nvSpPr>
        <p:spPr>
          <a:xfrm>
            <a:off x="906966" y="1531434"/>
            <a:ext cx="3387245" cy="1747491"/>
          </a:xfrm>
          <a:prstGeom prst="roundRect">
            <a:avLst>
              <a:gd name="adj" fmla="val 2871"/>
            </a:avLst>
          </a:prstGeom>
          <a:solidFill>
            <a:schemeClr val="tx1">
              <a:lumMod val="5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pPr defTabSz="685800">
              <a:lnSpc>
                <a:spcPct val="90000"/>
              </a:lnSpc>
              <a:spcBef>
                <a:spcPct val="5000"/>
              </a:spcBef>
              <a:buClrTx/>
            </a:pPr>
            <a:r>
              <a:rPr lang="en-US" altLang="en-US" kern="1200" dirty="0" err="1">
                <a:solidFill>
                  <a:schemeClr val="bg1"/>
                </a:solidFill>
                <a:latin typeface="Courier New" panose="02070309020205020404" pitchFamily="49" charset="0"/>
              </a:rPr>
              <a:t>int</a:t>
            </a:r>
            <a:r>
              <a:rPr lang="en-US" altLang="en-US" kern="1200" dirty="0">
                <a:solidFill>
                  <a:schemeClr val="bg1"/>
                </a:solidFill>
                <a:latin typeface="Courier New" panose="02070309020205020404" pitchFamily="49" charset="0"/>
              </a:rPr>
              <a:t> </a:t>
            </a:r>
            <a:r>
              <a:rPr lang="en-US" altLang="en-US" kern="1200" dirty="0" err="1" smtClean="0">
                <a:solidFill>
                  <a:schemeClr val="bg1"/>
                </a:solidFill>
                <a:latin typeface="Courier New" panose="02070309020205020404" pitchFamily="49" charset="0"/>
              </a:rPr>
              <a:t>isFull</a:t>
            </a:r>
            <a:r>
              <a:rPr lang="en-US" altLang="en-US" kern="1200" dirty="0" smtClean="0">
                <a:solidFill>
                  <a:schemeClr val="bg1"/>
                </a:solidFill>
                <a:latin typeface="Courier New" panose="02070309020205020404" pitchFamily="49" charset="0"/>
              </a:rPr>
              <a:t> </a:t>
            </a:r>
            <a:r>
              <a:rPr lang="en-US" altLang="en-US" kern="1200" dirty="0">
                <a:solidFill>
                  <a:schemeClr val="bg1"/>
                </a:solidFill>
                <a:latin typeface="Courier New" panose="02070309020205020404" pitchFamily="49" charset="0"/>
              </a:rPr>
              <a:t>(stack *s)</a:t>
            </a:r>
          </a:p>
          <a:p>
            <a:pPr defTabSz="685800">
              <a:lnSpc>
                <a:spcPct val="90000"/>
              </a:lnSpc>
              <a:spcBef>
                <a:spcPct val="5000"/>
              </a:spcBef>
              <a:buClrTx/>
            </a:pPr>
            <a:r>
              <a:rPr lang="en-US" altLang="en-US" kern="1200" dirty="0">
                <a:solidFill>
                  <a:schemeClr val="bg1"/>
                </a:solidFill>
                <a:latin typeface="Courier New" panose="02070309020205020404" pitchFamily="49" charset="0"/>
              </a:rPr>
              <a:t>{</a:t>
            </a:r>
          </a:p>
          <a:p>
            <a:pPr defTabSz="685800">
              <a:lnSpc>
                <a:spcPct val="90000"/>
              </a:lnSpc>
              <a:spcBef>
                <a:spcPct val="5000"/>
              </a:spcBef>
              <a:buClrTx/>
            </a:pPr>
            <a:r>
              <a:rPr lang="en-US" altLang="en-US" kern="1200" dirty="0">
                <a:solidFill>
                  <a:schemeClr val="bg1"/>
                </a:solidFill>
                <a:latin typeface="Courier New" panose="02070309020205020404" pitchFamily="49" charset="0"/>
              </a:rPr>
              <a:t>   if (s-&gt;top == (MAXSIZE-1))</a:t>
            </a:r>
          </a:p>
          <a:p>
            <a:pPr defTabSz="685800">
              <a:lnSpc>
                <a:spcPct val="90000"/>
              </a:lnSpc>
              <a:spcBef>
                <a:spcPct val="5000"/>
              </a:spcBef>
              <a:buClrTx/>
            </a:pPr>
            <a:endParaRPr lang="en-US" altLang="en-US" kern="1200" dirty="0">
              <a:solidFill>
                <a:schemeClr val="bg1"/>
              </a:solidFill>
              <a:latin typeface="Courier New" panose="02070309020205020404" pitchFamily="49" charset="0"/>
            </a:endParaRPr>
          </a:p>
          <a:p>
            <a:pPr defTabSz="685800">
              <a:lnSpc>
                <a:spcPct val="90000"/>
              </a:lnSpc>
              <a:spcBef>
                <a:spcPct val="5000"/>
              </a:spcBef>
              <a:buClrTx/>
            </a:pPr>
            <a:r>
              <a:rPr lang="en-US" altLang="en-US" kern="1200" dirty="0">
                <a:solidFill>
                  <a:schemeClr val="bg1"/>
                </a:solidFill>
                <a:latin typeface="Courier New" panose="02070309020205020404" pitchFamily="49" charset="0"/>
              </a:rPr>
              <a:t>          return 1;</a:t>
            </a:r>
          </a:p>
          <a:p>
            <a:pPr defTabSz="685800">
              <a:lnSpc>
                <a:spcPct val="90000"/>
              </a:lnSpc>
              <a:spcBef>
                <a:spcPct val="5000"/>
              </a:spcBef>
              <a:buClrTx/>
            </a:pPr>
            <a:r>
              <a:rPr lang="en-US" altLang="en-US" kern="1200" dirty="0">
                <a:solidFill>
                  <a:schemeClr val="bg1"/>
                </a:solidFill>
                <a:latin typeface="Courier New" panose="02070309020205020404" pitchFamily="49" charset="0"/>
              </a:rPr>
              <a:t>   else  </a:t>
            </a:r>
          </a:p>
          <a:p>
            <a:pPr defTabSz="685800">
              <a:lnSpc>
                <a:spcPct val="90000"/>
              </a:lnSpc>
              <a:spcBef>
                <a:spcPct val="5000"/>
              </a:spcBef>
              <a:buClrTx/>
            </a:pPr>
            <a:r>
              <a:rPr lang="en-US" altLang="en-US" kern="1200" dirty="0">
                <a:solidFill>
                  <a:schemeClr val="bg1"/>
                </a:solidFill>
                <a:latin typeface="Courier New" panose="02070309020205020404" pitchFamily="49" charset="0"/>
              </a:rPr>
              <a:t>          return (0);</a:t>
            </a:r>
          </a:p>
          <a:p>
            <a:pPr defTabSz="685800">
              <a:lnSpc>
                <a:spcPct val="90000"/>
              </a:lnSpc>
              <a:spcBef>
                <a:spcPct val="5000"/>
              </a:spcBef>
              <a:buClrTx/>
            </a:pPr>
            <a:r>
              <a:rPr lang="en-US" altLang="en-US" kern="1200" dirty="0">
                <a:solidFill>
                  <a:schemeClr val="bg1"/>
                </a:solidFill>
                <a:latin typeface="Courier New" panose="02070309020205020404" pitchFamily="49" charset="0"/>
              </a:rPr>
              <a:t>}</a:t>
            </a:r>
            <a:endParaRPr lang="en-US" altLang="en-US" kern="1200" dirty="0">
              <a:solidFill>
                <a:schemeClr val="bg1"/>
              </a:solidFill>
              <a:latin typeface="Trebuchet MS"/>
            </a:endParaRPr>
          </a:p>
        </p:txBody>
      </p:sp>
      <p:sp>
        <p:nvSpPr>
          <p:cNvPr id="11" name="Text Box 5"/>
          <p:cNvSpPr txBox="1">
            <a:spLocks noChangeArrowheads="1"/>
          </p:cNvSpPr>
          <p:nvPr/>
        </p:nvSpPr>
        <p:spPr bwMode="auto">
          <a:xfrm>
            <a:off x="1971938" y="3497364"/>
            <a:ext cx="12573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defTabSz="685800">
              <a:spcBef>
                <a:spcPct val="50000"/>
              </a:spcBef>
              <a:buClrTx/>
              <a:buNone/>
            </a:pPr>
            <a:r>
              <a:rPr lang="en-US" altLang="en-US" sz="1800" b="1" kern="1200" dirty="0">
                <a:solidFill>
                  <a:srgbClr val="CC0000"/>
                </a:solidFill>
                <a:latin typeface="Gabriola" panose="04040605051002020D02" pitchFamily="82" charset="0"/>
                <a:ea typeface="+mn-ea"/>
                <a:cs typeface="Times New Roman" panose="02020603050405020304" pitchFamily="18" charset="0"/>
              </a:rPr>
              <a:t>ARRAY</a:t>
            </a:r>
          </a:p>
        </p:txBody>
      </p:sp>
      <p:sp>
        <p:nvSpPr>
          <p:cNvPr id="15" name="Text Box 5"/>
          <p:cNvSpPr txBox="1">
            <a:spLocks noChangeArrowheads="1"/>
          </p:cNvSpPr>
          <p:nvPr/>
        </p:nvSpPr>
        <p:spPr bwMode="auto">
          <a:xfrm>
            <a:off x="5620454" y="3497364"/>
            <a:ext cx="173818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defTabSz="685800">
              <a:spcBef>
                <a:spcPct val="50000"/>
              </a:spcBef>
              <a:buClrTx/>
              <a:buNone/>
            </a:pPr>
            <a:r>
              <a:rPr lang="en-US" altLang="en-US" sz="1800" b="1" kern="1200" dirty="0">
                <a:solidFill>
                  <a:srgbClr val="CC0000"/>
                </a:solidFill>
                <a:latin typeface="Gabriola" panose="04040605051002020D02" pitchFamily="82" charset="0"/>
                <a:ea typeface="+mn-ea"/>
                <a:cs typeface="Times New Roman" panose="02020603050405020304" pitchFamily="18" charset="0"/>
              </a:rPr>
              <a:t>LINKED LIST</a:t>
            </a:r>
          </a:p>
        </p:txBody>
      </p:sp>
      <p:sp>
        <p:nvSpPr>
          <p:cNvPr id="10" name="Rounded Rectangle 9"/>
          <p:cNvSpPr/>
          <p:nvPr/>
        </p:nvSpPr>
        <p:spPr>
          <a:xfrm>
            <a:off x="4704886" y="1531434"/>
            <a:ext cx="3569319" cy="1747491"/>
          </a:xfrm>
          <a:prstGeom prst="roundRect">
            <a:avLst>
              <a:gd name="adj" fmla="val 2871"/>
            </a:avLst>
          </a:prstGeom>
          <a:solidFill>
            <a:schemeClr val="tx1">
              <a:lumMod val="5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pPr defTabSz="685800">
              <a:lnSpc>
                <a:spcPct val="90000"/>
              </a:lnSpc>
              <a:spcBef>
                <a:spcPct val="5000"/>
              </a:spcBef>
              <a:buClrTx/>
            </a:pPr>
            <a:r>
              <a:rPr lang="en-US" altLang="en-US" kern="1200" dirty="0" err="1">
                <a:solidFill>
                  <a:schemeClr val="bg1"/>
                </a:solidFill>
                <a:latin typeface="Courier New" panose="02070309020205020404" pitchFamily="49" charset="0"/>
              </a:rPr>
              <a:t>int</a:t>
            </a:r>
            <a:r>
              <a:rPr lang="en-US" altLang="en-US" kern="1200" dirty="0">
                <a:solidFill>
                  <a:schemeClr val="bg1"/>
                </a:solidFill>
                <a:latin typeface="Courier New" panose="02070309020205020404" pitchFamily="49" charset="0"/>
              </a:rPr>
              <a:t> </a:t>
            </a:r>
            <a:r>
              <a:rPr lang="en-US" altLang="en-US" kern="1200" dirty="0" err="1" smtClean="0">
                <a:solidFill>
                  <a:schemeClr val="bg1"/>
                </a:solidFill>
                <a:latin typeface="Courier New" panose="02070309020205020404" pitchFamily="49" charset="0"/>
              </a:rPr>
              <a:t>isFull</a:t>
            </a:r>
            <a:r>
              <a:rPr lang="en-US" altLang="en-US" kern="1200" dirty="0" smtClean="0">
                <a:solidFill>
                  <a:schemeClr val="bg1"/>
                </a:solidFill>
                <a:latin typeface="Courier New" panose="02070309020205020404" pitchFamily="49" charset="0"/>
              </a:rPr>
              <a:t> </a:t>
            </a:r>
            <a:r>
              <a:rPr lang="en-US" altLang="en-US" kern="1200" dirty="0">
                <a:solidFill>
                  <a:schemeClr val="bg1"/>
                </a:solidFill>
                <a:latin typeface="Courier New" panose="02070309020205020404" pitchFamily="49" charset="0"/>
              </a:rPr>
              <a:t>(stack *top)</a:t>
            </a:r>
          </a:p>
          <a:p>
            <a:pPr defTabSz="685800">
              <a:lnSpc>
                <a:spcPct val="90000"/>
              </a:lnSpc>
              <a:spcBef>
                <a:spcPct val="5000"/>
              </a:spcBef>
              <a:buClrTx/>
            </a:pPr>
            <a:r>
              <a:rPr lang="en-US" altLang="en-US" kern="1200" dirty="0">
                <a:solidFill>
                  <a:schemeClr val="bg1"/>
                </a:solidFill>
                <a:latin typeface="Courier New" panose="02070309020205020404" pitchFamily="49" charset="0"/>
              </a:rPr>
              <a:t>{</a:t>
            </a:r>
          </a:p>
          <a:p>
            <a:pPr defTabSz="685800">
              <a:lnSpc>
                <a:spcPct val="90000"/>
              </a:lnSpc>
              <a:spcBef>
                <a:spcPct val="5000"/>
              </a:spcBef>
              <a:buClrTx/>
            </a:pPr>
            <a:r>
              <a:rPr lang="en-US" altLang="en-US" kern="1200" dirty="0">
                <a:solidFill>
                  <a:schemeClr val="bg1"/>
                </a:solidFill>
                <a:latin typeface="Courier New" panose="02070309020205020404" pitchFamily="49" charset="0"/>
              </a:rPr>
              <a:t>   if (new == NULL</a:t>
            </a:r>
            <a:r>
              <a:rPr lang="en-US" altLang="en-US" kern="1200" dirty="0" smtClean="0">
                <a:solidFill>
                  <a:schemeClr val="bg1"/>
                </a:solidFill>
                <a:latin typeface="Courier New" panose="02070309020205020404" pitchFamily="49" charset="0"/>
              </a:rPr>
              <a:t>)//if (!node)</a:t>
            </a:r>
            <a:endParaRPr lang="en-US" altLang="en-US" kern="1200" dirty="0">
              <a:solidFill>
                <a:schemeClr val="bg1"/>
              </a:solidFill>
              <a:latin typeface="Courier New" panose="02070309020205020404" pitchFamily="49" charset="0"/>
            </a:endParaRPr>
          </a:p>
          <a:p>
            <a:pPr defTabSz="685800">
              <a:lnSpc>
                <a:spcPct val="90000"/>
              </a:lnSpc>
              <a:spcBef>
                <a:spcPct val="5000"/>
              </a:spcBef>
              <a:buClrTx/>
            </a:pPr>
            <a:r>
              <a:rPr lang="en-US" altLang="en-US" kern="1200" dirty="0" smtClean="0">
                <a:solidFill>
                  <a:schemeClr val="bg1"/>
                </a:solidFill>
                <a:latin typeface="Courier New" panose="02070309020205020404" pitchFamily="49" charset="0"/>
              </a:rPr>
              <a:t>        </a:t>
            </a:r>
            <a:r>
              <a:rPr lang="en-US" altLang="en-US" kern="1200" dirty="0">
                <a:solidFill>
                  <a:schemeClr val="bg1"/>
                </a:solidFill>
                <a:latin typeface="Courier New" panose="02070309020205020404" pitchFamily="49" charset="0"/>
              </a:rPr>
              <a:t>return (1);</a:t>
            </a:r>
          </a:p>
          <a:p>
            <a:pPr defTabSz="685800">
              <a:lnSpc>
                <a:spcPct val="90000"/>
              </a:lnSpc>
              <a:spcBef>
                <a:spcPct val="5000"/>
              </a:spcBef>
              <a:buClrTx/>
            </a:pPr>
            <a:r>
              <a:rPr lang="en-US" altLang="en-US" kern="1200" dirty="0">
                <a:solidFill>
                  <a:schemeClr val="bg1"/>
                </a:solidFill>
                <a:latin typeface="Courier New" panose="02070309020205020404" pitchFamily="49" charset="0"/>
              </a:rPr>
              <a:t>    else</a:t>
            </a:r>
          </a:p>
          <a:p>
            <a:pPr defTabSz="685800">
              <a:lnSpc>
                <a:spcPct val="90000"/>
              </a:lnSpc>
              <a:spcBef>
                <a:spcPct val="5000"/>
              </a:spcBef>
              <a:buClrTx/>
            </a:pPr>
            <a:r>
              <a:rPr lang="en-US" altLang="en-US" kern="1200" dirty="0">
                <a:solidFill>
                  <a:schemeClr val="bg1"/>
                </a:solidFill>
                <a:latin typeface="Courier New" panose="02070309020205020404" pitchFamily="49" charset="0"/>
              </a:rPr>
              <a:t>        return (0);</a:t>
            </a:r>
          </a:p>
          <a:p>
            <a:pPr defTabSz="685800">
              <a:lnSpc>
                <a:spcPct val="90000"/>
              </a:lnSpc>
              <a:spcBef>
                <a:spcPct val="5000"/>
              </a:spcBef>
              <a:buClrTx/>
            </a:pPr>
            <a:r>
              <a:rPr lang="en-US" altLang="en-US" kern="1200" dirty="0">
                <a:solidFill>
                  <a:schemeClr val="bg1"/>
                </a:solidFill>
                <a:latin typeface="Courier New" panose="02070309020205020404" pitchFamily="49" charset="0"/>
              </a:rPr>
              <a:t>}</a:t>
            </a:r>
            <a:endParaRPr lang="en-US" altLang="en-US" kern="1200" dirty="0">
              <a:solidFill>
                <a:schemeClr val="bg1"/>
              </a:solidFill>
              <a:latin typeface="Trebuchet MS"/>
            </a:endParaRP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36</a:t>
            </a:fld>
            <a:endParaRPr lang="en"/>
          </a:p>
        </p:txBody>
      </p:sp>
    </p:spTree>
    <p:extLst>
      <p:ext uri="{BB962C8B-B14F-4D97-AF65-F5344CB8AC3E}">
        <p14:creationId xmlns:p14="http://schemas.microsoft.com/office/powerpoint/2010/main" val="281786701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775460" y="144779"/>
            <a:ext cx="5410200" cy="609283"/>
          </a:xfrm>
        </p:spPr>
        <p:txBody>
          <a:bodyPr>
            <a:noAutofit/>
          </a:bodyPr>
          <a:lstStyle/>
          <a:p>
            <a:pPr marL="0" indent="0" algn="l">
              <a:buNone/>
            </a:pPr>
            <a:r>
              <a:rPr lang="en-US" sz="3200" b="1" dirty="0">
                <a:solidFill>
                  <a:srgbClr val="000000"/>
                </a:solidFill>
                <a:latin typeface="Gabriola" panose="04040605051002020D02" pitchFamily="82" charset="0"/>
                <a:ea typeface="Arial"/>
                <a:cs typeface="Arial"/>
              </a:rPr>
              <a:t>Example: A Stack using an Array</a:t>
            </a:r>
            <a:endParaRPr lang="en-IN" sz="3200" b="1" dirty="0">
              <a:solidFill>
                <a:srgbClr val="000000"/>
              </a:solidFill>
              <a:latin typeface="Gabriola" panose="04040605051002020D02" pitchFamily="82" charset="0"/>
              <a:ea typeface="Arial"/>
              <a:cs typeface="Arial"/>
            </a:endParaRPr>
          </a:p>
        </p:txBody>
      </p:sp>
      <p:sp>
        <p:nvSpPr>
          <p:cNvPr id="7" name="Rounded Rectangle 6"/>
          <p:cNvSpPr/>
          <p:nvPr/>
        </p:nvSpPr>
        <p:spPr>
          <a:xfrm>
            <a:off x="1548961" y="944563"/>
            <a:ext cx="5085959" cy="3834426"/>
          </a:xfrm>
          <a:prstGeom prst="roundRect">
            <a:avLst>
              <a:gd name="adj" fmla="val 2871"/>
            </a:avLst>
          </a:prstGeom>
          <a:solidFill>
            <a:schemeClr val="tx1">
              <a:lumMod val="5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pPr defTabSz="685800">
              <a:lnSpc>
                <a:spcPct val="90000"/>
              </a:lnSpc>
              <a:buClrTx/>
            </a:pPr>
            <a:r>
              <a:rPr lang="en-US" altLang="en-US" sz="1050" kern="1200" dirty="0">
                <a:solidFill>
                  <a:schemeClr val="bg1"/>
                </a:solidFill>
                <a:latin typeface="Courier New" panose="02070309020205020404" pitchFamily="49" charset="0"/>
              </a:rPr>
              <a:t>#include &lt;</a:t>
            </a:r>
            <a:r>
              <a:rPr lang="en-US" altLang="en-US" sz="1050" kern="1200" dirty="0" err="1">
                <a:solidFill>
                  <a:schemeClr val="bg1"/>
                </a:solidFill>
                <a:latin typeface="Courier New" panose="02070309020205020404" pitchFamily="49" charset="0"/>
              </a:rPr>
              <a:t>stdio.h</a:t>
            </a:r>
            <a:r>
              <a:rPr lang="en-US" altLang="en-US" sz="1050" kern="1200" dirty="0">
                <a:solidFill>
                  <a:schemeClr val="bg1"/>
                </a:solidFill>
                <a:latin typeface="Courier New" panose="02070309020205020404" pitchFamily="49" charset="0"/>
              </a:rPr>
              <a:t>&gt;</a:t>
            </a:r>
          </a:p>
          <a:p>
            <a:pPr defTabSz="685800">
              <a:lnSpc>
                <a:spcPct val="90000"/>
              </a:lnSpc>
              <a:buClrTx/>
            </a:pPr>
            <a:r>
              <a:rPr lang="en-US" altLang="en-US" sz="1050" kern="1200" dirty="0">
                <a:solidFill>
                  <a:schemeClr val="bg1"/>
                </a:solidFill>
                <a:latin typeface="Courier New" panose="02070309020205020404" pitchFamily="49" charset="0"/>
              </a:rPr>
              <a:t>#define MAXSIZE 100</a:t>
            </a:r>
          </a:p>
          <a:p>
            <a:pPr defTabSz="685800">
              <a:lnSpc>
                <a:spcPct val="90000"/>
              </a:lnSpc>
              <a:buClrTx/>
            </a:pPr>
            <a:endParaRPr lang="en-US" altLang="en-US" sz="450" kern="1200" dirty="0">
              <a:solidFill>
                <a:schemeClr val="bg1"/>
              </a:solidFill>
              <a:latin typeface="Courier New" panose="02070309020205020404" pitchFamily="49" charset="0"/>
            </a:endParaRPr>
          </a:p>
          <a:p>
            <a:pPr defTabSz="685800">
              <a:lnSpc>
                <a:spcPct val="90000"/>
              </a:lnSpc>
              <a:buClrTx/>
            </a:pPr>
            <a:r>
              <a:rPr lang="en-US" altLang="en-US" sz="1050" kern="1200" dirty="0" err="1">
                <a:solidFill>
                  <a:schemeClr val="bg1"/>
                </a:solidFill>
                <a:latin typeface="Courier New" panose="02070309020205020404" pitchFamily="49" charset="0"/>
              </a:rPr>
              <a:t>struct</a:t>
            </a:r>
            <a:r>
              <a:rPr lang="en-US" altLang="en-US" sz="1050" kern="1200" dirty="0">
                <a:solidFill>
                  <a:schemeClr val="bg1"/>
                </a:solidFill>
                <a:latin typeface="Courier New" panose="02070309020205020404" pitchFamily="49" charset="0"/>
              </a:rPr>
              <a:t> </a:t>
            </a:r>
            <a:r>
              <a:rPr lang="en-US" altLang="en-US" sz="1050" kern="1200" dirty="0" err="1">
                <a:solidFill>
                  <a:schemeClr val="bg1"/>
                </a:solidFill>
                <a:latin typeface="Courier New" panose="02070309020205020404" pitchFamily="49" charset="0"/>
              </a:rPr>
              <a:t>lifo</a:t>
            </a:r>
            <a:r>
              <a:rPr lang="en-US" altLang="en-US" sz="1050" kern="1200" dirty="0">
                <a:solidFill>
                  <a:schemeClr val="bg1"/>
                </a:solidFill>
                <a:latin typeface="Courier New" panose="02070309020205020404" pitchFamily="49" charset="0"/>
              </a:rPr>
              <a:t> </a:t>
            </a:r>
          </a:p>
          <a:p>
            <a:pPr defTabSz="685800">
              <a:lnSpc>
                <a:spcPct val="90000"/>
              </a:lnSpc>
              <a:buClrTx/>
            </a:pPr>
            <a:r>
              <a:rPr lang="en-US" altLang="en-US" sz="1050" kern="1200" dirty="0">
                <a:solidFill>
                  <a:schemeClr val="bg1"/>
                </a:solidFill>
                <a:latin typeface="Courier New" panose="02070309020205020404" pitchFamily="49" charset="0"/>
              </a:rPr>
              <a:t>{</a:t>
            </a:r>
          </a:p>
          <a:p>
            <a:pPr defTabSz="685800">
              <a:lnSpc>
                <a:spcPct val="90000"/>
              </a:lnSpc>
              <a:buClrTx/>
            </a:pPr>
            <a:r>
              <a:rPr lang="en-US" altLang="en-US" sz="1050" kern="1200" dirty="0">
                <a:solidFill>
                  <a:schemeClr val="bg1"/>
                </a:solidFill>
                <a:latin typeface="Courier New" panose="02070309020205020404" pitchFamily="49" charset="0"/>
              </a:rPr>
              <a:t>   </a:t>
            </a:r>
            <a:r>
              <a:rPr lang="en-US" altLang="en-US" sz="1050" kern="1200" dirty="0" err="1">
                <a:solidFill>
                  <a:schemeClr val="bg1"/>
                </a:solidFill>
                <a:latin typeface="Courier New" panose="02070309020205020404" pitchFamily="49" charset="0"/>
              </a:rPr>
              <a:t>int</a:t>
            </a:r>
            <a:r>
              <a:rPr lang="en-US" altLang="en-US" sz="1050" kern="1200" dirty="0">
                <a:solidFill>
                  <a:schemeClr val="bg1"/>
                </a:solidFill>
                <a:latin typeface="Courier New" panose="02070309020205020404" pitchFamily="49" charset="0"/>
              </a:rPr>
              <a:t> </a:t>
            </a:r>
            <a:r>
              <a:rPr lang="en-US" altLang="en-US" sz="1050" kern="1200" dirty="0" err="1">
                <a:solidFill>
                  <a:schemeClr val="bg1"/>
                </a:solidFill>
                <a:latin typeface="Courier New" panose="02070309020205020404" pitchFamily="49" charset="0"/>
              </a:rPr>
              <a:t>st</a:t>
            </a:r>
            <a:r>
              <a:rPr lang="en-US" altLang="en-US" sz="1050" kern="1200" dirty="0">
                <a:solidFill>
                  <a:schemeClr val="bg1"/>
                </a:solidFill>
                <a:latin typeface="Courier New" panose="02070309020205020404" pitchFamily="49" charset="0"/>
              </a:rPr>
              <a:t>[MAXSIZE];</a:t>
            </a:r>
          </a:p>
          <a:p>
            <a:pPr defTabSz="685800">
              <a:lnSpc>
                <a:spcPct val="90000"/>
              </a:lnSpc>
              <a:buClrTx/>
            </a:pPr>
            <a:r>
              <a:rPr lang="en-US" altLang="en-US" sz="1050" kern="1200" dirty="0">
                <a:solidFill>
                  <a:schemeClr val="bg1"/>
                </a:solidFill>
                <a:latin typeface="Courier New" panose="02070309020205020404" pitchFamily="49" charset="0"/>
              </a:rPr>
              <a:t>   </a:t>
            </a:r>
            <a:r>
              <a:rPr lang="en-US" altLang="en-US" sz="1050" kern="1200" dirty="0" err="1">
                <a:solidFill>
                  <a:schemeClr val="bg1"/>
                </a:solidFill>
                <a:latin typeface="Courier New" panose="02070309020205020404" pitchFamily="49" charset="0"/>
              </a:rPr>
              <a:t>int</a:t>
            </a:r>
            <a:r>
              <a:rPr lang="en-US" altLang="en-US" sz="1050" kern="1200" dirty="0">
                <a:solidFill>
                  <a:schemeClr val="bg1"/>
                </a:solidFill>
                <a:latin typeface="Courier New" panose="02070309020205020404" pitchFamily="49" charset="0"/>
              </a:rPr>
              <a:t>  top;</a:t>
            </a:r>
          </a:p>
          <a:p>
            <a:pPr defTabSz="685800">
              <a:lnSpc>
                <a:spcPct val="90000"/>
              </a:lnSpc>
              <a:buClrTx/>
            </a:pPr>
            <a:r>
              <a:rPr lang="en-US" altLang="en-US" sz="1050" kern="1200" dirty="0">
                <a:solidFill>
                  <a:schemeClr val="bg1"/>
                </a:solidFill>
                <a:latin typeface="Courier New" panose="02070309020205020404" pitchFamily="49" charset="0"/>
              </a:rPr>
              <a:t>};</a:t>
            </a:r>
          </a:p>
          <a:p>
            <a:pPr defTabSz="685800">
              <a:lnSpc>
                <a:spcPct val="90000"/>
              </a:lnSpc>
              <a:buClrTx/>
            </a:pPr>
            <a:r>
              <a:rPr lang="en-US" altLang="en-US" sz="1050" kern="1200" dirty="0" err="1">
                <a:solidFill>
                  <a:schemeClr val="bg1"/>
                </a:solidFill>
                <a:latin typeface="Courier New" panose="02070309020205020404" pitchFamily="49" charset="0"/>
              </a:rPr>
              <a:t>typedef</a:t>
            </a:r>
            <a:r>
              <a:rPr lang="en-US" altLang="en-US" sz="1050" kern="1200" dirty="0">
                <a:solidFill>
                  <a:schemeClr val="bg1"/>
                </a:solidFill>
                <a:latin typeface="Courier New" panose="02070309020205020404" pitchFamily="49" charset="0"/>
              </a:rPr>
              <a:t> </a:t>
            </a:r>
            <a:r>
              <a:rPr lang="en-US" altLang="en-US" sz="1050" kern="1200" dirty="0" err="1">
                <a:solidFill>
                  <a:schemeClr val="bg1"/>
                </a:solidFill>
                <a:latin typeface="Courier New" panose="02070309020205020404" pitchFamily="49" charset="0"/>
              </a:rPr>
              <a:t>struct</a:t>
            </a:r>
            <a:r>
              <a:rPr lang="en-US" altLang="en-US" sz="1050" kern="1200" dirty="0">
                <a:solidFill>
                  <a:schemeClr val="bg1"/>
                </a:solidFill>
                <a:latin typeface="Courier New" panose="02070309020205020404" pitchFamily="49" charset="0"/>
              </a:rPr>
              <a:t> </a:t>
            </a:r>
            <a:r>
              <a:rPr lang="en-US" altLang="en-US" sz="1050" kern="1200" dirty="0" err="1">
                <a:solidFill>
                  <a:schemeClr val="bg1"/>
                </a:solidFill>
                <a:latin typeface="Courier New" panose="02070309020205020404" pitchFamily="49" charset="0"/>
              </a:rPr>
              <a:t>lifo</a:t>
            </a:r>
            <a:r>
              <a:rPr lang="en-US" altLang="en-US" sz="1050" kern="1200" dirty="0">
                <a:solidFill>
                  <a:schemeClr val="bg1"/>
                </a:solidFill>
                <a:latin typeface="Courier New" panose="02070309020205020404" pitchFamily="49" charset="0"/>
              </a:rPr>
              <a:t> stack;</a:t>
            </a:r>
          </a:p>
          <a:p>
            <a:pPr defTabSz="685800">
              <a:lnSpc>
                <a:spcPct val="90000"/>
              </a:lnSpc>
              <a:buClrTx/>
            </a:pPr>
            <a:endParaRPr lang="en-US" altLang="en-US" sz="450" kern="1200" dirty="0">
              <a:solidFill>
                <a:schemeClr val="bg1"/>
              </a:solidFill>
              <a:latin typeface="Courier New" panose="02070309020205020404" pitchFamily="49" charset="0"/>
            </a:endParaRPr>
          </a:p>
          <a:p>
            <a:pPr defTabSz="685800">
              <a:lnSpc>
                <a:spcPct val="90000"/>
              </a:lnSpc>
              <a:buClrTx/>
            </a:pPr>
            <a:r>
              <a:rPr lang="en-US" altLang="en-US" sz="1050" kern="1200" dirty="0">
                <a:solidFill>
                  <a:schemeClr val="bg1"/>
                </a:solidFill>
                <a:latin typeface="Courier New" panose="02070309020205020404" pitchFamily="49" charset="0"/>
              </a:rPr>
              <a:t>main() {</a:t>
            </a:r>
          </a:p>
          <a:p>
            <a:pPr defTabSz="685800">
              <a:lnSpc>
                <a:spcPct val="90000"/>
              </a:lnSpc>
              <a:buClrTx/>
            </a:pPr>
            <a:r>
              <a:rPr lang="en-US" altLang="en-US" sz="1050" kern="1200" dirty="0">
                <a:solidFill>
                  <a:schemeClr val="bg1"/>
                </a:solidFill>
                <a:latin typeface="Courier New" panose="02070309020205020404" pitchFamily="49" charset="0"/>
              </a:rPr>
              <a:t>  stack A, B; </a:t>
            </a:r>
          </a:p>
          <a:p>
            <a:pPr defTabSz="685800">
              <a:lnSpc>
                <a:spcPct val="90000"/>
              </a:lnSpc>
              <a:buClrTx/>
            </a:pPr>
            <a:r>
              <a:rPr lang="en-US" altLang="en-US" sz="1050" kern="1200" dirty="0">
                <a:solidFill>
                  <a:schemeClr val="bg1"/>
                </a:solidFill>
                <a:latin typeface="Courier New" panose="02070309020205020404" pitchFamily="49" charset="0"/>
              </a:rPr>
              <a:t>  create(&amp;A);  </a:t>
            </a:r>
          </a:p>
          <a:p>
            <a:pPr defTabSz="685800">
              <a:lnSpc>
                <a:spcPct val="90000"/>
              </a:lnSpc>
              <a:buClrTx/>
            </a:pPr>
            <a:r>
              <a:rPr lang="en-US" altLang="en-US" sz="1050" kern="1200" dirty="0">
                <a:solidFill>
                  <a:schemeClr val="bg1"/>
                </a:solidFill>
                <a:latin typeface="Courier New" panose="02070309020205020404" pitchFamily="49" charset="0"/>
              </a:rPr>
              <a:t>  create(&amp;B);</a:t>
            </a:r>
          </a:p>
          <a:p>
            <a:pPr defTabSz="685800">
              <a:lnSpc>
                <a:spcPct val="90000"/>
              </a:lnSpc>
              <a:buClrTx/>
            </a:pPr>
            <a:r>
              <a:rPr lang="en-US" altLang="en-US" sz="1050" kern="1200" dirty="0">
                <a:solidFill>
                  <a:schemeClr val="bg1"/>
                </a:solidFill>
                <a:latin typeface="Courier New" panose="02070309020205020404" pitchFamily="49" charset="0"/>
              </a:rPr>
              <a:t>  push(&amp;A,10); </a:t>
            </a:r>
          </a:p>
          <a:p>
            <a:pPr defTabSz="685800">
              <a:lnSpc>
                <a:spcPct val="90000"/>
              </a:lnSpc>
              <a:buClrTx/>
            </a:pPr>
            <a:r>
              <a:rPr lang="en-US" altLang="en-US" sz="1050" kern="1200" dirty="0">
                <a:solidFill>
                  <a:schemeClr val="bg1"/>
                </a:solidFill>
                <a:latin typeface="Courier New" panose="02070309020205020404" pitchFamily="49" charset="0"/>
              </a:rPr>
              <a:t>  push(&amp;A,20);</a:t>
            </a:r>
          </a:p>
          <a:p>
            <a:pPr defTabSz="685800">
              <a:lnSpc>
                <a:spcPct val="90000"/>
              </a:lnSpc>
              <a:buClrTx/>
            </a:pPr>
            <a:r>
              <a:rPr lang="en-US" altLang="en-US" sz="1050" kern="1200" dirty="0">
                <a:solidFill>
                  <a:schemeClr val="bg1"/>
                </a:solidFill>
                <a:latin typeface="Courier New" panose="02070309020205020404" pitchFamily="49" charset="0"/>
              </a:rPr>
              <a:t>  push(&amp;A,30);</a:t>
            </a:r>
          </a:p>
          <a:p>
            <a:pPr defTabSz="685800">
              <a:lnSpc>
                <a:spcPct val="90000"/>
              </a:lnSpc>
              <a:buClrTx/>
            </a:pPr>
            <a:r>
              <a:rPr lang="en-US" altLang="en-US" sz="1050" kern="1200" dirty="0">
                <a:solidFill>
                  <a:schemeClr val="bg1"/>
                </a:solidFill>
                <a:latin typeface="Courier New" panose="02070309020205020404" pitchFamily="49" charset="0"/>
              </a:rPr>
              <a:t>  push(&amp;B,100);  </a:t>
            </a:r>
          </a:p>
          <a:p>
            <a:pPr defTabSz="685800">
              <a:lnSpc>
                <a:spcPct val="90000"/>
              </a:lnSpc>
              <a:buClrTx/>
            </a:pPr>
            <a:r>
              <a:rPr lang="en-US" altLang="en-US" sz="1050" kern="1200" dirty="0">
                <a:solidFill>
                  <a:schemeClr val="bg1"/>
                </a:solidFill>
                <a:latin typeface="Courier New" panose="02070309020205020404" pitchFamily="49" charset="0"/>
              </a:rPr>
              <a:t>  push(&amp;B,5);</a:t>
            </a:r>
          </a:p>
          <a:p>
            <a:pPr defTabSz="685800">
              <a:lnSpc>
                <a:spcPct val="90000"/>
              </a:lnSpc>
              <a:buClrTx/>
            </a:pPr>
            <a:r>
              <a:rPr lang="en-US" altLang="en-US" sz="600" kern="1200" dirty="0">
                <a:solidFill>
                  <a:schemeClr val="bg1"/>
                </a:solidFill>
                <a:latin typeface="Courier New" panose="02070309020205020404" pitchFamily="49" charset="0"/>
              </a:rPr>
              <a:t>  </a:t>
            </a:r>
          </a:p>
          <a:p>
            <a:pPr defTabSz="685800">
              <a:lnSpc>
                <a:spcPct val="90000"/>
              </a:lnSpc>
              <a:buClrTx/>
            </a:pPr>
            <a:r>
              <a:rPr lang="en-US" altLang="en-US" sz="1050" kern="1200" dirty="0">
                <a:solidFill>
                  <a:schemeClr val="bg1"/>
                </a:solidFill>
                <a:latin typeface="Courier New" panose="02070309020205020404" pitchFamily="49" charset="0"/>
              </a:rPr>
              <a:t>  </a:t>
            </a:r>
            <a:r>
              <a:rPr lang="en-US" altLang="en-US" sz="1050" kern="1200" dirty="0" err="1">
                <a:solidFill>
                  <a:schemeClr val="bg1"/>
                </a:solidFill>
                <a:latin typeface="Courier New" panose="02070309020205020404" pitchFamily="49" charset="0"/>
              </a:rPr>
              <a:t>printf</a:t>
            </a:r>
            <a:r>
              <a:rPr lang="en-US" altLang="en-US" sz="1050" kern="1200" dirty="0">
                <a:solidFill>
                  <a:schemeClr val="bg1"/>
                </a:solidFill>
                <a:latin typeface="Courier New" panose="02070309020205020404" pitchFamily="49" charset="0"/>
              </a:rPr>
              <a:t> (“%d %d”, pop(&amp;A), pop(&amp;B));</a:t>
            </a:r>
          </a:p>
          <a:p>
            <a:pPr defTabSz="685800">
              <a:lnSpc>
                <a:spcPct val="90000"/>
              </a:lnSpc>
              <a:buClrTx/>
            </a:pPr>
            <a:endParaRPr lang="en-US" altLang="en-US" sz="600" kern="1200" dirty="0">
              <a:solidFill>
                <a:schemeClr val="bg1"/>
              </a:solidFill>
              <a:latin typeface="Courier New" panose="02070309020205020404" pitchFamily="49" charset="0"/>
            </a:endParaRPr>
          </a:p>
          <a:p>
            <a:pPr defTabSz="685800">
              <a:lnSpc>
                <a:spcPct val="90000"/>
              </a:lnSpc>
              <a:buClrTx/>
            </a:pPr>
            <a:r>
              <a:rPr lang="en-US" altLang="en-US" sz="1050" kern="1200" dirty="0">
                <a:solidFill>
                  <a:schemeClr val="bg1"/>
                </a:solidFill>
                <a:latin typeface="Courier New" panose="02070309020205020404" pitchFamily="49" charset="0"/>
              </a:rPr>
              <a:t>  push (&amp;A, pop(&amp;B));</a:t>
            </a:r>
          </a:p>
          <a:p>
            <a:pPr defTabSz="685800">
              <a:lnSpc>
                <a:spcPct val="90000"/>
              </a:lnSpc>
              <a:buClrTx/>
            </a:pPr>
            <a:endParaRPr lang="en-US" altLang="en-US" sz="600" kern="1200" dirty="0">
              <a:solidFill>
                <a:schemeClr val="bg1"/>
              </a:solidFill>
              <a:latin typeface="Courier New" panose="02070309020205020404" pitchFamily="49" charset="0"/>
            </a:endParaRPr>
          </a:p>
          <a:p>
            <a:pPr defTabSz="685800">
              <a:lnSpc>
                <a:spcPct val="90000"/>
              </a:lnSpc>
              <a:buClrTx/>
            </a:pPr>
            <a:r>
              <a:rPr lang="en-US" altLang="en-US" sz="1050" kern="1200" dirty="0">
                <a:solidFill>
                  <a:schemeClr val="bg1"/>
                </a:solidFill>
                <a:latin typeface="Courier New" panose="02070309020205020404" pitchFamily="49" charset="0"/>
              </a:rPr>
              <a:t>  if (</a:t>
            </a:r>
            <a:r>
              <a:rPr lang="en-US" altLang="en-US" sz="1050" kern="1200" dirty="0" err="1">
                <a:solidFill>
                  <a:schemeClr val="bg1"/>
                </a:solidFill>
                <a:latin typeface="Courier New" panose="02070309020205020404" pitchFamily="49" charset="0"/>
              </a:rPr>
              <a:t>isempty</a:t>
            </a:r>
            <a:r>
              <a:rPr lang="en-US" altLang="en-US" sz="1050" kern="1200" dirty="0">
                <a:solidFill>
                  <a:schemeClr val="bg1"/>
                </a:solidFill>
                <a:latin typeface="Courier New" panose="02070309020205020404" pitchFamily="49" charset="0"/>
              </a:rPr>
              <a:t>(&amp;B))</a:t>
            </a:r>
          </a:p>
          <a:p>
            <a:pPr defTabSz="685800">
              <a:lnSpc>
                <a:spcPct val="90000"/>
              </a:lnSpc>
              <a:buClrTx/>
            </a:pPr>
            <a:r>
              <a:rPr lang="en-US" altLang="en-US" sz="1050" kern="1200" dirty="0">
                <a:solidFill>
                  <a:schemeClr val="bg1"/>
                </a:solidFill>
                <a:latin typeface="Courier New" panose="02070309020205020404" pitchFamily="49" charset="0"/>
              </a:rPr>
              <a:t>    </a:t>
            </a:r>
            <a:r>
              <a:rPr lang="en-US" altLang="en-US" sz="1050" kern="1200" dirty="0" err="1">
                <a:solidFill>
                  <a:schemeClr val="bg1"/>
                </a:solidFill>
                <a:latin typeface="Courier New" panose="02070309020205020404" pitchFamily="49" charset="0"/>
              </a:rPr>
              <a:t>printf</a:t>
            </a:r>
            <a:r>
              <a:rPr lang="en-US" altLang="en-US" sz="1050" kern="1200" dirty="0">
                <a:solidFill>
                  <a:schemeClr val="bg1"/>
                </a:solidFill>
                <a:latin typeface="Courier New" panose="02070309020205020404" pitchFamily="49" charset="0"/>
              </a:rPr>
              <a:t> (“\n B is empty”);</a:t>
            </a:r>
          </a:p>
          <a:p>
            <a:pPr defTabSz="685800">
              <a:lnSpc>
                <a:spcPct val="90000"/>
              </a:lnSpc>
              <a:buClrTx/>
            </a:pPr>
            <a:r>
              <a:rPr lang="en-US" altLang="en-US" sz="1050" kern="1200" dirty="0">
                <a:solidFill>
                  <a:schemeClr val="bg1"/>
                </a:solidFill>
                <a:latin typeface="Courier New" panose="02070309020205020404" pitchFamily="49" charset="0"/>
              </a:rPr>
              <a:t>  return;</a:t>
            </a:r>
          </a:p>
          <a:p>
            <a:pPr defTabSz="685800">
              <a:lnSpc>
                <a:spcPct val="90000"/>
              </a:lnSpc>
              <a:buClrTx/>
            </a:pPr>
            <a:r>
              <a:rPr lang="en-US" altLang="en-US" sz="1050" kern="1200" dirty="0">
                <a:solidFill>
                  <a:schemeClr val="bg1"/>
                </a:solidFill>
                <a:latin typeface="Courier New" panose="02070309020205020404" pitchFamily="49" charset="0"/>
              </a:rPr>
              <a:t>}</a:t>
            </a: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37</a:t>
            </a:fld>
            <a:endParaRPr lang="en"/>
          </a:p>
        </p:txBody>
      </p:sp>
    </p:spTree>
    <p:extLst>
      <p:ext uri="{BB962C8B-B14F-4D97-AF65-F5344CB8AC3E}">
        <p14:creationId xmlns:p14="http://schemas.microsoft.com/office/powerpoint/2010/main" val="159764242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767840" y="141288"/>
            <a:ext cx="5554980" cy="574992"/>
          </a:xfrm>
        </p:spPr>
        <p:txBody>
          <a:bodyPr>
            <a:noAutofit/>
          </a:bodyPr>
          <a:lstStyle/>
          <a:p>
            <a:pPr marL="0" indent="0" algn="l">
              <a:buNone/>
            </a:pPr>
            <a:r>
              <a:rPr lang="en-IN" sz="3200" b="1" dirty="0">
                <a:solidFill>
                  <a:srgbClr val="000000"/>
                </a:solidFill>
                <a:latin typeface="Gabriola" panose="04040605051002020D02" pitchFamily="82" charset="0"/>
                <a:ea typeface="Arial"/>
                <a:cs typeface="Arial"/>
              </a:rPr>
              <a:t>Example: A Stack using Linked List</a:t>
            </a:r>
          </a:p>
        </p:txBody>
      </p:sp>
      <p:sp>
        <p:nvSpPr>
          <p:cNvPr id="7" name="Rounded Rectangle 6"/>
          <p:cNvSpPr/>
          <p:nvPr/>
        </p:nvSpPr>
        <p:spPr>
          <a:xfrm>
            <a:off x="1828800" y="822960"/>
            <a:ext cx="5085959" cy="3913986"/>
          </a:xfrm>
          <a:prstGeom prst="roundRect">
            <a:avLst>
              <a:gd name="adj" fmla="val 2871"/>
            </a:avLst>
          </a:prstGeom>
          <a:solidFill>
            <a:schemeClr val="tx1">
              <a:lumMod val="5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pPr defTabSz="685800">
              <a:lnSpc>
                <a:spcPct val="90000"/>
              </a:lnSpc>
              <a:buClrTx/>
            </a:pPr>
            <a:r>
              <a:rPr lang="en-US" altLang="en-US" sz="1050" kern="1200" dirty="0">
                <a:solidFill>
                  <a:schemeClr val="bg1"/>
                </a:solidFill>
                <a:latin typeface="Courier New" panose="02070309020205020404" pitchFamily="49" charset="0"/>
              </a:rPr>
              <a:t>#include &lt;</a:t>
            </a:r>
            <a:r>
              <a:rPr lang="en-US" altLang="en-US" sz="1050" kern="1200" dirty="0" err="1">
                <a:solidFill>
                  <a:schemeClr val="bg1"/>
                </a:solidFill>
                <a:latin typeface="Courier New" panose="02070309020205020404" pitchFamily="49" charset="0"/>
              </a:rPr>
              <a:t>stdio.h</a:t>
            </a:r>
            <a:r>
              <a:rPr lang="en-US" altLang="en-US" sz="1050" kern="1200" dirty="0">
                <a:solidFill>
                  <a:schemeClr val="bg1"/>
                </a:solidFill>
                <a:latin typeface="Courier New" panose="02070309020205020404" pitchFamily="49" charset="0"/>
              </a:rPr>
              <a:t>&gt;</a:t>
            </a:r>
          </a:p>
          <a:p>
            <a:pPr defTabSz="685800">
              <a:lnSpc>
                <a:spcPct val="90000"/>
              </a:lnSpc>
              <a:buClrTx/>
            </a:pPr>
            <a:r>
              <a:rPr lang="en-US" altLang="en-US" sz="1050" kern="1200" dirty="0" err="1">
                <a:solidFill>
                  <a:schemeClr val="bg1"/>
                </a:solidFill>
                <a:latin typeface="Courier New" panose="02070309020205020404" pitchFamily="49" charset="0"/>
              </a:rPr>
              <a:t>struct</a:t>
            </a:r>
            <a:r>
              <a:rPr lang="en-US" altLang="en-US" sz="1050" kern="1200" dirty="0">
                <a:solidFill>
                  <a:schemeClr val="bg1"/>
                </a:solidFill>
                <a:latin typeface="Courier New" panose="02070309020205020404" pitchFamily="49" charset="0"/>
              </a:rPr>
              <a:t> </a:t>
            </a:r>
            <a:r>
              <a:rPr lang="en-US" altLang="en-US" sz="1050" kern="1200" dirty="0" err="1">
                <a:solidFill>
                  <a:schemeClr val="bg1"/>
                </a:solidFill>
                <a:latin typeface="Courier New" panose="02070309020205020404" pitchFamily="49" charset="0"/>
              </a:rPr>
              <a:t>lifo</a:t>
            </a:r>
            <a:r>
              <a:rPr lang="en-US" altLang="en-US" sz="1050" kern="1200" dirty="0">
                <a:solidFill>
                  <a:schemeClr val="bg1"/>
                </a:solidFill>
                <a:latin typeface="Courier New" panose="02070309020205020404" pitchFamily="49" charset="0"/>
              </a:rPr>
              <a:t> </a:t>
            </a:r>
          </a:p>
          <a:p>
            <a:pPr defTabSz="685800">
              <a:lnSpc>
                <a:spcPct val="90000"/>
              </a:lnSpc>
              <a:buClrTx/>
            </a:pPr>
            <a:r>
              <a:rPr lang="en-US" altLang="en-US" sz="1050" kern="1200" dirty="0">
                <a:solidFill>
                  <a:schemeClr val="bg1"/>
                </a:solidFill>
                <a:latin typeface="Courier New" panose="02070309020205020404" pitchFamily="49" charset="0"/>
              </a:rPr>
              <a:t>{</a:t>
            </a:r>
          </a:p>
          <a:p>
            <a:pPr defTabSz="685800">
              <a:lnSpc>
                <a:spcPct val="90000"/>
              </a:lnSpc>
              <a:buClrTx/>
            </a:pPr>
            <a:r>
              <a:rPr lang="en-US" altLang="en-US" sz="1050" kern="1200" dirty="0">
                <a:solidFill>
                  <a:schemeClr val="bg1"/>
                </a:solidFill>
                <a:latin typeface="Courier New" panose="02070309020205020404" pitchFamily="49" charset="0"/>
              </a:rPr>
              <a:t>   </a:t>
            </a:r>
            <a:r>
              <a:rPr lang="en-US" altLang="en-US" sz="1050" kern="1200" dirty="0" err="1">
                <a:solidFill>
                  <a:schemeClr val="bg1"/>
                </a:solidFill>
                <a:latin typeface="Courier New" panose="02070309020205020404" pitchFamily="49" charset="0"/>
              </a:rPr>
              <a:t>int</a:t>
            </a:r>
            <a:r>
              <a:rPr lang="en-US" altLang="en-US" sz="1050" kern="1200" dirty="0">
                <a:solidFill>
                  <a:schemeClr val="bg1"/>
                </a:solidFill>
                <a:latin typeface="Courier New" panose="02070309020205020404" pitchFamily="49" charset="0"/>
              </a:rPr>
              <a:t> value;</a:t>
            </a:r>
          </a:p>
          <a:p>
            <a:pPr defTabSz="685800">
              <a:lnSpc>
                <a:spcPct val="90000"/>
              </a:lnSpc>
              <a:buClrTx/>
            </a:pPr>
            <a:r>
              <a:rPr lang="en-US" altLang="en-US" sz="1050" kern="1200" dirty="0">
                <a:solidFill>
                  <a:schemeClr val="bg1"/>
                </a:solidFill>
                <a:latin typeface="Courier New" panose="02070309020205020404" pitchFamily="49" charset="0"/>
              </a:rPr>
              <a:t>   </a:t>
            </a:r>
            <a:r>
              <a:rPr lang="en-US" altLang="en-US" sz="1050" kern="1200" dirty="0" err="1">
                <a:solidFill>
                  <a:schemeClr val="bg1"/>
                </a:solidFill>
                <a:latin typeface="Courier New" panose="02070309020205020404" pitchFamily="49" charset="0"/>
              </a:rPr>
              <a:t>struct</a:t>
            </a:r>
            <a:r>
              <a:rPr lang="en-US" altLang="en-US" sz="1050" kern="1200" dirty="0">
                <a:solidFill>
                  <a:schemeClr val="bg1"/>
                </a:solidFill>
                <a:latin typeface="Courier New" panose="02070309020205020404" pitchFamily="49" charset="0"/>
              </a:rPr>
              <a:t> </a:t>
            </a:r>
            <a:r>
              <a:rPr lang="en-US" altLang="en-US" sz="1050" kern="1200" dirty="0" err="1">
                <a:solidFill>
                  <a:schemeClr val="bg1"/>
                </a:solidFill>
                <a:latin typeface="Courier New" panose="02070309020205020404" pitchFamily="49" charset="0"/>
              </a:rPr>
              <a:t>lifo</a:t>
            </a:r>
            <a:r>
              <a:rPr lang="en-US" altLang="en-US" sz="1050" kern="1200" dirty="0">
                <a:solidFill>
                  <a:schemeClr val="bg1"/>
                </a:solidFill>
                <a:latin typeface="Courier New" panose="02070309020205020404" pitchFamily="49" charset="0"/>
              </a:rPr>
              <a:t> *next;</a:t>
            </a:r>
          </a:p>
          <a:p>
            <a:pPr defTabSz="685800">
              <a:lnSpc>
                <a:spcPct val="90000"/>
              </a:lnSpc>
              <a:buClrTx/>
            </a:pPr>
            <a:r>
              <a:rPr lang="en-US" altLang="en-US" sz="1050" kern="1200" dirty="0">
                <a:solidFill>
                  <a:schemeClr val="bg1"/>
                </a:solidFill>
                <a:latin typeface="Courier New" panose="02070309020205020404" pitchFamily="49" charset="0"/>
              </a:rPr>
              <a:t>};</a:t>
            </a:r>
          </a:p>
          <a:p>
            <a:pPr defTabSz="685800">
              <a:lnSpc>
                <a:spcPct val="90000"/>
              </a:lnSpc>
              <a:buClrTx/>
            </a:pPr>
            <a:r>
              <a:rPr lang="en-US" altLang="en-US" sz="1050" kern="1200" dirty="0" err="1">
                <a:solidFill>
                  <a:schemeClr val="bg1"/>
                </a:solidFill>
                <a:latin typeface="Courier New" panose="02070309020205020404" pitchFamily="49" charset="0"/>
              </a:rPr>
              <a:t>typedef</a:t>
            </a:r>
            <a:r>
              <a:rPr lang="en-US" altLang="en-US" sz="1050" kern="1200" dirty="0">
                <a:solidFill>
                  <a:schemeClr val="bg1"/>
                </a:solidFill>
                <a:latin typeface="Courier New" panose="02070309020205020404" pitchFamily="49" charset="0"/>
              </a:rPr>
              <a:t> </a:t>
            </a:r>
            <a:r>
              <a:rPr lang="en-US" altLang="en-US" sz="1050" kern="1200" dirty="0" err="1">
                <a:solidFill>
                  <a:schemeClr val="bg1"/>
                </a:solidFill>
                <a:latin typeface="Courier New" panose="02070309020205020404" pitchFamily="49" charset="0"/>
              </a:rPr>
              <a:t>struct</a:t>
            </a:r>
            <a:r>
              <a:rPr lang="en-US" altLang="en-US" sz="1050" kern="1200" dirty="0">
                <a:solidFill>
                  <a:schemeClr val="bg1"/>
                </a:solidFill>
                <a:latin typeface="Courier New" panose="02070309020205020404" pitchFamily="49" charset="0"/>
              </a:rPr>
              <a:t> </a:t>
            </a:r>
            <a:r>
              <a:rPr lang="en-US" altLang="en-US" sz="1050" kern="1200" dirty="0" err="1">
                <a:solidFill>
                  <a:schemeClr val="bg1"/>
                </a:solidFill>
                <a:latin typeface="Courier New" panose="02070309020205020404" pitchFamily="49" charset="0"/>
              </a:rPr>
              <a:t>lifo</a:t>
            </a:r>
            <a:r>
              <a:rPr lang="en-US" altLang="en-US" sz="1050" kern="1200" dirty="0">
                <a:solidFill>
                  <a:schemeClr val="bg1"/>
                </a:solidFill>
                <a:latin typeface="Courier New" panose="02070309020205020404" pitchFamily="49" charset="0"/>
              </a:rPr>
              <a:t> stack;</a:t>
            </a:r>
          </a:p>
          <a:p>
            <a:pPr defTabSz="685800">
              <a:lnSpc>
                <a:spcPct val="90000"/>
              </a:lnSpc>
              <a:buClrTx/>
            </a:pPr>
            <a:r>
              <a:rPr lang="en-US" altLang="en-US" sz="750" kern="1200" dirty="0">
                <a:solidFill>
                  <a:schemeClr val="bg1"/>
                </a:solidFill>
                <a:latin typeface="Courier New" panose="02070309020205020404" pitchFamily="49" charset="0"/>
              </a:rPr>
              <a:t>  </a:t>
            </a:r>
          </a:p>
          <a:p>
            <a:pPr defTabSz="685800">
              <a:lnSpc>
                <a:spcPct val="90000"/>
              </a:lnSpc>
              <a:buClrTx/>
            </a:pPr>
            <a:r>
              <a:rPr lang="en-US" altLang="en-US" sz="1050" kern="1200" dirty="0">
                <a:solidFill>
                  <a:schemeClr val="bg1"/>
                </a:solidFill>
                <a:latin typeface="Courier New" panose="02070309020205020404" pitchFamily="49" charset="0"/>
              </a:rPr>
              <a:t>main() {</a:t>
            </a:r>
          </a:p>
          <a:p>
            <a:pPr defTabSz="685800">
              <a:lnSpc>
                <a:spcPct val="90000"/>
              </a:lnSpc>
              <a:buClrTx/>
            </a:pPr>
            <a:r>
              <a:rPr lang="en-US" altLang="en-US" sz="1050" kern="1200" dirty="0">
                <a:solidFill>
                  <a:schemeClr val="bg1"/>
                </a:solidFill>
                <a:latin typeface="Courier New" panose="02070309020205020404" pitchFamily="49" charset="0"/>
              </a:rPr>
              <a:t>  stack *A, *B;</a:t>
            </a:r>
          </a:p>
          <a:p>
            <a:pPr defTabSz="685800">
              <a:lnSpc>
                <a:spcPct val="90000"/>
              </a:lnSpc>
              <a:buClrTx/>
            </a:pPr>
            <a:r>
              <a:rPr lang="en-US" altLang="en-US" sz="1050" kern="1200" dirty="0">
                <a:solidFill>
                  <a:schemeClr val="bg1"/>
                </a:solidFill>
                <a:latin typeface="Courier New" panose="02070309020205020404" pitchFamily="49" charset="0"/>
              </a:rPr>
              <a:t>  create(&amp;A); </a:t>
            </a:r>
          </a:p>
          <a:p>
            <a:pPr defTabSz="685800">
              <a:lnSpc>
                <a:spcPct val="90000"/>
              </a:lnSpc>
              <a:buClrTx/>
            </a:pPr>
            <a:r>
              <a:rPr lang="en-US" altLang="en-US" sz="1050" kern="1200" dirty="0">
                <a:solidFill>
                  <a:schemeClr val="bg1"/>
                </a:solidFill>
                <a:latin typeface="Courier New" panose="02070309020205020404" pitchFamily="49" charset="0"/>
              </a:rPr>
              <a:t>  create(&amp;B);</a:t>
            </a:r>
          </a:p>
          <a:p>
            <a:pPr defTabSz="685800">
              <a:lnSpc>
                <a:spcPct val="90000"/>
              </a:lnSpc>
              <a:buClrTx/>
            </a:pPr>
            <a:r>
              <a:rPr lang="en-US" altLang="en-US" sz="1050" kern="1200" dirty="0">
                <a:solidFill>
                  <a:schemeClr val="bg1"/>
                </a:solidFill>
                <a:latin typeface="Courier New" panose="02070309020205020404" pitchFamily="49" charset="0"/>
              </a:rPr>
              <a:t>  push(&amp;A,10); </a:t>
            </a:r>
          </a:p>
          <a:p>
            <a:pPr defTabSz="685800">
              <a:lnSpc>
                <a:spcPct val="90000"/>
              </a:lnSpc>
              <a:buClrTx/>
            </a:pPr>
            <a:r>
              <a:rPr lang="en-US" altLang="en-US" sz="1050" kern="1200" dirty="0">
                <a:solidFill>
                  <a:schemeClr val="bg1"/>
                </a:solidFill>
                <a:latin typeface="Courier New" panose="02070309020205020404" pitchFamily="49" charset="0"/>
              </a:rPr>
              <a:t>  push(&amp;A,20);</a:t>
            </a:r>
          </a:p>
          <a:p>
            <a:pPr defTabSz="685800">
              <a:lnSpc>
                <a:spcPct val="90000"/>
              </a:lnSpc>
              <a:buClrTx/>
            </a:pPr>
            <a:r>
              <a:rPr lang="en-US" altLang="en-US" sz="1050" kern="1200" dirty="0">
                <a:solidFill>
                  <a:schemeClr val="bg1"/>
                </a:solidFill>
                <a:latin typeface="Courier New" panose="02070309020205020404" pitchFamily="49" charset="0"/>
              </a:rPr>
              <a:t>  push(&amp;A,30);</a:t>
            </a:r>
          </a:p>
          <a:p>
            <a:pPr defTabSz="685800">
              <a:lnSpc>
                <a:spcPct val="90000"/>
              </a:lnSpc>
              <a:buClrTx/>
            </a:pPr>
            <a:r>
              <a:rPr lang="en-US" altLang="en-US" sz="1050" kern="1200" dirty="0">
                <a:solidFill>
                  <a:schemeClr val="bg1"/>
                </a:solidFill>
                <a:latin typeface="Courier New" panose="02070309020205020404" pitchFamily="49" charset="0"/>
              </a:rPr>
              <a:t>  push(&amp;B,100);  </a:t>
            </a:r>
          </a:p>
          <a:p>
            <a:pPr defTabSz="685800">
              <a:lnSpc>
                <a:spcPct val="90000"/>
              </a:lnSpc>
              <a:buClrTx/>
            </a:pPr>
            <a:r>
              <a:rPr lang="en-US" altLang="en-US" sz="1050" kern="1200" dirty="0">
                <a:solidFill>
                  <a:schemeClr val="bg1"/>
                </a:solidFill>
                <a:latin typeface="Courier New" panose="02070309020205020404" pitchFamily="49" charset="0"/>
              </a:rPr>
              <a:t>  push(&amp;B,5);</a:t>
            </a:r>
          </a:p>
          <a:p>
            <a:pPr defTabSz="685800">
              <a:lnSpc>
                <a:spcPct val="90000"/>
              </a:lnSpc>
              <a:buClrTx/>
            </a:pPr>
            <a:r>
              <a:rPr lang="en-US" altLang="en-US" sz="750" kern="1200" dirty="0">
                <a:solidFill>
                  <a:schemeClr val="bg1"/>
                </a:solidFill>
                <a:latin typeface="Courier New" panose="02070309020205020404" pitchFamily="49" charset="0"/>
              </a:rPr>
              <a:t>  </a:t>
            </a:r>
          </a:p>
          <a:p>
            <a:pPr defTabSz="685800">
              <a:lnSpc>
                <a:spcPct val="90000"/>
              </a:lnSpc>
              <a:buClrTx/>
            </a:pPr>
            <a:r>
              <a:rPr lang="en-US" altLang="en-US" sz="1050" kern="1200" dirty="0">
                <a:solidFill>
                  <a:schemeClr val="bg1"/>
                </a:solidFill>
                <a:latin typeface="Courier New" panose="02070309020205020404" pitchFamily="49" charset="0"/>
              </a:rPr>
              <a:t>  </a:t>
            </a:r>
            <a:r>
              <a:rPr lang="en-US" altLang="en-US" sz="1050" kern="1200" dirty="0" err="1">
                <a:solidFill>
                  <a:schemeClr val="bg1"/>
                </a:solidFill>
                <a:latin typeface="Courier New" panose="02070309020205020404" pitchFamily="49" charset="0"/>
              </a:rPr>
              <a:t>printf</a:t>
            </a:r>
            <a:r>
              <a:rPr lang="en-US" altLang="en-US" sz="1050" kern="1200" dirty="0">
                <a:solidFill>
                  <a:schemeClr val="bg1"/>
                </a:solidFill>
                <a:latin typeface="Courier New" panose="02070309020205020404" pitchFamily="49" charset="0"/>
              </a:rPr>
              <a:t> (“%d %d”, pop(&amp;A), pop(&amp;B));</a:t>
            </a:r>
          </a:p>
          <a:p>
            <a:pPr defTabSz="685800">
              <a:lnSpc>
                <a:spcPct val="90000"/>
              </a:lnSpc>
              <a:buClrTx/>
            </a:pPr>
            <a:endParaRPr lang="en-US" altLang="en-US" sz="750" kern="1200" dirty="0">
              <a:solidFill>
                <a:schemeClr val="bg1"/>
              </a:solidFill>
              <a:latin typeface="Courier New" panose="02070309020205020404" pitchFamily="49" charset="0"/>
            </a:endParaRPr>
          </a:p>
          <a:p>
            <a:pPr defTabSz="685800">
              <a:lnSpc>
                <a:spcPct val="90000"/>
              </a:lnSpc>
              <a:buClrTx/>
            </a:pPr>
            <a:r>
              <a:rPr lang="en-US" altLang="en-US" sz="1050" kern="1200" dirty="0">
                <a:solidFill>
                  <a:schemeClr val="bg1"/>
                </a:solidFill>
                <a:latin typeface="Courier New" panose="02070309020205020404" pitchFamily="49" charset="0"/>
              </a:rPr>
              <a:t>  push (&amp;A, pop(&amp;B));</a:t>
            </a:r>
          </a:p>
          <a:p>
            <a:pPr defTabSz="685800">
              <a:lnSpc>
                <a:spcPct val="90000"/>
              </a:lnSpc>
              <a:buClrTx/>
            </a:pPr>
            <a:endParaRPr lang="en-US" altLang="en-US" sz="750" kern="1200" dirty="0">
              <a:solidFill>
                <a:schemeClr val="bg1"/>
              </a:solidFill>
              <a:latin typeface="Courier New" panose="02070309020205020404" pitchFamily="49" charset="0"/>
            </a:endParaRPr>
          </a:p>
          <a:p>
            <a:pPr defTabSz="685800">
              <a:lnSpc>
                <a:spcPct val="90000"/>
              </a:lnSpc>
              <a:buClrTx/>
            </a:pPr>
            <a:r>
              <a:rPr lang="en-US" altLang="en-US" sz="1050" kern="1200" dirty="0">
                <a:solidFill>
                  <a:schemeClr val="bg1"/>
                </a:solidFill>
                <a:latin typeface="Courier New" panose="02070309020205020404" pitchFamily="49" charset="0"/>
              </a:rPr>
              <a:t>  if (</a:t>
            </a:r>
            <a:r>
              <a:rPr lang="en-US" altLang="en-US" sz="1050" kern="1200" dirty="0" err="1">
                <a:solidFill>
                  <a:schemeClr val="bg1"/>
                </a:solidFill>
                <a:latin typeface="Courier New" panose="02070309020205020404" pitchFamily="49" charset="0"/>
              </a:rPr>
              <a:t>isempty</a:t>
            </a:r>
            <a:r>
              <a:rPr lang="en-US" altLang="en-US" sz="1050" kern="1200" dirty="0">
                <a:solidFill>
                  <a:schemeClr val="bg1"/>
                </a:solidFill>
                <a:latin typeface="Courier New" panose="02070309020205020404" pitchFamily="49" charset="0"/>
              </a:rPr>
              <a:t>(B))</a:t>
            </a:r>
          </a:p>
          <a:p>
            <a:pPr defTabSz="685800">
              <a:lnSpc>
                <a:spcPct val="90000"/>
              </a:lnSpc>
              <a:buClrTx/>
            </a:pPr>
            <a:r>
              <a:rPr lang="en-US" altLang="en-US" sz="1050" kern="1200" dirty="0">
                <a:solidFill>
                  <a:schemeClr val="bg1"/>
                </a:solidFill>
                <a:latin typeface="Courier New" panose="02070309020205020404" pitchFamily="49" charset="0"/>
              </a:rPr>
              <a:t>    </a:t>
            </a:r>
            <a:r>
              <a:rPr lang="en-US" altLang="en-US" sz="1050" kern="1200" dirty="0" err="1">
                <a:solidFill>
                  <a:schemeClr val="bg1"/>
                </a:solidFill>
                <a:latin typeface="Courier New" panose="02070309020205020404" pitchFamily="49" charset="0"/>
              </a:rPr>
              <a:t>printf</a:t>
            </a:r>
            <a:r>
              <a:rPr lang="en-US" altLang="en-US" sz="1050" kern="1200" dirty="0">
                <a:solidFill>
                  <a:schemeClr val="bg1"/>
                </a:solidFill>
                <a:latin typeface="Courier New" panose="02070309020205020404" pitchFamily="49" charset="0"/>
              </a:rPr>
              <a:t> (“\n B is empty”);</a:t>
            </a:r>
          </a:p>
          <a:p>
            <a:pPr defTabSz="685800">
              <a:lnSpc>
                <a:spcPct val="90000"/>
              </a:lnSpc>
              <a:buClrTx/>
            </a:pPr>
            <a:r>
              <a:rPr lang="en-US" altLang="en-US" sz="1050" kern="1200" dirty="0">
                <a:solidFill>
                  <a:schemeClr val="bg1"/>
                </a:solidFill>
                <a:latin typeface="Courier New" panose="02070309020205020404" pitchFamily="49" charset="0"/>
              </a:rPr>
              <a:t>  return;</a:t>
            </a:r>
          </a:p>
          <a:p>
            <a:pPr defTabSz="685800">
              <a:lnSpc>
                <a:spcPct val="90000"/>
              </a:lnSpc>
              <a:buClrTx/>
            </a:pPr>
            <a:r>
              <a:rPr lang="en-US" altLang="en-US" sz="1050" kern="1200" dirty="0">
                <a:solidFill>
                  <a:schemeClr val="bg1"/>
                </a:solidFill>
                <a:latin typeface="Courier New" panose="02070309020205020404" pitchFamily="49" charset="0"/>
              </a:rPr>
              <a:t>}</a:t>
            </a:r>
          </a:p>
          <a:p>
            <a:pPr defTabSz="685800">
              <a:lnSpc>
                <a:spcPct val="90000"/>
              </a:lnSpc>
              <a:buClrTx/>
            </a:pPr>
            <a:endParaRPr lang="en-US" altLang="en-US" sz="1050" kern="1200" dirty="0">
              <a:solidFill>
                <a:schemeClr val="bg1"/>
              </a:solidFill>
              <a:latin typeface="Courier New" panose="02070309020205020404" pitchFamily="49" charset="0"/>
            </a:endParaRP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38</a:t>
            </a:fld>
            <a:endParaRPr lang="en"/>
          </a:p>
        </p:txBody>
      </p:sp>
    </p:spTree>
    <p:extLst>
      <p:ext uri="{BB962C8B-B14F-4D97-AF65-F5344CB8AC3E}">
        <p14:creationId xmlns:p14="http://schemas.microsoft.com/office/powerpoint/2010/main" val="390244536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p23"/>
          <p:cNvSpPr txBox="1">
            <a:spLocks noGrp="1"/>
          </p:cNvSpPr>
          <p:nvPr>
            <p:ph type="title"/>
          </p:nvPr>
        </p:nvSpPr>
        <p:spPr>
          <a:xfrm>
            <a:off x="-157842" y="749975"/>
            <a:ext cx="2607128" cy="2630400"/>
          </a:xfrm>
          <a:prstGeom prst="rect">
            <a:avLst/>
          </a:prstGeom>
        </p:spPr>
        <p:txBody>
          <a:bodyPr spcFirstLastPara="1" wrap="square" lIns="91425" tIns="91425" rIns="91425" bIns="91425" anchor="ctr" anchorCtr="0">
            <a:noAutofit/>
          </a:bodyPr>
          <a:lstStyle/>
          <a:p>
            <a:pPr lvl="0" algn="ctr"/>
            <a:r>
              <a:rPr lang="en-US" sz="3200" b="1" dirty="0">
                <a:solidFill>
                  <a:schemeClr val="accent3">
                    <a:lumMod val="50000"/>
                  </a:schemeClr>
                </a:solidFill>
                <a:latin typeface="Gabriola" panose="04040605051002020D02" pitchFamily="82" charset="0"/>
              </a:rPr>
              <a:t>Applications of Stack (1)</a:t>
            </a:r>
          </a:p>
        </p:txBody>
      </p:sp>
      <p:sp>
        <p:nvSpPr>
          <p:cNvPr id="459" name="Google Shape;459;p23"/>
          <p:cNvSpPr txBox="1">
            <a:spLocks noGrp="1"/>
          </p:cNvSpPr>
          <p:nvPr>
            <p:ph type="body" idx="1"/>
          </p:nvPr>
        </p:nvSpPr>
        <p:spPr>
          <a:xfrm>
            <a:off x="2734222" y="461794"/>
            <a:ext cx="5658112" cy="4095338"/>
          </a:xfrm>
          <a:prstGeom prst="rect">
            <a:avLst/>
          </a:prstGeom>
        </p:spPr>
        <p:txBody>
          <a:bodyPr spcFirstLastPara="1" wrap="square" lIns="91425" tIns="91425" rIns="91425" bIns="91425" anchor="t" anchorCtr="0">
            <a:noAutofit/>
          </a:bodyPr>
          <a:lstStyle/>
          <a:p>
            <a:pPr>
              <a:buFont typeface="Wingdings" panose="05000000000000000000" pitchFamily="2" charset="2"/>
              <a:buChar char="§"/>
            </a:pPr>
            <a:r>
              <a:rPr lang="en-US" sz="2400" b="1" dirty="0">
                <a:solidFill>
                  <a:schemeClr val="accent5">
                    <a:lumMod val="50000"/>
                  </a:schemeClr>
                </a:solidFill>
                <a:latin typeface="Gabriola" panose="04040605051002020D02" pitchFamily="82" charset="0"/>
              </a:rPr>
              <a:t>Direct applications:</a:t>
            </a:r>
          </a:p>
          <a:p>
            <a:pPr lvl="1">
              <a:buFont typeface="Wingdings" panose="05000000000000000000" pitchFamily="2" charset="2"/>
              <a:buChar char="§"/>
            </a:pPr>
            <a:r>
              <a:rPr lang="en-US" sz="2400" b="1" dirty="0">
                <a:solidFill>
                  <a:schemeClr val="accent5">
                    <a:lumMod val="50000"/>
                  </a:schemeClr>
                </a:solidFill>
                <a:latin typeface="Gabriola" panose="04040605051002020D02" pitchFamily="82" charset="0"/>
              </a:rPr>
              <a:t>Page-visited history in a Web browser</a:t>
            </a:r>
          </a:p>
          <a:p>
            <a:pPr lvl="1">
              <a:buFont typeface="Wingdings" panose="05000000000000000000" pitchFamily="2" charset="2"/>
              <a:buChar char="§"/>
            </a:pPr>
            <a:r>
              <a:rPr lang="en-US" sz="2400" b="1" dirty="0">
                <a:solidFill>
                  <a:schemeClr val="accent5">
                    <a:lumMod val="50000"/>
                  </a:schemeClr>
                </a:solidFill>
                <a:latin typeface="Gabriola" panose="04040605051002020D02" pitchFamily="82" charset="0"/>
              </a:rPr>
              <a:t>Undo sequence in a text editor</a:t>
            </a:r>
          </a:p>
          <a:p>
            <a:pPr lvl="1">
              <a:buFont typeface="Wingdings" panose="05000000000000000000" pitchFamily="2" charset="2"/>
              <a:buChar char="§"/>
            </a:pPr>
            <a:r>
              <a:rPr lang="en-US" sz="2400" b="1" dirty="0">
                <a:solidFill>
                  <a:schemeClr val="accent5">
                    <a:lumMod val="50000"/>
                  </a:schemeClr>
                </a:solidFill>
                <a:latin typeface="Gabriola" panose="04040605051002020D02" pitchFamily="82" charset="0"/>
              </a:rPr>
              <a:t>Chain of method calls in the Java Virtual Machine</a:t>
            </a:r>
          </a:p>
          <a:p>
            <a:pPr lvl="1">
              <a:buFont typeface="Wingdings" panose="05000000000000000000" pitchFamily="2" charset="2"/>
              <a:buChar char="§"/>
            </a:pPr>
            <a:r>
              <a:rPr lang="en-US" sz="2400" b="1" dirty="0">
                <a:solidFill>
                  <a:schemeClr val="accent5">
                    <a:lumMod val="50000"/>
                  </a:schemeClr>
                </a:solidFill>
                <a:latin typeface="Gabriola" panose="04040605051002020D02" pitchFamily="82" charset="0"/>
              </a:rPr>
              <a:t>Validate XML</a:t>
            </a:r>
          </a:p>
          <a:p>
            <a:pPr>
              <a:buFont typeface="Wingdings" panose="05000000000000000000" pitchFamily="2" charset="2"/>
              <a:buChar char="§"/>
            </a:pPr>
            <a:r>
              <a:rPr lang="en-US" sz="2400" b="1" dirty="0">
                <a:solidFill>
                  <a:schemeClr val="accent5">
                    <a:lumMod val="50000"/>
                  </a:schemeClr>
                </a:solidFill>
                <a:latin typeface="Gabriola" panose="04040605051002020D02" pitchFamily="82" charset="0"/>
              </a:rPr>
              <a:t>Indirect applications:</a:t>
            </a:r>
          </a:p>
          <a:p>
            <a:pPr lvl="1">
              <a:buFont typeface="Wingdings" panose="05000000000000000000" pitchFamily="2" charset="2"/>
              <a:buChar char="§"/>
            </a:pPr>
            <a:r>
              <a:rPr lang="en-US" sz="2400" b="1" dirty="0">
                <a:solidFill>
                  <a:schemeClr val="accent5">
                    <a:lumMod val="50000"/>
                  </a:schemeClr>
                </a:solidFill>
                <a:latin typeface="Gabriola" panose="04040605051002020D02" pitchFamily="82" charset="0"/>
              </a:rPr>
              <a:t>Auxiliary data structure for algorithms</a:t>
            </a:r>
          </a:p>
          <a:p>
            <a:pPr lvl="1">
              <a:buFont typeface="Wingdings" panose="05000000000000000000" pitchFamily="2" charset="2"/>
              <a:buChar char="§"/>
            </a:pPr>
            <a:r>
              <a:rPr lang="en-US" sz="2400" b="1" dirty="0">
                <a:solidFill>
                  <a:schemeClr val="accent5">
                    <a:lumMod val="50000"/>
                  </a:schemeClr>
                </a:solidFill>
                <a:latin typeface="Gabriola" panose="04040605051002020D02" pitchFamily="82" charset="0"/>
              </a:rPr>
              <a:t>Component of other data structures</a:t>
            </a:r>
          </a:p>
        </p:txBody>
      </p:sp>
      <p:sp>
        <p:nvSpPr>
          <p:cNvPr id="462" name="Google Shape;462;p23"/>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39</a:t>
            </a:fld>
            <a:endParaRPr/>
          </a:p>
        </p:txBody>
      </p:sp>
    </p:spTree>
    <p:extLst>
      <p:ext uri="{BB962C8B-B14F-4D97-AF65-F5344CB8AC3E}">
        <p14:creationId xmlns:p14="http://schemas.microsoft.com/office/powerpoint/2010/main" val="28941679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p23"/>
          <p:cNvSpPr txBox="1">
            <a:spLocks noGrp="1"/>
          </p:cNvSpPr>
          <p:nvPr>
            <p:ph type="title"/>
          </p:nvPr>
        </p:nvSpPr>
        <p:spPr>
          <a:xfrm>
            <a:off x="-157842" y="749975"/>
            <a:ext cx="2607128" cy="263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b="1" dirty="0" smtClean="0">
                <a:solidFill>
                  <a:schemeClr val="accent3">
                    <a:lumMod val="50000"/>
                  </a:schemeClr>
                </a:solidFill>
                <a:latin typeface="Gabriola" panose="04040605051002020D02" pitchFamily="82" charset="0"/>
              </a:rPr>
              <a:t>Outline [Module 3 (Part 2)]</a:t>
            </a:r>
            <a:endParaRPr sz="3600" b="1" dirty="0">
              <a:solidFill>
                <a:schemeClr val="accent3">
                  <a:lumMod val="50000"/>
                </a:schemeClr>
              </a:solidFill>
              <a:latin typeface="Gabriola" panose="04040605051002020D02" pitchFamily="82" charset="0"/>
            </a:endParaRPr>
          </a:p>
        </p:txBody>
      </p:sp>
      <p:sp>
        <p:nvSpPr>
          <p:cNvPr id="459" name="Google Shape;459;p23"/>
          <p:cNvSpPr txBox="1">
            <a:spLocks noGrp="1"/>
          </p:cNvSpPr>
          <p:nvPr>
            <p:ph type="body" idx="1"/>
          </p:nvPr>
        </p:nvSpPr>
        <p:spPr>
          <a:xfrm>
            <a:off x="2683000" y="678537"/>
            <a:ext cx="5434984" cy="3514844"/>
          </a:xfrm>
          <a:prstGeom prst="rect">
            <a:avLst/>
          </a:prstGeom>
        </p:spPr>
        <p:txBody>
          <a:bodyPr spcFirstLastPara="1" wrap="square" lIns="91425" tIns="91425" rIns="91425" bIns="91425" anchor="t" anchorCtr="0">
            <a:noAutofit/>
          </a:bodyPr>
          <a:lstStyle/>
          <a:p>
            <a:pPr marL="603250" indent="-457200">
              <a:buFont typeface="+mj-lt"/>
              <a:buAutoNum type="arabicPeriod"/>
            </a:pPr>
            <a:r>
              <a:rPr lang="en-US" sz="2400" b="1" dirty="0" smtClean="0">
                <a:solidFill>
                  <a:schemeClr val="accent5">
                    <a:lumMod val="50000"/>
                  </a:schemeClr>
                </a:solidFill>
                <a:latin typeface="Gabriola" panose="04040605051002020D02" pitchFamily="82" charset="0"/>
              </a:rPr>
              <a:t>Stack and Queue</a:t>
            </a:r>
          </a:p>
          <a:p>
            <a:pPr lvl="1"/>
            <a:r>
              <a:rPr lang="en-US" sz="2400" b="1" dirty="0" smtClean="0">
                <a:solidFill>
                  <a:schemeClr val="accent5">
                    <a:lumMod val="50000"/>
                  </a:schemeClr>
                </a:solidFill>
                <a:latin typeface="Gabriola" panose="04040605051002020D02" pitchFamily="82" charset="0"/>
              </a:rPr>
              <a:t>Introduction</a:t>
            </a:r>
          </a:p>
          <a:p>
            <a:pPr lvl="1"/>
            <a:r>
              <a:rPr lang="en-US" sz="2400" b="1" dirty="0" smtClean="0">
                <a:solidFill>
                  <a:schemeClr val="accent5">
                    <a:lumMod val="50000"/>
                  </a:schemeClr>
                </a:solidFill>
                <a:latin typeface="Gabriola" panose="04040605051002020D02" pitchFamily="82" charset="0"/>
              </a:rPr>
              <a:t>Implementation (static and dynamic)</a:t>
            </a:r>
          </a:p>
          <a:p>
            <a:pPr lvl="1"/>
            <a:r>
              <a:rPr lang="en-US" sz="2400" b="1" dirty="0" smtClean="0">
                <a:solidFill>
                  <a:schemeClr val="accent5">
                    <a:lumMod val="50000"/>
                  </a:schemeClr>
                </a:solidFill>
                <a:latin typeface="Gabriola" panose="04040605051002020D02" pitchFamily="82" charset="0"/>
              </a:rPr>
              <a:t>Applications</a:t>
            </a:r>
          </a:p>
          <a:p>
            <a:pPr marL="603250" indent="-457200">
              <a:buFont typeface="+mj-lt"/>
              <a:buAutoNum type="arabicPeriod"/>
            </a:pPr>
            <a:r>
              <a:rPr lang="en-US" sz="2400" b="1" dirty="0" smtClean="0">
                <a:solidFill>
                  <a:schemeClr val="accent5">
                    <a:lumMod val="50000"/>
                  </a:schemeClr>
                </a:solidFill>
                <a:latin typeface="Gabriola" panose="04040605051002020D02" pitchFamily="82" charset="0"/>
              </a:rPr>
              <a:t>Circular Queues</a:t>
            </a:r>
          </a:p>
          <a:p>
            <a:pPr lvl="1"/>
            <a:r>
              <a:rPr lang="en-US" sz="2400" b="1" dirty="0" smtClean="0">
                <a:solidFill>
                  <a:schemeClr val="accent5">
                    <a:lumMod val="50000"/>
                  </a:schemeClr>
                </a:solidFill>
                <a:latin typeface="Gabriola" panose="04040605051002020D02" pitchFamily="82" charset="0"/>
              </a:rPr>
              <a:t>Applications</a:t>
            </a:r>
            <a:endParaRPr lang="en-US" sz="2400" b="1" dirty="0">
              <a:solidFill>
                <a:schemeClr val="accent5">
                  <a:lumMod val="50000"/>
                </a:schemeClr>
              </a:solidFill>
              <a:latin typeface="Gabriola" panose="04040605051002020D02" pitchFamily="82" charset="0"/>
            </a:endParaRPr>
          </a:p>
        </p:txBody>
      </p:sp>
      <p:sp>
        <p:nvSpPr>
          <p:cNvPr id="462" name="Google Shape;462;p23"/>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a:t>
            </a:fld>
            <a:endParaRPr/>
          </a:p>
        </p:txBody>
      </p:sp>
    </p:spTree>
    <p:extLst>
      <p:ext uri="{BB962C8B-B14F-4D97-AF65-F5344CB8AC3E}">
        <p14:creationId xmlns:p14="http://schemas.microsoft.com/office/powerpoint/2010/main" val="281077537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p23"/>
          <p:cNvSpPr txBox="1">
            <a:spLocks noGrp="1"/>
          </p:cNvSpPr>
          <p:nvPr>
            <p:ph type="title"/>
          </p:nvPr>
        </p:nvSpPr>
        <p:spPr>
          <a:xfrm>
            <a:off x="-157842" y="749975"/>
            <a:ext cx="2607128" cy="2630400"/>
          </a:xfrm>
          <a:prstGeom prst="rect">
            <a:avLst/>
          </a:prstGeom>
        </p:spPr>
        <p:txBody>
          <a:bodyPr spcFirstLastPara="1" wrap="square" lIns="91425" tIns="91425" rIns="91425" bIns="91425" anchor="ctr" anchorCtr="0">
            <a:noAutofit/>
          </a:bodyPr>
          <a:lstStyle/>
          <a:p>
            <a:pPr lvl="0" algn="ctr"/>
            <a:r>
              <a:rPr lang="en-US" sz="3200" b="1" dirty="0">
                <a:solidFill>
                  <a:schemeClr val="accent3">
                    <a:lumMod val="50000"/>
                  </a:schemeClr>
                </a:solidFill>
                <a:latin typeface="Gabriola" panose="04040605051002020D02" pitchFamily="82" charset="0"/>
              </a:rPr>
              <a:t>Applications of Stack </a:t>
            </a:r>
            <a:r>
              <a:rPr lang="en-US" sz="3200" b="1" dirty="0" smtClean="0">
                <a:solidFill>
                  <a:schemeClr val="accent3">
                    <a:lumMod val="50000"/>
                  </a:schemeClr>
                </a:solidFill>
                <a:latin typeface="Gabriola" panose="04040605051002020D02" pitchFamily="82" charset="0"/>
              </a:rPr>
              <a:t>(2)</a:t>
            </a:r>
            <a:endParaRPr lang="en-US" sz="3200" b="1" dirty="0">
              <a:solidFill>
                <a:schemeClr val="accent3">
                  <a:lumMod val="50000"/>
                </a:schemeClr>
              </a:solidFill>
              <a:latin typeface="Gabriola" panose="04040605051002020D02" pitchFamily="82" charset="0"/>
            </a:endParaRPr>
          </a:p>
        </p:txBody>
      </p:sp>
      <p:sp>
        <p:nvSpPr>
          <p:cNvPr id="459" name="Google Shape;459;p23"/>
          <p:cNvSpPr txBox="1">
            <a:spLocks noGrp="1"/>
          </p:cNvSpPr>
          <p:nvPr>
            <p:ph type="body" idx="1"/>
          </p:nvPr>
        </p:nvSpPr>
        <p:spPr>
          <a:xfrm>
            <a:off x="2592973" y="749975"/>
            <a:ext cx="5160842" cy="3480054"/>
          </a:xfrm>
          <a:prstGeom prst="rect">
            <a:avLst/>
          </a:prstGeom>
        </p:spPr>
        <p:txBody>
          <a:bodyPr spcFirstLastPara="1" wrap="square" lIns="91425" tIns="91425" rIns="91425" bIns="91425" anchor="t" anchorCtr="0">
            <a:noAutofit/>
          </a:bodyPr>
          <a:lstStyle/>
          <a:p>
            <a:pPr marL="603250" indent="-457200">
              <a:buFont typeface="+mj-lt"/>
              <a:buAutoNum type="arabicPeriod"/>
            </a:pPr>
            <a:r>
              <a:rPr lang="en-US" sz="2400" b="1" dirty="0">
                <a:solidFill>
                  <a:schemeClr val="accent5">
                    <a:lumMod val="50000"/>
                  </a:schemeClr>
                </a:solidFill>
                <a:latin typeface="Gabriola" panose="04040605051002020D02" pitchFamily="82" charset="0"/>
              </a:rPr>
              <a:t>Depth first search / </a:t>
            </a:r>
            <a:r>
              <a:rPr lang="en-US" sz="2400" b="1" dirty="0" smtClean="0">
                <a:solidFill>
                  <a:schemeClr val="accent5">
                    <a:lumMod val="50000"/>
                  </a:schemeClr>
                </a:solidFill>
                <a:latin typeface="Gabriola" panose="04040605051002020D02" pitchFamily="82" charset="0"/>
              </a:rPr>
              <a:t>backtracking</a:t>
            </a:r>
          </a:p>
          <a:p>
            <a:pPr marL="603250" indent="-457200">
              <a:buFont typeface="+mj-lt"/>
              <a:buAutoNum type="arabicPeriod"/>
            </a:pPr>
            <a:r>
              <a:rPr lang="en-US" sz="2400" b="1" dirty="0">
                <a:solidFill>
                  <a:schemeClr val="accent5">
                    <a:lumMod val="50000"/>
                  </a:schemeClr>
                </a:solidFill>
                <a:latin typeface="Gabriola" panose="04040605051002020D02" pitchFamily="82" charset="0"/>
              </a:rPr>
              <a:t>Function calls (runtime stack)</a:t>
            </a:r>
          </a:p>
          <a:p>
            <a:pPr marL="603250" indent="-457200">
              <a:buFont typeface="+mj-lt"/>
              <a:buAutoNum type="arabicPeriod"/>
            </a:pPr>
            <a:r>
              <a:rPr lang="en-US" sz="2400" b="1" dirty="0" smtClean="0">
                <a:solidFill>
                  <a:schemeClr val="accent5">
                    <a:lumMod val="50000"/>
                  </a:schemeClr>
                </a:solidFill>
                <a:latin typeface="Gabriola" panose="04040605051002020D02" pitchFamily="82" charset="0"/>
              </a:rPr>
              <a:t>Parenthesis Matching</a:t>
            </a:r>
            <a:endParaRPr lang="en-US" sz="2400" b="1" dirty="0">
              <a:solidFill>
                <a:schemeClr val="accent5">
                  <a:lumMod val="50000"/>
                </a:schemeClr>
              </a:solidFill>
              <a:latin typeface="Gabriola" panose="04040605051002020D02" pitchFamily="82" charset="0"/>
            </a:endParaRPr>
          </a:p>
          <a:p>
            <a:pPr marL="603250" indent="-457200">
              <a:buFont typeface="+mj-lt"/>
              <a:buAutoNum type="arabicPeriod"/>
            </a:pPr>
            <a:r>
              <a:rPr lang="en-US" sz="2400" b="1" dirty="0">
                <a:solidFill>
                  <a:schemeClr val="accent5">
                    <a:lumMod val="50000"/>
                  </a:schemeClr>
                </a:solidFill>
                <a:latin typeface="Gabriola" panose="04040605051002020D02" pitchFamily="82" charset="0"/>
              </a:rPr>
              <a:t>Evaluating postfix expressions</a:t>
            </a:r>
          </a:p>
          <a:p>
            <a:pPr marL="603250" indent="-457200">
              <a:buFont typeface="+mj-lt"/>
              <a:buAutoNum type="arabicPeriod"/>
            </a:pPr>
            <a:r>
              <a:rPr lang="en-US" sz="2400" b="1" dirty="0">
                <a:solidFill>
                  <a:schemeClr val="accent5">
                    <a:lumMod val="50000"/>
                  </a:schemeClr>
                </a:solidFill>
                <a:latin typeface="Gabriola" panose="04040605051002020D02" pitchFamily="82" charset="0"/>
              </a:rPr>
              <a:t>Converting infix to postfix</a:t>
            </a:r>
          </a:p>
          <a:p>
            <a:pPr marL="603250" indent="-457200">
              <a:buFont typeface="+mj-lt"/>
              <a:buAutoNum type="arabicPeriod"/>
            </a:pPr>
            <a:r>
              <a:rPr lang="en-US" sz="2400" b="1" dirty="0" smtClean="0">
                <a:solidFill>
                  <a:schemeClr val="accent5">
                    <a:lumMod val="50000"/>
                  </a:schemeClr>
                </a:solidFill>
                <a:latin typeface="Gabriola" panose="04040605051002020D02" pitchFamily="82" charset="0"/>
              </a:rPr>
              <a:t>Recursion</a:t>
            </a:r>
            <a:endParaRPr lang="en-US" sz="2400" b="1" dirty="0">
              <a:solidFill>
                <a:schemeClr val="accent5">
                  <a:lumMod val="50000"/>
                </a:schemeClr>
              </a:solidFill>
              <a:latin typeface="Gabriola" panose="04040605051002020D02" pitchFamily="82" charset="0"/>
            </a:endParaRPr>
          </a:p>
        </p:txBody>
      </p:sp>
      <p:sp>
        <p:nvSpPr>
          <p:cNvPr id="462" name="Google Shape;462;p23"/>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40</a:t>
            </a:fld>
            <a:endParaRPr/>
          </a:p>
        </p:txBody>
      </p:sp>
    </p:spTree>
    <p:extLst>
      <p:ext uri="{BB962C8B-B14F-4D97-AF65-F5344CB8AC3E}">
        <p14:creationId xmlns:p14="http://schemas.microsoft.com/office/powerpoint/2010/main" val="319724285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3"/>
          <p:cNvSpPr>
            <a:spLocks noGrp="1" noChangeArrowheads="1"/>
          </p:cNvSpPr>
          <p:nvPr>
            <p:ph type="body" sz="half" idx="4294967295"/>
          </p:nvPr>
        </p:nvSpPr>
        <p:spPr>
          <a:xfrm>
            <a:off x="669073" y="716280"/>
            <a:ext cx="4387411" cy="4427220"/>
          </a:xfrm>
        </p:spPr>
        <p:txBody>
          <a:bodyPr/>
          <a:lstStyle/>
          <a:p>
            <a:pPr eaLnBrk="1" hangingPunct="1">
              <a:lnSpc>
                <a:spcPct val="80000"/>
              </a:lnSpc>
            </a:pPr>
            <a:r>
              <a:rPr lang="en-US" altLang="en-US" sz="1600" b="1" dirty="0">
                <a:latin typeface="Gabriola" panose="04040605051002020D02" pitchFamily="82" charset="0"/>
              </a:rPr>
              <a:t>Problem</a:t>
            </a:r>
          </a:p>
          <a:p>
            <a:pPr lvl="1" eaLnBrk="1" hangingPunct="1">
              <a:lnSpc>
                <a:spcPct val="80000"/>
              </a:lnSpc>
            </a:pPr>
            <a:r>
              <a:rPr lang="en-US" altLang="en-US" sz="1600" b="1" dirty="0">
                <a:latin typeface="Gabriola" panose="04040605051002020D02" pitchFamily="82" charset="0"/>
              </a:rPr>
              <a:t>Discover a path from </a:t>
            </a:r>
            <a:r>
              <a:rPr lang="en-US" altLang="en-US" sz="1600" b="1" i="1" dirty="0">
                <a:latin typeface="Gabriola" panose="04040605051002020D02" pitchFamily="82" charset="0"/>
              </a:rPr>
              <a:t>start</a:t>
            </a:r>
            <a:r>
              <a:rPr lang="en-US" altLang="en-US" sz="1600" b="1" dirty="0">
                <a:latin typeface="Gabriola" panose="04040605051002020D02" pitchFamily="82" charset="0"/>
              </a:rPr>
              <a:t> to </a:t>
            </a:r>
            <a:r>
              <a:rPr lang="en-US" altLang="en-US" sz="1600" b="1" i="1" dirty="0">
                <a:latin typeface="Gabriola" panose="04040605051002020D02" pitchFamily="82" charset="0"/>
              </a:rPr>
              <a:t>goal</a:t>
            </a:r>
          </a:p>
          <a:p>
            <a:pPr eaLnBrk="1" hangingPunct="1">
              <a:lnSpc>
                <a:spcPct val="80000"/>
              </a:lnSpc>
            </a:pPr>
            <a:r>
              <a:rPr lang="en-US" altLang="en-US" sz="1600" b="1" dirty="0">
                <a:latin typeface="Gabriola" panose="04040605051002020D02" pitchFamily="82" charset="0"/>
              </a:rPr>
              <a:t>Solution</a:t>
            </a:r>
          </a:p>
          <a:p>
            <a:pPr lvl="1" eaLnBrk="1" hangingPunct="1">
              <a:lnSpc>
                <a:spcPct val="80000"/>
              </a:lnSpc>
            </a:pPr>
            <a:r>
              <a:rPr lang="en-US" altLang="en-US" sz="1800" b="1" dirty="0">
                <a:latin typeface="Gabriola" panose="04040605051002020D02" pitchFamily="82" charset="0"/>
              </a:rPr>
              <a:t>Start from</a:t>
            </a:r>
          </a:p>
          <a:p>
            <a:pPr lvl="2" eaLnBrk="1" hangingPunct="1">
              <a:lnSpc>
                <a:spcPct val="80000"/>
              </a:lnSpc>
            </a:pPr>
            <a:r>
              <a:rPr lang="en-US" altLang="en-US" sz="1200" b="1" dirty="0">
                <a:latin typeface="Gabriola" panose="04040605051002020D02" pitchFamily="82" charset="0"/>
              </a:rPr>
              <a:t>Node </a:t>
            </a:r>
            <a:r>
              <a:rPr lang="en-US" altLang="en-US" sz="1200" b="1" dirty="0">
                <a:solidFill>
                  <a:srgbClr val="0000FF"/>
                </a:solidFill>
                <a:latin typeface="Gabriola" panose="04040605051002020D02" pitchFamily="82" charset="0"/>
              </a:rPr>
              <a:t>start</a:t>
            </a:r>
          </a:p>
          <a:p>
            <a:pPr lvl="1" eaLnBrk="1" hangingPunct="1">
              <a:lnSpc>
                <a:spcPct val="80000"/>
              </a:lnSpc>
            </a:pPr>
            <a:r>
              <a:rPr lang="en-US" altLang="en-US" sz="1800" b="1" dirty="0">
                <a:latin typeface="Gabriola" panose="04040605051002020D02" pitchFamily="82" charset="0"/>
              </a:rPr>
              <a:t>Stop </a:t>
            </a:r>
          </a:p>
          <a:p>
            <a:pPr lvl="2" eaLnBrk="1" hangingPunct="1">
              <a:lnSpc>
                <a:spcPct val="80000"/>
              </a:lnSpc>
            </a:pPr>
            <a:r>
              <a:rPr lang="en-US" altLang="en-US" sz="1200" b="1" dirty="0">
                <a:latin typeface="Gabriola" panose="04040605051002020D02" pitchFamily="82" charset="0"/>
              </a:rPr>
              <a:t>If node is </a:t>
            </a:r>
            <a:r>
              <a:rPr lang="en-US" altLang="en-US" sz="1200" b="1" dirty="0">
                <a:solidFill>
                  <a:srgbClr val="0000FF"/>
                </a:solidFill>
                <a:latin typeface="Gabriola" panose="04040605051002020D02" pitchFamily="82" charset="0"/>
              </a:rPr>
              <a:t>goal</a:t>
            </a:r>
          </a:p>
          <a:p>
            <a:pPr lvl="1" eaLnBrk="1" hangingPunct="1">
              <a:lnSpc>
                <a:spcPct val="80000"/>
              </a:lnSpc>
            </a:pPr>
            <a:r>
              <a:rPr lang="en-US" altLang="en-US" sz="1800" b="1" dirty="0">
                <a:latin typeface="Gabriola" panose="04040605051002020D02" pitchFamily="82" charset="0"/>
              </a:rPr>
              <a:t>Go deep</a:t>
            </a:r>
          </a:p>
          <a:p>
            <a:pPr lvl="2" eaLnBrk="1" hangingPunct="1">
              <a:lnSpc>
                <a:spcPct val="80000"/>
              </a:lnSpc>
            </a:pPr>
            <a:r>
              <a:rPr lang="en-US" altLang="en-US" sz="1200" b="1" dirty="0">
                <a:latin typeface="Gabriola" panose="04040605051002020D02" pitchFamily="82" charset="0"/>
              </a:rPr>
              <a:t>If there is an unvisited neighbor, go there</a:t>
            </a:r>
          </a:p>
          <a:p>
            <a:pPr lvl="1" eaLnBrk="1" hangingPunct="1">
              <a:lnSpc>
                <a:spcPct val="80000"/>
              </a:lnSpc>
            </a:pPr>
            <a:r>
              <a:rPr lang="en-US" altLang="en-US" sz="1800" b="1" dirty="0">
                <a:latin typeface="Gabriola" panose="04040605051002020D02" pitchFamily="82" charset="0"/>
              </a:rPr>
              <a:t>Backtrack</a:t>
            </a:r>
          </a:p>
          <a:p>
            <a:pPr lvl="2" eaLnBrk="1" hangingPunct="1">
              <a:lnSpc>
                <a:spcPct val="80000"/>
              </a:lnSpc>
            </a:pPr>
            <a:r>
              <a:rPr lang="en-US" altLang="en-US" sz="1200" b="1" dirty="0">
                <a:latin typeface="Gabriola" panose="04040605051002020D02" pitchFamily="82" charset="0"/>
              </a:rPr>
              <a:t>Retreat along the path to find an unvisited neighbor, if cannot go deeper</a:t>
            </a:r>
          </a:p>
          <a:p>
            <a:pPr eaLnBrk="1" hangingPunct="1">
              <a:lnSpc>
                <a:spcPct val="80000"/>
              </a:lnSpc>
            </a:pPr>
            <a:r>
              <a:rPr lang="en-US" altLang="en-US" sz="1600" b="1" dirty="0">
                <a:latin typeface="Gabriola" panose="04040605051002020D02" pitchFamily="82" charset="0"/>
              </a:rPr>
              <a:t>Outcome</a:t>
            </a:r>
          </a:p>
          <a:p>
            <a:pPr lvl="1" eaLnBrk="1" hangingPunct="1">
              <a:lnSpc>
                <a:spcPct val="80000"/>
              </a:lnSpc>
            </a:pPr>
            <a:r>
              <a:rPr lang="en-US" altLang="en-US" sz="1600" b="1" dirty="0">
                <a:latin typeface="Gabriola" panose="04040605051002020D02" pitchFamily="82" charset="0"/>
              </a:rPr>
              <a:t>If there is a path from </a:t>
            </a:r>
            <a:r>
              <a:rPr lang="en-US" altLang="en-US" sz="1600" b="1" i="1" dirty="0">
                <a:latin typeface="Gabriola" panose="04040605051002020D02" pitchFamily="82" charset="0"/>
              </a:rPr>
              <a:t>start</a:t>
            </a:r>
            <a:r>
              <a:rPr lang="en-US" altLang="en-US" sz="1600" b="1" dirty="0">
                <a:latin typeface="Gabriola" panose="04040605051002020D02" pitchFamily="82" charset="0"/>
              </a:rPr>
              <a:t> to </a:t>
            </a:r>
            <a:r>
              <a:rPr lang="en-US" altLang="en-US" sz="1600" b="1" i="1" dirty="0">
                <a:latin typeface="Gabriola" panose="04040605051002020D02" pitchFamily="82" charset="0"/>
              </a:rPr>
              <a:t>goal</a:t>
            </a:r>
            <a:r>
              <a:rPr lang="en-US" altLang="en-US" sz="1600" b="1" dirty="0">
                <a:latin typeface="Gabriola" panose="04040605051002020D02" pitchFamily="82" charset="0"/>
              </a:rPr>
              <a:t>, DFS finds one such path</a:t>
            </a:r>
          </a:p>
        </p:txBody>
      </p:sp>
      <p:sp>
        <p:nvSpPr>
          <p:cNvPr id="10245" name="Text Box 4"/>
          <p:cNvSpPr txBox="1">
            <a:spLocks noChangeArrowheads="1"/>
          </p:cNvSpPr>
          <p:nvPr/>
        </p:nvSpPr>
        <p:spPr bwMode="auto">
          <a:xfrm>
            <a:off x="5955506" y="1614487"/>
            <a:ext cx="224742" cy="300082"/>
          </a:xfrm>
          <a:prstGeom prst="rect">
            <a:avLst/>
          </a:prstGeom>
          <a:solidFill>
            <a:srgbClr val="66FF33"/>
          </a:solidFill>
          <a:ln w="9525">
            <a:solidFill>
              <a:schemeClr val="tx1"/>
            </a:solidFill>
            <a:miter lim="800000"/>
            <a:headEnd/>
            <a:tailEnd/>
          </a:ln>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685800" fontAlgn="base">
              <a:spcBef>
                <a:spcPct val="0"/>
              </a:spcBef>
              <a:spcAft>
                <a:spcPct val="0"/>
              </a:spcAft>
              <a:buClrTx/>
            </a:pPr>
            <a:r>
              <a:rPr lang="en-US" altLang="en-US" sz="1350" b="1" kern="1200">
                <a:solidFill>
                  <a:srgbClr val="000000"/>
                </a:solidFill>
                <a:latin typeface="Gabriola" panose="04040605051002020D02" pitchFamily="82" charset="0"/>
                <a:ea typeface="+mn-ea"/>
                <a:cs typeface="+mn-cs"/>
              </a:rPr>
              <a:t>1</a:t>
            </a:r>
          </a:p>
        </p:txBody>
      </p:sp>
      <p:sp>
        <p:nvSpPr>
          <p:cNvPr id="10246" name="Text Box 5"/>
          <p:cNvSpPr txBox="1">
            <a:spLocks noChangeArrowheads="1"/>
          </p:cNvSpPr>
          <p:nvPr/>
        </p:nvSpPr>
        <p:spPr bwMode="auto">
          <a:xfrm>
            <a:off x="5498306" y="2246710"/>
            <a:ext cx="240772" cy="30008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685800" fontAlgn="base">
              <a:spcBef>
                <a:spcPct val="0"/>
              </a:spcBef>
              <a:spcAft>
                <a:spcPct val="0"/>
              </a:spcAft>
              <a:buClrTx/>
            </a:pPr>
            <a:r>
              <a:rPr lang="en-US" altLang="en-US" sz="1350" b="1" kern="1200">
                <a:solidFill>
                  <a:srgbClr val="000000"/>
                </a:solidFill>
                <a:latin typeface="Gabriola" panose="04040605051002020D02" pitchFamily="82" charset="0"/>
                <a:ea typeface="+mn-ea"/>
                <a:cs typeface="+mn-cs"/>
              </a:rPr>
              <a:t>2</a:t>
            </a:r>
          </a:p>
        </p:txBody>
      </p:sp>
      <p:sp>
        <p:nvSpPr>
          <p:cNvPr id="10247" name="Text Box 6"/>
          <p:cNvSpPr txBox="1">
            <a:spLocks noChangeArrowheads="1"/>
          </p:cNvSpPr>
          <p:nvPr/>
        </p:nvSpPr>
        <p:spPr bwMode="auto">
          <a:xfrm>
            <a:off x="5955506" y="2246710"/>
            <a:ext cx="242374" cy="30008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685800" fontAlgn="base">
              <a:spcBef>
                <a:spcPct val="0"/>
              </a:spcBef>
              <a:spcAft>
                <a:spcPct val="0"/>
              </a:spcAft>
              <a:buClrTx/>
            </a:pPr>
            <a:r>
              <a:rPr lang="en-US" altLang="en-US" sz="1350" b="1" kern="1200">
                <a:solidFill>
                  <a:srgbClr val="000000"/>
                </a:solidFill>
                <a:latin typeface="Gabriola" panose="04040605051002020D02" pitchFamily="82" charset="0"/>
                <a:ea typeface="+mn-ea"/>
                <a:cs typeface="+mn-cs"/>
              </a:rPr>
              <a:t>3</a:t>
            </a:r>
          </a:p>
        </p:txBody>
      </p:sp>
      <p:sp>
        <p:nvSpPr>
          <p:cNvPr id="10248" name="Text Box 7"/>
          <p:cNvSpPr txBox="1">
            <a:spLocks noChangeArrowheads="1"/>
          </p:cNvSpPr>
          <p:nvPr/>
        </p:nvSpPr>
        <p:spPr bwMode="auto">
          <a:xfrm>
            <a:off x="6400800" y="2246710"/>
            <a:ext cx="253596" cy="30008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685800" fontAlgn="base">
              <a:spcBef>
                <a:spcPct val="0"/>
              </a:spcBef>
              <a:spcAft>
                <a:spcPct val="0"/>
              </a:spcAft>
              <a:buClrTx/>
            </a:pPr>
            <a:r>
              <a:rPr lang="en-US" altLang="en-US" sz="1350" b="1" kern="1200">
                <a:solidFill>
                  <a:srgbClr val="000000"/>
                </a:solidFill>
                <a:latin typeface="Gabriola" panose="04040605051002020D02" pitchFamily="82" charset="0"/>
                <a:ea typeface="+mn-ea"/>
                <a:cs typeface="+mn-cs"/>
              </a:rPr>
              <a:t>4</a:t>
            </a:r>
          </a:p>
        </p:txBody>
      </p:sp>
      <p:sp>
        <p:nvSpPr>
          <p:cNvPr id="10249" name="Text Box 8"/>
          <p:cNvSpPr txBox="1">
            <a:spLocks noChangeArrowheads="1"/>
          </p:cNvSpPr>
          <p:nvPr/>
        </p:nvSpPr>
        <p:spPr bwMode="auto">
          <a:xfrm>
            <a:off x="5029200" y="2814637"/>
            <a:ext cx="243978" cy="30008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685800" fontAlgn="base">
              <a:spcBef>
                <a:spcPct val="0"/>
              </a:spcBef>
              <a:spcAft>
                <a:spcPct val="0"/>
              </a:spcAft>
              <a:buClrTx/>
            </a:pPr>
            <a:r>
              <a:rPr lang="en-US" altLang="en-US" sz="1350" b="1" kern="1200">
                <a:solidFill>
                  <a:srgbClr val="000000"/>
                </a:solidFill>
                <a:latin typeface="Gabriola" panose="04040605051002020D02" pitchFamily="82" charset="0"/>
                <a:ea typeface="+mn-ea"/>
                <a:cs typeface="+mn-cs"/>
              </a:rPr>
              <a:t>5</a:t>
            </a:r>
          </a:p>
        </p:txBody>
      </p:sp>
      <p:sp>
        <p:nvSpPr>
          <p:cNvPr id="10250" name="Text Box 9"/>
          <p:cNvSpPr txBox="1">
            <a:spLocks noChangeArrowheads="1"/>
          </p:cNvSpPr>
          <p:nvPr/>
        </p:nvSpPr>
        <p:spPr bwMode="auto">
          <a:xfrm>
            <a:off x="5486400" y="2814637"/>
            <a:ext cx="253596" cy="30008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685800" fontAlgn="base">
              <a:spcBef>
                <a:spcPct val="0"/>
              </a:spcBef>
              <a:spcAft>
                <a:spcPct val="0"/>
              </a:spcAft>
              <a:buClrTx/>
            </a:pPr>
            <a:r>
              <a:rPr lang="en-US" altLang="en-US" sz="1350" b="1" kern="1200">
                <a:solidFill>
                  <a:srgbClr val="000000"/>
                </a:solidFill>
                <a:latin typeface="Gabriola" panose="04040605051002020D02" pitchFamily="82" charset="0"/>
                <a:ea typeface="+mn-ea"/>
                <a:cs typeface="+mn-cs"/>
              </a:rPr>
              <a:t>6</a:t>
            </a:r>
          </a:p>
        </p:txBody>
      </p:sp>
      <p:sp>
        <p:nvSpPr>
          <p:cNvPr id="10251" name="Text Box 10"/>
          <p:cNvSpPr txBox="1">
            <a:spLocks noChangeArrowheads="1"/>
          </p:cNvSpPr>
          <p:nvPr/>
        </p:nvSpPr>
        <p:spPr bwMode="auto">
          <a:xfrm>
            <a:off x="6412706" y="2814637"/>
            <a:ext cx="250390" cy="30008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685800" fontAlgn="base">
              <a:spcBef>
                <a:spcPct val="0"/>
              </a:spcBef>
              <a:spcAft>
                <a:spcPct val="0"/>
              </a:spcAft>
              <a:buClrTx/>
            </a:pPr>
            <a:r>
              <a:rPr lang="en-US" altLang="en-US" sz="1350" b="1" kern="1200">
                <a:solidFill>
                  <a:srgbClr val="000000"/>
                </a:solidFill>
                <a:latin typeface="Gabriola" panose="04040605051002020D02" pitchFamily="82" charset="0"/>
                <a:ea typeface="+mn-ea"/>
                <a:cs typeface="+mn-cs"/>
              </a:rPr>
              <a:t>8</a:t>
            </a:r>
          </a:p>
        </p:txBody>
      </p:sp>
      <p:sp>
        <p:nvSpPr>
          <p:cNvPr id="10252" name="Text Box 11"/>
          <p:cNvSpPr txBox="1">
            <a:spLocks noChangeArrowheads="1"/>
          </p:cNvSpPr>
          <p:nvPr/>
        </p:nvSpPr>
        <p:spPr bwMode="auto">
          <a:xfrm>
            <a:off x="5955506" y="2814637"/>
            <a:ext cx="250390" cy="30008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685800" fontAlgn="base">
              <a:spcBef>
                <a:spcPct val="0"/>
              </a:spcBef>
              <a:spcAft>
                <a:spcPct val="0"/>
              </a:spcAft>
              <a:buClrTx/>
            </a:pPr>
            <a:r>
              <a:rPr lang="en-US" altLang="en-US" sz="1350" b="1" kern="1200">
                <a:solidFill>
                  <a:srgbClr val="000000"/>
                </a:solidFill>
                <a:latin typeface="Gabriola" panose="04040605051002020D02" pitchFamily="82" charset="0"/>
                <a:ea typeface="+mn-ea"/>
                <a:cs typeface="+mn-cs"/>
              </a:rPr>
              <a:t>7</a:t>
            </a:r>
          </a:p>
        </p:txBody>
      </p:sp>
      <p:sp>
        <p:nvSpPr>
          <p:cNvPr id="10253" name="Text Box 12"/>
          <p:cNvSpPr txBox="1">
            <a:spLocks noChangeArrowheads="1"/>
          </p:cNvSpPr>
          <p:nvPr/>
        </p:nvSpPr>
        <p:spPr bwMode="auto">
          <a:xfrm>
            <a:off x="5498306" y="3443287"/>
            <a:ext cx="253596" cy="30008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685800" fontAlgn="base">
              <a:spcBef>
                <a:spcPct val="0"/>
              </a:spcBef>
              <a:spcAft>
                <a:spcPct val="0"/>
              </a:spcAft>
              <a:buClrTx/>
            </a:pPr>
            <a:r>
              <a:rPr lang="en-US" altLang="en-US" sz="1350" b="1" kern="1200">
                <a:solidFill>
                  <a:srgbClr val="000000"/>
                </a:solidFill>
                <a:latin typeface="Gabriola" panose="04040605051002020D02" pitchFamily="82" charset="0"/>
                <a:ea typeface="+mn-ea"/>
                <a:cs typeface="+mn-cs"/>
              </a:rPr>
              <a:t>9</a:t>
            </a:r>
          </a:p>
        </p:txBody>
      </p:sp>
      <p:sp>
        <p:nvSpPr>
          <p:cNvPr id="10254" name="Text Box 13"/>
          <p:cNvSpPr txBox="1">
            <a:spLocks noChangeArrowheads="1"/>
          </p:cNvSpPr>
          <p:nvPr/>
        </p:nvSpPr>
        <p:spPr bwMode="auto">
          <a:xfrm>
            <a:off x="5955506" y="3443287"/>
            <a:ext cx="293670" cy="300082"/>
          </a:xfrm>
          <a:prstGeom prst="rect">
            <a:avLst/>
          </a:prstGeom>
          <a:solidFill>
            <a:srgbClr val="FF9900"/>
          </a:solidFill>
          <a:ln w="9525">
            <a:solidFill>
              <a:schemeClr val="tx1"/>
            </a:solidFill>
            <a:miter lim="800000"/>
            <a:headEnd/>
            <a:tailEnd/>
          </a:ln>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685800" fontAlgn="base">
              <a:spcBef>
                <a:spcPct val="0"/>
              </a:spcBef>
              <a:spcAft>
                <a:spcPct val="0"/>
              </a:spcAft>
              <a:buClrTx/>
            </a:pPr>
            <a:r>
              <a:rPr lang="en-US" altLang="en-US" sz="1350" b="1" kern="1200">
                <a:solidFill>
                  <a:srgbClr val="000000"/>
                </a:solidFill>
                <a:latin typeface="Gabriola" panose="04040605051002020D02" pitchFamily="82" charset="0"/>
                <a:ea typeface="+mn-ea"/>
                <a:cs typeface="+mn-cs"/>
              </a:rPr>
              <a:t>10</a:t>
            </a:r>
          </a:p>
        </p:txBody>
      </p:sp>
      <p:sp>
        <p:nvSpPr>
          <p:cNvPr id="10255" name="Text Box 14"/>
          <p:cNvSpPr txBox="1">
            <a:spLocks noChangeArrowheads="1"/>
          </p:cNvSpPr>
          <p:nvPr/>
        </p:nvSpPr>
        <p:spPr bwMode="auto">
          <a:xfrm>
            <a:off x="6984206" y="3443287"/>
            <a:ext cx="280846" cy="30008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685800" fontAlgn="base">
              <a:spcBef>
                <a:spcPct val="0"/>
              </a:spcBef>
              <a:spcAft>
                <a:spcPct val="0"/>
              </a:spcAft>
              <a:buClrTx/>
            </a:pPr>
            <a:r>
              <a:rPr lang="en-US" altLang="en-US" sz="1350" b="1" kern="1200">
                <a:solidFill>
                  <a:srgbClr val="000000"/>
                </a:solidFill>
                <a:latin typeface="Gabriola" panose="04040605051002020D02" pitchFamily="82" charset="0"/>
                <a:ea typeface="+mn-ea"/>
                <a:cs typeface="+mn-cs"/>
              </a:rPr>
              <a:t>12</a:t>
            </a:r>
          </a:p>
        </p:txBody>
      </p:sp>
      <p:sp>
        <p:nvSpPr>
          <p:cNvPr id="10256" name="Text Box 15"/>
          <p:cNvSpPr txBox="1">
            <a:spLocks noChangeArrowheads="1"/>
          </p:cNvSpPr>
          <p:nvPr/>
        </p:nvSpPr>
        <p:spPr bwMode="auto">
          <a:xfrm>
            <a:off x="6469856" y="3443287"/>
            <a:ext cx="264816" cy="30008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685800" fontAlgn="base">
              <a:spcBef>
                <a:spcPct val="0"/>
              </a:spcBef>
              <a:spcAft>
                <a:spcPct val="0"/>
              </a:spcAft>
              <a:buClrTx/>
            </a:pPr>
            <a:r>
              <a:rPr lang="en-US" altLang="en-US" sz="1350" b="1" kern="1200">
                <a:solidFill>
                  <a:srgbClr val="000000"/>
                </a:solidFill>
                <a:latin typeface="Gabriola" panose="04040605051002020D02" pitchFamily="82" charset="0"/>
                <a:ea typeface="+mn-ea"/>
                <a:cs typeface="+mn-cs"/>
              </a:rPr>
              <a:t>11</a:t>
            </a:r>
          </a:p>
        </p:txBody>
      </p:sp>
      <p:sp>
        <p:nvSpPr>
          <p:cNvPr id="10257" name="Line 16"/>
          <p:cNvSpPr>
            <a:spLocks noChangeShapeType="1"/>
          </p:cNvSpPr>
          <p:nvPr/>
        </p:nvSpPr>
        <p:spPr bwMode="auto">
          <a:xfrm>
            <a:off x="6069806" y="1900238"/>
            <a:ext cx="0" cy="342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685800" fontAlgn="base">
              <a:spcBef>
                <a:spcPct val="0"/>
              </a:spcBef>
              <a:spcAft>
                <a:spcPct val="0"/>
              </a:spcAft>
              <a:buClrTx/>
            </a:pPr>
            <a:endParaRPr lang="en-US" sz="1800" b="1" kern="1200">
              <a:latin typeface="Gabriola" panose="04040605051002020D02" pitchFamily="82" charset="0"/>
              <a:ea typeface="+mn-ea"/>
              <a:cs typeface="+mn-cs"/>
            </a:endParaRPr>
          </a:p>
        </p:txBody>
      </p:sp>
      <p:sp>
        <p:nvSpPr>
          <p:cNvPr id="10258" name="Line 17"/>
          <p:cNvSpPr>
            <a:spLocks noChangeShapeType="1"/>
          </p:cNvSpPr>
          <p:nvPr/>
        </p:nvSpPr>
        <p:spPr bwMode="auto">
          <a:xfrm flipH="1">
            <a:off x="5612606" y="1900238"/>
            <a:ext cx="457200" cy="342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685800" fontAlgn="base">
              <a:spcBef>
                <a:spcPct val="0"/>
              </a:spcBef>
              <a:spcAft>
                <a:spcPct val="0"/>
              </a:spcAft>
              <a:buClrTx/>
            </a:pPr>
            <a:endParaRPr lang="en-US" sz="1800" b="1" kern="1200">
              <a:latin typeface="Gabriola" panose="04040605051002020D02" pitchFamily="82" charset="0"/>
              <a:ea typeface="+mn-ea"/>
              <a:cs typeface="+mn-cs"/>
            </a:endParaRPr>
          </a:p>
        </p:txBody>
      </p:sp>
      <p:sp>
        <p:nvSpPr>
          <p:cNvPr id="10259" name="Line 18"/>
          <p:cNvSpPr>
            <a:spLocks noChangeShapeType="1"/>
          </p:cNvSpPr>
          <p:nvPr/>
        </p:nvSpPr>
        <p:spPr bwMode="auto">
          <a:xfrm>
            <a:off x="6069806" y="1900238"/>
            <a:ext cx="457200" cy="342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685800" fontAlgn="base">
              <a:spcBef>
                <a:spcPct val="0"/>
              </a:spcBef>
              <a:spcAft>
                <a:spcPct val="0"/>
              </a:spcAft>
              <a:buClrTx/>
            </a:pPr>
            <a:endParaRPr lang="en-US" sz="1800" b="1" kern="1200">
              <a:latin typeface="Gabriola" panose="04040605051002020D02" pitchFamily="82" charset="0"/>
              <a:ea typeface="+mn-ea"/>
              <a:cs typeface="+mn-cs"/>
            </a:endParaRPr>
          </a:p>
        </p:txBody>
      </p:sp>
      <p:sp>
        <p:nvSpPr>
          <p:cNvPr id="10260" name="Line 19"/>
          <p:cNvSpPr>
            <a:spLocks noChangeShapeType="1"/>
          </p:cNvSpPr>
          <p:nvPr/>
        </p:nvSpPr>
        <p:spPr bwMode="auto">
          <a:xfrm flipH="1">
            <a:off x="5155406" y="2528888"/>
            <a:ext cx="457200" cy="2857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685800" fontAlgn="base">
              <a:spcBef>
                <a:spcPct val="0"/>
              </a:spcBef>
              <a:spcAft>
                <a:spcPct val="0"/>
              </a:spcAft>
              <a:buClrTx/>
            </a:pPr>
            <a:endParaRPr lang="en-US" sz="1800" b="1" kern="1200">
              <a:latin typeface="Gabriola" panose="04040605051002020D02" pitchFamily="82" charset="0"/>
              <a:ea typeface="+mn-ea"/>
              <a:cs typeface="+mn-cs"/>
            </a:endParaRPr>
          </a:p>
        </p:txBody>
      </p:sp>
      <p:sp>
        <p:nvSpPr>
          <p:cNvPr id="10261" name="Line 20"/>
          <p:cNvSpPr>
            <a:spLocks noChangeShapeType="1"/>
          </p:cNvSpPr>
          <p:nvPr/>
        </p:nvSpPr>
        <p:spPr bwMode="auto">
          <a:xfrm>
            <a:off x="5612606" y="2528888"/>
            <a:ext cx="0" cy="2857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685800" fontAlgn="base">
              <a:spcBef>
                <a:spcPct val="0"/>
              </a:spcBef>
              <a:spcAft>
                <a:spcPct val="0"/>
              </a:spcAft>
              <a:buClrTx/>
            </a:pPr>
            <a:endParaRPr lang="en-US" sz="1800" b="1" kern="1200">
              <a:latin typeface="Gabriola" panose="04040605051002020D02" pitchFamily="82" charset="0"/>
              <a:ea typeface="+mn-ea"/>
              <a:cs typeface="+mn-cs"/>
            </a:endParaRPr>
          </a:p>
        </p:txBody>
      </p:sp>
      <p:sp>
        <p:nvSpPr>
          <p:cNvPr id="10262" name="Line 21"/>
          <p:cNvSpPr>
            <a:spLocks noChangeShapeType="1"/>
          </p:cNvSpPr>
          <p:nvPr/>
        </p:nvSpPr>
        <p:spPr bwMode="auto">
          <a:xfrm>
            <a:off x="5269706" y="2986088"/>
            <a:ext cx="228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685800" fontAlgn="base">
              <a:spcBef>
                <a:spcPct val="0"/>
              </a:spcBef>
              <a:spcAft>
                <a:spcPct val="0"/>
              </a:spcAft>
              <a:buClrTx/>
            </a:pPr>
            <a:endParaRPr lang="en-US" sz="1800" b="1" kern="1200">
              <a:latin typeface="Gabriola" panose="04040605051002020D02" pitchFamily="82" charset="0"/>
              <a:ea typeface="+mn-ea"/>
              <a:cs typeface="+mn-cs"/>
            </a:endParaRPr>
          </a:p>
        </p:txBody>
      </p:sp>
      <p:sp>
        <p:nvSpPr>
          <p:cNvPr id="10263" name="Line 22"/>
          <p:cNvSpPr>
            <a:spLocks noChangeShapeType="1"/>
          </p:cNvSpPr>
          <p:nvPr/>
        </p:nvSpPr>
        <p:spPr bwMode="auto">
          <a:xfrm>
            <a:off x="5612606" y="3100388"/>
            <a:ext cx="0" cy="342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685800" fontAlgn="base">
              <a:spcBef>
                <a:spcPct val="0"/>
              </a:spcBef>
              <a:spcAft>
                <a:spcPct val="0"/>
              </a:spcAft>
              <a:buClrTx/>
            </a:pPr>
            <a:endParaRPr lang="en-US" sz="1800" b="1" kern="1200">
              <a:latin typeface="Gabriola" panose="04040605051002020D02" pitchFamily="82" charset="0"/>
              <a:ea typeface="+mn-ea"/>
              <a:cs typeface="+mn-cs"/>
            </a:endParaRPr>
          </a:p>
        </p:txBody>
      </p:sp>
      <p:sp>
        <p:nvSpPr>
          <p:cNvPr id="10264" name="Line 23"/>
          <p:cNvSpPr>
            <a:spLocks noChangeShapeType="1"/>
          </p:cNvSpPr>
          <p:nvPr/>
        </p:nvSpPr>
        <p:spPr bwMode="auto">
          <a:xfrm>
            <a:off x="6069806" y="2528888"/>
            <a:ext cx="0" cy="2857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685800" fontAlgn="base">
              <a:spcBef>
                <a:spcPct val="0"/>
              </a:spcBef>
              <a:spcAft>
                <a:spcPct val="0"/>
              </a:spcAft>
              <a:buClrTx/>
            </a:pPr>
            <a:endParaRPr lang="en-US" sz="1800" b="1" kern="1200">
              <a:latin typeface="Gabriola" panose="04040605051002020D02" pitchFamily="82" charset="0"/>
              <a:ea typeface="+mn-ea"/>
              <a:cs typeface="+mn-cs"/>
            </a:endParaRPr>
          </a:p>
        </p:txBody>
      </p:sp>
      <p:sp>
        <p:nvSpPr>
          <p:cNvPr id="10265" name="Line 24"/>
          <p:cNvSpPr>
            <a:spLocks noChangeShapeType="1"/>
          </p:cNvSpPr>
          <p:nvPr/>
        </p:nvSpPr>
        <p:spPr bwMode="auto">
          <a:xfrm>
            <a:off x="6069806" y="2528888"/>
            <a:ext cx="457200" cy="2857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685800" fontAlgn="base">
              <a:spcBef>
                <a:spcPct val="0"/>
              </a:spcBef>
              <a:spcAft>
                <a:spcPct val="0"/>
              </a:spcAft>
              <a:buClrTx/>
            </a:pPr>
            <a:endParaRPr lang="en-US" sz="1800" b="1" kern="1200">
              <a:latin typeface="Gabriola" panose="04040605051002020D02" pitchFamily="82" charset="0"/>
              <a:ea typeface="+mn-ea"/>
              <a:cs typeface="+mn-cs"/>
            </a:endParaRPr>
          </a:p>
        </p:txBody>
      </p:sp>
      <p:sp>
        <p:nvSpPr>
          <p:cNvPr id="10266" name="Line 25"/>
          <p:cNvSpPr>
            <a:spLocks noChangeShapeType="1"/>
          </p:cNvSpPr>
          <p:nvPr/>
        </p:nvSpPr>
        <p:spPr bwMode="auto">
          <a:xfrm>
            <a:off x="6069806" y="3100388"/>
            <a:ext cx="571500" cy="342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685800" fontAlgn="base">
              <a:spcBef>
                <a:spcPct val="0"/>
              </a:spcBef>
              <a:spcAft>
                <a:spcPct val="0"/>
              </a:spcAft>
              <a:buClrTx/>
            </a:pPr>
            <a:endParaRPr lang="en-US" sz="1800" b="1" kern="1200">
              <a:latin typeface="Gabriola" panose="04040605051002020D02" pitchFamily="82" charset="0"/>
              <a:ea typeface="+mn-ea"/>
              <a:cs typeface="+mn-cs"/>
            </a:endParaRPr>
          </a:p>
        </p:txBody>
      </p:sp>
      <p:sp>
        <p:nvSpPr>
          <p:cNvPr id="10267" name="Line 26"/>
          <p:cNvSpPr>
            <a:spLocks noChangeShapeType="1"/>
          </p:cNvSpPr>
          <p:nvPr/>
        </p:nvSpPr>
        <p:spPr bwMode="auto">
          <a:xfrm>
            <a:off x="6527006" y="3100388"/>
            <a:ext cx="114300" cy="342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685800" fontAlgn="base">
              <a:spcBef>
                <a:spcPct val="0"/>
              </a:spcBef>
              <a:spcAft>
                <a:spcPct val="0"/>
              </a:spcAft>
              <a:buClrTx/>
            </a:pPr>
            <a:endParaRPr lang="en-US" sz="1800" b="1" kern="1200">
              <a:latin typeface="Gabriola" panose="04040605051002020D02" pitchFamily="82" charset="0"/>
              <a:ea typeface="+mn-ea"/>
              <a:cs typeface="+mn-cs"/>
            </a:endParaRPr>
          </a:p>
        </p:txBody>
      </p:sp>
      <p:sp>
        <p:nvSpPr>
          <p:cNvPr id="10268" name="Line 27"/>
          <p:cNvSpPr>
            <a:spLocks noChangeShapeType="1"/>
          </p:cNvSpPr>
          <p:nvPr/>
        </p:nvSpPr>
        <p:spPr bwMode="auto">
          <a:xfrm>
            <a:off x="6069806" y="3100388"/>
            <a:ext cx="57150" cy="342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685800" fontAlgn="base">
              <a:spcBef>
                <a:spcPct val="0"/>
              </a:spcBef>
              <a:spcAft>
                <a:spcPct val="0"/>
              </a:spcAft>
              <a:buClrTx/>
            </a:pPr>
            <a:endParaRPr lang="en-US" sz="1800" b="1" kern="1200">
              <a:latin typeface="Gabriola" panose="04040605051002020D02" pitchFamily="82" charset="0"/>
              <a:ea typeface="+mn-ea"/>
              <a:cs typeface="+mn-cs"/>
            </a:endParaRPr>
          </a:p>
        </p:txBody>
      </p:sp>
      <p:sp>
        <p:nvSpPr>
          <p:cNvPr id="10269" name="Line 28"/>
          <p:cNvSpPr>
            <a:spLocks noChangeShapeType="1"/>
          </p:cNvSpPr>
          <p:nvPr/>
        </p:nvSpPr>
        <p:spPr bwMode="auto">
          <a:xfrm>
            <a:off x="6527006" y="3100388"/>
            <a:ext cx="628650" cy="342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685800" fontAlgn="base">
              <a:spcBef>
                <a:spcPct val="0"/>
              </a:spcBef>
              <a:spcAft>
                <a:spcPct val="0"/>
              </a:spcAft>
              <a:buClrTx/>
            </a:pPr>
            <a:endParaRPr lang="en-US" sz="1800" b="1" kern="1200">
              <a:latin typeface="Gabriola" panose="04040605051002020D02" pitchFamily="82" charset="0"/>
              <a:ea typeface="+mn-ea"/>
              <a:cs typeface="+mn-cs"/>
            </a:endParaRPr>
          </a:p>
        </p:txBody>
      </p:sp>
      <p:sp>
        <p:nvSpPr>
          <p:cNvPr id="10270" name="Text Box 29"/>
          <p:cNvSpPr txBox="1">
            <a:spLocks noChangeArrowheads="1"/>
          </p:cNvSpPr>
          <p:nvPr/>
        </p:nvSpPr>
        <p:spPr bwMode="auto">
          <a:xfrm>
            <a:off x="5486400" y="1621631"/>
            <a:ext cx="431528"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685800" fontAlgn="base">
              <a:spcBef>
                <a:spcPct val="0"/>
              </a:spcBef>
              <a:spcAft>
                <a:spcPct val="0"/>
              </a:spcAft>
              <a:buClrTx/>
            </a:pPr>
            <a:r>
              <a:rPr lang="en-US" altLang="en-US" sz="1350" b="1" kern="1200">
                <a:solidFill>
                  <a:srgbClr val="000000"/>
                </a:solidFill>
                <a:latin typeface="Gabriola" panose="04040605051002020D02" pitchFamily="82" charset="0"/>
                <a:ea typeface="+mn-ea"/>
                <a:cs typeface="+mn-cs"/>
              </a:rPr>
              <a:t>start</a:t>
            </a:r>
          </a:p>
        </p:txBody>
      </p:sp>
      <p:sp>
        <p:nvSpPr>
          <p:cNvPr id="10271" name="Text Box 30"/>
          <p:cNvSpPr txBox="1">
            <a:spLocks noChangeArrowheads="1"/>
          </p:cNvSpPr>
          <p:nvPr/>
        </p:nvSpPr>
        <p:spPr bwMode="auto">
          <a:xfrm>
            <a:off x="5881688" y="3725466"/>
            <a:ext cx="407484"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685800" fontAlgn="base">
              <a:spcBef>
                <a:spcPct val="0"/>
              </a:spcBef>
              <a:spcAft>
                <a:spcPct val="0"/>
              </a:spcAft>
              <a:buClrTx/>
            </a:pPr>
            <a:r>
              <a:rPr lang="en-US" altLang="en-US" sz="1350" b="1" kern="1200">
                <a:solidFill>
                  <a:srgbClr val="000000"/>
                </a:solidFill>
                <a:latin typeface="Gabriola" panose="04040605051002020D02" pitchFamily="82" charset="0"/>
                <a:ea typeface="+mn-ea"/>
                <a:cs typeface="+mn-cs"/>
              </a:rPr>
              <a:t>goal</a:t>
            </a:r>
          </a:p>
        </p:txBody>
      </p:sp>
      <p:sp>
        <p:nvSpPr>
          <p:cNvPr id="32" name="Title 1"/>
          <p:cNvSpPr txBox="1">
            <a:spLocks/>
          </p:cNvSpPr>
          <p:nvPr/>
        </p:nvSpPr>
        <p:spPr>
          <a:xfrm>
            <a:off x="1767840" y="141288"/>
            <a:ext cx="4632960" cy="57499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1pPr>
            <a:lvl2pPr marR="0" lvl="1"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2pPr>
            <a:lvl3pPr marR="0" lvl="2"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3pPr>
            <a:lvl4pPr marR="0" lvl="3"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4pPr>
            <a:lvl5pPr marR="0" lvl="4"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5pPr>
            <a:lvl6pPr marR="0" lvl="5"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6pPr>
            <a:lvl7pPr marR="0" lvl="6"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7pPr>
            <a:lvl8pPr marR="0" lvl="7"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8pPr>
            <a:lvl9pPr marR="0" lvl="8"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9pPr>
          </a:lstStyle>
          <a:p>
            <a:r>
              <a:rPr lang="en-IN" sz="3200" b="1" dirty="0" smtClean="0">
                <a:solidFill>
                  <a:srgbClr val="000000"/>
                </a:solidFill>
                <a:latin typeface="Gabriola" panose="04040605051002020D02" pitchFamily="82" charset="0"/>
                <a:ea typeface="Arial"/>
                <a:cs typeface="Arial"/>
              </a:rPr>
              <a:t>1. Depth First Search (Backtracking)</a:t>
            </a:r>
            <a:endParaRPr lang="en-IN" sz="3200" b="1" dirty="0">
              <a:solidFill>
                <a:srgbClr val="000000"/>
              </a:solidFill>
              <a:latin typeface="Gabriola" panose="04040605051002020D02" pitchFamily="82" charset="0"/>
              <a:ea typeface="Arial"/>
              <a:cs typeface="Arial"/>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41</a:t>
            </a:fld>
            <a:endParaRPr lang="en"/>
          </a:p>
        </p:txBody>
      </p:sp>
    </p:spTree>
    <p:extLst>
      <p:ext uri="{BB962C8B-B14F-4D97-AF65-F5344CB8AC3E}">
        <p14:creationId xmlns:p14="http://schemas.microsoft.com/office/powerpoint/2010/main" val="146347931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3"/>
          <p:cNvSpPr>
            <a:spLocks noGrp="1" noChangeArrowheads="1"/>
          </p:cNvSpPr>
          <p:nvPr>
            <p:ph type="body" sz="half" idx="4294967295"/>
          </p:nvPr>
        </p:nvSpPr>
        <p:spPr>
          <a:xfrm>
            <a:off x="2758068" y="1144859"/>
            <a:ext cx="1484855" cy="3297408"/>
          </a:xfrm>
        </p:spPr>
        <p:txBody>
          <a:bodyPr/>
          <a:lstStyle/>
          <a:p>
            <a:pPr eaLnBrk="1" hangingPunct="1"/>
            <a:r>
              <a:rPr lang="en-US" altLang="en-US" sz="1500" b="1" dirty="0" smtClean="0">
                <a:latin typeface="Gabriola" panose="04040605051002020D02" pitchFamily="82" charset="0"/>
              </a:rPr>
              <a:t>Stack</a:t>
            </a:r>
            <a:endParaRPr lang="en-US" altLang="en-US" sz="1500" b="1" dirty="0">
              <a:latin typeface="Gabriola" panose="04040605051002020D02" pitchFamily="82" charset="0"/>
            </a:endParaRPr>
          </a:p>
          <a:p>
            <a:pPr lvl="1" eaLnBrk="1" hangingPunct="1"/>
            <a:endParaRPr lang="en-US" altLang="en-US" sz="1350" b="1" i="1" dirty="0">
              <a:latin typeface="Gabriola" panose="04040605051002020D02" pitchFamily="82" charset="0"/>
            </a:endParaRPr>
          </a:p>
        </p:txBody>
      </p:sp>
      <p:graphicFrame>
        <p:nvGraphicFramePr>
          <p:cNvPr id="406559" name="Group 31"/>
          <p:cNvGraphicFramePr>
            <a:graphicFrameLocks noGrp="1"/>
          </p:cNvGraphicFramePr>
          <p:nvPr>
            <p:ph sz="half" idx="4294967295"/>
            <p:extLst>
              <p:ext uri="{D42A27DB-BD31-4B8C-83A1-F6EECF244321}">
                <p14:modId xmlns:p14="http://schemas.microsoft.com/office/powerpoint/2010/main" val="3473026251"/>
              </p:ext>
            </p:extLst>
          </p:nvPr>
        </p:nvGraphicFramePr>
        <p:xfrm>
          <a:off x="3548771" y="1628078"/>
          <a:ext cx="647700" cy="2814189"/>
        </p:xfrm>
        <a:graphic>
          <a:graphicData uri="http://schemas.openxmlformats.org/drawingml/2006/table">
            <a:tbl>
              <a:tblPr/>
              <a:tblGrid>
                <a:gridCol w="647700">
                  <a:extLst>
                    <a:ext uri="{9D8B030D-6E8A-4147-A177-3AD203B41FA5}">
                      <a16:colId xmlns:a16="http://schemas.microsoft.com/office/drawing/2014/main" val="3362562369"/>
                    </a:ext>
                  </a:extLst>
                </a:gridCol>
              </a:tblGrid>
              <a:tr h="347214">
                <a:tc>
                  <a:txBody>
                    <a:bodyPr/>
                    <a:lstStyle>
                      <a:lvl1pPr eaLnBrk="0" hangingPunct="0">
                        <a:spcBef>
                          <a:spcPct val="20000"/>
                        </a:spcBef>
                        <a:defRPr sz="2000">
                          <a:solidFill>
                            <a:srgbClr val="FF0000"/>
                          </a:solidFill>
                          <a:latin typeface="Arial" panose="020B0604020202020204" pitchFamily="34" charset="0"/>
                        </a:defRPr>
                      </a:lvl1pPr>
                      <a:lvl2pPr marL="742950" indent="-285750" eaLnBrk="0" hangingPunct="0">
                        <a:spcBef>
                          <a:spcPct val="20000"/>
                        </a:spcBef>
                        <a:defRPr>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sz="1400">
                          <a:solidFill>
                            <a:schemeClr val="tx1"/>
                          </a:solidFill>
                          <a:latin typeface="Arial" panose="020B0604020202020204" pitchFamily="34" charset="0"/>
                        </a:defRPr>
                      </a:lvl4pPr>
                      <a:lvl5pPr marL="2057400" indent="-228600" eaLnBrk="0" hangingPunct="0">
                        <a:spcBef>
                          <a:spcPct val="20000"/>
                        </a:spcBef>
                        <a:defRPr sz="1200">
                          <a:solidFill>
                            <a:schemeClr val="tx1"/>
                          </a:solidFill>
                          <a:latin typeface="Arial" panose="020B0604020202020204" pitchFamily="34" charset="0"/>
                        </a:defRPr>
                      </a:lvl5pPr>
                      <a:lvl6pPr marL="2514600" indent="-228600" eaLnBrk="0" fontAlgn="base" hangingPunct="0">
                        <a:spcBef>
                          <a:spcPct val="20000"/>
                        </a:spcBef>
                        <a:spcAft>
                          <a:spcPct val="0"/>
                        </a:spcAft>
                        <a:defRPr sz="1200">
                          <a:solidFill>
                            <a:schemeClr val="tx1"/>
                          </a:solidFill>
                          <a:latin typeface="Arial" panose="020B0604020202020204" pitchFamily="34" charset="0"/>
                        </a:defRPr>
                      </a:lvl6pPr>
                      <a:lvl7pPr marL="2971800" indent="-228600" eaLnBrk="0" fontAlgn="base" hangingPunct="0">
                        <a:spcBef>
                          <a:spcPct val="20000"/>
                        </a:spcBef>
                        <a:spcAft>
                          <a:spcPct val="0"/>
                        </a:spcAft>
                        <a:defRPr sz="1200">
                          <a:solidFill>
                            <a:schemeClr val="tx1"/>
                          </a:solidFill>
                          <a:latin typeface="Arial" panose="020B0604020202020204" pitchFamily="34" charset="0"/>
                        </a:defRPr>
                      </a:lvl7pPr>
                      <a:lvl8pPr marL="3429000" indent="-228600" eaLnBrk="0" fontAlgn="base" hangingPunct="0">
                        <a:spcBef>
                          <a:spcPct val="20000"/>
                        </a:spcBef>
                        <a:spcAft>
                          <a:spcPct val="0"/>
                        </a:spcAft>
                        <a:defRPr sz="1200">
                          <a:solidFill>
                            <a:schemeClr val="tx1"/>
                          </a:solidFill>
                          <a:latin typeface="Arial" panose="020B0604020202020204" pitchFamily="34" charset="0"/>
                        </a:defRPr>
                      </a:lvl8pPr>
                      <a:lvl9pPr marL="3886200" indent="-228600" eaLnBrk="0" fontAlgn="base" hangingPunct="0">
                        <a:spcBef>
                          <a:spcPct val="20000"/>
                        </a:spcBef>
                        <a:spcAft>
                          <a:spcPct val="0"/>
                        </a:spcAft>
                        <a:defRPr sz="12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500" b="0" i="0" u="none" strike="noStrike" cap="none" normalizeH="0" baseline="0" dirty="0" smtClean="0">
                        <a:ln>
                          <a:noFill/>
                        </a:ln>
                        <a:solidFill>
                          <a:srgbClr val="FF0000"/>
                        </a:solidFill>
                        <a:effectLst/>
                        <a:latin typeface="Arial" panose="020B0604020202020204" pitchFamily="34" charset="0"/>
                      </a:endParaRPr>
                    </a:p>
                  </a:txBody>
                  <a:tcPr marL="68580" marR="68580" marT="34290" marB="3429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116370564"/>
                  </a:ext>
                </a:extLst>
              </a:tr>
              <a:tr h="352425">
                <a:tc>
                  <a:txBody>
                    <a:bodyPr/>
                    <a:lstStyle>
                      <a:lvl1pPr eaLnBrk="0" hangingPunct="0">
                        <a:spcBef>
                          <a:spcPct val="20000"/>
                        </a:spcBef>
                        <a:defRPr sz="2000">
                          <a:solidFill>
                            <a:srgbClr val="FF0000"/>
                          </a:solidFill>
                          <a:latin typeface="Arial" panose="020B0604020202020204" pitchFamily="34" charset="0"/>
                        </a:defRPr>
                      </a:lvl1pPr>
                      <a:lvl2pPr marL="742950" indent="-285750" eaLnBrk="0" hangingPunct="0">
                        <a:spcBef>
                          <a:spcPct val="20000"/>
                        </a:spcBef>
                        <a:defRPr>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sz="1400">
                          <a:solidFill>
                            <a:schemeClr val="tx1"/>
                          </a:solidFill>
                          <a:latin typeface="Arial" panose="020B0604020202020204" pitchFamily="34" charset="0"/>
                        </a:defRPr>
                      </a:lvl4pPr>
                      <a:lvl5pPr marL="2057400" indent="-228600" eaLnBrk="0" hangingPunct="0">
                        <a:spcBef>
                          <a:spcPct val="20000"/>
                        </a:spcBef>
                        <a:defRPr sz="1200">
                          <a:solidFill>
                            <a:schemeClr val="tx1"/>
                          </a:solidFill>
                          <a:latin typeface="Arial" panose="020B0604020202020204" pitchFamily="34" charset="0"/>
                        </a:defRPr>
                      </a:lvl5pPr>
                      <a:lvl6pPr marL="2514600" indent="-228600" eaLnBrk="0" fontAlgn="base" hangingPunct="0">
                        <a:spcBef>
                          <a:spcPct val="20000"/>
                        </a:spcBef>
                        <a:spcAft>
                          <a:spcPct val="0"/>
                        </a:spcAft>
                        <a:defRPr sz="1200">
                          <a:solidFill>
                            <a:schemeClr val="tx1"/>
                          </a:solidFill>
                          <a:latin typeface="Arial" panose="020B0604020202020204" pitchFamily="34" charset="0"/>
                        </a:defRPr>
                      </a:lvl6pPr>
                      <a:lvl7pPr marL="2971800" indent="-228600" eaLnBrk="0" fontAlgn="base" hangingPunct="0">
                        <a:spcBef>
                          <a:spcPct val="20000"/>
                        </a:spcBef>
                        <a:spcAft>
                          <a:spcPct val="0"/>
                        </a:spcAft>
                        <a:defRPr sz="1200">
                          <a:solidFill>
                            <a:schemeClr val="tx1"/>
                          </a:solidFill>
                          <a:latin typeface="Arial" panose="020B0604020202020204" pitchFamily="34" charset="0"/>
                        </a:defRPr>
                      </a:lvl7pPr>
                      <a:lvl8pPr marL="3429000" indent="-228600" eaLnBrk="0" fontAlgn="base" hangingPunct="0">
                        <a:spcBef>
                          <a:spcPct val="20000"/>
                        </a:spcBef>
                        <a:spcAft>
                          <a:spcPct val="0"/>
                        </a:spcAft>
                        <a:defRPr sz="1200">
                          <a:solidFill>
                            <a:schemeClr val="tx1"/>
                          </a:solidFill>
                          <a:latin typeface="Arial" panose="020B0604020202020204" pitchFamily="34" charset="0"/>
                        </a:defRPr>
                      </a:lvl8pPr>
                      <a:lvl9pPr marL="3886200" indent="-228600" eaLnBrk="0" fontAlgn="base" hangingPunct="0">
                        <a:spcBef>
                          <a:spcPct val="20000"/>
                        </a:spcBef>
                        <a:spcAft>
                          <a:spcPct val="0"/>
                        </a:spcAft>
                        <a:defRPr sz="12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500" b="0" i="0" u="none" strike="noStrike" cap="none" normalizeH="0" baseline="0" dirty="0" smtClean="0">
                        <a:ln>
                          <a:noFill/>
                        </a:ln>
                        <a:solidFill>
                          <a:srgbClr val="FF0000"/>
                        </a:solidFill>
                        <a:effectLst/>
                        <a:latin typeface="Arial" panose="020B0604020202020204" pitchFamily="34" charset="0"/>
                      </a:endParaRPr>
                    </a:p>
                  </a:txBody>
                  <a:tcPr marL="68580" marR="68580" marT="34290" marB="3429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739721822"/>
                  </a:ext>
                </a:extLst>
              </a:tr>
              <a:tr h="352425">
                <a:tc>
                  <a:txBody>
                    <a:bodyPr/>
                    <a:lstStyle>
                      <a:lvl1pPr eaLnBrk="0" hangingPunct="0">
                        <a:spcBef>
                          <a:spcPct val="20000"/>
                        </a:spcBef>
                        <a:defRPr sz="2000">
                          <a:solidFill>
                            <a:srgbClr val="FF0000"/>
                          </a:solidFill>
                          <a:latin typeface="Arial" panose="020B0604020202020204" pitchFamily="34" charset="0"/>
                        </a:defRPr>
                      </a:lvl1pPr>
                      <a:lvl2pPr marL="742950" indent="-285750" eaLnBrk="0" hangingPunct="0">
                        <a:spcBef>
                          <a:spcPct val="20000"/>
                        </a:spcBef>
                        <a:defRPr>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sz="1400">
                          <a:solidFill>
                            <a:schemeClr val="tx1"/>
                          </a:solidFill>
                          <a:latin typeface="Arial" panose="020B0604020202020204" pitchFamily="34" charset="0"/>
                        </a:defRPr>
                      </a:lvl4pPr>
                      <a:lvl5pPr marL="2057400" indent="-228600" eaLnBrk="0" hangingPunct="0">
                        <a:spcBef>
                          <a:spcPct val="20000"/>
                        </a:spcBef>
                        <a:defRPr sz="1200">
                          <a:solidFill>
                            <a:schemeClr val="tx1"/>
                          </a:solidFill>
                          <a:latin typeface="Arial" panose="020B0604020202020204" pitchFamily="34" charset="0"/>
                        </a:defRPr>
                      </a:lvl5pPr>
                      <a:lvl6pPr marL="2514600" indent="-228600" eaLnBrk="0" fontAlgn="base" hangingPunct="0">
                        <a:spcBef>
                          <a:spcPct val="20000"/>
                        </a:spcBef>
                        <a:spcAft>
                          <a:spcPct val="0"/>
                        </a:spcAft>
                        <a:defRPr sz="1200">
                          <a:solidFill>
                            <a:schemeClr val="tx1"/>
                          </a:solidFill>
                          <a:latin typeface="Arial" panose="020B0604020202020204" pitchFamily="34" charset="0"/>
                        </a:defRPr>
                      </a:lvl6pPr>
                      <a:lvl7pPr marL="2971800" indent="-228600" eaLnBrk="0" fontAlgn="base" hangingPunct="0">
                        <a:spcBef>
                          <a:spcPct val="20000"/>
                        </a:spcBef>
                        <a:spcAft>
                          <a:spcPct val="0"/>
                        </a:spcAft>
                        <a:defRPr sz="1200">
                          <a:solidFill>
                            <a:schemeClr val="tx1"/>
                          </a:solidFill>
                          <a:latin typeface="Arial" panose="020B0604020202020204" pitchFamily="34" charset="0"/>
                        </a:defRPr>
                      </a:lvl7pPr>
                      <a:lvl8pPr marL="3429000" indent="-228600" eaLnBrk="0" fontAlgn="base" hangingPunct="0">
                        <a:spcBef>
                          <a:spcPct val="20000"/>
                        </a:spcBef>
                        <a:spcAft>
                          <a:spcPct val="0"/>
                        </a:spcAft>
                        <a:defRPr sz="1200">
                          <a:solidFill>
                            <a:schemeClr val="tx1"/>
                          </a:solidFill>
                          <a:latin typeface="Arial" panose="020B0604020202020204" pitchFamily="34" charset="0"/>
                        </a:defRPr>
                      </a:lvl8pPr>
                      <a:lvl9pPr marL="3886200" indent="-228600" eaLnBrk="0" fontAlgn="base" hangingPunct="0">
                        <a:spcBef>
                          <a:spcPct val="20000"/>
                        </a:spcBef>
                        <a:spcAft>
                          <a:spcPct val="0"/>
                        </a:spcAft>
                        <a:defRPr sz="12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500" b="0" i="0" u="none" strike="noStrike" cap="none" normalizeH="0" baseline="0" smtClean="0">
                        <a:ln>
                          <a:noFill/>
                        </a:ln>
                        <a:solidFill>
                          <a:srgbClr val="FF0000"/>
                        </a:solidFill>
                        <a:effectLst/>
                        <a:latin typeface="Arial" panose="020B0604020202020204" pitchFamily="34" charset="0"/>
                      </a:endParaRPr>
                    </a:p>
                  </a:txBody>
                  <a:tcPr marL="68580" marR="68580" marT="34290" marB="3429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45405826"/>
                  </a:ext>
                </a:extLst>
              </a:tr>
              <a:tr h="352425">
                <a:tc>
                  <a:txBody>
                    <a:bodyPr/>
                    <a:lstStyle>
                      <a:lvl1pPr eaLnBrk="0" hangingPunct="0">
                        <a:spcBef>
                          <a:spcPct val="20000"/>
                        </a:spcBef>
                        <a:defRPr sz="2000">
                          <a:solidFill>
                            <a:srgbClr val="FF0000"/>
                          </a:solidFill>
                          <a:latin typeface="Arial" panose="020B0604020202020204" pitchFamily="34" charset="0"/>
                        </a:defRPr>
                      </a:lvl1pPr>
                      <a:lvl2pPr marL="742950" indent="-285750" eaLnBrk="0" hangingPunct="0">
                        <a:spcBef>
                          <a:spcPct val="20000"/>
                        </a:spcBef>
                        <a:defRPr>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sz="1400">
                          <a:solidFill>
                            <a:schemeClr val="tx1"/>
                          </a:solidFill>
                          <a:latin typeface="Arial" panose="020B0604020202020204" pitchFamily="34" charset="0"/>
                        </a:defRPr>
                      </a:lvl4pPr>
                      <a:lvl5pPr marL="2057400" indent="-228600" eaLnBrk="0" hangingPunct="0">
                        <a:spcBef>
                          <a:spcPct val="20000"/>
                        </a:spcBef>
                        <a:defRPr sz="1200">
                          <a:solidFill>
                            <a:schemeClr val="tx1"/>
                          </a:solidFill>
                          <a:latin typeface="Arial" panose="020B0604020202020204" pitchFamily="34" charset="0"/>
                        </a:defRPr>
                      </a:lvl5pPr>
                      <a:lvl6pPr marL="2514600" indent="-228600" eaLnBrk="0" fontAlgn="base" hangingPunct="0">
                        <a:spcBef>
                          <a:spcPct val="20000"/>
                        </a:spcBef>
                        <a:spcAft>
                          <a:spcPct val="0"/>
                        </a:spcAft>
                        <a:defRPr sz="1200">
                          <a:solidFill>
                            <a:schemeClr val="tx1"/>
                          </a:solidFill>
                          <a:latin typeface="Arial" panose="020B0604020202020204" pitchFamily="34" charset="0"/>
                        </a:defRPr>
                      </a:lvl6pPr>
                      <a:lvl7pPr marL="2971800" indent="-228600" eaLnBrk="0" fontAlgn="base" hangingPunct="0">
                        <a:spcBef>
                          <a:spcPct val="20000"/>
                        </a:spcBef>
                        <a:spcAft>
                          <a:spcPct val="0"/>
                        </a:spcAft>
                        <a:defRPr sz="1200">
                          <a:solidFill>
                            <a:schemeClr val="tx1"/>
                          </a:solidFill>
                          <a:latin typeface="Arial" panose="020B0604020202020204" pitchFamily="34" charset="0"/>
                        </a:defRPr>
                      </a:lvl7pPr>
                      <a:lvl8pPr marL="3429000" indent="-228600" eaLnBrk="0" fontAlgn="base" hangingPunct="0">
                        <a:spcBef>
                          <a:spcPct val="20000"/>
                        </a:spcBef>
                        <a:spcAft>
                          <a:spcPct val="0"/>
                        </a:spcAft>
                        <a:defRPr sz="1200">
                          <a:solidFill>
                            <a:schemeClr val="tx1"/>
                          </a:solidFill>
                          <a:latin typeface="Arial" panose="020B0604020202020204" pitchFamily="34" charset="0"/>
                        </a:defRPr>
                      </a:lvl8pPr>
                      <a:lvl9pPr marL="3886200" indent="-228600" eaLnBrk="0" fontAlgn="base" hangingPunct="0">
                        <a:spcBef>
                          <a:spcPct val="20000"/>
                        </a:spcBef>
                        <a:spcAft>
                          <a:spcPct val="0"/>
                        </a:spcAft>
                        <a:defRPr sz="12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500" b="0" i="0" u="none" strike="noStrike" cap="none" normalizeH="0" baseline="0" smtClean="0">
                        <a:ln>
                          <a:noFill/>
                        </a:ln>
                        <a:solidFill>
                          <a:srgbClr val="FF0000"/>
                        </a:solidFill>
                        <a:effectLst/>
                        <a:latin typeface="Arial" panose="020B0604020202020204" pitchFamily="34" charset="0"/>
                      </a:endParaRPr>
                    </a:p>
                  </a:txBody>
                  <a:tcPr marL="68580" marR="68580" marT="34290" marB="3429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10518617"/>
                  </a:ext>
                </a:extLst>
              </a:tr>
              <a:tr h="352425">
                <a:tc>
                  <a:txBody>
                    <a:bodyPr/>
                    <a:lstStyle>
                      <a:lvl1pPr eaLnBrk="0" hangingPunct="0">
                        <a:spcBef>
                          <a:spcPct val="20000"/>
                        </a:spcBef>
                        <a:defRPr sz="2000">
                          <a:solidFill>
                            <a:srgbClr val="FF0000"/>
                          </a:solidFill>
                          <a:latin typeface="Arial" panose="020B0604020202020204" pitchFamily="34" charset="0"/>
                        </a:defRPr>
                      </a:lvl1pPr>
                      <a:lvl2pPr marL="742950" indent="-285750" eaLnBrk="0" hangingPunct="0">
                        <a:spcBef>
                          <a:spcPct val="20000"/>
                        </a:spcBef>
                        <a:defRPr>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sz="1400">
                          <a:solidFill>
                            <a:schemeClr val="tx1"/>
                          </a:solidFill>
                          <a:latin typeface="Arial" panose="020B0604020202020204" pitchFamily="34" charset="0"/>
                        </a:defRPr>
                      </a:lvl4pPr>
                      <a:lvl5pPr marL="2057400" indent="-228600" eaLnBrk="0" hangingPunct="0">
                        <a:spcBef>
                          <a:spcPct val="20000"/>
                        </a:spcBef>
                        <a:defRPr sz="1200">
                          <a:solidFill>
                            <a:schemeClr val="tx1"/>
                          </a:solidFill>
                          <a:latin typeface="Arial" panose="020B0604020202020204" pitchFamily="34" charset="0"/>
                        </a:defRPr>
                      </a:lvl5pPr>
                      <a:lvl6pPr marL="2514600" indent="-228600" eaLnBrk="0" fontAlgn="base" hangingPunct="0">
                        <a:spcBef>
                          <a:spcPct val="20000"/>
                        </a:spcBef>
                        <a:spcAft>
                          <a:spcPct val="0"/>
                        </a:spcAft>
                        <a:defRPr sz="1200">
                          <a:solidFill>
                            <a:schemeClr val="tx1"/>
                          </a:solidFill>
                          <a:latin typeface="Arial" panose="020B0604020202020204" pitchFamily="34" charset="0"/>
                        </a:defRPr>
                      </a:lvl6pPr>
                      <a:lvl7pPr marL="2971800" indent="-228600" eaLnBrk="0" fontAlgn="base" hangingPunct="0">
                        <a:spcBef>
                          <a:spcPct val="20000"/>
                        </a:spcBef>
                        <a:spcAft>
                          <a:spcPct val="0"/>
                        </a:spcAft>
                        <a:defRPr sz="1200">
                          <a:solidFill>
                            <a:schemeClr val="tx1"/>
                          </a:solidFill>
                          <a:latin typeface="Arial" panose="020B0604020202020204" pitchFamily="34" charset="0"/>
                        </a:defRPr>
                      </a:lvl7pPr>
                      <a:lvl8pPr marL="3429000" indent="-228600" eaLnBrk="0" fontAlgn="base" hangingPunct="0">
                        <a:spcBef>
                          <a:spcPct val="20000"/>
                        </a:spcBef>
                        <a:spcAft>
                          <a:spcPct val="0"/>
                        </a:spcAft>
                        <a:defRPr sz="1200">
                          <a:solidFill>
                            <a:schemeClr val="tx1"/>
                          </a:solidFill>
                          <a:latin typeface="Arial" panose="020B0604020202020204" pitchFamily="34" charset="0"/>
                        </a:defRPr>
                      </a:lvl8pPr>
                      <a:lvl9pPr marL="3886200" indent="-228600" eaLnBrk="0" fontAlgn="base" hangingPunct="0">
                        <a:spcBef>
                          <a:spcPct val="20000"/>
                        </a:spcBef>
                        <a:spcAft>
                          <a:spcPct val="0"/>
                        </a:spcAft>
                        <a:defRPr sz="12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500" b="0" i="0" u="none" strike="noStrike" cap="none" normalizeH="0" baseline="0" smtClean="0">
                        <a:ln>
                          <a:noFill/>
                        </a:ln>
                        <a:solidFill>
                          <a:srgbClr val="FF0000"/>
                        </a:solidFill>
                        <a:effectLst/>
                        <a:latin typeface="Arial" panose="020B0604020202020204" pitchFamily="34" charset="0"/>
                      </a:endParaRPr>
                    </a:p>
                  </a:txBody>
                  <a:tcPr marL="68580" marR="68580" marT="34290" marB="3429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56552000"/>
                  </a:ext>
                </a:extLst>
              </a:tr>
              <a:tr h="352425">
                <a:tc>
                  <a:txBody>
                    <a:bodyPr/>
                    <a:lstStyle>
                      <a:lvl1pPr eaLnBrk="0" hangingPunct="0">
                        <a:spcBef>
                          <a:spcPct val="20000"/>
                        </a:spcBef>
                        <a:defRPr sz="2000">
                          <a:solidFill>
                            <a:srgbClr val="FF0000"/>
                          </a:solidFill>
                          <a:latin typeface="Arial" panose="020B0604020202020204" pitchFamily="34" charset="0"/>
                        </a:defRPr>
                      </a:lvl1pPr>
                      <a:lvl2pPr marL="742950" indent="-285750" eaLnBrk="0" hangingPunct="0">
                        <a:spcBef>
                          <a:spcPct val="20000"/>
                        </a:spcBef>
                        <a:defRPr>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sz="1400">
                          <a:solidFill>
                            <a:schemeClr val="tx1"/>
                          </a:solidFill>
                          <a:latin typeface="Arial" panose="020B0604020202020204" pitchFamily="34" charset="0"/>
                        </a:defRPr>
                      </a:lvl4pPr>
                      <a:lvl5pPr marL="2057400" indent="-228600" eaLnBrk="0" hangingPunct="0">
                        <a:spcBef>
                          <a:spcPct val="20000"/>
                        </a:spcBef>
                        <a:defRPr sz="1200">
                          <a:solidFill>
                            <a:schemeClr val="tx1"/>
                          </a:solidFill>
                          <a:latin typeface="Arial" panose="020B0604020202020204" pitchFamily="34" charset="0"/>
                        </a:defRPr>
                      </a:lvl5pPr>
                      <a:lvl6pPr marL="2514600" indent="-228600" eaLnBrk="0" fontAlgn="base" hangingPunct="0">
                        <a:spcBef>
                          <a:spcPct val="20000"/>
                        </a:spcBef>
                        <a:spcAft>
                          <a:spcPct val="0"/>
                        </a:spcAft>
                        <a:defRPr sz="1200">
                          <a:solidFill>
                            <a:schemeClr val="tx1"/>
                          </a:solidFill>
                          <a:latin typeface="Arial" panose="020B0604020202020204" pitchFamily="34" charset="0"/>
                        </a:defRPr>
                      </a:lvl6pPr>
                      <a:lvl7pPr marL="2971800" indent="-228600" eaLnBrk="0" fontAlgn="base" hangingPunct="0">
                        <a:spcBef>
                          <a:spcPct val="20000"/>
                        </a:spcBef>
                        <a:spcAft>
                          <a:spcPct val="0"/>
                        </a:spcAft>
                        <a:defRPr sz="1200">
                          <a:solidFill>
                            <a:schemeClr val="tx1"/>
                          </a:solidFill>
                          <a:latin typeface="Arial" panose="020B0604020202020204" pitchFamily="34" charset="0"/>
                        </a:defRPr>
                      </a:lvl7pPr>
                      <a:lvl8pPr marL="3429000" indent="-228600" eaLnBrk="0" fontAlgn="base" hangingPunct="0">
                        <a:spcBef>
                          <a:spcPct val="20000"/>
                        </a:spcBef>
                        <a:spcAft>
                          <a:spcPct val="0"/>
                        </a:spcAft>
                        <a:defRPr sz="1200">
                          <a:solidFill>
                            <a:schemeClr val="tx1"/>
                          </a:solidFill>
                          <a:latin typeface="Arial" panose="020B0604020202020204" pitchFamily="34" charset="0"/>
                        </a:defRPr>
                      </a:lvl8pPr>
                      <a:lvl9pPr marL="3886200" indent="-228600" eaLnBrk="0" fontAlgn="base" hangingPunct="0">
                        <a:spcBef>
                          <a:spcPct val="20000"/>
                        </a:spcBef>
                        <a:spcAft>
                          <a:spcPct val="0"/>
                        </a:spcAft>
                        <a:defRPr sz="12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500" b="0" i="0" u="none" strike="noStrike" cap="none" normalizeH="0" baseline="0" dirty="0" smtClean="0">
                        <a:ln>
                          <a:noFill/>
                        </a:ln>
                        <a:solidFill>
                          <a:srgbClr val="FF0000"/>
                        </a:solidFill>
                        <a:effectLst/>
                        <a:latin typeface="Arial" panose="020B0604020202020204" pitchFamily="34" charset="0"/>
                      </a:endParaRPr>
                    </a:p>
                  </a:txBody>
                  <a:tcPr marL="68580" marR="68580" marT="34290" marB="3429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74564396"/>
                  </a:ext>
                </a:extLst>
              </a:tr>
              <a:tr h="352425">
                <a:tc>
                  <a:txBody>
                    <a:bodyPr/>
                    <a:lstStyle>
                      <a:lvl1pPr eaLnBrk="0" hangingPunct="0">
                        <a:spcBef>
                          <a:spcPct val="20000"/>
                        </a:spcBef>
                        <a:defRPr sz="2000">
                          <a:solidFill>
                            <a:srgbClr val="FF0000"/>
                          </a:solidFill>
                          <a:latin typeface="Arial" panose="020B0604020202020204" pitchFamily="34" charset="0"/>
                        </a:defRPr>
                      </a:lvl1pPr>
                      <a:lvl2pPr marL="742950" indent="-285750" eaLnBrk="0" hangingPunct="0">
                        <a:spcBef>
                          <a:spcPct val="20000"/>
                        </a:spcBef>
                        <a:defRPr>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sz="1400">
                          <a:solidFill>
                            <a:schemeClr val="tx1"/>
                          </a:solidFill>
                          <a:latin typeface="Arial" panose="020B0604020202020204" pitchFamily="34" charset="0"/>
                        </a:defRPr>
                      </a:lvl4pPr>
                      <a:lvl5pPr marL="2057400" indent="-228600" eaLnBrk="0" hangingPunct="0">
                        <a:spcBef>
                          <a:spcPct val="20000"/>
                        </a:spcBef>
                        <a:defRPr sz="1200">
                          <a:solidFill>
                            <a:schemeClr val="tx1"/>
                          </a:solidFill>
                          <a:latin typeface="Arial" panose="020B0604020202020204" pitchFamily="34" charset="0"/>
                        </a:defRPr>
                      </a:lvl5pPr>
                      <a:lvl6pPr marL="2514600" indent="-228600" eaLnBrk="0" fontAlgn="base" hangingPunct="0">
                        <a:spcBef>
                          <a:spcPct val="20000"/>
                        </a:spcBef>
                        <a:spcAft>
                          <a:spcPct val="0"/>
                        </a:spcAft>
                        <a:defRPr sz="1200">
                          <a:solidFill>
                            <a:schemeClr val="tx1"/>
                          </a:solidFill>
                          <a:latin typeface="Arial" panose="020B0604020202020204" pitchFamily="34" charset="0"/>
                        </a:defRPr>
                      </a:lvl6pPr>
                      <a:lvl7pPr marL="2971800" indent="-228600" eaLnBrk="0" fontAlgn="base" hangingPunct="0">
                        <a:spcBef>
                          <a:spcPct val="20000"/>
                        </a:spcBef>
                        <a:spcAft>
                          <a:spcPct val="0"/>
                        </a:spcAft>
                        <a:defRPr sz="1200">
                          <a:solidFill>
                            <a:schemeClr val="tx1"/>
                          </a:solidFill>
                          <a:latin typeface="Arial" panose="020B0604020202020204" pitchFamily="34" charset="0"/>
                        </a:defRPr>
                      </a:lvl7pPr>
                      <a:lvl8pPr marL="3429000" indent="-228600" eaLnBrk="0" fontAlgn="base" hangingPunct="0">
                        <a:spcBef>
                          <a:spcPct val="20000"/>
                        </a:spcBef>
                        <a:spcAft>
                          <a:spcPct val="0"/>
                        </a:spcAft>
                        <a:defRPr sz="1200">
                          <a:solidFill>
                            <a:schemeClr val="tx1"/>
                          </a:solidFill>
                          <a:latin typeface="Arial" panose="020B0604020202020204" pitchFamily="34" charset="0"/>
                        </a:defRPr>
                      </a:lvl8pPr>
                      <a:lvl9pPr marL="3886200" indent="-228600" eaLnBrk="0" fontAlgn="base" hangingPunct="0">
                        <a:spcBef>
                          <a:spcPct val="20000"/>
                        </a:spcBef>
                        <a:spcAft>
                          <a:spcPct val="0"/>
                        </a:spcAft>
                        <a:defRPr sz="12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500" b="0" i="0" u="none" strike="noStrike" cap="none" normalizeH="0" baseline="0" smtClean="0">
                        <a:ln>
                          <a:noFill/>
                        </a:ln>
                        <a:solidFill>
                          <a:srgbClr val="FF0000"/>
                        </a:solidFill>
                        <a:effectLst/>
                        <a:latin typeface="Arial" panose="020B0604020202020204" pitchFamily="34" charset="0"/>
                      </a:endParaRPr>
                    </a:p>
                  </a:txBody>
                  <a:tcPr marL="68580" marR="68580" marT="34290" marB="3429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812750713"/>
                  </a:ext>
                </a:extLst>
              </a:tr>
              <a:tr h="352425">
                <a:tc>
                  <a:txBody>
                    <a:bodyPr/>
                    <a:lstStyle>
                      <a:lvl1pPr eaLnBrk="0" hangingPunct="0">
                        <a:spcBef>
                          <a:spcPct val="20000"/>
                        </a:spcBef>
                        <a:defRPr sz="2000">
                          <a:solidFill>
                            <a:srgbClr val="FF0000"/>
                          </a:solidFill>
                          <a:latin typeface="Arial" panose="020B0604020202020204" pitchFamily="34" charset="0"/>
                        </a:defRPr>
                      </a:lvl1pPr>
                      <a:lvl2pPr marL="742950" indent="-285750" eaLnBrk="0" hangingPunct="0">
                        <a:spcBef>
                          <a:spcPct val="20000"/>
                        </a:spcBef>
                        <a:defRPr>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sz="1400">
                          <a:solidFill>
                            <a:schemeClr val="tx1"/>
                          </a:solidFill>
                          <a:latin typeface="Arial" panose="020B0604020202020204" pitchFamily="34" charset="0"/>
                        </a:defRPr>
                      </a:lvl4pPr>
                      <a:lvl5pPr marL="2057400" indent="-228600" eaLnBrk="0" hangingPunct="0">
                        <a:spcBef>
                          <a:spcPct val="20000"/>
                        </a:spcBef>
                        <a:defRPr sz="1200">
                          <a:solidFill>
                            <a:schemeClr val="tx1"/>
                          </a:solidFill>
                          <a:latin typeface="Arial" panose="020B0604020202020204" pitchFamily="34" charset="0"/>
                        </a:defRPr>
                      </a:lvl5pPr>
                      <a:lvl6pPr marL="2514600" indent="-228600" eaLnBrk="0" fontAlgn="base" hangingPunct="0">
                        <a:spcBef>
                          <a:spcPct val="20000"/>
                        </a:spcBef>
                        <a:spcAft>
                          <a:spcPct val="0"/>
                        </a:spcAft>
                        <a:defRPr sz="1200">
                          <a:solidFill>
                            <a:schemeClr val="tx1"/>
                          </a:solidFill>
                          <a:latin typeface="Arial" panose="020B0604020202020204" pitchFamily="34" charset="0"/>
                        </a:defRPr>
                      </a:lvl6pPr>
                      <a:lvl7pPr marL="2971800" indent="-228600" eaLnBrk="0" fontAlgn="base" hangingPunct="0">
                        <a:spcBef>
                          <a:spcPct val="20000"/>
                        </a:spcBef>
                        <a:spcAft>
                          <a:spcPct val="0"/>
                        </a:spcAft>
                        <a:defRPr sz="1200">
                          <a:solidFill>
                            <a:schemeClr val="tx1"/>
                          </a:solidFill>
                          <a:latin typeface="Arial" panose="020B0604020202020204" pitchFamily="34" charset="0"/>
                        </a:defRPr>
                      </a:lvl7pPr>
                      <a:lvl8pPr marL="3429000" indent="-228600" eaLnBrk="0" fontAlgn="base" hangingPunct="0">
                        <a:spcBef>
                          <a:spcPct val="20000"/>
                        </a:spcBef>
                        <a:spcAft>
                          <a:spcPct val="0"/>
                        </a:spcAft>
                        <a:defRPr sz="1200">
                          <a:solidFill>
                            <a:schemeClr val="tx1"/>
                          </a:solidFill>
                          <a:latin typeface="Arial" panose="020B0604020202020204" pitchFamily="34" charset="0"/>
                        </a:defRPr>
                      </a:lvl8pPr>
                      <a:lvl9pPr marL="3886200" indent="-228600" eaLnBrk="0" fontAlgn="base" hangingPunct="0">
                        <a:spcBef>
                          <a:spcPct val="20000"/>
                        </a:spcBef>
                        <a:spcAft>
                          <a:spcPct val="0"/>
                        </a:spcAft>
                        <a:defRPr sz="12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500" b="0" i="0" u="none" strike="noStrike" cap="none" normalizeH="0" baseline="0" dirty="0" smtClean="0">
                          <a:ln>
                            <a:noFill/>
                          </a:ln>
                          <a:solidFill>
                            <a:srgbClr val="FF0000"/>
                          </a:solidFill>
                          <a:effectLst/>
                          <a:latin typeface="Arial" panose="020B0604020202020204" pitchFamily="34" charset="0"/>
                        </a:rPr>
                        <a:t>1</a:t>
                      </a:r>
                    </a:p>
                  </a:txBody>
                  <a:tcPr marL="68580" marR="68580" marT="34290" marB="3429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291810845"/>
                  </a:ext>
                </a:extLst>
              </a:tr>
            </a:tbl>
          </a:graphicData>
        </a:graphic>
      </p:graphicFrame>
      <p:sp>
        <p:nvSpPr>
          <p:cNvPr id="11269" name="Text Box 4"/>
          <p:cNvSpPr txBox="1">
            <a:spLocks noChangeArrowheads="1"/>
          </p:cNvSpPr>
          <p:nvPr/>
        </p:nvSpPr>
        <p:spPr bwMode="auto">
          <a:xfrm>
            <a:off x="6065044" y="1385887"/>
            <a:ext cx="224742" cy="300082"/>
          </a:xfrm>
          <a:prstGeom prst="rect">
            <a:avLst/>
          </a:prstGeom>
          <a:solidFill>
            <a:srgbClr val="66FF33"/>
          </a:solidFill>
          <a:ln w="9525">
            <a:solidFill>
              <a:schemeClr val="tx1"/>
            </a:solidFill>
            <a:miter lim="800000"/>
            <a:headEnd/>
            <a:tailEnd/>
          </a:ln>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685800" fontAlgn="base">
              <a:spcBef>
                <a:spcPct val="0"/>
              </a:spcBef>
              <a:spcAft>
                <a:spcPct val="0"/>
              </a:spcAft>
              <a:buClrTx/>
            </a:pPr>
            <a:r>
              <a:rPr lang="en-US" altLang="en-US" sz="1350" b="1" kern="1200">
                <a:solidFill>
                  <a:srgbClr val="000000"/>
                </a:solidFill>
                <a:latin typeface="Gabriola" panose="04040605051002020D02" pitchFamily="82" charset="0"/>
                <a:ea typeface="+mn-ea"/>
                <a:cs typeface="+mn-cs"/>
              </a:rPr>
              <a:t>1</a:t>
            </a:r>
          </a:p>
        </p:txBody>
      </p:sp>
      <p:sp>
        <p:nvSpPr>
          <p:cNvPr id="11270" name="Text Box 5"/>
          <p:cNvSpPr txBox="1">
            <a:spLocks noChangeArrowheads="1"/>
          </p:cNvSpPr>
          <p:nvPr/>
        </p:nvSpPr>
        <p:spPr bwMode="auto">
          <a:xfrm>
            <a:off x="5607844" y="2018110"/>
            <a:ext cx="240772" cy="30008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685800" fontAlgn="base">
              <a:spcBef>
                <a:spcPct val="0"/>
              </a:spcBef>
              <a:spcAft>
                <a:spcPct val="0"/>
              </a:spcAft>
              <a:buClrTx/>
            </a:pPr>
            <a:r>
              <a:rPr lang="en-US" altLang="en-US" sz="1350" b="1" kern="1200">
                <a:solidFill>
                  <a:srgbClr val="000000"/>
                </a:solidFill>
                <a:latin typeface="Gabriola" panose="04040605051002020D02" pitchFamily="82" charset="0"/>
                <a:ea typeface="+mn-ea"/>
                <a:cs typeface="+mn-cs"/>
              </a:rPr>
              <a:t>2</a:t>
            </a:r>
          </a:p>
        </p:txBody>
      </p:sp>
      <p:sp>
        <p:nvSpPr>
          <p:cNvPr id="11271" name="Text Box 6"/>
          <p:cNvSpPr txBox="1">
            <a:spLocks noChangeArrowheads="1"/>
          </p:cNvSpPr>
          <p:nvPr/>
        </p:nvSpPr>
        <p:spPr bwMode="auto">
          <a:xfrm>
            <a:off x="6065044" y="2018110"/>
            <a:ext cx="242374" cy="30008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685800" fontAlgn="base">
              <a:spcBef>
                <a:spcPct val="0"/>
              </a:spcBef>
              <a:spcAft>
                <a:spcPct val="0"/>
              </a:spcAft>
              <a:buClrTx/>
            </a:pPr>
            <a:r>
              <a:rPr lang="en-US" altLang="en-US" sz="1350" b="1" kern="1200">
                <a:solidFill>
                  <a:srgbClr val="000000"/>
                </a:solidFill>
                <a:latin typeface="Gabriola" panose="04040605051002020D02" pitchFamily="82" charset="0"/>
                <a:ea typeface="+mn-ea"/>
                <a:cs typeface="+mn-cs"/>
              </a:rPr>
              <a:t>3</a:t>
            </a:r>
          </a:p>
        </p:txBody>
      </p:sp>
      <p:sp>
        <p:nvSpPr>
          <p:cNvPr id="11272" name="Text Box 7"/>
          <p:cNvSpPr txBox="1">
            <a:spLocks noChangeArrowheads="1"/>
          </p:cNvSpPr>
          <p:nvPr/>
        </p:nvSpPr>
        <p:spPr bwMode="auto">
          <a:xfrm>
            <a:off x="6510337" y="2018110"/>
            <a:ext cx="253596" cy="30008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685800" fontAlgn="base">
              <a:spcBef>
                <a:spcPct val="0"/>
              </a:spcBef>
              <a:spcAft>
                <a:spcPct val="0"/>
              </a:spcAft>
              <a:buClrTx/>
            </a:pPr>
            <a:r>
              <a:rPr lang="en-US" altLang="en-US" sz="1350" b="1" kern="1200">
                <a:solidFill>
                  <a:srgbClr val="000000"/>
                </a:solidFill>
                <a:latin typeface="Gabriola" panose="04040605051002020D02" pitchFamily="82" charset="0"/>
                <a:ea typeface="+mn-ea"/>
                <a:cs typeface="+mn-cs"/>
              </a:rPr>
              <a:t>4</a:t>
            </a:r>
          </a:p>
        </p:txBody>
      </p:sp>
      <p:sp>
        <p:nvSpPr>
          <p:cNvPr id="11273" name="Text Box 8"/>
          <p:cNvSpPr txBox="1">
            <a:spLocks noChangeArrowheads="1"/>
          </p:cNvSpPr>
          <p:nvPr/>
        </p:nvSpPr>
        <p:spPr bwMode="auto">
          <a:xfrm>
            <a:off x="5138737" y="2586037"/>
            <a:ext cx="243978" cy="30008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685800" fontAlgn="base">
              <a:spcBef>
                <a:spcPct val="0"/>
              </a:spcBef>
              <a:spcAft>
                <a:spcPct val="0"/>
              </a:spcAft>
              <a:buClrTx/>
            </a:pPr>
            <a:r>
              <a:rPr lang="en-US" altLang="en-US" sz="1350" b="1" kern="1200">
                <a:solidFill>
                  <a:srgbClr val="000000"/>
                </a:solidFill>
                <a:latin typeface="Gabriola" panose="04040605051002020D02" pitchFamily="82" charset="0"/>
                <a:ea typeface="+mn-ea"/>
                <a:cs typeface="+mn-cs"/>
              </a:rPr>
              <a:t>5</a:t>
            </a:r>
          </a:p>
        </p:txBody>
      </p:sp>
      <p:sp>
        <p:nvSpPr>
          <p:cNvPr id="11274" name="Text Box 9"/>
          <p:cNvSpPr txBox="1">
            <a:spLocks noChangeArrowheads="1"/>
          </p:cNvSpPr>
          <p:nvPr/>
        </p:nvSpPr>
        <p:spPr bwMode="auto">
          <a:xfrm>
            <a:off x="5595937" y="2586037"/>
            <a:ext cx="253596" cy="30008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685800" fontAlgn="base">
              <a:spcBef>
                <a:spcPct val="0"/>
              </a:spcBef>
              <a:spcAft>
                <a:spcPct val="0"/>
              </a:spcAft>
              <a:buClrTx/>
            </a:pPr>
            <a:r>
              <a:rPr lang="en-US" altLang="en-US" sz="1350" b="1" kern="1200">
                <a:solidFill>
                  <a:srgbClr val="000000"/>
                </a:solidFill>
                <a:latin typeface="Gabriola" panose="04040605051002020D02" pitchFamily="82" charset="0"/>
                <a:ea typeface="+mn-ea"/>
                <a:cs typeface="+mn-cs"/>
              </a:rPr>
              <a:t>6</a:t>
            </a:r>
          </a:p>
        </p:txBody>
      </p:sp>
      <p:sp>
        <p:nvSpPr>
          <p:cNvPr id="11275" name="Text Box 10"/>
          <p:cNvSpPr txBox="1">
            <a:spLocks noChangeArrowheads="1"/>
          </p:cNvSpPr>
          <p:nvPr/>
        </p:nvSpPr>
        <p:spPr bwMode="auto">
          <a:xfrm>
            <a:off x="6522244" y="2586037"/>
            <a:ext cx="250390" cy="30008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685800" fontAlgn="base">
              <a:spcBef>
                <a:spcPct val="0"/>
              </a:spcBef>
              <a:spcAft>
                <a:spcPct val="0"/>
              </a:spcAft>
              <a:buClrTx/>
            </a:pPr>
            <a:r>
              <a:rPr lang="en-US" altLang="en-US" sz="1350" b="1" kern="1200">
                <a:solidFill>
                  <a:srgbClr val="000000"/>
                </a:solidFill>
                <a:latin typeface="Gabriola" panose="04040605051002020D02" pitchFamily="82" charset="0"/>
                <a:ea typeface="+mn-ea"/>
                <a:cs typeface="+mn-cs"/>
              </a:rPr>
              <a:t>8</a:t>
            </a:r>
          </a:p>
        </p:txBody>
      </p:sp>
      <p:sp>
        <p:nvSpPr>
          <p:cNvPr id="11276" name="Text Box 11"/>
          <p:cNvSpPr txBox="1">
            <a:spLocks noChangeArrowheads="1"/>
          </p:cNvSpPr>
          <p:nvPr/>
        </p:nvSpPr>
        <p:spPr bwMode="auto">
          <a:xfrm>
            <a:off x="6065044" y="2586037"/>
            <a:ext cx="250390" cy="30008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685800" fontAlgn="base">
              <a:spcBef>
                <a:spcPct val="0"/>
              </a:spcBef>
              <a:spcAft>
                <a:spcPct val="0"/>
              </a:spcAft>
              <a:buClrTx/>
            </a:pPr>
            <a:r>
              <a:rPr lang="en-US" altLang="en-US" sz="1350" b="1" kern="1200">
                <a:solidFill>
                  <a:srgbClr val="000000"/>
                </a:solidFill>
                <a:latin typeface="Gabriola" panose="04040605051002020D02" pitchFamily="82" charset="0"/>
                <a:ea typeface="+mn-ea"/>
                <a:cs typeface="+mn-cs"/>
              </a:rPr>
              <a:t>7</a:t>
            </a:r>
          </a:p>
        </p:txBody>
      </p:sp>
      <p:sp>
        <p:nvSpPr>
          <p:cNvPr id="11277" name="Text Box 12"/>
          <p:cNvSpPr txBox="1">
            <a:spLocks noChangeArrowheads="1"/>
          </p:cNvSpPr>
          <p:nvPr/>
        </p:nvSpPr>
        <p:spPr bwMode="auto">
          <a:xfrm>
            <a:off x="5607844" y="3214687"/>
            <a:ext cx="253596" cy="30008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685800" fontAlgn="base">
              <a:spcBef>
                <a:spcPct val="0"/>
              </a:spcBef>
              <a:spcAft>
                <a:spcPct val="0"/>
              </a:spcAft>
              <a:buClrTx/>
            </a:pPr>
            <a:r>
              <a:rPr lang="en-US" altLang="en-US" sz="1350" b="1" kern="1200">
                <a:solidFill>
                  <a:srgbClr val="000000"/>
                </a:solidFill>
                <a:latin typeface="Gabriola" panose="04040605051002020D02" pitchFamily="82" charset="0"/>
                <a:ea typeface="+mn-ea"/>
                <a:cs typeface="+mn-cs"/>
              </a:rPr>
              <a:t>9</a:t>
            </a:r>
          </a:p>
        </p:txBody>
      </p:sp>
      <p:sp>
        <p:nvSpPr>
          <p:cNvPr id="11278" name="Text Box 13"/>
          <p:cNvSpPr txBox="1">
            <a:spLocks noChangeArrowheads="1"/>
          </p:cNvSpPr>
          <p:nvPr/>
        </p:nvSpPr>
        <p:spPr bwMode="auto">
          <a:xfrm>
            <a:off x="6065044" y="3214687"/>
            <a:ext cx="293670" cy="300082"/>
          </a:xfrm>
          <a:prstGeom prst="rect">
            <a:avLst/>
          </a:prstGeom>
          <a:solidFill>
            <a:srgbClr val="FF9900"/>
          </a:solidFill>
          <a:ln w="9525">
            <a:solidFill>
              <a:schemeClr val="tx1"/>
            </a:solidFill>
            <a:miter lim="800000"/>
            <a:headEnd/>
            <a:tailEnd/>
          </a:ln>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685800" fontAlgn="base">
              <a:spcBef>
                <a:spcPct val="0"/>
              </a:spcBef>
              <a:spcAft>
                <a:spcPct val="0"/>
              </a:spcAft>
              <a:buClrTx/>
            </a:pPr>
            <a:r>
              <a:rPr lang="en-US" altLang="en-US" sz="1350" b="1" kern="1200">
                <a:solidFill>
                  <a:srgbClr val="000000"/>
                </a:solidFill>
                <a:latin typeface="Gabriola" panose="04040605051002020D02" pitchFamily="82" charset="0"/>
                <a:ea typeface="+mn-ea"/>
                <a:cs typeface="+mn-cs"/>
              </a:rPr>
              <a:t>10</a:t>
            </a:r>
          </a:p>
        </p:txBody>
      </p:sp>
      <p:sp>
        <p:nvSpPr>
          <p:cNvPr id="11279" name="Text Box 14"/>
          <p:cNvSpPr txBox="1">
            <a:spLocks noChangeArrowheads="1"/>
          </p:cNvSpPr>
          <p:nvPr/>
        </p:nvSpPr>
        <p:spPr bwMode="auto">
          <a:xfrm>
            <a:off x="7093744" y="3214687"/>
            <a:ext cx="280846" cy="30008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685800" fontAlgn="base">
              <a:spcBef>
                <a:spcPct val="0"/>
              </a:spcBef>
              <a:spcAft>
                <a:spcPct val="0"/>
              </a:spcAft>
              <a:buClrTx/>
            </a:pPr>
            <a:r>
              <a:rPr lang="en-US" altLang="en-US" sz="1350" b="1" kern="1200">
                <a:solidFill>
                  <a:srgbClr val="000000"/>
                </a:solidFill>
                <a:latin typeface="Gabriola" panose="04040605051002020D02" pitchFamily="82" charset="0"/>
                <a:ea typeface="+mn-ea"/>
                <a:cs typeface="+mn-cs"/>
              </a:rPr>
              <a:t>12</a:t>
            </a:r>
          </a:p>
        </p:txBody>
      </p:sp>
      <p:sp>
        <p:nvSpPr>
          <p:cNvPr id="11280" name="Text Box 15"/>
          <p:cNvSpPr txBox="1">
            <a:spLocks noChangeArrowheads="1"/>
          </p:cNvSpPr>
          <p:nvPr/>
        </p:nvSpPr>
        <p:spPr bwMode="auto">
          <a:xfrm>
            <a:off x="6579394" y="3214687"/>
            <a:ext cx="264816" cy="30008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685800" fontAlgn="base">
              <a:spcBef>
                <a:spcPct val="0"/>
              </a:spcBef>
              <a:spcAft>
                <a:spcPct val="0"/>
              </a:spcAft>
              <a:buClrTx/>
            </a:pPr>
            <a:r>
              <a:rPr lang="en-US" altLang="en-US" sz="1350" b="1" kern="1200">
                <a:solidFill>
                  <a:srgbClr val="000000"/>
                </a:solidFill>
                <a:latin typeface="Gabriola" panose="04040605051002020D02" pitchFamily="82" charset="0"/>
                <a:ea typeface="+mn-ea"/>
                <a:cs typeface="+mn-cs"/>
              </a:rPr>
              <a:t>11</a:t>
            </a:r>
          </a:p>
        </p:txBody>
      </p:sp>
      <p:sp>
        <p:nvSpPr>
          <p:cNvPr id="11281" name="Line 16"/>
          <p:cNvSpPr>
            <a:spLocks noChangeShapeType="1"/>
          </p:cNvSpPr>
          <p:nvPr/>
        </p:nvSpPr>
        <p:spPr bwMode="auto">
          <a:xfrm>
            <a:off x="6179344" y="1671638"/>
            <a:ext cx="0" cy="342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685800" fontAlgn="base">
              <a:spcBef>
                <a:spcPct val="0"/>
              </a:spcBef>
              <a:spcAft>
                <a:spcPct val="0"/>
              </a:spcAft>
              <a:buClrTx/>
            </a:pPr>
            <a:endParaRPr lang="en-US" sz="1800" b="1" kern="1200">
              <a:latin typeface="Gabriola" panose="04040605051002020D02" pitchFamily="82" charset="0"/>
              <a:ea typeface="+mn-ea"/>
              <a:cs typeface="+mn-cs"/>
            </a:endParaRPr>
          </a:p>
        </p:txBody>
      </p:sp>
      <p:sp>
        <p:nvSpPr>
          <p:cNvPr id="11282" name="Line 17"/>
          <p:cNvSpPr>
            <a:spLocks noChangeShapeType="1"/>
          </p:cNvSpPr>
          <p:nvPr/>
        </p:nvSpPr>
        <p:spPr bwMode="auto">
          <a:xfrm flipH="1">
            <a:off x="5722144" y="1671638"/>
            <a:ext cx="457200" cy="342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685800" fontAlgn="base">
              <a:spcBef>
                <a:spcPct val="0"/>
              </a:spcBef>
              <a:spcAft>
                <a:spcPct val="0"/>
              </a:spcAft>
              <a:buClrTx/>
            </a:pPr>
            <a:endParaRPr lang="en-US" sz="1800" b="1" kern="1200">
              <a:latin typeface="Gabriola" panose="04040605051002020D02" pitchFamily="82" charset="0"/>
              <a:ea typeface="+mn-ea"/>
              <a:cs typeface="+mn-cs"/>
            </a:endParaRPr>
          </a:p>
        </p:txBody>
      </p:sp>
      <p:sp>
        <p:nvSpPr>
          <p:cNvPr id="11283" name="Line 18"/>
          <p:cNvSpPr>
            <a:spLocks noChangeShapeType="1"/>
          </p:cNvSpPr>
          <p:nvPr/>
        </p:nvSpPr>
        <p:spPr bwMode="auto">
          <a:xfrm>
            <a:off x="6179344" y="1671638"/>
            <a:ext cx="457200" cy="342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685800" fontAlgn="base">
              <a:spcBef>
                <a:spcPct val="0"/>
              </a:spcBef>
              <a:spcAft>
                <a:spcPct val="0"/>
              </a:spcAft>
              <a:buClrTx/>
            </a:pPr>
            <a:endParaRPr lang="en-US" sz="1800" b="1" kern="1200">
              <a:latin typeface="Gabriola" panose="04040605051002020D02" pitchFamily="82" charset="0"/>
              <a:ea typeface="+mn-ea"/>
              <a:cs typeface="+mn-cs"/>
            </a:endParaRPr>
          </a:p>
        </p:txBody>
      </p:sp>
      <p:sp>
        <p:nvSpPr>
          <p:cNvPr id="11284" name="Line 19"/>
          <p:cNvSpPr>
            <a:spLocks noChangeShapeType="1"/>
          </p:cNvSpPr>
          <p:nvPr/>
        </p:nvSpPr>
        <p:spPr bwMode="auto">
          <a:xfrm flipH="1">
            <a:off x="5264944" y="2300288"/>
            <a:ext cx="457200" cy="2857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685800" fontAlgn="base">
              <a:spcBef>
                <a:spcPct val="0"/>
              </a:spcBef>
              <a:spcAft>
                <a:spcPct val="0"/>
              </a:spcAft>
              <a:buClrTx/>
            </a:pPr>
            <a:endParaRPr lang="en-US" sz="1800" b="1" kern="1200">
              <a:latin typeface="Gabriola" panose="04040605051002020D02" pitchFamily="82" charset="0"/>
              <a:ea typeface="+mn-ea"/>
              <a:cs typeface="+mn-cs"/>
            </a:endParaRPr>
          </a:p>
        </p:txBody>
      </p:sp>
      <p:sp>
        <p:nvSpPr>
          <p:cNvPr id="11285" name="Line 20"/>
          <p:cNvSpPr>
            <a:spLocks noChangeShapeType="1"/>
          </p:cNvSpPr>
          <p:nvPr/>
        </p:nvSpPr>
        <p:spPr bwMode="auto">
          <a:xfrm>
            <a:off x="5722144" y="2300288"/>
            <a:ext cx="0" cy="2857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685800" fontAlgn="base">
              <a:spcBef>
                <a:spcPct val="0"/>
              </a:spcBef>
              <a:spcAft>
                <a:spcPct val="0"/>
              </a:spcAft>
              <a:buClrTx/>
            </a:pPr>
            <a:endParaRPr lang="en-US" sz="1800" b="1" kern="1200">
              <a:latin typeface="Gabriola" panose="04040605051002020D02" pitchFamily="82" charset="0"/>
              <a:ea typeface="+mn-ea"/>
              <a:cs typeface="+mn-cs"/>
            </a:endParaRPr>
          </a:p>
        </p:txBody>
      </p:sp>
      <p:sp>
        <p:nvSpPr>
          <p:cNvPr id="11286" name="Line 21"/>
          <p:cNvSpPr>
            <a:spLocks noChangeShapeType="1"/>
          </p:cNvSpPr>
          <p:nvPr/>
        </p:nvSpPr>
        <p:spPr bwMode="auto">
          <a:xfrm>
            <a:off x="5379244" y="2757488"/>
            <a:ext cx="228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685800" fontAlgn="base">
              <a:spcBef>
                <a:spcPct val="0"/>
              </a:spcBef>
              <a:spcAft>
                <a:spcPct val="0"/>
              </a:spcAft>
              <a:buClrTx/>
            </a:pPr>
            <a:endParaRPr lang="en-US" sz="1800" b="1" kern="1200">
              <a:latin typeface="Gabriola" panose="04040605051002020D02" pitchFamily="82" charset="0"/>
              <a:ea typeface="+mn-ea"/>
              <a:cs typeface="+mn-cs"/>
            </a:endParaRPr>
          </a:p>
        </p:txBody>
      </p:sp>
      <p:sp>
        <p:nvSpPr>
          <p:cNvPr id="11287" name="Line 22"/>
          <p:cNvSpPr>
            <a:spLocks noChangeShapeType="1"/>
          </p:cNvSpPr>
          <p:nvPr/>
        </p:nvSpPr>
        <p:spPr bwMode="auto">
          <a:xfrm>
            <a:off x="5722144" y="2871788"/>
            <a:ext cx="0" cy="342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685800" fontAlgn="base">
              <a:spcBef>
                <a:spcPct val="0"/>
              </a:spcBef>
              <a:spcAft>
                <a:spcPct val="0"/>
              </a:spcAft>
              <a:buClrTx/>
            </a:pPr>
            <a:endParaRPr lang="en-US" sz="1800" b="1" kern="1200">
              <a:latin typeface="Gabriola" panose="04040605051002020D02" pitchFamily="82" charset="0"/>
              <a:ea typeface="+mn-ea"/>
              <a:cs typeface="+mn-cs"/>
            </a:endParaRPr>
          </a:p>
        </p:txBody>
      </p:sp>
      <p:sp>
        <p:nvSpPr>
          <p:cNvPr id="11288" name="Line 23"/>
          <p:cNvSpPr>
            <a:spLocks noChangeShapeType="1"/>
          </p:cNvSpPr>
          <p:nvPr/>
        </p:nvSpPr>
        <p:spPr bwMode="auto">
          <a:xfrm>
            <a:off x="6179344" y="2300288"/>
            <a:ext cx="0" cy="2857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685800" fontAlgn="base">
              <a:spcBef>
                <a:spcPct val="0"/>
              </a:spcBef>
              <a:spcAft>
                <a:spcPct val="0"/>
              </a:spcAft>
              <a:buClrTx/>
            </a:pPr>
            <a:endParaRPr lang="en-US" sz="1800" b="1" kern="1200">
              <a:latin typeface="Gabriola" panose="04040605051002020D02" pitchFamily="82" charset="0"/>
              <a:ea typeface="+mn-ea"/>
              <a:cs typeface="+mn-cs"/>
            </a:endParaRPr>
          </a:p>
        </p:txBody>
      </p:sp>
      <p:sp>
        <p:nvSpPr>
          <p:cNvPr id="11289" name="Line 24"/>
          <p:cNvSpPr>
            <a:spLocks noChangeShapeType="1"/>
          </p:cNvSpPr>
          <p:nvPr/>
        </p:nvSpPr>
        <p:spPr bwMode="auto">
          <a:xfrm>
            <a:off x="6179344" y="2300288"/>
            <a:ext cx="457200" cy="2857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685800" fontAlgn="base">
              <a:spcBef>
                <a:spcPct val="0"/>
              </a:spcBef>
              <a:spcAft>
                <a:spcPct val="0"/>
              </a:spcAft>
              <a:buClrTx/>
            </a:pPr>
            <a:endParaRPr lang="en-US" sz="1800" b="1" kern="1200">
              <a:latin typeface="Gabriola" panose="04040605051002020D02" pitchFamily="82" charset="0"/>
              <a:ea typeface="+mn-ea"/>
              <a:cs typeface="+mn-cs"/>
            </a:endParaRPr>
          </a:p>
        </p:txBody>
      </p:sp>
      <p:sp>
        <p:nvSpPr>
          <p:cNvPr id="11290" name="Line 25"/>
          <p:cNvSpPr>
            <a:spLocks noChangeShapeType="1"/>
          </p:cNvSpPr>
          <p:nvPr/>
        </p:nvSpPr>
        <p:spPr bwMode="auto">
          <a:xfrm>
            <a:off x="6179344" y="2871788"/>
            <a:ext cx="571500" cy="342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685800" fontAlgn="base">
              <a:spcBef>
                <a:spcPct val="0"/>
              </a:spcBef>
              <a:spcAft>
                <a:spcPct val="0"/>
              </a:spcAft>
              <a:buClrTx/>
            </a:pPr>
            <a:endParaRPr lang="en-US" sz="1800" b="1" kern="1200">
              <a:latin typeface="Gabriola" panose="04040605051002020D02" pitchFamily="82" charset="0"/>
              <a:ea typeface="+mn-ea"/>
              <a:cs typeface="+mn-cs"/>
            </a:endParaRPr>
          </a:p>
        </p:txBody>
      </p:sp>
      <p:sp>
        <p:nvSpPr>
          <p:cNvPr id="11291" name="Line 26"/>
          <p:cNvSpPr>
            <a:spLocks noChangeShapeType="1"/>
          </p:cNvSpPr>
          <p:nvPr/>
        </p:nvSpPr>
        <p:spPr bwMode="auto">
          <a:xfrm>
            <a:off x="6636544" y="2871788"/>
            <a:ext cx="114300" cy="342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685800" fontAlgn="base">
              <a:spcBef>
                <a:spcPct val="0"/>
              </a:spcBef>
              <a:spcAft>
                <a:spcPct val="0"/>
              </a:spcAft>
              <a:buClrTx/>
            </a:pPr>
            <a:endParaRPr lang="en-US" sz="1800" b="1" kern="1200">
              <a:latin typeface="Gabriola" panose="04040605051002020D02" pitchFamily="82" charset="0"/>
              <a:ea typeface="+mn-ea"/>
              <a:cs typeface="+mn-cs"/>
            </a:endParaRPr>
          </a:p>
        </p:txBody>
      </p:sp>
      <p:sp>
        <p:nvSpPr>
          <p:cNvPr id="11292" name="Line 27"/>
          <p:cNvSpPr>
            <a:spLocks noChangeShapeType="1"/>
          </p:cNvSpPr>
          <p:nvPr/>
        </p:nvSpPr>
        <p:spPr bwMode="auto">
          <a:xfrm>
            <a:off x="6179344" y="2871788"/>
            <a:ext cx="57150" cy="342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685800" fontAlgn="base">
              <a:spcBef>
                <a:spcPct val="0"/>
              </a:spcBef>
              <a:spcAft>
                <a:spcPct val="0"/>
              </a:spcAft>
              <a:buClrTx/>
            </a:pPr>
            <a:endParaRPr lang="en-US" sz="1800" b="1" kern="1200">
              <a:latin typeface="Gabriola" panose="04040605051002020D02" pitchFamily="82" charset="0"/>
              <a:ea typeface="+mn-ea"/>
              <a:cs typeface="+mn-cs"/>
            </a:endParaRPr>
          </a:p>
        </p:txBody>
      </p:sp>
      <p:sp>
        <p:nvSpPr>
          <p:cNvPr id="11293" name="Line 28"/>
          <p:cNvSpPr>
            <a:spLocks noChangeShapeType="1"/>
          </p:cNvSpPr>
          <p:nvPr/>
        </p:nvSpPr>
        <p:spPr bwMode="auto">
          <a:xfrm>
            <a:off x="6636544" y="2871788"/>
            <a:ext cx="628650" cy="342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685800" fontAlgn="base">
              <a:spcBef>
                <a:spcPct val="0"/>
              </a:spcBef>
              <a:spcAft>
                <a:spcPct val="0"/>
              </a:spcAft>
              <a:buClrTx/>
            </a:pPr>
            <a:endParaRPr lang="en-US" sz="1800" b="1" kern="1200">
              <a:latin typeface="Gabriola" panose="04040605051002020D02" pitchFamily="82" charset="0"/>
              <a:ea typeface="+mn-ea"/>
              <a:cs typeface="+mn-cs"/>
            </a:endParaRPr>
          </a:p>
        </p:txBody>
      </p:sp>
      <p:sp>
        <p:nvSpPr>
          <p:cNvPr id="11294" name="Text Box 29"/>
          <p:cNvSpPr txBox="1">
            <a:spLocks noChangeArrowheads="1"/>
          </p:cNvSpPr>
          <p:nvPr/>
        </p:nvSpPr>
        <p:spPr bwMode="auto">
          <a:xfrm>
            <a:off x="5595938" y="1393031"/>
            <a:ext cx="431528"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685800" fontAlgn="base">
              <a:spcBef>
                <a:spcPct val="0"/>
              </a:spcBef>
              <a:spcAft>
                <a:spcPct val="0"/>
              </a:spcAft>
              <a:buClrTx/>
            </a:pPr>
            <a:r>
              <a:rPr lang="en-US" altLang="en-US" sz="1350" b="1" kern="1200">
                <a:solidFill>
                  <a:srgbClr val="000000"/>
                </a:solidFill>
                <a:latin typeface="Gabriola" panose="04040605051002020D02" pitchFamily="82" charset="0"/>
                <a:ea typeface="+mn-ea"/>
                <a:cs typeface="+mn-cs"/>
              </a:rPr>
              <a:t>start</a:t>
            </a:r>
          </a:p>
        </p:txBody>
      </p:sp>
      <p:sp>
        <p:nvSpPr>
          <p:cNvPr id="11295" name="Text Box 30"/>
          <p:cNvSpPr txBox="1">
            <a:spLocks noChangeArrowheads="1"/>
          </p:cNvSpPr>
          <p:nvPr/>
        </p:nvSpPr>
        <p:spPr bwMode="auto">
          <a:xfrm>
            <a:off x="5991226" y="3496866"/>
            <a:ext cx="407484"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685800" fontAlgn="base">
              <a:spcBef>
                <a:spcPct val="0"/>
              </a:spcBef>
              <a:spcAft>
                <a:spcPct val="0"/>
              </a:spcAft>
              <a:buClrTx/>
            </a:pPr>
            <a:r>
              <a:rPr lang="en-US" altLang="en-US" sz="1350" b="1" kern="1200">
                <a:solidFill>
                  <a:srgbClr val="000000"/>
                </a:solidFill>
                <a:latin typeface="Gabriola" panose="04040605051002020D02" pitchFamily="82" charset="0"/>
                <a:ea typeface="+mn-ea"/>
                <a:cs typeface="+mn-cs"/>
              </a:rPr>
              <a:t>goal</a:t>
            </a:r>
          </a:p>
        </p:txBody>
      </p:sp>
      <p:sp>
        <p:nvSpPr>
          <p:cNvPr id="11316" name="Text Box 51"/>
          <p:cNvSpPr txBox="1">
            <a:spLocks noChangeArrowheads="1"/>
          </p:cNvSpPr>
          <p:nvPr/>
        </p:nvSpPr>
        <p:spPr bwMode="auto">
          <a:xfrm>
            <a:off x="2991314" y="4142185"/>
            <a:ext cx="450764"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685800" fontAlgn="base">
              <a:spcBef>
                <a:spcPct val="0"/>
              </a:spcBef>
              <a:spcAft>
                <a:spcPct val="0"/>
              </a:spcAft>
              <a:buClrTx/>
            </a:pPr>
            <a:r>
              <a:rPr lang="en-US" altLang="en-US" sz="1350" b="1" kern="1200" dirty="0">
                <a:solidFill>
                  <a:srgbClr val="000000"/>
                </a:solidFill>
                <a:latin typeface="Gabriola" panose="04040605051002020D02" pitchFamily="82" charset="0"/>
                <a:ea typeface="+mn-ea"/>
                <a:cs typeface="+mn-cs"/>
              </a:rPr>
              <a:t>Push</a:t>
            </a:r>
          </a:p>
        </p:txBody>
      </p:sp>
      <p:sp>
        <p:nvSpPr>
          <p:cNvPr id="35" name="Title 1"/>
          <p:cNvSpPr txBox="1">
            <a:spLocks/>
          </p:cNvSpPr>
          <p:nvPr/>
        </p:nvSpPr>
        <p:spPr>
          <a:xfrm>
            <a:off x="1767840" y="141288"/>
            <a:ext cx="4632960" cy="57499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1pPr>
            <a:lvl2pPr marR="0" lvl="1"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2pPr>
            <a:lvl3pPr marR="0" lvl="2"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3pPr>
            <a:lvl4pPr marR="0" lvl="3"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4pPr>
            <a:lvl5pPr marR="0" lvl="4"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5pPr>
            <a:lvl6pPr marR="0" lvl="5"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6pPr>
            <a:lvl7pPr marR="0" lvl="6"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7pPr>
            <a:lvl8pPr marR="0" lvl="7"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8pPr>
            <a:lvl9pPr marR="0" lvl="8"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9pPr>
          </a:lstStyle>
          <a:p>
            <a:r>
              <a:rPr lang="en-IN" sz="3200" b="1" dirty="0" smtClean="0">
                <a:solidFill>
                  <a:srgbClr val="000000"/>
                </a:solidFill>
                <a:latin typeface="Gabriola" panose="04040605051002020D02" pitchFamily="82" charset="0"/>
                <a:ea typeface="Arial"/>
                <a:cs typeface="Arial"/>
              </a:rPr>
              <a:t>Depth First Search (Backtracking)</a:t>
            </a:r>
            <a:endParaRPr lang="en-IN" sz="3200" b="1" dirty="0">
              <a:solidFill>
                <a:srgbClr val="000000"/>
              </a:solidFill>
              <a:latin typeface="Gabriola" panose="04040605051002020D02" pitchFamily="82" charset="0"/>
              <a:ea typeface="Arial"/>
              <a:cs typeface="Arial"/>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42</a:t>
            </a:fld>
            <a:endParaRPr lang="en"/>
          </a:p>
        </p:txBody>
      </p:sp>
    </p:spTree>
    <p:extLst>
      <p:ext uri="{BB962C8B-B14F-4D97-AF65-F5344CB8AC3E}">
        <p14:creationId xmlns:p14="http://schemas.microsoft.com/office/powerpoint/2010/main" val="97713637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3"/>
          <p:cNvSpPr>
            <a:spLocks noGrp="1" noChangeArrowheads="1"/>
          </p:cNvSpPr>
          <p:nvPr>
            <p:ph type="body" sz="half" idx="4294967295"/>
          </p:nvPr>
        </p:nvSpPr>
        <p:spPr>
          <a:xfrm>
            <a:off x="2624254" y="1126638"/>
            <a:ext cx="1537164" cy="3315629"/>
          </a:xfrm>
        </p:spPr>
        <p:txBody>
          <a:bodyPr/>
          <a:lstStyle/>
          <a:p>
            <a:pPr eaLnBrk="1" hangingPunct="1"/>
            <a:r>
              <a:rPr lang="en-US" altLang="en-US" sz="1500" b="1" dirty="0">
                <a:latin typeface="Gabriola" panose="04040605051002020D02" pitchFamily="82" charset="0"/>
              </a:rPr>
              <a:t>Stack</a:t>
            </a:r>
          </a:p>
          <a:p>
            <a:pPr lvl="1" eaLnBrk="1" hangingPunct="1"/>
            <a:endParaRPr lang="en-US" altLang="en-US" sz="1350" b="1" i="1" dirty="0">
              <a:latin typeface="Gabriola" panose="04040605051002020D02" pitchFamily="82" charset="0"/>
            </a:endParaRPr>
          </a:p>
        </p:txBody>
      </p:sp>
      <p:graphicFrame>
        <p:nvGraphicFramePr>
          <p:cNvPr id="407583" name="Group 31"/>
          <p:cNvGraphicFramePr>
            <a:graphicFrameLocks noGrp="1"/>
          </p:cNvGraphicFramePr>
          <p:nvPr>
            <p:ph sz="half" idx="4294967295"/>
            <p:extLst>
              <p:ext uri="{D42A27DB-BD31-4B8C-83A1-F6EECF244321}">
                <p14:modId xmlns:p14="http://schemas.microsoft.com/office/powerpoint/2010/main" val="992116253"/>
              </p:ext>
            </p:extLst>
          </p:nvPr>
        </p:nvGraphicFramePr>
        <p:xfrm>
          <a:off x="3412158" y="1622867"/>
          <a:ext cx="647700" cy="2819400"/>
        </p:xfrm>
        <a:graphic>
          <a:graphicData uri="http://schemas.openxmlformats.org/drawingml/2006/table">
            <a:tbl>
              <a:tblPr/>
              <a:tblGrid>
                <a:gridCol w="647700">
                  <a:extLst>
                    <a:ext uri="{9D8B030D-6E8A-4147-A177-3AD203B41FA5}">
                      <a16:colId xmlns:a16="http://schemas.microsoft.com/office/drawing/2014/main" val="3990121361"/>
                    </a:ext>
                  </a:extLst>
                </a:gridCol>
              </a:tblGrid>
              <a:tr h="352425">
                <a:tc>
                  <a:txBody>
                    <a:bodyPr/>
                    <a:lstStyle>
                      <a:lvl1pPr eaLnBrk="0" hangingPunct="0">
                        <a:spcBef>
                          <a:spcPct val="20000"/>
                        </a:spcBef>
                        <a:defRPr sz="2000">
                          <a:solidFill>
                            <a:srgbClr val="FF0000"/>
                          </a:solidFill>
                          <a:latin typeface="Arial" panose="020B0604020202020204" pitchFamily="34" charset="0"/>
                        </a:defRPr>
                      </a:lvl1pPr>
                      <a:lvl2pPr marL="742950" indent="-285750" eaLnBrk="0" hangingPunct="0">
                        <a:spcBef>
                          <a:spcPct val="20000"/>
                        </a:spcBef>
                        <a:defRPr>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sz="1400">
                          <a:solidFill>
                            <a:schemeClr val="tx1"/>
                          </a:solidFill>
                          <a:latin typeface="Arial" panose="020B0604020202020204" pitchFamily="34" charset="0"/>
                        </a:defRPr>
                      </a:lvl4pPr>
                      <a:lvl5pPr marL="2057400" indent="-228600" eaLnBrk="0" hangingPunct="0">
                        <a:spcBef>
                          <a:spcPct val="20000"/>
                        </a:spcBef>
                        <a:defRPr sz="1200">
                          <a:solidFill>
                            <a:schemeClr val="tx1"/>
                          </a:solidFill>
                          <a:latin typeface="Arial" panose="020B0604020202020204" pitchFamily="34" charset="0"/>
                        </a:defRPr>
                      </a:lvl5pPr>
                      <a:lvl6pPr marL="2514600" indent="-228600" eaLnBrk="0" fontAlgn="base" hangingPunct="0">
                        <a:spcBef>
                          <a:spcPct val="20000"/>
                        </a:spcBef>
                        <a:spcAft>
                          <a:spcPct val="0"/>
                        </a:spcAft>
                        <a:defRPr sz="1200">
                          <a:solidFill>
                            <a:schemeClr val="tx1"/>
                          </a:solidFill>
                          <a:latin typeface="Arial" panose="020B0604020202020204" pitchFamily="34" charset="0"/>
                        </a:defRPr>
                      </a:lvl6pPr>
                      <a:lvl7pPr marL="2971800" indent="-228600" eaLnBrk="0" fontAlgn="base" hangingPunct="0">
                        <a:spcBef>
                          <a:spcPct val="20000"/>
                        </a:spcBef>
                        <a:spcAft>
                          <a:spcPct val="0"/>
                        </a:spcAft>
                        <a:defRPr sz="1200">
                          <a:solidFill>
                            <a:schemeClr val="tx1"/>
                          </a:solidFill>
                          <a:latin typeface="Arial" panose="020B0604020202020204" pitchFamily="34" charset="0"/>
                        </a:defRPr>
                      </a:lvl7pPr>
                      <a:lvl8pPr marL="3429000" indent="-228600" eaLnBrk="0" fontAlgn="base" hangingPunct="0">
                        <a:spcBef>
                          <a:spcPct val="20000"/>
                        </a:spcBef>
                        <a:spcAft>
                          <a:spcPct val="0"/>
                        </a:spcAft>
                        <a:defRPr sz="1200">
                          <a:solidFill>
                            <a:schemeClr val="tx1"/>
                          </a:solidFill>
                          <a:latin typeface="Arial" panose="020B0604020202020204" pitchFamily="34" charset="0"/>
                        </a:defRPr>
                      </a:lvl8pPr>
                      <a:lvl9pPr marL="3886200" indent="-228600" eaLnBrk="0" fontAlgn="base" hangingPunct="0">
                        <a:spcBef>
                          <a:spcPct val="20000"/>
                        </a:spcBef>
                        <a:spcAft>
                          <a:spcPct val="0"/>
                        </a:spcAft>
                        <a:defRPr sz="12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500" b="0" i="0" u="none" strike="noStrike" cap="none" normalizeH="0" baseline="0" smtClean="0">
                        <a:ln>
                          <a:noFill/>
                        </a:ln>
                        <a:solidFill>
                          <a:srgbClr val="FF0000"/>
                        </a:solidFill>
                        <a:effectLst/>
                        <a:latin typeface="Arial" panose="020B0604020202020204" pitchFamily="34" charset="0"/>
                      </a:endParaRPr>
                    </a:p>
                  </a:txBody>
                  <a:tcPr marL="68580" marR="68580" marT="34290" marB="3429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97255150"/>
                  </a:ext>
                </a:extLst>
              </a:tr>
              <a:tr h="352425">
                <a:tc>
                  <a:txBody>
                    <a:bodyPr/>
                    <a:lstStyle>
                      <a:lvl1pPr eaLnBrk="0" hangingPunct="0">
                        <a:spcBef>
                          <a:spcPct val="20000"/>
                        </a:spcBef>
                        <a:defRPr sz="2000">
                          <a:solidFill>
                            <a:srgbClr val="FF0000"/>
                          </a:solidFill>
                          <a:latin typeface="Arial" panose="020B0604020202020204" pitchFamily="34" charset="0"/>
                        </a:defRPr>
                      </a:lvl1pPr>
                      <a:lvl2pPr marL="742950" indent="-285750" eaLnBrk="0" hangingPunct="0">
                        <a:spcBef>
                          <a:spcPct val="20000"/>
                        </a:spcBef>
                        <a:defRPr>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sz="1400">
                          <a:solidFill>
                            <a:schemeClr val="tx1"/>
                          </a:solidFill>
                          <a:latin typeface="Arial" panose="020B0604020202020204" pitchFamily="34" charset="0"/>
                        </a:defRPr>
                      </a:lvl4pPr>
                      <a:lvl5pPr marL="2057400" indent="-228600" eaLnBrk="0" hangingPunct="0">
                        <a:spcBef>
                          <a:spcPct val="20000"/>
                        </a:spcBef>
                        <a:defRPr sz="1200">
                          <a:solidFill>
                            <a:schemeClr val="tx1"/>
                          </a:solidFill>
                          <a:latin typeface="Arial" panose="020B0604020202020204" pitchFamily="34" charset="0"/>
                        </a:defRPr>
                      </a:lvl5pPr>
                      <a:lvl6pPr marL="2514600" indent="-228600" eaLnBrk="0" fontAlgn="base" hangingPunct="0">
                        <a:spcBef>
                          <a:spcPct val="20000"/>
                        </a:spcBef>
                        <a:spcAft>
                          <a:spcPct val="0"/>
                        </a:spcAft>
                        <a:defRPr sz="1200">
                          <a:solidFill>
                            <a:schemeClr val="tx1"/>
                          </a:solidFill>
                          <a:latin typeface="Arial" panose="020B0604020202020204" pitchFamily="34" charset="0"/>
                        </a:defRPr>
                      </a:lvl6pPr>
                      <a:lvl7pPr marL="2971800" indent="-228600" eaLnBrk="0" fontAlgn="base" hangingPunct="0">
                        <a:spcBef>
                          <a:spcPct val="20000"/>
                        </a:spcBef>
                        <a:spcAft>
                          <a:spcPct val="0"/>
                        </a:spcAft>
                        <a:defRPr sz="1200">
                          <a:solidFill>
                            <a:schemeClr val="tx1"/>
                          </a:solidFill>
                          <a:latin typeface="Arial" panose="020B0604020202020204" pitchFamily="34" charset="0"/>
                        </a:defRPr>
                      </a:lvl7pPr>
                      <a:lvl8pPr marL="3429000" indent="-228600" eaLnBrk="0" fontAlgn="base" hangingPunct="0">
                        <a:spcBef>
                          <a:spcPct val="20000"/>
                        </a:spcBef>
                        <a:spcAft>
                          <a:spcPct val="0"/>
                        </a:spcAft>
                        <a:defRPr sz="1200">
                          <a:solidFill>
                            <a:schemeClr val="tx1"/>
                          </a:solidFill>
                          <a:latin typeface="Arial" panose="020B0604020202020204" pitchFamily="34" charset="0"/>
                        </a:defRPr>
                      </a:lvl8pPr>
                      <a:lvl9pPr marL="3886200" indent="-228600" eaLnBrk="0" fontAlgn="base" hangingPunct="0">
                        <a:spcBef>
                          <a:spcPct val="20000"/>
                        </a:spcBef>
                        <a:spcAft>
                          <a:spcPct val="0"/>
                        </a:spcAft>
                        <a:defRPr sz="12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500" b="0" i="0" u="none" strike="noStrike" cap="none" normalizeH="0" baseline="0" dirty="0" smtClean="0">
                        <a:ln>
                          <a:noFill/>
                        </a:ln>
                        <a:solidFill>
                          <a:srgbClr val="FF0000"/>
                        </a:solidFill>
                        <a:effectLst/>
                        <a:latin typeface="Arial" panose="020B0604020202020204" pitchFamily="34" charset="0"/>
                      </a:endParaRPr>
                    </a:p>
                  </a:txBody>
                  <a:tcPr marL="68580" marR="68580" marT="34290" marB="3429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29512305"/>
                  </a:ext>
                </a:extLst>
              </a:tr>
              <a:tr h="352425">
                <a:tc>
                  <a:txBody>
                    <a:bodyPr/>
                    <a:lstStyle>
                      <a:lvl1pPr eaLnBrk="0" hangingPunct="0">
                        <a:spcBef>
                          <a:spcPct val="20000"/>
                        </a:spcBef>
                        <a:defRPr sz="2000">
                          <a:solidFill>
                            <a:srgbClr val="FF0000"/>
                          </a:solidFill>
                          <a:latin typeface="Arial" panose="020B0604020202020204" pitchFamily="34" charset="0"/>
                        </a:defRPr>
                      </a:lvl1pPr>
                      <a:lvl2pPr marL="742950" indent="-285750" eaLnBrk="0" hangingPunct="0">
                        <a:spcBef>
                          <a:spcPct val="20000"/>
                        </a:spcBef>
                        <a:defRPr>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sz="1400">
                          <a:solidFill>
                            <a:schemeClr val="tx1"/>
                          </a:solidFill>
                          <a:latin typeface="Arial" panose="020B0604020202020204" pitchFamily="34" charset="0"/>
                        </a:defRPr>
                      </a:lvl4pPr>
                      <a:lvl5pPr marL="2057400" indent="-228600" eaLnBrk="0" hangingPunct="0">
                        <a:spcBef>
                          <a:spcPct val="20000"/>
                        </a:spcBef>
                        <a:defRPr sz="1200">
                          <a:solidFill>
                            <a:schemeClr val="tx1"/>
                          </a:solidFill>
                          <a:latin typeface="Arial" panose="020B0604020202020204" pitchFamily="34" charset="0"/>
                        </a:defRPr>
                      </a:lvl5pPr>
                      <a:lvl6pPr marL="2514600" indent="-228600" eaLnBrk="0" fontAlgn="base" hangingPunct="0">
                        <a:spcBef>
                          <a:spcPct val="20000"/>
                        </a:spcBef>
                        <a:spcAft>
                          <a:spcPct val="0"/>
                        </a:spcAft>
                        <a:defRPr sz="1200">
                          <a:solidFill>
                            <a:schemeClr val="tx1"/>
                          </a:solidFill>
                          <a:latin typeface="Arial" panose="020B0604020202020204" pitchFamily="34" charset="0"/>
                        </a:defRPr>
                      </a:lvl6pPr>
                      <a:lvl7pPr marL="2971800" indent="-228600" eaLnBrk="0" fontAlgn="base" hangingPunct="0">
                        <a:spcBef>
                          <a:spcPct val="20000"/>
                        </a:spcBef>
                        <a:spcAft>
                          <a:spcPct val="0"/>
                        </a:spcAft>
                        <a:defRPr sz="1200">
                          <a:solidFill>
                            <a:schemeClr val="tx1"/>
                          </a:solidFill>
                          <a:latin typeface="Arial" panose="020B0604020202020204" pitchFamily="34" charset="0"/>
                        </a:defRPr>
                      </a:lvl7pPr>
                      <a:lvl8pPr marL="3429000" indent="-228600" eaLnBrk="0" fontAlgn="base" hangingPunct="0">
                        <a:spcBef>
                          <a:spcPct val="20000"/>
                        </a:spcBef>
                        <a:spcAft>
                          <a:spcPct val="0"/>
                        </a:spcAft>
                        <a:defRPr sz="1200">
                          <a:solidFill>
                            <a:schemeClr val="tx1"/>
                          </a:solidFill>
                          <a:latin typeface="Arial" panose="020B0604020202020204" pitchFamily="34" charset="0"/>
                        </a:defRPr>
                      </a:lvl8pPr>
                      <a:lvl9pPr marL="3886200" indent="-228600" eaLnBrk="0" fontAlgn="base" hangingPunct="0">
                        <a:spcBef>
                          <a:spcPct val="20000"/>
                        </a:spcBef>
                        <a:spcAft>
                          <a:spcPct val="0"/>
                        </a:spcAft>
                        <a:defRPr sz="12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500" b="0" i="0" u="none" strike="noStrike" cap="none" normalizeH="0" baseline="0" smtClean="0">
                        <a:ln>
                          <a:noFill/>
                        </a:ln>
                        <a:solidFill>
                          <a:srgbClr val="FF0000"/>
                        </a:solidFill>
                        <a:effectLst/>
                        <a:latin typeface="Arial" panose="020B0604020202020204" pitchFamily="34" charset="0"/>
                      </a:endParaRPr>
                    </a:p>
                  </a:txBody>
                  <a:tcPr marL="68580" marR="68580" marT="34290" marB="3429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75095009"/>
                  </a:ext>
                </a:extLst>
              </a:tr>
              <a:tr h="352425">
                <a:tc>
                  <a:txBody>
                    <a:bodyPr/>
                    <a:lstStyle>
                      <a:lvl1pPr eaLnBrk="0" hangingPunct="0">
                        <a:spcBef>
                          <a:spcPct val="20000"/>
                        </a:spcBef>
                        <a:defRPr sz="2000">
                          <a:solidFill>
                            <a:srgbClr val="FF0000"/>
                          </a:solidFill>
                          <a:latin typeface="Arial" panose="020B0604020202020204" pitchFamily="34" charset="0"/>
                        </a:defRPr>
                      </a:lvl1pPr>
                      <a:lvl2pPr marL="742950" indent="-285750" eaLnBrk="0" hangingPunct="0">
                        <a:spcBef>
                          <a:spcPct val="20000"/>
                        </a:spcBef>
                        <a:defRPr>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sz="1400">
                          <a:solidFill>
                            <a:schemeClr val="tx1"/>
                          </a:solidFill>
                          <a:latin typeface="Arial" panose="020B0604020202020204" pitchFamily="34" charset="0"/>
                        </a:defRPr>
                      </a:lvl4pPr>
                      <a:lvl5pPr marL="2057400" indent="-228600" eaLnBrk="0" hangingPunct="0">
                        <a:spcBef>
                          <a:spcPct val="20000"/>
                        </a:spcBef>
                        <a:defRPr sz="1200">
                          <a:solidFill>
                            <a:schemeClr val="tx1"/>
                          </a:solidFill>
                          <a:latin typeface="Arial" panose="020B0604020202020204" pitchFamily="34" charset="0"/>
                        </a:defRPr>
                      </a:lvl5pPr>
                      <a:lvl6pPr marL="2514600" indent="-228600" eaLnBrk="0" fontAlgn="base" hangingPunct="0">
                        <a:spcBef>
                          <a:spcPct val="20000"/>
                        </a:spcBef>
                        <a:spcAft>
                          <a:spcPct val="0"/>
                        </a:spcAft>
                        <a:defRPr sz="1200">
                          <a:solidFill>
                            <a:schemeClr val="tx1"/>
                          </a:solidFill>
                          <a:latin typeface="Arial" panose="020B0604020202020204" pitchFamily="34" charset="0"/>
                        </a:defRPr>
                      </a:lvl6pPr>
                      <a:lvl7pPr marL="2971800" indent="-228600" eaLnBrk="0" fontAlgn="base" hangingPunct="0">
                        <a:spcBef>
                          <a:spcPct val="20000"/>
                        </a:spcBef>
                        <a:spcAft>
                          <a:spcPct val="0"/>
                        </a:spcAft>
                        <a:defRPr sz="1200">
                          <a:solidFill>
                            <a:schemeClr val="tx1"/>
                          </a:solidFill>
                          <a:latin typeface="Arial" panose="020B0604020202020204" pitchFamily="34" charset="0"/>
                        </a:defRPr>
                      </a:lvl7pPr>
                      <a:lvl8pPr marL="3429000" indent="-228600" eaLnBrk="0" fontAlgn="base" hangingPunct="0">
                        <a:spcBef>
                          <a:spcPct val="20000"/>
                        </a:spcBef>
                        <a:spcAft>
                          <a:spcPct val="0"/>
                        </a:spcAft>
                        <a:defRPr sz="1200">
                          <a:solidFill>
                            <a:schemeClr val="tx1"/>
                          </a:solidFill>
                          <a:latin typeface="Arial" panose="020B0604020202020204" pitchFamily="34" charset="0"/>
                        </a:defRPr>
                      </a:lvl8pPr>
                      <a:lvl9pPr marL="3886200" indent="-228600" eaLnBrk="0" fontAlgn="base" hangingPunct="0">
                        <a:spcBef>
                          <a:spcPct val="20000"/>
                        </a:spcBef>
                        <a:spcAft>
                          <a:spcPct val="0"/>
                        </a:spcAft>
                        <a:defRPr sz="12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500" b="0" i="0" u="none" strike="noStrike" cap="none" normalizeH="0" baseline="0" dirty="0" smtClean="0">
                        <a:ln>
                          <a:noFill/>
                        </a:ln>
                        <a:solidFill>
                          <a:srgbClr val="FF0000"/>
                        </a:solidFill>
                        <a:effectLst/>
                        <a:latin typeface="Arial" panose="020B0604020202020204" pitchFamily="34" charset="0"/>
                      </a:endParaRPr>
                    </a:p>
                  </a:txBody>
                  <a:tcPr marL="68580" marR="68580" marT="34290" marB="3429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468284072"/>
                  </a:ext>
                </a:extLst>
              </a:tr>
              <a:tr h="352425">
                <a:tc>
                  <a:txBody>
                    <a:bodyPr/>
                    <a:lstStyle>
                      <a:lvl1pPr eaLnBrk="0" hangingPunct="0">
                        <a:spcBef>
                          <a:spcPct val="20000"/>
                        </a:spcBef>
                        <a:defRPr sz="2000">
                          <a:solidFill>
                            <a:srgbClr val="FF0000"/>
                          </a:solidFill>
                          <a:latin typeface="Arial" panose="020B0604020202020204" pitchFamily="34" charset="0"/>
                        </a:defRPr>
                      </a:lvl1pPr>
                      <a:lvl2pPr marL="742950" indent="-285750" eaLnBrk="0" hangingPunct="0">
                        <a:spcBef>
                          <a:spcPct val="20000"/>
                        </a:spcBef>
                        <a:defRPr>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sz="1400">
                          <a:solidFill>
                            <a:schemeClr val="tx1"/>
                          </a:solidFill>
                          <a:latin typeface="Arial" panose="020B0604020202020204" pitchFamily="34" charset="0"/>
                        </a:defRPr>
                      </a:lvl4pPr>
                      <a:lvl5pPr marL="2057400" indent="-228600" eaLnBrk="0" hangingPunct="0">
                        <a:spcBef>
                          <a:spcPct val="20000"/>
                        </a:spcBef>
                        <a:defRPr sz="1200">
                          <a:solidFill>
                            <a:schemeClr val="tx1"/>
                          </a:solidFill>
                          <a:latin typeface="Arial" panose="020B0604020202020204" pitchFamily="34" charset="0"/>
                        </a:defRPr>
                      </a:lvl5pPr>
                      <a:lvl6pPr marL="2514600" indent="-228600" eaLnBrk="0" fontAlgn="base" hangingPunct="0">
                        <a:spcBef>
                          <a:spcPct val="20000"/>
                        </a:spcBef>
                        <a:spcAft>
                          <a:spcPct val="0"/>
                        </a:spcAft>
                        <a:defRPr sz="1200">
                          <a:solidFill>
                            <a:schemeClr val="tx1"/>
                          </a:solidFill>
                          <a:latin typeface="Arial" panose="020B0604020202020204" pitchFamily="34" charset="0"/>
                        </a:defRPr>
                      </a:lvl6pPr>
                      <a:lvl7pPr marL="2971800" indent="-228600" eaLnBrk="0" fontAlgn="base" hangingPunct="0">
                        <a:spcBef>
                          <a:spcPct val="20000"/>
                        </a:spcBef>
                        <a:spcAft>
                          <a:spcPct val="0"/>
                        </a:spcAft>
                        <a:defRPr sz="1200">
                          <a:solidFill>
                            <a:schemeClr val="tx1"/>
                          </a:solidFill>
                          <a:latin typeface="Arial" panose="020B0604020202020204" pitchFamily="34" charset="0"/>
                        </a:defRPr>
                      </a:lvl7pPr>
                      <a:lvl8pPr marL="3429000" indent="-228600" eaLnBrk="0" fontAlgn="base" hangingPunct="0">
                        <a:spcBef>
                          <a:spcPct val="20000"/>
                        </a:spcBef>
                        <a:spcAft>
                          <a:spcPct val="0"/>
                        </a:spcAft>
                        <a:defRPr sz="1200">
                          <a:solidFill>
                            <a:schemeClr val="tx1"/>
                          </a:solidFill>
                          <a:latin typeface="Arial" panose="020B0604020202020204" pitchFamily="34" charset="0"/>
                        </a:defRPr>
                      </a:lvl8pPr>
                      <a:lvl9pPr marL="3886200" indent="-228600" eaLnBrk="0" fontAlgn="base" hangingPunct="0">
                        <a:spcBef>
                          <a:spcPct val="20000"/>
                        </a:spcBef>
                        <a:spcAft>
                          <a:spcPct val="0"/>
                        </a:spcAft>
                        <a:defRPr sz="12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500" b="0" i="0" u="none" strike="noStrike" cap="none" normalizeH="0" baseline="0" smtClean="0">
                        <a:ln>
                          <a:noFill/>
                        </a:ln>
                        <a:solidFill>
                          <a:srgbClr val="FF0000"/>
                        </a:solidFill>
                        <a:effectLst/>
                        <a:latin typeface="Arial" panose="020B0604020202020204" pitchFamily="34" charset="0"/>
                      </a:endParaRPr>
                    </a:p>
                  </a:txBody>
                  <a:tcPr marL="68580" marR="68580" marT="34290" marB="3429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16764921"/>
                  </a:ext>
                </a:extLst>
              </a:tr>
              <a:tr h="352425">
                <a:tc>
                  <a:txBody>
                    <a:bodyPr/>
                    <a:lstStyle>
                      <a:lvl1pPr eaLnBrk="0" hangingPunct="0">
                        <a:spcBef>
                          <a:spcPct val="20000"/>
                        </a:spcBef>
                        <a:defRPr sz="2000">
                          <a:solidFill>
                            <a:srgbClr val="FF0000"/>
                          </a:solidFill>
                          <a:latin typeface="Arial" panose="020B0604020202020204" pitchFamily="34" charset="0"/>
                        </a:defRPr>
                      </a:lvl1pPr>
                      <a:lvl2pPr marL="742950" indent="-285750" eaLnBrk="0" hangingPunct="0">
                        <a:spcBef>
                          <a:spcPct val="20000"/>
                        </a:spcBef>
                        <a:defRPr>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sz="1400">
                          <a:solidFill>
                            <a:schemeClr val="tx1"/>
                          </a:solidFill>
                          <a:latin typeface="Arial" panose="020B0604020202020204" pitchFamily="34" charset="0"/>
                        </a:defRPr>
                      </a:lvl4pPr>
                      <a:lvl5pPr marL="2057400" indent="-228600" eaLnBrk="0" hangingPunct="0">
                        <a:spcBef>
                          <a:spcPct val="20000"/>
                        </a:spcBef>
                        <a:defRPr sz="1200">
                          <a:solidFill>
                            <a:schemeClr val="tx1"/>
                          </a:solidFill>
                          <a:latin typeface="Arial" panose="020B0604020202020204" pitchFamily="34" charset="0"/>
                        </a:defRPr>
                      </a:lvl5pPr>
                      <a:lvl6pPr marL="2514600" indent="-228600" eaLnBrk="0" fontAlgn="base" hangingPunct="0">
                        <a:spcBef>
                          <a:spcPct val="20000"/>
                        </a:spcBef>
                        <a:spcAft>
                          <a:spcPct val="0"/>
                        </a:spcAft>
                        <a:defRPr sz="1200">
                          <a:solidFill>
                            <a:schemeClr val="tx1"/>
                          </a:solidFill>
                          <a:latin typeface="Arial" panose="020B0604020202020204" pitchFamily="34" charset="0"/>
                        </a:defRPr>
                      </a:lvl6pPr>
                      <a:lvl7pPr marL="2971800" indent="-228600" eaLnBrk="0" fontAlgn="base" hangingPunct="0">
                        <a:spcBef>
                          <a:spcPct val="20000"/>
                        </a:spcBef>
                        <a:spcAft>
                          <a:spcPct val="0"/>
                        </a:spcAft>
                        <a:defRPr sz="1200">
                          <a:solidFill>
                            <a:schemeClr val="tx1"/>
                          </a:solidFill>
                          <a:latin typeface="Arial" panose="020B0604020202020204" pitchFamily="34" charset="0"/>
                        </a:defRPr>
                      </a:lvl7pPr>
                      <a:lvl8pPr marL="3429000" indent="-228600" eaLnBrk="0" fontAlgn="base" hangingPunct="0">
                        <a:spcBef>
                          <a:spcPct val="20000"/>
                        </a:spcBef>
                        <a:spcAft>
                          <a:spcPct val="0"/>
                        </a:spcAft>
                        <a:defRPr sz="1200">
                          <a:solidFill>
                            <a:schemeClr val="tx1"/>
                          </a:solidFill>
                          <a:latin typeface="Arial" panose="020B0604020202020204" pitchFamily="34" charset="0"/>
                        </a:defRPr>
                      </a:lvl8pPr>
                      <a:lvl9pPr marL="3886200" indent="-228600" eaLnBrk="0" fontAlgn="base" hangingPunct="0">
                        <a:spcBef>
                          <a:spcPct val="20000"/>
                        </a:spcBef>
                        <a:spcAft>
                          <a:spcPct val="0"/>
                        </a:spcAft>
                        <a:defRPr sz="12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500" b="0" i="0" u="none" strike="noStrike" cap="none" normalizeH="0" baseline="0" smtClean="0">
                        <a:ln>
                          <a:noFill/>
                        </a:ln>
                        <a:solidFill>
                          <a:srgbClr val="FF0000"/>
                        </a:solidFill>
                        <a:effectLst/>
                        <a:latin typeface="Arial" panose="020B0604020202020204" pitchFamily="34" charset="0"/>
                      </a:endParaRPr>
                    </a:p>
                  </a:txBody>
                  <a:tcPr marL="68580" marR="68580" marT="34290" marB="3429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93848755"/>
                  </a:ext>
                </a:extLst>
              </a:tr>
              <a:tr h="352425">
                <a:tc>
                  <a:txBody>
                    <a:bodyPr/>
                    <a:lstStyle>
                      <a:lvl1pPr eaLnBrk="0" hangingPunct="0">
                        <a:spcBef>
                          <a:spcPct val="20000"/>
                        </a:spcBef>
                        <a:defRPr sz="2000">
                          <a:solidFill>
                            <a:srgbClr val="FF0000"/>
                          </a:solidFill>
                          <a:latin typeface="Arial" panose="020B0604020202020204" pitchFamily="34" charset="0"/>
                        </a:defRPr>
                      </a:lvl1pPr>
                      <a:lvl2pPr marL="742950" indent="-285750" eaLnBrk="0" hangingPunct="0">
                        <a:spcBef>
                          <a:spcPct val="20000"/>
                        </a:spcBef>
                        <a:defRPr>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sz="1400">
                          <a:solidFill>
                            <a:schemeClr val="tx1"/>
                          </a:solidFill>
                          <a:latin typeface="Arial" panose="020B0604020202020204" pitchFamily="34" charset="0"/>
                        </a:defRPr>
                      </a:lvl4pPr>
                      <a:lvl5pPr marL="2057400" indent="-228600" eaLnBrk="0" hangingPunct="0">
                        <a:spcBef>
                          <a:spcPct val="20000"/>
                        </a:spcBef>
                        <a:defRPr sz="1200">
                          <a:solidFill>
                            <a:schemeClr val="tx1"/>
                          </a:solidFill>
                          <a:latin typeface="Arial" panose="020B0604020202020204" pitchFamily="34" charset="0"/>
                        </a:defRPr>
                      </a:lvl5pPr>
                      <a:lvl6pPr marL="2514600" indent="-228600" eaLnBrk="0" fontAlgn="base" hangingPunct="0">
                        <a:spcBef>
                          <a:spcPct val="20000"/>
                        </a:spcBef>
                        <a:spcAft>
                          <a:spcPct val="0"/>
                        </a:spcAft>
                        <a:defRPr sz="1200">
                          <a:solidFill>
                            <a:schemeClr val="tx1"/>
                          </a:solidFill>
                          <a:latin typeface="Arial" panose="020B0604020202020204" pitchFamily="34" charset="0"/>
                        </a:defRPr>
                      </a:lvl6pPr>
                      <a:lvl7pPr marL="2971800" indent="-228600" eaLnBrk="0" fontAlgn="base" hangingPunct="0">
                        <a:spcBef>
                          <a:spcPct val="20000"/>
                        </a:spcBef>
                        <a:spcAft>
                          <a:spcPct val="0"/>
                        </a:spcAft>
                        <a:defRPr sz="1200">
                          <a:solidFill>
                            <a:schemeClr val="tx1"/>
                          </a:solidFill>
                          <a:latin typeface="Arial" panose="020B0604020202020204" pitchFamily="34" charset="0"/>
                        </a:defRPr>
                      </a:lvl7pPr>
                      <a:lvl8pPr marL="3429000" indent="-228600" eaLnBrk="0" fontAlgn="base" hangingPunct="0">
                        <a:spcBef>
                          <a:spcPct val="20000"/>
                        </a:spcBef>
                        <a:spcAft>
                          <a:spcPct val="0"/>
                        </a:spcAft>
                        <a:defRPr sz="1200">
                          <a:solidFill>
                            <a:schemeClr val="tx1"/>
                          </a:solidFill>
                          <a:latin typeface="Arial" panose="020B0604020202020204" pitchFamily="34" charset="0"/>
                        </a:defRPr>
                      </a:lvl8pPr>
                      <a:lvl9pPr marL="3886200" indent="-228600" eaLnBrk="0" fontAlgn="base" hangingPunct="0">
                        <a:spcBef>
                          <a:spcPct val="20000"/>
                        </a:spcBef>
                        <a:spcAft>
                          <a:spcPct val="0"/>
                        </a:spcAft>
                        <a:defRPr sz="12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500" b="0" i="0" u="none" strike="noStrike" cap="none" normalizeH="0" baseline="0" smtClean="0">
                          <a:ln>
                            <a:noFill/>
                          </a:ln>
                          <a:solidFill>
                            <a:srgbClr val="FF0000"/>
                          </a:solidFill>
                          <a:effectLst/>
                          <a:latin typeface="Arial" panose="020B0604020202020204" pitchFamily="34" charset="0"/>
                        </a:rPr>
                        <a:t>2</a:t>
                      </a:r>
                    </a:p>
                  </a:txBody>
                  <a:tcPr marL="68580" marR="68580" marT="34290" marB="3429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390540791"/>
                  </a:ext>
                </a:extLst>
              </a:tr>
              <a:tr h="352425">
                <a:tc>
                  <a:txBody>
                    <a:bodyPr/>
                    <a:lstStyle>
                      <a:lvl1pPr eaLnBrk="0" hangingPunct="0">
                        <a:spcBef>
                          <a:spcPct val="20000"/>
                        </a:spcBef>
                        <a:defRPr sz="2000">
                          <a:solidFill>
                            <a:srgbClr val="FF0000"/>
                          </a:solidFill>
                          <a:latin typeface="Arial" panose="020B0604020202020204" pitchFamily="34" charset="0"/>
                        </a:defRPr>
                      </a:lvl1pPr>
                      <a:lvl2pPr marL="742950" indent="-285750" eaLnBrk="0" hangingPunct="0">
                        <a:spcBef>
                          <a:spcPct val="20000"/>
                        </a:spcBef>
                        <a:defRPr>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sz="1400">
                          <a:solidFill>
                            <a:schemeClr val="tx1"/>
                          </a:solidFill>
                          <a:latin typeface="Arial" panose="020B0604020202020204" pitchFamily="34" charset="0"/>
                        </a:defRPr>
                      </a:lvl4pPr>
                      <a:lvl5pPr marL="2057400" indent="-228600" eaLnBrk="0" hangingPunct="0">
                        <a:spcBef>
                          <a:spcPct val="20000"/>
                        </a:spcBef>
                        <a:defRPr sz="1200">
                          <a:solidFill>
                            <a:schemeClr val="tx1"/>
                          </a:solidFill>
                          <a:latin typeface="Arial" panose="020B0604020202020204" pitchFamily="34" charset="0"/>
                        </a:defRPr>
                      </a:lvl5pPr>
                      <a:lvl6pPr marL="2514600" indent="-228600" eaLnBrk="0" fontAlgn="base" hangingPunct="0">
                        <a:spcBef>
                          <a:spcPct val="20000"/>
                        </a:spcBef>
                        <a:spcAft>
                          <a:spcPct val="0"/>
                        </a:spcAft>
                        <a:defRPr sz="1200">
                          <a:solidFill>
                            <a:schemeClr val="tx1"/>
                          </a:solidFill>
                          <a:latin typeface="Arial" panose="020B0604020202020204" pitchFamily="34" charset="0"/>
                        </a:defRPr>
                      </a:lvl6pPr>
                      <a:lvl7pPr marL="2971800" indent="-228600" eaLnBrk="0" fontAlgn="base" hangingPunct="0">
                        <a:spcBef>
                          <a:spcPct val="20000"/>
                        </a:spcBef>
                        <a:spcAft>
                          <a:spcPct val="0"/>
                        </a:spcAft>
                        <a:defRPr sz="1200">
                          <a:solidFill>
                            <a:schemeClr val="tx1"/>
                          </a:solidFill>
                          <a:latin typeface="Arial" panose="020B0604020202020204" pitchFamily="34" charset="0"/>
                        </a:defRPr>
                      </a:lvl7pPr>
                      <a:lvl8pPr marL="3429000" indent="-228600" eaLnBrk="0" fontAlgn="base" hangingPunct="0">
                        <a:spcBef>
                          <a:spcPct val="20000"/>
                        </a:spcBef>
                        <a:spcAft>
                          <a:spcPct val="0"/>
                        </a:spcAft>
                        <a:defRPr sz="1200">
                          <a:solidFill>
                            <a:schemeClr val="tx1"/>
                          </a:solidFill>
                          <a:latin typeface="Arial" panose="020B0604020202020204" pitchFamily="34" charset="0"/>
                        </a:defRPr>
                      </a:lvl8pPr>
                      <a:lvl9pPr marL="3886200" indent="-228600" eaLnBrk="0" fontAlgn="base" hangingPunct="0">
                        <a:spcBef>
                          <a:spcPct val="20000"/>
                        </a:spcBef>
                        <a:spcAft>
                          <a:spcPct val="0"/>
                        </a:spcAft>
                        <a:defRPr sz="12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500" b="0" i="0" u="none" strike="noStrike" cap="none" normalizeH="0" baseline="0" dirty="0" smtClean="0">
                          <a:ln>
                            <a:noFill/>
                          </a:ln>
                          <a:solidFill>
                            <a:srgbClr val="FF0000"/>
                          </a:solidFill>
                          <a:effectLst/>
                          <a:latin typeface="Arial" panose="020B0604020202020204" pitchFamily="34" charset="0"/>
                        </a:rPr>
                        <a:t>1</a:t>
                      </a:r>
                    </a:p>
                  </a:txBody>
                  <a:tcPr marL="68580" marR="68580" marT="34290" marB="3429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799576111"/>
                  </a:ext>
                </a:extLst>
              </a:tr>
            </a:tbl>
          </a:graphicData>
        </a:graphic>
      </p:graphicFrame>
      <p:sp>
        <p:nvSpPr>
          <p:cNvPr id="12293" name="Text Box 4"/>
          <p:cNvSpPr txBox="1">
            <a:spLocks noChangeArrowheads="1"/>
          </p:cNvSpPr>
          <p:nvPr/>
        </p:nvSpPr>
        <p:spPr bwMode="auto">
          <a:xfrm>
            <a:off x="5898356" y="1946672"/>
            <a:ext cx="224742" cy="300082"/>
          </a:xfrm>
          <a:prstGeom prst="rect">
            <a:avLst/>
          </a:prstGeom>
          <a:solidFill>
            <a:srgbClr val="66FF33"/>
          </a:solidFill>
          <a:ln w="9525">
            <a:solidFill>
              <a:schemeClr val="tx1"/>
            </a:solidFill>
            <a:miter lim="800000"/>
            <a:headEnd/>
            <a:tailEnd/>
          </a:ln>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685800" fontAlgn="base">
              <a:spcBef>
                <a:spcPct val="0"/>
              </a:spcBef>
              <a:spcAft>
                <a:spcPct val="0"/>
              </a:spcAft>
              <a:buClrTx/>
            </a:pPr>
            <a:r>
              <a:rPr lang="en-US" altLang="en-US" sz="1350" b="1" kern="1200">
                <a:solidFill>
                  <a:srgbClr val="000000"/>
                </a:solidFill>
                <a:latin typeface="Gabriola" panose="04040605051002020D02" pitchFamily="82" charset="0"/>
                <a:ea typeface="+mn-ea"/>
                <a:cs typeface="+mn-cs"/>
              </a:rPr>
              <a:t>1</a:t>
            </a:r>
          </a:p>
        </p:txBody>
      </p:sp>
      <p:sp>
        <p:nvSpPr>
          <p:cNvPr id="12294" name="Text Box 5"/>
          <p:cNvSpPr txBox="1">
            <a:spLocks noChangeArrowheads="1"/>
          </p:cNvSpPr>
          <p:nvPr/>
        </p:nvSpPr>
        <p:spPr bwMode="auto">
          <a:xfrm>
            <a:off x="5441156" y="2578894"/>
            <a:ext cx="240772" cy="300082"/>
          </a:xfrm>
          <a:prstGeom prst="rect">
            <a:avLst/>
          </a:prstGeom>
          <a:solidFill>
            <a:srgbClr val="66FF33"/>
          </a:solidFill>
          <a:ln w="9525">
            <a:solidFill>
              <a:schemeClr val="tx1"/>
            </a:solidFill>
            <a:miter lim="800000"/>
            <a:headEnd/>
            <a:tailEnd/>
          </a:ln>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685800" fontAlgn="base">
              <a:spcBef>
                <a:spcPct val="0"/>
              </a:spcBef>
              <a:spcAft>
                <a:spcPct val="0"/>
              </a:spcAft>
              <a:buClrTx/>
            </a:pPr>
            <a:r>
              <a:rPr lang="en-US" altLang="en-US" sz="1350" b="1" kern="1200">
                <a:solidFill>
                  <a:srgbClr val="000000"/>
                </a:solidFill>
                <a:latin typeface="Gabriola" panose="04040605051002020D02" pitchFamily="82" charset="0"/>
                <a:ea typeface="+mn-ea"/>
                <a:cs typeface="+mn-cs"/>
              </a:rPr>
              <a:t>2</a:t>
            </a:r>
          </a:p>
        </p:txBody>
      </p:sp>
      <p:sp>
        <p:nvSpPr>
          <p:cNvPr id="12295" name="Text Box 6"/>
          <p:cNvSpPr txBox="1">
            <a:spLocks noChangeArrowheads="1"/>
          </p:cNvSpPr>
          <p:nvPr/>
        </p:nvSpPr>
        <p:spPr bwMode="auto">
          <a:xfrm>
            <a:off x="5898356" y="2578894"/>
            <a:ext cx="242374" cy="30008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685800" fontAlgn="base">
              <a:spcBef>
                <a:spcPct val="0"/>
              </a:spcBef>
              <a:spcAft>
                <a:spcPct val="0"/>
              </a:spcAft>
              <a:buClrTx/>
            </a:pPr>
            <a:r>
              <a:rPr lang="en-US" altLang="en-US" sz="1350" b="1" kern="1200">
                <a:solidFill>
                  <a:srgbClr val="000000"/>
                </a:solidFill>
                <a:latin typeface="Gabriola" panose="04040605051002020D02" pitchFamily="82" charset="0"/>
                <a:ea typeface="+mn-ea"/>
                <a:cs typeface="+mn-cs"/>
              </a:rPr>
              <a:t>3</a:t>
            </a:r>
          </a:p>
        </p:txBody>
      </p:sp>
      <p:sp>
        <p:nvSpPr>
          <p:cNvPr id="12296" name="Text Box 7"/>
          <p:cNvSpPr txBox="1">
            <a:spLocks noChangeArrowheads="1"/>
          </p:cNvSpPr>
          <p:nvPr/>
        </p:nvSpPr>
        <p:spPr bwMode="auto">
          <a:xfrm>
            <a:off x="6343650" y="2578894"/>
            <a:ext cx="253596" cy="30008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685800" fontAlgn="base">
              <a:spcBef>
                <a:spcPct val="0"/>
              </a:spcBef>
              <a:spcAft>
                <a:spcPct val="0"/>
              </a:spcAft>
              <a:buClrTx/>
            </a:pPr>
            <a:r>
              <a:rPr lang="en-US" altLang="en-US" sz="1350" b="1" kern="1200">
                <a:solidFill>
                  <a:srgbClr val="000000"/>
                </a:solidFill>
                <a:latin typeface="Gabriola" panose="04040605051002020D02" pitchFamily="82" charset="0"/>
                <a:ea typeface="+mn-ea"/>
                <a:cs typeface="+mn-cs"/>
              </a:rPr>
              <a:t>4</a:t>
            </a:r>
          </a:p>
        </p:txBody>
      </p:sp>
      <p:sp>
        <p:nvSpPr>
          <p:cNvPr id="12297" name="Text Box 8"/>
          <p:cNvSpPr txBox="1">
            <a:spLocks noChangeArrowheads="1"/>
          </p:cNvSpPr>
          <p:nvPr/>
        </p:nvSpPr>
        <p:spPr bwMode="auto">
          <a:xfrm>
            <a:off x="4972050" y="3146822"/>
            <a:ext cx="243978" cy="30008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685800" fontAlgn="base">
              <a:spcBef>
                <a:spcPct val="0"/>
              </a:spcBef>
              <a:spcAft>
                <a:spcPct val="0"/>
              </a:spcAft>
              <a:buClrTx/>
            </a:pPr>
            <a:r>
              <a:rPr lang="en-US" altLang="en-US" sz="1350" b="1" kern="1200">
                <a:solidFill>
                  <a:srgbClr val="000000"/>
                </a:solidFill>
                <a:latin typeface="Gabriola" panose="04040605051002020D02" pitchFamily="82" charset="0"/>
                <a:ea typeface="+mn-ea"/>
                <a:cs typeface="+mn-cs"/>
              </a:rPr>
              <a:t>5</a:t>
            </a:r>
          </a:p>
        </p:txBody>
      </p:sp>
      <p:sp>
        <p:nvSpPr>
          <p:cNvPr id="12298" name="Text Box 9"/>
          <p:cNvSpPr txBox="1">
            <a:spLocks noChangeArrowheads="1"/>
          </p:cNvSpPr>
          <p:nvPr/>
        </p:nvSpPr>
        <p:spPr bwMode="auto">
          <a:xfrm>
            <a:off x="5429250" y="3146822"/>
            <a:ext cx="253596" cy="30008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685800" fontAlgn="base">
              <a:spcBef>
                <a:spcPct val="0"/>
              </a:spcBef>
              <a:spcAft>
                <a:spcPct val="0"/>
              </a:spcAft>
              <a:buClrTx/>
            </a:pPr>
            <a:r>
              <a:rPr lang="en-US" altLang="en-US" sz="1350" b="1" kern="1200">
                <a:solidFill>
                  <a:srgbClr val="000000"/>
                </a:solidFill>
                <a:latin typeface="Gabriola" panose="04040605051002020D02" pitchFamily="82" charset="0"/>
                <a:ea typeface="+mn-ea"/>
                <a:cs typeface="+mn-cs"/>
              </a:rPr>
              <a:t>6</a:t>
            </a:r>
          </a:p>
        </p:txBody>
      </p:sp>
      <p:sp>
        <p:nvSpPr>
          <p:cNvPr id="12299" name="Text Box 10"/>
          <p:cNvSpPr txBox="1">
            <a:spLocks noChangeArrowheads="1"/>
          </p:cNvSpPr>
          <p:nvPr/>
        </p:nvSpPr>
        <p:spPr bwMode="auto">
          <a:xfrm>
            <a:off x="6355556" y="3146822"/>
            <a:ext cx="250390" cy="30008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685800" fontAlgn="base">
              <a:spcBef>
                <a:spcPct val="0"/>
              </a:spcBef>
              <a:spcAft>
                <a:spcPct val="0"/>
              </a:spcAft>
              <a:buClrTx/>
            </a:pPr>
            <a:r>
              <a:rPr lang="en-US" altLang="en-US" sz="1350" b="1" kern="1200">
                <a:solidFill>
                  <a:srgbClr val="000000"/>
                </a:solidFill>
                <a:latin typeface="Gabriola" panose="04040605051002020D02" pitchFamily="82" charset="0"/>
                <a:ea typeface="+mn-ea"/>
                <a:cs typeface="+mn-cs"/>
              </a:rPr>
              <a:t>8</a:t>
            </a:r>
          </a:p>
        </p:txBody>
      </p:sp>
      <p:sp>
        <p:nvSpPr>
          <p:cNvPr id="12300" name="Text Box 11"/>
          <p:cNvSpPr txBox="1">
            <a:spLocks noChangeArrowheads="1"/>
          </p:cNvSpPr>
          <p:nvPr/>
        </p:nvSpPr>
        <p:spPr bwMode="auto">
          <a:xfrm>
            <a:off x="5898356" y="3146822"/>
            <a:ext cx="250390" cy="30008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685800" fontAlgn="base">
              <a:spcBef>
                <a:spcPct val="0"/>
              </a:spcBef>
              <a:spcAft>
                <a:spcPct val="0"/>
              </a:spcAft>
              <a:buClrTx/>
            </a:pPr>
            <a:r>
              <a:rPr lang="en-US" altLang="en-US" sz="1350" b="1" kern="1200">
                <a:solidFill>
                  <a:srgbClr val="000000"/>
                </a:solidFill>
                <a:latin typeface="Gabriola" panose="04040605051002020D02" pitchFamily="82" charset="0"/>
                <a:ea typeface="+mn-ea"/>
                <a:cs typeface="+mn-cs"/>
              </a:rPr>
              <a:t>7</a:t>
            </a:r>
          </a:p>
        </p:txBody>
      </p:sp>
      <p:sp>
        <p:nvSpPr>
          <p:cNvPr id="12301" name="Text Box 12"/>
          <p:cNvSpPr txBox="1">
            <a:spLocks noChangeArrowheads="1"/>
          </p:cNvSpPr>
          <p:nvPr/>
        </p:nvSpPr>
        <p:spPr bwMode="auto">
          <a:xfrm>
            <a:off x="5441156" y="3775472"/>
            <a:ext cx="253596" cy="30008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685800" fontAlgn="base">
              <a:spcBef>
                <a:spcPct val="0"/>
              </a:spcBef>
              <a:spcAft>
                <a:spcPct val="0"/>
              </a:spcAft>
              <a:buClrTx/>
            </a:pPr>
            <a:r>
              <a:rPr lang="en-US" altLang="en-US" sz="1350" b="1" kern="1200">
                <a:solidFill>
                  <a:srgbClr val="000000"/>
                </a:solidFill>
                <a:latin typeface="Gabriola" panose="04040605051002020D02" pitchFamily="82" charset="0"/>
                <a:ea typeface="+mn-ea"/>
                <a:cs typeface="+mn-cs"/>
              </a:rPr>
              <a:t>9</a:t>
            </a:r>
          </a:p>
        </p:txBody>
      </p:sp>
      <p:sp>
        <p:nvSpPr>
          <p:cNvPr id="12302" name="Text Box 13"/>
          <p:cNvSpPr txBox="1">
            <a:spLocks noChangeArrowheads="1"/>
          </p:cNvSpPr>
          <p:nvPr/>
        </p:nvSpPr>
        <p:spPr bwMode="auto">
          <a:xfrm>
            <a:off x="5898356" y="3775472"/>
            <a:ext cx="293670" cy="300082"/>
          </a:xfrm>
          <a:prstGeom prst="rect">
            <a:avLst/>
          </a:prstGeom>
          <a:solidFill>
            <a:srgbClr val="FF9900"/>
          </a:solidFill>
          <a:ln w="9525">
            <a:solidFill>
              <a:schemeClr val="tx1"/>
            </a:solidFill>
            <a:miter lim="800000"/>
            <a:headEnd/>
            <a:tailEnd/>
          </a:ln>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685800" fontAlgn="base">
              <a:spcBef>
                <a:spcPct val="0"/>
              </a:spcBef>
              <a:spcAft>
                <a:spcPct val="0"/>
              </a:spcAft>
              <a:buClrTx/>
            </a:pPr>
            <a:r>
              <a:rPr lang="en-US" altLang="en-US" sz="1350" b="1" kern="1200">
                <a:solidFill>
                  <a:srgbClr val="000000"/>
                </a:solidFill>
                <a:latin typeface="Gabriola" panose="04040605051002020D02" pitchFamily="82" charset="0"/>
                <a:ea typeface="+mn-ea"/>
                <a:cs typeface="+mn-cs"/>
              </a:rPr>
              <a:t>10</a:t>
            </a:r>
          </a:p>
        </p:txBody>
      </p:sp>
      <p:sp>
        <p:nvSpPr>
          <p:cNvPr id="12303" name="Text Box 14"/>
          <p:cNvSpPr txBox="1">
            <a:spLocks noChangeArrowheads="1"/>
          </p:cNvSpPr>
          <p:nvPr/>
        </p:nvSpPr>
        <p:spPr bwMode="auto">
          <a:xfrm>
            <a:off x="6927056" y="3775472"/>
            <a:ext cx="280846" cy="30008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685800" fontAlgn="base">
              <a:spcBef>
                <a:spcPct val="0"/>
              </a:spcBef>
              <a:spcAft>
                <a:spcPct val="0"/>
              </a:spcAft>
              <a:buClrTx/>
            </a:pPr>
            <a:r>
              <a:rPr lang="en-US" altLang="en-US" sz="1350" b="1" kern="1200">
                <a:solidFill>
                  <a:srgbClr val="000000"/>
                </a:solidFill>
                <a:latin typeface="Gabriola" panose="04040605051002020D02" pitchFamily="82" charset="0"/>
                <a:ea typeface="+mn-ea"/>
                <a:cs typeface="+mn-cs"/>
              </a:rPr>
              <a:t>12</a:t>
            </a:r>
          </a:p>
        </p:txBody>
      </p:sp>
      <p:sp>
        <p:nvSpPr>
          <p:cNvPr id="12304" name="Text Box 15"/>
          <p:cNvSpPr txBox="1">
            <a:spLocks noChangeArrowheads="1"/>
          </p:cNvSpPr>
          <p:nvPr/>
        </p:nvSpPr>
        <p:spPr bwMode="auto">
          <a:xfrm>
            <a:off x="6412706" y="3775472"/>
            <a:ext cx="264816" cy="30008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685800" fontAlgn="base">
              <a:spcBef>
                <a:spcPct val="0"/>
              </a:spcBef>
              <a:spcAft>
                <a:spcPct val="0"/>
              </a:spcAft>
              <a:buClrTx/>
            </a:pPr>
            <a:r>
              <a:rPr lang="en-US" altLang="en-US" sz="1350" b="1" kern="1200">
                <a:solidFill>
                  <a:srgbClr val="000000"/>
                </a:solidFill>
                <a:latin typeface="Gabriola" panose="04040605051002020D02" pitchFamily="82" charset="0"/>
                <a:ea typeface="+mn-ea"/>
                <a:cs typeface="+mn-cs"/>
              </a:rPr>
              <a:t>11</a:t>
            </a:r>
          </a:p>
        </p:txBody>
      </p:sp>
      <p:sp>
        <p:nvSpPr>
          <p:cNvPr id="12305" name="Line 16"/>
          <p:cNvSpPr>
            <a:spLocks noChangeShapeType="1"/>
          </p:cNvSpPr>
          <p:nvPr/>
        </p:nvSpPr>
        <p:spPr bwMode="auto">
          <a:xfrm>
            <a:off x="6012656" y="2232422"/>
            <a:ext cx="0" cy="342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685800" fontAlgn="base">
              <a:spcBef>
                <a:spcPct val="0"/>
              </a:spcBef>
              <a:spcAft>
                <a:spcPct val="0"/>
              </a:spcAft>
              <a:buClrTx/>
            </a:pPr>
            <a:endParaRPr lang="en-US" sz="1800" b="1" kern="1200">
              <a:latin typeface="Gabriola" panose="04040605051002020D02" pitchFamily="82" charset="0"/>
              <a:ea typeface="+mn-ea"/>
              <a:cs typeface="+mn-cs"/>
            </a:endParaRPr>
          </a:p>
        </p:txBody>
      </p:sp>
      <p:sp>
        <p:nvSpPr>
          <p:cNvPr id="12306" name="Line 17"/>
          <p:cNvSpPr>
            <a:spLocks noChangeShapeType="1"/>
          </p:cNvSpPr>
          <p:nvPr/>
        </p:nvSpPr>
        <p:spPr bwMode="auto">
          <a:xfrm flipH="1">
            <a:off x="5555456" y="2232422"/>
            <a:ext cx="457200" cy="3429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defTabSz="685800" fontAlgn="base">
              <a:spcBef>
                <a:spcPct val="0"/>
              </a:spcBef>
              <a:spcAft>
                <a:spcPct val="0"/>
              </a:spcAft>
              <a:buClrTx/>
            </a:pPr>
            <a:endParaRPr lang="en-US" sz="1800" b="1" kern="1200">
              <a:latin typeface="Gabriola" panose="04040605051002020D02" pitchFamily="82" charset="0"/>
              <a:ea typeface="+mn-ea"/>
              <a:cs typeface="+mn-cs"/>
            </a:endParaRPr>
          </a:p>
        </p:txBody>
      </p:sp>
      <p:sp>
        <p:nvSpPr>
          <p:cNvPr id="12307" name="Line 18"/>
          <p:cNvSpPr>
            <a:spLocks noChangeShapeType="1"/>
          </p:cNvSpPr>
          <p:nvPr/>
        </p:nvSpPr>
        <p:spPr bwMode="auto">
          <a:xfrm>
            <a:off x="6012656" y="2232422"/>
            <a:ext cx="457200" cy="342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685800" fontAlgn="base">
              <a:spcBef>
                <a:spcPct val="0"/>
              </a:spcBef>
              <a:spcAft>
                <a:spcPct val="0"/>
              </a:spcAft>
              <a:buClrTx/>
            </a:pPr>
            <a:endParaRPr lang="en-US" sz="1800" b="1" kern="1200">
              <a:latin typeface="Gabriola" panose="04040605051002020D02" pitchFamily="82" charset="0"/>
              <a:ea typeface="+mn-ea"/>
              <a:cs typeface="+mn-cs"/>
            </a:endParaRPr>
          </a:p>
        </p:txBody>
      </p:sp>
      <p:sp>
        <p:nvSpPr>
          <p:cNvPr id="12308" name="Line 19"/>
          <p:cNvSpPr>
            <a:spLocks noChangeShapeType="1"/>
          </p:cNvSpPr>
          <p:nvPr/>
        </p:nvSpPr>
        <p:spPr bwMode="auto">
          <a:xfrm flipH="1">
            <a:off x="5098256" y="2861072"/>
            <a:ext cx="457200" cy="2857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685800" fontAlgn="base">
              <a:spcBef>
                <a:spcPct val="0"/>
              </a:spcBef>
              <a:spcAft>
                <a:spcPct val="0"/>
              </a:spcAft>
              <a:buClrTx/>
            </a:pPr>
            <a:endParaRPr lang="en-US" sz="1800" b="1" kern="1200">
              <a:latin typeface="Gabriola" panose="04040605051002020D02" pitchFamily="82" charset="0"/>
              <a:ea typeface="+mn-ea"/>
              <a:cs typeface="+mn-cs"/>
            </a:endParaRPr>
          </a:p>
        </p:txBody>
      </p:sp>
      <p:sp>
        <p:nvSpPr>
          <p:cNvPr id="12309" name="Line 20"/>
          <p:cNvSpPr>
            <a:spLocks noChangeShapeType="1"/>
          </p:cNvSpPr>
          <p:nvPr/>
        </p:nvSpPr>
        <p:spPr bwMode="auto">
          <a:xfrm>
            <a:off x="5555456" y="2861072"/>
            <a:ext cx="0" cy="2857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685800" fontAlgn="base">
              <a:spcBef>
                <a:spcPct val="0"/>
              </a:spcBef>
              <a:spcAft>
                <a:spcPct val="0"/>
              </a:spcAft>
              <a:buClrTx/>
            </a:pPr>
            <a:endParaRPr lang="en-US" sz="1800" b="1" kern="1200">
              <a:latin typeface="Gabriola" panose="04040605051002020D02" pitchFamily="82" charset="0"/>
              <a:ea typeface="+mn-ea"/>
              <a:cs typeface="+mn-cs"/>
            </a:endParaRPr>
          </a:p>
        </p:txBody>
      </p:sp>
      <p:sp>
        <p:nvSpPr>
          <p:cNvPr id="12310" name="Line 21"/>
          <p:cNvSpPr>
            <a:spLocks noChangeShapeType="1"/>
          </p:cNvSpPr>
          <p:nvPr/>
        </p:nvSpPr>
        <p:spPr bwMode="auto">
          <a:xfrm>
            <a:off x="5212556" y="3318272"/>
            <a:ext cx="228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685800" fontAlgn="base">
              <a:spcBef>
                <a:spcPct val="0"/>
              </a:spcBef>
              <a:spcAft>
                <a:spcPct val="0"/>
              </a:spcAft>
              <a:buClrTx/>
            </a:pPr>
            <a:endParaRPr lang="en-US" sz="1800" b="1" kern="1200">
              <a:latin typeface="Gabriola" panose="04040605051002020D02" pitchFamily="82" charset="0"/>
              <a:ea typeface="+mn-ea"/>
              <a:cs typeface="+mn-cs"/>
            </a:endParaRPr>
          </a:p>
        </p:txBody>
      </p:sp>
      <p:sp>
        <p:nvSpPr>
          <p:cNvPr id="12311" name="Line 22"/>
          <p:cNvSpPr>
            <a:spLocks noChangeShapeType="1"/>
          </p:cNvSpPr>
          <p:nvPr/>
        </p:nvSpPr>
        <p:spPr bwMode="auto">
          <a:xfrm>
            <a:off x="5555456" y="3432572"/>
            <a:ext cx="0" cy="342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685800" fontAlgn="base">
              <a:spcBef>
                <a:spcPct val="0"/>
              </a:spcBef>
              <a:spcAft>
                <a:spcPct val="0"/>
              </a:spcAft>
              <a:buClrTx/>
            </a:pPr>
            <a:endParaRPr lang="en-US" sz="1800" b="1" kern="1200">
              <a:latin typeface="Gabriola" panose="04040605051002020D02" pitchFamily="82" charset="0"/>
              <a:ea typeface="+mn-ea"/>
              <a:cs typeface="+mn-cs"/>
            </a:endParaRPr>
          </a:p>
        </p:txBody>
      </p:sp>
      <p:sp>
        <p:nvSpPr>
          <p:cNvPr id="12312" name="Line 23"/>
          <p:cNvSpPr>
            <a:spLocks noChangeShapeType="1"/>
          </p:cNvSpPr>
          <p:nvPr/>
        </p:nvSpPr>
        <p:spPr bwMode="auto">
          <a:xfrm>
            <a:off x="6012656" y="2861072"/>
            <a:ext cx="0" cy="2857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685800" fontAlgn="base">
              <a:spcBef>
                <a:spcPct val="0"/>
              </a:spcBef>
              <a:spcAft>
                <a:spcPct val="0"/>
              </a:spcAft>
              <a:buClrTx/>
            </a:pPr>
            <a:endParaRPr lang="en-US" sz="1800" b="1" kern="1200">
              <a:latin typeface="Gabriola" panose="04040605051002020D02" pitchFamily="82" charset="0"/>
              <a:ea typeface="+mn-ea"/>
              <a:cs typeface="+mn-cs"/>
            </a:endParaRPr>
          </a:p>
        </p:txBody>
      </p:sp>
      <p:sp>
        <p:nvSpPr>
          <p:cNvPr id="12313" name="Line 24"/>
          <p:cNvSpPr>
            <a:spLocks noChangeShapeType="1"/>
          </p:cNvSpPr>
          <p:nvPr/>
        </p:nvSpPr>
        <p:spPr bwMode="auto">
          <a:xfrm>
            <a:off x="6012656" y="2861072"/>
            <a:ext cx="457200" cy="2857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685800" fontAlgn="base">
              <a:spcBef>
                <a:spcPct val="0"/>
              </a:spcBef>
              <a:spcAft>
                <a:spcPct val="0"/>
              </a:spcAft>
              <a:buClrTx/>
            </a:pPr>
            <a:endParaRPr lang="en-US" sz="1800" b="1" kern="1200">
              <a:latin typeface="Gabriola" panose="04040605051002020D02" pitchFamily="82" charset="0"/>
              <a:ea typeface="+mn-ea"/>
              <a:cs typeface="+mn-cs"/>
            </a:endParaRPr>
          </a:p>
        </p:txBody>
      </p:sp>
      <p:sp>
        <p:nvSpPr>
          <p:cNvPr id="12314" name="Line 25"/>
          <p:cNvSpPr>
            <a:spLocks noChangeShapeType="1"/>
          </p:cNvSpPr>
          <p:nvPr/>
        </p:nvSpPr>
        <p:spPr bwMode="auto">
          <a:xfrm>
            <a:off x="6012656" y="3432572"/>
            <a:ext cx="571500" cy="342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685800" fontAlgn="base">
              <a:spcBef>
                <a:spcPct val="0"/>
              </a:spcBef>
              <a:spcAft>
                <a:spcPct val="0"/>
              </a:spcAft>
              <a:buClrTx/>
            </a:pPr>
            <a:endParaRPr lang="en-US" sz="1800" b="1" kern="1200">
              <a:latin typeface="Gabriola" panose="04040605051002020D02" pitchFamily="82" charset="0"/>
              <a:ea typeface="+mn-ea"/>
              <a:cs typeface="+mn-cs"/>
            </a:endParaRPr>
          </a:p>
        </p:txBody>
      </p:sp>
      <p:sp>
        <p:nvSpPr>
          <p:cNvPr id="12315" name="Line 26"/>
          <p:cNvSpPr>
            <a:spLocks noChangeShapeType="1"/>
          </p:cNvSpPr>
          <p:nvPr/>
        </p:nvSpPr>
        <p:spPr bwMode="auto">
          <a:xfrm>
            <a:off x="6469856" y="3432572"/>
            <a:ext cx="114300" cy="342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685800" fontAlgn="base">
              <a:spcBef>
                <a:spcPct val="0"/>
              </a:spcBef>
              <a:spcAft>
                <a:spcPct val="0"/>
              </a:spcAft>
              <a:buClrTx/>
            </a:pPr>
            <a:endParaRPr lang="en-US" sz="1800" b="1" kern="1200">
              <a:latin typeface="Gabriola" panose="04040605051002020D02" pitchFamily="82" charset="0"/>
              <a:ea typeface="+mn-ea"/>
              <a:cs typeface="+mn-cs"/>
            </a:endParaRPr>
          </a:p>
        </p:txBody>
      </p:sp>
      <p:sp>
        <p:nvSpPr>
          <p:cNvPr id="12316" name="Line 27"/>
          <p:cNvSpPr>
            <a:spLocks noChangeShapeType="1"/>
          </p:cNvSpPr>
          <p:nvPr/>
        </p:nvSpPr>
        <p:spPr bwMode="auto">
          <a:xfrm>
            <a:off x="6012656" y="3432572"/>
            <a:ext cx="57150" cy="342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685800" fontAlgn="base">
              <a:spcBef>
                <a:spcPct val="0"/>
              </a:spcBef>
              <a:spcAft>
                <a:spcPct val="0"/>
              </a:spcAft>
              <a:buClrTx/>
            </a:pPr>
            <a:endParaRPr lang="en-US" sz="1800" b="1" kern="1200">
              <a:latin typeface="Gabriola" panose="04040605051002020D02" pitchFamily="82" charset="0"/>
              <a:ea typeface="+mn-ea"/>
              <a:cs typeface="+mn-cs"/>
            </a:endParaRPr>
          </a:p>
        </p:txBody>
      </p:sp>
      <p:sp>
        <p:nvSpPr>
          <p:cNvPr id="12317" name="Line 28"/>
          <p:cNvSpPr>
            <a:spLocks noChangeShapeType="1"/>
          </p:cNvSpPr>
          <p:nvPr/>
        </p:nvSpPr>
        <p:spPr bwMode="auto">
          <a:xfrm>
            <a:off x="6469856" y="3432572"/>
            <a:ext cx="628650" cy="342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685800" fontAlgn="base">
              <a:spcBef>
                <a:spcPct val="0"/>
              </a:spcBef>
              <a:spcAft>
                <a:spcPct val="0"/>
              </a:spcAft>
              <a:buClrTx/>
            </a:pPr>
            <a:endParaRPr lang="en-US" sz="1800" b="1" kern="1200">
              <a:latin typeface="Gabriola" panose="04040605051002020D02" pitchFamily="82" charset="0"/>
              <a:ea typeface="+mn-ea"/>
              <a:cs typeface="+mn-cs"/>
            </a:endParaRPr>
          </a:p>
        </p:txBody>
      </p:sp>
      <p:sp>
        <p:nvSpPr>
          <p:cNvPr id="12318" name="Text Box 29"/>
          <p:cNvSpPr txBox="1">
            <a:spLocks noChangeArrowheads="1"/>
          </p:cNvSpPr>
          <p:nvPr/>
        </p:nvSpPr>
        <p:spPr bwMode="auto">
          <a:xfrm>
            <a:off x="5429250" y="1953816"/>
            <a:ext cx="431528"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685800" fontAlgn="base">
              <a:spcBef>
                <a:spcPct val="0"/>
              </a:spcBef>
              <a:spcAft>
                <a:spcPct val="0"/>
              </a:spcAft>
              <a:buClrTx/>
            </a:pPr>
            <a:r>
              <a:rPr lang="en-US" altLang="en-US" sz="1350" b="1" kern="1200">
                <a:solidFill>
                  <a:srgbClr val="000000"/>
                </a:solidFill>
                <a:latin typeface="Gabriola" panose="04040605051002020D02" pitchFamily="82" charset="0"/>
                <a:ea typeface="+mn-ea"/>
                <a:cs typeface="+mn-cs"/>
              </a:rPr>
              <a:t>start</a:t>
            </a:r>
          </a:p>
        </p:txBody>
      </p:sp>
      <p:sp>
        <p:nvSpPr>
          <p:cNvPr id="12319" name="Text Box 30"/>
          <p:cNvSpPr txBox="1">
            <a:spLocks noChangeArrowheads="1"/>
          </p:cNvSpPr>
          <p:nvPr/>
        </p:nvSpPr>
        <p:spPr bwMode="auto">
          <a:xfrm>
            <a:off x="5824538" y="4057650"/>
            <a:ext cx="407484"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685800" fontAlgn="base">
              <a:spcBef>
                <a:spcPct val="0"/>
              </a:spcBef>
              <a:spcAft>
                <a:spcPct val="0"/>
              </a:spcAft>
              <a:buClrTx/>
            </a:pPr>
            <a:r>
              <a:rPr lang="en-US" altLang="en-US" sz="1350" b="1" kern="1200">
                <a:solidFill>
                  <a:srgbClr val="000000"/>
                </a:solidFill>
                <a:latin typeface="Gabriola" panose="04040605051002020D02" pitchFamily="82" charset="0"/>
                <a:ea typeface="+mn-ea"/>
                <a:cs typeface="+mn-cs"/>
              </a:rPr>
              <a:t>goal</a:t>
            </a:r>
          </a:p>
        </p:txBody>
      </p:sp>
      <p:sp>
        <p:nvSpPr>
          <p:cNvPr id="12340" name="Text Box 51"/>
          <p:cNvSpPr txBox="1">
            <a:spLocks noChangeArrowheads="1"/>
          </p:cNvSpPr>
          <p:nvPr/>
        </p:nvSpPr>
        <p:spPr bwMode="auto">
          <a:xfrm>
            <a:off x="2857500" y="4142185"/>
            <a:ext cx="450764"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685800" fontAlgn="base">
              <a:spcBef>
                <a:spcPct val="0"/>
              </a:spcBef>
              <a:spcAft>
                <a:spcPct val="0"/>
              </a:spcAft>
              <a:buClrTx/>
            </a:pPr>
            <a:r>
              <a:rPr lang="en-US" altLang="en-US" sz="1350" b="1" kern="1200">
                <a:solidFill>
                  <a:srgbClr val="000000"/>
                </a:solidFill>
                <a:latin typeface="Gabriola" panose="04040605051002020D02" pitchFamily="82" charset="0"/>
                <a:ea typeface="+mn-ea"/>
                <a:cs typeface="+mn-cs"/>
              </a:rPr>
              <a:t>Push</a:t>
            </a:r>
          </a:p>
        </p:txBody>
      </p:sp>
      <p:sp>
        <p:nvSpPr>
          <p:cNvPr id="12341" name="Text Box 52"/>
          <p:cNvSpPr txBox="1">
            <a:spLocks noChangeArrowheads="1"/>
          </p:cNvSpPr>
          <p:nvPr/>
        </p:nvSpPr>
        <p:spPr bwMode="auto">
          <a:xfrm>
            <a:off x="2857500" y="3782616"/>
            <a:ext cx="450764"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685800" fontAlgn="base">
              <a:spcBef>
                <a:spcPct val="0"/>
              </a:spcBef>
              <a:spcAft>
                <a:spcPct val="0"/>
              </a:spcAft>
              <a:buClrTx/>
            </a:pPr>
            <a:r>
              <a:rPr lang="en-US" altLang="en-US" sz="1350" b="1" kern="1200">
                <a:solidFill>
                  <a:srgbClr val="000000"/>
                </a:solidFill>
                <a:latin typeface="Gabriola" panose="04040605051002020D02" pitchFamily="82" charset="0"/>
                <a:ea typeface="+mn-ea"/>
                <a:cs typeface="+mn-cs"/>
              </a:rPr>
              <a:t>Push</a:t>
            </a:r>
          </a:p>
        </p:txBody>
      </p:sp>
      <p:sp>
        <p:nvSpPr>
          <p:cNvPr id="35" name="Title 1"/>
          <p:cNvSpPr txBox="1">
            <a:spLocks/>
          </p:cNvSpPr>
          <p:nvPr/>
        </p:nvSpPr>
        <p:spPr>
          <a:xfrm>
            <a:off x="1767840" y="141288"/>
            <a:ext cx="4632960" cy="57499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1pPr>
            <a:lvl2pPr marR="0" lvl="1"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2pPr>
            <a:lvl3pPr marR="0" lvl="2"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3pPr>
            <a:lvl4pPr marR="0" lvl="3"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4pPr>
            <a:lvl5pPr marR="0" lvl="4"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5pPr>
            <a:lvl6pPr marR="0" lvl="5"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6pPr>
            <a:lvl7pPr marR="0" lvl="6"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7pPr>
            <a:lvl8pPr marR="0" lvl="7"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8pPr>
            <a:lvl9pPr marR="0" lvl="8"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9pPr>
          </a:lstStyle>
          <a:p>
            <a:r>
              <a:rPr lang="en-IN" sz="3200" b="1" dirty="0" smtClean="0">
                <a:solidFill>
                  <a:srgbClr val="000000"/>
                </a:solidFill>
                <a:latin typeface="Gabriola" panose="04040605051002020D02" pitchFamily="82" charset="0"/>
                <a:ea typeface="Arial"/>
                <a:cs typeface="Arial"/>
              </a:rPr>
              <a:t>Depth First Search (Backtracking)</a:t>
            </a:r>
            <a:endParaRPr lang="en-IN" sz="3200" b="1" dirty="0">
              <a:solidFill>
                <a:srgbClr val="000000"/>
              </a:solidFill>
              <a:latin typeface="Gabriola" panose="04040605051002020D02" pitchFamily="82" charset="0"/>
              <a:ea typeface="Arial"/>
              <a:cs typeface="Arial"/>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43</a:t>
            </a:fld>
            <a:endParaRPr lang="en"/>
          </a:p>
        </p:txBody>
      </p:sp>
    </p:spTree>
    <p:extLst>
      <p:ext uri="{BB962C8B-B14F-4D97-AF65-F5344CB8AC3E}">
        <p14:creationId xmlns:p14="http://schemas.microsoft.com/office/powerpoint/2010/main" val="50689070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3"/>
          <p:cNvSpPr>
            <a:spLocks noGrp="1" noChangeArrowheads="1"/>
          </p:cNvSpPr>
          <p:nvPr>
            <p:ph type="body" sz="half" idx="4294967295"/>
          </p:nvPr>
        </p:nvSpPr>
        <p:spPr>
          <a:xfrm>
            <a:off x="2401229" y="1144656"/>
            <a:ext cx="1799064" cy="3297611"/>
          </a:xfrm>
        </p:spPr>
        <p:txBody>
          <a:bodyPr/>
          <a:lstStyle/>
          <a:p>
            <a:pPr eaLnBrk="1" hangingPunct="1"/>
            <a:r>
              <a:rPr lang="en-US" altLang="en-US" sz="1500" b="1" dirty="0">
                <a:latin typeface="Gabriola" panose="04040605051002020D02" pitchFamily="82" charset="0"/>
              </a:rPr>
              <a:t>Stack</a:t>
            </a:r>
          </a:p>
          <a:p>
            <a:pPr lvl="1" eaLnBrk="1" hangingPunct="1"/>
            <a:endParaRPr lang="en-US" altLang="en-US" sz="1350" b="1" i="1" dirty="0">
              <a:latin typeface="Gabriola" panose="04040605051002020D02" pitchFamily="82" charset="0"/>
            </a:endParaRPr>
          </a:p>
        </p:txBody>
      </p:sp>
      <p:graphicFrame>
        <p:nvGraphicFramePr>
          <p:cNvPr id="408607" name="Group 31"/>
          <p:cNvGraphicFramePr>
            <a:graphicFrameLocks noGrp="1"/>
          </p:cNvGraphicFramePr>
          <p:nvPr>
            <p:ph sz="half" idx="4294967295"/>
            <p:extLst>
              <p:ext uri="{D42A27DB-BD31-4B8C-83A1-F6EECF244321}">
                <p14:modId xmlns:p14="http://schemas.microsoft.com/office/powerpoint/2010/main" val="340264330"/>
              </p:ext>
            </p:extLst>
          </p:nvPr>
        </p:nvGraphicFramePr>
        <p:xfrm>
          <a:off x="3398635" y="1594247"/>
          <a:ext cx="647700" cy="2819400"/>
        </p:xfrm>
        <a:graphic>
          <a:graphicData uri="http://schemas.openxmlformats.org/drawingml/2006/table">
            <a:tbl>
              <a:tblPr/>
              <a:tblGrid>
                <a:gridCol w="647700">
                  <a:extLst>
                    <a:ext uri="{9D8B030D-6E8A-4147-A177-3AD203B41FA5}">
                      <a16:colId xmlns:a16="http://schemas.microsoft.com/office/drawing/2014/main" val="3321606911"/>
                    </a:ext>
                  </a:extLst>
                </a:gridCol>
              </a:tblGrid>
              <a:tr h="352425">
                <a:tc>
                  <a:txBody>
                    <a:bodyPr/>
                    <a:lstStyle>
                      <a:lvl1pPr eaLnBrk="0" hangingPunct="0">
                        <a:spcBef>
                          <a:spcPct val="20000"/>
                        </a:spcBef>
                        <a:defRPr sz="2000">
                          <a:solidFill>
                            <a:srgbClr val="FF0000"/>
                          </a:solidFill>
                          <a:latin typeface="Arial" panose="020B0604020202020204" pitchFamily="34" charset="0"/>
                        </a:defRPr>
                      </a:lvl1pPr>
                      <a:lvl2pPr marL="742950" indent="-285750" eaLnBrk="0" hangingPunct="0">
                        <a:spcBef>
                          <a:spcPct val="20000"/>
                        </a:spcBef>
                        <a:defRPr>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sz="1400">
                          <a:solidFill>
                            <a:schemeClr val="tx1"/>
                          </a:solidFill>
                          <a:latin typeface="Arial" panose="020B0604020202020204" pitchFamily="34" charset="0"/>
                        </a:defRPr>
                      </a:lvl4pPr>
                      <a:lvl5pPr marL="2057400" indent="-228600" eaLnBrk="0" hangingPunct="0">
                        <a:spcBef>
                          <a:spcPct val="20000"/>
                        </a:spcBef>
                        <a:defRPr sz="1200">
                          <a:solidFill>
                            <a:schemeClr val="tx1"/>
                          </a:solidFill>
                          <a:latin typeface="Arial" panose="020B0604020202020204" pitchFamily="34" charset="0"/>
                        </a:defRPr>
                      </a:lvl5pPr>
                      <a:lvl6pPr marL="2514600" indent="-228600" eaLnBrk="0" fontAlgn="base" hangingPunct="0">
                        <a:spcBef>
                          <a:spcPct val="20000"/>
                        </a:spcBef>
                        <a:spcAft>
                          <a:spcPct val="0"/>
                        </a:spcAft>
                        <a:defRPr sz="1200">
                          <a:solidFill>
                            <a:schemeClr val="tx1"/>
                          </a:solidFill>
                          <a:latin typeface="Arial" panose="020B0604020202020204" pitchFamily="34" charset="0"/>
                        </a:defRPr>
                      </a:lvl6pPr>
                      <a:lvl7pPr marL="2971800" indent="-228600" eaLnBrk="0" fontAlgn="base" hangingPunct="0">
                        <a:spcBef>
                          <a:spcPct val="20000"/>
                        </a:spcBef>
                        <a:spcAft>
                          <a:spcPct val="0"/>
                        </a:spcAft>
                        <a:defRPr sz="1200">
                          <a:solidFill>
                            <a:schemeClr val="tx1"/>
                          </a:solidFill>
                          <a:latin typeface="Arial" panose="020B0604020202020204" pitchFamily="34" charset="0"/>
                        </a:defRPr>
                      </a:lvl7pPr>
                      <a:lvl8pPr marL="3429000" indent="-228600" eaLnBrk="0" fontAlgn="base" hangingPunct="0">
                        <a:spcBef>
                          <a:spcPct val="20000"/>
                        </a:spcBef>
                        <a:spcAft>
                          <a:spcPct val="0"/>
                        </a:spcAft>
                        <a:defRPr sz="1200">
                          <a:solidFill>
                            <a:schemeClr val="tx1"/>
                          </a:solidFill>
                          <a:latin typeface="Arial" panose="020B0604020202020204" pitchFamily="34" charset="0"/>
                        </a:defRPr>
                      </a:lvl8pPr>
                      <a:lvl9pPr marL="3886200" indent="-228600" eaLnBrk="0" fontAlgn="base" hangingPunct="0">
                        <a:spcBef>
                          <a:spcPct val="20000"/>
                        </a:spcBef>
                        <a:spcAft>
                          <a:spcPct val="0"/>
                        </a:spcAft>
                        <a:defRPr sz="12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500" b="0" i="0" u="none" strike="noStrike" cap="none" normalizeH="0" baseline="0" smtClean="0">
                        <a:ln>
                          <a:noFill/>
                        </a:ln>
                        <a:solidFill>
                          <a:srgbClr val="FF0000"/>
                        </a:solidFill>
                        <a:effectLst/>
                        <a:latin typeface="Arial" panose="020B0604020202020204" pitchFamily="34" charset="0"/>
                      </a:endParaRPr>
                    </a:p>
                  </a:txBody>
                  <a:tcPr marL="68580" marR="68580" marT="34290" marB="3429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135075326"/>
                  </a:ext>
                </a:extLst>
              </a:tr>
              <a:tr h="352425">
                <a:tc>
                  <a:txBody>
                    <a:bodyPr/>
                    <a:lstStyle>
                      <a:lvl1pPr eaLnBrk="0" hangingPunct="0">
                        <a:spcBef>
                          <a:spcPct val="20000"/>
                        </a:spcBef>
                        <a:defRPr sz="2000">
                          <a:solidFill>
                            <a:srgbClr val="FF0000"/>
                          </a:solidFill>
                          <a:latin typeface="Arial" panose="020B0604020202020204" pitchFamily="34" charset="0"/>
                        </a:defRPr>
                      </a:lvl1pPr>
                      <a:lvl2pPr marL="742950" indent="-285750" eaLnBrk="0" hangingPunct="0">
                        <a:spcBef>
                          <a:spcPct val="20000"/>
                        </a:spcBef>
                        <a:defRPr>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sz="1400">
                          <a:solidFill>
                            <a:schemeClr val="tx1"/>
                          </a:solidFill>
                          <a:latin typeface="Arial" panose="020B0604020202020204" pitchFamily="34" charset="0"/>
                        </a:defRPr>
                      </a:lvl4pPr>
                      <a:lvl5pPr marL="2057400" indent="-228600" eaLnBrk="0" hangingPunct="0">
                        <a:spcBef>
                          <a:spcPct val="20000"/>
                        </a:spcBef>
                        <a:defRPr sz="1200">
                          <a:solidFill>
                            <a:schemeClr val="tx1"/>
                          </a:solidFill>
                          <a:latin typeface="Arial" panose="020B0604020202020204" pitchFamily="34" charset="0"/>
                        </a:defRPr>
                      </a:lvl5pPr>
                      <a:lvl6pPr marL="2514600" indent="-228600" eaLnBrk="0" fontAlgn="base" hangingPunct="0">
                        <a:spcBef>
                          <a:spcPct val="20000"/>
                        </a:spcBef>
                        <a:spcAft>
                          <a:spcPct val="0"/>
                        </a:spcAft>
                        <a:defRPr sz="1200">
                          <a:solidFill>
                            <a:schemeClr val="tx1"/>
                          </a:solidFill>
                          <a:latin typeface="Arial" panose="020B0604020202020204" pitchFamily="34" charset="0"/>
                        </a:defRPr>
                      </a:lvl6pPr>
                      <a:lvl7pPr marL="2971800" indent="-228600" eaLnBrk="0" fontAlgn="base" hangingPunct="0">
                        <a:spcBef>
                          <a:spcPct val="20000"/>
                        </a:spcBef>
                        <a:spcAft>
                          <a:spcPct val="0"/>
                        </a:spcAft>
                        <a:defRPr sz="1200">
                          <a:solidFill>
                            <a:schemeClr val="tx1"/>
                          </a:solidFill>
                          <a:latin typeface="Arial" panose="020B0604020202020204" pitchFamily="34" charset="0"/>
                        </a:defRPr>
                      </a:lvl7pPr>
                      <a:lvl8pPr marL="3429000" indent="-228600" eaLnBrk="0" fontAlgn="base" hangingPunct="0">
                        <a:spcBef>
                          <a:spcPct val="20000"/>
                        </a:spcBef>
                        <a:spcAft>
                          <a:spcPct val="0"/>
                        </a:spcAft>
                        <a:defRPr sz="1200">
                          <a:solidFill>
                            <a:schemeClr val="tx1"/>
                          </a:solidFill>
                          <a:latin typeface="Arial" panose="020B0604020202020204" pitchFamily="34" charset="0"/>
                        </a:defRPr>
                      </a:lvl8pPr>
                      <a:lvl9pPr marL="3886200" indent="-228600" eaLnBrk="0" fontAlgn="base" hangingPunct="0">
                        <a:spcBef>
                          <a:spcPct val="20000"/>
                        </a:spcBef>
                        <a:spcAft>
                          <a:spcPct val="0"/>
                        </a:spcAft>
                        <a:defRPr sz="12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500" b="0" i="0" u="none" strike="noStrike" cap="none" normalizeH="0" baseline="0" smtClean="0">
                        <a:ln>
                          <a:noFill/>
                        </a:ln>
                        <a:solidFill>
                          <a:srgbClr val="FF0000"/>
                        </a:solidFill>
                        <a:effectLst/>
                        <a:latin typeface="Arial" panose="020B0604020202020204" pitchFamily="34" charset="0"/>
                      </a:endParaRPr>
                    </a:p>
                  </a:txBody>
                  <a:tcPr marL="68580" marR="68580" marT="34290" marB="3429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19604285"/>
                  </a:ext>
                </a:extLst>
              </a:tr>
              <a:tr h="352425">
                <a:tc>
                  <a:txBody>
                    <a:bodyPr/>
                    <a:lstStyle>
                      <a:lvl1pPr eaLnBrk="0" hangingPunct="0">
                        <a:spcBef>
                          <a:spcPct val="20000"/>
                        </a:spcBef>
                        <a:defRPr sz="2000">
                          <a:solidFill>
                            <a:srgbClr val="FF0000"/>
                          </a:solidFill>
                          <a:latin typeface="Arial" panose="020B0604020202020204" pitchFamily="34" charset="0"/>
                        </a:defRPr>
                      </a:lvl1pPr>
                      <a:lvl2pPr marL="742950" indent="-285750" eaLnBrk="0" hangingPunct="0">
                        <a:spcBef>
                          <a:spcPct val="20000"/>
                        </a:spcBef>
                        <a:defRPr>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sz="1400">
                          <a:solidFill>
                            <a:schemeClr val="tx1"/>
                          </a:solidFill>
                          <a:latin typeface="Arial" panose="020B0604020202020204" pitchFamily="34" charset="0"/>
                        </a:defRPr>
                      </a:lvl4pPr>
                      <a:lvl5pPr marL="2057400" indent="-228600" eaLnBrk="0" hangingPunct="0">
                        <a:spcBef>
                          <a:spcPct val="20000"/>
                        </a:spcBef>
                        <a:defRPr sz="1200">
                          <a:solidFill>
                            <a:schemeClr val="tx1"/>
                          </a:solidFill>
                          <a:latin typeface="Arial" panose="020B0604020202020204" pitchFamily="34" charset="0"/>
                        </a:defRPr>
                      </a:lvl5pPr>
                      <a:lvl6pPr marL="2514600" indent="-228600" eaLnBrk="0" fontAlgn="base" hangingPunct="0">
                        <a:spcBef>
                          <a:spcPct val="20000"/>
                        </a:spcBef>
                        <a:spcAft>
                          <a:spcPct val="0"/>
                        </a:spcAft>
                        <a:defRPr sz="1200">
                          <a:solidFill>
                            <a:schemeClr val="tx1"/>
                          </a:solidFill>
                          <a:latin typeface="Arial" panose="020B0604020202020204" pitchFamily="34" charset="0"/>
                        </a:defRPr>
                      </a:lvl6pPr>
                      <a:lvl7pPr marL="2971800" indent="-228600" eaLnBrk="0" fontAlgn="base" hangingPunct="0">
                        <a:spcBef>
                          <a:spcPct val="20000"/>
                        </a:spcBef>
                        <a:spcAft>
                          <a:spcPct val="0"/>
                        </a:spcAft>
                        <a:defRPr sz="1200">
                          <a:solidFill>
                            <a:schemeClr val="tx1"/>
                          </a:solidFill>
                          <a:latin typeface="Arial" panose="020B0604020202020204" pitchFamily="34" charset="0"/>
                        </a:defRPr>
                      </a:lvl7pPr>
                      <a:lvl8pPr marL="3429000" indent="-228600" eaLnBrk="0" fontAlgn="base" hangingPunct="0">
                        <a:spcBef>
                          <a:spcPct val="20000"/>
                        </a:spcBef>
                        <a:spcAft>
                          <a:spcPct val="0"/>
                        </a:spcAft>
                        <a:defRPr sz="1200">
                          <a:solidFill>
                            <a:schemeClr val="tx1"/>
                          </a:solidFill>
                          <a:latin typeface="Arial" panose="020B0604020202020204" pitchFamily="34" charset="0"/>
                        </a:defRPr>
                      </a:lvl8pPr>
                      <a:lvl9pPr marL="3886200" indent="-228600" eaLnBrk="0" fontAlgn="base" hangingPunct="0">
                        <a:spcBef>
                          <a:spcPct val="20000"/>
                        </a:spcBef>
                        <a:spcAft>
                          <a:spcPct val="0"/>
                        </a:spcAft>
                        <a:defRPr sz="12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500" b="0" i="0" u="none" strike="noStrike" cap="none" normalizeH="0" baseline="0" dirty="0" smtClean="0">
                        <a:ln>
                          <a:noFill/>
                        </a:ln>
                        <a:solidFill>
                          <a:srgbClr val="FF0000"/>
                        </a:solidFill>
                        <a:effectLst/>
                        <a:latin typeface="Arial" panose="020B0604020202020204" pitchFamily="34" charset="0"/>
                      </a:endParaRPr>
                    </a:p>
                  </a:txBody>
                  <a:tcPr marL="68580" marR="68580" marT="34290" marB="3429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51276516"/>
                  </a:ext>
                </a:extLst>
              </a:tr>
              <a:tr h="352425">
                <a:tc>
                  <a:txBody>
                    <a:bodyPr/>
                    <a:lstStyle>
                      <a:lvl1pPr eaLnBrk="0" hangingPunct="0">
                        <a:spcBef>
                          <a:spcPct val="20000"/>
                        </a:spcBef>
                        <a:defRPr sz="2000">
                          <a:solidFill>
                            <a:srgbClr val="FF0000"/>
                          </a:solidFill>
                          <a:latin typeface="Arial" panose="020B0604020202020204" pitchFamily="34" charset="0"/>
                        </a:defRPr>
                      </a:lvl1pPr>
                      <a:lvl2pPr marL="742950" indent="-285750" eaLnBrk="0" hangingPunct="0">
                        <a:spcBef>
                          <a:spcPct val="20000"/>
                        </a:spcBef>
                        <a:defRPr>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sz="1400">
                          <a:solidFill>
                            <a:schemeClr val="tx1"/>
                          </a:solidFill>
                          <a:latin typeface="Arial" panose="020B0604020202020204" pitchFamily="34" charset="0"/>
                        </a:defRPr>
                      </a:lvl4pPr>
                      <a:lvl5pPr marL="2057400" indent="-228600" eaLnBrk="0" hangingPunct="0">
                        <a:spcBef>
                          <a:spcPct val="20000"/>
                        </a:spcBef>
                        <a:defRPr sz="1200">
                          <a:solidFill>
                            <a:schemeClr val="tx1"/>
                          </a:solidFill>
                          <a:latin typeface="Arial" panose="020B0604020202020204" pitchFamily="34" charset="0"/>
                        </a:defRPr>
                      </a:lvl5pPr>
                      <a:lvl6pPr marL="2514600" indent="-228600" eaLnBrk="0" fontAlgn="base" hangingPunct="0">
                        <a:spcBef>
                          <a:spcPct val="20000"/>
                        </a:spcBef>
                        <a:spcAft>
                          <a:spcPct val="0"/>
                        </a:spcAft>
                        <a:defRPr sz="1200">
                          <a:solidFill>
                            <a:schemeClr val="tx1"/>
                          </a:solidFill>
                          <a:latin typeface="Arial" panose="020B0604020202020204" pitchFamily="34" charset="0"/>
                        </a:defRPr>
                      </a:lvl6pPr>
                      <a:lvl7pPr marL="2971800" indent="-228600" eaLnBrk="0" fontAlgn="base" hangingPunct="0">
                        <a:spcBef>
                          <a:spcPct val="20000"/>
                        </a:spcBef>
                        <a:spcAft>
                          <a:spcPct val="0"/>
                        </a:spcAft>
                        <a:defRPr sz="1200">
                          <a:solidFill>
                            <a:schemeClr val="tx1"/>
                          </a:solidFill>
                          <a:latin typeface="Arial" panose="020B0604020202020204" pitchFamily="34" charset="0"/>
                        </a:defRPr>
                      </a:lvl7pPr>
                      <a:lvl8pPr marL="3429000" indent="-228600" eaLnBrk="0" fontAlgn="base" hangingPunct="0">
                        <a:spcBef>
                          <a:spcPct val="20000"/>
                        </a:spcBef>
                        <a:spcAft>
                          <a:spcPct val="0"/>
                        </a:spcAft>
                        <a:defRPr sz="1200">
                          <a:solidFill>
                            <a:schemeClr val="tx1"/>
                          </a:solidFill>
                          <a:latin typeface="Arial" panose="020B0604020202020204" pitchFamily="34" charset="0"/>
                        </a:defRPr>
                      </a:lvl8pPr>
                      <a:lvl9pPr marL="3886200" indent="-228600" eaLnBrk="0" fontAlgn="base" hangingPunct="0">
                        <a:spcBef>
                          <a:spcPct val="20000"/>
                        </a:spcBef>
                        <a:spcAft>
                          <a:spcPct val="0"/>
                        </a:spcAft>
                        <a:defRPr sz="12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500" b="0" i="0" u="none" strike="noStrike" cap="none" normalizeH="0" baseline="0" smtClean="0">
                        <a:ln>
                          <a:noFill/>
                        </a:ln>
                        <a:solidFill>
                          <a:srgbClr val="FF0000"/>
                        </a:solidFill>
                        <a:effectLst/>
                        <a:latin typeface="Arial" panose="020B0604020202020204" pitchFamily="34" charset="0"/>
                      </a:endParaRPr>
                    </a:p>
                  </a:txBody>
                  <a:tcPr marL="68580" marR="68580" marT="34290" marB="3429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67678987"/>
                  </a:ext>
                </a:extLst>
              </a:tr>
              <a:tr h="352425">
                <a:tc>
                  <a:txBody>
                    <a:bodyPr/>
                    <a:lstStyle>
                      <a:lvl1pPr eaLnBrk="0" hangingPunct="0">
                        <a:spcBef>
                          <a:spcPct val="20000"/>
                        </a:spcBef>
                        <a:defRPr sz="2000">
                          <a:solidFill>
                            <a:srgbClr val="FF0000"/>
                          </a:solidFill>
                          <a:latin typeface="Arial" panose="020B0604020202020204" pitchFamily="34" charset="0"/>
                        </a:defRPr>
                      </a:lvl1pPr>
                      <a:lvl2pPr marL="742950" indent="-285750" eaLnBrk="0" hangingPunct="0">
                        <a:spcBef>
                          <a:spcPct val="20000"/>
                        </a:spcBef>
                        <a:defRPr>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sz="1400">
                          <a:solidFill>
                            <a:schemeClr val="tx1"/>
                          </a:solidFill>
                          <a:latin typeface="Arial" panose="020B0604020202020204" pitchFamily="34" charset="0"/>
                        </a:defRPr>
                      </a:lvl4pPr>
                      <a:lvl5pPr marL="2057400" indent="-228600" eaLnBrk="0" hangingPunct="0">
                        <a:spcBef>
                          <a:spcPct val="20000"/>
                        </a:spcBef>
                        <a:defRPr sz="1200">
                          <a:solidFill>
                            <a:schemeClr val="tx1"/>
                          </a:solidFill>
                          <a:latin typeface="Arial" panose="020B0604020202020204" pitchFamily="34" charset="0"/>
                        </a:defRPr>
                      </a:lvl5pPr>
                      <a:lvl6pPr marL="2514600" indent="-228600" eaLnBrk="0" fontAlgn="base" hangingPunct="0">
                        <a:spcBef>
                          <a:spcPct val="20000"/>
                        </a:spcBef>
                        <a:spcAft>
                          <a:spcPct val="0"/>
                        </a:spcAft>
                        <a:defRPr sz="1200">
                          <a:solidFill>
                            <a:schemeClr val="tx1"/>
                          </a:solidFill>
                          <a:latin typeface="Arial" panose="020B0604020202020204" pitchFamily="34" charset="0"/>
                        </a:defRPr>
                      </a:lvl6pPr>
                      <a:lvl7pPr marL="2971800" indent="-228600" eaLnBrk="0" fontAlgn="base" hangingPunct="0">
                        <a:spcBef>
                          <a:spcPct val="20000"/>
                        </a:spcBef>
                        <a:spcAft>
                          <a:spcPct val="0"/>
                        </a:spcAft>
                        <a:defRPr sz="1200">
                          <a:solidFill>
                            <a:schemeClr val="tx1"/>
                          </a:solidFill>
                          <a:latin typeface="Arial" panose="020B0604020202020204" pitchFamily="34" charset="0"/>
                        </a:defRPr>
                      </a:lvl7pPr>
                      <a:lvl8pPr marL="3429000" indent="-228600" eaLnBrk="0" fontAlgn="base" hangingPunct="0">
                        <a:spcBef>
                          <a:spcPct val="20000"/>
                        </a:spcBef>
                        <a:spcAft>
                          <a:spcPct val="0"/>
                        </a:spcAft>
                        <a:defRPr sz="1200">
                          <a:solidFill>
                            <a:schemeClr val="tx1"/>
                          </a:solidFill>
                          <a:latin typeface="Arial" panose="020B0604020202020204" pitchFamily="34" charset="0"/>
                        </a:defRPr>
                      </a:lvl8pPr>
                      <a:lvl9pPr marL="3886200" indent="-228600" eaLnBrk="0" fontAlgn="base" hangingPunct="0">
                        <a:spcBef>
                          <a:spcPct val="20000"/>
                        </a:spcBef>
                        <a:spcAft>
                          <a:spcPct val="0"/>
                        </a:spcAft>
                        <a:defRPr sz="12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500" b="0" i="0" u="none" strike="noStrike" cap="none" normalizeH="0" baseline="0" smtClean="0">
                        <a:ln>
                          <a:noFill/>
                        </a:ln>
                        <a:solidFill>
                          <a:srgbClr val="FF0000"/>
                        </a:solidFill>
                        <a:effectLst/>
                        <a:latin typeface="Arial" panose="020B0604020202020204" pitchFamily="34" charset="0"/>
                      </a:endParaRPr>
                    </a:p>
                  </a:txBody>
                  <a:tcPr marL="68580" marR="68580" marT="34290" marB="3429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85760258"/>
                  </a:ext>
                </a:extLst>
              </a:tr>
              <a:tr h="352425">
                <a:tc>
                  <a:txBody>
                    <a:bodyPr/>
                    <a:lstStyle>
                      <a:lvl1pPr eaLnBrk="0" hangingPunct="0">
                        <a:spcBef>
                          <a:spcPct val="20000"/>
                        </a:spcBef>
                        <a:defRPr sz="2000">
                          <a:solidFill>
                            <a:srgbClr val="FF0000"/>
                          </a:solidFill>
                          <a:latin typeface="Arial" panose="020B0604020202020204" pitchFamily="34" charset="0"/>
                        </a:defRPr>
                      </a:lvl1pPr>
                      <a:lvl2pPr marL="742950" indent="-285750" eaLnBrk="0" hangingPunct="0">
                        <a:spcBef>
                          <a:spcPct val="20000"/>
                        </a:spcBef>
                        <a:defRPr>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sz="1400">
                          <a:solidFill>
                            <a:schemeClr val="tx1"/>
                          </a:solidFill>
                          <a:latin typeface="Arial" panose="020B0604020202020204" pitchFamily="34" charset="0"/>
                        </a:defRPr>
                      </a:lvl4pPr>
                      <a:lvl5pPr marL="2057400" indent="-228600" eaLnBrk="0" hangingPunct="0">
                        <a:spcBef>
                          <a:spcPct val="20000"/>
                        </a:spcBef>
                        <a:defRPr sz="1200">
                          <a:solidFill>
                            <a:schemeClr val="tx1"/>
                          </a:solidFill>
                          <a:latin typeface="Arial" panose="020B0604020202020204" pitchFamily="34" charset="0"/>
                        </a:defRPr>
                      </a:lvl5pPr>
                      <a:lvl6pPr marL="2514600" indent="-228600" eaLnBrk="0" fontAlgn="base" hangingPunct="0">
                        <a:spcBef>
                          <a:spcPct val="20000"/>
                        </a:spcBef>
                        <a:spcAft>
                          <a:spcPct val="0"/>
                        </a:spcAft>
                        <a:defRPr sz="1200">
                          <a:solidFill>
                            <a:schemeClr val="tx1"/>
                          </a:solidFill>
                          <a:latin typeface="Arial" panose="020B0604020202020204" pitchFamily="34" charset="0"/>
                        </a:defRPr>
                      </a:lvl6pPr>
                      <a:lvl7pPr marL="2971800" indent="-228600" eaLnBrk="0" fontAlgn="base" hangingPunct="0">
                        <a:spcBef>
                          <a:spcPct val="20000"/>
                        </a:spcBef>
                        <a:spcAft>
                          <a:spcPct val="0"/>
                        </a:spcAft>
                        <a:defRPr sz="1200">
                          <a:solidFill>
                            <a:schemeClr val="tx1"/>
                          </a:solidFill>
                          <a:latin typeface="Arial" panose="020B0604020202020204" pitchFamily="34" charset="0"/>
                        </a:defRPr>
                      </a:lvl7pPr>
                      <a:lvl8pPr marL="3429000" indent="-228600" eaLnBrk="0" fontAlgn="base" hangingPunct="0">
                        <a:spcBef>
                          <a:spcPct val="20000"/>
                        </a:spcBef>
                        <a:spcAft>
                          <a:spcPct val="0"/>
                        </a:spcAft>
                        <a:defRPr sz="1200">
                          <a:solidFill>
                            <a:schemeClr val="tx1"/>
                          </a:solidFill>
                          <a:latin typeface="Arial" panose="020B0604020202020204" pitchFamily="34" charset="0"/>
                        </a:defRPr>
                      </a:lvl8pPr>
                      <a:lvl9pPr marL="3886200" indent="-228600" eaLnBrk="0" fontAlgn="base" hangingPunct="0">
                        <a:spcBef>
                          <a:spcPct val="20000"/>
                        </a:spcBef>
                        <a:spcAft>
                          <a:spcPct val="0"/>
                        </a:spcAft>
                        <a:defRPr sz="12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500" b="0" i="0" u="none" strike="noStrike" cap="none" normalizeH="0" baseline="0" smtClean="0">
                          <a:ln>
                            <a:noFill/>
                          </a:ln>
                          <a:solidFill>
                            <a:srgbClr val="FF0000"/>
                          </a:solidFill>
                          <a:effectLst/>
                          <a:latin typeface="Arial" panose="020B0604020202020204" pitchFamily="34" charset="0"/>
                        </a:rPr>
                        <a:t>5</a:t>
                      </a:r>
                    </a:p>
                  </a:txBody>
                  <a:tcPr marL="68580" marR="68580" marT="34290" marB="3429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087130951"/>
                  </a:ext>
                </a:extLst>
              </a:tr>
              <a:tr h="352425">
                <a:tc>
                  <a:txBody>
                    <a:bodyPr/>
                    <a:lstStyle>
                      <a:lvl1pPr eaLnBrk="0" hangingPunct="0">
                        <a:spcBef>
                          <a:spcPct val="20000"/>
                        </a:spcBef>
                        <a:defRPr sz="2000">
                          <a:solidFill>
                            <a:srgbClr val="FF0000"/>
                          </a:solidFill>
                          <a:latin typeface="Arial" panose="020B0604020202020204" pitchFamily="34" charset="0"/>
                        </a:defRPr>
                      </a:lvl1pPr>
                      <a:lvl2pPr marL="742950" indent="-285750" eaLnBrk="0" hangingPunct="0">
                        <a:spcBef>
                          <a:spcPct val="20000"/>
                        </a:spcBef>
                        <a:defRPr>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sz="1400">
                          <a:solidFill>
                            <a:schemeClr val="tx1"/>
                          </a:solidFill>
                          <a:latin typeface="Arial" panose="020B0604020202020204" pitchFamily="34" charset="0"/>
                        </a:defRPr>
                      </a:lvl4pPr>
                      <a:lvl5pPr marL="2057400" indent="-228600" eaLnBrk="0" hangingPunct="0">
                        <a:spcBef>
                          <a:spcPct val="20000"/>
                        </a:spcBef>
                        <a:defRPr sz="1200">
                          <a:solidFill>
                            <a:schemeClr val="tx1"/>
                          </a:solidFill>
                          <a:latin typeface="Arial" panose="020B0604020202020204" pitchFamily="34" charset="0"/>
                        </a:defRPr>
                      </a:lvl5pPr>
                      <a:lvl6pPr marL="2514600" indent="-228600" eaLnBrk="0" fontAlgn="base" hangingPunct="0">
                        <a:spcBef>
                          <a:spcPct val="20000"/>
                        </a:spcBef>
                        <a:spcAft>
                          <a:spcPct val="0"/>
                        </a:spcAft>
                        <a:defRPr sz="1200">
                          <a:solidFill>
                            <a:schemeClr val="tx1"/>
                          </a:solidFill>
                          <a:latin typeface="Arial" panose="020B0604020202020204" pitchFamily="34" charset="0"/>
                        </a:defRPr>
                      </a:lvl6pPr>
                      <a:lvl7pPr marL="2971800" indent="-228600" eaLnBrk="0" fontAlgn="base" hangingPunct="0">
                        <a:spcBef>
                          <a:spcPct val="20000"/>
                        </a:spcBef>
                        <a:spcAft>
                          <a:spcPct val="0"/>
                        </a:spcAft>
                        <a:defRPr sz="1200">
                          <a:solidFill>
                            <a:schemeClr val="tx1"/>
                          </a:solidFill>
                          <a:latin typeface="Arial" panose="020B0604020202020204" pitchFamily="34" charset="0"/>
                        </a:defRPr>
                      </a:lvl7pPr>
                      <a:lvl8pPr marL="3429000" indent="-228600" eaLnBrk="0" fontAlgn="base" hangingPunct="0">
                        <a:spcBef>
                          <a:spcPct val="20000"/>
                        </a:spcBef>
                        <a:spcAft>
                          <a:spcPct val="0"/>
                        </a:spcAft>
                        <a:defRPr sz="1200">
                          <a:solidFill>
                            <a:schemeClr val="tx1"/>
                          </a:solidFill>
                          <a:latin typeface="Arial" panose="020B0604020202020204" pitchFamily="34" charset="0"/>
                        </a:defRPr>
                      </a:lvl8pPr>
                      <a:lvl9pPr marL="3886200" indent="-228600" eaLnBrk="0" fontAlgn="base" hangingPunct="0">
                        <a:spcBef>
                          <a:spcPct val="20000"/>
                        </a:spcBef>
                        <a:spcAft>
                          <a:spcPct val="0"/>
                        </a:spcAft>
                        <a:defRPr sz="12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500" b="0" i="0" u="none" strike="noStrike" cap="none" normalizeH="0" baseline="0" smtClean="0">
                          <a:ln>
                            <a:noFill/>
                          </a:ln>
                          <a:solidFill>
                            <a:srgbClr val="FF0000"/>
                          </a:solidFill>
                          <a:effectLst/>
                          <a:latin typeface="Arial" panose="020B0604020202020204" pitchFamily="34" charset="0"/>
                        </a:rPr>
                        <a:t>2</a:t>
                      </a:r>
                    </a:p>
                  </a:txBody>
                  <a:tcPr marL="68580" marR="68580" marT="34290" marB="3429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653754264"/>
                  </a:ext>
                </a:extLst>
              </a:tr>
              <a:tr h="352425">
                <a:tc>
                  <a:txBody>
                    <a:bodyPr/>
                    <a:lstStyle>
                      <a:lvl1pPr eaLnBrk="0" hangingPunct="0">
                        <a:spcBef>
                          <a:spcPct val="20000"/>
                        </a:spcBef>
                        <a:defRPr sz="2000">
                          <a:solidFill>
                            <a:srgbClr val="FF0000"/>
                          </a:solidFill>
                          <a:latin typeface="Arial" panose="020B0604020202020204" pitchFamily="34" charset="0"/>
                        </a:defRPr>
                      </a:lvl1pPr>
                      <a:lvl2pPr marL="742950" indent="-285750" eaLnBrk="0" hangingPunct="0">
                        <a:spcBef>
                          <a:spcPct val="20000"/>
                        </a:spcBef>
                        <a:defRPr>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sz="1400">
                          <a:solidFill>
                            <a:schemeClr val="tx1"/>
                          </a:solidFill>
                          <a:latin typeface="Arial" panose="020B0604020202020204" pitchFamily="34" charset="0"/>
                        </a:defRPr>
                      </a:lvl4pPr>
                      <a:lvl5pPr marL="2057400" indent="-228600" eaLnBrk="0" hangingPunct="0">
                        <a:spcBef>
                          <a:spcPct val="20000"/>
                        </a:spcBef>
                        <a:defRPr sz="1200">
                          <a:solidFill>
                            <a:schemeClr val="tx1"/>
                          </a:solidFill>
                          <a:latin typeface="Arial" panose="020B0604020202020204" pitchFamily="34" charset="0"/>
                        </a:defRPr>
                      </a:lvl5pPr>
                      <a:lvl6pPr marL="2514600" indent="-228600" eaLnBrk="0" fontAlgn="base" hangingPunct="0">
                        <a:spcBef>
                          <a:spcPct val="20000"/>
                        </a:spcBef>
                        <a:spcAft>
                          <a:spcPct val="0"/>
                        </a:spcAft>
                        <a:defRPr sz="1200">
                          <a:solidFill>
                            <a:schemeClr val="tx1"/>
                          </a:solidFill>
                          <a:latin typeface="Arial" panose="020B0604020202020204" pitchFamily="34" charset="0"/>
                        </a:defRPr>
                      </a:lvl6pPr>
                      <a:lvl7pPr marL="2971800" indent="-228600" eaLnBrk="0" fontAlgn="base" hangingPunct="0">
                        <a:spcBef>
                          <a:spcPct val="20000"/>
                        </a:spcBef>
                        <a:spcAft>
                          <a:spcPct val="0"/>
                        </a:spcAft>
                        <a:defRPr sz="1200">
                          <a:solidFill>
                            <a:schemeClr val="tx1"/>
                          </a:solidFill>
                          <a:latin typeface="Arial" panose="020B0604020202020204" pitchFamily="34" charset="0"/>
                        </a:defRPr>
                      </a:lvl7pPr>
                      <a:lvl8pPr marL="3429000" indent="-228600" eaLnBrk="0" fontAlgn="base" hangingPunct="0">
                        <a:spcBef>
                          <a:spcPct val="20000"/>
                        </a:spcBef>
                        <a:spcAft>
                          <a:spcPct val="0"/>
                        </a:spcAft>
                        <a:defRPr sz="1200">
                          <a:solidFill>
                            <a:schemeClr val="tx1"/>
                          </a:solidFill>
                          <a:latin typeface="Arial" panose="020B0604020202020204" pitchFamily="34" charset="0"/>
                        </a:defRPr>
                      </a:lvl8pPr>
                      <a:lvl9pPr marL="3886200" indent="-228600" eaLnBrk="0" fontAlgn="base" hangingPunct="0">
                        <a:spcBef>
                          <a:spcPct val="20000"/>
                        </a:spcBef>
                        <a:spcAft>
                          <a:spcPct val="0"/>
                        </a:spcAft>
                        <a:defRPr sz="12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500" b="0" i="0" u="none" strike="noStrike" cap="none" normalizeH="0" baseline="0" dirty="0" smtClean="0">
                          <a:ln>
                            <a:noFill/>
                          </a:ln>
                          <a:solidFill>
                            <a:srgbClr val="FF0000"/>
                          </a:solidFill>
                          <a:effectLst/>
                          <a:latin typeface="Arial" panose="020B0604020202020204" pitchFamily="34" charset="0"/>
                        </a:rPr>
                        <a:t>1</a:t>
                      </a:r>
                    </a:p>
                  </a:txBody>
                  <a:tcPr marL="68580" marR="68580" marT="34290" marB="3429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81436553"/>
                  </a:ext>
                </a:extLst>
              </a:tr>
            </a:tbl>
          </a:graphicData>
        </a:graphic>
      </p:graphicFrame>
      <p:sp>
        <p:nvSpPr>
          <p:cNvPr id="13317" name="Text Box 4"/>
          <p:cNvSpPr txBox="1">
            <a:spLocks noChangeArrowheads="1"/>
          </p:cNvSpPr>
          <p:nvPr/>
        </p:nvSpPr>
        <p:spPr bwMode="auto">
          <a:xfrm>
            <a:off x="5898356" y="1946672"/>
            <a:ext cx="224742" cy="300082"/>
          </a:xfrm>
          <a:prstGeom prst="rect">
            <a:avLst/>
          </a:prstGeom>
          <a:solidFill>
            <a:srgbClr val="66FF33"/>
          </a:solidFill>
          <a:ln w="9525">
            <a:solidFill>
              <a:schemeClr val="tx1"/>
            </a:solidFill>
            <a:miter lim="800000"/>
            <a:headEnd/>
            <a:tailEnd/>
          </a:ln>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685800" fontAlgn="base">
              <a:spcBef>
                <a:spcPct val="0"/>
              </a:spcBef>
              <a:spcAft>
                <a:spcPct val="0"/>
              </a:spcAft>
              <a:buClrTx/>
            </a:pPr>
            <a:r>
              <a:rPr lang="en-US" altLang="en-US" sz="1350" b="1" kern="1200">
                <a:solidFill>
                  <a:srgbClr val="000000"/>
                </a:solidFill>
                <a:latin typeface="Gabriola" panose="04040605051002020D02" pitchFamily="82" charset="0"/>
                <a:ea typeface="+mn-ea"/>
                <a:cs typeface="+mn-cs"/>
              </a:rPr>
              <a:t>1</a:t>
            </a:r>
          </a:p>
        </p:txBody>
      </p:sp>
      <p:sp>
        <p:nvSpPr>
          <p:cNvPr id="13318" name="Text Box 5"/>
          <p:cNvSpPr txBox="1">
            <a:spLocks noChangeArrowheads="1"/>
          </p:cNvSpPr>
          <p:nvPr/>
        </p:nvSpPr>
        <p:spPr bwMode="auto">
          <a:xfrm>
            <a:off x="5441156" y="2578894"/>
            <a:ext cx="240772" cy="300082"/>
          </a:xfrm>
          <a:prstGeom prst="rect">
            <a:avLst/>
          </a:prstGeom>
          <a:solidFill>
            <a:srgbClr val="66FF33"/>
          </a:solidFill>
          <a:ln w="9525">
            <a:solidFill>
              <a:schemeClr val="tx1"/>
            </a:solidFill>
            <a:miter lim="800000"/>
            <a:headEnd/>
            <a:tailEnd/>
          </a:ln>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685800" fontAlgn="base">
              <a:spcBef>
                <a:spcPct val="0"/>
              </a:spcBef>
              <a:spcAft>
                <a:spcPct val="0"/>
              </a:spcAft>
              <a:buClrTx/>
            </a:pPr>
            <a:r>
              <a:rPr lang="en-US" altLang="en-US" sz="1350" b="1" kern="1200">
                <a:solidFill>
                  <a:srgbClr val="000000"/>
                </a:solidFill>
                <a:latin typeface="Gabriola" panose="04040605051002020D02" pitchFamily="82" charset="0"/>
                <a:ea typeface="+mn-ea"/>
                <a:cs typeface="+mn-cs"/>
              </a:rPr>
              <a:t>2</a:t>
            </a:r>
          </a:p>
        </p:txBody>
      </p:sp>
      <p:sp>
        <p:nvSpPr>
          <p:cNvPr id="13319" name="Text Box 6"/>
          <p:cNvSpPr txBox="1">
            <a:spLocks noChangeArrowheads="1"/>
          </p:cNvSpPr>
          <p:nvPr/>
        </p:nvSpPr>
        <p:spPr bwMode="auto">
          <a:xfrm>
            <a:off x="5898356" y="2578894"/>
            <a:ext cx="242374" cy="30008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685800" fontAlgn="base">
              <a:spcBef>
                <a:spcPct val="0"/>
              </a:spcBef>
              <a:spcAft>
                <a:spcPct val="0"/>
              </a:spcAft>
              <a:buClrTx/>
            </a:pPr>
            <a:r>
              <a:rPr lang="en-US" altLang="en-US" sz="1350" b="1" kern="1200">
                <a:solidFill>
                  <a:srgbClr val="000000"/>
                </a:solidFill>
                <a:latin typeface="Gabriola" panose="04040605051002020D02" pitchFamily="82" charset="0"/>
                <a:ea typeface="+mn-ea"/>
                <a:cs typeface="+mn-cs"/>
              </a:rPr>
              <a:t>3</a:t>
            </a:r>
          </a:p>
        </p:txBody>
      </p:sp>
      <p:sp>
        <p:nvSpPr>
          <p:cNvPr id="13320" name="Text Box 7"/>
          <p:cNvSpPr txBox="1">
            <a:spLocks noChangeArrowheads="1"/>
          </p:cNvSpPr>
          <p:nvPr/>
        </p:nvSpPr>
        <p:spPr bwMode="auto">
          <a:xfrm>
            <a:off x="6343650" y="2578894"/>
            <a:ext cx="253596" cy="30008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685800" fontAlgn="base">
              <a:spcBef>
                <a:spcPct val="0"/>
              </a:spcBef>
              <a:spcAft>
                <a:spcPct val="0"/>
              </a:spcAft>
              <a:buClrTx/>
            </a:pPr>
            <a:r>
              <a:rPr lang="en-US" altLang="en-US" sz="1350" b="1" kern="1200">
                <a:solidFill>
                  <a:srgbClr val="000000"/>
                </a:solidFill>
                <a:latin typeface="Gabriola" panose="04040605051002020D02" pitchFamily="82" charset="0"/>
                <a:ea typeface="+mn-ea"/>
                <a:cs typeface="+mn-cs"/>
              </a:rPr>
              <a:t>4</a:t>
            </a:r>
          </a:p>
        </p:txBody>
      </p:sp>
      <p:sp>
        <p:nvSpPr>
          <p:cNvPr id="13321" name="Text Box 8"/>
          <p:cNvSpPr txBox="1">
            <a:spLocks noChangeArrowheads="1"/>
          </p:cNvSpPr>
          <p:nvPr/>
        </p:nvSpPr>
        <p:spPr bwMode="auto">
          <a:xfrm>
            <a:off x="4972050" y="3146822"/>
            <a:ext cx="243978" cy="300082"/>
          </a:xfrm>
          <a:prstGeom prst="rect">
            <a:avLst/>
          </a:prstGeom>
          <a:solidFill>
            <a:srgbClr val="66FF33"/>
          </a:solidFill>
          <a:ln w="9525">
            <a:solidFill>
              <a:schemeClr val="tx1"/>
            </a:solidFill>
            <a:miter lim="800000"/>
            <a:headEnd/>
            <a:tailEnd/>
          </a:ln>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685800" fontAlgn="base">
              <a:spcBef>
                <a:spcPct val="0"/>
              </a:spcBef>
              <a:spcAft>
                <a:spcPct val="0"/>
              </a:spcAft>
              <a:buClrTx/>
            </a:pPr>
            <a:r>
              <a:rPr lang="en-US" altLang="en-US" sz="1350" b="1" kern="1200">
                <a:solidFill>
                  <a:srgbClr val="000000"/>
                </a:solidFill>
                <a:latin typeface="Gabriola" panose="04040605051002020D02" pitchFamily="82" charset="0"/>
                <a:ea typeface="+mn-ea"/>
                <a:cs typeface="+mn-cs"/>
              </a:rPr>
              <a:t>5</a:t>
            </a:r>
          </a:p>
        </p:txBody>
      </p:sp>
      <p:sp>
        <p:nvSpPr>
          <p:cNvPr id="13322" name="Text Box 9"/>
          <p:cNvSpPr txBox="1">
            <a:spLocks noChangeArrowheads="1"/>
          </p:cNvSpPr>
          <p:nvPr/>
        </p:nvSpPr>
        <p:spPr bwMode="auto">
          <a:xfrm>
            <a:off x="5429250" y="3146822"/>
            <a:ext cx="253596" cy="30008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685800" fontAlgn="base">
              <a:spcBef>
                <a:spcPct val="0"/>
              </a:spcBef>
              <a:spcAft>
                <a:spcPct val="0"/>
              </a:spcAft>
              <a:buClrTx/>
            </a:pPr>
            <a:r>
              <a:rPr lang="en-US" altLang="en-US" sz="1350" b="1" kern="1200">
                <a:solidFill>
                  <a:srgbClr val="000000"/>
                </a:solidFill>
                <a:latin typeface="Gabriola" panose="04040605051002020D02" pitchFamily="82" charset="0"/>
                <a:ea typeface="+mn-ea"/>
                <a:cs typeface="+mn-cs"/>
              </a:rPr>
              <a:t>6</a:t>
            </a:r>
          </a:p>
        </p:txBody>
      </p:sp>
      <p:sp>
        <p:nvSpPr>
          <p:cNvPr id="13323" name="Text Box 10"/>
          <p:cNvSpPr txBox="1">
            <a:spLocks noChangeArrowheads="1"/>
          </p:cNvSpPr>
          <p:nvPr/>
        </p:nvSpPr>
        <p:spPr bwMode="auto">
          <a:xfrm>
            <a:off x="6355556" y="3146822"/>
            <a:ext cx="250390" cy="30008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685800" fontAlgn="base">
              <a:spcBef>
                <a:spcPct val="0"/>
              </a:spcBef>
              <a:spcAft>
                <a:spcPct val="0"/>
              </a:spcAft>
              <a:buClrTx/>
            </a:pPr>
            <a:r>
              <a:rPr lang="en-US" altLang="en-US" sz="1350" b="1" kern="1200">
                <a:solidFill>
                  <a:srgbClr val="000000"/>
                </a:solidFill>
                <a:latin typeface="Gabriola" panose="04040605051002020D02" pitchFamily="82" charset="0"/>
                <a:ea typeface="+mn-ea"/>
                <a:cs typeface="+mn-cs"/>
              </a:rPr>
              <a:t>8</a:t>
            </a:r>
          </a:p>
        </p:txBody>
      </p:sp>
      <p:sp>
        <p:nvSpPr>
          <p:cNvPr id="13324" name="Text Box 11"/>
          <p:cNvSpPr txBox="1">
            <a:spLocks noChangeArrowheads="1"/>
          </p:cNvSpPr>
          <p:nvPr/>
        </p:nvSpPr>
        <p:spPr bwMode="auto">
          <a:xfrm>
            <a:off x="5898356" y="3146822"/>
            <a:ext cx="250390" cy="30008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685800" fontAlgn="base">
              <a:spcBef>
                <a:spcPct val="0"/>
              </a:spcBef>
              <a:spcAft>
                <a:spcPct val="0"/>
              </a:spcAft>
              <a:buClrTx/>
            </a:pPr>
            <a:r>
              <a:rPr lang="en-US" altLang="en-US" sz="1350" b="1" kern="1200">
                <a:solidFill>
                  <a:srgbClr val="000000"/>
                </a:solidFill>
                <a:latin typeface="Gabriola" panose="04040605051002020D02" pitchFamily="82" charset="0"/>
                <a:ea typeface="+mn-ea"/>
                <a:cs typeface="+mn-cs"/>
              </a:rPr>
              <a:t>7</a:t>
            </a:r>
          </a:p>
        </p:txBody>
      </p:sp>
      <p:sp>
        <p:nvSpPr>
          <p:cNvPr id="13325" name="Text Box 12"/>
          <p:cNvSpPr txBox="1">
            <a:spLocks noChangeArrowheads="1"/>
          </p:cNvSpPr>
          <p:nvPr/>
        </p:nvSpPr>
        <p:spPr bwMode="auto">
          <a:xfrm>
            <a:off x="5441156" y="3775472"/>
            <a:ext cx="253596" cy="30008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685800" fontAlgn="base">
              <a:spcBef>
                <a:spcPct val="0"/>
              </a:spcBef>
              <a:spcAft>
                <a:spcPct val="0"/>
              </a:spcAft>
              <a:buClrTx/>
            </a:pPr>
            <a:r>
              <a:rPr lang="en-US" altLang="en-US" sz="1350" b="1" kern="1200">
                <a:solidFill>
                  <a:srgbClr val="000000"/>
                </a:solidFill>
                <a:latin typeface="Gabriola" panose="04040605051002020D02" pitchFamily="82" charset="0"/>
                <a:ea typeface="+mn-ea"/>
                <a:cs typeface="+mn-cs"/>
              </a:rPr>
              <a:t>9</a:t>
            </a:r>
          </a:p>
        </p:txBody>
      </p:sp>
      <p:sp>
        <p:nvSpPr>
          <p:cNvPr id="13326" name="Text Box 13"/>
          <p:cNvSpPr txBox="1">
            <a:spLocks noChangeArrowheads="1"/>
          </p:cNvSpPr>
          <p:nvPr/>
        </p:nvSpPr>
        <p:spPr bwMode="auto">
          <a:xfrm>
            <a:off x="5898356" y="3775472"/>
            <a:ext cx="293670" cy="300082"/>
          </a:xfrm>
          <a:prstGeom prst="rect">
            <a:avLst/>
          </a:prstGeom>
          <a:solidFill>
            <a:srgbClr val="FF9900"/>
          </a:solidFill>
          <a:ln w="9525">
            <a:solidFill>
              <a:schemeClr val="tx1"/>
            </a:solidFill>
            <a:miter lim="800000"/>
            <a:headEnd/>
            <a:tailEnd/>
          </a:ln>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685800" fontAlgn="base">
              <a:spcBef>
                <a:spcPct val="0"/>
              </a:spcBef>
              <a:spcAft>
                <a:spcPct val="0"/>
              </a:spcAft>
              <a:buClrTx/>
            </a:pPr>
            <a:r>
              <a:rPr lang="en-US" altLang="en-US" sz="1350" b="1" kern="1200">
                <a:solidFill>
                  <a:srgbClr val="000000"/>
                </a:solidFill>
                <a:latin typeface="Gabriola" panose="04040605051002020D02" pitchFamily="82" charset="0"/>
                <a:ea typeface="+mn-ea"/>
                <a:cs typeface="+mn-cs"/>
              </a:rPr>
              <a:t>10</a:t>
            </a:r>
          </a:p>
        </p:txBody>
      </p:sp>
      <p:sp>
        <p:nvSpPr>
          <p:cNvPr id="13327" name="Text Box 14"/>
          <p:cNvSpPr txBox="1">
            <a:spLocks noChangeArrowheads="1"/>
          </p:cNvSpPr>
          <p:nvPr/>
        </p:nvSpPr>
        <p:spPr bwMode="auto">
          <a:xfrm>
            <a:off x="6927056" y="3775472"/>
            <a:ext cx="280846" cy="30008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685800" fontAlgn="base">
              <a:spcBef>
                <a:spcPct val="0"/>
              </a:spcBef>
              <a:spcAft>
                <a:spcPct val="0"/>
              </a:spcAft>
              <a:buClrTx/>
            </a:pPr>
            <a:r>
              <a:rPr lang="en-US" altLang="en-US" sz="1350" b="1" kern="1200">
                <a:solidFill>
                  <a:srgbClr val="000000"/>
                </a:solidFill>
                <a:latin typeface="Gabriola" panose="04040605051002020D02" pitchFamily="82" charset="0"/>
                <a:ea typeface="+mn-ea"/>
                <a:cs typeface="+mn-cs"/>
              </a:rPr>
              <a:t>12</a:t>
            </a:r>
          </a:p>
        </p:txBody>
      </p:sp>
      <p:sp>
        <p:nvSpPr>
          <p:cNvPr id="13328" name="Text Box 15"/>
          <p:cNvSpPr txBox="1">
            <a:spLocks noChangeArrowheads="1"/>
          </p:cNvSpPr>
          <p:nvPr/>
        </p:nvSpPr>
        <p:spPr bwMode="auto">
          <a:xfrm>
            <a:off x="6412706" y="3775472"/>
            <a:ext cx="264816" cy="30008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685800" fontAlgn="base">
              <a:spcBef>
                <a:spcPct val="0"/>
              </a:spcBef>
              <a:spcAft>
                <a:spcPct val="0"/>
              </a:spcAft>
              <a:buClrTx/>
            </a:pPr>
            <a:r>
              <a:rPr lang="en-US" altLang="en-US" sz="1350" b="1" kern="1200">
                <a:solidFill>
                  <a:srgbClr val="000000"/>
                </a:solidFill>
                <a:latin typeface="Gabriola" panose="04040605051002020D02" pitchFamily="82" charset="0"/>
                <a:ea typeface="+mn-ea"/>
                <a:cs typeface="+mn-cs"/>
              </a:rPr>
              <a:t>11</a:t>
            </a:r>
          </a:p>
        </p:txBody>
      </p:sp>
      <p:sp>
        <p:nvSpPr>
          <p:cNvPr id="13329" name="Line 16"/>
          <p:cNvSpPr>
            <a:spLocks noChangeShapeType="1"/>
          </p:cNvSpPr>
          <p:nvPr/>
        </p:nvSpPr>
        <p:spPr bwMode="auto">
          <a:xfrm>
            <a:off x="6012656" y="2232422"/>
            <a:ext cx="0" cy="342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685800" fontAlgn="base">
              <a:spcBef>
                <a:spcPct val="0"/>
              </a:spcBef>
              <a:spcAft>
                <a:spcPct val="0"/>
              </a:spcAft>
              <a:buClrTx/>
            </a:pPr>
            <a:endParaRPr lang="en-US" sz="1800" b="1" kern="1200">
              <a:latin typeface="Gabriola" panose="04040605051002020D02" pitchFamily="82" charset="0"/>
              <a:ea typeface="+mn-ea"/>
              <a:cs typeface="+mn-cs"/>
            </a:endParaRPr>
          </a:p>
        </p:txBody>
      </p:sp>
      <p:sp>
        <p:nvSpPr>
          <p:cNvPr id="13330" name="Line 17"/>
          <p:cNvSpPr>
            <a:spLocks noChangeShapeType="1"/>
          </p:cNvSpPr>
          <p:nvPr/>
        </p:nvSpPr>
        <p:spPr bwMode="auto">
          <a:xfrm flipH="1">
            <a:off x="5555456" y="2232422"/>
            <a:ext cx="457200" cy="3429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defTabSz="685800" fontAlgn="base">
              <a:spcBef>
                <a:spcPct val="0"/>
              </a:spcBef>
              <a:spcAft>
                <a:spcPct val="0"/>
              </a:spcAft>
              <a:buClrTx/>
            </a:pPr>
            <a:endParaRPr lang="en-US" sz="1800" b="1" kern="1200">
              <a:latin typeface="Gabriola" panose="04040605051002020D02" pitchFamily="82" charset="0"/>
              <a:ea typeface="+mn-ea"/>
              <a:cs typeface="+mn-cs"/>
            </a:endParaRPr>
          </a:p>
        </p:txBody>
      </p:sp>
      <p:sp>
        <p:nvSpPr>
          <p:cNvPr id="13331" name="Line 18"/>
          <p:cNvSpPr>
            <a:spLocks noChangeShapeType="1"/>
          </p:cNvSpPr>
          <p:nvPr/>
        </p:nvSpPr>
        <p:spPr bwMode="auto">
          <a:xfrm>
            <a:off x="6012656" y="2232422"/>
            <a:ext cx="457200" cy="342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685800" fontAlgn="base">
              <a:spcBef>
                <a:spcPct val="0"/>
              </a:spcBef>
              <a:spcAft>
                <a:spcPct val="0"/>
              </a:spcAft>
              <a:buClrTx/>
            </a:pPr>
            <a:endParaRPr lang="en-US" sz="1800" b="1" kern="1200">
              <a:latin typeface="Gabriola" panose="04040605051002020D02" pitchFamily="82" charset="0"/>
              <a:ea typeface="+mn-ea"/>
              <a:cs typeface="+mn-cs"/>
            </a:endParaRPr>
          </a:p>
        </p:txBody>
      </p:sp>
      <p:sp>
        <p:nvSpPr>
          <p:cNvPr id="13332" name="Line 19"/>
          <p:cNvSpPr>
            <a:spLocks noChangeShapeType="1"/>
          </p:cNvSpPr>
          <p:nvPr/>
        </p:nvSpPr>
        <p:spPr bwMode="auto">
          <a:xfrm flipH="1">
            <a:off x="5098256" y="2861072"/>
            <a:ext cx="457200" cy="2857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defTabSz="685800" fontAlgn="base">
              <a:spcBef>
                <a:spcPct val="0"/>
              </a:spcBef>
              <a:spcAft>
                <a:spcPct val="0"/>
              </a:spcAft>
              <a:buClrTx/>
            </a:pPr>
            <a:endParaRPr lang="en-US" sz="1800" b="1" kern="1200">
              <a:latin typeface="Gabriola" panose="04040605051002020D02" pitchFamily="82" charset="0"/>
              <a:ea typeface="+mn-ea"/>
              <a:cs typeface="+mn-cs"/>
            </a:endParaRPr>
          </a:p>
        </p:txBody>
      </p:sp>
      <p:sp>
        <p:nvSpPr>
          <p:cNvPr id="13333" name="Line 20"/>
          <p:cNvSpPr>
            <a:spLocks noChangeShapeType="1"/>
          </p:cNvSpPr>
          <p:nvPr/>
        </p:nvSpPr>
        <p:spPr bwMode="auto">
          <a:xfrm>
            <a:off x="5555456" y="2861072"/>
            <a:ext cx="0" cy="2857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685800" fontAlgn="base">
              <a:spcBef>
                <a:spcPct val="0"/>
              </a:spcBef>
              <a:spcAft>
                <a:spcPct val="0"/>
              </a:spcAft>
              <a:buClrTx/>
            </a:pPr>
            <a:endParaRPr lang="en-US" sz="1800" b="1" kern="1200">
              <a:latin typeface="Gabriola" panose="04040605051002020D02" pitchFamily="82" charset="0"/>
              <a:ea typeface="+mn-ea"/>
              <a:cs typeface="+mn-cs"/>
            </a:endParaRPr>
          </a:p>
        </p:txBody>
      </p:sp>
      <p:sp>
        <p:nvSpPr>
          <p:cNvPr id="13334" name="Line 21"/>
          <p:cNvSpPr>
            <a:spLocks noChangeShapeType="1"/>
          </p:cNvSpPr>
          <p:nvPr/>
        </p:nvSpPr>
        <p:spPr bwMode="auto">
          <a:xfrm>
            <a:off x="5212556" y="3318272"/>
            <a:ext cx="228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685800" fontAlgn="base">
              <a:spcBef>
                <a:spcPct val="0"/>
              </a:spcBef>
              <a:spcAft>
                <a:spcPct val="0"/>
              </a:spcAft>
              <a:buClrTx/>
            </a:pPr>
            <a:endParaRPr lang="en-US" sz="1800" b="1" kern="1200">
              <a:latin typeface="Gabriola" panose="04040605051002020D02" pitchFamily="82" charset="0"/>
              <a:ea typeface="+mn-ea"/>
              <a:cs typeface="+mn-cs"/>
            </a:endParaRPr>
          </a:p>
        </p:txBody>
      </p:sp>
      <p:sp>
        <p:nvSpPr>
          <p:cNvPr id="13335" name="Line 22"/>
          <p:cNvSpPr>
            <a:spLocks noChangeShapeType="1"/>
          </p:cNvSpPr>
          <p:nvPr/>
        </p:nvSpPr>
        <p:spPr bwMode="auto">
          <a:xfrm>
            <a:off x="5555456" y="3432572"/>
            <a:ext cx="0" cy="342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685800" fontAlgn="base">
              <a:spcBef>
                <a:spcPct val="0"/>
              </a:spcBef>
              <a:spcAft>
                <a:spcPct val="0"/>
              </a:spcAft>
              <a:buClrTx/>
            </a:pPr>
            <a:endParaRPr lang="en-US" sz="1800" b="1" kern="1200">
              <a:latin typeface="Gabriola" panose="04040605051002020D02" pitchFamily="82" charset="0"/>
              <a:ea typeface="+mn-ea"/>
              <a:cs typeface="+mn-cs"/>
            </a:endParaRPr>
          </a:p>
        </p:txBody>
      </p:sp>
      <p:sp>
        <p:nvSpPr>
          <p:cNvPr id="13336" name="Line 23"/>
          <p:cNvSpPr>
            <a:spLocks noChangeShapeType="1"/>
          </p:cNvSpPr>
          <p:nvPr/>
        </p:nvSpPr>
        <p:spPr bwMode="auto">
          <a:xfrm>
            <a:off x="6012656" y="2861072"/>
            <a:ext cx="0" cy="2857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685800" fontAlgn="base">
              <a:spcBef>
                <a:spcPct val="0"/>
              </a:spcBef>
              <a:spcAft>
                <a:spcPct val="0"/>
              </a:spcAft>
              <a:buClrTx/>
            </a:pPr>
            <a:endParaRPr lang="en-US" sz="1800" b="1" kern="1200">
              <a:latin typeface="Gabriola" panose="04040605051002020D02" pitchFamily="82" charset="0"/>
              <a:ea typeface="+mn-ea"/>
              <a:cs typeface="+mn-cs"/>
            </a:endParaRPr>
          </a:p>
        </p:txBody>
      </p:sp>
      <p:sp>
        <p:nvSpPr>
          <p:cNvPr id="13337" name="Line 24"/>
          <p:cNvSpPr>
            <a:spLocks noChangeShapeType="1"/>
          </p:cNvSpPr>
          <p:nvPr/>
        </p:nvSpPr>
        <p:spPr bwMode="auto">
          <a:xfrm>
            <a:off x="6012656" y="2861072"/>
            <a:ext cx="457200" cy="2857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685800" fontAlgn="base">
              <a:spcBef>
                <a:spcPct val="0"/>
              </a:spcBef>
              <a:spcAft>
                <a:spcPct val="0"/>
              </a:spcAft>
              <a:buClrTx/>
            </a:pPr>
            <a:endParaRPr lang="en-US" sz="1800" b="1" kern="1200">
              <a:latin typeface="Gabriola" panose="04040605051002020D02" pitchFamily="82" charset="0"/>
              <a:ea typeface="+mn-ea"/>
              <a:cs typeface="+mn-cs"/>
            </a:endParaRPr>
          </a:p>
        </p:txBody>
      </p:sp>
      <p:sp>
        <p:nvSpPr>
          <p:cNvPr id="13338" name="Line 25"/>
          <p:cNvSpPr>
            <a:spLocks noChangeShapeType="1"/>
          </p:cNvSpPr>
          <p:nvPr/>
        </p:nvSpPr>
        <p:spPr bwMode="auto">
          <a:xfrm>
            <a:off x="6012656" y="3432572"/>
            <a:ext cx="571500" cy="342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685800" fontAlgn="base">
              <a:spcBef>
                <a:spcPct val="0"/>
              </a:spcBef>
              <a:spcAft>
                <a:spcPct val="0"/>
              </a:spcAft>
              <a:buClrTx/>
            </a:pPr>
            <a:endParaRPr lang="en-US" sz="1800" b="1" kern="1200">
              <a:latin typeface="Gabriola" panose="04040605051002020D02" pitchFamily="82" charset="0"/>
              <a:ea typeface="+mn-ea"/>
              <a:cs typeface="+mn-cs"/>
            </a:endParaRPr>
          </a:p>
        </p:txBody>
      </p:sp>
      <p:sp>
        <p:nvSpPr>
          <p:cNvPr id="13339" name="Line 26"/>
          <p:cNvSpPr>
            <a:spLocks noChangeShapeType="1"/>
          </p:cNvSpPr>
          <p:nvPr/>
        </p:nvSpPr>
        <p:spPr bwMode="auto">
          <a:xfrm>
            <a:off x="6469856" y="3432572"/>
            <a:ext cx="114300" cy="342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685800" fontAlgn="base">
              <a:spcBef>
                <a:spcPct val="0"/>
              </a:spcBef>
              <a:spcAft>
                <a:spcPct val="0"/>
              </a:spcAft>
              <a:buClrTx/>
            </a:pPr>
            <a:endParaRPr lang="en-US" sz="1800" b="1" kern="1200">
              <a:latin typeface="Gabriola" panose="04040605051002020D02" pitchFamily="82" charset="0"/>
              <a:ea typeface="+mn-ea"/>
              <a:cs typeface="+mn-cs"/>
            </a:endParaRPr>
          </a:p>
        </p:txBody>
      </p:sp>
      <p:sp>
        <p:nvSpPr>
          <p:cNvPr id="13340" name="Line 27"/>
          <p:cNvSpPr>
            <a:spLocks noChangeShapeType="1"/>
          </p:cNvSpPr>
          <p:nvPr/>
        </p:nvSpPr>
        <p:spPr bwMode="auto">
          <a:xfrm>
            <a:off x="6012656" y="3432572"/>
            <a:ext cx="57150" cy="342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685800" fontAlgn="base">
              <a:spcBef>
                <a:spcPct val="0"/>
              </a:spcBef>
              <a:spcAft>
                <a:spcPct val="0"/>
              </a:spcAft>
              <a:buClrTx/>
            </a:pPr>
            <a:endParaRPr lang="en-US" sz="1800" b="1" kern="1200">
              <a:latin typeface="Gabriola" panose="04040605051002020D02" pitchFamily="82" charset="0"/>
              <a:ea typeface="+mn-ea"/>
              <a:cs typeface="+mn-cs"/>
            </a:endParaRPr>
          </a:p>
        </p:txBody>
      </p:sp>
      <p:sp>
        <p:nvSpPr>
          <p:cNvPr id="13341" name="Line 28"/>
          <p:cNvSpPr>
            <a:spLocks noChangeShapeType="1"/>
          </p:cNvSpPr>
          <p:nvPr/>
        </p:nvSpPr>
        <p:spPr bwMode="auto">
          <a:xfrm>
            <a:off x="6469856" y="3432572"/>
            <a:ext cx="628650" cy="342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685800" fontAlgn="base">
              <a:spcBef>
                <a:spcPct val="0"/>
              </a:spcBef>
              <a:spcAft>
                <a:spcPct val="0"/>
              </a:spcAft>
              <a:buClrTx/>
            </a:pPr>
            <a:endParaRPr lang="en-US" sz="1800" b="1" kern="1200">
              <a:latin typeface="Gabriola" panose="04040605051002020D02" pitchFamily="82" charset="0"/>
              <a:ea typeface="+mn-ea"/>
              <a:cs typeface="+mn-cs"/>
            </a:endParaRPr>
          </a:p>
        </p:txBody>
      </p:sp>
      <p:sp>
        <p:nvSpPr>
          <p:cNvPr id="13342" name="Text Box 29"/>
          <p:cNvSpPr txBox="1">
            <a:spLocks noChangeArrowheads="1"/>
          </p:cNvSpPr>
          <p:nvPr/>
        </p:nvSpPr>
        <p:spPr bwMode="auto">
          <a:xfrm>
            <a:off x="5429250" y="1953816"/>
            <a:ext cx="431528"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685800" fontAlgn="base">
              <a:spcBef>
                <a:spcPct val="0"/>
              </a:spcBef>
              <a:spcAft>
                <a:spcPct val="0"/>
              </a:spcAft>
              <a:buClrTx/>
            </a:pPr>
            <a:r>
              <a:rPr lang="en-US" altLang="en-US" sz="1350" b="1" kern="1200">
                <a:solidFill>
                  <a:srgbClr val="000000"/>
                </a:solidFill>
                <a:latin typeface="Gabriola" panose="04040605051002020D02" pitchFamily="82" charset="0"/>
                <a:ea typeface="+mn-ea"/>
                <a:cs typeface="+mn-cs"/>
              </a:rPr>
              <a:t>start</a:t>
            </a:r>
          </a:p>
        </p:txBody>
      </p:sp>
      <p:sp>
        <p:nvSpPr>
          <p:cNvPr id="13343" name="Text Box 30"/>
          <p:cNvSpPr txBox="1">
            <a:spLocks noChangeArrowheads="1"/>
          </p:cNvSpPr>
          <p:nvPr/>
        </p:nvSpPr>
        <p:spPr bwMode="auto">
          <a:xfrm>
            <a:off x="5824538" y="4057650"/>
            <a:ext cx="407484"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685800" fontAlgn="base">
              <a:spcBef>
                <a:spcPct val="0"/>
              </a:spcBef>
              <a:spcAft>
                <a:spcPct val="0"/>
              </a:spcAft>
              <a:buClrTx/>
            </a:pPr>
            <a:r>
              <a:rPr lang="en-US" altLang="en-US" sz="1350" b="1" kern="1200">
                <a:solidFill>
                  <a:srgbClr val="000000"/>
                </a:solidFill>
                <a:latin typeface="Gabriola" panose="04040605051002020D02" pitchFamily="82" charset="0"/>
                <a:ea typeface="+mn-ea"/>
                <a:cs typeface="+mn-cs"/>
              </a:rPr>
              <a:t>goal</a:t>
            </a:r>
          </a:p>
        </p:txBody>
      </p:sp>
      <p:sp>
        <p:nvSpPr>
          <p:cNvPr id="13364" name="Text Box 51"/>
          <p:cNvSpPr txBox="1">
            <a:spLocks noChangeArrowheads="1"/>
          </p:cNvSpPr>
          <p:nvPr/>
        </p:nvSpPr>
        <p:spPr bwMode="auto">
          <a:xfrm>
            <a:off x="2857500" y="4142185"/>
            <a:ext cx="450764"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685800" fontAlgn="base">
              <a:spcBef>
                <a:spcPct val="0"/>
              </a:spcBef>
              <a:spcAft>
                <a:spcPct val="0"/>
              </a:spcAft>
              <a:buClrTx/>
            </a:pPr>
            <a:r>
              <a:rPr lang="en-US" altLang="en-US" sz="1350" b="1" kern="1200">
                <a:solidFill>
                  <a:srgbClr val="000000"/>
                </a:solidFill>
                <a:latin typeface="Gabriola" panose="04040605051002020D02" pitchFamily="82" charset="0"/>
                <a:ea typeface="+mn-ea"/>
                <a:cs typeface="+mn-cs"/>
              </a:rPr>
              <a:t>Push</a:t>
            </a:r>
          </a:p>
        </p:txBody>
      </p:sp>
      <p:sp>
        <p:nvSpPr>
          <p:cNvPr id="13365" name="Text Box 52"/>
          <p:cNvSpPr txBox="1">
            <a:spLocks noChangeArrowheads="1"/>
          </p:cNvSpPr>
          <p:nvPr/>
        </p:nvSpPr>
        <p:spPr bwMode="auto">
          <a:xfrm>
            <a:off x="2857500" y="3782616"/>
            <a:ext cx="450764"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685800" fontAlgn="base">
              <a:spcBef>
                <a:spcPct val="0"/>
              </a:spcBef>
              <a:spcAft>
                <a:spcPct val="0"/>
              </a:spcAft>
              <a:buClrTx/>
            </a:pPr>
            <a:r>
              <a:rPr lang="en-US" altLang="en-US" sz="1350" b="1" kern="1200">
                <a:solidFill>
                  <a:srgbClr val="000000"/>
                </a:solidFill>
                <a:latin typeface="Gabriola" panose="04040605051002020D02" pitchFamily="82" charset="0"/>
                <a:ea typeface="+mn-ea"/>
                <a:cs typeface="+mn-cs"/>
              </a:rPr>
              <a:t>Push</a:t>
            </a:r>
          </a:p>
        </p:txBody>
      </p:sp>
      <p:sp>
        <p:nvSpPr>
          <p:cNvPr id="13366" name="Text Box 53"/>
          <p:cNvSpPr txBox="1">
            <a:spLocks noChangeArrowheads="1"/>
          </p:cNvSpPr>
          <p:nvPr/>
        </p:nvSpPr>
        <p:spPr bwMode="auto">
          <a:xfrm>
            <a:off x="2857500" y="3371850"/>
            <a:ext cx="450764"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685800" fontAlgn="base">
              <a:spcBef>
                <a:spcPct val="0"/>
              </a:spcBef>
              <a:spcAft>
                <a:spcPct val="0"/>
              </a:spcAft>
              <a:buClrTx/>
            </a:pPr>
            <a:r>
              <a:rPr lang="en-US" altLang="en-US" sz="1350" b="1" kern="1200">
                <a:solidFill>
                  <a:srgbClr val="000000"/>
                </a:solidFill>
                <a:latin typeface="Gabriola" panose="04040605051002020D02" pitchFamily="82" charset="0"/>
                <a:ea typeface="+mn-ea"/>
                <a:cs typeface="+mn-cs"/>
              </a:rPr>
              <a:t>Push</a:t>
            </a:r>
          </a:p>
        </p:txBody>
      </p:sp>
      <p:sp>
        <p:nvSpPr>
          <p:cNvPr id="37" name="Title 1"/>
          <p:cNvSpPr txBox="1">
            <a:spLocks/>
          </p:cNvSpPr>
          <p:nvPr/>
        </p:nvSpPr>
        <p:spPr>
          <a:xfrm>
            <a:off x="1767840" y="141288"/>
            <a:ext cx="4632960" cy="57499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1pPr>
            <a:lvl2pPr marR="0" lvl="1"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2pPr>
            <a:lvl3pPr marR="0" lvl="2"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3pPr>
            <a:lvl4pPr marR="0" lvl="3"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4pPr>
            <a:lvl5pPr marR="0" lvl="4"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5pPr>
            <a:lvl6pPr marR="0" lvl="5"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6pPr>
            <a:lvl7pPr marR="0" lvl="6"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7pPr>
            <a:lvl8pPr marR="0" lvl="7"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8pPr>
            <a:lvl9pPr marR="0" lvl="8"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9pPr>
          </a:lstStyle>
          <a:p>
            <a:r>
              <a:rPr lang="en-IN" sz="3200" b="1" dirty="0" smtClean="0">
                <a:solidFill>
                  <a:srgbClr val="000000"/>
                </a:solidFill>
                <a:latin typeface="Gabriola" panose="04040605051002020D02" pitchFamily="82" charset="0"/>
                <a:ea typeface="Arial"/>
                <a:cs typeface="Arial"/>
              </a:rPr>
              <a:t>Depth First Search (Backtracking)</a:t>
            </a:r>
            <a:endParaRPr lang="en-IN" sz="3200" b="1" dirty="0">
              <a:solidFill>
                <a:srgbClr val="000000"/>
              </a:solidFill>
              <a:latin typeface="Gabriola" panose="04040605051002020D02" pitchFamily="82" charset="0"/>
              <a:ea typeface="Arial"/>
              <a:cs typeface="Arial"/>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44</a:t>
            </a:fld>
            <a:endParaRPr lang="en"/>
          </a:p>
        </p:txBody>
      </p:sp>
    </p:spTree>
    <p:extLst>
      <p:ext uri="{BB962C8B-B14F-4D97-AF65-F5344CB8AC3E}">
        <p14:creationId xmlns:p14="http://schemas.microsoft.com/office/powerpoint/2010/main" val="423837659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3"/>
          <p:cNvSpPr>
            <a:spLocks noGrp="1" noChangeArrowheads="1"/>
          </p:cNvSpPr>
          <p:nvPr>
            <p:ph type="body" sz="half" idx="4294967295"/>
          </p:nvPr>
        </p:nvSpPr>
        <p:spPr>
          <a:xfrm>
            <a:off x="2557345" y="1115121"/>
            <a:ext cx="1719671" cy="3298525"/>
          </a:xfrm>
        </p:spPr>
        <p:txBody>
          <a:bodyPr/>
          <a:lstStyle/>
          <a:p>
            <a:pPr eaLnBrk="1" hangingPunct="1"/>
            <a:r>
              <a:rPr lang="en-US" altLang="en-US" sz="1500" b="1" dirty="0">
                <a:latin typeface="Gabriola" panose="04040605051002020D02" pitchFamily="82" charset="0"/>
              </a:rPr>
              <a:t>Stack</a:t>
            </a:r>
          </a:p>
          <a:p>
            <a:pPr lvl="1" eaLnBrk="1" hangingPunct="1"/>
            <a:endParaRPr lang="en-US" altLang="en-US" sz="1350" b="1" i="1" dirty="0">
              <a:latin typeface="Gabriola" panose="04040605051002020D02" pitchFamily="82" charset="0"/>
            </a:endParaRPr>
          </a:p>
        </p:txBody>
      </p:sp>
      <p:graphicFrame>
        <p:nvGraphicFramePr>
          <p:cNvPr id="409631" name="Group 31"/>
          <p:cNvGraphicFramePr>
            <a:graphicFrameLocks noGrp="1"/>
          </p:cNvGraphicFramePr>
          <p:nvPr>
            <p:ph sz="half" idx="4294967295"/>
            <p:extLst>
              <p:ext uri="{D42A27DB-BD31-4B8C-83A1-F6EECF244321}">
                <p14:modId xmlns:p14="http://schemas.microsoft.com/office/powerpoint/2010/main" val="595778503"/>
              </p:ext>
            </p:extLst>
          </p:nvPr>
        </p:nvGraphicFramePr>
        <p:xfrm>
          <a:off x="3448341" y="1594247"/>
          <a:ext cx="647700" cy="2819400"/>
        </p:xfrm>
        <a:graphic>
          <a:graphicData uri="http://schemas.openxmlformats.org/drawingml/2006/table">
            <a:tbl>
              <a:tblPr/>
              <a:tblGrid>
                <a:gridCol w="647700">
                  <a:extLst>
                    <a:ext uri="{9D8B030D-6E8A-4147-A177-3AD203B41FA5}">
                      <a16:colId xmlns:a16="http://schemas.microsoft.com/office/drawing/2014/main" val="2369247699"/>
                    </a:ext>
                  </a:extLst>
                </a:gridCol>
              </a:tblGrid>
              <a:tr h="352425">
                <a:tc>
                  <a:txBody>
                    <a:bodyPr/>
                    <a:lstStyle>
                      <a:lvl1pPr eaLnBrk="0" hangingPunct="0">
                        <a:spcBef>
                          <a:spcPct val="20000"/>
                        </a:spcBef>
                        <a:defRPr sz="2000">
                          <a:solidFill>
                            <a:srgbClr val="FF0000"/>
                          </a:solidFill>
                          <a:latin typeface="Arial" panose="020B0604020202020204" pitchFamily="34" charset="0"/>
                        </a:defRPr>
                      </a:lvl1pPr>
                      <a:lvl2pPr marL="742950" indent="-285750" eaLnBrk="0" hangingPunct="0">
                        <a:spcBef>
                          <a:spcPct val="20000"/>
                        </a:spcBef>
                        <a:defRPr>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sz="1400">
                          <a:solidFill>
                            <a:schemeClr val="tx1"/>
                          </a:solidFill>
                          <a:latin typeface="Arial" panose="020B0604020202020204" pitchFamily="34" charset="0"/>
                        </a:defRPr>
                      </a:lvl4pPr>
                      <a:lvl5pPr marL="2057400" indent="-228600" eaLnBrk="0" hangingPunct="0">
                        <a:spcBef>
                          <a:spcPct val="20000"/>
                        </a:spcBef>
                        <a:defRPr sz="1200">
                          <a:solidFill>
                            <a:schemeClr val="tx1"/>
                          </a:solidFill>
                          <a:latin typeface="Arial" panose="020B0604020202020204" pitchFamily="34" charset="0"/>
                        </a:defRPr>
                      </a:lvl5pPr>
                      <a:lvl6pPr marL="2514600" indent="-228600" eaLnBrk="0" fontAlgn="base" hangingPunct="0">
                        <a:spcBef>
                          <a:spcPct val="20000"/>
                        </a:spcBef>
                        <a:spcAft>
                          <a:spcPct val="0"/>
                        </a:spcAft>
                        <a:defRPr sz="1200">
                          <a:solidFill>
                            <a:schemeClr val="tx1"/>
                          </a:solidFill>
                          <a:latin typeface="Arial" panose="020B0604020202020204" pitchFamily="34" charset="0"/>
                        </a:defRPr>
                      </a:lvl6pPr>
                      <a:lvl7pPr marL="2971800" indent="-228600" eaLnBrk="0" fontAlgn="base" hangingPunct="0">
                        <a:spcBef>
                          <a:spcPct val="20000"/>
                        </a:spcBef>
                        <a:spcAft>
                          <a:spcPct val="0"/>
                        </a:spcAft>
                        <a:defRPr sz="1200">
                          <a:solidFill>
                            <a:schemeClr val="tx1"/>
                          </a:solidFill>
                          <a:latin typeface="Arial" panose="020B0604020202020204" pitchFamily="34" charset="0"/>
                        </a:defRPr>
                      </a:lvl7pPr>
                      <a:lvl8pPr marL="3429000" indent="-228600" eaLnBrk="0" fontAlgn="base" hangingPunct="0">
                        <a:spcBef>
                          <a:spcPct val="20000"/>
                        </a:spcBef>
                        <a:spcAft>
                          <a:spcPct val="0"/>
                        </a:spcAft>
                        <a:defRPr sz="1200">
                          <a:solidFill>
                            <a:schemeClr val="tx1"/>
                          </a:solidFill>
                          <a:latin typeface="Arial" panose="020B0604020202020204" pitchFamily="34" charset="0"/>
                        </a:defRPr>
                      </a:lvl8pPr>
                      <a:lvl9pPr marL="3886200" indent="-228600" eaLnBrk="0" fontAlgn="base" hangingPunct="0">
                        <a:spcBef>
                          <a:spcPct val="20000"/>
                        </a:spcBef>
                        <a:spcAft>
                          <a:spcPct val="0"/>
                        </a:spcAft>
                        <a:defRPr sz="12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500" b="0" i="0" u="none" strike="noStrike" cap="none" normalizeH="0" baseline="0" smtClean="0">
                        <a:ln>
                          <a:noFill/>
                        </a:ln>
                        <a:solidFill>
                          <a:srgbClr val="FF0000"/>
                        </a:solidFill>
                        <a:effectLst/>
                        <a:latin typeface="Arial" panose="020B0604020202020204" pitchFamily="34" charset="0"/>
                      </a:endParaRPr>
                    </a:p>
                  </a:txBody>
                  <a:tcPr marL="68580" marR="68580" marT="34290" marB="3429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137255826"/>
                  </a:ext>
                </a:extLst>
              </a:tr>
              <a:tr h="352425">
                <a:tc>
                  <a:txBody>
                    <a:bodyPr/>
                    <a:lstStyle>
                      <a:lvl1pPr eaLnBrk="0" hangingPunct="0">
                        <a:spcBef>
                          <a:spcPct val="20000"/>
                        </a:spcBef>
                        <a:defRPr sz="2000">
                          <a:solidFill>
                            <a:srgbClr val="FF0000"/>
                          </a:solidFill>
                          <a:latin typeface="Arial" panose="020B0604020202020204" pitchFamily="34" charset="0"/>
                        </a:defRPr>
                      </a:lvl1pPr>
                      <a:lvl2pPr marL="742950" indent="-285750" eaLnBrk="0" hangingPunct="0">
                        <a:spcBef>
                          <a:spcPct val="20000"/>
                        </a:spcBef>
                        <a:defRPr>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sz="1400">
                          <a:solidFill>
                            <a:schemeClr val="tx1"/>
                          </a:solidFill>
                          <a:latin typeface="Arial" panose="020B0604020202020204" pitchFamily="34" charset="0"/>
                        </a:defRPr>
                      </a:lvl4pPr>
                      <a:lvl5pPr marL="2057400" indent="-228600" eaLnBrk="0" hangingPunct="0">
                        <a:spcBef>
                          <a:spcPct val="20000"/>
                        </a:spcBef>
                        <a:defRPr sz="1200">
                          <a:solidFill>
                            <a:schemeClr val="tx1"/>
                          </a:solidFill>
                          <a:latin typeface="Arial" panose="020B0604020202020204" pitchFamily="34" charset="0"/>
                        </a:defRPr>
                      </a:lvl5pPr>
                      <a:lvl6pPr marL="2514600" indent="-228600" eaLnBrk="0" fontAlgn="base" hangingPunct="0">
                        <a:spcBef>
                          <a:spcPct val="20000"/>
                        </a:spcBef>
                        <a:spcAft>
                          <a:spcPct val="0"/>
                        </a:spcAft>
                        <a:defRPr sz="1200">
                          <a:solidFill>
                            <a:schemeClr val="tx1"/>
                          </a:solidFill>
                          <a:latin typeface="Arial" panose="020B0604020202020204" pitchFamily="34" charset="0"/>
                        </a:defRPr>
                      </a:lvl6pPr>
                      <a:lvl7pPr marL="2971800" indent="-228600" eaLnBrk="0" fontAlgn="base" hangingPunct="0">
                        <a:spcBef>
                          <a:spcPct val="20000"/>
                        </a:spcBef>
                        <a:spcAft>
                          <a:spcPct val="0"/>
                        </a:spcAft>
                        <a:defRPr sz="1200">
                          <a:solidFill>
                            <a:schemeClr val="tx1"/>
                          </a:solidFill>
                          <a:latin typeface="Arial" panose="020B0604020202020204" pitchFamily="34" charset="0"/>
                        </a:defRPr>
                      </a:lvl7pPr>
                      <a:lvl8pPr marL="3429000" indent="-228600" eaLnBrk="0" fontAlgn="base" hangingPunct="0">
                        <a:spcBef>
                          <a:spcPct val="20000"/>
                        </a:spcBef>
                        <a:spcAft>
                          <a:spcPct val="0"/>
                        </a:spcAft>
                        <a:defRPr sz="1200">
                          <a:solidFill>
                            <a:schemeClr val="tx1"/>
                          </a:solidFill>
                          <a:latin typeface="Arial" panose="020B0604020202020204" pitchFamily="34" charset="0"/>
                        </a:defRPr>
                      </a:lvl8pPr>
                      <a:lvl9pPr marL="3886200" indent="-228600" eaLnBrk="0" fontAlgn="base" hangingPunct="0">
                        <a:spcBef>
                          <a:spcPct val="20000"/>
                        </a:spcBef>
                        <a:spcAft>
                          <a:spcPct val="0"/>
                        </a:spcAft>
                        <a:defRPr sz="12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500" b="0" i="0" u="none" strike="noStrike" cap="none" normalizeH="0" baseline="0" smtClean="0">
                        <a:ln>
                          <a:noFill/>
                        </a:ln>
                        <a:solidFill>
                          <a:srgbClr val="FF0000"/>
                        </a:solidFill>
                        <a:effectLst/>
                        <a:latin typeface="Arial" panose="020B0604020202020204" pitchFamily="34" charset="0"/>
                      </a:endParaRPr>
                    </a:p>
                  </a:txBody>
                  <a:tcPr marL="68580" marR="68580" marT="34290" marB="3429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043227017"/>
                  </a:ext>
                </a:extLst>
              </a:tr>
              <a:tr h="352425">
                <a:tc>
                  <a:txBody>
                    <a:bodyPr/>
                    <a:lstStyle>
                      <a:lvl1pPr eaLnBrk="0" hangingPunct="0">
                        <a:spcBef>
                          <a:spcPct val="20000"/>
                        </a:spcBef>
                        <a:defRPr sz="2000">
                          <a:solidFill>
                            <a:srgbClr val="FF0000"/>
                          </a:solidFill>
                          <a:latin typeface="Arial" panose="020B0604020202020204" pitchFamily="34" charset="0"/>
                        </a:defRPr>
                      </a:lvl1pPr>
                      <a:lvl2pPr marL="742950" indent="-285750" eaLnBrk="0" hangingPunct="0">
                        <a:spcBef>
                          <a:spcPct val="20000"/>
                        </a:spcBef>
                        <a:defRPr>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sz="1400">
                          <a:solidFill>
                            <a:schemeClr val="tx1"/>
                          </a:solidFill>
                          <a:latin typeface="Arial" panose="020B0604020202020204" pitchFamily="34" charset="0"/>
                        </a:defRPr>
                      </a:lvl4pPr>
                      <a:lvl5pPr marL="2057400" indent="-228600" eaLnBrk="0" hangingPunct="0">
                        <a:spcBef>
                          <a:spcPct val="20000"/>
                        </a:spcBef>
                        <a:defRPr sz="1200">
                          <a:solidFill>
                            <a:schemeClr val="tx1"/>
                          </a:solidFill>
                          <a:latin typeface="Arial" panose="020B0604020202020204" pitchFamily="34" charset="0"/>
                        </a:defRPr>
                      </a:lvl5pPr>
                      <a:lvl6pPr marL="2514600" indent="-228600" eaLnBrk="0" fontAlgn="base" hangingPunct="0">
                        <a:spcBef>
                          <a:spcPct val="20000"/>
                        </a:spcBef>
                        <a:spcAft>
                          <a:spcPct val="0"/>
                        </a:spcAft>
                        <a:defRPr sz="1200">
                          <a:solidFill>
                            <a:schemeClr val="tx1"/>
                          </a:solidFill>
                          <a:latin typeface="Arial" panose="020B0604020202020204" pitchFamily="34" charset="0"/>
                        </a:defRPr>
                      </a:lvl6pPr>
                      <a:lvl7pPr marL="2971800" indent="-228600" eaLnBrk="0" fontAlgn="base" hangingPunct="0">
                        <a:spcBef>
                          <a:spcPct val="20000"/>
                        </a:spcBef>
                        <a:spcAft>
                          <a:spcPct val="0"/>
                        </a:spcAft>
                        <a:defRPr sz="1200">
                          <a:solidFill>
                            <a:schemeClr val="tx1"/>
                          </a:solidFill>
                          <a:latin typeface="Arial" panose="020B0604020202020204" pitchFamily="34" charset="0"/>
                        </a:defRPr>
                      </a:lvl7pPr>
                      <a:lvl8pPr marL="3429000" indent="-228600" eaLnBrk="0" fontAlgn="base" hangingPunct="0">
                        <a:spcBef>
                          <a:spcPct val="20000"/>
                        </a:spcBef>
                        <a:spcAft>
                          <a:spcPct val="0"/>
                        </a:spcAft>
                        <a:defRPr sz="1200">
                          <a:solidFill>
                            <a:schemeClr val="tx1"/>
                          </a:solidFill>
                          <a:latin typeface="Arial" panose="020B0604020202020204" pitchFamily="34" charset="0"/>
                        </a:defRPr>
                      </a:lvl8pPr>
                      <a:lvl9pPr marL="3886200" indent="-228600" eaLnBrk="0" fontAlgn="base" hangingPunct="0">
                        <a:spcBef>
                          <a:spcPct val="20000"/>
                        </a:spcBef>
                        <a:spcAft>
                          <a:spcPct val="0"/>
                        </a:spcAft>
                        <a:defRPr sz="12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500" b="0" i="0" u="none" strike="noStrike" cap="none" normalizeH="0" baseline="0" smtClean="0">
                        <a:ln>
                          <a:noFill/>
                        </a:ln>
                        <a:solidFill>
                          <a:srgbClr val="FF0000"/>
                        </a:solidFill>
                        <a:effectLst/>
                        <a:latin typeface="Arial" panose="020B0604020202020204" pitchFamily="34" charset="0"/>
                      </a:endParaRPr>
                    </a:p>
                  </a:txBody>
                  <a:tcPr marL="68580" marR="68580" marT="34290" marB="3429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177888233"/>
                  </a:ext>
                </a:extLst>
              </a:tr>
              <a:tr h="352425">
                <a:tc>
                  <a:txBody>
                    <a:bodyPr/>
                    <a:lstStyle>
                      <a:lvl1pPr eaLnBrk="0" hangingPunct="0">
                        <a:spcBef>
                          <a:spcPct val="20000"/>
                        </a:spcBef>
                        <a:defRPr sz="2000">
                          <a:solidFill>
                            <a:srgbClr val="FF0000"/>
                          </a:solidFill>
                          <a:latin typeface="Arial" panose="020B0604020202020204" pitchFamily="34" charset="0"/>
                        </a:defRPr>
                      </a:lvl1pPr>
                      <a:lvl2pPr marL="742950" indent="-285750" eaLnBrk="0" hangingPunct="0">
                        <a:spcBef>
                          <a:spcPct val="20000"/>
                        </a:spcBef>
                        <a:defRPr>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sz="1400">
                          <a:solidFill>
                            <a:schemeClr val="tx1"/>
                          </a:solidFill>
                          <a:latin typeface="Arial" panose="020B0604020202020204" pitchFamily="34" charset="0"/>
                        </a:defRPr>
                      </a:lvl4pPr>
                      <a:lvl5pPr marL="2057400" indent="-228600" eaLnBrk="0" hangingPunct="0">
                        <a:spcBef>
                          <a:spcPct val="20000"/>
                        </a:spcBef>
                        <a:defRPr sz="1200">
                          <a:solidFill>
                            <a:schemeClr val="tx1"/>
                          </a:solidFill>
                          <a:latin typeface="Arial" panose="020B0604020202020204" pitchFamily="34" charset="0"/>
                        </a:defRPr>
                      </a:lvl5pPr>
                      <a:lvl6pPr marL="2514600" indent="-228600" eaLnBrk="0" fontAlgn="base" hangingPunct="0">
                        <a:spcBef>
                          <a:spcPct val="20000"/>
                        </a:spcBef>
                        <a:spcAft>
                          <a:spcPct val="0"/>
                        </a:spcAft>
                        <a:defRPr sz="1200">
                          <a:solidFill>
                            <a:schemeClr val="tx1"/>
                          </a:solidFill>
                          <a:latin typeface="Arial" panose="020B0604020202020204" pitchFamily="34" charset="0"/>
                        </a:defRPr>
                      </a:lvl6pPr>
                      <a:lvl7pPr marL="2971800" indent="-228600" eaLnBrk="0" fontAlgn="base" hangingPunct="0">
                        <a:spcBef>
                          <a:spcPct val="20000"/>
                        </a:spcBef>
                        <a:spcAft>
                          <a:spcPct val="0"/>
                        </a:spcAft>
                        <a:defRPr sz="1200">
                          <a:solidFill>
                            <a:schemeClr val="tx1"/>
                          </a:solidFill>
                          <a:latin typeface="Arial" panose="020B0604020202020204" pitchFamily="34" charset="0"/>
                        </a:defRPr>
                      </a:lvl7pPr>
                      <a:lvl8pPr marL="3429000" indent="-228600" eaLnBrk="0" fontAlgn="base" hangingPunct="0">
                        <a:spcBef>
                          <a:spcPct val="20000"/>
                        </a:spcBef>
                        <a:spcAft>
                          <a:spcPct val="0"/>
                        </a:spcAft>
                        <a:defRPr sz="1200">
                          <a:solidFill>
                            <a:schemeClr val="tx1"/>
                          </a:solidFill>
                          <a:latin typeface="Arial" panose="020B0604020202020204" pitchFamily="34" charset="0"/>
                        </a:defRPr>
                      </a:lvl8pPr>
                      <a:lvl9pPr marL="3886200" indent="-228600" eaLnBrk="0" fontAlgn="base" hangingPunct="0">
                        <a:spcBef>
                          <a:spcPct val="20000"/>
                        </a:spcBef>
                        <a:spcAft>
                          <a:spcPct val="0"/>
                        </a:spcAft>
                        <a:defRPr sz="12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500" b="0" i="0" u="none" strike="noStrike" cap="none" normalizeH="0" baseline="0" smtClean="0">
                        <a:ln>
                          <a:noFill/>
                        </a:ln>
                        <a:solidFill>
                          <a:srgbClr val="FF0000"/>
                        </a:solidFill>
                        <a:effectLst/>
                        <a:latin typeface="Arial" panose="020B0604020202020204" pitchFamily="34" charset="0"/>
                      </a:endParaRPr>
                    </a:p>
                  </a:txBody>
                  <a:tcPr marL="68580" marR="68580" marT="34290" marB="3429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18946163"/>
                  </a:ext>
                </a:extLst>
              </a:tr>
              <a:tr h="352425">
                <a:tc>
                  <a:txBody>
                    <a:bodyPr/>
                    <a:lstStyle>
                      <a:lvl1pPr eaLnBrk="0" hangingPunct="0">
                        <a:spcBef>
                          <a:spcPct val="20000"/>
                        </a:spcBef>
                        <a:defRPr sz="2000">
                          <a:solidFill>
                            <a:srgbClr val="FF0000"/>
                          </a:solidFill>
                          <a:latin typeface="Arial" panose="020B0604020202020204" pitchFamily="34" charset="0"/>
                        </a:defRPr>
                      </a:lvl1pPr>
                      <a:lvl2pPr marL="742950" indent="-285750" eaLnBrk="0" hangingPunct="0">
                        <a:spcBef>
                          <a:spcPct val="20000"/>
                        </a:spcBef>
                        <a:defRPr>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sz="1400">
                          <a:solidFill>
                            <a:schemeClr val="tx1"/>
                          </a:solidFill>
                          <a:latin typeface="Arial" panose="020B0604020202020204" pitchFamily="34" charset="0"/>
                        </a:defRPr>
                      </a:lvl4pPr>
                      <a:lvl5pPr marL="2057400" indent="-228600" eaLnBrk="0" hangingPunct="0">
                        <a:spcBef>
                          <a:spcPct val="20000"/>
                        </a:spcBef>
                        <a:defRPr sz="1200">
                          <a:solidFill>
                            <a:schemeClr val="tx1"/>
                          </a:solidFill>
                          <a:latin typeface="Arial" panose="020B0604020202020204" pitchFamily="34" charset="0"/>
                        </a:defRPr>
                      </a:lvl5pPr>
                      <a:lvl6pPr marL="2514600" indent="-228600" eaLnBrk="0" fontAlgn="base" hangingPunct="0">
                        <a:spcBef>
                          <a:spcPct val="20000"/>
                        </a:spcBef>
                        <a:spcAft>
                          <a:spcPct val="0"/>
                        </a:spcAft>
                        <a:defRPr sz="1200">
                          <a:solidFill>
                            <a:schemeClr val="tx1"/>
                          </a:solidFill>
                          <a:latin typeface="Arial" panose="020B0604020202020204" pitchFamily="34" charset="0"/>
                        </a:defRPr>
                      </a:lvl6pPr>
                      <a:lvl7pPr marL="2971800" indent="-228600" eaLnBrk="0" fontAlgn="base" hangingPunct="0">
                        <a:spcBef>
                          <a:spcPct val="20000"/>
                        </a:spcBef>
                        <a:spcAft>
                          <a:spcPct val="0"/>
                        </a:spcAft>
                        <a:defRPr sz="1200">
                          <a:solidFill>
                            <a:schemeClr val="tx1"/>
                          </a:solidFill>
                          <a:latin typeface="Arial" panose="020B0604020202020204" pitchFamily="34" charset="0"/>
                        </a:defRPr>
                      </a:lvl7pPr>
                      <a:lvl8pPr marL="3429000" indent="-228600" eaLnBrk="0" fontAlgn="base" hangingPunct="0">
                        <a:spcBef>
                          <a:spcPct val="20000"/>
                        </a:spcBef>
                        <a:spcAft>
                          <a:spcPct val="0"/>
                        </a:spcAft>
                        <a:defRPr sz="1200">
                          <a:solidFill>
                            <a:schemeClr val="tx1"/>
                          </a:solidFill>
                          <a:latin typeface="Arial" panose="020B0604020202020204" pitchFamily="34" charset="0"/>
                        </a:defRPr>
                      </a:lvl8pPr>
                      <a:lvl9pPr marL="3886200" indent="-228600" eaLnBrk="0" fontAlgn="base" hangingPunct="0">
                        <a:spcBef>
                          <a:spcPct val="20000"/>
                        </a:spcBef>
                        <a:spcAft>
                          <a:spcPct val="0"/>
                        </a:spcAft>
                        <a:defRPr sz="12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500" b="0" i="0" u="none" strike="noStrike" cap="none" normalizeH="0" baseline="0" smtClean="0">
                          <a:ln>
                            <a:noFill/>
                          </a:ln>
                          <a:solidFill>
                            <a:srgbClr val="FF0000"/>
                          </a:solidFill>
                          <a:effectLst/>
                          <a:latin typeface="Arial" panose="020B0604020202020204" pitchFamily="34" charset="0"/>
                        </a:rPr>
                        <a:t>6</a:t>
                      </a:r>
                    </a:p>
                  </a:txBody>
                  <a:tcPr marL="68580" marR="68580" marT="34290" marB="3429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43024873"/>
                  </a:ext>
                </a:extLst>
              </a:tr>
              <a:tr h="352425">
                <a:tc>
                  <a:txBody>
                    <a:bodyPr/>
                    <a:lstStyle>
                      <a:lvl1pPr eaLnBrk="0" hangingPunct="0">
                        <a:spcBef>
                          <a:spcPct val="20000"/>
                        </a:spcBef>
                        <a:defRPr sz="2000">
                          <a:solidFill>
                            <a:srgbClr val="FF0000"/>
                          </a:solidFill>
                          <a:latin typeface="Arial" panose="020B0604020202020204" pitchFamily="34" charset="0"/>
                        </a:defRPr>
                      </a:lvl1pPr>
                      <a:lvl2pPr marL="742950" indent="-285750" eaLnBrk="0" hangingPunct="0">
                        <a:spcBef>
                          <a:spcPct val="20000"/>
                        </a:spcBef>
                        <a:defRPr>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sz="1400">
                          <a:solidFill>
                            <a:schemeClr val="tx1"/>
                          </a:solidFill>
                          <a:latin typeface="Arial" panose="020B0604020202020204" pitchFamily="34" charset="0"/>
                        </a:defRPr>
                      </a:lvl4pPr>
                      <a:lvl5pPr marL="2057400" indent="-228600" eaLnBrk="0" hangingPunct="0">
                        <a:spcBef>
                          <a:spcPct val="20000"/>
                        </a:spcBef>
                        <a:defRPr sz="1200">
                          <a:solidFill>
                            <a:schemeClr val="tx1"/>
                          </a:solidFill>
                          <a:latin typeface="Arial" panose="020B0604020202020204" pitchFamily="34" charset="0"/>
                        </a:defRPr>
                      </a:lvl5pPr>
                      <a:lvl6pPr marL="2514600" indent="-228600" eaLnBrk="0" fontAlgn="base" hangingPunct="0">
                        <a:spcBef>
                          <a:spcPct val="20000"/>
                        </a:spcBef>
                        <a:spcAft>
                          <a:spcPct val="0"/>
                        </a:spcAft>
                        <a:defRPr sz="1200">
                          <a:solidFill>
                            <a:schemeClr val="tx1"/>
                          </a:solidFill>
                          <a:latin typeface="Arial" panose="020B0604020202020204" pitchFamily="34" charset="0"/>
                        </a:defRPr>
                      </a:lvl6pPr>
                      <a:lvl7pPr marL="2971800" indent="-228600" eaLnBrk="0" fontAlgn="base" hangingPunct="0">
                        <a:spcBef>
                          <a:spcPct val="20000"/>
                        </a:spcBef>
                        <a:spcAft>
                          <a:spcPct val="0"/>
                        </a:spcAft>
                        <a:defRPr sz="1200">
                          <a:solidFill>
                            <a:schemeClr val="tx1"/>
                          </a:solidFill>
                          <a:latin typeface="Arial" panose="020B0604020202020204" pitchFamily="34" charset="0"/>
                        </a:defRPr>
                      </a:lvl7pPr>
                      <a:lvl8pPr marL="3429000" indent="-228600" eaLnBrk="0" fontAlgn="base" hangingPunct="0">
                        <a:spcBef>
                          <a:spcPct val="20000"/>
                        </a:spcBef>
                        <a:spcAft>
                          <a:spcPct val="0"/>
                        </a:spcAft>
                        <a:defRPr sz="1200">
                          <a:solidFill>
                            <a:schemeClr val="tx1"/>
                          </a:solidFill>
                          <a:latin typeface="Arial" panose="020B0604020202020204" pitchFamily="34" charset="0"/>
                        </a:defRPr>
                      </a:lvl8pPr>
                      <a:lvl9pPr marL="3886200" indent="-228600" eaLnBrk="0" fontAlgn="base" hangingPunct="0">
                        <a:spcBef>
                          <a:spcPct val="20000"/>
                        </a:spcBef>
                        <a:spcAft>
                          <a:spcPct val="0"/>
                        </a:spcAft>
                        <a:defRPr sz="12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500" b="0" i="0" u="none" strike="noStrike" cap="none" normalizeH="0" baseline="0" smtClean="0">
                          <a:ln>
                            <a:noFill/>
                          </a:ln>
                          <a:solidFill>
                            <a:srgbClr val="FF0000"/>
                          </a:solidFill>
                          <a:effectLst/>
                          <a:latin typeface="Arial" panose="020B0604020202020204" pitchFamily="34" charset="0"/>
                        </a:rPr>
                        <a:t>5</a:t>
                      </a:r>
                    </a:p>
                  </a:txBody>
                  <a:tcPr marL="68580" marR="68580" marT="34290" marB="3429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360787415"/>
                  </a:ext>
                </a:extLst>
              </a:tr>
              <a:tr h="352425">
                <a:tc>
                  <a:txBody>
                    <a:bodyPr/>
                    <a:lstStyle>
                      <a:lvl1pPr eaLnBrk="0" hangingPunct="0">
                        <a:spcBef>
                          <a:spcPct val="20000"/>
                        </a:spcBef>
                        <a:defRPr sz="2000">
                          <a:solidFill>
                            <a:srgbClr val="FF0000"/>
                          </a:solidFill>
                          <a:latin typeface="Arial" panose="020B0604020202020204" pitchFamily="34" charset="0"/>
                        </a:defRPr>
                      </a:lvl1pPr>
                      <a:lvl2pPr marL="742950" indent="-285750" eaLnBrk="0" hangingPunct="0">
                        <a:spcBef>
                          <a:spcPct val="20000"/>
                        </a:spcBef>
                        <a:defRPr>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sz="1400">
                          <a:solidFill>
                            <a:schemeClr val="tx1"/>
                          </a:solidFill>
                          <a:latin typeface="Arial" panose="020B0604020202020204" pitchFamily="34" charset="0"/>
                        </a:defRPr>
                      </a:lvl4pPr>
                      <a:lvl5pPr marL="2057400" indent="-228600" eaLnBrk="0" hangingPunct="0">
                        <a:spcBef>
                          <a:spcPct val="20000"/>
                        </a:spcBef>
                        <a:defRPr sz="1200">
                          <a:solidFill>
                            <a:schemeClr val="tx1"/>
                          </a:solidFill>
                          <a:latin typeface="Arial" panose="020B0604020202020204" pitchFamily="34" charset="0"/>
                        </a:defRPr>
                      </a:lvl5pPr>
                      <a:lvl6pPr marL="2514600" indent="-228600" eaLnBrk="0" fontAlgn="base" hangingPunct="0">
                        <a:spcBef>
                          <a:spcPct val="20000"/>
                        </a:spcBef>
                        <a:spcAft>
                          <a:spcPct val="0"/>
                        </a:spcAft>
                        <a:defRPr sz="1200">
                          <a:solidFill>
                            <a:schemeClr val="tx1"/>
                          </a:solidFill>
                          <a:latin typeface="Arial" panose="020B0604020202020204" pitchFamily="34" charset="0"/>
                        </a:defRPr>
                      </a:lvl6pPr>
                      <a:lvl7pPr marL="2971800" indent="-228600" eaLnBrk="0" fontAlgn="base" hangingPunct="0">
                        <a:spcBef>
                          <a:spcPct val="20000"/>
                        </a:spcBef>
                        <a:spcAft>
                          <a:spcPct val="0"/>
                        </a:spcAft>
                        <a:defRPr sz="1200">
                          <a:solidFill>
                            <a:schemeClr val="tx1"/>
                          </a:solidFill>
                          <a:latin typeface="Arial" panose="020B0604020202020204" pitchFamily="34" charset="0"/>
                        </a:defRPr>
                      </a:lvl7pPr>
                      <a:lvl8pPr marL="3429000" indent="-228600" eaLnBrk="0" fontAlgn="base" hangingPunct="0">
                        <a:spcBef>
                          <a:spcPct val="20000"/>
                        </a:spcBef>
                        <a:spcAft>
                          <a:spcPct val="0"/>
                        </a:spcAft>
                        <a:defRPr sz="1200">
                          <a:solidFill>
                            <a:schemeClr val="tx1"/>
                          </a:solidFill>
                          <a:latin typeface="Arial" panose="020B0604020202020204" pitchFamily="34" charset="0"/>
                        </a:defRPr>
                      </a:lvl8pPr>
                      <a:lvl9pPr marL="3886200" indent="-228600" eaLnBrk="0" fontAlgn="base" hangingPunct="0">
                        <a:spcBef>
                          <a:spcPct val="20000"/>
                        </a:spcBef>
                        <a:spcAft>
                          <a:spcPct val="0"/>
                        </a:spcAft>
                        <a:defRPr sz="12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500" b="0" i="0" u="none" strike="noStrike" cap="none" normalizeH="0" baseline="0" smtClean="0">
                          <a:ln>
                            <a:noFill/>
                          </a:ln>
                          <a:solidFill>
                            <a:srgbClr val="FF0000"/>
                          </a:solidFill>
                          <a:effectLst/>
                          <a:latin typeface="Arial" panose="020B0604020202020204" pitchFamily="34" charset="0"/>
                        </a:rPr>
                        <a:t>2</a:t>
                      </a:r>
                    </a:p>
                  </a:txBody>
                  <a:tcPr marL="68580" marR="68580" marT="34290" marB="3429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672889335"/>
                  </a:ext>
                </a:extLst>
              </a:tr>
              <a:tr h="352425">
                <a:tc>
                  <a:txBody>
                    <a:bodyPr/>
                    <a:lstStyle>
                      <a:lvl1pPr eaLnBrk="0" hangingPunct="0">
                        <a:spcBef>
                          <a:spcPct val="20000"/>
                        </a:spcBef>
                        <a:defRPr sz="2000">
                          <a:solidFill>
                            <a:srgbClr val="FF0000"/>
                          </a:solidFill>
                          <a:latin typeface="Arial" panose="020B0604020202020204" pitchFamily="34" charset="0"/>
                        </a:defRPr>
                      </a:lvl1pPr>
                      <a:lvl2pPr marL="742950" indent="-285750" eaLnBrk="0" hangingPunct="0">
                        <a:spcBef>
                          <a:spcPct val="20000"/>
                        </a:spcBef>
                        <a:defRPr>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sz="1400">
                          <a:solidFill>
                            <a:schemeClr val="tx1"/>
                          </a:solidFill>
                          <a:latin typeface="Arial" panose="020B0604020202020204" pitchFamily="34" charset="0"/>
                        </a:defRPr>
                      </a:lvl4pPr>
                      <a:lvl5pPr marL="2057400" indent="-228600" eaLnBrk="0" hangingPunct="0">
                        <a:spcBef>
                          <a:spcPct val="20000"/>
                        </a:spcBef>
                        <a:defRPr sz="1200">
                          <a:solidFill>
                            <a:schemeClr val="tx1"/>
                          </a:solidFill>
                          <a:latin typeface="Arial" panose="020B0604020202020204" pitchFamily="34" charset="0"/>
                        </a:defRPr>
                      </a:lvl5pPr>
                      <a:lvl6pPr marL="2514600" indent="-228600" eaLnBrk="0" fontAlgn="base" hangingPunct="0">
                        <a:spcBef>
                          <a:spcPct val="20000"/>
                        </a:spcBef>
                        <a:spcAft>
                          <a:spcPct val="0"/>
                        </a:spcAft>
                        <a:defRPr sz="1200">
                          <a:solidFill>
                            <a:schemeClr val="tx1"/>
                          </a:solidFill>
                          <a:latin typeface="Arial" panose="020B0604020202020204" pitchFamily="34" charset="0"/>
                        </a:defRPr>
                      </a:lvl6pPr>
                      <a:lvl7pPr marL="2971800" indent="-228600" eaLnBrk="0" fontAlgn="base" hangingPunct="0">
                        <a:spcBef>
                          <a:spcPct val="20000"/>
                        </a:spcBef>
                        <a:spcAft>
                          <a:spcPct val="0"/>
                        </a:spcAft>
                        <a:defRPr sz="1200">
                          <a:solidFill>
                            <a:schemeClr val="tx1"/>
                          </a:solidFill>
                          <a:latin typeface="Arial" panose="020B0604020202020204" pitchFamily="34" charset="0"/>
                        </a:defRPr>
                      </a:lvl7pPr>
                      <a:lvl8pPr marL="3429000" indent="-228600" eaLnBrk="0" fontAlgn="base" hangingPunct="0">
                        <a:spcBef>
                          <a:spcPct val="20000"/>
                        </a:spcBef>
                        <a:spcAft>
                          <a:spcPct val="0"/>
                        </a:spcAft>
                        <a:defRPr sz="1200">
                          <a:solidFill>
                            <a:schemeClr val="tx1"/>
                          </a:solidFill>
                          <a:latin typeface="Arial" panose="020B0604020202020204" pitchFamily="34" charset="0"/>
                        </a:defRPr>
                      </a:lvl8pPr>
                      <a:lvl9pPr marL="3886200" indent="-228600" eaLnBrk="0" fontAlgn="base" hangingPunct="0">
                        <a:spcBef>
                          <a:spcPct val="20000"/>
                        </a:spcBef>
                        <a:spcAft>
                          <a:spcPct val="0"/>
                        </a:spcAft>
                        <a:defRPr sz="12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500" b="0" i="0" u="none" strike="noStrike" cap="none" normalizeH="0" baseline="0" dirty="0" smtClean="0">
                          <a:ln>
                            <a:noFill/>
                          </a:ln>
                          <a:solidFill>
                            <a:srgbClr val="FF0000"/>
                          </a:solidFill>
                          <a:effectLst/>
                          <a:latin typeface="Arial" panose="020B0604020202020204" pitchFamily="34" charset="0"/>
                        </a:rPr>
                        <a:t>1</a:t>
                      </a:r>
                    </a:p>
                  </a:txBody>
                  <a:tcPr marL="68580" marR="68580" marT="34290" marB="3429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704515750"/>
                  </a:ext>
                </a:extLst>
              </a:tr>
            </a:tbl>
          </a:graphicData>
        </a:graphic>
      </p:graphicFrame>
      <p:sp>
        <p:nvSpPr>
          <p:cNvPr id="14341" name="Text Box 4"/>
          <p:cNvSpPr txBox="1">
            <a:spLocks noChangeArrowheads="1"/>
          </p:cNvSpPr>
          <p:nvPr/>
        </p:nvSpPr>
        <p:spPr bwMode="auto">
          <a:xfrm>
            <a:off x="5898356" y="1946672"/>
            <a:ext cx="224742" cy="300082"/>
          </a:xfrm>
          <a:prstGeom prst="rect">
            <a:avLst/>
          </a:prstGeom>
          <a:solidFill>
            <a:srgbClr val="66FF33"/>
          </a:solidFill>
          <a:ln w="9525">
            <a:solidFill>
              <a:schemeClr val="tx1"/>
            </a:solidFill>
            <a:miter lim="800000"/>
            <a:headEnd/>
            <a:tailEnd/>
          </a:ln>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685800" fontAlgn="base">
              <a:spcBef>
                <a:spcPct val="0"/>
              </a:spcBef>
              <a:spcAft>
                <a:spcPct val="0"/>
              </a:spcAft>
              <a:buClrTx/>
            </a:pPr>
            <a:r>
              <a:rPr lang="en-US" altLang="en-US" sz="1350" b="1" kern="1200">
                <a:solidFill>
                  <a:srgbClr val="000000"/>
                </a:solidFill>
                <a:latin typeface="Gabriola" panose="04040605051002020D02" pitchFamily="82" charset="0"/>
                <a:ea typeface="+mn-ea"/>
                <a:cs typeface="+mn-cs"/>
              </a:rPr>
              <a:t>1</a:t>
            </a:r>
          </a:p>
        </p:txBody>
      </p:sp>
      <p:sp>
        <p:nvSpPr>
          <p:cNvPr id="14342" name="Text Box 5"/>
          <p:cNvSpPr txBox="1">
            <a:spLocks noChangeArrowheads="1"/>
          </p:cNvSpPr>
          <p:nvPr/>
        </p:nvSpPr>
        <p:spPr bwMode="auto">
          <a:xfrm>
            <a:off x="5441156" y="2578894"/>
            <a:ext cx="240772" cy="300082"/>
          </a:xfrm>
          <a:prstGeom prst="rect">
            <a:avLst/>
          </a:prstGeom>
          <a:solidFill>
            <a:srgbClr val="66FF33"/>
          </a:solidFill>
          <a:ln w="9525">
            <a:solidFill>
              <a:schemeClr val="tx1"/>
            </a:solidFill>
            <a:miter lim="800000"/>
            <a:headEnd/>
            <a:tailEnd/>
          </a:ln>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685800" fontAlgn="base">
              <a:spcBef>
                <a:spcPct val="0"/>
              </a:spcBef>
              <a:spcAft>
                <a:spcPct val="0"/>
              </a:spcAft>
              <a:buClrTx/>
            </a:pPr>
            <a:r>
              <a:rPr lang="en-US" altLang="en-US" sz="1350" b="1" kern="1200">
                <a:solidFill>
                  <a:srgbClr val="000000"/>
                </a:solidFill>
                <a:latin typeface="Gabriola" panose="04040605051002020D02" pitchFamily="82" charset="0"/>
                <a:ea typeface="+mn-ea"/>
                <a:cs typeface="+mn-cs"/>
              </a:rPr>
              <a:t>2</a:t>
            </a:r>
          </a:p>
        </p:txBody>
      </p:sp>
      <p:sp>
        <p:nvSpPr>
          <p:cNvPr id="14343" name="Text Box 6"/>
          <p:cNvSpPr txBox="1">
            <a:spLocks noChangeArrowheads="1"/>
          </p:cNvSpPr>
          <p:nvPr/>
        </p:nvSpPr>
        <p:spPr bwMode="auto">
          <a:xfrm>
            <a:off x="5898356" y="2578894"/>
            <a:ext cx="242374" cy="30008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685800" fontAlgn="base">
              <a:spcBef>
                <a:spcPct val="0"/>
              </a:spcBef>
              <a:spcAft>
                <a:spcPct val="0"/>
              </a:spcAft>
              <a:buClrTx/>
            </a:pPr>
            <a:r>
              <a:rPr lang="en-US" altLang="en-US" sz="1350" b="1" kern="1200">
                <a:solidFill>
                  <a:srgbClr val="000000"/>
                </a:solidFill>
                <a:latin typeface="Gabriola" panose="04040605051002020D02" pitchFamily="82" charset="0"/>
                <a:ea typeface="+mn-ea"/>
                <a:cs typeface="+mn-cs"/>
              </a:rPr>
              <a:t>3</a:t>
            </a:r>
          </a:p>
        </p:txBody>
      </p:sp>
      <p:sp>
        <p:nvSpPr>
          <p:cNvPr id="14344" name="Text Box 7"/>
          <p:cNvSpPr txBox="1">
            <a:spLocks noChangeArrowheads="1"/>
          </p:cNvSpPr>
          <p:nvPr/>
        </p:nvSpPr>
        <p:spPr bwMode="auto">
          <a:xfrm>
            <a:off x="6343650" y="2578894"/>
            <a:ext cx="253596" cy="30008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685800" fontAlgn="base">
              <a:spcBef>
                <a:spcPct val="0"/>
              </a:spcBef>
              <a:spcAft>
                <a:spcPct val="0"/>
              </a:spcAft>
              <a:buClrTx/>
            </a:pPr>
            <a:r>
              <a:rPr lang="en-US" altLang="en-US" sz="1350" b="1" kern="1200">
                <a:solidFill>
                  <a:srgbClr val="000000"/>
                </a:solidFill>
                <a:latin typeface="Gabriola" panose="04040605051002020D02" pitchFamily="82" charset="0"/>
                <a:ea typeface="+mn-ea"/>
                <a:cs typeface="+mn-cs"/>
              </a:rPr>
              <a:t>4</a:t>
            </a:r>
          </a:p>
        </p:txBody>
      </p:sp>
      <p:sp>
        <p:nvSpPr>
          <p:cNvPr id="14345" name="Text Box 8"/>
          <p:cNvSpPr txBox="1">
            <a:spLocks noChangeArrowheads="1"/>
          </p:cNvSpPr>
          <p:nvPr/>
        </p:nvSpPr>
        <p:spPr bwMode="auto">
          <a:xfrm>
            <a:off x="4972050" y="3146822"/>
            <a:ext cx="243978" cy="300082"/>
          </a:xfrm>
          <a:prstGeom prst="rect">
            <a:avLst/>
          </a:prstGeom>
          <a:solidFill>
            <a:srgbClr val="66FF33"/>
          </a:solidFill>
          <a:ln w="9525">
            <a:solidFill>
              <a:schemeClr val="tx1"/>
            </a:solidFill>
            <a:miter lim="800000"/>
            <a:headEnd/>
            <a:tailEnd/>
          </a:ln>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685800" fontAlgn="base">
              <a:spcBef>
                <a:spcPct val="0"/>
              </a:spcBef>
              <a:spcAft>
                <a:spcPct val="0"/>
              </a:spcAft>
              <a:buClrTx/>
            </a:pPr>
            <a:r>
              <a:rPr lang="en-US" altLang="en-US" sz="1350" b="1" kern="1200">
                <a:solidFill>
                  <a:srgbClr val="000000"/>
                </a:solidFill>
                <a:latin typeface="Gabriola" panose="04040605051002020D02" pitchFamily="82" charset="0"/>
                <a:ea typeface="+mn-ea"/>
                <a:cs typeface="+mn-cs"/>
              </a:rPr>
              <a:t>5</a:t>
            </a:r>
          </a:p>
        </p:txBody>
      </p:sp>
      <p:sp>
        <p:nvSpPr>
          <p:cNvPr id="14346" name="Text Box 9"/>
          <p:cNvSpPr txBox="1">
            <a:spLocks noChangeArrowheads="1"/>
          </p:cNvSpPr>
          <p:nvPr/>
        </p:nvSpPr>
        <p:spPr bwMode="auto">
          <a:xfrm>
            <a:off x="5429250" y="3146822"/>
            <a:ext cx="253596" cy="300082"/>
          </a:xfrm>
          <a:prstGeom prst="rect">
            <a:avLst/>
          </a:prstGeom>
          <a:solidFill>
            <a:srgbClr val="66FF33"/>
          </a:solidFill>
          <a:ln w="9525">
            <a:solidFill>
              <a:schemeClr val="tx1"/>
            </a:solidFill>
            <a:miter lim="800000"/>
            <a:headEnd/>
            <a:tailEnd/>
          </a:ln>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685800" fontAlgn="base">
              <a:spcBef>
                <a:spcPct val="0"/>
              </a:spcBef>
              <a:spcAft>
                <a:spcPct val="0"/>
              </a:spcAft>
              <a:buClrTx/>
            </a:pPr>
            <a:r>
              <a:rPr lang="en-US" altLang="en-US" sz="1350" b="1" kern="1200">
                <a:solidFill>
                  <a:srgbClr val="000000"/>
                </a:solidFill>
                <a:latin typeface="Gabriola" panose="04040605051002020D02" pitchFamily="82" charset="0"/>
                <a:ea typeface="+mn-ea"/>
                <a:cs typeface="+mn-cs"/>
              </a:rPr>
              <a:t>6</a:t>
            </a:r>
          </a:p>
        </p:txBody>
      </p:sp>
      <p:sp>
        <p:nvSpPr>
          <p:cNvPr id="14347" name="Text Box 10"/>
          <p:cNvSpPr txBox="1">
            <a:spLocks noChangeArrowheads="1"/>
          </p:cNvSpPr>
          <p:nvPr/>
        </p:nvSpPr>
        <p:spPr bwMode="auto">
          <a:xfrm>
            <a:off x="6355556" y="3146822"/>
            <a:ext cx="250390" cy="30008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685800" fontAlgn="base">
              <a:spcBef>
                <a:spcPct val="0"/>
              </a:spcBef>
              <a:spcAft>
                <a:spcPct val="0"/>
              </a:spcAft>
              <a:buClrTx/>
            </a:pPr>
            <a:r>
              <a:rPr lang="en-US" altLang="en-US" sz="1350" b="1" kern="1200">
                <a:solidFill>
                  <a:srgbClr val="000000"/>
                </a:solidFill>
                <a:latin typeface="Gabriola" panose="04040605051002020D02" pitchFamily="82" charset="0"/>
                <a:ea typeface="+mn-ea"/>
                <a:cs typeface="+mn-cs"/>
              </a:rPr>
              <a:t>8</a:t>
            </a:r>
          </a:p>
        </p:txBody>
      </p:sp>
      <p:sp>
        <p:nvSpPr>
          <p:cNvPr id="14348" name="Text Box 11"/>
          <p:cNvSpPr txBox="1">
            <a:spLocks noChangeArrowheads="1"/>
          </p:cNvSpPr>
          <p:nvPr/>
        </p:nvSpPr>
        <p:spPr bwMode="auto">
          <a:xfrm>
            <a:off x="5898356" y="3146822"/>
            <a:ext cx="250390" cy="30008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685800" fontAlgn="base">
              <a:spcBef>
                <a:spcPct val="0"/>
              </a:spcBef>
              <a:spcAft>
                <a:spcPct val="0"/>
              </a:spcAft>
              <a:buClrTx/>
            </a:pPr>
            <a:r>
              <a:rPr lang="en-US" altLang="en-US" sz="1350" b="1" kern="1200">
                <a:solidFill>
                  <a:srgbClr val="000000"/>
                </a:solidFill>
                <a:latin typeface="Gabriola" panose="04040605051002020D02" pitchFamily="82" charset="0"/>
                <a:ea typeface="+mn-ea"/>
                <a:cs typeface="+mn-cs"/>
              </a:rPr>
              <a:t>7</a:t>
            </a:r>
          </a:p>
        </p:txBody>
      </p:sp>
      <p:sp>
        <p:nvSpPr>
          <p:cNvPr id="14349" name="Text Box 12"/>
          <p:cNvSpPr txBox="1">
            <a:spLocks noChangeArrowheads="1"/>
          </p:cNvSpPr>
          <p:nvPr/>
        </p:nvSpPr>
        <p:spPr bwMode="auto">
          <a:xfrm>
            <a:off x="5441156" y="3775472"/>
            <a:ext cx="253596" cy="30008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685800" fontAlgn="base">
              <a:spcBef>
                <a:spcPct val="0"/>
              </a:spcBef>
              <a:spcAft>
                <a:spcPct val="0"/>
              </a:spcAft>
              <a:buClrTx/>
            </a:pPr>
            <a:r>
              <a:rPr lang="en-US" altLang="en-US" sz="1350" b="1" kern="1200">
                <a:solidFill>
                  <a:srgbClr val="000000"/>
                </a:solidFill>
                <a:latin typeface="Gabriola" panose="04040605051002020D02" pitchFamily="82" charset="0"/>
                <a:ea typeface="+mn-ea"/>
                <a:cs typeface="+mn-cs"/>
              </a:rPr>
              <a:t>9</a:t>
            </a:r>
          </a:p>
        </p:txBody>
      </p:sp>
      <p:sp>
        <p:nvSpPr>
          <p:cNvPr id="14350" name="Text Box 13"/>
          <p:cNvSpPr txBox="1">
            <a:spLocks noChangeArrowheads="1"/>
          </p:cNvSpPr>
          <p:nvPr/>
        </p:nvSpPr>
        <p:spPr bwMode="auto">
          <a:xfrm>
            <a:off x="5898356" y="3775472"/>
            <a:ext cx="293670" cy="300082"/>
          </a:xfrm>
          <a:prstGeom prst="rect">
            <a:avLst/>
          </a:prstGeom>
          <a:solidFill>
            <a:srgbClr val="FF9900"/>
          </a:solidFill>
          <a:ln w="9525">
            <a:solidFill>
              <a:schemeClr val="tx1"/>
            </a:solidFill>
            <a:miter lim="800000"/>
            <a:headEnd/>
            <a:tailEnd/>
          </a:ln>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685800" fontAlgn="base">
              <a:spcBef>
                <a:spcPct val="0"/>
              </a:spcBef>
              <a:spcAft>
                <a:spcPct val="0"/>
              </a:spcAft>
              <a:buClrTx/>
            </a:pPr>
            <a:r>
              <a:rPr lang="en-US" altLang="en-US" sz="1350" b="1" kern="1200">
                <a:solidFill>
                  <a:srgbClr val="000000"/>
                </a:solidFill>
                <a:latin typeface="Gabriola" panose="04040605051002020D02" pitchFamily="82" charset="0"/>
                <a:ea typeface="+mn-ea"/>
                <a:cs typeface="+mn-cs"/>
              </a:rPr>
              <a:t>10</a:t>
            </a:r>
          </a:p>
        </p:txBody>
      </p:sp>
      <p:sp>
        <p:nvSpPr>
          <p:cNvPr id="14351" name="Text Box 14"/>
          <p:cNvSpPr txBox="1">
            <a:spLocks noChangeArrowheads="1"/>
          </p:cNvSpPr>
          <p:nvPr/>
        </p:nvSpPr>
        <p:spPr bwMode="auto">
          <a:xfrm>
            <a:off x="6927056" y="3775472"/>
            <a:ext cx="280846" cy="30008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685800" fontAlgn="base">
              <a:spcBef>
                <a:spcPct val="0"/>
              </a:spcBef>
              <a:spcAft>
                <a:spcPct val="0"/>
              </a:spcAft>
              <a:buClrTx/>
            </a:pPr>
            <a:r>
              <a:rPr lang="en-US" altLang="en-US" sz="1350" b="1" kern="1200">
                <a:solidFill>
                  <a:srgbClr val="000000"/>
                </a:solidFill>
                <a:latin typeface="Gabriola" panose="04040605051002020D02" pitchFamily="82" charset="0"/>
                <a:ea typeface="+mn-ea"/>
                <a:cs typeface="+mn-cs"/>
              </a:rPr>
              <a:t>12</a:t>
            </a:r>
          </a:p>
        </p:txBody>
      </p:sp>
      <p:sp>
        <p:nvSpPr>
          <p:cNvPr id="14352" name="Text Box 15"/>
          <p:cNvSpPr txBox="1">
            <a:spLocks noChangeArrowheads="1"/>
          </p:cNvSpPr>
          <p:nvPr/>
        </p:nvSpPr>
        <p:spPr bwMode="auto">
          <a:xfrm>
            <a:off x="6412706" y="3775472"/>
            <a:ext cx="264816" cy="30008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685800" fontAlgn="base">
              <a:spcBef>
                <a:spcPct val="0"/>
              </a:spcBef>
              <a:spcAft>
                <a:spcPct val="0"/>
              </a:spcAft>
              <a:buClrTx/>
            </a:pPr>
            <a:r>
              <a:rPr lang="en-US" altLang="en-US" sz="1350" b="1" kern="1200">
                <a:solidFill>
                  <a:srgbClr val="000000"/>
                </a:solidFill>
                <a:latin typeface="Gabriola" panose="04040605051002020D02" pitchFamily="82" charset="0"/>
                <a:ea typeface="+mn-ea"/>
                <a:cs typeface="+mn-cs"/>
              </a:rPr>
              <a:t>11</a:t>
            </a:r>
          </a:p>
        </p:txBody>
      </p:sp>
      <p:sp>
        <p:nvSpPr>
          <p:cNvPr id="14353" name="Line 16"/>
          <p:cNvSpPr>
            <a:spLocks noChangeShapeType="1"/>
          </p:cNvSpPr>
          <p:nvPr/>
        </p:nvSpPr>
        <p:spPr bwMode="auto">
          <a:xfrm>
            <a:off x="6012656" y="2232422"/>
            <a:ext cx="0" cy="342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685800" fontAlgn="base">
              <a:spcBef>
                <a:spcPct val="0"/>
              </a:spcBef>
              <a:spcAft>
                <a:spcPct val="0"/>
              </a:spcAft>
              <a:buClrTx/>
            </a:pPr>
            <a:endParaRPr lang="en-US" sz="1800" b="1" kern="1200">
              <a:latin typeface="Gabriola" panose="04040605051002020D02" pitchFamily="82" charset="0"/>
              <a:ea typeface="+mn-ea"/>
              <a:cs typeface="+mn-cs"/>
            </a:endParaRPr>
          </a:p>
        </p:txBody>
      </p:sp>
      <p:sp>
        <p:nvSpPr>
          <p:cNvPr id="14354" name="Line 17"/>
          <p:cNvSpPr>
            <a:spLocks noChangeShapeType="1"/>
          </p:cNvSpPr>
          <p:nvPr/>
        </p:nvSpPr>
        <p:spPr bwMode="auto">
          <a:xfrm flipH="1">
            <a:off x="5555456" y="2232422"/>
            <a:ext cx="457200" cy="3429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defTabSz="685800" fontAlgn="base">
              <a:spcBef>
                <a:spcPct val="0"/>
              </a:spcBef>
              <a:spcAft>
                <a:spcPct val="0"/>
              </a:spcAft>
              <a:buClrTx/>
            </a:pPr>
            <a:endParaRPr lang="en-US" sz="1800" b="1" kern="1200">
              <a:latin typeface="Gabriola" panose="04040605051002020D02" pitchFamily="82" charset="0"/>
              <a:ea typeface="+mn-ea"/>
              <a:cs typeface="+mn-cs"/>
            </a:endParaRPr>
          </a:p>
        </p:txBody>
      </p:sp>
      <p:sp>
        <p:nvSpPr>
          <p:cNvPr id="14355" name="Line 18"/>
          <p:cNvSpPr>
            <a:spLocks noChangeShapeType="1"/>
          </p:cNvSpPr>
          <p:nvPr/>
        </p:nvSpPr>
        <p:spPr bwMode="auto">
          <a:xfrm>
            <a:off x="6012656" y="2232422"/>
            <a:ext cx="457200" cy="342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685800" fontAlgn="base">
              <a:spcBef>
                <a:spcPct val="0"/>
              </a:spcBef>
              <a:spcAft>
                <a:spcPct val="0"/>
              </a:spcAft>
              <a:buClrTx/>
            </a:pPr>
            <a:endParaRPr lang="en-US" sz="1800" b="1" kern="1200">
              <a:latin typeface="Gabriola" panose="04040605051002020D02" pitchFamily="82" charset="0"/>
              <a:ea typeface="+mn-ea"/>
              <a:cs typeface="+mn-cs"/>
            </a:endParaRPr>
          </a:p>
        </p:txBody>
      </p:sp>
      <p:sp>
        <p:nvSpPr>
          <p:cNvPr id="14356" name="Line 19"/>
          <p:cNvSpPr>
            <a:spLocks noChangeShapeType="1"/>
          </p:cNvSpPr>
          <p:nvPr/>
        </p:nvSpPr>
        <p:spPr bwMode="auto">
          <a:xfrm flipH="1">
            <a:off x="5098256" y="2861072"/>
            <a:ext cx="457200" cy="2857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defTabSz="685800" fontAlgn="base">
              <a:spcBef>
                <a:spcPct val="0"/>
              </a:spcBef>
              <a:spcAft>
                <a:spcPct val="0"/>
              </a:spcAft>
              <a:buClrTx/>
            </a:pPr>
            <a:endParaRPr lang="en-US" sz="1800" b="1" kern="1200">
              <a:latin typeface="Gabriola" panose="04040605051002020D02" pitchFamily="82" charset="0"/>
              <a:ea typeface="+mn-ea"/>
              <a:cs typeface="+mn-cs"/>
            </a:endParaRPr>
          </a:p>
        </p:txBody>
      </p:sp>
      <p:sp>
        <p:nvSpPr>
          <p:cNvPr id="14357" name="Line 20"/>
          <p:cNvSpPr>
            <a:spLocks noChangeShapeType="1"/>
          </p:cNvSpPr>
          <p:nvPr/>
        </p:nvSpPr>
        <p:spPr bwMode="auto">
          <a:xfrm>
            <a:off x="5555456" y="2861072"/>
            <a:ext cx="0" cy="2857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685800" fontAlgn="base">
              <a:spcBef>
                <a:spcPct val="0"/>
              </a:spcBef>
              <a:spcAft>
                <a:spcPct val="0"/>
              </a:spcAft>
              <a:buClrTx/>
            </a:pPr>
            <a:endParaRPr lang="en-US" sz="1800" b="1" kern="1200">
              <a:latin typeface="Gabriola" panose="04040605051002020D02" pitchFamily="82" charset="0"/>
              <a:ea typeface="+mn-ea"/>
              <a:cs typeface="+mn-cs"/>
            </a:endParaRPr>
          </a:p>
        </p:txBody>
      </p:sp>
      <p:sp>
        <p:nvSpPr>
          <p:cNvPr id="14358" name="Line 21"/>
          <p:cNvSpPr>
            <a:spLocks noChangeShapeType="1"/>
          </p:cNvSpPr>
          <p:nvPr/>
        </p:nvSpPr>
        <p:spPr bwMode="auto">
          <a:xfrm>
            <a:off x="5212556" y="3318272"/>
            <a:ext cx="2286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defTabSz="685800" fontAlgn="base">
              <a:spcBef>
                <a:spcPct val="0"/>
              </a:spcBef>
              <a:spcAft>
                <a:spcPct val="0"/>
              </a:spcAft>
              <a:buClrTx/>
            </a:pPr>
            <a:endParaRPr lang="en-US" sz="1800" b="1" kern="1200">
              <a:latin typeface="Gabriola" panose="04040605051002020D02" pitchFamily="82" charset="0"/>
              <a:ea typeface="+mn-ea"/>
              <a:cs typeface="+mn-cs"/>
            </a:endParaRPr>
          </a:p>
        </p:txBody>
      </p:sp>
      <p:sp>
        <p:nvSpPr>
          <p:cNvPr id="14359" name="Line 22"/>
          <p:cNvSpPr>
            <a:spLocks noChangeShapeType="1"/>
          </p:cNvSpPr>
          <p:nvPr/>
        </p:nvSpPr>
        <p:spPr bwMode="auto">
          <a:xfrm>
            <a:off x="5555456" y="3432572"/>
            <a:ext cx="0" cy="342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685800" fontAlgn="base">
              <a:spcBef>
                <a:spcPct val="0"/>
              </a:spcBef>
              <a:spcAft>
                <a:spcPct val="0"/>
              </a:spcAft>
              <a:buClrTx/>
            </a:pPr>
            <a:endParaRPr lang="en-US" sz="1800" b="1" kern="1200">
              <a:latin typeface="Gabriola" panose="04040605051002020D02" pitchFamily="82" charset="0"/>
              <a:ea typeface="+mn-ea"/>
              <a:cs typeface="+mn-cs"/>
            </a:endParaRPr>
          </a:p>
        </p:txBody>
      </p:sp>
      <p:sp>
        <p:nvSpPr>
          <p:cNvPr id="14360" name="Line 23"/>
          <p:cNvSpPr>
            <a:spLocks noChangeShapeType="1"/>
          </p:cNvSpPr>
          <p:nvPr/>
        </p:nvSpPr>
        <p:spPr bwMode="auto">
          <a:xfrm>
            <a:off x="6012656" y="2861072"/>
            <a:ext cx="0" cy="2857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685800" fontAlgn="base">
              <a:spcBef>
                <a:spcPct val="0"/>
              </a:spcBef>
              <a:spcAft>
                <a:spcPct val="0"/>
              </a:spcAft>
              <a:buClrTx/>
            </a:pPr>
            <a:endParaRPr lang="en-US" sz="1800" b="1" kern="1200">
              <a:latin typeface="Gabriola" panose="04040605051002020D02" pitchFamily="82" charset="0"/>
              <a:ea typeface="+mn-ea"/>
              <a:cs typeface="+mn-cs"/>
            </a:endParaRPr>
          </a:p>
        </p:txBody>
      </p:sp>
      <p:sp>
        <p:nvSpPr>
          <p:cNvPr id="14361" name="Line 24"/>
          <p:cNvSpPr>
            <a:spLocks noChangeShapeType="1"/>
          </p:cNvSpPr>
          <p:nvPr/>
        </p:nvSpPr>
        <p:spPr bwMode="auto">
          <a:xfrm>
            <a:off x="6012656" y="2861072"/>
            <a:ext cx="457200" cy="2857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685800" fontAlgn="base">
              <a:spcBef>
                <a:spcPct val="0"/>
              </a:spcBef>
              <a:spcAft>
                <a:spcPct val="0"/>
              </a:spcAft>
              <a:buClrTx/>
            </a:pPr>
            <a:endParaRPr lang="en-US" sz="1800" b="1" kern="1200">
              <a:latin typeface="Gabriola" panose="04040605051002020D02" pitchFamily="82" charset="0"/>
              <a:ea typeface="+mn-ea"/>
              <a:cs typeface="+mn-cs"/>
            </a:endParaRPr>
          </a:p>
        </p:txBody>
      </p:sp>
      <p:sp>
        <p:nvSpPr>
          <p:cNvPr id="14362" name="Line 25"/>
          <p:cNvSpPr>
            <a:spLocks noChangeShapeType="1"/>
          </p:cNvSpPr>
          <p:nvPr/>
        </p:nvSpPr>
        <p:spPr bwMode="auto">
          <a:xfrm>
            <a:off x="6012656" y="3432572"/>
            <a:ext cx="571500" cy="342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685800" fontAlgn="base">
              <a:spcBef>
                <a:spcPct val="0"/>
              </a:spcBef>
              <a:spcAft>
                <a:spcPct val="0"/>
              </a:spcAft>
              <a:buClrTx/>
            </a:pPr>
            <a:endParaRPr lang="en-US" sz="1800" b="1" kern="1200">
              <a:latin typeface="Gabriola" panose="04040605051002020D02" pitchFamily="82" charset="0"/>
              <a:ea typeface="+mn-ea"/>
              <a:cs typeface="+mn-cs"/>
            </a:endParaRPr>
          </a:p>
        </p:txBody>
      </p:sp>
      <p:sp>
        <p:nvSpPr>
          <p:cNvPr id="14363" name="Line 26"/>
          <p:cNvSpPr>
            <a:spLocks noChangeShapeType="1"/>
          </p:cNvSpPr>
          <p:nvPr/>
        </p:nvSpPr>
        <p:spPr bwMode="auto">
          <a:xfrm>
            <a:off x="6469856" y="3432572"/>
            <a:ext cx="114300" cy="342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685800" fontAlgn="base">
              <a:spcBef>
                <a:spcPct val="0"/>
              </a:spcBef>
              <a:spcAft>
                <a:spcPct val="0"/>
              </a:spcAft>
              <a:buClrTx/>
            </a:pPr>
            <a:endParaRPr lang="en-US" sz="1800" b="1" kern="1200">
              <a:latin typeface="Gabriola" panose="04040605051002020D02" pitchFamily="82" charset="0"/>
              <a:ea typeface="+mn-ea"/>
              <a:cs typeface="+mn-cs"/>
            </a:endParaRPr>
          </a:p>
        </p:txBody>
      </p:sp>
      <p:sp>
        <p:nvSpPr>
          <p:cNvPr id="14364" name="Line 27"/>
          <p:cNvSpPr>
            <a:spLocks noChangeShapeType="1"/>
          </p:cNvSpPr>
          <p:nvPr/>
        </p:nvSpPr>
        <p:spPr bwMode="auto">
          <a:xfrm>
            <a:off x="6012656" y="3432572"/>
            <a:ext cx="57150" cy="342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685800" fontAlgn="base">
              <a:spcBef>
                <a:spcPct val="0"/>
              </a:spcBef>
              <a:spcAft>
                <a:spcPct val="0"/>
              </a:spcAft>
              <a:buClrTx/>
            </a:pPr>
            <a:endParaRPr lang="en-US" sz="1800" b="1" kern="1200">
              <a:latin typeface="Gabriola" panose="04040605051002020D02" pitchFamily="82" charset="0"/>
              <a:ea typeface="+mn-ea"/>
              <a:cs typeface="+mn-cs"/>
            </a:endParaRPr>
          </a:p>
        </p:txBody>
      </p:sp>
      <p:sp>
        <p:nvSpPr>
          <p:cNvPr id="14365" name="Line 28"/>
          <p:cNvSpPr>
            <a:spLocks noChangeShapeType="1"/>
          </p:cNvSpPr>
          <p:nvPr/>
        </p:nvSpPr>
        <p:spPr bwMode="auto">
          <a:xfrm>
            <a:off x="6469856" y="3432572"/>
            <a:ext cx="628650" cy="342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685800" fontAlgn="base">
              <a:spcBef>
                <a:spcPct val="0"/>
              </a:spcBef>
              <a:spcAft>
                <a:spcPct val="0"/>
              </a:spcAft>
              <a:buClrTx/>
            </a:pPr>
            <a:endParaRPr lang="en-US" sz="1800" b="1" kern="1200">
              <a:latin typeface="Gabriola" panose="04040605051002020D02" pitchFamily="82" charset="0"/>
              <a:ea typeface="+mn-ea"/>
              <a:cs typeface="+mn-cs"/>
            </a:endParaRPr>
          </a:p>
        </p:txBody>
      </p:sp>
      <p:sp>
        <p:nvSpPr>
          <p:cNvPr id="14366" name="Text Box 29"/>
          <p:cNvSpPr txBox="1">
            <a:spLocks noChangeArrowheads="1"/>
          </p:cNvSpPr>
          <p:nvPr/>
        </p:nvSpPr>
        <p:spPr bwMode="auto">
          <a:xfrm>
            <a:off x="5429250" y="1953816"/>
            <a:ext cx="431528"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685800" fontAlgn="base">
              <a:spcBef>
                <a:spcPct val="0"/>
              </a:spcBef>
              <a:spcAft>
                <a:spcPct val="0"/>
              </a:spcAft>
              <a:buClrTx/>
            </a:pPr>
            <a:r>
              <a:rPr lang="en-US" altLang="en-US" sz="1350" b="1" kern="1200">
                <a:solidFill>
                  <a:srgbClr val="000000"/>
                </a:solidFill>
                <a:latin typeface="Gabriola" panose="04040605051002020D02" pitchFamily="82" charset="0"/>
                <a:ea typeface="+mn-ea"/>
                <a:cs typeface="+mn-cs"/>
              </a:rPr>
              <a:t>start</a:t>
            </a:r>
          </a:p>
        </p:txBody>
      </p:sp>
      <p:sp>
        <p:nvSpPr>
          <p:cNvPr id="14367" name="Text Box 30"/>
          <p:cNvSpPr txBox="1">
            <a:spLocks noChangeArrowheads="1"/>
          </p:cNvSpPr>
          <p:nvPr/>
        </p:nvSpPr>
        <p:spPr bwMode="auto">
          <a:xfrm>
            <a:off x="5824538" y="4057650"/>
            <a:ext cx="407484"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685800" fontAlgn="base">
              <a:spcBef>
                <a:spcPct val="0"/>
              </a:spcBef>
              <a:spcAft>
                <a:spcPct val="0"/>
              </a:spcAft>
              <a:buClrTx/>
            </a:pPr>
            <a:r>
              <a:rPr lang="en-US" altLang="en-US" sz="1350" b="1" kern="1200">
                <a:solidFill>
                  <a:srgbClr val="000000"/>
                </a:solidFill>
                <a:latin typeface="Gabriola" panose="04040605051002020D02" pitchFamily="82" charset="0"/>
                <a:ea typeface="+mn-ea"/>
                <a:cs typeface="+mn-cs"/>
              </a:rPr>
              <a:t>goal</a:t>
            </a:r>
          </a:p>
        </p:txBody>
      </p:sp>
      <p:sp>
        <p:nvSpPr>
          <p:cNvPr id="14388" name="Text Box 51"/>
          <p:cNvSpPr txBox="1">
            <a:spLocks noChangeArrowheads="1"/>
          </p:cNvSpPr>
          <p:nvPr/>
        </p:nvSpPr>
        <p:spPr bwMode="auto">
          <a:xfrm>
            <a:off x="2857500" y="4142185"/>
            <a:ext cx="450764"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685800" fontAlgn="base">
              <a:spcBef>
                <a:spcPct val="0"/>
              </a:spcBef>
              <a:spcAft>
                <a:spcPct val="0"/>
              </a:spcAft>
              <a:buClrTx/>
            </a:pPr>
            <a:r>
              <a:rPr lang="en-US" altLang="en-US" sz="1350" b="1" kern="1200">
                <a:solidFill>
                  <a:srgbClr val="000000"/>
                </a:solidFill>
                <a:latin typeface="Gabriola" panose="04040605051002020D02" pitchFamily="82" charset="0"/>
                <a:ea typeface="+mn-ea"/>
                <a:cs typeface="+mn-cs"/>
              </a:rPr>
              <a:t>Push</a:t>
            </a:r>
          </a:p>
        </p:txBody>
      </p:sp>
      <p:sp>
        <p:nvSpPr>
          <p:cNvPr id="14389" name="Text Box 52"/>
          <p:cNvSpPr txBox="1">
            <a:spLocks noChangeArrowheads="1"/>
          </p:cNvSpPr>
          <p:nvPr/>
        </p:nvSpPr>
        <p:spPr bwMode="auto">
          <a:xfrm>
            <a:off x="2857500" y="3782616"/>
            <a:ext cx="450764"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685800" fontAlgn="base">
              <a:spcBef>
                <a:spcPct val="0"/>
              </a:spcBef>
              <a:spcAft>
                <a:spcPct val="0"/>
              </a:spcAft>
              <a:buClrTx/>
            </a:pPr>
            <a:r>
              <a:rPr lang="en-US" altLang="en-US" sz="1350" b="1" kern="1200">
                <a:solidFill>
                  <a:srgbClr val="000000"/>
                </a:solidFill>
                <a:latin typeface="Gabriola" panose="04040605051002020D02" pitchFamily="82" charset="0"/>
                <a:ea typeface="+mn-ea"/>
                <a:cs typeface="+mn-cs"/>
              </a:rPr>
              <a:t>Push</a:t>
            </a:r>
          </a:p>
        </p:txBody>
      </p:sp>
      <p:sp>
        <p:nvSpPr>
          <p:cNvPr id="14390" name="Text Box 53"/>
          <p:cNvSpPr txBox="1">
            <a:spLocks noChangeArrowheads="1"/>
          </p:cNvSpPr>
          <p:nvPr/>
        </p:nvSpPr>
        <p:spPr bwMode="auto">
          <a:xfrm>
            <a:off x="2857500" y="3371850"/>
            <a:ext cx="450764"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685800" fontAlgn="base">
              <a:spcBef>
                <a:spcPct val="0"/>
              </a:spcBef>
              <a:spcAft>
                <a:spcPct val="0"/>
              </a:spcAft>
              <a:buClrTx/>
            </a:pPr>
            <a:r>
              <a:rPr lang="en-US" altLang="en-US" sz="1350" b="1" kern="1200">
                <a:solidFill>
                  <a:srgbClr val="000000"/>
                </a:solidFill>
                <a:latin typeface="Gabriola" panose="04040605051002020D02" pitchFamily="82" charset="0"/>
                <a:ea typeface="+mn-ea"/>
                <a:cs typeface="+mn-cs"/>
              </a:rPr>
              <a:t>Push</a:t>
            </a:r>
          </a:p>
        </p:txBody>
      </p:sp>
      <p:sp>
        <p:nvSpPr>
          <p:cNvPr id="14391" name="Text Box 54"/>
          <p:cNvSpPr txBox="1">
            <a:spLocks noChangeArrowheads="1"/>
          </p:cNvSpPr>
          <p:nvPr/>
        </p:nvSpPr>
        <p:spPr bwMode="auto">
          <a:xfrm>
            <a:off x="2857500" y="2971800"/>
            <a:ext cx="450764"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685800" fontAlgn="base">
              <a:spcBef>
                <a:spcPct val="0"/>
              </a:spcBef>
              <a:spcAft>
                <a:spcPct val="0"/>
              </a:spcAft>
              <a:buClrTx/>
            </a:pPr>
            <a:r>
              <a:rPr lang="en-US" altLang="en-US" sz="1350" b="1" kern="1200" dirty="0">
                <a:solidFill>
                  <a:srgbClr val="000000"/>
                </a:solidFill>
                <a:latin typeface="Gabriola" panose="04040605051002020D02" pitchFamily="82" charset="0"/>
                <a:ea typeface="+mn-ea"/>
                <a:cs typeface="+mn-cs"/>
              </a:rPr>
              <a:t>Push</a:t>
            </a:r>
          </a:p>
        </p:txBody>
      </p:sp>
      <p:sp>
        <p:nvSpPr>
          <p:cNvPr id="37" name="Title 1"/>
          <p:cNvSpPr txBox="1">
            <a:spLocks/>
          </p:cNvSpPr>
          <p:nvPr/>
        </p:nvSpPr>
        <p:spPr>
          <a:xfrm>
            <a:off x="1767840" y="141288"/>
            <a:ext cx="4632960" cy="57499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1pPr>
            <a:lvl2pPr marR="0" lvl="1"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2pPr>
            <a:lvl3pPr marR="0" lvl="2"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3pPr>
            <a:lvl4pPr marR="0" lvl="3"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4pPr>
            <a:lvl5pPr marR="0" lvl="4"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5pPr>
            <a:lvl6pPr marR="0" lvl="5"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6pPr>
            <a:lvl7pPr marR="0" lvl="6"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7pPr>
            <a:lvl8pPr marR="0" lvl="7"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8pPr>
            <a:lvl9pPr marR="0" lvl="8"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9pPr>
          </a:lstStyle>
          <a:p>
            <a:r>
              <a:rPr lang="en-IN" sz="3200" b="1" dirty="0" smtClean="0">
                <a:solidFill>
                  <a:srgbClr val="000000"/>
                </a:solidFill>
                <a:latin typeface="Gabriola" panose="04040605051002020D02" pitchFamily="82" charset="0"/>
                <a:ea typeface="Arial"/>
                <a:cs typeface="Arial"/>
              </a:rPr>
              <a:t>Depth First Search (Backtracking)</a:t>
            </a:r>
            <a:endParaRPr lang="en-IN" sz="3200" b="1" dirty="0">
              <a:solidFill>
                <a:srgbClr val="000000"/>
              </a:solidFill>
              <a:latin typeface="Gabriola" panose="04040605051002020D02" pitchFamily="82" charset="0"/>
              <a:ea typeface="Arial"/>
              <a:cs typeface="Arial"/>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45</a:t>
            </a:fld>
            <a:endParaRPr lang="en"/>
          </a:p>
        </p:txBody>
      </p:sp>
    </p:spTree>
    <p:extLst>
      <p:ext uri="{BB962C8B-B14F-4D97-AF65-F5344CB8AC3E}">
        <p14:creationId xmlns:p14="http://schemas.microsoft.com/office/powerpoint/2010/main" val="369569898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3"/>
          <p:cNvSpPr>
            <a:spLocks noGrp="1" noChangeArrowheads="1"/>
          </p:cNvSpPr>
          <p:nvPr>
            <p:ph type="body" sz="half" idx="4294967295"/>
          </p:nvPr>
        </p:nvSpPr>
        <p:spPr>
          <a:xfrm>
            <a:off x="2378927" y="1137424"/>
            <a:ext cx="1828800" cy="3304843"/>
          </a:xfrm>
        </p:spPr>
        <p:txBody>
          <a:bodyPr/>
          <a:lstStyle/>
          <a:p>
            <a:pPr eaLnBrk="1" hangingPunct="1"/>
            <a:r>
              <a:rPr lang="en-US" altLang="en-US" sz="1500" b="1" dirty="0">
                <a:latin typeface="Gabriola" panose="04040605051002020D02" pitchFamily="82" charset="0"/>
              </a:rPr>
              <a:t>Stack</a:t>
            </a:r>
          </a:p>
          <a:p>
            <a:pPr lvl="1" eaLnBrk="1" hangingPunct="1"/>
            <a:endParaRPr lang="en-US" altLang="en-US" sz="1350" b="1" i="1" dirty="0">
              <a:latin typeface="Gabriola" panose="04040605051002020D02" pitchFamily="82" charset="0"/>
            </a:endParaRPr>
          </a:p>
        </p:txBody>
      </p:sp>
      <p:graphicFrame>
        <p:nvGraphicFramePr>
          <p:cNvPr id="410655" name="Group 31"/>
          <p:cNvGraphicFramePr>
            <a:graphicFrameLocks noGrp="1"/>
          </p:cNvGraphicFramePr>
          <p:nvPr>
            <p:ph sz="half" idx="4294967295"/>
            <p:extLst>
              <p:ext uri="{D42A27DB-BD31-4B8C-83A1-F6EECF244321}">
                <p14:modId xmlns:p14="http://schemas.microsoft.com/office/powerpoint/2010/main" val="3487167141"/>
              </p:ext>
            </p:extLst>
          </p:nvPr>
        </p:nvGraphicFramePr>
        <p:xfrm>
          <a:off x="3438050" y="1594247"/>
          <a:ext cx="647700" cy="2819400"/>
        </p:xfrm>
        <a:graphic>
          <a:graphicData uri="http://schemas.openxmlformats.org/drawingml/2006/table">
            <a:tbl>
              <a:tblPr/>
              <a:tblGrid>
                <a:gridCol w="647700">
                  <a:extLst>
                    <a:ext uri="{9D8B030D-6E8A-4147-A177-3AD203B41FA5}">
                      <a16:colId xmlns:a16="http://schemas.microsoft.com/office/drawing/2014/main" val="1017545125"/>
                    </a:ext>
                  </a:extLst>
                </a:gridCol>
              </a:tblGrid>
              <a:tr h="352425">
                <a:tc>
                  <a:txBody>
                    <a:bodyPr/>
                    <a:lstStyle>
                      <a:lvl1pPr eaLnBrk="0" hangingPunct="0">
                        <a:spcBef>
                          <a:spcPct val="20000"/>
                        </a:spcBef>
                        <a:defRPr sz="2000">
                          <a:solidFill>
                            <a:srgbClr val="FF0000"/>
                          </a:solidFill>
                          <a:latin typeface="Arial" panose="020B0604020202020204" pitchFamily="34" charset="0"/>
                        </a:defRPr>
                      </a:lvl1pPr>
                      <a:lvl2pPr marL="742950" indent="-285750" eaLnBrk="0" hangingPunct="0">
                        <a:spcBef>
                          <a:spcPct val="20000"/>
                        </a:spcBef>
                        <a:defRPr>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sz="1400">
                          <a:solidFill>
                            <a:schemeClr val="tx1"/>
                          </a:solidFill>
                          <a:latin typeface="Arial" panose="020B0604020202020204" pitchFamily="34" charset="0"/>
                        </a:defRPr>
                      </a:lvl4pPr>
                      <a:lvl5pPr marL="2057400" indent="-228600" eaLnBrk="0" hangingPunct="0">
                        <a:spcBef>
                          <a:spcPct val="20000"/>
                        </a:spcBef>
                        <a:defRPr sz="1200">
                          <a:solidFill>
                            <a:schemeClr val="tx1"/>
                          </a:solidFill>
                          <a:latin typeface="Arial" panose="020B0604020202020204" pitchFamily="34" charset="0"/>
                        </a:defRPr>
                      </a:lvl5pPr>
                      <a:lvl6pPr marL="2514600" indent="-228600" eaLnBrk="0" fontAlgn="base" hangingPunct="0">
                        <a:spcBef>
                          <a:spcPct val="20000"/>
                        </a:spcBef>
                        <a:spcAft>
                          <a:spcPct val="0"/>
                        </a:spcAft>
                        <a:defRPr sz="1200">
                          <a:solidFill>
                            <a:schemeClr val="tx1"/>
                          </a:solidFill>
                          <a:latin typeface="Arial" panose="020B0604020202020204" pitchFamily="34" charset="0"/>
                        </a:defRPr>
                      </a:lvl6pPr>
                      <a:lvl7pPr marL="2971800" indent="-228600" eaLnBrk="0" fontAlgn="base" hangingPunct="0">
                        <a:spcBef>
                          <a:spcPct val="20000"/>
                        </a:spcBef>
                        <a:spcAft>
                          <a:spcPct val="0"/>
                        </a:spcAft>
                        <a:defRPr sz="1200">
                          <a:solidFill>
                            <a:schemeClr val="tx1"/>
                          </a:solidFill>
                          <a:latin typeface="Arial" panose="020B0604020202020204" pitchFamily="34" charset="0"/>
                        </a:defRPr>
                      </a:lvl7pPr>
                      <a:lvl8pPr marL="3429000" indent="-228600" eaLnBrk="0" fontAlgn="base" hangingPunct="0">
                        <a:spcBef>
                          <a:spcPct val="20000"/>
                        </a:spcBef>
                        <a:spcAft>
                          <a:spcPct val="0"/>
                        </a:spcAft>
                        <a:defRPr sz="1200">
                          <a:solidFill>
                            <a:schemeClr val="tx1"/>
                          </a:solidFill>
                          <a:latin typeface="Arial" panose="020B0604020202020204" pitchFamily="34" charset="0"/>
                        </a:defRPr>
                      </a:lvl8pPr>
                      <a:lvl9pPr marL="3886200" indent="-228600" eaLnBrk="0" fontAlgn="base" hangingPunct="0">
                        <a:spcBef>
                          <a:spcPct val="20000"/>
                        </a:spcBef>
                        <a:spcAft>
                          <a:spcPct val="0"/>
                        </a:spcAft>
                        <a:defRPr sz="12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500" b="0" i="0" u="none" strike="noStrike" cap="none" normalizeH="0" baseline="0" smtClean="0">
                        <a:ln>
                          <a:noFill/>
                        </a:ln>
                        <a:solidFill>
                          <a:srgbClr val="FF0000"/>
                        </a:solidFill>
                        <a:effectLst/>
                        <a:latin typeface="Arial" panose="020B0604020202020204" pitchFamily="34" charset="0"/>
                      </a:endParaRPr>
                    </a:p>
                  </a:txBody>
                  <a:tcPr marL="68580" marR="68580" marT="34290" marB="3429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80440455"/>
                  </a:ext>
                </a:extLst>
              </a:tr>
              <a:tr h="352425">
                <a:tc>
                  <a:txBody>
                    <a:bodyPr/>
                    <a:lstStyle>
                      <a:lvl1pPr eaLnBrk="0" hangingPunct="0">
                        <a:spcBef>
                          <a:spcPct val="20000"/>
                        </a:spcBef>
                        <a:defRPr sz="2000">
                          <a:solidFill>
                            <a:srgbClr val="FF0000"/>
                          </a:solidFill>
                          <a:latin typeface="Arial" panose="020B0604020202020204" pitchFamily="34" charset="0"/>
                        </a:defRPr>
                      </a:lvl1pPr>
                      <a:lvl2pPr marL="742950" indent="-285750" eaLnBrk="0" hangingPunct="0">
                        <a:spcBef>
                          <a:spcPct val="20000"/>
                        </a:spcBef>
                        <a:defRPr>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sz="1400">
                          <a:solidFill>
                            <a:schemeClr val="tx1"/>
                          </a:solidFill>
                          <a:latin typeface="Arial" panose="020B0604020202020204" pitchFamily="34" charset="0"/>
                        </a:defRPr>
                      </a:lvl4pPr>
                      <a:lvl5pPr marL="2057400" indent="-228600" eaLnBrk="0" hangingPunct="0">
                        <a:spcBef>
                          <a:spcPct val="20000"/>
                        </a:spcBef>
                        <a:defRPr sz="1200">
                          <a:solidFill>
                            <a:schemeClr val="tx1"/>
                          </a:solidFill>
                          <a:latin typeface="Arial" panose="020B0604020202020204" pitchFamily="34" charset="0"/>
                        </a:defRPr>
                      </a:lvl5pPr>
                      <a:lvl6pPr marL="2514600" indent="-228600" eaLnBrk="0" fontAlgn="base" hangingPunct="0">
                        <a:spcBef>
                          <a:spcPct val="20000"/>
                        </a:spcBef>
                        <a:spcAft>
                          <a:spcPct val="0"/>
                        </a:spcAft>
                        <a:defRPr sz="1200">
                          <a:solidFill>
                            <a:schemeClr val="tx1"/>
                          </a:solidFill>
                          <a:latin typeface="Arial" panose="020B0604020202020204" pitchFamily="34" charset="0"/>
                        </a:defRPr>
                      </a:lvl6pPr>
                      <a:lvl7pPr marL="2971800" indent="-228600" eaLnBrk="0" fontAlgn="base" hangingPunct="0">
                        <a:spcBef>
                          <a:spcPct val="20000"/>
                        </a:spcBef>
                        <a:spcAft>
                          <a:spcPct val="0"/>
                        </a:spcAft>
                        <a:defRPr sz="1200">
                          <a:solidFill>
                            <a:schemeClr val="tx1"/>
                          </a:solidFill>
                          <a:latin typeface="Arial" panose="020B0604020202020204" pitchFamily="34" charset="0"/>
                        </a:defRPr>
                      </a:lvl7pPr>
                      <a:lvl8pPr marL="3429000" indent="-228600" eaLnBrk="0" fontAlgn="base" hangingPunct="0">
                        <a:spcBef>
                          <a:spcPct val="20000"/>
                        </a:spcBef>
                        <a:spcAft>
                          <a:spcPct val="0"/>
                        </a:spcAft>
                        <a:defRPr sz="1200">
                          <a:solidFill>
                            <a:schemeClr val="tx1"/>
                          </a:solidFill>
                          <a:latin typeface="Arial" panose="020B0604020202020204" pitchFamily="34" charset="0"/>
                        </a:defRPr>
                      </a:lvl8pPr>
                      <a:lvl9pPr marL="3886200" indent="-228600" eaLnBrk="0" fontAlgn="base" hangingPunct="0">
                        <a:spcBef>
                          <a:spcPct val="20000"/>
                        </a:spcBef>
                        <a:spcAft>
                          <a:spcPct val="0"/>
                        </a:spcAft>
                        <a:defRPr sz="12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500" b="0" i="0" u="none" strike="noStrike" cap="none" normalizeH="0" baseline="0" smtClean="0">
                        <a:ln>
                          <a:noFill/>
                        </a:ln>
                        <a:solidFill>
                          <a:srgbClr val="FF0000"/>
                        </a:solidFill>
                        <a:effectLst/>
                        <a:latin typeface="Arial" panose="020B0604020202020204" pitchFamily="34" charset="0"/>
                      </a:endParaRPr>
                    </a:p>
                  </a:txBody>
                  <a:tcPr marL="68580" marR="68580" marT="34290" marB="3429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630634232"/>
                  </a:ext>
                </a:extLst>
              </a:tr>
              <a:tr h="352425">
                <a:tc>
                  <a:txBody>
                    <a:bodyPr/>
                    <a:lstStyle>
                      <a:lvl1pPr eaLnBrk="0" hangingPunct="0">
                        <a:spcBef>
                          <a:spcPct val="20000"/>
                        </a:spcBef>
                        <a:defRPr sz="2000">
                          <a:solidFill>
                            <a:srgbClr val="FF0000"/>
                          </a:solidFill>
                          <a:latin typeface="Arial" panose="020B0604020202020204" pitchFamily="34" charset="0"/>
                        </a:defRPr>
                      </a:lvl1pPr>
                      <a:lvl2pPr marL="742950" indent="-285750" eaLnBrk="0" hangingPunct="0">
                        <a:spcBef>
                          <a:spcPct val="20000"/>
                        </a:spcBef>
                        <a:defRPr>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sz="1400">
                          <a:solidFill>
                            <a:schemeClr val="tx1"/>
                          </a:solidFill>
                          <a:latin typeface="Arial" panose="020B0604020202020204" pitchFamily="34" charset="0"/>
                        </a:defRPr>
                      </a:lvl4pPr>
                      <a:lvl5pPr marL="2057400" indent="-228600" eaLnBrk="0" hangingPunct="0">
                        <a:spcBef>
                          <a:spcPct val="20000"/>
                        </a:spcBef>
                        <a:defRPr sz="1200">
                          <a:solidFill>
                            <a:schemeClr val="tx1"/>
                          </a:solidFill>
                          <a:latin typeface="Arial" panose="020B0604020202020204" pitchFamily="34" charset="0"/>
                        </a:defRPr>
                      </a:lvl5pPr>
                      <a:lvl6pPr marL="2514600" indent="-228600" eaLnBrk="0" fontAlgn="base" hangingPunct="0">
                        <a:spcBef>
                          <a:spcPct val="20000"/>
                        </a:spcBef>
                        <a:spcAft>
                          <a:spcPct val="0"/>
                        </a:spcAft>
                        <a:defRPr sz="1200">
                          <a:solidFill>
                            <a:schemeClr val="tx1"/>
                          </a:solidFill>
                          <a:latin typeface="Arial" panose="020B0604020202020204" pitchFamily="34" charset="0"/>
                        </a:defRPr>
                      </a:lvl6pPr>
                      <a:lvl7pPr marL="2971800" indent="-228600" eaLnBrk="0" fontAlgn="base" hangingPunct="0">
                        <a:spcBef>
                          <a:spcPct val="20000"/>
                        </a:spcBef>
                        <a:spcAft>
                          <a:spcPct val="0"/>
                        </a:spcAft>
                        <a:defRPr sz="1200">
                          <a:solidFill>
                            <a:schemeClr val="tx1"/>
                          </a:solidFill>
                          <a:latin typeface="Arial" panose="020B0604020202020204" pitchFamily="34" charset="0"/>
                        </a:defRPr>
                      </a:lvl7pPr>
                      <a:lvl8pPr marL="3429000" indent="-228600" eaLnBrk="0" fontAlgn="base" hangingPunct="0">
                        <a:spcBef>
                          <a:spcPct val="20000"/>
                        </a:spcBef>
                        <a:spcAft>
                          <a:spcPct val="0"/>
                        </a:spcAft>
                        <a:defRPr sz="1200">
                          <a:solidFill>
                            <a:schemeClr val="tx1"/>
                          </a:solidFill>
                          <a:latin typeface="Arial" panose="020B0604020202020204" pitchFamily="34" charset="0"/>
                        </a:defRPr>
                      </a:lvl8pPr>
                      <a:lvl9pPr marL="3886200" indent="-228600" eaLnBrk="0" fontAlgn="base" hangingPunct="0">
                        <a:spcBef>
                          <a:spcPct val="20000"/>
                        </a:spcBef>
                        <a:spcAft>
                          <a:spcPct val="0"/>
                        </a:spcAft>
                        <a:defRPr sz="12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500" b="0" i="0" u="none" strike="noStrike" cap="none" normalizeH="0" baseline="0" smtClean="0">
                        <a:ln>
                          <a:noFill/>
                        </a:ln>
                        <a:solidFill>
                          <a:srgbClr val="FF0000"/>
                        </a:solidFill>
                        <a:effectLst/>
                        <a:latin typeface="Arial" panose="020B0604020202020204" pitchFamily="34" charset="0"/>
                      </a:endParaRPr>
                    </a:p>
                  </a:txBody>
                  <a:tcPr marL="68580" marR="68580" marT="34290" marB="3429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633264137"/>
                  </a:ext>
                </a:extLst>
              </a:tr>
              <a:tr h="352425">
                <a:tc>
                  <a:txBody>
                    <a:bodyPr/>
                    <a:lstStyle>
                      <a:lvl1pPr eaLnBrk="0" hangingPunct="0">
                        <a:spcBef>
                          <a:spcPct val="20000"/>
                        </a:spcBef>
                        <a:defRPr sz="2000">
                          <a:solidFill>
                            <a:srgbClr val="FF0000"/>
                          </a:solidFill>
                          <a:latin typeface="Arial" panose="020B0604020202020204" pitchFamily="34" charset="0"/>
                        </a:defRPr>
                      </a:lvl1pPr>
                      <a:lvl2pPr marL="742950" indent="-285750" eaLnBrk="0" hangingPunct="0">
                        <a:spcBef>
                          <a:spcPct val="20000"/>
                        </a:spcBef>
                        <a:defRPr>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sz="1400">
                          <a:solidFill>
                            <a:schemeClr val="tx1"/>
                          </a:solidFill>
                          <a:latin typeface="Arial" panose="020B0604020202020204" pitchFamily="34" charset="0"/>
                        </a:defRPr>
                      </a:lvl4pPr>
                      <a:lvl5pPr marL="2057400" indent="-228600" eaLnBrk="0" hangingPunct="0">
                        <a:spcBef>
                          <a:spcPct val="20000"/>
                        </a:spcBef>
                        <a:defRPr sz="1200">
                          <a:solidFill>
                            <a:schemeClr val="tx1"/>
                          </a:solidFill>
                          <a:latin typeface="Arial" panose="020B0604020202020204" pitchFamily="34" charset="0"/>
                        </a:defRPr>
                      </a:lvl5pPr>
                      <a:lvl6pPr marL="2514600" indent="-228600" eaLnBrk="0" fontAlgn="base" hangingPunct="0">
                        <a:spcBef>
                          <a:spcPct val="20000"/>
                        </a:spcBef>
                        <a:spcAft>
                          <a:spcPct val="0"/>
                        </a:spcAft>
                        <a:defRPr sz="1200">
                          <a:solidFill>
                            <a:schemeClr val="tx1"/>
                          </a:solidFill>
                          <a:latin typeface="Arial" panose="020B0604020202020204" pitchFamily="34" charset="0"/>
                        </a:defRPr>
                      </a:lvl6pPr>
                      <a:lvl7pPr marL="2971800" indent="-228600" eaLnBrk="0" fontAlgn="base" hangingPunct="0">
                        <a:spcBef>
                          <a:spcPct val="20000"/>
                        </a:spcBef>
                        <a:spcAft>
                          <a:spcPct val="0"/>
                        </a:spcAft>
                        <a:defRPr sz="1200">
                          <a:solidFill>
                            <a:schemeClr val="tx1"/>
                          </a:solidFill>
                          <a:latin typeface="Arial" panose="020B0604020202020204" pitchFamily="34" charset="0"/>
                        </a:defRPr>
                      </a:lvl7pPr>
                      <a:lvl8pPr marL="3429000" indent="-228600" eaLnBrk="0" fontAlgn="base" hangingPunct="0">
                        <a:spcBef>
                          <a:spcPct val="20000"/>
                        </a:spcBef>
                        <a:spcAft>
                          <a:spcPct val="0"/>
                        </a:spcAft>
                        <a:defRPr sz="1200">
                          <a:solidFill>
                            <a:schemeClr val="tx1"/>
                          </a:solidFill>
                          <a:latin typeface="Arial" panose="020B0604020202020204" pitchFamily="34" charset="0"/>
                        </a:defRPr>
                      </a:lvl8pPr>
                      <a:lvl9pPr marL="3886200" indent="-228600" eaLnBrk="0" fontAlgn="base" hangingPunct="0">
                        <a:spcBef>
                          <a:spcPct val="20000"/>
                        </a:spcBef>
                        <a:spcAft>
                          <a:spcPct val="0"/>
                        </a:spcAft>
                        <a:defRPr sz="12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500" b="0" i="0" u="none" strike="noStrike" cap="none" normalizeH="0" baseline="0" smtClean="0">
                          <a:ln>
                            <a:noFill/>
                          </a:ln>
                          <a:solidFill>
                            <a:srgbClr val="FF0000"/>
                          </a:solidFill>
                          <a:effectLst/>
                          <a:latin typeface="Arial" panose="020B0604020202020204" pitchFamily="34" charset="0"/>
                        </a:rPr>
                        <a:t>9</a:t>
                      </a:r>
                    </a:p>
                  </a:txBody>
                  <a:tcPr marL="68580" marR="68580" marT="34290" marB="3429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897803781"/>
                  </a:ext>
                </a:extLst>
              </a:tr>
              <a:tr h="352425">
                <a:tc>
                  <a:txBody>
                    <a:bodyPr/>
                    <a:lstStyle>
                      <a:lvl1pPr eaLnBrk="0" hangingPunct="0">
                        <a:spcBef>
                          <a:spcPct val="20000"/>
                        </a:spcBef>
                        <a:defRPr sz="2000">
                          <a:solidFill>
                            <a:srgbClr val="FF0000"/>
                          </a:solidFill>
                          <a:latin typeface="Arial" panose="020B0604020202020204" pitchFamily="34" charset="0"/>
                        </a:defRPr>
                      </a:lvl1pPr>
                      <a:lvl2pPr marL="742950" indent="-285750" eaLnBrk="0" hangingPunct="0">
                        <a:spcBef>
                          <a:spcPct val="20000"/>
                        </a:spcBef>
                        <a:defRPr>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sz="1400">
                          <a:solidFill>
                            <a:schemeClr val="tx1"/>
                          </a:solidFill>
                          <a:latin typeface="Arial" panose="020B0604020202020204" pitchFamily="34" charset="0"/>
                        </a:defRPr>
                      </a:lvl4pPr>
                      <a:lvl5pPr marL="2057400" indent="-228600" eaLnBrk="0" hangingPunct="0">
                        <a:spcBef>
                          <a:spcPct val="20000"/>
                        </a:spcBef>
                        <a:defRPr sz="1200">
                          <a:solidFill>
                            <a:schemeClr val="tx1"/>
                          </a:solidFill>
                          <a:latin typeface="Arial" panose="020B0604020202020204" pitchFamily="34" charset="0"/>
                        </a:defRPr>
                      </a:lvl5pPr>
                      <a:lvl6pPr marL="2514600" indent="-228600" eaLnBrk="0" fontAlgn="base" hangingPunct="0">
                        <a:spcBef>
                          <a:spcPct val="20000"/>
                        </a:spcBef>
                        <a:spcAft>
                          <a:spcPct val="0"/>
                        </a:spcAft>
                        <a:defRPr sz="1200">
                          <a:solidFill>
                            <a:schemeClr val="tx1"/>
                          </a:solidFill>
                          <a:latin typeface="Arial" panose="020B0604020202020204" pitchFamily="34" charset="0"/>
                        </a:defRPr>
                      </a:lvl6pPr>
                      <a:lvl7pPr marL="2971800" indent="-228600" eaLnBrk="0" fontAlgn="base" hangingPunct="0">
                        <a:spcBef>
                          <a:spcPct val="20000"/>
                        </a:spcBef>
                        <a:spcAft>
                          <a:spcPct val="0"/>
                        </a:spcAft>
                        <a:defRPr sz="1200">
                          <a:solidFill>
                            <a:schemeClr val="tx1"/>
                          </a:solidFill>
                          <a:latin typeface="Arial" panose="020B0604020202020204" pitchFamily="34" charset="0"/>
                        </a:defRPr>
                      </a:lvl7pPr>
                      <a:lvl8pPr marL="3429000" indent="-228600" eaLnBrk="0" fontAlgn="base" hangingPunct="0">
                        <a:spcBef>
                          <a:spcPct val="20000"/>
                        </a:spcBef>
                        <a:spcAft>
                          <a:spcPct val="0"/>
                        </a:spcAft>
                        <a:defRPr sz="1200">
                          <a:solidFill>
                            <a:schemeClr val="tx1"/>
                          </a:solidFill>
                          <a:latin typeface="Arial" panose="020B0604020202020204" pitchFamily="34" charset="0"/>
                        </a:defRPr>
                      </a:lvl8pPr>
                      <a:lvl9pPr marL="3886200" indent="-228600" eaLnBrk="0" fontAlgn="base" hangingPunct="0">
                        <a:spcBef>
                          <a:spcPct val="20000"/>
                        </a:spcBef>
                        <a:spcAft>
                          <a:spcPct val="0"/>
                        </a:spcAft>
                        <a:defRPr sz="12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500" b="0" i="0" u="none" strike="noStrike" cap="none" normalizeH="0" baseline="0" smtClean="0">
                          <a:ln>
                            <a:noFill/>
                          </a:ln>
                          <a:solidFill>
                            <a:srgbClr val="FF0000"/>
                          </a:solidFill>
                          <a:effectLst/>
                          <a:latin typeface="Arial" panose="020B0604020202020204" pitchFamily="34" charset="0"/>
                        </a:rPr>
                        <a:t>6</a:t>
                      </a:r>
                    </a:p>
                  </a:txBody>
                  <a:tcPr marL="68580" marR="68580" marT="34290" marB="3429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63313107"/>
                  </a:ext>
                </a:extLst>
              </a:tr>
              <a:tr h="352425">
                <a:tc>
                  <a:txBody>
                    <a:bodyPr/>
                    <a:lstStyle>
                      <a:lvl1pPr eaLnBrk="0" hangingPunct="0">
                        <a:spcBef>
                          <a:spcPct val="20000"/>
                        </a:spcBef>
                        <a:defRPr sz="2000">
                          <a:solidFill>
                            <a:srgbClr val="FF0000"/>
                          </a:solidFill>
                          <a:latin typeface="Arial" panose="020B0604020202020204" pitchFamily="34" charset="0"/>
                        </a:defRPr>
                      </a:lvl1pPr>
                      <a:lvl2pPr marL="742950" indent="-285750" eaLnBrk="0" hangingPunct="0">
                        <a:spcBef>
                          <a:spcPct val="20000"/>
                        </a:spcBef>
                        <a:defRPr>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sz="1400">
                          <a:solidFill>
                            <a:schemeClr val="tx1"/>
                          </a:solidFill>
                          <a:latin typeface="Arial" panose="020B0604020202020204" pitchFamily="34" charset="0"/>
                        </a:defRPr>
                      </a:lvl4pPr>
                      <a:lvl5pPr marL="2057400" indent="-228600" eaLnBrk="0" hangingPunct="0">
                        <a:spcBef>
                          <a:spcPct val="20000"/>
                        </a:spcBef>
                        <a:defRPr sz="1200">
                          <a:solidFill>
                            <a:schemeClr val="tx1"/>
                          </a:solidFill>
                          <a:latin typeface="Arial" panose="020B0604020202020204" pitchFamily="34" charset="0"/>
                        </a:defRPr>
                      </a:lvl5pPr>
                      <a:lvl6pPr marL="2514600" indent="-228600" eaLnBrk="0" fontAlgn="base" hangingPunct="0">
                        <a:spcBef>
                          <a:spcPct val="20000"/>
                        </a:spcBef>
                        <a:spcAft>
                          <a:spcPct val="0"/>
                        </a:spcAft>
                        <a:defRPr sz="1200">
                          <a:solidFill>
                            <a:schemeClr val="tx1"/>
                          </a:solidFill>
                          <a:latin typeface="Arial" panose="020B0604020202020204" pitchFamily="34" charset="0"/>
                        </a:defRPr>
                      </a:lvl6pPr>
                      <a:lvl7pPr marL="2971800" indent="-228600" eaLnBrk="0" fontAlgn="base" hangingPunct="0">
                        <a:spcBef>
                          <a:spcPct val="20000"/>
                        </a:spcBef>
                        <a:spcAft>
                          <a:spcPct val="0"/>
                        </a:spcAft>
                        <a:defRPr sz="1200">
                          <a:solidFill>
                            <a:schemeClr val="tx1"/>
                          </a:solidFill>
                          <a:latin typeface="Arial" panose="020B0604020202020204" pitchFamily="34" charset="0"/>
                        </a:defRPr>
                      </a:lvl7pPr>
                      <a:lvl8pPr marL="3429000" indent="-228600" eaLnBrk="0" fontAlgn="base" hangingPunct="0">
                        <a:spcBef>
                          <a:spcPct val="20000"/>
                        </a:spcBef>
                        <a:spcAft>
                          <a:spcPct val="0"/>
                        </a:spcAft>
                        <a:defRPr sz="1200">
                          <a:solidFill>
                            <a:schemeClr val="tx1"/>
                          </a:solidFill>
                          <a:latin typeface="Arial" panose="020B0604020202020204" pitchFamily="34" charset="0"/>
                        </a:defRPr>
                      </a:lvl8pPr>
                      <a:lvl9pPr marL="3886200" indent="-228600" eaLnBrk="0" fontAlgn="base" hangingPunct="0">
                        <a:spcBef>
                          <a:spcPct val="20000"/>
                        </a:spcBef>
                        <a:spcAft>
                          <a:spcPct val="0"/>
                        </a:spcAft>
                        <a:defRPr sz="12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500" b="0" i="0" u="none" strike="noStrike" cap="none" normalizeH="0" baseline="0" smtClean="0">
                          <a:ln>
                            <a:noFill/>
                          </a:ln>
                          <a:solidFill>
                            <a:srgbClr val="FF0000"/>
                          </a:solidFill>
                          <a:effectLst/>
                          <a:latin typeface="Arial" panose="020B0604020202020204" pitchFamily="34" charset="0"/>
                        </a:rPr>
                        <a:t>5</a:t>
                      </a:r>
                    </a:p>
                  </a:txBody>
                  <a:tcPr marL="68580" marR="68580" marT="34290" marB="3429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5464140"/>
                  </a:ext>
                </a:extLst>
              </a:tr>
              <a:tr h="352425">
                <a:tc>
                  <a:txBody>
                    <a:bodyPr/>
                    <a:lstStyle>
                      <a:lvl1pPr eaLnBrk="0" hangingPunct="0">
                        <a:spcBef>
                          <a:spcPct val="20000"/>
                        </a:spcBef>
                        <a:defRPr sz="2000">
                          <a:solidFill>
                            <a:srgbClr val="FF0000"/>
                          </a:solidFill>
                          <a:latin typeface="Arial" panose="020B0604020202020204" pitchFamily="34" charset="0"/>
                        </a:defRPr>
                      </a:lvl1pPr>
                      <a:lvl2pPr marL="742950" indent="-285750" eaLnBrk="0" hangingPunct="0">
                        <a:spcBef>
                          <a:spcPct val="20000"/>
                        </a:spcBef>
                        <a:defRPr>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sz="1400">
                          <a:solidFill>
                            <a:schemeClr val="tx1"/>
                          </a:solidFill>
                          <a:latin typeface="Arial" panose="020B0604020202020204" pitchFamily="34" charset="0"/>
                        </a:defRPr>
                      </a:lvl4pPr>
                      <a:lvl5pPr marL="2057400" indent="-228600" eaLnBrk="0" hangingPunct="0">
                        <a:spcBef>
                          <a:spcPct val="20000"/>
                        </a:spcBef>
                        <a:defRPr sz="1200">
                          <a:solidFill>
                            <a:schemeClr val="tx1"/>
                          </a:solidFill>
                          <a:latin typeface="Arial" panose="020B0604020202020204" pitchFamily="34" charset="0"/>
                        </a:defRPr>
                      </a:lvl5pPr>
                      <a:lvl6pPr marL="2514600" indent="-228600" eaLnBrk="0" fontAlgn="base" hangingPunct="0">
                        <a:spcBef>
                          <a:spcPct val="20000"/>
                        </a:spcBef>
                        <a:spcAft>
                          <a:spcPct val="0"/>
                        </a:spcAft>
                        <a:defRPr sz="1200">
                          <a:solidFill>
                            <a:schemeClr val="tx1"/>
                          </a:solidFill>
                          <a:latin typeface="Arial" panose="020B0604020202020204" pitchFamily="34" charset="0"/>
                        </a:defRPr>
                      </a:lvl6pPr>
                      <a:lvl7pPr marL="2971800" indent="-228600" eaLnBrk="0" fontAlgn="base" hangingPunct="0">
                        <a:spcBef>
                          <a:spcPct val="20000"/>
                        </a:spcBef>
                        <a:spcAft>
                          <a:spcPct val="0"/>
                        </a:spcAft>
                        <a:defRPr sz="1200">
                          <a:solidFill>
                            <a:schemeClr val="tx1"/>
                          </a:solidFill>
                          <a:latin typeface="Arial" panose="020B0604020202020204" pitchFamily="34" charset="0"/>
                        </a:defRPr>
                      </a:lvl7pPr>
                      <a:lvl8pPr marL="3429000" indent="-228600" eaLnBrk="0" fontAlgn="base" hangingPunct="0">
                        <a:spcBef>
                          <a:spcPct val="20000"/>
                        </a:spcBef>
                        <a:spcAft>
                          <a:spcPct val="0"/>
                        </a:spcAft>
                        <a:defRPr sz="1200">
                          <a:solidFill>
                            <a:schemeClr val="tx1"/>
                          </a:solidFill>
                          <a:latin typeface="Arial" panose="020B0604020202020204" pitchFamily="34" charset="0"/>
                        </a:defRPr>
                      </a:lvl8pPr>
                      <a:lvl9pPr marL="3886200" indent="-228600" eaLnBrk="0" fontAlgn="base" hangingPunct="0">
                        <a:spcBef>
                          <a:spcPct val="20000"/>
                        </a:spcBef>
                        <a:spcAft>
                          <a:spcPct val="0"/>
                        </a:spcAft>
                        <a:defRPr sz="12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500" b="0" i="0" u="none" strike="noStrike" cap="none" normalizeH="0" baseline="0" smtClean="0">
                          <a:ln>
                            <a:noFill/>
                          </a:ln>
                          <a:solidFill>
                            <a:srgbClr val="FF0000"/>
                          </a:solidFill>
                          <a:effectLst/>
                          <a:latin typeface="Arial" panose="020B0604020202020204" pitchFamily="34" charset="0"/>
                        </a:rPr>
                        <a:t>2</a:t>
                      </a:r>
                    </a:p>
                  </a:txBody>
                  <a:tcPr marL="68580" marR="68580" marT="34290" marB="3429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54256111"/>
                  </a:ext>
                </a:extLst>
              </a:tr>
              <a:tr h="352425">
                <a:tc>
                  <a:txBody>
                    <a:bodyPr/>
                    <a:lstStyle>
                      <a:lvl1pPr eaLnBrk="0" hangingPunct="0">
                        <a:spcBef>
                          <a:spcPct val="20000"/>
                        </a:spcBef>
                        <a:defRPr sz="2000">
                          <a:solidFill>
                            <a:srgbClr val="FF0000"/>
                          </a:solidFill>
                          <a:latin typeface="Arial" panose="020B0604020202020204" pitchFamily="34" charset="0"/>
                        </a:defRPr>
                      </a:lvl1pPr>
                      <a:lvl2pPr marL="742950" indent="-285750" eaLnBrk="0" hangingPunct="0">
                        <a:spcBef>
                          <a:spcPct val="20000"/>
                        </a:spcBef>
                        <a:defRPr>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sz="1400">
                          <a:solidFill>
                            <a:schemeClr val="tx1"/>
                          </a:solidFill>
                          <a:latin typeface="Arial" panose="020B0604020202020204" pitchFamily="34" charset="0"/>
                        </a:defRPr>
                      </a:lvl4pPr>
                      <a:lvl5pPr marL="2057400" indent="-228600" eaLnBrk="0" hangingPunct="0">
                        <a:spcBef>
                          <a:spcPct val="20000"/>
                        </a:spcBef>
                        <a:defRPr sz="1200">
                          <a:solidFill>
                            <a:schemeClr val="tx1"/>
                          </a:solidFill>
                          <a:latin typeface="Arial" panose="020B0604020202020204" pitchFamily="34" charset="0"/>
                        </a:defRPr>
                      </a:lvl5pPr>
                      <a:lvl6pPr marL="2514600" indent="-228600" eaLnBrk="0" fontAlgn="base" hangingPunct="0">
                        <a:spcBef>
                          <a:spcPct val="20000"/>
                        </a:spcBef>
                        <a:spcAft>
                          <a:spcPct val="0"/>
                        </a:spcAft>
                        <a:defRPr sz="1200">
                          <a:solidFill>
                            <a:schemeClr val="tx1"/>
                          </a:solidFill>
                          <a:latin typeface="Arial" panose="020B0604020202020204" pitchFamily="34" charset="0"/>
                        </a:defRPr>
                      </a:lvl6pPr>
                      <a:lvl7pPr marL="2971800" indent="-228600" eaLnBrk="0" fontAlgn="base" hangingPunct="0">
                        <a:spcBef>
                          <a:spcPct val="20000"/>
                        </a:spcBef>
                        <a:spcAft>
                          <a:spcPct val="0"/>
                        </a:spcAft>
                        <a:defRPr sz="1200">
                          <a:solidFill>
                            <a:schemeClr val="tx1"/>
                          </a:solidFill>
                          <a:latin typeface="Arial" panose="020B0604020202020204" pitchFamily="34" charset="0"/>
                        </a:defRPr>
                      </a:lvl7pPr>
                      <a:lvl8pPr marL="3429000" indent="-228600" eaLnBrk="0" fontAlgn="base" hangingPunct="0">
                        <a:spcBef>
                          <a:spcPct val="20000"/>
                        </a:spcBef>
                        <a:spcAft>
                          <a:spcPct val="0"/>
                        </a:spcAft>
                        <a:defRPr sz="1200">
                          <a:solidFill>
                            <a:schemeClr val="tx1"/>
                          </a:solidFill>
                          <a:latin typeface="Arial" panose="020B0604020202020204" pitchFamily="34" charset="0"/>
                        </a:defRPr>
                      </a:lvl8pPr>
                      <a:lvl9pPr marL="3886200" indent="-228600" eaLnBrk="0" fontAlgn="base" hangingPunct="0">
                        <a:spcBef>
                          <a:spcPct val="20000"/>
                        </a:spcBef>
                        <a:spcAft>
                          <a:spcPct val="0"/>
                        </a:spcAft>
                        <a:defRPr sz="12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500" b="0" i="0" u="none" strike="noStrike" cap="none" normalizeH="0" baseline="0" dirty="0" smtClean="0">
                          <a:ln>
                            <a:noFill/>
                          </a:ln>
                          <a:solidFill>
                            <a:srgbClr val="FF0000"/>
                          </a:solidFill>
                          <a:effectLst/>
                          <a:latin typeface="Arial" panose="020B0604020202020204" pitchFamily="34" charset="0"/>
                        </a:rPr>
                        <a:t>1</a:t>
                      </a:r>
                    </a:p>
                  </a:txBody>
                  <a:tcPr marL="68580" marR="68580" marT="34290" marB="3429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26066952"/>
                  </a:ext>
                </a:extLst>
              </a:tr>
            </a:tbl>
          </a:graphicData>
        </a:graphic>
      </p:graphicFrame>
      <p:sp>
        <p:nvSpPr>
          <p:cNvPr id="15365" name="Text Box 4"/>
          <p:cNvSpPr txBox="1">
            <a:spLocks noChangeArrowheads="1"/>
          </p:cNvSpPr>
          <p:nvPr/>
        </p:nvSpPr>
        <p:spPr bwMode="auto">
          <a:xfrm>
            <a:off x="5898356" y="1946672"/>
            <a:ext cx="224742" cy="300082"/>
          </a:xfrm>
          <a:prstGeom prst="rect">
            <a:avLst/>
          </a:prstGeom>
          <a:solidFill>
            <a:srgbClr val="66FF33"/>
          </a:solidFill>
          <a:ln w="9525">
            <a:solidFill>
              <a:schemeClr val="tx1"/>
            </a:solidFill>
            <a:miter lim="800000"/>
            <a:headEnd/>
            <a:tailEnd/>
          </a:ln>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685800" fontAlgn="base">
              <a:spcBef>
                <a:spcPct val="0"/>
              </a:spcBef>
              <a:spcAft>
                <a:spcPct val="0"/>
              </a:spcAft>
              <a:buClrTx/>
            </a:pPr>
            <a:r>
              <a:rPr lang="en-US" altLang="en-US" sz="1350" b="1" kern="1200">
                <a:solidFill>
                  <a:srgbClr val="000000"/>
                </a:solidFill>
                <a:latin typeface="Gabriola" panose="04040605051002020D02" pitchFamily="82" charset="0"/>
                <a:ea typeface="+mn-ea"/>
                <a:cs typeface="+mn-cs"/>
              </a:rPr>
              <a:t>1</a:t>
            </a:r>
          </a:p>
        </p:txBody>
      </p:sp>
      <p:sp>
        <p:nvSpPr>
          <p:cNvPr id="15366" name="Text Box 5"/>
          <p:cNvSpPr txBox="1">
            <a:spLocks noChangeArrowheads="1"/>
          </p:cNvSpPr>
          <p:nvPr/>
        </p:nvSpPr>
        <p:spPr bwMode="auto">
          <a:xfrm>
            <a:off x="5441156" y="2578894"/>
            <a:ext cx="240772" cy="300082"/>
          </a:xfrm>
          <a:prstGeom prst="rect">
            <a:avLst/>
          </a:prstGeom>
          <a:solidFill>
            <a:srgbClr val="66FF33"/>
          </a:solidFill>
          <a:ln w="9525">
            <a:solidFill>
              <a:schemeClr val="tx1"/>
            </a:solidFill>
            <a:miter lim="800000"/>
            <a:headEnd/>
            <a:tailEnd/>
          </a:ln>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685800" fontAlgn="base">
              <a:spcBef>
                <a:spcPct val="0"/>
              </a:spcBef>
              <a:spcAft>
                <a:spcPct val="0"/>
              </a:spcAft>
              <a:buClrTx/>
            </a:pPr>
            <a:r>
              <a:rPr lang="en-US" altLang="en-US" sz="1350" b="1" kern="1200">
                <a:solidFill>
                  <a:srgbClr val="000000"/>
                </a:solidFill>
                <a:latin typeface="Gabriola" panose="04040605051002020D02" pitchFamily="82" charset="0"/>
                <a:ea typeface="+mn-ea"/>
                <a:cs typeface="+mn-cs"/>
              </a:rPr>
              <a:t>2</a:t>
            </a:r>
          </a:p>
        </p:txBody>
      </p:sp>
      <p:sp>
        <p:nvSpPr>
          <p:cNvPr id="15367" name="Text Box 6"/>
          <p:cNvSpPr txBox="1">
            <a:spLocks noChangeArrowheads="1"/>
          </p:cNvSpPr>
          <p:nvPr/>
        </p:nvSpPr>
        <p:spPr bwMode="auto">
          <a:xfrm>
            <a:off x="5898356" y="2578894"/>
            <a:ext cx="242374" cy="30008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685800" fontAlgn="base">
              <a:spcBef>
                <a:spcPct val="0"/>
              </a:spcBef>
              <a:spcAft>
                <a:spcPct val="0"/>
              </a:spcAft>
              <a:buClrTx/>
            </a:pPr>
            <a:r>
              <a:rPr lang="en-US" altLang="en-US" sz="1350" b="1" kern="1200">
                <a:solidFill>
                  <a:srgbClr val="000000"/>
                </a:solidFill>
                <a:latin typeface="Gabriola" panose="04040605051002020D02" pitchFamily="82" charset="0"/>
                <a:ea typeface="+mn-ea"/>
                <a:cs typeface="+mn-cs"/>
              </a:rPr>
              <a:t>3</a:t>
            </a:r>
          </a:p>
        </p:txBody>
      </p:sp>
      <p:sp>
        <p:nvSpPr>
          <p:cNvPr id="15368" name="Text Box 7"/>
          <p:cNvSpPr txBox="1">
            <a:spLocks noChangeArrowheads="1"/>
          </p:cNvSpPr>
          <p:nvPr/>
        </p:nvSpPr>
        <p:spPr bwMode="auto">
          <a:xfrm>
            <a:off x="6343650" y="2578894"/>
            <a:ext cx="253596" cy="30008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685800" fontAlgn="base">
              <a:spcBef>
                <a:spcPct val="0"/>
              </a:spcBef>
              <a:spcAft>
                <a:spcPct val="0"/>
              </a:spcAft>
              <a:buClrTx/>
            </a:pPr>
            <a:r>
              <a:rPr lang="en-US" altLang="en-US" sz="1350" b="1" kern="1200">
                <a:solidFill>
                  <a:srgbClr val="000000"/>
                </a:solidFill>
                <a:latin typeface="Gabriola" panose="04040605051002020D02" pitchFamily="82" charset="0"/>
                <a:ea typeface="+mn-ea"/>
                <a:cs typeface="+mn-cs"/>
              </a:rPr>
              <a:t>4</a:t>
            </a:r>
          </a:p>
        </p:txBody>
      </p:sp>
      <p:sp>
        <p:nvSpPr>
          <p:cNvPr id="15369" name="Text Box 8"/>
          <p:cNvSpPr txBox="1">
            <a:spLocks noChangeArrowheads="1"/>
          </p:cNvSpPr>
          <p:nvPr/>
        </p:nvSpPr>
        <p:spPr bwMode="auto">
          <a:xfrm>
            <a:off x="4972050" y="3146822"/>
            <a:ext cx="243978" cy="300082"/>
          </a:xfrm>
          <a:prstGeom prst="rect">
            <a:avLst/>
          </a:prstGeom>
          <a:solidFill>
            <a:srgbClr val="66FF33"/>
          </a:solidFill>
          <a:ln w="9525">
            <a:solidFill>
              <a:schemeClr val="tx1"/>
            </a:solidFill>
            <a:miter lim="800000"/>
            <a:headEnd/>
            <a:tailEnd/>
          </a:ln>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685800" fontAlgn="base">
              <a:spcBef>
                <a:spcPct val="0"/>
              </a:spcBef>
              <a:spcAft>
                <a:spcPct val="0"/>
              </a:spcAft>
              <a:buClrTx/>
            </a:pPr>
            <a:r>
              <a:rPr lang="en-US" altLang="en-US" sz="1350" b="1" kern="1200">
                <a:solidFill>
                  <a:srgbClr val="000000"/>
                </a:solidFill>
                <a:latin typeface="Gabriola" panose="04040605051002020D02" pitchFamily="82" charset="0"/>
                <a:ea typeface="+mn-ea"/>
                <a:cs typeface="+mn-cs"/>
              </a:rPr>
              <a:t>5</a:t>
            </a:r>
          </a:p>
        </p:txBody>
      </p:sp>
      <p:sp>
        <p:nvSpPr>
          <p:cNvPr id="15370" name="Text Box 9"/>
          <p:cNvSpPr txBox="1">
            <a:spLocks noChangeArrowheads="1"/>
          </p:cNvSpPr>
          <p:nvPr/>
        </p:nvSpPr>
        <p:spPr bwMode="auto">
          <a:xfrm>
            <a:off x="5429250" y="3146822"/>
            <a:ext cx="253596" cy="300082"/>
          </a:xfrm>
          <a:prstGeom prst="rect">
            <a:avLst/>
          </a:prstGeom>
          <a:solidFill>
            <a:srgbClr val="66FF33"/>
          </a:solidFill>
          <a:ln w="9525">
            <a:solidFill>
              <a:schemeClr val="tx1"/>
            </a:solidFill>
            <a:miter lim="800000"/>
            <a:headEnd/>
            <a:tailEnd/>
          </a:ln>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685800" fontAlgn="base">
              <a:spcBef>
                <a:spcPct val="0"/>
              </a:spcBef>
              <a:spcAft>
                <a:spcPct val="0"/>
              </a:spcAft>
              <a:buClrTx/>
            </a:pPr>
            <a:r>
              <a:rPr lang="en-US" altLang="en-US" sz="1350" b="1" kern="1200">
                <a:solidFill>
                  <a:srgbClr val="000000"/>
                </a:solidFill>
                <a:latin typeface="Gabriola" panose="04040605051002020D02" pitchFamily="82" charset="0"/>
                <a:ea typeface="+mn-ea"/>
                <a:cs typeface="+mn-cs"/>
              </a:rPr>
              <a:t>6</a:t>
            </a:r>
          </a:p>
        </p:txBody>
      </p:sp>
      <p:sp>
        <p:nvSpPr>
          <p:cNvPr id="15371" name="Text Box 10"/>
          <p:cNvSpPr txBox="1">
            <a:spLocks noChangeArrowheads="1"/>
          </p:cNvSpPr>
          <p:nvPr/>
        </p:nvSpPr>
        <p:spPr bwMode="auto">
          <a:xfrm>
            <a:off x="6355556" y="3146822"/>
            <a:ext cx="250390" cy="30008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685800" fontAlgn="base">
              <a:spcBef>
                <a:spcPct val="0"/>
              </a:spcBef>
              <a:spcAft>
                <a:spcPct val="0"/>
              </a:spcAft>
              <a:buClrTx/>
            </a:pPr>
            <a:r>
              <a:rPr lang="en-US" altLang="en-US" sz="1350" b="1" kern="1200">
                <a:solidFill>
                  <a:srgbClr val="000000"/>
                </a:solidFill>
                <a:latin typeface="Gabriola" panose="04040605051002020D02" pitchFamily="82" charset="0"/>
                <a:ea typeface="+mn-ea"/>
                <a:cs typeface="+mn-cs"/>
              </a:rPr>
              <a:t>8</a:t>
            </a:r>
          </a:p>
        </p:txBody>
      </p:sp>
      <p:sp>
        <p:nvSpPr>
          <p:cNvPr id="15372" name="Text Box 11"/>
          <p:cNvSpPr txBox="1">
            <a:spLocks noChangeArrowheads="1"/>
          </p:cNvSpPr>
          <p:nvPr/>
        </p:nvSpPr>
        <p:spPr bwMode="auto">
          <a:xfrm>
            <a:off x="5898356" y="3146822"/>
            <a:ext cx="250390" cy="30008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685800" fontAlgn="base">
              <a:spcBef>
                <a:spcPct val="0"/>
              </a:spcBef>
              <a:spcAft>
                <a:spcPct val="0"/>
              </a:spcAft>
              <a:buClrTx/>
            </a:pPr>
            <a:r>
              <a:rPr lang="en-US" altLang="en-US" sz="1350" b="1" kern="1200">
                <a:solidFill>
                  <a:srgbClr val="000000"/>
                </a:solidFill>
                <a:latin typeface="Gabriola" panose="04040605051002020D02" pitchFamily="82" charset="0"/>
                <a:ea typeface="+mn-ea"/>
                <a:cs typeface="+mn-cs"/>
              </a:rPr>
              <a:t>7</a:t>
            </a:r>
          </a:p>
        </p:txBody>
      </p:sp>
      <p:sp>
        <p:nvSpPr>
          <p:cNvPr id="15373" name="Text Box 12"/>
          <p:cNvSpPr txBox="1">
            <a:spLocks noChangeArrowheads="1"/>
          </p:cNvSpPr>
          <p:nvPr/>
        </p:nvSpPr>
        <p:spPr bwMode="auto">
          <a:xfrm>
            <a:off x="5441156" y="3775472"/>
            <a:ext cx="253596" cy="300082"/>
          </a:xfrm>
          <a:prstGeom prst="rect">
            <a:avLst/>
          </a:prstGeom>
          <a:solidFill>
            <a:srgbClr val="66FF33"/>
          </a:solidFill>
          <a:ln w="9525">
            <a:solidFill>
              <a:schemeClr val="tx1"/>
            </a:solidFill>
            <a:miter lim="800000"/>
            <a:headEnd/>
            <a:tailEnd/>
          </a:ln>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685800" fontAlgn="base">
              <a:spcBef>
                <a:spcPct val="0"/>
              </a:spcBef>
              <a:spcAft>
                <a:spcPct val="0"/>
              </a:spcAft>
              <a:buClrTx/>
            </a:pPr>
            <a:r>
              <a:rPr lang="en-US" altLang="en-US" sz="1350" b="1" kern="1200">
                <a:solidFill>
                  <a:srgbClr val="000000"/>
                </a:solidFill>
                <a:latin typeface="Gabriola" panose="04040605051002020D02" pitchFamily="82" charset="0"/>
                <a:ea typeface="+mn-ea"/>
                <a:cs typeface="+mn-cs"/>
              </a:rPr>
              <a:t>9</a:t>
            </a:r>
          </a:p>
        </p:txBody>
      </p:sp>
      <p:sp>
        <p:nvSpPr>
          <p:cNvPr id="15374" name="Text Box 13"/>
          <p:cNvSpPr txBox="1">
            <a:spLocks noChangeArrowheads="1"/>
          </p:cNvSpPr>
          <p:nvPr/>
        </p:nvSpPr>
        <p:spPr bwMode="auto">
          <a:xfrm>
            <a:off x="5898356" y="3775472"/>
            <a:ext cx="293670" cy="300082"/>
          </a:xfrm>
          <a:prstGeom prst="rect">
            <a:avLst/>
          </a:prstGeom>
          <a:solidFill>
            <a:srgbClr val="FF9900"/>
          </a:solidFill>
          <a:ln w="9525">
            <a:solidFill>
              <a:schemeClr val="tx1"/>
            </a:solidFill>
            <a:miter lim="800000"/>
            <a:headEnd/>
            <a:tailEnd/>
          </a:ln>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685800" fontAlgn="base">
              <a:spcBef>
                <a:spcPct val="0"/>
              </a:spcBef>
              <a:spcAft>
                <a:spcPct val="0"/>
              </a:spcAft>
              <a:buClrTx/>
            </a:pPr>
            <a:r>
              <a:rPr lang="en-US" altLang="en-US" sz="1350" b="1" kern="1200">
                <a:solidFill>
                  <a:srgbClr val="000000"/>
                </a:solidFill>
                <a:latin typeface="Gabriola" panose="04040605051002020D02" pitchFamily="82" charset="0"/>
                <a:ea typeface="+mn-ea"/>
                <a:cs typeface="+mn-cs"/>
              </a:rPr>
              <a:t>10</a:t>
            </a:r>
          </a:p>
        </p:txBody>
      </p:sp>
      <p:sp>
        <p:nvSpPr>
          <p:cNvPr id="15375" name="Text Box 14"/>
          <p:cNvSpPr txBox="1">
            <a:spLocks noChangeArrowheads="1"/>
          </p:cNvSpPr>
          <p:nvPr/>
        </p:nvSpPr>
        <p:spPr bwMode="auto">
          <a:xfrm>
            <a:off x="6927056" y="3775472"/>
            <a:ext cx="280846" cy="30008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685800" fontAlgn="base">
              <a:spcBef>
                <a:spcPct val="0"/>
              </a:spcBef>
              <a:spcAft>
                <a:spcPct val="0"/>
              </a:spcAft>
              <a:buClrTx/>
            </a:pPr>
            <a:r>
              <a:rPr lang="en-US" altLang="en-US" sz="1350" b="1" kern="1200">
                <a:solidFill>
                  <a:srgbClr val="000000"/>
                </a:solidFill>
                <a:latin typeface="Gabriola" panose="04040605051002020D02" pitchFamily="82" charset="0"/>
                <a:ea typeface="+mn-ea"/>
                <a:cs typeface="+mn-cs"/>
              </a:rPr>
              <a:t>12</a:t>
            </a:r>
          </a:p>
        </p:txBody>
      </p:sp>
      <p:sp>
        <p:nvSpPr>
          <p:cNvPr id="15376" name="Text Box 15"/>
          <p:cNvSpPr txBox="1">
            <a:spLocks noChangeArrowheads="1"/>
          </p:cNvSpPr>
          <p:nvPr/>
        </p:nvSpPr>
        <p:spPr bwMode="auto">
          <a:xfrm>
            <a:off x="6412706" y="3775472"/>
            <a:ext cx="264816" cy="30008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685800" fontAlgn="base">
              <a:spcBef>
                <a:spcPct val="0"/>
              </a:spcBef>
              <a:spcAft>
                <a:spcPct val="0"/>
              </a:spcAft>
              <a:buClrTx/>
            </a:pPr>
            <a:r>
              <a:rPr lang="en-US" altLang="en-US" sz="1350" b="1" kern="1200">
                <a:solidFill>
                  <a:srgbClr val="000000"/>
                </a:solidFill>
                <a:latin typeface="Gabriola" panose="04040605051002020D02" pitchFamily="82" charset="0"/>
                <a:ea typeface="+mn-ea"/>
                <a:cs typeface="+mn-cs"/>
              </a:rPr>
              <a:t>11</a:t>
            </a:r>
          </a:p>
        </p:txBody>
      </p:sp>
      <p:sp>
        <p:nvSpPr>
          <p:cNvPr id="15377" name="Line 16"/>
          <p:cNvSpPr>
            <a:spLocks noChangeShapeType="1"/>
          </p:cNvSpPr>
          <p:nvPr/>
        </p:nvSpPr>
        <p:spPr bwMode="auto">
          <a:xfrm>
            <a:off x="6012656" y="2232422"/>
            <a:ext cx="0" cy="342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685800" fontAlgn="base">
              <a:spcBef>
                <a:spcPct val="0"/>
              </a:spcBef>
              <a:spcAft>
                <a:spcPct val="0"/>
              </a:spcAft>
              <a:buClrTx/>
            </a:pPr>
            <a:endParaRPr lang="en-US" sz="1800" b="1" kern="1200">
              <a:latin typeface="Gabriola" panose="04040605051002020D02" pitchFamily="82" charset="0"/>
              <a:ea typeface="+mn-ea"/>
              <a:cs typeface="+mn-cs"/>
            </a:endParaRPr>
          </a:p>
        </p:txBody>
      </p:sp>
      <p:sp>
        <p:nvSpPr>
          <p:cNvPr id="15378" name="Line 17"/>
          <p:cNvSpPr>
            <a:spLocks noChangeShapeType="1"/>
          </p:cNvSpPr>
          <p:nvPr/>
        </p:nvSpPr>
        <p:spPr bwMode="auto">
          <a:xfrm flipH="1">
            <a:off x="5555456" y="2232422"/>
            <a:ext cx="457200" cy="3429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defTabSz="685800" fontAlgn="base">
              <a:spcBef>
                <a:spcPct val="0"/>
              </a:spcBef>
              <a:spcAft>
                <a:spcPct val="0"/>
              </a:spcAft>
              <a:buClrTx/>
            </a:pPr>
            <a:endParaRPr lang="en-US" sz="1800" b="1" kern="1200">
              <a:latin typeface="Gabriola" panose="04040605051002020D02" pitchFamily="82" charset="0"/>
              <a:ea typeface="+mn-ea"/>
              <a:cs typeface="+mn-cs"/>
            </a:endParaRPr>
          </a:p>
        </p:txBody>
      </p:sp>
      <p:sp>
        <p:nvSpPr>
          <p:cNvPr id="15379" name="Line 18"/>
          <p:cNvSpPr>
            <a:spLocks noChangeShapeType="1"/>
          </p:cNvSpPr>
          <p:nvPr/>
        </p:nvSpPr>
        <p:spPr bwMode="auto">
          <a:xfrm>
            <a:off x="6012656" y="2232422"/>
            <a:ext cx="457200" cy="342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685800" fontAlgn="base">
              <a:spcBef>
                <a:spcPct val="0"/>
              </a:spcBef>
              <a:spcAft>
                <a:spcPct val="0"/>
              </a:spcAft>
              <a:buClrTx/>
            </a:pPr>
            <a:endParaRPr lang="en-US" sz="1800" b="1" kern="1200">
              <a:latin typeface="Gabriola" panose="04040605051002020D02" pitchFamily="82" charset="0"/>
              <a:ea typeface="+mn-ea"/>
              <a:cs typeface="+mn-cs"/>
            </a:endParaRPr>
          </a:p>
        </p:txBody>
      </p:sp>
      <p:sp>
        <p:nvSpPr>
          <p:cNvPr id="15380" name="Line 19"/>
          <p:cNvSpPr>
            <a:spLocks noChangeShapeType="1"/>
          </p:cNvSpPr>
          <p:nvPr/>
        </p:nvSpPr>
        <p:spPr bwMode="auto">
          <a:xfrm flipH="1">
            <a:off x="5098256" y="2861072"/>
            <a:ext cx="457200" cy="2857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defTabSz="685800" fontAlgn="base">
              <a:spcBef>
                <a:spcPct val="0"/>
              </a:spcBef>
              <a:spcAft>
                <a:spcPct val="0"/>
              </a:spcAft>
              <a:buClrTx/>
            </a:pPr>
            <a:endParaRPr lang="en-US" sz="1800" b="1" kern="1200">
              <a:latin typeface="Gabriola" panose="04040605051002020D02" pitchFamily="82" charset="0"/>
              <a:ea typeface="+mn-ea"/>
              <a:cs typeface="+mn-cs"/>
            </a:endParaRPr>
          </a:p>
        </p:txBody>
      </p:sp>
      <p:sp>
        <p:nvSpPr>
          <p:cNvPr id="15381" name="Line 20"/>
          <p:cNvSpPr>
            <a:spLocks noChangeShapeType="1"/>
          </p:cNvSpPr>
          <p:nvPr/>
        </p:nvSpPr>
        <p:spPr bwMode="auto">
          <a:xfrm>
            <a:off x="5555456" y="2861072"/>
            <a:ext cx="0" cy="2857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685800" fontAlgn="base">
              <a:spcBef>
                <a:spcPct val="0"/>
              </a:spcBef>
              <a:spcAft>
                <a:spcPct val="0"/>
              </a:spcAft>
              <a:buClrTx/>
            </a:pPr>
            <a:endParaRPr lang="en-US" sz="1800" b="1" kern="1200">
              <a:latin typeface="Gabriola" panose="04040605051002020D02" pitchFamily="82" charset="0"/>
              <a:ea typeface="+mn-ea"/>
              <a:cs typeface="+mn-cs"/>
            </a:endParaRPr>
          </a:p>
        </p:txBody>
      </p:sp>
      <p:sp>
        <p:nvSpPr>
          <p:cNvPr id="15382" name="Line 21"/>
          <p:cNvSpPr>
            <a:spLocks noChangeShapeType="1"/>
          </p:cNvSpPr>
          <p:nvPr/>
        </p:nvSpPr>
        <p:spPr bwMode="auto">
          <a:xfrm>
            <a:off x="5212556" y="3318272"/>
            <a:ext cx="2286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defTabSz="685800" fontAlgn="base">
              <a:spcBef>
                <a:spcPct val="0"/>
              </a:spcBef>
              <a:spcAft>
                <a:spcPct val="0"/>
              </a:spcAft>
              <a:buClrTx/>
            </a:pPr>
            <a:endParaRPr lang="en-US" sz="1800" b="1" kern="1200">
              <a:latin typeface="Gabriola" panose="04040605051002020D02" pitchFamily="82" charset="0"/>
              <a:ea typeface="+mn-ea"/>
              <a:cs typeface="+mn-cs"/>
            </a:endParaRPr>
          </a:p>
        </p:txBody>
      </p:sp>
      <p:sp>
        <p:nvSpPr>
          <p:cNvPr id="15383" name="Line 22"/>
          <p:cNvSpPr>
            <a:spLocks noChangeShapeType="1"/>
          </p:cNvSpPr>
          <p:nvPr/>
        </p:nvSpPr>
        <p:spPr bwMode="auto">
          <a:xfrm>
            <a:off x="5555456" y="3432572"/>
            <a:ext cx="0" cy="3429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defTabSz="685800" fontAlgn="base">
              <a:spcBef>
                <a:spcPct val="0"/>
              </a:spcBef>
              <a:spcAft>
                <a:spcPct val="0"/>
              </a:spcAft>
              <a:buClrTx/>
            </a:pPr>
            <a:endParaRPr lang="en-US" sz="1800" b="1" kern="1200">
              <a:latin typeface="Gabriola" panose="04040605051002020D02" pitchFamily="82" charset="0"/>
              <a:ea typeface="+mn-ea"/>
              <a:cs typeface="+mn-cs"/>
            </a:endParaRPr>
          </a:p>
        </p:txBody>
      </p:sp>
      <p:sp>
        <p:nvSpPr>
          <p:cNvPr id="15384" name="Line 23"/>
          <p:cNvSpPr>
            <a:spLocks noChangeShapeType="1"/>
          </p:cNvSpPr>
          <p:nvPr/>
        </p:nvSpPr>
        <p:spPr bwMode="auto">
          <a:xfrm>
            <a:off x="6012656" y="2861072"/>
            <a:ext cx="0" cy="2857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685800" fontAlgn="base">
              <a:spcBef>
                <a:spcPct val="0"/>
              </a:spcBef>
              <a:spcAft>
                <a:spcPct val="0"/>
              </a:spcAft>
              <a:buClrTx/>
            </a:pPr>
            <a:endParaRPr lang="en-US" sz="1800" b="1" kern="1200">
              <a:latin typeface="Gabriola" panose="04040605051002020D02" pitchFamily="82" charset="0"/>
              <a:ea typeface="+mn-ea"/>
              <a:cs typeface="+mn-cs"/>
            </a:endParaRPr>
          </a:p>
        </p:txBody>
      </p:sp>
      <p:sp>
        <p:nvSpPr>
          <p:cNvPr id="15385" name="Line 24"/>
          <p:cNvSpPr>
            <a:spLocks noChangeShapeType="1"/>
          </p:cNvSpPr>
          <p:nvPr/>
        </p:nvSpPr>
        <p:spPr bwMode="auto">
          <a:xfrm>
            <a:off x="6012656" y="2861072"/>
            <a:ext cx="457200" cy="2857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685800" fontAlgn="base">
              <a:spcBef>
                <a:spcPct val="0"/>
              </a:spcBef>
              <a:spcAft>
                <a:spcPct val="0"/>
              </a:spcAft>
              <a:buClrTx/>
            </a:pPr>
            <a:endParaRPr lang="en-US" sz="1800" b="1" kern="1200">
              <a:latin typeface="Gabriola" panose="04040605051002020D02" pitchFamily="82" charset="0"/>
              <a:ea typeface="+mn-ea"/>
              <a:cs typeface="+mn-cs"/>
            </a:endParaRPr>
          </a:p>
        </p:txBody>
      </p:sp>
      <p:sp>
        <p:nvSpPr>
          <p:cNvPr id="15386" name="Line 25"/>
          <p:cNvSpPr>
            <a:spLocks noChangeShapeType="1"/>
          </p:cNvSpPr>
          <p:nvPr/>
        </p:nvSpPr>
        <p:spPr bwMode="auto">
          <a:xfrm>
            <a:off x="6012656" y="3432572"/>
            <a:ext cx="571500" cy="342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685800" fontAlgn="base">
              <a:spcBef>
                <a:spcPct val="0"/>
              </a:spcBef>
              <a:spcAft>
                <a:spcPct val="0"/>
              </a:spcAft>
              <a:buClrTx/>
            </a:pPr>
            <a:endParaRPr lang="en-US" sz="1800" b="1" kern="1200">
              <a:latin typeface="Gabriola" panose="04040605051002020D02" pitchFamily="82" charset="0"/>
              <a:ea typeface="+mn-ea"/>
              <a:cs typeface="+mn-cs"/>
            </a:endParaRPr>
          </a:p>
        </p:txBody>
      </p:sp>
      <p:sp>
        <p:nvSpPr>
          <p:cNvPr id="15387" name="Line 26"/>
          <p:cNvSpPr>
            <a:spLocks noChangeShapeType="1"/>
          </p:cNvSpPr>
          <p:nvPr/>
        </p:nvSpPr>
        <p:spPr bwMode="auto">
          <a:xfrm>
            <a:off x="6469856" y="3432572"/>
            <a:ext cx="114300" cy="342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685800" fontAlgn="base">
              <a:spcBef>
                <a:spcPct val="0"/>
              </a:spcBef>
              <a:spcAft>
                <a:spcPct val="0"/>
              </a:spcAft>
              <a:buClrTx/>
            </a:pPr>
            <a:endParaRPr lang="en-US" sz="1800" b="1" kern="1200">
              <a:latin typeface="Gabriola" panose="04040605051002020D02" pitchFamily="82" charset="0"/>
              <a:ea typeface="+mn-ea"/>
              <a:cs typeface="+mn-cs"/>
            </a:endParaRPr>
          </a:p>
        </p:txBody>
      </p:sp>
      <p:sp>
        <p:nvSpPr>
          <p:cNvPr id="15388" name="Line 27"/>
          <p:cNvSpPr>
            <a:spLocks noChangeShapeType="1"/>
          </p:cNvSpPr>
          <p:nvPr/>
        </p:nvSpPr>
        <p:spPr bwMode="auto">
          <a:xfrm>
            <a:off x="6012656" y="3432572"/>
            <a:ext cx="57150" cy="342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685800" fontAlgn="base">
              <a:spcBef>
                <a:spcPct val="0"/>
              </a:spcBef>
              <a:spcAft>
                <a:spcPct val="0"/>
              </a:spcAft>
              <a:buClrTx/>
            </a:pPr>
            <a:endParaRPr lang="en-US" sz="1800" b="1" kern="1200">
              <a:latin typeface="Gabriola" panose="04040605051002020D02" pitchFamily="82" charset="0"/>
              <a:ea typeface="+mn-ea"/>
              <a:cs typeface="+mn-cs"/>
            </a:endParaRPr>
          </a:p>
        </p:txBody>
      </p:sp>
      <p:sp>
        <p:nvSpPr>
          <p:cNvPr id="15389" name="Line 28"/>
          <p:cNvSpPr>
            <a:spLocks noChangeShapeType="1"/>
          </p:cNvSpPr>
          <p:nvPr/>
        </p:nvSpPr>
        <p:spPr bwMode="auto">
          <a:xfrm>
            <a:off x="6469856" y="3432572"/>
            <a:ext cx="628650" cy="342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685800" fontAlgn="base">
              <a:spcBef>
                <a:spcPct val="0"/>
              </a:spcBef>
              <a:spcAft>
                <a:spcPct val="0"/>
              </a:spcAft>
              <a:buClrTx/>
            </a:pPr>
            <a:endParaRPr lang="en-US" sz="1800" b="1" kern="1200">
              <a:latin typeface="Gabriola" panose="04040605051002020D02" pitchFamily="82" charset="0"/>
              <a:ea typeface="+mn-ea"/>
              <a:cs typeface="+mn-cs"/>
            </a:endParaRPr>
          </a:p>
        </p:txBody>
      </p:sp>
      <p:sp>
        <p:nvSpPr>
          <p:cNvPr id="15390" name="Text Box 29"/>
          <p:cNvSpPr txBox="1">
            <a:spLocks noChangeArrowheads="1"/>
          </p:cNvSpPr>
          <p:nvPr/>
        </p:nvSpPr>
        <p:spPr bwMode="auto">
          <a:xfrm>
            <a:off x="5429250" y="1953816"/>
            <a:ext cx="431528"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685800" fontAlgn="base">
              <a:spcBef>
                <a:spcPct val="0"/>
              </a:spcBef>
              <a:spcAft>
                <a:spcPct val="0"/>
              </a:spcAft>
              <a:buClrTx/>
            </a:pPr>
            <a:r>
              <a:rPr lang="en-US" altLang="en-US" sz="1350" b="1" kern="1200">
                <a:solidFill>
                  <a:srgbClr val="000000"/>
                </a:solidFill>
                <a:latin typeface="Gabriola" panose="04040605051002020D02" pitchFamily="82" charset="0"/>
                <a:ea typeface="+mn-ea"/>
                <a:cs typeface="+mn-cs"/>
              </a:rPr>
              <a:t>start</a:t>
            </a:r>
          </a:p>
        </p:txBody>
      </p:sp>
      <p:sp>
        <p:nvSpPr>
          <p:cNvPr id="15391" name="Text Box 30"/>
          <p:cNvSpPr txBox="1">
            <a:spLocks noChangeArrowheads="1"/>
          </p:cNvSpPr>
          <p:nvPr/>
        </p:nvSpPr>
        <p:spPr bwMode="auto">
          <a:xfrm>
            <a:off x="5824538" y="4057650"/>
            <a:ext cx="407484"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685800" fontAlgn="base">
              <a:spcBef>
                <a:spcPct val="0"/>
              </a:spcBef>
              <a:spcAft>
                <a:spcPct val="0"/>
              </a:spcAft>
              <a:buClrTx/>
            </a:pPr>
            <a:r>
              <a:rPr lang="en-US" altLang="en-US" sz="1350" b="1" kern="1200">
                <a:solidFill>
                  <a:srgbClr val="000000"/>
                </a:solidFill>
                <a:latin typeface="Gabriola" panose="04040605051002020D02" pitchFamily="82" charset="0"/>
                <a:ea typeface="+mn-ea"/>
                <a:cs typeface="+mn-cs"/>
              </a:rPr>
              <a:t>goal</a:t>
            </a:r>
          </a:p>
        </p:txBody>
      </p:sp>
      <p:sp>
        <p:nvSpPr>
          <p:cNvPr id="15412" name="Text Box 51"/>
          <p:cNvSpPr txBox="1">
            <a:spLocks noChangeArrowheads="1"/>
          </p:cNvSpPr>
          <p:nvPr/>
        </p:nvSpPr>
        <p:spPr bwMode="auto">
          <a:xfrm>
            <a:off x="2857500" y="4142185"/>
            <a:ext cx="450764"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685800" fontAlgn="base">
              <a:spcBef>
                <a:spcPct val="0"/>
              </a:spcBef>
              <a:spcAft>
                <a:spcPct val="0"/>
              </a:spcAft>
              <a:buClrTx/>
            </a:pPr>
            <a:r>
              <a:rPr lang="en-US" altLang="en-US" sz="1350" b="1" kern="1200">
                <a:solidFill>
                  <a:srgbClr val="000000"/>
                </a:solidFill>
                <a:latin typeface="Gabriola" panose="04040605051002020D02" pitchFamily="82" charset="0"/>
                <a:ea typeface="+mn-ea"/>
                <a:cs typeface="+mn-cs"/>
              </a:rPr>
              <a:t>Push</a:t>
            </a:r>
          </a:p>
        </p:txBody>
      </p:sp>
      <p:sp>
        <p:nvSpPr>
          <p:cNvPr id="15413" name="Text Box 52"/>
          <p:cNvSpPr txBox="1">
            <a:spLocks noChangeArrowheads="1"/>
          </p:cNvSpPr>
          <p:nvPr/>
        </p:nvSpPr>
        <p:spPr bwMode="auto">
          <a:xfrm>
            <a:off x="2857500" y="3782616"/>
            <a:ext cx="450764"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685800" fontAlgn="base">
              <a:spcBef>
                <a:spcPct val="0"/>
              </a:spcBef>
              <a:spcAft>
                <a:spcPct val="0"/>
              </a:spcAft>
              <a:buClrTx/>
            </a:pPr>
            <a:r>
              <a:rPr lang="en-US" altLang="en-US" sz="1350" b="1" kern="1200">
                <a:solidFill>
                  <a:srgbClr val="000000"/>
                </a:solidFill>
                <a:latin typeface="Gabriola" panose="04040605051002020D02" pitchFamily="82" charset="0"/>
                <a:ea typeface="+mn-ea"/>
                <a:cs typeface="+mn-cs"/>
              </a:rPr>
              <a:t>Push</a:t>
            </a:r>
          </a:p>
        </p:txBody>
      </p:sp>
      <p:sp>
        <p:nvSpPr>
          <p:cNvPr id="15414" name="Text Box 53"/>
          <p:cNvSpPr txBox="1">
            <a:spLocks noChangeArrowheads="1"/>
          </p:cNvSpPr>
          <p:nvPr/>
        </p:nvSpPr>
        <p:spPr bwMode="auto">
          <a:xfrm>
            <a:off x="2857500" y="3371850"/>
            <a:ext cx="450764"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685800" fontAlgn="base">
              <a:spcBef>
                <a:spcPct val="0"/>
              </a:spcBef>
              <a:spcAft>
                <a:spcPct val="0"/>
              </a:spcAft>
              <a:buClrTx/>
            </a:pPr>
            <a:r>
              <a:rPr lang="en-US" altLang="en-US" sz="1350" b="1" kern="1200">
                <a:solidFill>
                  <a:srgbClr val="000000"/>
                </a:solidFill>
                <a:latin typeface="Gabriola" panose="04040605051002020D02" pitchFamily="82" charset="0"/>
                <a:ea typeface="+mn-ea"/>
                <a:cs typeface="+mn-cs"/>
              </a:rPr>
              <a:t>Push</a:t>
            </a:r>
          </a:p>
        </p:txBody>
      </p:sp>
      <p:sp>
        <p:nvSpPr>
          <p:cNvPr id="15415" name="Text Box 54"/>
          <p:cNvSpPr txBox="1">
            <a:spLocks noChangeArrowheads="1"/>
          </p:cNvSpPr>
          <p:nvPr/>
        </p:nvSpPr>
        <p:spPr bwMode="auto">
          <a:xfrm>
            <a:off x="2857500" y="2971800"/>
            <a:ext cx="450764"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685800" fontAlgn="base">
              <a:spcBef>
                <a:spcPct val="0"/>
              </a:spcBef>
              <a:spcAft>
                <a:spcPct val="0"/>
              </a:spcAft>
              <a:buClrTx/>
            </a:pPr>
            <a:r>
              <a:rPr lang="en-US" altLang="en-US" sz="1350" b="1" kern="1200">
                <a:solidFill>
                  <a:srgbClr val="000000"/>
                </a:solidFill>
                <a:latin typeface="Gabriola" panose="04040605051002020D02" pitchFamily="82" charset="0"/>
                <a:ea typeface="+mn-ea"/>
                <a:cs typeface="+mn-cs"/>
              </a:rPr>
              <a:t>Push</a:t>
            </a:r>
          </a:p>
        </p:txBody>
      </p:sp>
      <p:sp>
        <p:nvSpPr>
          <p:cNvPr id="15416" name="Text Box 55"/>
          <p:cNvSpPr txBox="1">
            <a:spLocks noChangeArrowheads="1"/>
          </p:cNvSpPr>
          <p:nvPr/>
        </p:nvSpPr>
        <p:spPr bwMode="auto">
          <a:xfrm>
            <a:off x="2857500" y="2571750"/>
            <a:ext cx="450764"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685800" fontAlgn="base">
              <a:spcBef>
                <a:spcPct val="0"/>
              </a:spcBef>
              <a:spcAft>
                <a:spcPct val="0"/>
              </a:spcAft>
              <a:buClrTx/>
            </a:pPr>
            <a:r>
              <a:rPr lang="en-US" altLang="en-US" sz="1350" b="1" kern="1200">
                <a:solidFill>
                  <a:srgbClr val="000000"/>
                </a:solidFill>
                <a:latin typeface="Gabriola" panose="04040605051002020D02" pitchFamily="82" charset="0"/>
                <a:ea typeface="+mn-ea"/>
                <a:cs typeface="+mn-cs"/>
              </a:rPr>
              <a:t>Push</a:t>
            </a:r>
          </a:p>
        </p:txBody>
      </p:sp>
      <p:sp>
        <p:nvSpPr>
          <p:cNvPr id="38" name="Title 1"/>
          <p:cNvSpPr txBox="1">
            <a:spLocks/>
          </p:cNvSpPr>
          <p:nvPr/>
        </p:nvSpPr>
        <p:spPr>
          <a:xfrm>
            <a:off x="1767840" y="141288"/>
            <a:ext cx="4632960" cy="57499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1pPr>
            <a:lvl2pPr marR="0" lvl="1"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2pPr>
            <a:lvl3pPr marR="0" lvl="2"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3pPr>
            <a:lvl4pPr marR="0" lvl="3"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4pPr>
            <a:lvl5pPr marR="0" lvl="4"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5pPr>
            <a:lvl6pPr marR="0" lvl="5"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6pPr>
            <a:lvl7pPr marR="0" lvl="6"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7pPr>
            <a:lvl8pPr marR="0" lvl="7"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8pPr>
            <a:lvl9pPr marR="0" lvl="8"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9pPr>
          </a:lstStyle>
          <a:p>
            <a:r>
              <a:rPr lang="en-IN" sz="3200" b="1" dirty="0" smtClean="0">
                <a:solidFill>
                  <a:srgbClr val="000000"/>
                </a:solidFill>
                <a:latin typeface="Gabriola" panose="04040605051002020D02" pitchFamily="82" charset="0"/>
                <a:ea typeface="Arial"/>
                <a:cs typeface="Arial"/>
              </a:rPr>
              <a:t>Depth First Search (Backtracking)</a:t>
            </a:r>
            <a:endParaRPr lang="en-IN" sz="3200" b="1" dirty="0">
              <a:solidFill>
                <a:srgbClr val="000000"/>
              </a:solidFill>
              <a:latin typeface="Gabriola" panose="04040605051002020D02" pitchFamily="82" charset="0"/>
              <a:ea typeface="Arial"/>
              <a:cs typeface="Arial"/>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46</a:t>
            </a:fld>
            <a:endParaRPr lang="en"/>
          </a:p>
        </p:txBody>
      </p:sp>
    </p:spTree>
    <p:extLst>
      <p:ext uri="{BB962C8B-B14F-4D97-AF65-F5344CB8AC3E}">
        <p14:creationId xmlns:p14="http://schemas.microsoft.com/office/powerpoint/2010/main" val="281259472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3"/>
          <p:cNvSpPr>
            <a:spLocks noGrp="1" noChangeArrowheads="1"/>
          </p:cNvSpPr>
          <p:nvPr>
            <p:ph type="body" sz="half" idx="4294967295"/>
          </p:nvPr>
        </p:nvSpPr>
        <p:spPr>
          <a:xfrm>
            <a:off x="2453268" y="1137424"/>
            <a:ext cx="1732156" cy="3304843"/>
          </a:xfrm>
        </p:spPr>
        <p:txBody>
          <a:bodyPr/>
          <a:lstStyle/>
          <a:p>
            <a:pPr eaLnBrk="1" hangingPunct="1"/>
            <a:r>
              <a:rPr lang="en-US" altLang="en-US" sz="1500" b="1" dirty="0" smtClean="0">
                <a:latin typeface="Gabriola" panose="04040605051002020D02" pitchFamily="82" charset="0"/>
              </a:rPr>
              <a:t>Stack</a:t>
            </a:r>
          </a:p>
          <a:p>
            <a:pPr lvl="1" eaLnBrk="1" hangingPunct="1"/>
            <a:endParaRPr lang="en-US" altLang="en-US" sz="1350" b="1" i="1" dirty="0">
              <a:latin typeface="Gabriola" panose="04040605051002020D02" pitchFamily="82" charset="0"/>
            </a:endParaRPr>
          </a:p>
        </p:txBody>
      </p:sp>
      <p:graphicFrame>
        <p:nvGraphicFramePr>
          <p:cNvPr id="411679" name="Group 31"/>
          <p:cNvGraphicFramePr>
            <a:graphicFrameLocks noGrp="1"/>
          </p:cNvGraphicFramePr>
          <p:nvPr>
            <p:ph sz="half" idx="4294967295"/>
            <p:extLst>
              <p:ext uri="{D42A27DB-BD31-4B8C-83A1-F6EECF244321}">
                <p14:modId xmlns:p14="http://schemas.microsoft.com/office/powerpoint/2010/main" val="3454918969"/>
              </p:ext>
            </p:extLst>
          </p:nvPr>
        </p:nvGraphicFramePr>
        <p:xfrm>
          <a:off x="3434470" y="1622867"/>
          <a:ext cx="647700" cy="2819400"/>
        </p:xfrm>
        <a:graphic>
          <a:graphicData uri="http://schemas.openxmlformats.org/drawingml/2006/table">
            <a:tbl>
              <a:tblPr/>
              <a:tblGrid>
                <a:gridCol w="647700">
                  <a:extLst>
                    <a:ext uri="{9D8B030D-6E8A-4147-A177-3AD203B41FA5}">
                      <a16:colId xmlns:a16="http://schemas.microsoft.com/office/drawing/2014/main" val="3478259803"/>
                    </a:ext>
                  </a:extLst>
                </a:gridCol>
              </a:tblGrid>
              <a:tr h="352425">
                <a:tc>
                  <a:txBody>
                    <a:bodyPr/>
                    <a:lstStyle>
                      <a:lvl1pPr eaLnBrk="0" hangingPunct="0">
                        <a:spcBef>
                          <a:spcPct val="20000"/>
                        </a:spcBef>
                        <a:defRPr sz="2000">
                          <a:solidFill>
                            <a:srgbClr val="FF0000"/>
                          </a:solidFill>
                          <a:latin typeface="Arial" panose="020B0604020202020204" pitchFamily="34" charset="0"/>
                        </a:defRPr>
                      </a:lvl1pPr>
                      <a:lvl2pPr marL="742950" indent="-285750" eaLnBrk="0" hangingPunct="0">
                        <a:spcBef>
                          <a:spcPct val="20000"/>
                        </a:spcBef>
                        <a:defRPr>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sz="1400">
                          <a:solidFill>
                            <a:schemeClr val="tx1"/>
                          </a:solidFill>
                          <a:latin typeface="Arial" panose="020B0604020202020204" pitchFamily="34" charset="0"/>
                        </a:defRPr>
                      </a:lvl4pPr>
                      <a:lvl5pPr marL="2057400" indent="-228600" eaLnBrk="0" hangingPunct="0">
                        <a:spcBef>
                          <a:spcPct val="20000"/>
                        </a:spcBef>
                        <a:defRPr sz="1200">
                          <a:solidFill>
                            <a:schemeClr val="tx1"/>
                          </a:solidFill>
                          <a:latin typeface="Arial" panose="020B0604020202020204" pitchFamily="34" charset="0"/>
                        </a:defRPr>
                      </a:lvl5pPr>
                      <a:lvl6pPr marL="2514600" indent="-228600" eaLnBrk="0" fontAlgn="base" hangingPunct="0">
                        <a:spcBef>
                          <a:spcPct val="20000"/>
                        </a:spcBef>
                        <a:spcAft>
                          <a:spcPct val="0"/>
                        </a:spcAft>
                        <a:defRPr sz="1200">
                          <a:solidFill>
                            <a:schemeClr val="tx1"/>
                          </a:solidFill>
                          <a:latin typeface="Arial" panose="020B0604020202020204" pitchFamily="34" charset="0"/>
                        </a:defRPr>
                      </a:lvl6pPr>
                      <a:lvl7pPr marL="2971800" indent="-228600" eaLnBrk="0" fontAlgn="base" hangingPunct="0">
                        <a:spcBef>
                          <a:spcPct val="20000"/>
                        </a:spcBef>
                        <a:spcAft>
                          <a:spcPct val="0"/>
                        </a:spcAft>
                        <a:defRPr sz="1200">
                          <a:solidFill>
                            <a:schemeClr val="tx1"/>
                          </a:solidFill>
                          <a:latin typeface="Arial" panose="020B0604020202020204" pitchFamily="34" charset="0"/>
                        </a:defRPr>
                      </a:lvl7pPr>
                      <a:lvl8pPr marL="3429000" indent="-228600" eaLnBrk="0" fontAlgn="base" hangingPunct="0">
                        <a:spcBef>
                          <a:spcPct val="20000"/>
                        </a:spcBef>
                        <a:spcAft>
                          <a:spcPct val="0"/>
                        </a:spcAft>
                        <a:defRPr sz="1200">
                          <a:solidFill>
                            <a:schemeClr val="tx1"/>
                          </a:solidFill>
                          <a:latin typeface="Arial" panose="020B0604020202020204" pitchFamily="34" charset="0"/>
                        </a:defRPr>
                      </a:lvl8pPr>
                      <a:lvl9pPr marL="3886200" indent="-228600" eaLnBrk="0" fontAlgn="base" hangingPunct="0">
                        <a:spcBef>
                          <a:spcPct val="20000"/>
                        </a:spcBef>
                        <a:spcAft>
                          <a:spcPct val="0"/>
                        </a:spcAft>
                        <a:defRPr sz="12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500" b="0" i="0" u="none" strike="noStrike" cap="none" normalizeH="0" baseline="0" dirty="0" smtClean="0">
                        <a:ln>
                          <a:noFill/>
                        </a:ln>
                        <a:solidFill>
                          <a:srgbClr val="FF0000"/>
                        </a:solidFill>
                        <a:effectLst/>
                        <a:latin typeface="Arial" panose="020B0604020202020204" pitchFamily="34" charset="0"/>
                      </a:endParaRPr>
                    </a:p>
                  </a:txBody>
                  <a:tcPr marL="68580" marR="68580" marT="34290" marB="3429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648575555"/>
                  </a:ext>
                </a:extLst>
              </a:tr>
              <a:tr h="352425">
                <a:tc>
                  <a:txBody>
                    <a:bodyPr/>
                    <a:lstStyle>
                      <a:lvl1pPr eaLnBrk="0" hangingPunct="0">
                        <a:spcBef>
                          <a:spcPct val="20000"/>
                        </a:spcBef>
                        <a:defRPr sz="2000">
                          <a:solidFill>
                            <a:srgbClr val="FF0000"/>
                          </a:solidFill>
                          <a:latin typeface="Arial" panose="020B0604020202020204" pitchFamily="34" charset="0"/>
                        </a:defRPr>
                      </a:lvl1pPr>
                      <a:lvl2pPr marL="742950" indent="-285750" eaLnBrk="0" hangingPunct="0">
                        <a:spcBef>
                          <a:spcPct val="20000"/>
                        </a:spcBef>
                        <a:defRPr>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sz="1400">
                          <a:solidFill>
                            <a:schemeClr val="tx1"/>
                          </a:solidFill>
                          <a:latin typeface="Arial" panose="020B0604020202020204" pitchFamily="34" charset="0"/>
                        </a:defRPr>
                      </a:lvl4pPr>
                      <a:lvl5pPr marL="2057400" indent="-228600" eaLnBrk="0" hangingPunct="0">
                        <a:spcBef>
                          <a:spcPct val="20000"/>
                        </a:spcBef>
                        <a:defRPr sz="1200">
                          <a:solidFill>
                            <a:schemeClr val="tx1"/>
                          </a:solidFill>
                          <a:latin typeface="Arial" panose="020B0604020202020204" pitchFamily="34" charset="0"/>
                        </a:defRPr>
                      </a:lvl5pPr>
                      <a:lvl6pPr marL="2514600" indent="-228600" eaLnBrk="0" fontAlgn="base" hangingPunct="0">
                        <a:spcBef>
                          <a:spcPct val="20000"/>
                        </a:spcBef>
                        <a:spcAft>
                          <a:spcPct val="0"/>
                        </a:spcAft>
                        <a:defRPr sz="1200">
                          <a:solidFill>
                            <a:schemeClr val="tx1"/>
                          </a:solidFill>
                          <a:latin typeface="Arial" panose="020B0604020202020204" pitchFamily="34" charset="0"/>
                        </a:defRPr>
                      </a:lvl6pPr>
                      <a:lvl7pPr marL="2971800" indent="-228600" eaLnBrk="0" fontAlgn="base" hangingPunct="0">
                        <a:spcBef>
                          <a:spcPct val="20000"/>
                        </a:spcBef>
                        <a:spcAft>
                          <a:spcPct val="0"/>
                        </a:spcAft>
                        <a:defRPr sz="1200">
                          <a:solidFill>
                            <a:schemeClr val="tx1"/>
                          </a:solidFill>
                          <a:latin typeface="Arial" panose="020B0604020202020204" pitchFamily="34" charset="0"/>
                        </a:defRPr>
                      </a:lvl7pPr>
                      <a:lvl8pPr marL="3429000" indent="-228600" eaLnBrk="0" fontAlgn="base" hangingPunct="0">
                        <a:spcBef>
                          <a:spcPct val="20000"/>
                        </a:spcBef>
                        <a:spcAft>
                          <a:spcPct val="0"/>
                        </a:spcAft>
                        <a:defRPr sz="1200">
                          <a:solidFill>
                            <a:schemeClr val="tx1"/>
                          </a:solidFill>
                          <a:latin typeface="Arial" panose="020B0604020202020204" pitchFamily="34" charset="0"/>
                        </a:defRPr>
                      </a:lvl8pPr>
                      <a:lvl9pPr marL="3886200" indent="-228600" eaLnBrk="0" fontAlgn="base" hangingPunct="0">
                        <a:spcBef>
                          <a:spcPct val="20000"/>
                        </a:spcBef>
                        <a:spcAft>
                          <a:spcPct val="0"/>
                        </a:spcAft>
                        <a:defRPr sz="12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500" b="0" i="0" u="none" strike="noStrike" cap="none" normalizeH="0" baseline="0" smtClean="0">
                        <a:ln>
                          <a:noFill/>
                        </a:ln>
                        <a:solidFill>
                          <a:srgbClr val="FF0000"/>
                        </a:solidFill>
                        <a:effectLst/>
                        <a:latin typeface="Arial" panose="020B0604020202020204" pitchFamily="34" charset="0"/>
                      </a:endParaRPr>
                    </a:p>
                  </a:txBody>
                  <a:tcPr marL="68580" marR="68580" marT="34290" marB="3429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150335976"/>
                  </a:ext>
                </a:extLst>
              </a:tr>
              <a:tr h="352425">
                <a:tc>
                  <a:txBody>
                    <a:bodyPr/>
                    <a:lstStyle>
                      <a:lvl1pPr eaLnBrk="0" hangingPunct="0">
                        <a:spcBef>
                          <a:spcPct val="20000"/>
                        </a:spcBef>
                        <a:defRPr sz="2000">
                          <a:solidFill>
                            <a:srgbClr val="FF0000"/>
                          </a:solidFill>
                          <a:latin typeface="Arial" panose="020B0604020202020204" pitchFamily="34" charset="0"/>
                        </a:defRPr>
                      </a:lvl1pPr>
                      <a:lvl2pPr marL="742950" indent="-285750" eaLnBrk="0" hangingPunct="0">
                        <a:spcBef>
                          <a:spcPct val="20000"/>
                        </a:spcBef>
                        <a:defRPr>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sz="1400">
                          <a:solidFill>
                            <a:schemeClr val="tx1"/>
                          </a:solidFill>
                          <a:latin typeface="Arial" panose="020B0604020202020204" pitchFamily="34" charset="0"/>
                        </a:defRPr>
                      </a:lvl4pPr>
                      <a:lvl5pPr marL="2057400" indent="-228600" eaLnBrk="0" hangingPunct="0">
                        <a:spcBef>
                          <a:spcPct val="20000"/>
                        </a:spcBef>
                        <a:defRPr sz="1200">
                          <a:solidFill>
                            <a:schemeClr val="tx1"/>
                          </a:solidFill>
                          <a:latin typeface="Arial" panose="020B0604020202020204" pitchFamily="34" charset="0"/>
                        </a:defRPr>
                      </a:lvl5pPr>
                      <a:lvl6pPr marL="2514600" indent="-228600" eaLnBrk="0" fontAlgn="base" hangingPunct="0">
                        <a:spcBef>
                          <a:spcPct val="20000"/>
                        </a:spcBef>
                        <a:spcAft>
                          <a:spcPct val="0"/>
                        </a:spcAft>
                        <a:defRPr sz="1200">
                          <a:solidFill>
                            <a:schemeClr val="tx1"/>
                          </a:solidFill>
                          <a:latin typeface="Arial" panose="020B0604020202020204" pitchFamily="34" charset="0"/>
                        </a:defRPr>
                      </a:lvl6pPr>
                      <a:lvl7pPr marL="2971800" indent="-228600" eaLnBrk="0" fontAlgn="base" hangingPunct="0">
                        <a:spcBef>
                          <a:spcPct val="20000"/>
                        </a:spcBef>
                        <a:spcAft>
                          <a:spcPct val="0"/>
                        </a:spcAft>
                        <a:defRPr sz="1200">
                          <a:solidFill>
                            <a:schemeClr val="tx1"/>
                          </a:solidFill>
                          <a:latin typeface="Arial" panose="020B0604020202020204" pitchFamily="34" charset="0"/>
                        </a:defRPr>
                      </a:lvl7pPr>
                      <a:lvl8pPr marL="3429000" indent="-228600" eaLnBrk="0" fontAlgn="base" hangingPunct="0">
                        <a:spcBef>
                          <a:spcPct val="20000"/>
                        </a:spcBef>
                        <a:spcAft>
                          <a:spcPct val="0"/>
                        </a:spcAft>
                        <a:defRPr sz="1200">
                          <a:solidFill>
                            <a:schemeClr val="tx1"/>
                          </a:solidFill>
                          <a:latin typeface="Arial" panose="020B0604020202020204" pitchFamily="34" charset="0"/>
                        </a:defRPr>
                      </a:lvl8pPr>
                      <a:lvl9pPr marL="3886200" indent="-228600" eaLnBrk="0" fontAlgn="base" hangingPunct="0">
                        <a:spcBef>
                          <a:spcPct val="20000"/>
                        </a:spcBef>
                        <a:spcAft>
                          <a:spcPct val="0"/>
                        </a:spcAft>
                        <a:defRPr sz="12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500" b="0" i="0" u="none" strike="noStrike" cap="none" normalizeH="0" baseline="0" smtClean="0">
                        <a:ln>
                          <a:noFill/>
                        </a:ln>
                        <a:solidFill>
                          <a:srgbClr val="FF0000"/>
                        </a:solidFill>
                        <a:effectLst/>
                        <a:latin typeface="Arial" panose="020B0604020202020204" pitchFamily="34" charset="0"/>
                      </a:endParaRPr>
                    </a:p>
                  </a:txBody>
                  <a:tcPr marL="68580" marR="68580" marT="34290" marB="3429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16938645"/>
                  </a:ext>
                </a:extLst>
              </a:tr>
              <a:tr h="352425">
                <a:tc>
                  <a:txBody>
                    <a:bodyPr/>
                    <a:lstStyle>
                      <a:lvl1pPr eaLnBrk="0" hangingPunct="0">
                        <a:spcBef>
                          <a:spcPct val="20000"/>
                        </a:spcBef>
                        <a:defRPr sz="2000">
                          <a:solidFill>
                            <a:srgbClr val="FF0000"/>
                          </a:solidFill>
                          <a:latin typeface="Arial" panose="020B0604020202020204" pitchFamily="34" charset="0"/>
                        </a:defRPr>
                      </a:lvl1pPr>
                      <a:lvl2pPr marL="742950" indent="-285750" eaLnBrk="0" hangingPunct="0">
                        <a:spcBef>
                          <a:spcPct val="20000"/>
                        </a:spcBef>
                        <a:defRPr>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sz="1400">
                          <a:solidFill>
                            <a:schemeClr val="tx1"/>
                          </a:solidFill>
                          <a:latin typeface="Arial" panose="020B0604020202020204" pitchFamily="34" charset="0"/>
                        </a:defRPr>
                      </a:lvl4pPr>
                      <a:lvl5pPr marL="2057400" indent="-228600" eaLnBrk="0" hangingPunct="0">
                        <a:spcBef>
                          <a:spcPct val="20000"/>
                        </a:spcBef>
                        <a:defRPr sz="1200">
                          <a:solidFill>
                            <a:schemeClr val="tx1"/>
                          </a:solidFill>
                          <a:latin typeface="Arial" panose="020B0604020202020204" pitchFamily="34" charset="0"/>
                        </a:defRPr>
                      </a:lvl5pPr>
                      <a:lvl6pPr marL="2514600" indent="-228600" eaLnBrk="0" fontAlgn="base" hangingPunct="0">
                        <a:spcBef>
                          <a:spcPct val="20000"/>
                        </a:spcBef>
                        <a:spcAft>
                          <a:spcPct val="0"/>
                        </a:spcAft>
                        <a:defRPr sz="1200">
                          <a:solidFill>
                            <a:schemeClr val="tx1"/>
                          </a:solidFill>
                          <a:latin typeface="Arial" panose="020B0604020202020204" pitchFamily="34" charset="0"/>
                        </a:defRPr>
                      </a:lvl6pPr>
                      <a:lvl7pPr marL="2971800" indent="-228600" eaLnBrk="0" fontAlgn="base" hangingPunct="0">
                        <a:spcBef>
                          <a:spcPct val="20000"/>
                        </a:spcBef>
                        <a:spcAft>
                          <a:spcPct val="0"/>
                        </a:spcAft>
                        <a:defRPr sz="1200">
                          <a:solidFill>
                            <a:schemeClr val="tx1"/>
                          </a:solidFill>
                          <a:latin typeface="Arial" panose="020B0604020202020204" pitchFamily="34" charset="0"/>
                        </a:defRPr>
                      </a:lvl7pPr>
                      <a:lvl8pPr marL="3429000" indent="-228600" eaLnBrk="0" fontAlgn="base" hangingPunct="0">
                        <a:spcBef>
                          <a:spcPct val="20000"/>
                        </a:spcBef>
                        <a:spcAft>
                          <a:spcPct val="0"/>
                        </a:spcAft>
                        <a:defRPr sz="1200">
                          <a:solidFill>
                            <a:schemeClr val="tx1"/>
                          </a:solidFill>
                          <a:latin typeface="Arial" panose="020B0604020202020204" pitchFamily="34" charset="0"/>
                        </a:defRPr>
                      </a:lvl8pPr>
                      <a:lvl9pPr marL="3886200" indent="-228600" eaLnBrk="0" fontAlgn="base" hangingPunct="0">
                        <a:spcBef>
                          <a:spcPct val="20000"/>
                        </a:spcBef>
                        <a:spcAft>
                          <a:spcPct val="0"/>
                        </a:spcAft>
                        <a:defRPr sz="12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500" b="0" i="0" u="none" strike="noStrike" cap="none" normalizeH="0" baseline="0" smtClean="0">
                        <a:ln>
                          <a:noFill/>
                        </a:ln>
                        <a:solidFill>
                          <a:srgbClr val="FF0000"/>
                        </a:solidFill>
                        <a:effectLst/>
                        <a:latin typeface="Arial" panose="020B0604020202020204" pitchFamily="34" charset="0"/>
                      </a:endParaRPr>
                    </a:p>
                  </a:txBody>
                  <a:tcPr marL="68580" marR="68580" marT="34290" marB="3429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34348769"/>
                  </a:ext>
                </a:extLst>
              </a:tr>
              <a:tr h="352425">
                <a:tc>
                  <a:txBody>
                    <a:bodyPr/>
                    <a:lstStyle>
                      <a:lvl1pPr eaLnBrk="0" hangingPunct="0">
                        <a:spcBef>
                          <a:spcPct val="20000"/>
                        </a:spcBef>
                        <a:defRPr sz="2000">
                          <a:solidFill>
                            <a:srgbClr val="FF0000"/>
                          </a:solidFill>
                          <a:latin typeface="Arial" panose="020B0604020202020204" pitchFamily="34" charset="0"/>
                        </a:defRPr>
                      </a:lvl1pPr>
                      <a:lvl2pPr marL="742950" indent="-285750" eaLnBrk="0" hangingPunct="0">
                        <a:spcBef>
                          <a:spcPct val="20000"/>
                        </a:spcBef>
                        <a:defRPr>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sz="1400">
                          <a:solidFill>
                            <a:schemeClr val="tx1"/>
                          </a:solidFill>
                          <a:latin typeface="Arial" panose="020B0604020202020204" pitchFamily="34" charset="0"/>
                        </a:defRPr>
                      </a:lvl4pPr>
                      <a:lvl5pPr marL="2057400" indent="-228600" eaLnBrk="0" hangingPunct="0">
                        <a:spcBef>
                          <a:spcPct val="20000"/>
                        </a:spcBef>
                        <a:defRPr sz="1200">
                          <a:solidFill>
                            <a:schemeClr val="tx1"/>
                          </a:solidFill>
                          <a:latin typeface="Arial" panose="020B0604020202020204" pitchFamily="34" charset="0"/>
                        </a:defRPr>
                      </a:lvl5pPr>
                      <a:lvl6pPr marL="2514600" indent="-228600" eaLnBrk="0" fontAlgn="base" hangingPunct="0">
                        <a:spcBef>
                          <a:spcPct val="20000"/>
                        </a:spcBef>
                        <a:spcAft>
                          <a:spcPct val="0"/>
                        </a:spcAft>
                        <a:defRPr sz="1200">
                          <a:solidFill>
                            <a:schemeClr val="tx1"/>
                          </a:solidFill>
                          <a:latin typeface="Arial" panose="020B0604020202020204" pitchFamily="34" charset="0"/>
                        </a:defRPr>
                      </a:lvl6pPr>
                      <a:lvl7pPr marL="2971800" indent="-228600" eaLnBrk="0" fontAlgn="base" hangingPunct="0">
                        <a:spcBef>
                          <a:spcPct val="20000"/>
                        </a:spcBef>
                        <a:spcAft>
                          <a:spcPct val="0"/>
                        </a:spcAft>
                        <a:defRPr sz="1200">
                          <a:solidFill>
                            <a:schemeClr val="tx1"/>
                          </a:solidFill>
                          <a:latin typeface="Arial" panose="020B0604020202020204" pitchFamily="34" charset="0"/>
                        </a:defRPr>
                      </a:lvl7pPr>
                      <a:lvl8pPr marL="3429000" indent="-228600" eaLnBrk="0" fontAlgn="base" hangingPunct="0">
                        <a:spcBef>
                          <a:spcPct val="20000"/>
                        </a:spcBef>
                        <a:spcAft>
                          <a:spcPct val="0"/>
                        </a:spcAft>
                        <a:defRPr sz="1200">
                          <a:solidFill>
                            <a:schemeClr val="tx1"/>
                          </a:solidFill>
                          <a:latin typeface="Arial" panose="020B0604020202020204" pitchFamily="34" charset="0"/>
                        </a:defRPr>
                      </a:lvl8pPr>
                      <a:lvl9pPr marL="3886200" indent="-228600" eaLnBrk="0" fontAlgn="base" hangingPunct="0">
                        <a:spcBef>
                          <a:spcPct val="20000"/>
                        </a:spcBef>
                        <a:spcAft>
                          <a:spcPct val="0"/>
                        </a:spcAft>
                        <a:defRPr sz="12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500" b="0" i="0" u="none" strike="noStrike" cap="none" normalizeH="0" baseline="0" smtClean="0">
                          <a:ln>
                            <a:noFill/>
                          </a:ln>
                          <a:solidFill>
                            <a:srgbClr val="FF0000"/>
                          </a:solidFill>
                          <a:effectLst/>
                          <a:latin typeface="Arial" panose="020B0604020202020204" pitchFamily="34" charset="0"/>
                        </a:rPr>
                        <a:t>6</a:t>
                      </a:r>
                    </a:p>
                  </a:txBody>
                  <a:tcPr marL="68580" marR="68580" marT="34290" marB="3429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16657145"/>
                  </a:ext>
                </a:extLst>
              </a:tr>
              <a:tr h="352425">
                <a:tc>
                  <a:txBody>
                    <a:bodyPr/>
                    <a:lstStyle>
                      <a:lvl1pPr eaLnBrk="0" hangingPunct="0">
                        <a:spcBef>
                          <a:spcPct val="20000"/>
                        </a:spcBef>
                        <a:defRPr sz="2000">
                          <a:solidFill>
                            <a:srgbClr val="FF0000"/>
                          </a:solidFill>
                          <a:latin typeface="Arial" panose="020B0604020202020204" pitchFamily="34" charset="0"/>
                        </a:defRPr>
                      </a:lvl1pPr>
                      <a:lvl2pPr marL="742950" indent="-285750" eaLnBrk="0" hangingPunct="0">
                        <a:spcBef>
                          <a:spcPct val="20000"/>
                        </a:spcBef>
                        <a:defRPr>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sz="1400">
                          <a:solidFill>
                            <a:schemeClr val="tx1"/>
                          </a:solidFill>
                          <a:latin typeface="Arial" panose="020B0604020202020204" pitchFamily="34" charset="0"/>
                        </a:defRPr>
                      </a:lvl4pPr>
                      <a:lvl5pPr marL="2057400" indent="-228600" eaLnBrk="0" hangingPunct="0">
                        <a:spcBef>
                          <a:spcPct val="20000"/>
                        </a:spcBef>
                        <a:defRPr sz="1200">
                          <a:solidFill>
                            <a:schemeClr val="tx1"/>
                          </a:solidFill>
                          <a:latin typeface="Arial" panose="020B0604020202020204" pitchFamily="34" charset="0"/>
                        </a:defRPr>
                      </a:lvl5pPr>
                      <a:lvl6pPr marL="2514600" indent="-228600" eaLnBrk="0" fontAlgn="base" hangingPunct="0">
                        <a:spcBef>
                          <a:spcPct val="20000"/>
                        </a:spcBef>
                        <a:spcAft>
                          <a:spcPct val="0"/>
                        </a:spcAft>
                        <a:defRPr sz="1200">
                          <a:solidFill>
                            <a:schemeClr val="tx1"/>
                          </a:solidFill>
                          <a:latin typeface="Arial" panose="020B0604020202020204" pitchFamily="34" charset="0"/>
                        </a:defRPr>
                      </a:lvl6pPr>
                      <a:lvl7pPr marL="2971800" indent="-228600" eaLnBrk="0" fontAlgn="base" hangingPunct="0">
                        <a:spcBef>
                          <a:spcPct val="20000"/>
                        </a:spcBef>
                        <a:spcAft>
                          <a:spcPct val="0"/>
                        </a:spcAft>
                        <a:defRPr sz="1200">
                          <a:solidFill>
                            <a:schemeClr val="tx1"/>
                          </a:solidFill>
                          <a:latin typeface="Arial" panose="020B0604020202020204" pitchFamily="34" charset="0"/>
                        </a:defRPr>
                      </a:lvl7pPr>
                      <a:lvl8pPr marL="3429000" indent="-228600" eaLnBrk="0" fontAlgn="base" hangingPunct="0">
                        <a:spcBef>
                          <a:spcPct val="20000"/>
                        </a:spcBef>
                        <a:spcAft>
                          <a:spcPct val="0"/>
                        </a:spcAft>
                        <a:defRPr sz="1200">
                          <a:solidFill>
                            <a:schemeClr val="tx1"/>
                          </a:solidFill>
                          <a:latin typeface="Arial" panose="020B0604020202020204" pitchFamily="34" charset="0"/>
                        </a:defRPr>
                      </a:lvl8pPr>
                      <a:lvl9pPr marL="3886200" indent="-228600" eaLnBrk="0" fontAlgn="base" hangingPunct="0">
                        <a:spcBef>
                          <a:spcPct val="20000"/>
                        </a:spcBef>
                        <a:spcAft>
                          <a:spcPct val="0"/>
                        </a:spcAft>
                        <a:defRPr sz="12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500" b="0" i="0" u="none" strike="noStrike" cap="none" normalizeH="0" baseline="0" smtClean="0">
                          <a:ln>
                            <a:noFill/>
                          </a:ln>
                          <a:solidFill>
                            <a:srgbClr val="FF0000"/>
                          </a:solidFill>
                          <a:effectLst/>
                          <a:latin typeface="Arial" panose="020B0604020202020204" pitchFamily="34" charset="0"/>
                        </a:rPr>
                        <a:t>5</a:t>
                      </a:r>
                    </a:p>
                  </a:txBody>
                  <a:tcPr marL="68580" marR="68580" marT="34290" marB="3429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80083499"/>
                  </a:ext>
                </a:extLst>
              </a:tr>
              <a:tr h="352425">
                <a:tc>
                  <a:txBody>
                    <a:bodyPr/>
                    <a:lstStyle>
                      <a:lvl1pPr eaLnBrk="0" hangingPunct="0">
                        <a:spcBef>
                          <a:spcPct val="20000"/>
                        </a:spcBef>
                        <a:defRPr sz="2000">
                          <a:solidFill>
                            <a:srgbClr val="FF0000"/>
                          </a:solidFill>
                          <a:latin typeface="Arial" panose="020B0604020202020204" pitchFamily="34" charset="0"/>
                        </a:defRPr>
                      </a:lvl1pPr>
                      <a:lvl2pPr marL="742950" indent="-285750" eaLnBrk="0" hangingPunct="0">
                        <a:spcBef>
                          <a:spcPct val="20000"/>
                        </a:spcBef>
                        <a:defRPr>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sz="1400">
                          <a:solidFill>
                            <a:schemeClr val="tx1"/>
                          </a:solidFill>
                          <a:latin typeface="Arial" panose="020B0604020202020204" pitchFamily="34" charset="0"/>
                        </a:defRPr>
                      </a:lvl4pPr>
                      <a:lvl5pPr marL="2057400" indent="-228600" eaLnBrk="0" hangingPunct="0">
                        <a:spcBef>
                          <a:spcPct val="20000"/>
                        </a:spcBef>
                        <a:defRPr sz="1200">
                          <a:solidFill>
                            <a:schemeClr val="tx1"/>
                          </a:solidFill>
                          <a:latin typeface="Arial" panose="020B0604020202020204" pitchFamily="34" charset="0"/>
                        </a:defRPr>
                      </a:lvl5pPr>
                      <a:lvl6pPr marL="2514600" indent="-228600" eaLnBrk="0" fontAlgn="base" hangingPunct="0">
                        <a:spcBef>
                          <a:spcPct val="20000"/>
                        </a:spcBef>
                        <a:spcAft>
                          <a:spcPct val="0"/>
                        </a:spcAft>
                        <a:defRPr sz="1200">
                          <a:solidFill>
                            <a:schemeClr val="tx1"/>
                          </a:solidFill>
                          <a:latin typeface="Arial" panose="020B0604020202020204" pitchFamily="34" charset="0"/>
                        </a:defRPr>
                      </a:lvl6pPr>
                      <a:lvl7pPr marL="2971800" indent="-228600" eaLnBrk="0" fontAlgn="base" hangingPunct="0">
                        <a:spcBef>
                          <a:spcPct val="20000"/>
                        </a:spcBef>
                        <a:spcAft>
                          <a:spcPct val="0"/>
                        </a:spcAft>
                        <a:defRPr sz="1200">
                          <a:solidFill>
                            <a:schemeClr val="tx1"/>
                          </a:solidFill>
                          <a:latin typeface="Arial" panose="020B0604020202020204" pitchFamily="34" charset="0"/>
                        </a:defRPr>
                      </a:lvl7pPr>
                      <a:lvl8pPr marL="3429000" indent="-228600" eaLnBrk="0" fontAlgn="base" hangingPunct="0">
                        <a:spcBef>
                          <a:spcPct val="20000"/>
                        </a:spcBef>
                        <a:spcAft>
                          <a:spcPct val="0"/>
                        </a:spcAft>
                        <a:defRPr sz="1200">
                          <a:solidFill>
                            <a:schemeClr val="tx1"/>
                          </a:solidFill>
                          <a:latin typeface="Arial" panose="020B0604020202020204" pitchFamily="34" charset="0"/>
                        </a:defRPr>
                      </a:lvl8pPr>
                      <a:lvl9pPr marL="3886200" indent="-228600" eaLnBrk="0" fontAlgn="base" hangingPunct="0">
                        <a:spcBef>
                          <a:spcPct val="20000"/>
                        </a:spcBef>
                        <a:spcAft>
                          <a:spcPct val="0"/>
                        </a:spcAft>
                        <a:defRPr sz="12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500" b="0" i="0" u="none" strike="noStrike" cap="none" normalizeH="0" baseline="0" smtClean="0">
                          <a:ln>
                            <a:noFill/>
                          </a:ln>
                          <a:solidFill>
                            <a:srgbClr val="FF0000"/>
                          </a:solidFill>
                          <a:effectLst/>
                          <a:latin typeface="Arial" panose="020B0604020202020204" pitchFamily="34" charset="0"/>
                        </a:rPr>
                        <a:t>2</a:t>
                      </a:r>
                    </a:p>
                  </a:txBody>
                  <a:tcPr marL="68580" marR="68580" marT="34290" marB="3429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19981396"/>
                  </a:ext>
                </a:extLst>
              </a:tr>
              <a:tr h="352425">
                <a:tc>
                  <a:txBody>
                    <a:bodyPr/>
                    <a:lstStyle>
                      <a:lvl1pPr eaLnBrk="0" hangingPunct="0">
                        <a:spcBef>
                          <a:spcPct val="20000"/>
                        </a:spcBef>
                        <a:defRPr sz="2000">
                          <a:solidFill>
                            <a:srgbClr val="FF0000"/>
                          </a:solidFill>
                          <a:latin typeface="Arial" panose="020B0604020202020204" pitchFamily="34" charset="0"/>
                        </a:defRPr>
                      </a:lvl1pPr>
                      <a:lvl2pPr marL="742950" indent="-285750" eaLnBrk="0" hangingPunct="0">
                        <a:spcBef>
                          <a:spcPct val="20000"/>
                        </a:spcBef>
                        <a:defRPr>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sz="1400">
                          <a:solidFill>
                            <a:schemeClr val="tx1"/>
                          </a:solidFill>
                          <a:latin typeface="Arial" panose="020B0604020202020204" pitchFamily="34" charset="0"/>
                        </a:defRPr>
                      </a:lvl4pPr>
                      <a:lvl5pPr marL="2057400" indent="-228600" eaLnBrk="0" hangingPunct="0">
                        <a:spcBef>
                          <a:spcPct val="20000"/>
                        </a:spcBef>
                        <a:defRPr sz="1200">
                          <a:solidFill>
                            <a:schemeClr val="tx1"/>
                          </a:solidFill>
                          <a:latin typeface="Arial" panose="020B0604020202020204" pitchFamily="34" charset="0"/>
                        </a:defRPr>
                      </a:lvl5pPr>
                      <a:lvl6pPr marL="2514600" indent="-228600" eaLnBrk="0" fontAlgn="base" hangingPunct="0">
                        <a:spcBef>
                          <a:spcPct val="20000"/>
                        </a:spcBef>
                        <a:spcAft>
                          <a:spcPct val="0"/>
                        </a:spcAft>
                        <a:defRPr sz="1200">
                          <a:solidFill>
                            <a:schemeClr val="tx1"/>
                          </a:solidFill>
                          <a:latin typeface="Arial" panose="020B0604020202020204" pitchFamily="34" charset="0"/>
                        </a:defRPr>
                      </a:lvl6pPr>
                      <a:lvl7pPr marL="2971800" indent="-228600" eaLnBrk="0" fontAlgn="base" hangingPunct="0">
                        <a:spcBef>
                          <a:spcPct val="20000"/>
                        </a:spcBef>
                        <a:spcAft>
                          <a:spcPct val="0"/>
                        </a:spcAft>
                        <a:defRPr sz="1200">
                          <a:solidFill>
                            <a:schemeClr val="tx1"/>
                          </a:solidFill>
                          <a:latin typeface="Arial" panose="020B0604020202020204" pitchFamily="34" charset="0"/>
                        </a:defRPr>
                      </a:lvl7pPr>
                      <a:lvl8pPr marL="3429000" indent="-228600" eaLnBrk="0" fontAlgn="base" hangingPunct="0">
                        <a:spcBef>
                          <a:spcPct val="20000"/>
                        </a:spcBef>
                        <a:spcAft>
                          <a:spcPct val="0"/>
                        </a:spcAft>
                        <a:defRPr sz="1200">
                          <a:solidFill>
                            <a:schemeClr val="tx1"/>
                          </a:solidFill>
                          <a:latin typeface="Arial" panose="020B0604020202020204" pitchFamily="34" charset="0"/>
                        </a:defRPr>
                      </a:lvl8pPr>
                      <a:lvl9pPr marL="3886200" indent="-228600" eaLnBrk="0" fontAlgn="base" hangingPunct="0">
                        <a:spcBef>
                          <a:spcPct val="20000"/>
                        </a:spcBef>
                        <a:spcAft>
                          <a:spcPct val="0"/>
                        </a:spcAft>
                        <a:defRPr sz="12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500" b="0" i="0" u="none" strike="noStrike" cap="none" normalizeH="0" baseline="0" dirty="0" smtClean="0">
                          <a:ln>
                            <a:noFill/>
                          </a:ln>
                          <a:solidFill>
                            <a:srgbClr val="FF0000"/>
                          </a:solidFill>
                          <a:effectLst/>
                          <a:latin typeface="Arial" panose="020B0604020202020204" pitchFamily="34" charset="0"/>
                        </a:rPr>
                        <a:t>1</a:t>
                      </a:r>
                    </a:p>
                  </a:txBody>
                  <a:tcPr marL="68580" marR="68580" marT="34290" marB="3429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137261330"/>
                  </a:ext>
                </a:extLst>
              </a:tr>
            </a:tbl>
          </a:graphicData>
        </a:graphic>
      </p:graphicFrame>
      <p:sp>
        <p:nvSpPr>
          <p:cNvPr id="16389" name="Text Box 4"/>
          <p:cNvSpPr txBox="1">
            <a:spLocks noChangeArrowheads="1"/>
          </p:cNvSpPr>
          <p:nvPr/>
        </p:nvSpPr>
        <p:spPr bwMode="auto">
          <a:xfrm>
            <a:off x="5898356" y="1946672"/>
            <a:ext cx="224742" cy="300082"/>
          </a:xfrm>
          <a:prstGeom prst="rect">
            <a:avLst/>
          </a:prstGeom>
          <a:solidFill>
            <a:srgbClr val="66FF33"/>
          </a:solidFill>
          <a:ln w="9525">
            <a:solidFill>
              <a:schemeClr val="tx1"/>
            </a:solidFill>
            <a:miter lim="800000"/>
            <a:headEnd/>
            <a:tailEnd/>
          </a:ln>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685800" fontAlgn="base">
              <a:spcBef>
                <a:spcPct val="0"/>
              </a:spcBef>
              <a:spcAft>
                <a:spcPct val="0"/>
              </a:spcAft>
              <a:buClrTx/>
            </a:pPr>
            <a:r>
              <a:rPr lang="en-US" altLang="en-US" sz="1350" b="1" kern="1200">
                <a:solidFill>
                  <a:srgbClr val="000000"/>
                </a:solidFill>
                <a:latin typeface="Gabriola" panose="04040605051002020D02" pitchFamily="82" charset="0"/>
                <a:ea typeface="+mn-ea"/>
                <a:cs typeface="+mn-cs"/>
              </a:rPr>
              <a:t>1</a:t>
            </a:r>
          </a:p>
        </p:txBody>
      </p:sp>
      <p:sp>
        <p:nvSpPr>
          <p:cNvPr id="16390" name="Text Box 5"/>
          <p:cNvSpPr txBox="1">
            <a:spLocks noChangeArrowheads="1"/>
          </p:cNvSpPr>
          <p:nvPr/>
        </p:nvSpPr>
        <p:spPr bwMode="auto">
          <a:xfrm>
            <a:off x="5441156" y="2578894"/>
            <a:ext cx="240772" cy="300082"/>
          </a:xfrm>
          <a:prstGeom prst="rect">
            <a:avLst/>
          </a:prstGeom>
          <a:solidFill>
            <a:srgbClr val="66FF33"/>
          </a:solidFill>
          <a:ln w="9525">
            <a:solidFill>
              <a:schemeClr val="tx1"/>
            </a:solidFill>
            <a:miter lim="800000"/>
            <a:headEnd/>
            <a:tailEnd/>
          </a:ln>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685800" fontAlgn="base">
              <a:spcBef>
                <a:spcPct val="0"/>
              </a:spcBef>
              <a:spcAft>
                <a:spcPct val="0"/>
              </a:spcAft>
              <a:buClrTx/>
            </a:pPr>
            <a:r>
              <a:rPr lang="en-US" altLang="en-US" sz="1350" b="1" kern="1200">
                <a:solidFill>
                  <a:srgbClr val="000000"/>
                </a:solidFill>
                <a:latin typeface="Gabriola" panose="04040605051002020D02" pitchFamily="82" charset="0"/>
                <a:ea typeface="+mn-ea"/>
                <a:cs typeface="+mn-cs"/>
              </a:rPr>
              <a:t>2</a:t>
            </a:r>
          </a:p>
        </p:txBody>
      </p:sp>
      <p:sp>
        <p:nvSpPr>
          <p:cNvPr id="16391" name="Text Box 6"/>
          <p:cNvSpPr txBox="1">
            <a:spLocks noChangeArrowheads="1"/>
          </p:cNvSpPr>
          <p:nvPr/>
        </p:nvSpPr>
        <p:spPr bwMode="auto">
          <a:xfrm>
            <a:off x="5898356" y="2578894"/>
            <a:ext cx="242374" cy="30008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685800" fontAlgn="base">
              <a:spcBef>
                <a:spcPct val="0"/>
              </a:spcBef>
              <a:spcAft>
                <a:spcPct val="0"/>
              </a:spcAft>
              <a:buClrTx/>
            </a:pPr>
            <a:r>
              <a:rPr lang="en-US" altLang="en-US" sz="1350" b="1" kern="1200">
                <a:solidFill>
                  <a:srgbClr val="000000"/>
                </a:solidFill>
                <a:latin typeface="Gabriola" panose="04040605051002020D02" pitchFamily="82" charset="0"/>
                <a:ea typeface="+mn-ea"/>
                <a:cs typeface="+mn-cs"/>
              </a:rPr>
              <a:t>3</a:t>
            </a:r>
          </a:p>
        </p:txBody>
      </p:sp>
      <p:sp>
        <p:nvSpPr>
          <p:cNvPr id="16392" name="Text Box 7"/>
          <p:cNvSpPr txBox="1">
            <a:spLocks noChangeArrowheads="1"/>
          </p:cNvSpPr>
          <p:nvPr/>
        </p:nvSpPr>
        <p:spPr bwMode="auto">
          <a:xfrm>
            <a:off x="6343650" y="2578894"/>
            <a:ext cx="253596" cy="30008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685800" fontAlgn="base">
              <a:spcBef>
                <a:spcPct val="0"/>
              </a:spcBef>
              <a:spcAft>
                <a:spcPct val="0"/>
              </a:spcAft>
              <a:buClrTx/>
            </a:pPr>
            <a:r>
              <a:rPr lang="en-US" altLang="en-US" sz="1350" b="1" kern="1200">
                <a:solidFill>
                  <a:srgbClr val="000000"/>
                </a:solidFill>
                <a:latin typeface="Gabriola" panose="04040605051002020D02" pitchFamily="82" charset="0"/>
                <a:ea typeface="+mn-ea"/>
                <a:cs typeface="+mn-cs"/>
              </a:rPr>
              <a:t>4</a:t>
            </a:r>
          </a:p>
        </p:txBody>
      </p:sp>
      <p:sp>
        <p:nvSpPr>
          <p:cNvPr id="16393" name="Text Box 8"/>
          <p:cNvSpPr txBox="1">
            <a:spLocks noChangeArrowheads="1"/>
          </p:cNvSpPr>
          <p:nvPr/>
        </p:nvSpPr>
        <p:spPr bwMode="auto">
          <a:xfrm>
            <a:off x="4972050" y="3146822"/>
            <a:ext cx="243978" cy="300082"/>
          </a:xfrm>
          <a:prstGeom prst="rect">
            <a:avLst/>
          </a:prstGeom>
          <a:solidFill>
            <a:srgbClr val="66FF33"/>
          </a:solidFill>
          <a:ln w="9525">
            <a:solidFill>
              <a:schemeClr val="tx1"/>
            </a:solidFill>
            <a:miter lim="800000"/>
            <a:headEnd/>
            <a:tailEnd/>
          </a:ln>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685800" fontAlgn="base">
              <a:spcBef>
                <a:spcPct val="0"/>
              </a:spcBef>
              <a:spcAft>
                <a:spcPct val="0"/>
              </a:spcAft>
              <a:buClrTx/>
            </a:pPr>
            <a:r>
              <a:rPr lang="en-US" altLang="en-US" sz="1350" b="1" kern="1200">
                <a:solidFill>
                  <a:srgbClr val="000000"/>
                </a:solidFill>
                <a:latin typeface="Gabriola" panose="04040605051002020D02" pitchFamily="82" charset="0"/>
                <a:ea typeface="+mn-ea"/>
                <a:cs typeface="+mn-cs"/>
              </a:rPr>
              <a:t>5</a:t>
            </a:r>
          </a:p>
        </p:txBody>
      </p:sp>
      <p:sp>
        <p:nvSpPr>
          <p:cNvPr id="16394" name="Text Box 9"/>
          <p:cNvSpPr txBox="1">
            <a:spLocks noChangeArrowheads="1"/>
          </p:cNvSpPr>
          <p:nvPr/>
        </p:nvSpPr>
        <p:spPr bwMode="auto">
          <a:xfrm>
            <a:off x="5429250" y="3146822"/>
            <a:ext cx="253596" cy="300082"/>
          </a:xfrm>
          <a:prstGeom prst="rect">
            <a:avLst/>
          </a:prstGeom>
          <a:solidFill>
            <a:srgbClr val="66FF33"/>
          </a:solidFill>
          <a:ln w="9525">
            <a:solidFill>
              <a:schemeClr val="tx1"/>
            </a:solidFill>
            <a:miter lim="800000"/>
            <a:headEnd/>
            <a:tailEnd/>
          </a:ln>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685800" fontAlgn="base">
              <a:spcBef>
                <a:spcPct val="0"/>
              </a:spcBef>
              <a:spcAft>
                <a:spcPct val="0"/>
              </a:spcAft>
              <a:buClrTx/>
            </a:pPr>
            <a:r>
              <a:rPr lang="en-US" altLang="en-US" sz="1350" b="1" kern="1200">
                <a:solidFill>
                  <a:srgbClr val="000000"/>
                </a:solidFill>
                <a:latin typeface="Gabriola" panose="04040605051002020D02" pitchFamily="82" charset="0"/>
                <a:ea typeface="+mn-ea"/>
                <a:cs typeface="+mn-cs"/>
              </a:rPr>
              <a:t>6</a:t>
            </a:r>
          </a:p>
        </p:txBody>
      </p:sp>
      <p:sp>
        <p:nvSpPr>
          <p:cNvPr id="16395" name="Text Box 10"/>
          <p:cNvSpPr txBox="1">
            <a:spLocks noChangeArrowheads="1"/>
          </p:cNvSpPr>
          <p:nvPr/>
        </p:nvSpPr>
        <p:spPr bwMode="auto">
          <a:xfrm>
            <a:off x="6355556" y="3146822"/>
            <a:ext cx="250390" cy="30008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685800" fontAlgn="base">
              <a:spcBef>
                <a:spcPct val="0"/>
              </a:spcBef>
              <a:spcAft>
                <a:spcPct val="0"/>
              </a:spcAft>
              <a:buClrTx/>
            </a:pPr>
            <a:r>
              <a:rPr lang="en-US" altLang="en-US" sz="1350" b="1" kern="1200">
                <a:solidFill>
                  <a:srgbClr val="000000"/>
                </a:solidFill>
                <a:latin typeface="Gabriola" panose="04040605051002020D02" pitchFamily="82" charset="0"/>
                <a:ea typeface="+mn-ea"/>
                <a:cs typeface="+mn-cs"/>
              </a:rPr>
              <a:t>8</a:t>
            </a:r>
          </a:p>
        </p:txBody>
      </p:sp>
      <p:sp>
        <p:nvSpPr>
          <p:cNvPr id="16396" name="Text Box 11"/>
          <p:cNvSpPr txBox="1">
            <a:spLocks noChangeArrowheads="1"/>
          </p:cNvSpPr>
          <p:nvPr/>
        </p:nvSpPr>
        <p:spPr bwMode="auto">
          <a:xfrm>
            <a:off x="5898356" y="3146822"/>
            <a:ext cx="250390" cy="30008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685800" fontAlgn="base">
              <a:spcBef>
                <a:spcPct val="0"/>
              </a:spcBef>
              <a:spcAft>
                <a:spcPct val="0"/>
              </a:spcAft>
              <a:buClrTx/>
            </a:pPr>
            <a:r>
              <a:rPr lang="en-US" altLang="en-US" sz="1350" b="1" kern="1200">
                <a:solidFill>
                  <a:srgbClr val="000000"/>
                </a:solidFill>
                <a:latin typeface="Gabriola" panose="04040605051002020D02" pitchFamily="82" charset="0"/>
                <a:ea typeface="+mn-ea"/>
                <a:cs typeface="+mn-cs"/>
              </a:rPr>
              <a:t>7</a:t>
            </a:r>
          </a:p>
        </p:txBody>
      </p:sp>
      <p:sp>
        <p:nvSpPr>
          <p:cNvPr id="16397" name="Text Box 12"/>
          <p:cNvSpPr txBox="1">
            <a:spLocks noChangeArrowheads="1"/>
          </p:cNvSpPr>
          <p:nvPr/>
        </p:nvSpPr>
        <p:spPr bwMode="auto">
          <a:xfrm>
            <a:off x="5441156" y="3775472"/>
            <a:ext cx="253596" cy="300082"/>
          </a:xfrm>
          <a:prstGeom prst="rect">
            <a:avLst/>
          </a:prstGeom>
          <a:solidFill>
            <a:schemeClr val="accent1"/>
          </a:solidFill>
          <a:ln w="9525">
            <a:solidFill>
              <a:schemeClr val="tx1"/>
            </a:solidFill>
            <a:miter lim="800000"/>
            <a:headEnd/>
            <a:tailEnd/>
          </a:ln>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685800" fontAlgn="base">
              <a:spcBef>
                <a:spcPct val="0"/>
              </a:spcBef>
              <a:spcAft>
                <a:spcPct val="0"/>
              </a:spcAft>
              <a:buClrTx/>
            </a:pPr>
            <a:r>
              <a:rPr lang="en-US" altLang="en-US" sz="1350" b="1" kern="1200">
                <a:solidFill>
                  <a:srgbClr val="000000"/>
                </a:solidFill>
                <a:latin typeface="Gabriola" panose="04040605051002020D02" pitchFamily="82" charset="0"/>
                <a:ea typeface="+mn-ea"/>
                <a:cs typeface="+mn-cs"/>
              </a:rPr>
              <a:t>9</a:t>
            </a:r>
          </a:p>
        </p:txBody>
      </p:sp>
      <p:sp>
        <p:nvSpPr>
          <p:cNvPr id="16398" name="Text Box 13"/>
          <p:cNvSpPr txBox="1">
            <a:spLocks noChangeArrowheads="1"/>
          </p:cNvSpPr>
          <p:nvPr/>
        </p:nvSpPr>
        <p:spPr bwMode="auto">
          <a:xfrm>
            <a:off x="5898356" y="3775472"/>
            <a:ext cx="293670" cy="300082"/>
          </a:xfrm>
          <a:prstGeom prst="rect">
            <a:avLst/>
          </a:prstGeom>
          <a:solidFill>
            <a:srgbClr val="FF9900"/>
          </a:solidFill>
          <a:ln w="9525">
            <a:solidFill>
              <a:schemeClr val="tx1"/>
            </a:solidFill>
            <a:miter lim="800000"/>
            <a:headEnd/>
            <a:tailEnd/>
          </a:ln>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685800" fontAlgn="base">
              <a:spcBef>
                <a:spcPct val="0"/>
              </a:spcBef>
              <a:spcAft>
                <a:spcPct val="0"/>
              </a:spcAft>
              <a:buClrTx/>
            </a:pPr>
            <a:r>
              <a:rPr lang="en-US" altLang="en-US" sz="1350" b="1" kern="1200">
                <a:solidFill>
                  <a:srgbClr val="000000"/>
                </a:solidFill>
                <a:latin typeface="Gabriola" panose="04040605051002020D02" pitchFamily="82" charset="0"/>
                <a:ea typeface="+mn-ea"/>
                <a:cs typeface="+mn-cs"/>
              </a:rPr>
              <a:t>10</a:t>
            </a:r>
          </a:p>
        </p:txBody>
      </p:sp>
      <p:sp>
        <p:nvSpPr>
          <p:cNvPr id="16399" name="Text Box 14"/>
          <p:cNvSpPr txBox="1">
            <a:spLocks noChangeArrowheads="1"/>
          </p:cNvSpPr>
          <p:nvPr/>
        </p:nvSpPr>
        <p:spPr bwMode="auto">
          <a:xfrm>
            <a:off x="6927056" y="3775472"/>
            <a:ext cx="280846" cy="30008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685800" fontAlgn="base">
              <a:spcBef>
                <a:spcPct val="0"/>
              </a:spcBef>
              <a:spcAft>
                <a:spcPct val="0"/>
              </a:spcAft>
              <a:buClrTx/>
            </a:pPr>
            <a:r>
              <a:rPr lang="en-US" altLang="en-US" sz="1350" b="1" kern="1200">
                <a:solidFill>
                  <a:srgbClr val="000000"/>
                </a:solidFill>
                <a:latin typeface="Gabriola" panose="04040605051002020D02" pitchFamily="82" charset="0"/>
                <a:ea typeface="+mn-ea"/>
                <a:cs typeface="+mn-cs"/>
              </a:rPr>
              <a:t>12</a:t>
            </a:r>
          </a:p>
        </p:txBody>
      </p:sp>
      <p:sp>
        <p:nvSpPr>
          <p:cNvPr id="16400" name="Text Box 15"/>
          <p:cNvSpPr txBox="1">
            <a:spLocks noChangeArrowheads="1"/>
          </p:cNvSpPr>
          <p:nvPr/>
        </p:nvSpPr>
        <p:spPr bwMode="auto">
          <a:xfrm>
            <a:off x="6412706" y="3775472"/>
            <a:ext cx="264816" cy="30008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685800" fontAlgn="base">
              <a:spcBef>
                <a:spcPct val="0"/>
              </a:spcBef>
              <a:spcAft>
                <a:spcPct val="0"/>
              </a:spcAft>
              <a:buClrTx/>
            </a:pPr>
            <a:r>
              <a:rPr lang="en-US" altLang="en-US" sz="1350" b="1" kern="1200">
                <a:solidFill>
                  <a:srgbClr val="000000"/>
                </a:solidFill>
                <a:latin typeface="Gabriola" panose="04040605051002020D02" pitchFamily="82" charset="0"/>
                <a:ea typeface="+mn-ea"/>
                <a:cs typeface="+mn-cs"/>
              </a:rPr>
              <a:t>11</a:t>
            </a:r>
          </a:p>
        </p:txBody>
      </p:sp>
      <p:sp>
        <p:nvSpPr>
          <p:cNvPr id="16401" name="Line 16"/>
          <p:cNvSpPr>
            <a:spLocks noChangeShapeType="1"/>
          </p:cNvSpPr>
          <p:nvPr/>
        </p:nvSpPr>
        <p:spPr bwMode="auto">
          <a:xfrm>
            <a:off x="6012656" y="2232422"/>
            <a:ext cx="0" cy="342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685800" fontAlgn="base">
              <a:spcBef>
                <a:spcPct val="0"/>
              </a:spcBef>
              <a:spcAft>
                <a:spcPct val="0"/>
              </a:spcAft>
              <a:buClrTx/>
            </a:pPr>
            <a:endParaRPr lang="en-US" sz="1800" b="1" kern="1200">
              <a:latin typeface="Gabriola" panose="04040605051002020D02" pitchFamily="82" charset="0"/>
              <a:ea typeface="+mn-ea"/>
              <a:cs typeface="+mn-cs"/>
            </a:endParaRPr>
          </a:p>
        </p:txBody>
      </p:sp>
      <p:sp>
        <p:nvSpPr>
          <p:cNvPr id="16402" name="Line 17"/>
          <p:cNvSpPr>
            <a:spLocks noChangeShapeType="1"/>
          </p:cNvSpPr>
          <p:nvPr/>
        </p:nvSpPr>
        <p:spPr bwMode="auto">
          <a:xfrm flipH="1">
            <a:off x="5555456" y="2232422"/>
            <a:ext cx="457200" cy="3429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defTabSz="685800" fontAlgn="base">
              <a:spcBef>
                <a:spcPct val="0"/>
              </a:spcBef>
              <a:spcAft>
                <a:spcPct val="0"/>
              </a:spcAft>
              <a:buClrTx/>
            </a:pPr>
            <a:endParaRPr lang="en-US" sz="1800" b="1" kern="1200">
              <a:latin typeface="Gabriola" panose="04040605051002020D02" pitchFamily="82" charset="0"/>
              <a:ea typeface="+mn-ea"/>
              <a:cs typeface="+mn-cs"/>
            </a:endParaRPr>
          </a:p>
        </p:txBody>
      </p:sp>
      <p:sp>
        <p:nvSpPr>
          <p:cNvPr id="16403" name="Line 18"/>
          <p:cNvSpPr>
            <a:spLocks noChangeShapeType="1"/>
          </p:cNvSpPr>
          <p:nvPr/>
        </p:nvSpPr>
        <p:spPr bwMode="auto">
          <a:xfrm>
            <a:off x="6012656" y="2232422"/>
            <a:ext cx="457200" cy="342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685800" fontAlgn="base">
              <a:spcBef>
                <a:spcPct val="0"/>
              </a:spcBef>
              <a:spcAft>
                <a:spcPct val="0"/>
              </a:spcAft>
              <a:buClrTx/>
            </a:pPr>
            <a:endParaRPr lang="en-US" sz="1800" b="1" kern="1200">
              <a:latin typeface="Gabriola" panose="04040605051002020D02" pitchFamily="82" charset="0"/>
              <a:ea typeface="+mn-ea"/>
              <a:cs typeface="+mn-cs"/>
            </a:endParaRPr>
          </a:p>
        </p:txBody>
      </p:sp>
      <p:sp>
        <p:nvSpPr>
          <p:cNvPr id="16404" name="Line 19"/>
          <p:cNvSpPr>
            <a:spLocks noChangeShapeType="1"/>
          </p:cNvSpPr>
          <p:nvPr/>
        </p:nvSpPr>
        <p:spPr bwMode="auto">
          <a:xfrm flipH="1">
            <a:off x="5098256" y="2861072"/>
            <a:ext cx="457200" cy="2857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defTabSz="685800" fontAlgn="base">
              <a:spcBef>
                <a:spcPct val="0"/>
              </a:spcBef>
              <a:spcAft>
                <a:spcPct val="0"/>
              </a:spcAft>
              <a:buClrTx/>
            </a:pPr>
            <a:endParaRPr lang="en-US" sz="1800" b="1" kern="1200">
              <a:latin typeface="Gabriola" panose="04040605051002020D02" pitchFamily="82" charset="0"/>
              <a:ea typeface="+mn-ea"/>
              <a:cs typeface="+mn-cs"/>
            </a:endParaRPr>
          </a:p>
        </p:txBody>
      </p:sp>
      <p:sp>
        <p:nvSpPr>
          <p:cNvPr id="16405" name="Line 20"/>
          <p:cNvSpPr>
            <a:spLocks noChangeShapeType="1"/>
          </p:cNvSpPr>
          <p:nvPr/>
        </p:nvSpPr>
        <p:spPr bwMode="auto">
          <a:xfrm>
            <a:off x="5555456" y="2861072"/>
            <a:ext cx="0" cy="2857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685800" fontAlgn="base">
              <a:spcBef>
                <a:spcPct val="0"/>
              </a:spcBef>
              <a:spcAft>
                <a:spcPct val="0"/>
              </a:spcAft>
              <a:buClrTx/>
            </a:pPr>
            <a:endParaRPr lang="en-US" sz="1800" b="1" kern="1200">
              <a:latin typeface="Gabriola" panose="04040605051002020D02" pitchFamily="82" charset="0"/>
              <a:ea typeface="+mn-ea"/>
              <a:cs typeface="+mn-cs"/>
            </a:endParaRPr>
          </a:p>
        </p:txBody>
      </p:sp>
      <p:sp>
        <p:nvSpPr>
          <p:cNvPr id="16406" name="Line 21"/>
          <p:cNvSpPr>
            <a:spLocks noChangeShapeType="1"/>
          </p:cNvSpPr>
          <p:nvPr/>
        </p:nvSpPr>
        <p:spPr bwMode="auto">
          <a:xfrm>
            <a:off x="5212556" y="3318272"/>
            <a:ext cx="2286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defTabSz="685800" fontAlgn="base">
              <a:spcBef>
                <a:spcPct val="0"/>
              </a:spcBef>
              <a:spcAft>
                <a:spcPct val="0"/>
              </a:spcAft>
              <a:buClrTx/>
            </a:pPr>
            <a:endParaRPr lang="en-US" sz="1800" b="1" kern="1200">
              <a:latin typeface="Gabriola" panose="04040605051002020D02" pitchFamily="82" charset="0"/>
              <a:ea typeface="+mn-ea"/>
              <a:cs typeface="+mn-cs"/>
            </a:endParaRPr>
          </a:p>
        </p:txBody>
      </p:sp>
      <p:sp>
        <p:nvSpPr>
          <p:cNvPr id="16407" name="Line 22"/>
          <p:cNvSpPr>
            <a:spLocks noChangeShapeType="1"/>
          </p:cNvSpPr>
          <p:nvPr/>
        </p:nvSpPr>
        <p:spPr bwMode="auto">
          <a:xfrm>
            <a:off x="5555456" y="3432572"/>
            <a:ext cx="0" cy="342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685800" fontAlgn="base">
              <a:spcBef>
                <a:spcPct val="0"/>
              </a:spcBef>
              <a:spcAft>
                <a:spcPct val="0"/>
              </a:spcAft>
              <a:buClrTx/>
            </a:pPr>
            <a:endParaRPr lang="en-US" sz="1800" b="1" kern="1200">
              <a:latin typeface="Gabriola" panose="04040605051002020D02" pitchFamily="82" charset="0"/>
              <a:ea typeface="+mn-ea"/>
              <a:cs typeface="+mn-cs"/>
            </a:endParaRPr>
          </a:p>
        </p:txBody>
      </p:sp>
      <p:sp>
        <p:nvSpPr>
          <p:cNvPr id="16408" name="Line 23"/>
          <p:cNvSpPr>
            <a:spLocks noChangeShapeType="1"/>
          </p:cNvSpPr>
          <p:nvPr/>
        </p:nvSpPr>
        <p:spPr bwMode="auto">
          <a:xfrm>
            <a:off x="6012656" y="2861072"/>
            <a:ext cx="0" cy="2857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685800" fontAlgn="base">
              <a:spcBef>
                <a:spcPct val="0"/>
              </a:spcBef>
              <a:spcAft>
                <a:spcPct val="0"/>
              </a:spcAft>
              <a:buClrTx/>
            </a:pPr>
            <a:endParaRPr lang="en-US" sz="1800" b="1" kern="1200">
              <a:latin typeface="Gabriola" panose="04040605051002020D02" pitchFamily="82" charset="0"/>
              <a:ea typeface="+mn-ea"/>
              <a:cs typeface="+mn-cs"/>
            </a:endParaRPr>
          </a:p>
        </p:txBody>
      </p:sp>
      <p:sp>
        <p:nvSpPr>
          <p:cNvPr id="16409" name="Line 24"/>
          <p:cNvSpPr>
            <a:spLocks noChangeShapeType="1"/>
          </p:cNvSpPr>
          <p:nvPr/>
        </p:nvSpPr>
        <p:spPr bwMode="auto">
          <a:xfrm>
            <a:off x="6012656" y="2861072"/>
            <a:ext cx="457200" cy="2857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685800" fontAlgn="base">
              <a:spcBef>
                <a:spcPct val="0"/>
              </a:spcBef>
              <a:spcAft>
                <a:spcPct val="0"/>
              </a:spcAft>
              <a:buClrTx/>
            </a:pPr>
            <a:endParaRPr lang="en-US" sz="1800" b="1" kern="1200">
              <a:latin typeface="Gabriola" panose="04040605051002020D02" pitchFamily="82" charset="0"/>
              <a:ea typeface="+mn-ea"/>
              <a:cs typeface="+mn-cs"/>
            </a:endParaRPr>
          </a:p>
        </p:txBody>
      </p:sp>
      <p:sp>
        <p:nvSpPr>
          <p:cNvPr id="16410" name="Line 25"/>
          <p:cNvSpPr>
            <a:spLocks noChangeShapeType="1"/>
          </p:cNvSpPr>
          <p:nvPr/>
        </p:nvSpPr>
        <p:spPr bwMode="auto">
          <a:xfrm>
            <a:off x="6012656" y="3432572"/>
            <a:ext cx="571500" cy="342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685800" fontAlgn="base">
              <a:spcBef>
                <a:spcPct val="0"/>
              </a:spcBef>
              <a:spcAft>
                <a:spcPct val="0"/>
              </a:spcAft>
              <a:buClrTx/>
            </a:pPr>
            <a:endParaRPr lang="en-US" sz="1800" b="1" kern="1200">
              <a:latin typeface="Gabriola" panose="04040605051002020D02" pitchFamily="82" charset="0"/>
              <a:ea typeface="+mn-ea"/>
              <a:cs typeface="+mn-cs"/>
            </a:endParaRPr>
          </a:p>
        </p:txBody>
      </p:sp>
      <p:sp>
        <p:nvSpPr>
          <p:cNvPr id="16411" name="Line 26"/>
          <p:cNvSpPr>
            <a:spLocks noChangeShapeType="1"/>
          </p:cNvSpPr>
          <p:nvPr/>
        </p:nvSpPr>
        <p:spPr bwMode="auto">
          <a:xfrm>
            <a:off x="6469856" y="3432572"/>
            <a:ext cx="114300" cy="342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685800" fontAlgn="base">
              <a:spcBef>
                <a:spcPct val="0"/>
              </a:spcBef>
              <a:spcAft>
                <a:spcPct val="0"/>
              </a:spcAft>
              <a:buClrTx/>
            </a:pPr>
            <a:endParaRPr lang="en-US" sz="1800" b="1" kern="1200">
              <a:latin typeface="Gabriola" panose="04040605051002020D02" pitchFamily="82" charset="0"/>
              <a:ea typeface="+mn-ea"/>
              <a:cs typeface="+mn-cs"/>
            </a:endParaRPr>
          </a:p>
        </p:txBody>
      </p:sp>
      <p:sp>
        <p:nvSpPr>
          <p:cNvPr id="16412" name="Line 27"/>
          <p:cNvSpPr>
            <a:spLocks noChangeShapeType="1"/>
          </p:cNvSpPr>
          <p:nvPr/>
        </p:nvSpPr>
        <p:spPr bwMode="auto">
          <a:xfrm>
            <a:off x="6012656" y="3432572"/>
            <a:ext cx="57150" cy="342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685800" fontAlgn="base">
              <a:spcBef>
                <a:spcPct val="0"/>
              </a:spcBef>
              <a:spcAft>
                <a:spcPct val="0"/>
              </a:spcAft>
              <a:buClrTx/>
            </a:pPr>
            <a:endParaRPr lang="en-US" sz="1800" b="1" kern="1200">
              <a:latin typeface="Gabriola" panose="04040605051002020D02" pitchFamily="82" charset="0"/>
              <a:ea typeface="+mn-ea"/>
              <a:cs typeface="+mn-cs"/>
            </a:endParaRPr>
          </a:p>
        </p:txBody>
      </p:sp>
      <p:sp>
        <p:nvSpPr>
          <p:cNvPr id="16413" name="Line 28"/>
          <p:cNvSpPr>
            <a:spLocks noChangeShapeType="1"/>
          </p:cNvSpPr>
          <p:nvPr/>
        </p:nvSpPr>
        <p:spPr bwMode="auto">
          <a:xfrm>
            <a:off x="6469856" y="3432572"/>
            <a:ext cx="628650" cy="342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685800" fontAlgn="base">
              <a:spcBef>
                <a:spcPct val="0"/>
              </a:spcBef>
              <a:spcAft>
                <a:spcPct val="0"/>
              </a:spcAft>
              <a:buClrTx/>
            </a:pPr>
            <a:endParaRPr lang="en-US" sz="1800" b="1" kern="1200">
              <a:latin typeface="Gabriola" panose="04040605051002020D02" pitchFamily="82" charset="0"/>
              <a:ea typeface="+mn-ea"/>
              <a:cs typeface="+mn-cs"/>
            </a:endParaRPr>
          </a:p>
        </p:txBody>
      </p:sp>
      <p:sp>
        <p:nvSpPr>
          <p:cNvPr id="16414" name="Text Box 29"/>
          <p:cNvSpPr txBox="1">
            <a:spLocks noChangeArrowheads="1"/>
          </p:cNvSpPr>
          <p:nvPr/>
        </p:nvSpPr>
        <p:spPr bwMode="auto">
          <a:xfrm>
            <a:off x="5429250" y="1953816"/>
            <a:ext cx="431528"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685800" fontAlgn="base">
              <a:spcBef>
                <a:spcPct val="0"/>
              </a:spcBef>
              <a:spcAft>
                <a:spcPct val="0"/>
              </a:spcAft>
              <a:buClrTx/>
            </a:pPr>
            <a:r>
              <a:rPr lang="en-US" altLang="en-US" sz="1350" b="1" kern="1200">
                <a:solidFill>
                  <a:srgbClr val="000000"/>
                </a:solidFill>
                <a:latin typeface="Gabriola" panose="04040605051002020D02" pitchFamily="82" charset="0"/>
                <a:ea typeface="+mn-ea"/>
                <a:cs typeface="+mn-cs"/>
              </a:rPr>
              <a:t>start</a:t>
            </a:r>
          </a:p>
        </p:txBody>
      </p:sp>
      <p:sp>
        <p:nvSpPr>
          <p:cNvPr id="16415" name="Text Box 30"/>
          <p:cNvSpPr txBox="1">
            <a:spLocks noChangeArrowheads="1"/>
          </p:cNvSpPr>
          <p:nvPr/>
        </p:nvSpPr>
        <p:spPr bwMode="auto">
          <a:xfrm>
            <a:off x="5824538" y="4057650"/>
            <a:ext cx="407484"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685800" fontAlgn="base">
              <a:spcBef>
                <a:spcPct val="0"/>
              </a:spcBef>
              <a:spcAft>
                <a:spcPct val="0"/>
              </a:spcAft>
              <a:buClrTx/>
            </a:pPr>
            <a:r>
              <a:rPr lang="en-US" altLang="en-US" sz="1350" b="1" kern="1200">
                <a:solidFill>
                  <a:srgbClr val="000000"/>
                </a:solidFill>
                <a:latin typeface="Gabriola" panose="04040605051002020D02" pitchFamily="82" charset="0"/>
                <a:ea typeface="+mn-ea"/>
                <a:cs typeface="+mn-cs"/>
              </a:rPr>
              <a:t>goal</a:t>
            </a:r>
          </a:p>
        </p:txBody>
      </p:sp>
      <p:sp>
        <p:nvSpPr>
          <p:cNvPr id="16436" name="Text Box 51"/>
          <p:cNvSpPr txBox="1">
            <a:spLocks noChangeArrowheads="1"/>
          </p:cNvSpPr>
          <p:nvPr/>
        </p:nvSpPr>
        <p:spPr bwMode="auto">
          <a:xfrm>
            <a:off x="2857500" y="4142185"/>
            <a:ext cx="450764"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685800" fontAlgn="base">
              <a:spcBef>
                <a:spcPct val="0"/>
              </a:spcBef>
              <a:spcAft>
                <a:spcPct val="0"/>
              </a:spcAft>
              <a:buClrTx/>
            </a:pPr>
            <a:r>
              <a:rPr lang="en-US" altLang="en-US" sz="1350" b="1" kern="1200">
                <a:solidFill>
                  <a:srgbClr val="000000"/>
                </a:solidFill>
                <a:latin typeface="Gabriola" panose="04040605051002020D02" pitchFamily="82" charset="0"/>
                <a:ea typeface="+mn-ea"/>
                <a:cs typeface="+mn-cs"/>
              </a:rPr>
              <a:t>Push</a:t>
            </a:r>
          </a:p>
        </p:txBody>
      </p:sp>
      <p:sp>
        <p:nvSpPr>
          <p:cNvPr id="16437" name="Text Box 52"/>
          <p:cNvSpPr txBox="1">
            <a:spLocks noChangeArrowheads="1"/>
          </p:cNvSpPr>
          <p:nvPr/>
        </p:nvSpPr>
        <p:spPr bwMode="auto">
          <a:xfrm>
            <a:off x="2857500" y="3782616"/>
            <a:ext cx="450764"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685800" fontAlgn="base">
              <a:spcBef>
                <a:spcPct val="0"/>
              </a:spcBef>
              <a:spcAft>
                <a:spcPct val="0"/>
              </a:spcAft>
              <a:buClrTx/>
            </a:pPr>
            <a:r>
              <a:rPr lang="en-US" altLang="en-US" sz="1350" b="1" kern="1200">
                <a:solidFill>
                  <a:srgbClr val="000000"/>
                </a:solidFill>
                <a:latin typeface="Gabriola" panose="04040605051002020D02" pitchFamily="82" charset="0"/>
                <a:ea typeface="+mn-ea"/>
                <a:cs typeface="+mn-cs"/>
              </a:rPr>
              <a:t>Push</a:t>
            </a:r>
          </a:p>
        </p:txBody>
      </p:sp>
      <p:sp>
        <p:nvSpPr>
          <p:cNvPr id="16438" name="Text Box 53"/>
          <p:cNvSpPr txBox="1">
            <a:spLocks noChangeArrowheads="1"/>
          </p:cNvSpPr>
          <p:nvPr/>
        </p:nvSpPr>
        <p:spPr bwMode="auto">
          <a:xfrm>
            <a:off x="2857500" y="3371850"/>
            <a:ext cx="450764"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685800" fontAlgn="base">
              <a:spcBef>
                <a:spcPct val="0"/>
              </a:spcBef>
              <a:spcAft>
                <a:spcPct val="0"/>
              </a:spcAft>
              <a:buClrTx/>
            </a:pPr>
            <a:r>
              <a:rPr lang="en-US" altLang="en-US" sz="1350" b="1" kern="1200">
                <a:solidFill>
                  <a:srgbClr val="000000"/>
                </a:solidFill>
                <a:latin typeface="Gabriola" panose="04040605051002020D02" pitchFamily="82" charset="0"/>
                <a:ea typeface="+mn-ea"/>
                <a:cs typeface="+mn-cs"/>
              </a:rPr>
              <a:t>Push</a:t>
            </a:r>
          </a:p>
        </p:txBody>
      </p:sp>
      <p:sp>
        <p:nvSpPr>
          <p:cNvPr id="16439" name="Text Box 54"/>
          <p:cNvSpPr txBox="1">
            <a:spLocks noChangeArrowheads="1"/>
          </p:cNvSpPr>
          <p:nvPr/>
        </p:nvSpPr>
        <p:spPr bwMode="auto">
          <a:xfrm>
            <a:off x="2857500" y="2971800"/>
            <a:ext cx="450764"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685800" fontAlgn="base">
              <a:spcBef>
                <a:spcPct val="0"/>
              </a:spcBef>
              <a:spcAft>
                <a:spcPct val="0"/>
              </a:spcAft>
              <a:buClrTx/>
            </a:pPr>
            <a:r>
              <a:rPr lang="en-US" altLang="en-US" sz="1350" b="1" kern="1200" dirty="0">
                <a:solidFill>
                  <a:srgbClr val="000000"/>
                </a:solidFill>
                <a:latin typeface="Gabriola" panose="04040605051002020D02" pitchFamily="82" charset="0"/>
                <a:ea typeface="+mn-ea"/>
                <a:cs typeface="+mn-cs"/>
              </a:rPr>
              <a:t>Push</a:t>
            </a:r>
          </a:p>
        </p:txBody>
      </p:sp>
      <p:sp>
        <p:nvSpPr>
          <p:cNvPr id="16440" name="Text Box 55"/>
          <p:cNvSpPr txBox="1">
            <a:spLocks noChangeArrowheads="1"/>
          </p:cNvSpPr>
          <p:nvPr/>
        </p:nvSpPr>
        <p:spPr bwMode="auto">
          <a:xfrm>
            <a:off x="2855896" y="2641975"/>
            <a:ext cx="389850"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685800" fontAlgn="base">
              <a:spcBef>
                <a:spcPct val="0"/>
              </a:spcBef>
              <a:spcAft>
                <a:spcPct val="0"/>
              </a:spcAft>
              <a:buClrTx/>
            </a:pPr>
            <a:r>
              <a:rPr lang="en-US" altLang="en-US" sz="1350" b="1" kern="1200" dirty="0">
                <a:solidFill>
                  <a:srgbClr val="000000"/>
                </a:solidFill>
                <a:latin typeface="Gabriola" panose="04040605051002020D02" pitchFamily="82" charset="0"/>
                <a:ea typeface="+mn-ea"/>
                <a:cs typeface="+mn-cs"/>
              </a:rPr>
              <a:t>Pop</a:t>
            </a:r>
          </a:p>
        </p:txBody>
      </p:sp>
      <p:sp>
        <p:nvSpPr>
          <p:cNvPr id="42" name="Title 1"/>
          <p:cNvSpPr txBox="1">
            <a:spLocks/>
          </p:cNvSpPr>
          <p:nvPr/>
        </p:nvSpPr>
        <p:spPr>
          <a:xfrm>
            <a:off x="1767840" y="141288"/>
            <a:ext cx="4632960" cy="57499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1pPr>
            <a:lvl2pPr marR="0" lvl="1"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2pPr>
            <a:lvl3pPr marR="0" lvl="2"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3pPr>
            <a:lvl4pPr marR="0" lvl="3"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4pPr>
            <a:lvl5pPr marR="0" lvl="4"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5pPr>
            <a:lvl6pPr marR="0" lvl="5"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6pPr>
            <a:lvl7pPr marR="0" lvl="6"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7pPr>
            <a:lvl8pPr marR="0" lvl="7"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8pPr>
            <a:lvl9pPr marR="0" lvl="8"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9pPr>
          </a:lstStyle>
          <a:p>
            <a:r>
              <a:rPr lang="en-IN" sz="3200" b="1" dirty="0" smtClean="0">
                <a:solidFill>
                  <a:srgbClr val="000000"/>
                </a:solidFill>
                <a:latin typeface="Gabriola" panose="04040605051002020D02" pitchFamily="82" charset="0"/>
                <a:ea typeface="Arial"/>
                <a:cs typeface="Arial"/>
              </a:rPr>
              <a:t>Depth First Search (Backtracking)</a:t>
            </a:r>
            <a:endParaRPr lang="en-IN" sz="3200" b="1" dirty="0">
              <a:solidFill>
                <a:srgbClr val="000000"/>
              </a:solidFill>
              <a:latin typeface="Gabriola" panose="04040605051002020D02" pitchFamily="82" charset="0"/>
              <a:ea typeface="Arial"/>
              <a:cs typeface="Arial"/>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47</a:t>
            </a:fld>
            <a:endParaRPr lang="en"/>
          </a:p>
        </p:txBody>
      </p:sp>
    </p:spTree>
    <p:extLst>
      <p:ext uri="{BB962C8B-B14F-4D97-AF65-F5344CB8AC3E}">
        <p14:creationId xmlns:p14="http://schemas.microsoft.com/office/powerpoint/2010/main" val="140763207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3"/>
          <p:cNvSpPr>
            <a:spLocks noGrp="1" noChangeArrowheads="1"/>
          </p:cNvSpPr>
          <p:nvPr>
            <p:ph type="body" sz="half" idx="4294967295"/>
          </p:nvPr>
        </p:nvSpPr>
        <p:spPr>
          <a:xfrm>
            <a:off x="2490439" y="1182029"/>
            <a:ext cx="1786578" cy="3231618"/>
          </a:xfrm>
        </p:spPr>
        <p:txBody>
          <a:bodyPr/>
          <a:lstStyle/>
          <a:p>
            <a:pPr eaLnBrk="1" hangingPunct="1"/>
            <a:r>
              <a:rPr lang="en-US" altLang="en-US" sz="1500" b="1" dirty="0">
                <a:latin typeface="Gabriola" panose="04040605051002020D02" pitchFamily="82" charset="0"/>
              </a:rPr>
              <a:t>Stack</a:t>
            </a:r>
          </a:p>
          <a:p>
            <a:pPr lvl="1" eaLnBrk="1" hangingPunct="1"/>
            <a:endParaRPr lang="en-US" altLang="en-US" sz="1350" b="1" i="1" dirty="0">
              <a:latin typeface="Gabriola" panose="04040605051002020D02" pitchFamily="82" charset="0"/>
            </a:endParaRPr>
          </a:p>
        </p:txBody>
      </p:sp>
      <p:graphicFrame>
        <p:nvGraphicFramePr>
          <p:cNvPr id="412703" name="Group 31"/>
          <p:cNvGraphicFramePr>
            <a:graphicFrameLocks noGrp="1"/>
          </p:cNvGraphicFramePr>
          <p:nvPr>
            <p:ph sz="half" idx="4294967295"/>
            <p:extLst>
              <p:ext uri="{D42A27DB-BD31-4B8C-83A1-F6EECF244321}">
                <p14:modId xmlns:p14="http://schemas.microsoft.com/office/powerpoint/2010/main" val="1726574665"/>
              </p:ext>
            </p:extLst>
          </p:nvPr>
        </p:nvGraphicFramePr>
        <p:xfrm>
          <a:off x="3434324" y="1594247"/>
          <a:ext cx="647700" cy="2819400"/>
        </p:xfrm>
        <a:graphic>
          <a:graphicData uri="http://schemas.openxmlformats.org/drawingml/2006/table">
            <a:tbl>
              <a:tblPr/>
              <a:tblGrid>
                <a:gridCol w="647700">
                  <a:extLst>
                    <a:ext uri="{9D8B030D-6E8A-4147-A177-3AD203B41FA5}">
                      <a16:colId xmlns:a16="http://schemas.microsoft.com/office/drawing/2014/main" val="2296972185"/>
                    </a:ext>
                  </a:extLst>
                </a:gridCol>
              </a:tblGrid>
              <a:tr h="352425">
                <a:tc>
                  <a:txBody>
                    <a:bodyPr/>
                    <a:lstStyle>
                      <a:lvl1pPr eaLnBrk="0" hangingPunct="0">
                        <a:spcBef>
                          <a:spcPct val="20000"/>
                        </a:spcBef>
                        <a:defRPr sz="2000">
                          <a:solidFill>
                            <a:srgbClr val="FF0000"/>
                          </a:solidFill>
                          <a:latin typeface="Arial" panose="020B0604020202020204" pitchFamily="34" charset="0"/>
                        </a:defRPr>
                      </a:lvl1pPr>
                      <a:lvl2pPr marL="742950" indent="-285750" eaLnBrk="0" hangingPunct="0">
                        <a:spcBef>
                          <a:spcPct val="20000"/>
                        </a:spcBef>
                        <a:defRPr>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sz="1400">
                          <a:solidFill>
                            <a:schemeClr val="tx1"/>
                          </a:solidFill>
                          <a:latin typeface="Arial" panose="020B0604020202020204" pitchFamily="34" charset="0"/>
                        </a:defRPr>
                      </a:lvl4pPr>
                      <a:lvl5pPr marL="2057400" indent="-228600" eaLnBrk="0" hangingPunct="0">
                        <a:spcBef>
                          <a:spcPct val="20000"/>
                        </a:spcBef>
                        <a:defRPr sz="1200">
                          <a:solidFill>
                            <a:schemeClr val="tx1"/>
                          </a:solidFill>
                          <a:latin typeface="Arial" panose="020B0604020202020204" pitchFamily="34" charset="0"/>
                        </a:defRPr>
                      </a:lvl5pPr>
                      <a:lvl6pPr marL="2514600" indent="-228600" eaLnBrk="0" fontAlgn="base" hangingPunct="0">
                        <a:spcBef>
                          <a:spcPct val="20000"/>
                        </a:spcBef>
                        <a:spcAft>
                          <a:spcPct val="0"/>
                        </a:spcAft>
                        <a:defRPr sz="1200">
                          <a:solidFill>
                            <a:schemeClr val="tx1"/>
                          </a:solidFill>
                          <a:latin typeface="Arial" panose="020B0604020202020204" pitchFamily="34" charset="0"/>
                        </a:defRPr>
                      </a:lvl6pPr>
                      <a:lvl7pPr marL="2971800" indent="-228600" eaLnBrk="0" fontAlgn="base" hangingPunct="0">
                        <a:spcBef>
                          <a:spcPct val="20000"/>
                        </a:spcBef>
                        <a:spcAft>
                          <a:spcPct val="0"/>
                        </a:spcAft>
                        <a:defRPr sz="1200">
                          <a:solidFill>
                            <a:schemeClr val="tx1"/>
                          </a:solidFill>
                          <a:latin typeface="Arial" panose="020B0604020202020204" pitchFamily="34" charset="0"/>
                        </a:defRPr>
                      </a:lvl7pPr>
                      <a:lvl8pPr marL="3429000" indent="-228600" eaLnBrk="0" fontAlgn="base" hangingPunct="0">
                        <a:spcBef>
                          <a:spcPct val="20000"/>
                        </a:spcBef>
                        <a:spcAft>
                          <a:spcPct val="0"/>
                        </a:spcAft>
                        <a:defRPr sz="1200">
                          <a:solidFill>
                            <a:schemeClr val="tx1"/>
                          </a:solidFill>
                          <a:latin typeface="Arial" panose="020B0604020202020204" pitchFamily="34" charset="0"/>
                        </a:defRPr>
                      </a:lvl8pPr>
                      <a:lvl9pPr marL="3886200" indent="-228600" eaLnBrk="0" fontAlgn="base" hangingPunct="0">
                        <a:spcBef>
                          <a:spcPct val="20000"/>
                        </a:spcBef>
                        <a:spcAft>
                          <a:spcPct val="0"/>
                        </a:spcAft>
                        <a:defRPr sz="12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500" b="0" i="0" u="none" strike="noStrike" cap="none" normalizeH="0" baseline="0" smtClean="0">
                        <a:ln>
                          <a:noFill/>
                        </a:ln>
                        <a:solidFill>
                          <a:srgbClr val="FF0000"/>
                        </a:solidFill>
                        <a:effectLst/>
                        <a:latin typeface="Arial" panose="020B0604020202020204" pitchFamily="34" charset="0"/>
                      </a:endParaRPr>
                    </a:p>
                  </a:txBody>
                  <a:tcPr marL="68580" marR="68580" marT="34290" marB="3429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046901015"/>
                  </a:ext>
                </a:extLst>
              </a:tr>
              <a:tr h="352425">
                <a:tc>
                  <a:txBody>
                    <a:bodyPr/>
                    <a:lstStyle>
                      <a:lvl1pPr eaLnBrk="0" hangingPunct="0">
                        <a:spcBef>
                          <a:spcPct val="20000"/>
                        </a:spcBef>
                        <a:defRPr sz="2000">
                          <a:solidFill>
                            <a:srgbClr val="FF0000"/>
                          </a:solidFill>
                          <a:latin typeface="Arial" panose="020B0604020202020204" pitchFamily="34" charset="0"/>
                        </a:defRPr>
                      </a:lvl1pPr>
                      <a:lvl2pPr marL="742950" indent="-285750" eaLnBrk="0" hangingPunct="0">
                        <a:spcBef>
                          <a:spcPct val="20000"/>
                        </a:spcBef>
                        <a:defRPr>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sz="1400">
                          <a:solidFill>
                            <a:schemeClr val="tx1"/>
                          </a:solidFill>
                          <a:latin typeface="Arial" panose="020B0604020202020204" pitchFamily="34" charset="0"/>
                        </a:defRPr>
                      </a:lvl4pPr>
                      <a:lvl5pPr marL="2057400" indent="-228600" eaLnBrk="0" hangingPunct="0">
                        <a:spcBef>
                          <a:spcPct val="20000"/>
                        </a:spcBef>
                        <a:defRPr sz="1200">
                          <a:solidFill>
                            <a:schemeClr val="tx1"/>
                          </a:solidFill>
                          <a:latin typeface="Arial" panose="020B0604020202020204" pitchFamily="34" charset="0"/>
                        </a:defRPr>
                      </a:lvl5pPr>
                      <a:lvl6pPr marL="2514600" indent="-228600" eaLnBrk="0" fontAlgn="base" hangingPunct="0">
                        <a:spcBef>
                          <a:spcPct val="20000"/>
                        </a:spcBef>
                        <a:spcAft>
                          <a:spcPct val="0"/>
                        </a:spcAft>
                        <a:defRPr sz="1200">
                          <a:solidFill>
                            <a:schemeClr val="tx1"/>
                          </a:solidFill>
                          <a:latin typeface="Arial" panose="020B0604020202020204" pitchFamily="34" charset="0"/>
                        </a:defRPr>
                      </a:lvl6pPr>
                      <a:lvl7pPr marL="2971800" indent="-228600" eaLnBrk="0" fontAlgn="base" hangingPunct="0">
                        <a:spcBef>
                          <a:spcPct val="20000"/>
                        </a:spcBef>
                        <a:spcAft>
                          <a:spcPct val="0"/>
                        </a:spcAft>
                        <a:defRPr sz="1200">
                          <a:solidFill>
                            <a:schemeClr val="tx1"/>
                          </a:solidFill>
                          <a:latin typeface="Arial" panose="020B0604020202020204" pitchFamily="34" charset="0"/>
                        </a:defRPr>
                      </a:lvl7pPr>
                      <a:lvl8pPr marL="3429000" indent="-228600" eaLnBrk="0" fontAlgn="base" hangingPunct="0">
                        <a:spcBef>
                          <a:spcPct val="20000"/>
                        </a:spcBef>
                        <a:spcAft>
                          <a:spcPct val="0"/>
                        </a:spcAft>
                        <a:defRPr sz="1200">
                          <a:solidFill>
                            <a:schemeClr val="tx1"/>
                          </a:solidFill>
                          <a:latin typeface="Arial" panose="020B0604020202020204" pitchFamily="34" charset="0"/>
                        </a:defRPr>
                      </a:lvl8pPr>
                      <a:lvl9pPr marL="3886200" indent="-228600" eaLnBrk="0" fontAlgn="base" hangingPunct="0">
                        <a:spcBef>
                          <a:spcPct val="20000"/>
                        </a:spcBef>
                        <a:spcAft>
                          <a:spcPct val="0"/>
                        </a:spcAft>
                        <a:defRPr sz="12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500" b="0" i="0" u="none" strike="noStrike" cap="none" normalizeH="0" baseline="0" smtClean="0">
                        <a:ln>
                          <a:noFill/>
                        </a:ln>
                        <a:solidFill>
                          <a:srgbClr val="FF0000"/>
                        </a:solidFill>
                        <a:effectLst/>
                        <a:latin typeface="Arial" panose="020B0604020202020204" pitchFamily="34" charset="0"/>
                      </a:endParaRPr>
                    </a:p>
                  </a:txBody>
                  <a:tcPr marL="68580" marR="68580" marT="34290" marB="3429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867160634"/>
                  </a:ext>
                </a:extLst>
              </a:tr>
              <a:tr h="352425">
                <a:tc>
                  <a:txBody>
                    <a:bodyPr/>
                    <a:lstStyle>
                      <a:lvl1pPr eaLnBrk="0" hangingPunct="0">
                        <a:spcBef>
                          <a:spcPct val="20000"/>
                        </a:spcBef>
                        <a:defRPr sz="2000">
                          <a:solidFill>
                            <a:srgbClr val="FF0000"/>
                          </a:solidFill>
                          <a:latin typeface="Arial" panose="020B0604020202020204" pitchFamily="34" charset="0"/>
                        </a:defRPr>
                      </a:lvl1pPr>
                      <a:lvl2pPr marL="742950" indent="-285750" eaLnBrk="0" hangingPunct="0">
                        <a:spcBef>
                          <a:spcPct val="20000"/>
                        </a:spcBef>
                        <a:defRPr>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sz="1400">
                          <a:solidFill>
                            <a:schemeClr val="tx1"/>
                          </a:solidFill>
                          <a:latin typeface="Arial" panose="020B0604020202020204" pitchFamily="34" charset="0"/>
                        </a:defRPr>
                      </a:lvl4pPr>
                      <a:lvl5pPr marL="2057400" indent="-228600" eaLnBrk="0" hangingPunct="0">
                        <a:spcBef>
                          <a:spcPct val="20000"/>
                        </a:spcBef>
                        <a:defRPr sz="1200">
                          <a:solidFill>
                            <a:schemeClr val="tx1"/>
                          </a:solidFill>
                          <a:latin typeface="Arial" panose="020B0604020202020204" pitchFamily="34" charset="0"/>
                        </a:defRPr>
                      </a:lvl5pPr>
                      <a:lvl6pPr marL="2514600" indent="-228600" eaLnBrk="0" fontAlgn="base" hangingPunct="0">
                        <a:spcBef>
                          <a:spcPct val="20000"/>
                        </a:spcBef>
                        <a:spcAft>
                          <a:spcPct val="0"/>
                        </a:spcAft>
                        <a:defRPr sz="1200">
                          <a:solidFill>
                            <a:schemeClr val="tx1"/>
                          </a:solidFill>
                          <a:latin typeface="Arial" panose="020B0604020202020204" pitchFamily="34" charset="0"/>
                        </a:defRPr>
                      </a:lvl6pPr>
                      <a:lvl7pPr marL="2971800" indent="-228600" eaLnBrk="0" fontAlgn="base" hangingPunct="0">
                        <a:spcBef>
                          <a:spcPct val="20000"/>
                        </a:spcBef>
                        <a:spcAft>
                          <a:spcPct val="0"/>
                        </a:spcAft>
                        <a:defRPr sz="1200">
                          <a:solidFill>
                            <a:schemeClr val="tx1"/>
                          </a:solidFill>
                          <a:latin typeface="Arial" panose="020B0604020202020204" pitchFamily="34" charset="0"/>
                        </a:defRPr>
                      </a:lvl7pPr>
                      <a:lvl8pPr marL="3429000" indent="-228600" eaLnBrk="0" fontAlgn="base" hangingPunct="0">
                        <a:spcBef>
                          <a:spcPct val="20000"/>
                        </a:spcBef>
                        <a:spcAft>
                          <a:spcPct val="0"/>
                        </a:spcAft>
                        <a:defRPr sz="1200">
                          <a:solidFill>
                            <a:schemeClr val="tx1"/>
                          </a:solidFill>
                          <a:latin typeface="Arial" panose="020B0604020202020204" pitchFamily="34" charset="0"/>
                        </a:defRPr>
                      </a:lvl8pPr>
                      <a:lvl9pPr marL="3886200" indent="-228600" eaLnBrk="0" fontAlgn="base" hangingPunct="0">
                        <a:spcBef>
                          <a:spcPct val="20000"/>
                        </a:spcBef>
                        <a:spcAft>
                          <a:spcPct val="0"/>
                        </a:spcAft>
                        <a:defRPr sz="12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500" b="0" i="0" u="none" strike="noStrike" cap="none" normalizeH="0" baseline="0" smtClean="0">
                        <a:ln>
                          <a:noFill/>
                        </a:ln>
                        <a:solidFill>
                          <a:srgbClr val="FF0000"/>
                        </a:solidFill>
                        <a:effectLst/>
                        <a:latin typeface="Arial" panose="020B0604020202020204" pitchFamily="34" charset="0"/>
                      </a:endParaRPr>
                    </a:p>
                  </a:txBody>
                  <a:tcPr marL="68580" marR="68580" marT="34290" marB="3429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720527953"/>
                  </a:ext>
                </a:extLst>
              </a:tr>
              <a:tr h="352425">
                <a:tc>
                  <a:txBody>
                    <a:bodyPr/>
                    <a:lstStyle>
                      <a:lvl1pPr eaLnBrk="0" hangingPunct="0">
                        <a:spcBef>
                          <a:spcPct val="20000"/>
                        </a:spcBef>
                        <a:defRPr sz="2000">
                          <a:solidFill>
                            <a:srgbClr val="FF0000"/>
                          </a:solidFill>
                          <a:latin typeface="Arial" panose="020B0604020202020204" pitchFamily="34" charset="0"/>
                        </a:defRPr>
                      </a:lvl1pPr>
                      <a:lvl2pPr marL="742950" indent="-285750" eaLnBrk="0" hangingPunct="0">
                        <a:spcBef>
                          <a:spcPct val="20000"/>
                        </a:spcBef>
                        <a:defRPr>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sz="1400">
                          <a:solidFill>
                            <a:schemeClr val="tx1"/>
                          </a:solidFill>
                          <a:latin typeface="Arial" panose="020B0604020202020204" pitchFamily="34" charset="0"/>
                        </a:defRPr>
                      </a:lvl4pPr>
                      <a:lvl5pPr marL="2057400" indent="-228600" eaLnBrk="0" hangingPunct="0">
                        <a:spcBef>
                          <a:spcPct val="20000"/>
                        </a:spcBef>
                        <a:defRPr sz="1200">
                          <a:solidFill>
                            <a:schemeClr val="tx1"/>
                          </a:solidFill>
                          <a:latin typeface="Arial" panose="020B0604020202020204" pitchFamily="34" charset="0"/>
                        </a:defRPr>
                      </a:lvl5pPr>
                      <a:lvl6pPr marL="2514600" indent="-228600" eaLnBrk="0" fontAlgn="base" hangingPunct="0">
                        <a:spcBef>
                          <a:spcPct val="20000"/>
                        </a:spcBef>
                        <a:spcAft>
                          <a:spcPct val="0"/>
                        </a:spcAft>
                        <a:defRPr sz="1200">
                          <a:solidFill>
                            <a:schemeClr val="tx1"/>
                          </a:solidFill>
                          <a:latin typeface="Arial" panose="020B0604020202020204" pitchFamily="34" charset="0"/>
                        </a:defRPr>
                      </a:lvl6pPr>
                      <a:lvl7pPr marL="2971800" indent="-228600" eaLnBrk="0" fontAlgn="base" hangingPunct="0">
                        <a:spcBef>
                          <a:spcPct val="20000"/>
                        </a:spcBef>
                        <a:spcAft>
                          <a:spcPct val="0"/>
                        </a:spcAft>
                        <a:defRPr sz="1200">
                          <a:solidFill>
                            <a:schemeClr val="tx1"/>
                          </a:solidFill>
                          <a:latin typeface="Arial" panose="020B0604020202020204" pitchFamily="34" charset="0"/>
                        </a:defRPr>
                      </a:lvl7pPr>
                      <a:lvl8pPr marL="3429000" indent="-228600" eaLnBrk="0" fontAlgn="base" hangingPunct="0">
                        <a:spcBef>
                          <a:spcPct val="20000"/>
                        </a:spcBef>
                        <a:spcAft>
                          <a:spcPct val="0"/>
                        </a:spcAft>
                        <a:defRPr sz="1200">
                          <a:solidFill>
                            <a:schemeClr val="tx1"/>
                          </a:solidFill>
                          <a:latin typeface="Arial" panose="020B0604020202020204" pitchFamily="34" charset="0"/>
                        </a:defRPr>
                      </a:lvl8pPr>
                      <a:lvl9pPr marL="3886200" indent="-228600" eaLnBrk="0" fontAlgn="base" hangingPunct="0">
                        <a:spcBef>
                          <a:spcPct val="20000"/>
                        </a:spcBef>
                        <a:spcAft>
                          <a:spcPct val="0"/>
                        </a:spcAft>
                        <a:defRPr sz="12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500" b="0" i="0" u="none" strike="noStrike" cap="none" normalizeH="0" baseline="0" smtClean="0">
                        <a:ln>
                          <a:noFill/>
                        </a:ln>
                        <a:solidFill>
                          <a:srgbClr val="FF0000"/>
                        </a:solidFill>
                        <a:effectLst/>
                        <a:latin typeface="Arial" panose="020B0604020202020204" pitchFamily="34" charset="0"/>
                      </a:endParaRPr>
                    </a:p>
                  </a:txBody>
                  <a:tcPr marL="68580" marR="68580" marT="34290" marB="3429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66710030"/>
                  </a:ext>
                </a:extLst>
              </a:tr>
              <a:tr h="352425">
                <a:tc>
                  <a:txBody>
                    <a:bodyPr/>
                    <a:lstStyle>
                      <a:lvl1pPr eaLnBrk="0" hangingPunct="0">
                        <a:spcBef>
                          <a:spcPct val="20000"/>
                        </a:spcBef>
                        <a:defRPr sz="2000">
                          <a:solidFill>
                            <a:srgbClr val="FF0000"/>
                          </a:solidFill>
                          <a:latin typeface="Arial" panose="020B0604020202020204" pitchFamily="34" charset="0"/>
                        </a:defRPr>
                      </a:lvl1pPr>
                      <a:lvl2pPr marL="742950" indent="-285750" eaLnBrk="0" hangingPunct="0">
                        <a:spcBef>
                          <a:spcPct val="20000"/>
                        </a:spcBef>
                        <a:defRPr>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sz="1400">
                          <a:solidFill>
                            <a:schemeClr val="tx1"/>
                          </a:solidFill>
                          <a:latin typeface="Arial" panose="020B0604020202020204" pitchFamily="34" charset="0"/>
                        </a:defRPr>
                      </a:lvl4pPr>
                      <a:lvl5pPr marL="2057400" indent="-228600" eaLnBrk="0" hangingPunct="0">
                        <a:spcBef>
                          <a:spcPct val="20000"/>
                        </a:spcBef>
                        <a:defRPr sz="1200">
                          <a:solidFill>
                            <a:schemeClr val="tx1"/>
                          </a:solidFill>
                          <a:latin typeface="Arial" panose="020B0604020202020204" pitchFamily="34" charset="0"/>
                        </a:defRPr>
                      </a:lvl5pPr>
                      <a:lvl6pPr marL="2514600" indent="-228600" eaLnBrk="0" fontAlgn="base" hangingPunct="0">
                        <a:spcBef>
                          <a:spcPct val="20000"/>
                        </a:spcBef>
                        <a:spcAft>
                          <a:spcPct val="0"/>
                        </a:spcAft>
                        <a:defRPr sz="1200">
                          <a:solidFill>
                            <a:schemeClr val="tx1"/>
                          </a:solidFill>
                          <a:latin typeface="Arial" panose="020B0604020202020204" pitchFamily="34" charset="0"/>
                        </a:defRPr>
                      </a:lvl6pPr>
                      <a:lvl7pPr marL="2971800" indent="-228600" eaLnBrk="0" fontAlgn="base" hangingPunct="0">
                        <a:spcBef>
                          <a:spcPct val="20000"/>
                        </a:spcBef>
                        <a:spcAft>
                          <a:spcPct val="0"/>
                        </a:spcAft>
                        <a:defRPr sz="1200">
                          <a:solidFill>
                            <a:schemeClr val="tx1"/>
                          </a:solidFill>
                          <a:latin typeface="Arial" panose="020B0604020202020204" pitchFamily="34" charset="0"/>
                        </a:defRPr>
                      </a:lvl7pPr>
                      <a:lvl8pPr marL="3429000" indent="-228600" eaLnBrk="0" fontAlgn="base" hangingPunct="0">
                        <a:spcBef>
                          <a:spcPct val="20000"/>
                        </a:spcBef>
                        <a:spcAft>
                          <a:spcPct val="0"/>
                        </a:spcAft>
                        <a:defRPr sz="1200">
                          <a:solidFill>
                            <a:schemeClr val="tx1"/>
                          </a:solidFill>
                          <a:latin typeface="Arial" panose="020B0604020202020204" pitchFamily="34" charset="0"/>
                        </a:defRPr>
                      </a:lvl8pPr>
                      <a:lvl9pPr marL="3886200" indent="-228600" eaLnBrk="0" fontAlgn="base" hangingPunct="0">
                        <a:spcBef>
                          <a:spcPct val="20000"/>
                        </a:spcBef>
                        <a:spcAft>
                          <a:spcPct val="0"/>
                        </a:spcAft>
                        <a:defRPr sz="12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500" b="0" i="0" u="none" strike="noStrike" cap="none" normalizeH="0" baseline="0" smtClean="0">
                        <a:ln>
                          <a:noFill/>
                        </a:ln>
                        <a:solidFill>
                          <a:srgbClr val="FF0000"/>
                        </a:solidFill>
                        <a:effectLst/>
                        <a:latin typeface="Arial" panose="020B0604020202020204" pitchFamily="34" charset="0"/>
                      </a:endParaRPr>
                    </a:p>
                  </a:txBody>
                  <a:tcPr marL="68580" marR="68580" marT="34290" marB="3429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290500196"/>
                  </a:ext>
                </a:extLst>
              </a:tr>
              <a:tr h="352425">
                <a:tc>
                  <a:txBody>
                    <a:bodyPr/>
                    <a:lstStyle>
                      <a:lvl1pPr eaLnBrk="0" hangingPunct="0">
                        <a:spcBef>
                          <a:spcPct val="20000"/>
                        </a:spcBef>
                        <a:defRPr sz="2000">
                          <a:solidFill>
                            <a:srgbClr val="FF0000"/>
                          </a:solidFill>
                          <a:latin typeface="Arial" panose="020B0604020202020204" pitchFamily="34" charset="0"/>
                        </a:defRPr>
                      </a:lvl1pPr>
                      <a:lvl2pPr marL="742950" indent="-285750" eaLnBrk="0" hangingPunct="0">
                        <a:spcBef>
                          <a:spcPct val="20000"/>
                        </a:spcBef>
                        <a:defRPr>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sz="1400">
                          <a:solidFill>
                            <a:schemeClr val="tx1"/>
                          </a:solidFill>
                          <a:latin typeface="Arial" panose="020B0604020202020204" pitchFamily="34" charset="0"/>
                        </a:defRPr>
                      </a:lvl4pPr>
                      <a:lvl5pPr marL="2057400" indent="-228600" eaLnBrk="0" hangingPunct="0">
                        <a:spcBef>
                          <a:spcPct val="20000"/>
                        </a:spcBef>
                        <a:defRPr sz="1200">
                          <a:solidFill>
                            <a:schemeClr val="tx1"/>
                          </a:solidFill>
                          <a:latin typeface="Arial" panose="020B0604020202020204" pitchFamily="34" charset="0"/>
                        </a:defRPr>
                      </a:lvl5pPr>
                      <a:lvl6pPr marL="2514600" indent="-228600" eaLnBrk="0" fontAlgn="base" hangingPunct="0">
                        <a:spcBef>
                          <a:spcPct val="20000"/>
                        </a:spcBef>
                        <a:spcAft>
                          <a:spcPct val="0"/>
                        </a:spcAft>
                        <a:defRPr sz="1200">
                          <a:solidFill>
                            <a:schemeClr val="tx1"/>
                          </a:solidFill>
                          <a:latin typeface="Arial" panose="020B0604020202020204" pitchFamily="34" charset="0"/>
                        </a:defRPr>
                      </a:lvl6pPr>
                      <a:lvl7pPr marL="2971800" indent="-228600" eaLnBrk="0" fontAlgn="base" hangingPunct="0">
                        <a:spcBef>
                          <a:spcPct val="20000"/>
                        </a:spcBef>
                        <a:spcAft>
                          <a:spcPct val="0"/>
                        </a:spcAft>
                        <a:defRPr sz="1200">
                          <a:solidFill>
                            <a:schemeClr val="tx1"/>
                          </a:solidFill>
                          <a:latin typeface="Arial" panose="020B0604020202020204" pitchFamily="34" charset="0"/>
                        </a:defRPr>
                      </a:lvl7pPr>
                      <a:lvl8pPr marL="3429000" indent="-228600" eaLnBrk="0" fontAlgn="base" hangingPunct="0">
                        <a:spcBef>
                          <a:spcPct val="20000"/>
                        </a:spcBef>
                        <a:spcAft>
                          <a:spcPct val="0"/>
                        </a:spcAft>
                        <a:defRPr sz="1200">
                          <a:solidFill>
                            <a:schemeClr val="tx1"/>
                          </a:solidFill>
                          <a:latin typeface="Arial" panose="020B0604020202020204" pitchFamily="34" charset="0"/>
                        </a:defRPr>
                      </a:lvl8pPr>
                      <a:lvl9pPr marL="3886200" indent="-228600" eaLnBrk="0" fontAlgn="base" hangingPunct="0">
                        <a:spcBef>
                          <a:spcPct val="20000"/>
                        </a:spcBef>
                        <a:spcAft>
                          <a:spcPct val="0"/>
                        </a:spcAft>
                        <a:defRPr sz="12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500" b="0" i="0" u="none" strike="noStrike" cap="none" normalizeH="0" baseline="0" smtClean="0">
                          <a:ln>
                            <a:noFill/>
                          </a:ln>
                          <a:solidFill>
                            <a:srgbClr val="FF0000"/>
                          </a:solidFill>
                          <a:effectLst/>
                          <a:latin typeface="Arial" panose="020B0604020202020204" pitchFamily="34" charset="0"/>
                        </a:rPr>
                        <a:t>5</a:t>
                      </a:r>
                    </a:p>
                  </a:txBody>
                  <a:tcPr marL="68580" marR="68580" marT="34290" marB="3429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11200660"/>
                  </a:ext>
                </a:extLst>
              </a:tr>
              <a:tr h="352425">
                <a:tc>
                  <a:txBody>
                    <a:bodyPr/>
                    <a:lstStyle>
                      <a:lvl1pPr eaLnBrk="0" hangingPunct="0">
                        <a:spcBef>
                          <a:spcPct val="20000"/>
                        </a:spcBef>
                        <a:defRPr sz="2000">
                          <a:solidFill>
                            <a:srgbClr val="FF0000"/>
                          </a:solidFill>
                          <a:latin typeface="Arial" panose="020B0604020202020204" pitchFamily="34" charset="0"/>
                        </a:defRPr>
                      </a:lvl1pPr>
                      <a:lvl2pPr marL="742950" indent="-285750" eaLnBrk="0" hangingPunct="0">
                        <a:spcBef>
                          <a:spcPct val="20000"/>
                        </a:spcBef>
                        <a:defRPr>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sz="1400">
                          <a:solidFill>
                            <a:schemeClr val="tx1"/>
                          </a:solidFill>
                          <a:latin typeface="Arial" panose="020B0604020202020204" pitchFamily="34" charset="0"/>
                        </a:defRPr>
                      </a:lvl4pPr>
                      <a:lvl5pPr marL="2057400" indent="-228600" eaLnBrk="0" hangingPunct="0">
                        <a:spcBef>
                          <a:spcPct val="20000"/>
                        </a:spcBef>
                        <a:defRPr sz="1200">
                          <a:solidFill>
                            <a:schemeClr val="tx1"/>
                          </a:solidFill>
                          <a:latin typeface="Arial" panose="020B0604020202020204" pitchFamily="34" charset="0"/>
                        </a:defRPr>
                      </a:lvl5pPr>
                      <a:lvl6pPr marL="2514600" indent="-228600" eaLnBrk="0" fontAlgn="base" hangingPunct="0">
                        <a:spcBef>
                          <a:spcPct val="20000"/>
                        </a:spcBef>
                        <a:spcAft>
                          <a:spcPct val="0"/>
                        </a:spcAft>
                        <a:defRPr sz="1200">
                          <a:solidFill>
                            <a:schemeClr val="tx1"/>
                          </a:solidFill>
                          <a:latin typeface="Arial" panose="020B0604020202020204" pitchFamily="34" charset="0"/>
                        </a:defRPr>
                      </a:lvl6pPr>
                      <a:lvl7pPr marL="2971800" indent="-228600" eaLnBrk="0" fontAlgn="base" hangingPunct="0">
                        <a:spcBef>
                          <a:spcPct val="20000"/>
                        </a:spcBef>
                        <a:spcAft>
                          <a:spcPct val="0"/>
                        </a:spcAft>
                        <a:defRPr sz="1200">
                          <a:solidFill>
                            <a:schemeClr val="tx1"/>
                          </a:solidFill>
                          <a:latin typeface="Arial" panose="020B0604020202020204" pitchFamily="34" charset="0"/>
                        </a:defRPr>
                      </a:lvl7pPr>
                      <a:lvl8pPr marL="3429000" indent="-228600" eaLnBrk="0" fontAlgn="base" hangingPunct="0">
                        <a:spcBef>
                          <a:spcPct val="20000"/>
                        </a:spcBef>
                        <a:spcAft>
                          <a:spcPct val="0"/>
                        </a:spcAft>
                        <a:defRPr sz="1200">
                          <a:solidFill>
                            <a:schemeClr val="tx1"/>
                          </a:solidFill>
                          <a:latin typeface="Arial" panose="020B0604020202020204" pitchFamily="34" charset="0"/>
                        </a:defRPr>
                      </a:lvl8pPr>
                      <a:lvl9pPr marL="3886200" indent="-228600" eaLnBrk="0" fontAlgn="base" hangingPunct="0">
                        <a:spcBef>
                          <a:spcPct val="20000"/>
                        </a:spcBef>
                        <a:spcAft>
                          <a:spcPct val="0"/>
                        </a:spcAft>
                        <a:defRPr sz="12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500" b="0" i="0" u="none" strike="noStrike" cap="none" normalizeH="0" baseline="0" smtClean="0">
                          <a:ln>
                            <a:noFill/>
                          </a:ln>
                          <a:solidFill>
                            <a:srgbClr val="FF0000"/>
                          </a:solidFill>
                          <a:effectLst/>
                          <a:latin typeface="Arial" panose="020B0604020202020204" pitchFamily="34" charset="0"/>
                        </a:rPr>
                        <a:t>2</a:t>
                      </a:r>
                    </a:p>
                  </a:txBody>
                  <a:tcPr marL="68580" marR="68580" marT="34290" marB="3429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9687772"/>
                  </a:ext>
                </a:extLst>
              </a:tr>
              <a:tr h="352425">
                <a:tc>
                  <a:txBody>
                    <a:bodyPr/>
                    <a:lstStyle>
                      <a:lvl1pPr eaLnBrk="0" hangingPunct="0">
                        <a:spcBef>
                          <a:spcPct val="20000"/>
                        </a:spcBef>
                        <a:defRPr sz="2000">
                          <a:solidFill>
                            <a:srgbClr val="FF0000"/>
                          </a:solidFill>
                          <a:latin typeface="Arial" panose="020B0604020202020204" pitchFamily="34" charset="0"/>
                        </a:defRPr>
                      </a:lvl1pPr>
                      <a:lvl2pPr marL="742950" indent="-285750" eaLnBrk="0" hangingPunct="0">
                        <a:spcBef>
                          <a:spcPct val="20000"/>
                        </a:spcBef>
                        <a:defRPr>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sz="1400">
                          <a:solidFill>
                            <a:schemeClr val="tx1"/>
                          </a:solidFill>
                          <a:latin typeface="Arial" panose="020B0604020202020204" pitchFamily="34" charset="0"/>
                        </a:defRPr>
                      </a:lvl4pPr>
                      <a:lvl5pPr marL="2057400" indent="-228600" eaLnBrk="0" hangingPunct="0">
                        <a:spcBef>
                          <a:spcPct val="20000"/>
                        </a:spcBef>
                        <a:defRPr sz="1200">
                          <a:solidFill>
                            <a:schemeClr val="tx1"/>
                          </a:solidFill>
                          <a:latin typeface="Arial" panose="020B0604020202020204" pitchFamily="34" charset="0"/>
                        </a:defRPr>
                      </a:lvl5pPr>
                      <a:lvl6pPr marL="2514600" indent="-228600" eaLnBrk="0" fontAlgn="base" hangingPunct="0">
                        <a:spcBef>
                          <a:spcPct val="20000"/>
                        </a:spcBef>
                        <a:spcAft>
                          <a:spcPct val="0"/>
                        </a:spcAft>
                        <a:defRPr sz="1200">
                          <a:solidFill>
                            <a:schemeClr val="tx1"/>
                          </a:solidFill>
                          <a:latin typeface="Arial" panose="020B0604020202020204" pitchFamily="34" charset="0"/>
                        </a:defRPr>
                      </a:lvl6pPr>
                      <a:lvl7pPr marL="2971800" indent="-228600" eaLnBrk="0" fontAlgn="base" hangingPunct="0">
                        <a:spcBef>
                          <a:spcPct val="20000"/>
                        </a:spcBef>
                        <a:spcAft>
                          <a:spcPct val="0"/>
                        </a:spcAft>
                        <a:defRPr sz="1200">
                          <a:solidFill>
                            <a:schemeClr val="tx1"/>
                          </a:solidFill>
                          <a:latin typeface="Arial" panose="020B0604020202020204" pitchFamily="34" charset="0"/>
                        </a:defRPr>
                      </a:lvl7pPr>
                      <a:lvl8pPr marL="3429000" indent="-228600" eaLnBrk="0" fontAlgn="base" hangingPunct="0">
                        <a:spcBef>
                          <a:spcPct val="20000"/>
                        </a:spcBef>
                        <a:spcAft>
                          <a:spcPct val="0"/>
                        </a:spcAft>
                        <a:defRPr sz="1200">
                          <a:solidFill>
                            <a:schemeClr val="tx1"/>
                          </a:solidFill>
                          <a:latin typeface="Arial" panose="020B0604020202020204" pitchFamily="34" charset="0"/>
                        </a:defRPr>
                      </a:lvl8pPr>
                      <a:lvl9pPr marL="3886200" indent="-228600" eaLnBrk="0" fontAlgn="base" hangingPunct="0">
                        <a:spcBef>
                          <a:spcPct val="20000"/>
                        </a:spcBef>
                        <a:spcAft>
                          <a:spcPct val="0"/>
                        </a:spcAft>
                        <a:defRPr sz="12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500" b="0" i="0" u="none" strike="noStrike" cap="none" normalizeH="0" baseline="0" dirty="0" smtClean="0">
                          <a:ln>
                            <a:noFill/>
                          </a:ln>
                          <a:solidFill>
                            <a:srgbClr val="FF0000"/>
                          </a:solidFill>
                          <a:effectLst/>
                          <a:latin typeface="Arial" panose="020B0604020202020204" pitchFamily="34" charset="0"/>
                        </a:rPr>
                        <a:t>1</a:t>
                      </a:r>
                    </a:p>
                  </a:txBody>
                  <a:tcPr marL="68580" marR="68580" marT="34290" marB="3429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634924720"/>
                  </a:ext>
                </a:extLst>
              </a:tr>
            </a:tbl>
          </a:graphicData>
        </a:graphic>
      </p:graphicFrame>
      <p:sp>
        <p:nvSpPr>
          <p:cNvPr id="17413" name="Text Box 4"/>
          <p:cNvSpPr txBox="1">
            <a:spLocks noChangeArrowheads="1"/>
          </p:cNvSpPr>
          <p:nvPr/>
        </p:nvSpPr>
        <p:spPr bwMode="auto">
          <a:xfrm>
            <a:off x="5898356" y="1946672"/>
            <a:ext cx="224742" cy="300082"/>
          </a:xfrm>
          <a:prstGeom prst="rect">
            <a:avLst/>
          </a:prstGeom>
          <a:solidFill>
            <a:srgbClr val="66FF33"/>
          </a:solidFill>
          <a:ln w="9525">
            <a:solidFill>
              <a:schemeClr val="tx1"/>
            </a:solidFill>
            <a:miter lim="800000"/>
            <a:headEnd/>
            <a:tailEnd/>
          </a:ln>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685800" fontAlgn="base">
              <a:spcBef>
                <a:spcPct val="0"/>
              </a:spcBef>
              <a:spcAft>
                <a:spcPct val="0"/>
              </a:spcAft>
              <a:buClrTx/>
            </a:pPr>
            <a:r>
              <a:rPr lang="en-US" altLang="en-US" sz="1350" b="1" kern="1200">
                <a:solidFill>
                  <a:srgbClr val="000000"/>
                </a:solidFill>
                <a:latin typeface="Gabriola" panose="04040605051002020D02" pitchFamily="82" charset="0"/>
                <a:ea typeface="+mn-ea"/>
                <a:cs typeface="+mn-cs"/>
              </a:rPr>
              <a:t>1</a:t>
            </a:r>
          </a:p>
        </p:txBody>
      </p:sp>
      <p:sp>
        <p:nvSpPr>
          <p:cNvPr id="17414" name="Text Box 5"/>
          <p:cNvSpPr txBox="1">
            <a:spLocks noChangeArrowheads="1"/>
          </p:cNvSpPr>
          <p:nvPr/>
        </p:nvSpPr>
        <p:spPr bwMode="auto">
          <a:xfrm>
            <a:off x="5441156" y="2578894"/>
            <a:ext cx="240772" cy="300082"/>
          </a:xfrm>
          <a:prstGeom prst="rect">
            <a:avLst/>
          </a:prstGeom>
          <a:solidFill>
            <a:srgbClr val="66FF33"/>
          </a:solidFill>
          <a:ln w="9525">
            <a:solidFill>
              <a:schemeClr val="tx1"/>
            </a:solidFill>
            <a:miter lim="800000"/>
            <a:headEnd/>
            <a:tailEnd/>
          </a:ln>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685800" fontAlgn="base">
              <a:spcBef>
                <a:spcPct val="0"/>
              </a:spcBef>
              <a:spcAft>
                <a:spcPct val="0"/>
              </a:spcAft>
              <a:buClrTx/>
            </a:pPr>
            <a:r>
              <a:rPr lang="en-US" altLang="en-US" sz="1350" b="1" kern="1200">
                <a:solidFill>
                  <a:srgbClr val="000000"/>
                </a:solidFill>
                <a:latin typeface="Gabriola" panose="04040605051002020D02" pitchFamily="82" charset="0"/>
                <a:ea typeface="+mn-ea"/>
                <a:cs typeface="+mn-cs"/>
              </a:rPr>
              <a:t>2</a:t>
            </a:r>
          </a:p>
        </p:txBody>
      </p:sp>
      <p:sp>
        <p:nvSpPr>
          <p:cNvPr id="17415" name="Text Box 6"/>
          <p:cNvSpPr txBox="1">
            <a:spLocks noChangeArrowheads="1"/>
          </p:cNvSpPr>
          <p:nvPr/>
        </p:nvSpPr>
        <p:spPr bwMode="auto">
          <a:xfrm>
            <a:off x="5898356" y="2578894"/>
            <a:ext cx="242374" cy="30008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685800" fontAlgn="base">
              <a:spcBef>
                <a:spcPct val="0"/>
              </a:spcBef>
              <a:spcAft>
                <a:spcPct val="0"/>
              </a:spcAft>
              <a:buClrTx/>
            </a:pPr>
            <a:r>
              <a:rPr lang="en-US" altLang="en-US" sz="1350" b="1" kern="1200">
                <a:solidFill>
                  <a:srgbClr val="000000"/>
                </a:solidFill>
                <a:latin typeface="Gabriola" panose="04040605051002020D02" pitchFamily="82" charset="0"/>
                <a:ea typeface="+mn-ea"/>
                <a:cs typeface="+mn-cs"/>
              </a:rPr>
              <a:t>3</a:t>
            </a:r>
          </a:p>
        </p:txBody>
      </p:sp>
      <p:sp>
        <p:nvSpPr>
          <p:cNvPr id="17416" name="Text Box 7"/>
          <p:cNvSpPr txBox="1">
            <a:spLocks noChangeArrowheads="1"/>
          </p:cNvSpPr>
          <p:nvPr/>
        </p:nvSpPr>
        <p:spPr bwMode="auto">
          <a:xfrm>
            <a:off x="6343650" y="2578894"/>
            <a:ext cx="253596" cy="30008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685800" fontAlgn="base">
              <a:spcBef>
                <a:spcPct val="0"/>
              </a:spcBef>
              <a:spcAft>
                <a:spcPct val="0"/>
              </a:spcAft>
              <a:buClrTx/>
            </a:pPr>
            <a:r>
              <a:rPr lang="en-US" altLang="en-US" sz="1350" b="1" kern="1200">
                <a:solidFill>
                  <a:srgbClr val="000000"/>
                </a:solidFill>
                <a:latin typeface="Gabriola" panose="04040605051002020D02" pitchFamily="82" charset="0"/>
                <a:ea typeface="+mn-ea"/>
                <a:cs typeface="+mn-cs"/>
              </a:rPr>
              <a:t>4</a:t>
            </a:r>
          </a:p>
        </p:txBody>
      </p:sp>
      <p:sp>
        <p:nvSpPr>
          <p:cNvPr id="17417" name="Text Box 8"/>
          <p:cNvSpPr txBox="1">
            <a:spLocks noChangeArrowheads="1"/>
          </p:cNvSpPr>
          <p:nvPr/>
        </p:nvSpPr>
        <p:spPr bwMode="auto">
          <a:xfrm>
            <a:off x="4972050" y="3146822"/>
            <a:ext cx="243978" cy="300082"/>
          </a:xfrm>
          <a:prstGeom prst="rect">
            <a:avLst/>
          </a:prstGeom>
          <a:solidFill>
            <a:srgbClr val="66FF33"/>
          </a:solidFill>
          <a:ln w="9525">
            <a:solidFill>
              <a:schemeClr val="tx1"/>
            </a:solidFill>
            <a:miter lim="800000"/>
            <a:headEnd/>
            <a:tailEnd/>
          </a:ln>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685800" fontAlgn="base">
              <a:spcBef>
                <a:spcPct val="0"/>
              </a:spcBef>
              <a:spcAft>
                <a:spcPct val="0"/>
              </a:spcAft>
              <a:buClrTx/>
            </a:pPr>
            <a:r>
              <a:rPr lang="en-US" altLang="en-US" sz="1350" b="1" kern="1200">
                <a:solidFill>
                  <a:srgbClr val="000000"/>
                </a:solidFill>
                <a:latin typeface="Gabriola" panose="04040605051002020D02" pitchFamily="82" charset="0"/>
                <a:ea typeface="+mn-ea"/>
                <a:cs typeface="+mn-cs"/>
              </a:rPr>
              <a:t>5</a:t>
            </a:r>
          </a:p>
        </p:txBody>
      </p:sp>
      <p:sp>
        <p:nvSpPr>
          <p:cNvPr id="17418" name="Text Box 9"/>
          <p:cNvSpPr txBox="1">
            <a:spLocks noChangeArrowheads="1"/>
          </p:cNvSpPr>
          <p:nvPr/>
        </p:nvSpPr>
        <p:spPr bwMode="auto">
          <a:xfrm>
            <a:off x="5429250" y="3146822"/>
            <a:ext cx="253596" cy="300082"/>
          </a:xfrm>
          <a:prstGeom prst="rect">
            <a:avLst/>
          </a:prstGeom>
          <a:solidFill>
            <a:schemeClr val="accent1"/>
          </a:solidFill>
          <a:ln w="9525">
            <a:solidFill>
              <a:schemeClr val="tx1"/>
            </a:solidFill>
            <a:miter lim="800000"/>
            <a:headEnd/>
            <a:tailEnd/>
          </a:ln>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685800" fontAlgn="base">
              <a:spcBef>
                <a:spcPct val="0"/>
              </a:spcBef>
              <a:spcAft>
                <a:spcPct val="0"/>
              </a:spcAft>
              <a:buClrTx/>
            </a:pPr>
            <a:r>
              <a:rPr lang="en-US" altLang="en-US" sz="1350" b="1" kern="1200">
                <a:solidFill>
                  <a:srgbClr val="000000"/>
                </a:solidFill>
                <a:latin typeface="Gabriola" panose="04040605051002020D02" pitchFamily="82" charset="0"/>
                <a:ea typeface="+mn-ea"/>
                <a:cs typeface="+mn-cs"/>
              </a:rPr>
              <a:t>6</a:t>
            </a:r>
          </a:p>
        </p:txBody>
      </p:sp>
      <p:sp>
        <p:nvSpPr>
          <p:cNvPr id="17419" name="Text Box 10"/>
          <p:cNvSpPr txBox="1">
            <a:spLocks noChangeArrowheads="1"/>
          </p:cNvSpPr>
          <p:nvPr/>
        </p:nvSpPr>
        <p:spPr bwMode="auto">
          <a:xfrm>
            <a:off x="6355556" y="3146822"/>
            <a:ext cx="250390" cy="30008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685800" fontAlgn="base">
              <a:spcBef>
                <a:spcPct val="0"/>
              </a:spcBef>
              <a:spcAft>
                <a:spcPct val="0"/>
              </a:spcAft>
              <a:buClrTx/>
            </a:pPr>
            <a:r>
              <a:rPr lang="en-US" altLang="en-US" sz="1350" b="1" kern="1200">
                <a:solidFill>
                  <a:srgbClr val="000000"/>
                </a:solidFill>
                <a:latin typeface="Gabriola" panose="04040605051002020D02" pitchFamily="82" charset="0"/>
                <a:ea typeface="+mn-ea"/>
                <a:cs typeface="+mn-cs"/>
              </a:rPr>
              <a:t>8</a:t>
            </a:r>
          </a:p>
        </p:txBody>
      </p:sp>
      <p:sp>
        <p:nvSpPr>
          <p:cNvPr id="17420" name="Text Box 11"/>
          <p:cNvSpPr txBox="1">
            <a:spLocks noChangeArrowheads="1"/>
          </p:cNvSpPr>
          <p:nvPr/>
        </p:nvSpPr>
        <p:spPr bwMode="auto">
          <a:xfrm>
            <a:off x="5898356" y="3146822"/>
            <a:ext cx="250390" cy="30008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685800" fontAlgn="base">
              <a:spcBef>
                <a:spcPct val="0"/>
              </a:spcBef>
              <a:spcAft>
                <a:spcPct val="0"/>
              </a:spcAft>
              <a:buClrTx/>
            </a:pPr>
            <a:r>
              <a:rPr lang="en-US" altLang="en-US" sz="1350" b="1" kern="1200">
                <a:solidFill>
                  <a:srgbClr val="000000"/>
                </a:solidFill>
                <a:latin typeface="Gabriola" panose="04040605051002020D02" pitchFamily="82" charset="0"/>
                <a:ea typeface="+mn-ea"/>
                <a:cs typeface="+mn-cs"/>
              </a:rPr>
              <a:t>7</a:t>
            </a:r>
          </a:p>
        </p:txBody>
      </p:sp>
      <p:sp>
        <p:nvSpPr>
          <p:cNvPr id="17421" name="Text Box 12"/>
          <p:cNvSpPr txBox="1">
            <a:spLocks noChangeArrowheads="1"/>
          </p:cNvSpPr>
          <p:nvPr/>
        </p:nvSpPr>
        <p:spPr bwMode="auto">
          <a:xfrm>
            <a:off x="5441156" y="3775472"/>
            <a:ext cx="253596" cy="300082"/>
          </a:xfrm>
          <a:prstGeom prst="rect">
            <a:avLst/>
          </a:prstGeom>
          <a:solidFill>
            <a:schemeClr val="accent1"/>
          </a:solidFill>
          <a:ln w="9525">
            <a:solidFill>
              <a:schemeClr val="tx1"/>
            </a:solidFill>
            <a:miter lim="800000"/>
            <a:headEnd/>
            <a:tailEnd/>
          </a:ln>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685800" fontAlgn="base">
              <a:spcBef>
                <a:spcPct val="0"/>
              </a:spcBef>
              <a:spcAft>
                <a:spcPct val="0"/>
              </a:spcAft>
              <a:buClrTx/>
            </a:pPr>
            <a:r>
              <a:rPr lang="en-US" altLang="en-US" sz="1350" b="1" kern="1200">
                <a:solidFill>
                  <a:srgbClr val="000000"/>
                </a:solidFill>
                <a:latin typeface="Gabriola" panose="04040605051002020D02" pitchFamily="82" charset="0"/>
                <a:ea typeface="+mn-ea"/>
                <a:cs typeface="+mn-cs"/>
              </a:rPr>
              <a:t>9</a:t>
            </a:r>
          </a:p>
        </p:txBody>
      </p:sp>
      <p:sp>
        <p:nvSpPr>
          <p:cNvPr id="17422" name="Text Box 13"/>
          <p:cNvSpPr txBox="1">
            <a:spLocks noChangeArrowheads="1"/>
          </p:cNvSpPr>
          <p:nvPr/>
        </p:nvSpPr>
        <p:spPr bwMode="auto">
          <a:xfrm>
            <a:off x="5898356" y="3775472"/>
            <a:ext cx="293670" cy="300082"/>
          </a:xfrm>
          <a:prstGeom prst="rect">
            <a:avLst/>
          </a:prstGeom>
          <a:solidFill>
            <a:srgbClr val="FF9900"/>
          </a:solidFill>
          <a:ln w="9525">
            <a:solidFill>
              <a:schemeClr val="tx1"/>
            </a:solidFill>
            <a:miter lim="800000"/>
            <a:headEnd/>
            <a:tailEnd/>
          </a:ln>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685800" fontAlgn="base">
              <a:spcBef>
                <a:spcPct val="0"/>
              </a:spcBef>
              <a:spcAft>
                <a:spcPct val="0"/>
              </a:spcAft>
              <a:buClrTx/>
            </a:pPr>
            <a:r>
              <a:rPr lang="en-US" altLang="en-US" sz="1350" b="1" kern="1200">
                <a:solidFill>
                  <a:srgbClr val="000000"/>
                </a:solidFill>
                <a:latin typeface="Gabriola" panose="04040605051002020D02" pitchFamily="82" charset="0"/>
                <a:ea typeface="+mn-ea"/>
                <a:cs typeface="+mn-cs"/>
              </a:rPr>
              <a:t>10</a:t>
            </a:r>
          </a:p>
        </p:txBody>
      </p:sp>
      <p:sp>
        <p:nvSpPr>
          <p:cNvPr id="17423" name="Text Box 14"/>
          <p:cNvSpPr txBox="1">
            <a:spLocks noChangeArrowheads="1"/>
          </p:cNvSpPr>
          <p:nvPr/>
        </p:nvSpPr>
        <p:spPr bwMode="auto">
          <a:xfrm>
            <a:off x="6927056" y="3775472"/>
            <a:ext cx="280846" cy="30008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685800" fontAlgn="base">
              <a:spcBef>
                <a:spcPct val="0"/>
              </a:spcBef>
              <a:spcAft>
                <a:spcPct val="0"/>
              </a:spcAft>
              <a:buClrTx/>
            </a:pPr>
            <a:r>
              <a:rPr lang="en-US" altLang="en-US" sz="1350" b="1" kern="1200">
                <a:solidFill>
                  <a:srgbClr val="000000"/>
                </a:solidFill>
                <a:latin typeface="Gabriola" panose="04040605051002020D02" pitchFamily="82" charset="0"/>
                <a:ea typeface="+mn-ea"/>
                <a:cs typeface="+mn-cs"/>
              </a:rPr>
              <a:t>12</a:t>
            </a:r>
          </a:p>
        </p:txBody>
      </p:sp>
      <p:sp>
        <p:nvSpPr>
          <p:cNvPr id="17424" name="Text Box 15"/>
          <p:cNvSpPr txBox="1">
            <a:spLocks noChangeArrowheads="1"/>
          </p:cNvSpPr>
          <p:nvPr/>
        </p:nvSpPr>
        <p:spPr bwMode="auto">
          <a:xfrm>
            <a:off x="6412706" y="3775472"/>
            <a:ext cx="264816" cy="30008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685800" fontAlgn="base">
              <a:spcBef>
                <a:spcPct val="0"/>
              </a:spcBef>
              <a:spcAft>
                <a:spcPct val="0"/>
              </a:spcAft>
              <a:buClrTx/>
            </a:pPr>
            <a:r>
              <a:rPr lang="en-US" altLang="en-US" sz="1350" b="1" kern="1200">
                <a:solidFill>
                  <a:srgbClr val="000000"/>
                </a:solidFill>
                <a:latin typeface="Gabriola" panose="04040605051002020D02" pitchFamily="82" charset="0"/>
                <a:ea typeface="+mn-ea"/>
                <a:cs typeface="+mn-cs"/>
              </a:rPr>
              <a:t>11</a:t>
            </a:r>
          </a:p>
        </p:txBody>
      </p:sp>
      <p:sp>
        <p:nvSpPr>
          <p:cNvPr id="17425" name="Line 16"/>
          <p:cNvSpPr>
            <a:spLocks noChangeShapeType="1"/>
          </p:cNvSpPr>
          <p:nvPr/>
        </p:nvSpPr>
        <p:spPr bwMode="auto">
          <a:xfrm>
            <a:off x="6012656" y="2232422"/>
            <a:ext cx="0" cy="342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685800" fontAlgn="base">
              <a:spcBef>
                <a:spcPct val="0"/>
              </a:spcBef>
              <a:spcAft>
                <a:spcPct val="0"/>
              </a:spcAft>
              <a:buClrTx/>
            </a:pPr>
            <a:endParaRPr lang="en-US" sz="1800" b="1" kern="1200">
              <a:latin typeface="Gabriola" panose="04040605051002020D02" pitchFamily="82" charset="0"/>
              <a:ea typeface="+mn-ea"/>
              <a:cs typeface="+mn-cs"/>
            </a:endParaRPr>
          </a:p>
        </p:txBody>
      </p:sp>
      <p:sp>
        <p:nvSpPr>
          <p:cNvPr id="17426" name="Line 17"/>
          <p:cNvSpPr>
            <a:spLocks noChangeShapeType="1"/>
          </p:cNvSpPr>
          <p:nvPr/>
        </p:nvSpPr>
        <p:spPr bwMode="auto">
          <a:xfrm flipH="1">
            <a:off x="5555456" y="2232422"/>
            <a:ext cx="457200" cy="3429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defTabSz="685800" fontAlgn="base">
              <a:spcBef>
                <a:spcPct val="0"/>
              </a:spcBef>
              <a:spcAft>
                <a:spcPct val="0"/>
              </a:spcAft>
              <a:buClrTx/>
            </a:pPr>
            <a:endParaRPr lang="en-US" sz="1800" b="1" kern="1200">
              <a:latin typeface="Gabriola" panose="04040605051002020D02" pitchFamily="82" charset="0"/>
              <a:ea typeface="+mn-ea"/>
              <a:cs typeface="+mn-cs"/>
            </a:endParaRPr>
          </a:p>
        </p:txBody>
      </p:sp>
      <p:sp>
        <p:nvSpPr>
          <p:cNvPr id="17427" name="Line 18"/>
          <p:cNvSpPr>
            <a:spLocks noChangeShapeType="1"/>
          </p:cNvSpPr>
          <p:nvPr/>
        </p:nvSpPr>
        <p:spPr bwMode="auto">
          <a:xfrm>
            <a:off x="6012656" y="2232422"/>
            <a:ext cx="457200" cy="342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685800" fontAlgn="base">
              <a:spcBef>
                <a:spcPct val="0"/>
              </a:spcBef>
              <a:spcAft>
                <a:spcPct val="0"/>
              </a:spcAft>
              <a:buClrTx/>
            </a:pPr>
            <a:endParaRPr lang="en-US" sz="1800" b="1" kern="1200">
              <a:latin typeface="Gabriola" panose="04040605051002020D02" pitchFamily="82" charset="0"/>
              <a:ea typeface="+mn-ea"/>
              <a:cs typeface="+mn-cs"/>
            </a:endParaRPr>
          </a:p>
        </p:txBody>
      </p:sp>
      <p:sp>
        <p:nvSpPr>
          <p:cNvPr id="17428" name="Line 19"/>
          <p:cNvSpPr>
            <a:spLocks noChangeShapeType="1"/>
          </p:cNvSpPr>
          <p:nvPr/>
        </p:nvSpPr>
        <p:spPr bwMode="auto">
          <a:xfrm flipH="1">
            <a:off x="5098256" y="2861072"/>
            <a:ext cx="457200" cy="2857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defTabSz="685800" fontAlgn="base">
              <a:spcBef>
                <a:spcPct val="0"/>
              </a:spcBef>
              <a:spcAft>
                <a:spcPct val="0"/>
              </a:spcAft>
              <a:buClrTx/>
            </a:pPr>
            <a:endParaRPr lang="en-US" sz="1800" b="1" kern="1200">
              <a:latin typeface="Gabriola" panose="04040605051002020D02" pitchFamily="82" charset="0"/>
              <a:ea typeface="+mn-ea"/>
              <a:cs typeface="+mn-cs"/>
            </a:endParaRPr>
          </a:p>
        </p:txBody>
      </p:sp>
      <p:sp>
        <p:nvSpPr>
          <p:cNvPr id="17429" name="Line 20"/>
          <p:cNvSpPr>
            <a:spLocks noChangeShapeType="1"/>
          </p:cNvSpPr>
          <p:nvPr/>
        </p:nvSpPr>
        <p:spPr bwMode="auto">
          <a:xfrm>
            <a:off x="5555456" y="2861072"/>
            <a:ext cx="0" cy="2857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685800" fontAlgn="base">
              <a:spcBef>
                <a:spcPct val="0"/>
              </a:spcBef>
              <a:spcAft>
                <a:spcPct val="0"/>
              </a:spcAft>
              <a:buClrTx/>
            </a:pPr>
            <a:endParaRPr lang="en-US" sz="1800" b="1" kern="1200">
              <a:latin typeface="Gabriola" panose="04040605051002020D02" pitchFamily="82" charset="0"/>
              <a:ea typeface="+mn-ea"/>
              <a:cs typeface="+mn-cs"/>
            </a:endParaRPr>
          </a:p>
        </p:txBody>
      </p:sp>
      <p:sp>
        <p:nvSpPr>
          <p:cNvPr id="17430" name="Line 21"/>
          <p:cNvSpPr>
            <a:spLocks noChangeShapeType="1"/>
          </p:cNvSpPr>
          <p:nvPr/>
        </p:nvSpPr>
        <p:spPr bwMode="auto">
          <a:xfrm>
            <a:off x="5212556" y="3318272"/>
            <a:ext cx="228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685800" fontAlgn="base">
              <a:spcBef>
                <a:spcPct val="0"/>
              </a:spcBef>
              <a:spcAft>
                <a:spcPct val="0"/>
              </a:spcAft>
              <a:buClrTx/>
            </a:pPr>
            <a:endParaRPr lang="en-US" sz="1800" b="1" kern="1200">
              <a:latin typeface="Gabriola" panose="04040605051002020D02" pitchFamily="82" charset="0"/>
              <a:ea typeface="+mn-ea"/>
              <a:cs typeface="+mn-cs"/>
            </a:endParaRPr>
          </a:p>
        </p:txBody>
      </p:sp>
      <p:sp>
        <p:nvSpPr>
          <p:cNvPr id="17431" name="Line 22"/>
          <p:cNvSpPr>
            <a:spLocks noChangeShapeType="1"/>
          </p:cNvSpPr>
          <p:nvPr/>
        </p:nvSpPr>
        <p:spPr bwMode="auto">
          <a:xfrm>
            <a:off x="5555456" y="3432572"/>
            <a:ext cx="0" cy="342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685800" fontAlgn="base">
              <a:spcBef>
                <a:spcPct val="0"/>
              </a:spcBef>
              <a:spcAft>
                <a:spcPct val="0"/>
              </a:spcAft>
              <a:buClrTx/>
            </a:pPr>
            <a:endParaRPr lang="en-US" sz="1800" b="1" kern="1200">
              <a:latin typeface="Gabriola" panose="04040605051002020D02" pitchFamily="82" charset="0"/>
              <a:ea typeface="+mn-ea"/>
              <a:cs typeface="+mn-cs"/>
            </a:endParaRPr>
          </a:p>
        </p:txBody>
      </p:sp>
      <p:sp>
        <p:nvSpPr>
          <p:cNvPr id="17432" name="Line 23"/>
          <p:cNvSpPr>
            <a:spLocks noChangeShapeType="1"/>
          </p:cNvSpPr>
          <p:nvPr/>
        </p:nvSpPr>
        <p:spPr bwMode="auto">
          <a:xfrm>
            <a:off x="6012656" y="2861072"/>
            <a:ext cx="0" cy="2857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685800" fontAlgn="base">
              <a:spcBef>
                <a:spcPct val="0"/>
              </a:spcBef>
              <a:spcAft>
                <a:spcPct val="0"/>
              </a:spcAft>
              <a:buClrTx/>
            </a:pPr>
            <a:endParaRPr lang="en-US" sz="1800" b="1" kern="1200">
              <a:latin typeface="Gabriola" panose="04040605051002020D02" pitchFamily="82" charset="0"/>
              <a:ea typeface="+mn-ea"/>
              <a:cs typeface="+mn-cs"/>
            </a:endParaRPr>
          </a:p>
        </p:txBody>
      </p:sp>
      <p:sp>
        <p:nvSpPr>
          <p:cNvPr id="17433" name="Line 24"/>
          <p:cNvSpPr>
            <a:spLocks noChangeShapeType="1"/>
          </p:cNvSpPr>
          <p:nvPr/>
        </p:nvSpPr>
        <p:spPr bwMode="auto">
          <a:xfrm>
            <a:off x="6012656" y="2861072"/>
            <a:ext cx="457200" cy="2857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685800" fontAlgn="base">
              <a:spcBef>
                <a:spcPct val="0"/>
              </a:spcBef>
              <a:spcAft>
                <a:spcPct val="0"/>
              </a:spcAft>
              <a:buClrTx/>
            </a:pPr>
            <a:endParaRPr lang="en-US" sz="1800" b="1" kern="1200">
              <a:latin typeface="Gabriola" panose="04040605051002020D02" pitchFamily="82" charset="0"/>
              <a:ea typeface="+mn-ea"/>
              <a:cs typeface="+mn-cs"/>
            </a:endParaRPr>
          </a:p>
        </p:txBody>
      </p:sp>
      <p:sp>
        <p:nvSpPr>
          <p:cNvPr id="17434" name="Line 25"/>
          <p:cNvSpPr>
            <a:spLocks noChangeShapeType="1"/>
          </p:cNvSpPr>
          <p:nvPr/>
        </p:nvSpPr>
        <p:spPr bwMode="auto">
          <a:xfrm>
            <a:off x="6012656" y="3432572"/>
            <a:ext cx="571500" cy="342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685800" fontAlgn="base">
              <a:spcBef>
                <a:spcPct val="0"/>
              </a:spcBef>
              <a:spcAft>
                <a:spcPct val="0"/>
              </a:spcAft>
              <a:buClrTx/>
            </a:pPr>
            <a:endParaRPr lang="en-US" sz="1800" b="1" kern="1200">
              <a:latin typeface="Gabriola" panose="04040605051002020D02" pitchFamily="82" charset="0"/>
              <a:ea typeface="+mn-ea"/>
              <a:cs typeface="+mn-cs"/>
            </a:endParaRPr>
          </a:p>
        </p:txBody>
      </p:sp>
      <p:sp>
        <p:nvSpPr>
          <p:cNvPr id="17435" name="Line 26"/>
          <p:cNvSpPr>
            <a:spLocks noChangeShapeType="1"/>
          </p:cNvSpPr>
          <p:nvPr/>
        </p:nvSpPr>
        <p:spPr bwMode="auto">
          <a:xfrm>
            <a:off x="6469856" y="3432572"/>
            <a:ext cx="114300" cy="342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685800" fontAlgn="base">
              <a:spcBef>
                <a:spcPct val="0"/>
              </a:spcBef>
              <a:spcAft>
                <a:spcPct val="0"/>
              </a:spcAft>
              <a:buClrTx/>
            </a:pPr>
            <a:endParaRPr lang="en-US" sz="1800" b="1" kern="1200">
              <a:latin typeface="Gabriola" panose="04040605051002020D02" pitchFamily="82" charset="0"/>
              <a:ea typeface="+mn-ea"/>
              <a:cs typeface="+mn-cs"/>
            </a:endParaRPr>
          </a:p>
        </p:txBody>
      </p:sp>
      <p:sp>
        <p:nvSpPr>
          <p:cNvPr id="17436" name="Line 27"/>
          <p:cNvSpPr>
            <a:spLocks noChangeShapeType="1"/>
          </p:cNvSpPr>
          <p:nvPr/>
        </p:nvSpPr>
        <p:spPr bwMode="auto">
          <a:xfrm>
            <a:off x="6012656" y="3432572"/>
            <a:ext cx="57150" cy="342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685800" fontAlgn="base">
              <a:spcBef>
                <a:spcPct val="0"/>
              </a:spcBef>
              <a:spcAft>
                <a:spcPct val="0"/>
              </a:spcAft>
              <a:buClrTx/>
            </a:pPr>
            <a:endParaRPr lang="en-US" sz="1800" b="1" kern="1200">
              <a:latin typeface="Gabriola" panose="04040605051002020D02" pitchFamily="82" charset="0"/>
              <a:ea typeface="+mn-ea"/>
              <a:cs typeface="+mn-cs"/>
            </a:endParaRPr>
          </a:p>
        </p:txBody>
      </p:sp>
      <p:sp>
        <p:nvSpPr>
          <p:cNvPr id="17437" name="Line 28"/>
          <p:cNvSpPr>
            <a:spLocks noChangeShapeType="1"/>
          </p:cNvSpPr>
          <p:nvPr/>
        </p:nvSpPr>
        <p:spPr bwMode="auto">
          <a:xfrm>
            <a:off x="6469856" y="3432572"/>
            <a:ext cx="628650" cy="342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685800" fontAlgn="base">
              <a:spcBef>
                <a:spcPct val="0"/>
              </a:spcBef>
              <a:spcAft>
                <a:spcPct val="0"/>
              </a:spcAft>
              <a:buClrTx/>
            </a:pPr>
            <a:endParaRPr lang="en-US" sz="1800" b="1" kern="1200">
              <a:latin typeface="Gabriola" panose="04040605051002020D02" pitchFamily="82" charset="0"/>
              <a:ea typeface="+mn-ea"/>
              <a:cs typeface="+mn-cs"/>
            </a:endParaRPr>
          </a:p>
        </p:txBody>
      </p:sp>
      <p:sp>
        <p:nvSpPr>
          <p:cNvPr id="17438" name="Text Box 29"/>
          <p:cNvSpPr txBox="1">
            <a:spLocks noChangeArrowheads="1"/>
          </p:cNvSpPr>
          <p:nvPr/>
        </p:nvSpPr>
        <p:spPr bwMode="auto">
          <a:xfrm>
            <a:off x="5429250" y="1953816"/>
            <a:ext cx="431528"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685800" fontAlgn="base">
              <a:spcBef>
                <a:spcPct val="0"/>
              </a:spcBef>
              <a:spcAft>
                <a:spcPct val="0"/>
              </a:spcAft>
              <a:buClrTx/>
            </a:pPr>
            <a:r>
              <a:rPr lang="en-US" altLang="en-US" sz="1350" b="1" kern="1200">
                <a:solidFill>
                  <a:srgbClr val="000000"/>
                </a:solidFill>
                <a:latin typeface="Gabriola" panose="04040605051002020D02" pitchFamily="82" charset="0"/>
                <a:ea typeface="+mn-ea"/>
                <a:cs typeface="+mn-cs"/>
              </a:rPr>
              <a:t>start</a:t>
            </a:r>
          </a:p>
        </p:txBody>
      </p:sp>
      <p:sp>
        <p:nvSpPr>
          <p:cNvPr id="17439" name="Text Box 30"/>
          <p:cNvSpPr txBox="1">
            <a:spLocks noChangeArrowheads="1"/>
          </p:cNvSpPr>
          <p:nvPr/>
        </p:nvSpPr>
        <p:spPr bwMode="auto">
          <a:xfrm>
            <a:off x="5824538" y="4057650"/>
            <a:ext cx="407484"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685800" fontAlgn="base">
              <a:spcBef>
                <a:spcPct val="0"/>
              </a:spcBef>
              <a:spcAft>
                <a:spcPct val="0"/>
              </a:spcAft>
              <a:buClrTx/>
            </a:pPr>
            <a:r>
              <a:rPr lang="en-US" altLang="en-US" sz="1350" b="1" kern="1200">
                <a:solidFill>
                  <a:srgbClr val="000000"/>
                </a:solidFill>
                <a:latin typeface="Gabriola" panose="04040605051002020D02" pitchFamily="82" charset="0"/>
                <a:ea typeface="+mn-ea"/>
                <a:cs typeface="+mn-cs"/>
              </a:rPr>
              <a:t>goal</a:t>
            </a:r>
          </a:p>
        </p:txBody>
      </p:sp>
      <p:sp>
        <p:nvSpPr>
          <p:cNvPr id="17460" name="Text Box 51"/>
          <p:cNvSpPr txBox="1">
            <a:spLocks noChangeArrowheads="1"/>
          </p:cNvSpPr>
          <p:nvPr/>
        </p:nvSpPr>
        <p:spPr bwMode="auto">
          <a:xfrm>
            <a:off x="2857500" y="4142185"/>
            <a:ext cx="450764"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685800" fontAlgn="base">
              <a:spcBef>
                <a:spcPct val="0"/>
              </a:spcBef>
              <a:spcAft>
                <a:spcPct val="0"/>
              </a:spcAft>
              <a:buClrTx/>
            </a:pPr>
            <a:r>
              <a:rPr lang="en-US" altLang="en-US" sz="1350" b="1" kern="1200">
                <a:solidFill>
                  <a:srgbClr val="000000"/>
                </a:solidFill>
                <a:latin typeface="Gabriola" panose="04040605051002020D02" pitchFamily="82" charset="0"/>
                <a:ea typeface="+mn-ea"/>
                <a:cs typeface="+mn-cs"/>
              </a:rPr>
              <a:t>Push</a:t>
            </a:r>
          </a:p>
        </p:txBody>
      </p:sp>
      <p:sp>
        <p:nvSpPr>
          <p:cNvPr id="17461" name="Text Box 52"/>
          <p:cNvSpPr txBox="1">
            <a:spLocks noChangeArrowheads="1"/>
          </p:cNvSpPr>
          <p:nvPr/>
        </p:nvSpPr>
        <p:spPr bwMode="auto">
          <a:xfrm>
            <a:off x="2857500" y="3782616"/>
            <a:ext cx="450764"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685800" fontAlgn="base">
              <a:spcBef>
                <a:spcPct val="0"/>
              </a:spcBef>
              <a:spcAft>
                <a:spcPct val="0"/>
              </a:spcAft>
              <a:buClrTx/>
            </a:pPr>
            <a:r>
              <a:rPr lang="en-US" altLang="en-US" sz="1350" b="1" kern="1200">
                <a:solidFill>
                  <a:srgbClr val="000000"/>
                </a:solidFill>
                <a:latin typeface="Gabriola" panose="04040605051002020D02" pitchFamily="82" charset="0"/>
                <a:ea typeface="+mn-ea"/>
                <a:cs typeface="+mn-cs"/>
              </a:rPr>
              <a:t>Push</a:t>
            </a:r>
          </a:p>
        </p:txBody>
      </p:sp>
      <p:sp>
        <p:nvSpPr>
          <p:cNvPr id="17462" name="Text Box 53"/>
          <p:cNvSpPr txBox="1">
            <a:spLocks noChangeArrowheads="1"/>
          </p:cNvSpPr>
          <p:nvPr/>
        </p:nvSpPr>
        <p:spPr bwMode="auto">
          <a:xfrm>
            <a:off x="2857500" y="3371850"/>
            <a:ext cx="450764"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685800" fontAlgn="base">
              <a:spcBef>
                <a:spcPct val="0"/>
              </a:spcBef>
              <a:spcAft>
                <a:spcPct val="0"/>
              </a:spcAft>
              <a:buClrTx/>
            </a:pPr>
            <a:r>
              <a:rPr lang="en-US" altLang="en-US" sz="1350" b="1" kern="1200">
                <a:solidFill>
                  <a:srgbClr val="000000"/>
                </a:solidFill>
                <a:latin typeface="Gabriola" panose="04040605051002020D02" pitchFamily="82" charset="0"/>
                <a:ea typeface="+mn-ea"/>
                <a:cs typeface="+mn-cs"/>
              </a:rPr>
              <a:t>Push</a:t>
            </a:r>
          </a:p>
        </p:txBody>
      </p:sp>
      <p:sp>
        <p:nvSpPr>
          <p:cNvPr id="17463" name="Text Box 54"/>
          <p:cNvSpPr txBox="1">
            <a:spLocks noChangeArrowheads="1"/>
          </p:cNvSpPr>
          <p:nvPr/>
        </p:nvSpPr>
        <p:spPr bwMode="auto">
          <a:xfrm>
            <a:off x="2857501" y="2971800"/>
            <a:ext cx="389850"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685800" fontAlgn="base">
              <a:spcBef>
                <a:spcPct val="0"/>
              </a:spcBef>
              <a:spcAft>
                <a:spcPct val="0"/>
              </a:spcAft>
              <a:buClrTx/>
            </a:pPr>
            <a:r>
              <a:rPr lang="en-US" altLang="en-US" sz="1350" b="1" kern="1200">
                <a:solidFill>
                  <a:srgbClr val="000000"/>
                </a:solidFill>
                <a:latin typeface="Gabriola" panose="04040605051002020D02" pitchFamily="82" charset="0"/>
                <a:ea typeface="+mn-ea"/>
                <a:cs typeface="+mn-cs"/>
              </a:rPr>
              <a:t>Pop</a:t>
            </a:r>
          </a:p>
        </p:txBody>
      </p:sp>
      <p:sp>
        <p:nvSpPr>
          <p:cNvPr id="37" name="Title 1"/>
          <p:cNvSpPr txBox="1">
            <a:spLocks/>
          </p:cNvSpPr>
          <p:nvPr/>
        </p:nvSpPr>
        <p:spPr>
          <a:xfrm>
            <a:off x="1767840" y="141288"/>
            <a:ext cx="4632960" cy="57499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1pPr>
            <a:lvl2pPr marR="0" lvl="1"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2pPr>
            <a:lvl3pPr marR="0" lvl="2"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3pPr>
            <a:lvl4pPr marR="0" lvl="3"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4pPr>
            <a:lvl5pPr marR="0" lvl="4"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5pPr>
            <a:lvl6pPr marR="0" lvl="5"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6pPr>
            <a:lvl7pPr marR="0" lvl="6"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7pPr>
            <a:lvl8pPr marR="0" lvl="7"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8pPr>
            <a:lvl9pPr marR="0" lvl="8"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9pPr>
          </a:lstStyle>
          <a:p>
            <a:r>
              <a:rPr lang="en-IN" sz="3200" b="1" dirty="0" smtClean="0">
                <a:solidFill>
                  <a:srgbClr val="000000"/>
                </a:solidFill>
                <a:latin typeface="Gabriola" panose="04040605051002020D02" pitchFamily="82" charset="0"/>
                <a:ea typeface="Arial"/>
                <a:cs typeface="Arial"/>
              </a:rPr>
              <a:t>Depth First Search (Backtracking)</a:t>
            </a:r>
            <a:endParaRPr lang="en-IN" sz="3200" b="1" dirty="0">
              <a:solidFill>
                <a:srgbClr val="000000"/>
              </a:solidFill>
              <a:latin typeface="Gabriola" panose="04040605051002020D02" pitchFamily="82" charset="0"/>
              <a:ea typeface="Arial"/>
              <a:cs typeface="Arial"/>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48</a:t>
            </a:fld>
            <a:endParaRPr lang="en"/>
          </a:p>
        </p:txBody>
      </p:sp>
    </p:spTree>
    <p:extLst>
      <p:ext uri="{BB962C8B-B14F-4D97-AF65-F5344CB8AC3E}">
        <p14:creationId xmlns:p14="http://schemas.microsoft.com/office/powerpoint/2010/main" val="162811777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3"/>
          <p:cNvSpPr>
            <a:spLocks noGrp="1" noChangeArrowheads="1"/>
          </p:cNvSpPr>
          <p:nvPr>
            <p:ph type="body" sz="half" idx="4294967295"/>
          </p:nvPr>
        </p:nvSpPr>
        <p:spPr>
          <a:xfrm>
            <a:off x="2401228" y="1144859"/>
            <a:ext cx="1776761" cy="3297408"/>
          </a:xfrm>
        </p:spPr>
        <p:txBody>
          <a:bodyPr/>
          <a:lstStyle/>
          <a:p>
            <a:pPr eaLnBrk="1" hangingPunct="1"/>
            <a:r>
              <a:rPr lang="en-US" altLang="en-US" sz="1500" b="1" dirty="0">
                <a:latin typeface="Gabriola" panose="04040605051002020D02" pitchFamily="82" charset="0"/>
              </a:rPr>
              <a:t>Stack</a:t>
            </a:r>
          </a:p>
          <a:p>
            <a:pPr lvl="1" eaLnBrk="1" hangingPunct="1"/>
            <a:endParaRPr lang="en-US" altLang="en-US" sz="1350" b="1" i="1" dirty="0">
              <a:latin typeface="Gabriola" panose="04040605051002020D02" pitchFamily="82" charset="0"/>
            </a:endParaRPr>
          </a:p>
        </p:txBody>
      </p:sp>
      <p:graphicFrame>
        <p:nvGraphicFramePr>
          <p:cNvPr id="413727" name="Group 31"/>
          <p:cNvGraphicFramePr>
            <a:graphicFrameLocks noGrp="1"/>
          </p:cNvGraphicFramePr>
          <p:nvPr>
            <p:ph sz="half" idx="4294967295"/>
            <p:extLst>
              <p:ext uri="{D42A27DB-BD31-4B8C-83A1-F6EECF244321}">
                <p14:modId xmlns:p14="http://schemas.microsoft.com/office/powerpoint/2010/main" val="608407376"/>
              </p:ext>
            </p:extLst>
          </p:nvPr>
        </p:nvGraphicFramePr>
        <p:xfrm>
          <a:off x="3406464" y="1592577"/>
          <a:ext cx="647700" cy="2822740"/>
        </p:xfrm>
        <a:graphic>
          <a:graphicData uri="http://schemas.openxmlformats.org/drawingml/2006/table">
            <a:tbl>
              <a:tblPr/>
              <a:tblGrid>
                <a:gridCol w="647700">
                  <a:extLst>
                    <a:ext uri="{9D8B030D-6E8A-4147-A177-3AD203B41FA5}">
                      <a16:colId xmlns:a16="http://schemas.microsoft.com/office/drawing/2014/main" val="2970709993"/>
                    </a:ext>
                  </a:extLst>
                </a:gridCol>
              </a:tblGrid>
              <a:tr h="355765">
                <a:tc>
                  <a:txBody>
                    <a:bodyPr/>
                    <a:lstStyle>
                      <a:lvl1pPr eaLnBrk="0" hangingPunct="0">
                        <a:spcBef>
                          <a:spcPct val="20000"/>
                        </a:spcBef>
                        <a:defRPr sz="2000">
                          <a:solidFill>
                            <a:srgbClr val="FF0000"/>
                          </a:solidFill>
                          <a:latin typeface="Arial" panose="020B0604020202020204" pitchFamily="34" charset="0"/>
                        </a:defRPr>
                      </a:lvl1pPr>
                      <a:lvl2pPr marL="742950" indent="-285750" eaLnBrk="0" hangingPunct="0">
                        <a:spcBef>
                          <a:spcPct val="20000"/>
                        </a:spcBef>
                        <a:defRPr>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sz="1400">
                          <a:solidFill>
                            <a:schemeClr val="tx1"/>
                          </a:solidFill>
                          <a:latin typeface="Arial" panose="020B0604020202020204" pitchFamily="34" charset="0"/>
                        </a:defRPr>
                      </a:lvl4pPr>
                      <a:lvl5pPr marL="2057400" indent="-228600" eaLnBrk="0" hangingPunct="0">
                        <a:spcBef>
                          <a:spcPct val="20000"/>
                        </a:spcBef>
                        <a:defRPr sz="1200">
                          <a:solidFill>
                            <a:schemeClr val="tx1"/>
                          </a:solidFill>
                          <a:latin typeface="Arial" panose="020B0604020202020204" pitchFamily="34" charset="0"/>
                        </a:defRPr>
                      </a:lvl5pPr>
                      <a:lvl6pPr marL="2514600" indent="-228600" eaLnBrk="0" fontAlgn="base" hangingPunct="0">
                        <a:spcBef>
                          <a:spcPct val="20000"/>
                        </a:spcBef>
                        <a:spcAft>
                          <a:spcPct val="0"/>
                        </a:spcAft>
                        <a:defRPr sz="1200">
                          <a:solidFill>
                            <a:schemeClr val="tx1"/>
                          </a:solidFill>
                          <a:latin typeface="Arial" panose="020B0604020202020204" pitchFamily="34" charset="0"/>
                        </a:defRPr>
                      </a:lvl6pPr>
                      <a:lvl7pPr marL="2971800" indent="-228600" eaLnBrk="0" fontAlgn="base" hangingPunct="0">
                        <a:spcBef>
                          <a:spcPct val="20000"/>
                        </a:spcBef>
                        <a:spcAft>
                          <a:spcPct val="0"/>
                        </a:spcAft>
                        <a:defRPr sz="1200">
                          <a:solidFill>
                            <a:schemeClr val="tx1"/>
                          </a:solidFill>
                          <a:latin typeface="Arial" panose="020B0604020202020204" pitchFamily="34" charset="0"/>
                        </a:defRPr>
                      </a:lvl7pPr>
                      <a:lvl8pPr marL="3429000" indent="-228600" eaLnBrk="0" fontAlgn="base" hangingPunct="0">
                        <a:spcBef>
                          <a:spcPct val="20000"/>
                        </a:spcBef>
                        <a:spcAft>
                          <a:spcPct val="0"/>
                        </a:spcAft>
                        <a:defRPr sz="1200">
                          <a:solidFill>
                            <a:schemeClr val="tx1"/>
                          </a:solidFill>
                          <a:latin typeface="Arial" panose="020B0604020202020204" pitchFamily="34" charset="0"/>
                        </a:defRPr>
                      </a:lvl8pPr>
                      <a:lvl9pPr marL="3886200" indent="-228600" eaLnBrk="0" fontAlgn="base" hangingPunct="0">
                        <a:spcBef>
                          <a:spcPct val="20000"/>
                        </a:spcBef>
                        <a:spcAft>
                          <a:spcPct val="0"/>
                        </a:spcAft>
                        <a:defRPr sz="12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500" b="0" i="0" u="none" strike="noStrike" cap="none" normalizeH="0" baseline="0" smtClean="0">
                        <a:ln>
                          <a:noFill/>
                        </a:ln>
                        <a:solidFill>
                          <a:srgbClr val="FF0000"/>
                        </a:solidFill>
                        <a:effectLst/>
                        <a:latin typeface="Arial" panose="020B0604020202020204" pitchFamily="34" charset="0"/>
                      </a:endParaRPr>
                    </a:p>
                  </a:txBody>
                  <a:tcPr marL="68580" marR="68580" marT="34290" marB="3429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723265073"/>
                  </a:ext>
                </a:extLst>
              </a:tr>
              <a:tr h="352425">
                <a:tc>
                  <a:txBody>
                    <a:bodyPr/>
                    <a:lstStyle>
                      <a:lvl1pPr eaLnBrk="0" hangingPunct="0">
                        <a:spcBef>
                          <a:spcPct val="20000"/>
                        </a:spcBef>
                        <a:defRPr sz="2000">
                          <a:solidFill>
                            <a:srgbClr val="FF0000"/>
                          </a:solidFill>
                          <a:latin typeface="Arial" panose="020B0604020202020204" pitchFamily="34" charset="0"/>
                        </a:defRPr>
                      </a:lvl1pPr>
                      <a:lvl2pPr marL="742950" indent="-285750" eaLnBrk="0" hangingPunct="0">
                        <a:spcBef>
                          <a:spcPct val="20000"/>
                        </a:spcBef>
                        <a:defRPr>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sz="1400">
                          <a:solidFill>
                            <a:schemeClr val="tx1"/>
                          </a:solidFill>
                          <a:latin typeface="Arial" panose="020B0604020202020204" pitchFamily="34" charset="0"/>
                        </a:defRPr>
                      </a:lvl4pPr>
                      <a:lvl5pPr marL="2057400" indent="-228600" eaLnBrk="0" hangingPunct="0">
                        <a:spcBef>
                          <a:spcPct val="20000"/>
                        </a:spcBef>
                        <a:defRPr sz="1200">
                          <a:solidFill>
                            <a:schemeClr val="tx1"/>
                          </a:solidFill>
                          <a:latin typeface="Arial" panose="020B0604020202020204" pitchFamily="34" charset="0"/>
                        </a:defRPr>
                      </a:lvl5pPr>
                      <a:lvl6pPr marL="2514600" indent="-228600" eaLnBrk="0" fontAlgn="base" hangingPunct="0">
                        <a:spcBef>
                          <a:spcPct val="20000"/>
                        </a:spcBef>
                        <a:spcAft>
                          <a:spcPct val="0"/>
                        </a:spcAft>
                        <a:defRPr sz="1200">
                          <a:solidFill>
                            <a:schemeClr val="tx1"/>
                          </a:solidFill>
                          <a:latin typeface="Arial" panose="020B0604020202020204" pitchFamily="34" charset="0"/>
                        </a:defRPr>
                      </a:lvl6pPr>
                      <a:lvl7pPr marL="2971800" indent="-228600" eaLnBrk="0" fontAlgn="base" hangingPunct="0">
                        <a:spcBef>
                          <a:spcPct val="20000"/>
                        </a:spcBef>
                        <a:spcAft>
                          <a:spcPct val="0"/>
                        </a:spcAft>
                        <a:defRPr sz="1200">
                          <a:solidFill>
                            <a:schemeClr val="tx1"/>
                          </a:solidFill>
                          <a:latin typeface="Arial" panose="020B0604020202020204" pitchFamily="34" charset="0"/>
                        </a:defRPr>
                      </a:lvl7pPr>
                      <a:lvl8pPr marL="3429000" indent="-228600" eaLnBrk="0" fontAlgn="base" hangingPunct="0">
                        <a:spcBef>
                          <a:spcPct val="20000"/>
                        </a:spcBef>
                        <a:spcAft>
                          <a:spcPct val="0"/>
                        </a:spcAft>
                        <a:defRPr sz="1200">
                          <a:solidFill>
                            <a:schemeClr val="tx1"/>
                          </a:solidFill>
                          <a:latin typeface="Arial" panose="020B0604020202020204" pitchFamily="34" charset="0"/>
                        </a:defRPr>
                      </a:lvl8pPr>
                      <a:lvl9pPr marL="3886200" indent="-228600" eaLnBrk="0" fontAlgn="base" hangingPunct="0">
                        <a:spcBef>
                          <a:spcPct val="20000"/>
                        </a:spcBef>
                        <a:spcAft>
                          <a:spcPct val="0"/>
                        </a:spcAft>
                        <a:defRPr sz="12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500" b="0" i="0" u="none" strike="noStrike" cap="none" normalizeH="0" baseline="0" smtClean="0">
                        <a:ln>
                          <a:noFill/>
                        </a:ln>
                        <a:solidFill>
                          <a:srgbClr val="FF0000"/>
                        </a:solidFill>
                        <a:effectLst/>
                        <a:latin typeface="Arial" panose="020B0604020202020204" pitchFamily="34" charset="0"/>
                      </a:endParaRPr>
                    </a:p>
                  </a:txBody>
                  <a:tcPr marL="68580" marR="68580" marT="34290" marB="3429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74163398"/>
                  </a:ext>
                </a:extLst>
              </a:tr>
              <a:tr h="352425">
                <a:tc>
                  <a:txBody>
                    <a:bodyPr/>
                    <a:lstStyle>
                      <a:lvl1pPr eaLnBrk="0" hangingPunct="0">
                        <a:spcBef>
                          <a:spcPct val="20000"/>
                        </a:spcBef>
                        <a:defRPr sz="2000">
                          <a:solidFill>
                            <a:srgbClr val="FF0000"/>
                          </a:solidFill>
                          <a:latin typeface="Arial" panose="020B0604020202020204" pitchFamily="34" charset="0"/>
                        </a:defRPr>
                      </a:lvl1pPr>
                      <a:lvl2pPr marL="742950" indent="-285750" eaLnBrk="0" hangingPunct="0">
                        <a:spcBef>
                          <a:spcPct val="20000"/>
                        </a:spcBef>
                        <a:defRPr>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sz="1400">
                          <a:solidFill>
                            <a:schemeClr val="tx1"/>
                          </a:solidFill>
                          <a:latin typeface="Arial" panose="020B0604020202020204" pitchFamily="34" charset="0"/>
                        </a:defRPr>
                      </a:lvl4pPr>
                      <a:lvl5pPr marL="2057400" indent="-228600" eaLnBrk="0" hangingPunct="0">
                        <a:spcBef>
                          <a:spcPct val="20000"/>
                        </a:spcBef>
                        <a:defRPr sz="1200">
                          <a:solidFill>
                            <a:schemeClr val="tx1"/>
                          </a:solidFill>
                          <a:latin typeface="Arial" panose="020B0604020202020204" pitchFamily="34" charset="0"/>
                        </a:defRPr>
                      </a:lvl5pPr>
                      <a:lvl6pPr marL="2514600" indent="-228600" eaLnBrk="0" fontAlgn="base" hangingPunct="0">
                        <a:spcBef>
                          <a:spcPct val="20000"/>
                        </a:spcBef>
                        <a:spcAft>
                          <a:spcPct val="0"/>
                        </a:spcAft>
                        <a:defRPr sz="1200">
                          <a:solidFill>
                            <a:schemeClr val="tx1"/>
                          </a:solidFill>
                          <a:latin typeface="Arial" panose="020B0604020202020204" pitchFamily="34" charset="0"/>
                        </a:defRPr>
                      </a:lvl6pPr>
                      <a:lvl7pPr marL="2971800" indent="-228600" eaLnBrk="0" fontAlgn="base" hangingPunct="0">
                        <a:spcBef>
                          <a:spcPct val="20000"/>
                        </a:spcBef>
                        <a:spcAft>
                          <a:spcPct val="0"/>
                        </a:spcAft>
                        <a:defRPr sz="1200">
                          <a:solidFill>
                            <a:schemeClr val="tx1"/>
                          </a:solidFill>
                          <a:latin typeface="Arial" panose="020B0604020202020204" pitchFamily="34" charset="0"/>
                        </a:defRPr>
                      </a:lvl7pPr>
                      <a:lvl8pPr marL="3429000" indent="-228600" eaLnBrk="0" fontAlgn="base" hangingPunct="0">
                        <a:spcBef>
                          <a:spcPct val="20000"/>
                        </a:spcBef>
                        <a:spcAft>
                          <a:spcPct val="0"/>
                        </a:spcAft>
                        <a:defRPr sz="1200">
                          <a:solidFill>
                            <a:schemeClr val="tx1"/>
                          </a:solidFill>
                          <a:latin typeface="Arial" panose="020B0604020202020204" pitchFamily="34" charset="0"/>
                        </a:defRPr>
                      </a:lvl8pPr>
                      <a:lvl9pPr marL="3886200" indent="-228600" eaLnBrk="0" fontAlgn="base" hangingPunct="0">
                        <a:spcBef>
                          <a:spcPct val="20000"/>
                        </a:spcBef>
                        <a:spcAft>
                          <a:spcPct val="0"/>
                        </a:spcAft>
                        <a:defRPr sz="12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500" b="0" i="0" u="none" strike="noStrike" cap="none" normalizeH="0" baseline="0" smtClean="0">
                        <a:ln>
                          <a:noFill/>
                        </a:ln>
                        <a:solidFill>
                          <a:srgbClr val="FF0000"/>
                        </a:solidFill>
                        <a:effectLst/>
                        <a:latin typeface="Arial" panose="020B0604020202020204" pitchFamily="34" charset="0"/>
                      </a:endParaRPr>
                    </a:p>
                  </a:txBody>
                  <a:tcPr marL="68580" marR="68580" marT="34290" marB="3429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634496018"/>
                  </a:ext>
                </a:extLst>
              </a:tr>
              <a:tr h="352425">
                <a:tc>
                  <a:txBody>
                    <a:bodyPr/>
                    <a:lstStyle>
                      <a:lvl1pPr eaLnBrk="0" hangingPunct="0">
                        <a:spcBef>
                          <a:spcPct val="20000"/>
                        </a:spcBef>
                        <a:defRPr sz="2000">
                          <a:solidFill>
                            <a:srgbClr val="FF0000"/>
                          </a:solidFill>
                          <a:latin typeface="Arial" panose="020B0604020202020204" pitchFamily="34" charset="0"/>
                        </a:defRPr>
                      </a:lvl1pPr>
                      <a:lvl2pPr marL="742950" indent="-285750" eaLnBrk="0" hangingPunct="0">
                        <a:spcBef>
                          <a:spcPct val="20000"/>
                        </a:spcBef>
                        <a:defRPr>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sz="1400">
                          <a:solidFill>
                            <a:schemeClr val="tx1"/>
                          </a:solidFill>
                          <a:latin typeface="Arial" panose="020B0604020202020204" pitchFamily="34" charset="0"/>
                        </a:defRPr>
                      </a:lvl4pPr>
                      <a:lvl5pPr marL="2057400" indent="-228600" eaLnBrk="0" hangingPunct="0">
                        <a:spcBef>
                          <a:spcPct val="20000"/>
                        </a:spcBef>
                        <a:defRPr sz="1200">
                          <a:solidFill>
                            <a:schemeClr val="tx1"/>
                          </a:solidFill>
                          <a:latin typeface="Arial" panose="020B0604020202020204" pitchFamily="34" charset="0"/>
                        </a:defRPr>
                      </a:lvl5pPr>
                      <a:lvl6pPr marL="2514600" indent="-228600" eaLnBrk="0" fontAlgn="base" hangingPunct="0">
                        <a:spcBef>
                          <a:spcPct val="20000"/>
                        </a:spcBef>
                        <a:spcAft>
                          <a:spcPct val="0"/>
                        </a:spcAft>
                        <a:defRPr sz="1200">
                          <a:solidFill>
                            <a:schemeClr val="tx1"/>
                          </a:solidFill>
                          <a:latin typeface="Arial" panose="020B0604020202020204" pitchFamily="34" charset="0"/>
                        </a:defRPr>
                      </a:lvl6pPr>
                      <a:lvl7pPr marL="2971800" indent="-228600" eaLnBrk="0" fontAlgn="base" hangingPunct="0">
                        <a:spcBef>
                          <a:spcPct val="20000"/>
                        </a:spcBef>
                        <a:spcAft>
                          <a:spcPct val="0"/>
                        </a:spcAft>
                        <a:defRPr sz="1200">
                          <a:solidFill>
                            <a:schemeClr val="tx1"/>
                          </a:solidFill>
                          <a:latin typeface="Arial" panose="020B0604020202020204" pitchFamily="34" charset="0"/>
                        </a:defRPr>
                      </a:lvl7pPr>
                      <a:lvl8pPr marL="3429000" indent="-228600" eaLnBrk="0" fontAlgn="base" hangingPunct="0">
                        <a:spcBef>
                          <a:spcPct val="20000"/>
                        </a:spcBef>
                        <a:spcAft>
                          <a:spcPct val="0"/>
                        </a:spcAft>
                        <a:defRPr sz="1200">
                          <a:solidFill>
                            <a:schemeClr val="tx1"/>
                          </a:solidFill>
                          <a:latin typeface="Arial" panose="020B0604020202020204" pitchFamily="34" charset="0"/>
                        </a:defRPr>
                      </a:lvl8pPr>
                      <a:lvl9pPr marL="3886200" indent="-228600" eaLnBrk="0" fontAlgn="base" hangingPunct="0">
                        <a:spcBef>
                          <a:spcPct val="20000"/>
                        </a:spcBef>
                        <a:spcAft>
                          <a:spcPct val="0"/>
                        </a:spcAft>
                        <a:defRPr sz="12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500" b="0" i="0" u="none" strike="noStrike" cap="none" normalizeH="0" baseline="0" smtClean="0">
                        <a:ln>
                          <a:noFill/>
                        </a:ln>
                        <a:solidFill>
                          <a:srgbClr val="FF0000"/>
                        </a:solidFill>
                        <a:effectLst/>
                        <a:latin typeface="Arial" panose="020B0604020202020204" pitchFamily="34" charset="0"/>
                      </a:endParaRPr>
                    </a:p>
                  </a:txBody>
                  <a:tcPr marL="68580" marR="68580" marT="34290" marB="3429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92747672"/>
                  </a:ext>
                </a:extLst>
              </a:tr>
              <a:tr h="352425">
                <a:tc>
                  <a:txBody>
                    <a:bodyPr/>
                    <a:lstStyle>
                      <a:lvl1pPr eaLnBrk="0" hangingPunct="0">
                        <a:spcBef>
                          <a:spcPct val="20000"/>
                        </a:spcBef>
                        <a:defRPr sz="2000">
                          <a:solidFill>
                            <a:srgbClr val="FF0000"/>
                          </a:solidFill>
                          <a:latin typeface="Arial" panose="020B0604020202020204" pitchFamily="34" charset="0"/>
                        </a:defRPr>
                      </a:lvl1pPr>
                      <a:lvl2pPr marL="742950" indent="-285750" eaLnBrk="0" hangingPunct="0">
                        <a:spcBef>
                          <a:spcPct val="20000"/>
                        </a:spcBef>
                        <a:defRPr>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sz="1400">
                          <a:solidFill>
                            <a:schemeClr val="tx1"/>
                          </a:solidFill>
                          <a:latin typeface="Arial" panose="020B0604020202020204" pitchFamily="34" charset="0"/>
                        </a:defRPr>
                      </a:lvl4pPr>
                      <a:lvl5pPr marL="2057400" indent="-228600" eaLnBrk="0" hangingPunct="0">
                        <a:spcBef>
                          <a:spcPct val="20000"/>
                        </a:spcBef>
                        <a:defRPr sz="1200">
                          <a:solidFill>
                            <a:schemeClr val="tx1"/>
                          </a:solidFill>
                          <a:latin typeface="Arial" panose="020B0604020202020204" pitchFamily="34" charset="0"/>
                        </a:defRPr>
                      </a:lvl5pPr>
                      <a:lvl6pPr marL="2514600" indent="-228600" eaLnBrk="0" fontAlgn="base" hangingPunct="0">
                        <a:spcBef>
                          <a:spcPct val="20000"/>
                        </a:spcBef>
                        <a:spcAft>
                          <a:spcPct val="0"/>
                        </a:spcAft>
                        <a:defRPr sz="1200">
                          <a:solidFill>
                            <a:schemeClr val="tx1"/>
                          </a:solidFill>
                          <a:latin typeface="Arial" panose="020B0604020202020204" pitchFamily="34" charset="0"/>
                        </a:defRPr>
                      </a:lvl6pPr>
                      <a:lvl7pPr marL="2971800" indent="-228600" eaLnBrk="0" fontAlgn="base" hangingPunct="0">
                        <a:spcBef>
                          <a:spcPct val="20000"/>
                        </a:spcBef>
                        <a:spcAft>
                          <a:spcPct val="0"/>
                        </a:spcAft>
                        <a:defRPr sz="1200">
                          <a:solidFill>
                            <a:schemeClr val="tx1"/>
                          </a:solidFill>
                          <a:latin typeface="Arial" panose="020B0604020202020204" pitchFamily="34" charset="0"/>
                        </a:defRPr>
                      </a:lvl7pPr>
                      <a:lvl8pPr marL="3429000" indent="-228600" eaLnBrk="0" fontAlgn="base" hangingPunct="0">
                        <a:spcBef>
                          <a:spcPct val="20000"/>
                        </a:spcBef>
                        <a:spcAft>
                          <a:spcPct val="0"/>
                        </a:spcAft>
                        <a:defRPr sz="1200">
                          <a:solidFill>
                            <a:schemeClr val="tx1"/>
                          </a:solidFill>
                          <a:latin typeface="Arial" panose="020B0604020202020204" pitchFamily="34" charset="0"/>
                        </a:defRPr>
                      </a:lvl8pPr>
                      <a:lvl9pPr marL="3886200" indent="-228600" eaLnBrk="0" fontAlgn="base" hangingPunct="0">
                        <a:spcBef>
                          <a:spcPct val="20000"/>
                        </a:spcBef>
                        <a:spcAft>
                          <a:spcPct val="0"/>
                        </a:spcAft>
                        <a:defRPr sz="12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500" b="0" i="0" u="none" strike="noStrike" cap="none" normalizeH="0" baseline="0" smtClean="0">
                        <a:ln>
                          <a:noFill/>
                        </a:ln>
                        <a:solidFill>
                          <a:srgbClr val="FF0000"/>
                        </a:solidFill>
                        <a:effectLst/>
                        <a:latin typeface="Arial" panose="020B0604020202020204" pitchFamily="34" charset="0"/>
                      </a:endParaRPr>
                    </a:p>
                  </a:txBody>
                  <a:tcPr marL="68580" marR="68580" marT="34290" marB="3429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27183378"/>
                  </a:ext>
                </a:extLst>
              </a:tr>
              <a:tr h="352425">
                <a:tc>
                  <a:txBody>
                    <a:bodyPr/>
                    <a:lstStyle>
                      <a:lvl1pPr eaLnBrk="0" hangingPunct="0">
                        <a:spcBef>
                          <a:spcPct val="20000"/>
                        </a:spcBef>
                        <a:defRPr sz="2000">
                          <a:solidFill>
                            <a:srgbClr val="FF0000"/>
                          </a:solidFill>
                          <a:latin typeface="Arial" panose="020B0604020202020204" pitchFamily="34" charset="0"/>
                        </a:defRPr>
                      </a:lvl1pPr>
                      <a:lvl2pPr marL="742950" indent="-285750" eaLnBrk="0" hangingPunct="0">
                        <a:spcBef>
                          <a:spcPct val="20000"/>
                        </a:spcBef>
                        <a:defRPr>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sz="1400">
                          <a:solidFill>
                            <a:schemeClr val="tx1"/>
                          </a:solidFill>
                          <a:latin typeface="Arial" panose="020B0604020202020204" pitchFamily="34" charset="0"/>
                        </a:defRPr>
                      </a:lvl4pPr>
                      <a:lvl5pPr marL="2057400" indent="-228600" eaLnBrk="0" hangingPunct="0">
                        <a:spcBef>
                          <a:spcPct val="20000"/>
                        </a:spcBef>
                        <a:defRPr sz="1200">
                          <a:solidFill>
                            <a:schemeClr val="tx1"/>
                          </a:solidFill>
                          <a:latin typeface="Arial" panose="020B0604020202020204" pitchFamily="34" charset="0"/>
                        </a:defRPr>
                      </a:lvl5pPr>
                      <a:lvl6pPr marL="2514600" indent="-228600" eaLnBrk="0" fontAlgn="base" hangingPunct="0">
                        <a:spcBef>
                          <a:spcPct val="20000"/>
                        </a:spcBef>
                        <a:spcAft>
                          <a:spcPct val="0"/>
                        </a:spcAft>
                        <a:defRPr sz="1200">
                          <a:solidFill>
                            <a:schemeClr val="tx1"/>
                          </a:solidFill>
                          <a:latin typeface="Arial" panose="020B0604020202020204" pitchFamily="34" charset="0"/>
                        </a:defRPr>
                      </a:lvl6pPr>
                      <a:lvl7pPr marL="2971800" indent="-228600" eaLnBrk="0" fontAlgn="base" hangingPunct="0">
                        <a:spcBef>
                          <a:spcPct val="20000"/>
                        </a:spcBef>
                        <a:spcAft>
                          <a:spcPct val="0"/>
                        </a:spcAft>
                        <a:defRPr sz="1200">
                          <a:solidFill>
                            <a:schemeClr val="tx1"/>
                          </a:solidFill>
                          <a:latin typeface="Arial" panose="020B0604020202020204" pitchFamily="34" charset="0"/>
                        </a:defRPr>
                      </a:lvl7pPr>
                      <a:lvl8pPr marL="3429000" indent="-228600" eaLnBrk="0" fontAlgn="base" hangingPunct="0">
                        <a:spcBef>
                          <a:spcPct val="20000"/>
                        </a:spcBef>
                        <a:spcAft>
                          <a:spcPct val="0"/>
                        </a:spcAft>
                        <a:defRPr sz="1200">
                          <a:solidFill>
                            <a:schemeClr val="tx1"/>
                          </a:solidFill>
                          <a:latin typeface="Arial" panose="020B0604020202020204" pitchFamily="34" charset="0"/>
                        </a:defRPr>
                      </a:lvl8pPr>
                      <a:lvl9pPr marL="3886200" indent="-228600" eaLnBrk="0" fontAlgn="base" hangingPunct="0">
                        <a:spcBef>
                          <a:spcPct val="20000"/>
                        </a:spcBef>
                        <a:spcAft>
                          <a:spcPct val="0"/>
                        </a:spcAft>
                        <a:defRPr sz="12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500" b="0" i="0" u="none" strike="noStrike" cap="none" normalizeH="0" baseline="0" smtClean="0">
                        <a:ln>
                          <a:noFill/>
                        </a:ln>
                        <a:solidFill>
                          <a:srgbClr val="FF0000"/>
                        </a:solidFill>
                        <a:effectLst/>
                        <a:latin typeface="Arial" panose="020B0604020202020204" pitchFamily="34" charset="0"/>
                      </a:endParaRPr>
                    </a:p>
                  </a:txBody>
                  <a:tcPr marL="68580" marR="68580" marT="34290" marB="3429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73659243"/>
                  </a:ext>
                </a:extLst>
              </a:tr>
              <a:tr h="352425">
                <a:tc>
                  <a:txBody>
                    <a:bodyPr/>
                    <a:lstStyle>
                      <a:lvl1pPr eaLnBrk="0" hangingPunct="0">
                        <a:spcBef>
                          <a:spcPct val="20000"/>
                        </a:spcBef>
                        <a:defRPr sz="2000">
                          <a:solidFill>
                            <a:srgbClr val="FF0000"/>
                          </a:solidFill>
                          <a:latin typeface="Arial" panose="020B0604020202020204" pitchFamily="34" charset="0"/>
                        </a:defRPr>
                      </a:lvl1pPr>
                      <a:lvl2pPr marL="742950" indent="-285750" eaLnBrk="0" hangingPunct="0">
                        <a:spcBef>
                          <a:spcPct val="20000"/>
                        </a:spcBef>
                        <a:defRPr>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sz="1400">
                          <a:solidFill>
                            <a:schemeClr val="tx1"/>
                          </a:solidFill>
                          <a:latin typeface="Arial" panose="020B0604020202020204" pitchFamily="34" charset="0"/>
                        </a:defRPr>
                      </a:lvl4pPr>
                      <a:lvl5pPr marL="2057400" indent="-228600" eaLnBrk="0" hangingPunct="0">
                        <a:spcBef>
                          <a:spcPct val="20000"/>
                        </a:spcBef>
                        <a:defRPr sz="1200">
                          <a:solidFill>
                            <a:schemeClr val="tx1"/>
                          </a:solidFill>
                          <a:latin typeface="Arial" panose="020B0604020202020204" pitchFamily="34" charset="0"/>
                        </a:defRPr>
                      </a:lvl5pPr>
                      <a:lvl6pPr marL="2514600" indent="-228600" eaLnBrk="0" fontAlgn="base" hangingPunct="0">
                        <a:spcBef>
                          <a:spcPct val="20000"/>
                        </a:spcBef>
                        <a:spcAft>
                          <a:spcPct val="0"/>
                        </a:spcAft>
                        <a:defRPr sz="1200">
                          <a:solidFill>
                            <a:schemeClr val="tx1"/>
                          </a:solidFill>
                          <a:latin typeface="Arial" panose="020B0604020202020204" pitchFamily="34" charset="0"/>
                        </a:defRPr>
                      </a:lvl6pPr>
                      <a:lvl7pPr marL="2971800" indent="-228600" eaLnBrk="0" fontAlgn="base" hangingPunct="0">
                        <a:spcBef>
                          <a:spcPct val="20000"/>
                        </a:spcBef>
                        <a:spcAft>
                          <a:spcPct val="0"/>
                        </a:spcAft>
                        <a:defRPr sz="1200">
                          <a:solidFill>
                            <a:schemeClr val="tx1"/>
                          </a:solidFill>
                          <a:latin typeface="Arial" panose="020B0604020202020204" pitchFamily="34" charset="0"/>
                        </a:defRPr>
                      </a:lvl7pPr>
                      <a:lvl8pPr marL="3429000" indent="-228600" eaLnBrk="0" fontAlgn="base" hangingPunct="0">
                        <a:spcBef>
                          <a:spcPct val="20000"/>
                        </a:spcBef>
                        <a:spcAft>
                          <a:spcPct val="0"/>
                        </a:spcAft>
                        <a:defRPr sz="1200">
                          <a:solidFill>
                            <a:schemeClr val="tx1"/>
                          </a:solidFill>
                          <a:latin typeface="Arial" panose="020B0604020202020204" pitchFamily="34" charset="0"/>
                        </a:defRPr>
                      </a:lvl8pPr>
                      <a:lvl9pPr marL="3886200" indent="-228600" eaLnBrk="0" fontAlgn="base" hangingPunct="0">
                        <a:spcBef>
                          <a:spcPct val="20000"/>
                        </a:spcBef>
                        <a:spcAft>
                          <a:spcPct val="0"/>
                        </a:spcAft>
                        <a:defRPr sz="12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500" b="0" i="0" u="none" strike="noStrike" cap="none" normalizeH="0" baseline="0" smtClean="0">
                          <a:ln>
                            <a:noFill/>
                          </a:ln>
                          <a:solidFill>
                            <a:srgbClr val="FF0000"/>
                          </a:solidFill>
                          <a:effectLst/>
                          <a:latin typeface="Arial" panose="020B0604020202020204" pitchFamily="34" charset="0"/>
                        </a:rPr>
                        <a:t>2</a:t>
                      </a:r>
                    </a:p>
                  </a:txBody>
                  <a:tcPr marL="68580" marR="68580" marT="34290" marB="3429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411973453"/>
                  </a:ext>
                </a:extLst>
              </a:tr>
              <a:tr h="352425">
                <a:tc>
                  <a:txBody>
                    <a:bodyPr/>
                    <a:lstStyle>
                      <a:lvl1pPr eaLnBrk="0" hangingPunct="0">
                        <a:spcBef>
                          <a:spcPct val="20000"/>
                        </a:spcBef>
                        <a:defRPr sz="2000">
                          <a:solidFill>
                            <a:srgbClr val="FF0000"/>
                          </a:solidFill>
                          <a:latin typeface="Arial" panose="020B0604020202020204" pitchFamily="34" charset="0"/>
                        </a:defRPr>
                      </a:lvl1pPr>
                      <a:lvl2pPr marL="742950" indent="-285750" eaLnBrk="0" hangingPunct="0">
                        <a:spcBef>
                          <a:spcPct val="20000"/>
                        </a:spcBef>
                        <a:defRPr>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sz="1400">
                          <a:solidFill>
                            <a:schemeClr val="tx1"/>
                          </a:solidFill>
                          <a:latin typeface="Arial" panose="020B0604020202020204" pitchFamily="34" charset="0"/>
                        </a:defRPr>
                      </a:lvl4pPr>
                      <a:lvl5pPr marL="2057400" indent="-228600" eaLnBrk="0" hangingPunct="0">
                        <a:spcBef>
                          <a:spcPct val="20000"/>
                        </a:spcBef>
                        <a:defRPr sz="1200">
                          <a:solidFill>
                            <a:schemeClr val="tx1"/>
                          </a:solidFill>
                          <a:latin typeface="Arial" panose="020B0604020202020204" pitchFamily="34" charset="0"/>
                        </a:defRPr>
                      </a:lvl5pPr>
                      <a:lvl6pPr marL="2514600" indent="-228600" eaLnBrk="0" fontAlgn="base" hangingPunct="0">
                        <a:spcBef>
                          <a:spcPct val="20000"/>
                        </a:spcBef>
                        <a:spcAft>
                          <a:spcPct val="0"/>
                        </a:spcAft>
                        <a:defRPr sz="1200">
                          <a:solidFill>
                            <a:schemeClr val="tx1"/>
                          </a:solidFill>
                          <a:latin typeface="Arial" panose="020B0604020202020204" pitchFamily="34" charset="0"/>
                        </a:defRPr>
                      </a:lvl6pPr>
                      <a:lvl7pPr marL="2971800" indent="-228600" eaLnBrk="0" fontAlgn="base" hangingPunct="0">
                        <a:spcBef>
                          <a:spcPct val="20000"/>
                        </a:spcBef>
                        <a:spcAft>
                          <a:spcPct val="0"/>
                        </a:spcAft>
                        <a:defRPr sz="1200">
                          <a:solidFill>
                            <a:schemeClr val="tx1"/>
                          </a:solidFill>
                          <a:latin typeface="Arial" panose="020B0604020202020204" pitchFamily="34" charset="0"/>
                        </a:defRPr>
                      </a:lvl7pPr>
                      <a:lvl8pPr marL="3429000" indent="-228600" eaLnBrk="0" fontAlgn="base" hangingPunct="0">
                        <a:spcBef>
                          <a:spcPct val="20000"/>
                        </a:spcBef>
                        <a:spcAft>
                          <a:spcPct val="0"/>
                        </a:spcAft>
                        <a:defRPr sz="1200">
                          <a:solidFill>
                            <a:schemeClr val="tx1"/>
                          </a:solidFill>
                          <a:latin typeface="Arial" panose="020B0604020202020204" pitchFamily="34" charset="0"/>
                        </a:defRPr>
                      </a:lvl8pPr>
                      <a:lvl9pPr marL="3886200" indent="-228600" eaLnBrk="0" fontAlgn="base" hangingPunct="0">
                        <a:spcBef>
                          <a:spcPct val="20000"/>
                        </a:spcBef>
                        <a:spcAft>
                          <a:spcPct val="0"/>
                        </a:spcAft>
                        <a:defRPr sz="12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500" b="0" i="0" u="none" strike="noStrike" cap="none" normalizeH="0" baseline="0" dirty="0" smtClean="0">
                          <a:ln>
                            <a:noFill/>
                          </a:ln>
                          <a:solidFill>
                            <a:srgbClr val="FF0000"/>
                          </a:solidFill>
                          <a:effectLst/>
                          <a:latin typeface="Arial" panose="020B0604020202020204" pitchFamily="34" charset="0"/>
                        </a:rPr>
                        <a:t>1</a:t>
                      </a:r>
                    </a:p>
                  </a:txBody>
                  <a:tcPr marL="68580" marR="68580" marT="34290" marB="3429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93312451"/>
                  </a:ext>
                </a:extLst>
              </a:tr>
            </a:tbl>
          </a:graphicData>
        </a:graphic>
      </p:graphicFrame>
      <p:sp>
        <p:nvSpPr>
          <p:cNvPr id="18437" name="Text Box 4"/>
          <p:cNvSpPr txBox="1">
            <a:spLocks noChangeArrowheads="1"/>
          </p:cNvSpPr>
          <p:nvPr/>
        </p:nvSpPr>
        <p:spPr bwMode="auto">
          <a:xfrm>
            <a:off x="5898356" y="1946672"/>
            <a:ext cx="224742" cy="300082"/>
          </a:xfrm>
          <a:prstGeom prst="rect">
            <a:avLst/>
          </a:prstGeom>
          <a:solidFill>
            <a:srgbClr val="66FF33"/>
          </a:solidFill>
          <a:ln w="9525">
            <a:solidFill>
              <a:schemeClr val="tx1"/>
            </a:solidFill>
            <a:miter lim="800000"/>
            <a:headEnd/>
            <a:tailEnd/>
          </a:ln>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685800" fontAlgn="base">
              <a:spcBef>
                <a:spcPct val="0"/>
              </a:spcBef>
              <a:spcAft>
                <a:spcPct val="0"/>
              </a:spcAft>
              <a:buClrTx/>
            </a:pPr>
            <a:r>
              <a:rPr lang="en-US" altLang="en-US" sz="1350" b="1" kern="1200">
                <a:solidFill>
                  <a:srgbClr val="000000"/>
                </a:solidFill>
                <a:latin typeface="Gabriola" panose="04040605051002020D02" pitchFamily="82" charset="0"/>
                <a:ea typeface="+mn-ea"/>
                <a:cs typeface="+mn-cs"/>
              </a:rPr>
              <a:t>1</a:t>
            </a:r>
          </a:p>
        </p:txBody>
      </p:sp>
      <p:sp>
        <p:nvSpPr>
          <p:cNvPr id="18438" name="Text Box 5"/>
          <p:cNvSpPr txBox="1">
            <a:spLocks noChangeArrowheads="1"/>
          </p:cNvSpPr>
          <p:nvPr/>
        </p:nvSpPr>
        <p:spPr bwMode="auto">
          <a:xfrm>
            <a:off x="5441156" y="2578894"/>
            <a:ext cx="240772" cy="300082"/>
          </a:xfrm>
          <a:prstGeom prst="rect">
            <a:avLst/>
          </a:prstGeom>
          <a:solidFill>
            <a:srgbClr val="66FF33"/>
          </a:solidFill>
          <a:ln w="9525">
            <a:solidFill>
              <a:schemeClr val="tx1"/>
            </a:solidFill>
            <a:miter lim="800000"/>
            <a:headEnd/>
            <a:tailEnd/>
          </a:ln>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685800" fontAlgn="base">
              <a:spcBef>
                <a:spcPct val="0"/>
              </a:spcBef>
              <a:spcAft>
                <a:spcPct val="0"/>
              </a:spcAft>
              <a:buClrTx/>
            </a:pPr>
            <a:r>
              <a:rPr lang="en-US" altLang="en-US" sz="1350" b="1" kern="1200">
                <a:solidFill>
                  <a:srgbClr val="000000"/>
                </a:solidFill>
                <a:latin typeface="Gabriola" panose="04040605051002020D02" pitchFamily="82" charset="0"/>
                <a:ea typeface="+mn-ea"/>
                <a:cs typeface="+mn-cs"/>
              </a:rPr>
              <a:t>2</a:t>
            </a:r>
          </a:p>
        </p:txBody>
      </p:sp>
      <p:sp>
        <p:nvSpPr>
          <p:cNvPr id="18439" name="Text Box 6"/>
          <p:cNvSpPr txBox="1">
            <a:spLocks noChangeArrowheads="1"/>
          </p:cNvSpPr>
          <p:nvPr/>
        </p:nvSpPr>
        <p:spPr bwMode="auto">
          <a:xfrm>
            <a:off x="5898356" y="2578894"/>
            <a:ext cx="242374" cy="30008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685800" fontAlgn="base">
              <a:spcBef>
                <a:spcPct val="0"/>
              </a:spcBef>
              <a:spcAft>
                <a:spcPct val="0"/>
              </a:spcAft>
              <a:buClrTx/>
            </a:pPr>
            <a:r>
              <a:rPr lang="en-US" altLang="en-US" sz="1350" b="1" kern="1200">
                <a:solidFill>
                  <a:srgbClr val="000000"/>
                </a:solidFill>
                <a:latin typeface="Gabriola" panose="04040605051002020D02" pitchFamily="82" charset="0"/>
                <a:ea typeface="+mn-ea"/>
                <a:cs typeface="+mn-cs"/>
              </a:rPr>
              <a:t>3</a:t>
            </a:r>
          </a:p>
        </p:txBody>
      </p:sp>
      <p:sp>
        <p:nvSpPr>
          <p:cNvPr id="18440" name="Text Box 7"/>
          <p:cNvSpPr txBox="1">
            <a:spLocks noChangeArrowheads="1"/>
          </p:cNvSpPr>
          <p:nvPr/>
        </p:nvSpPr>
        <p:spPr bwMode="auto">
          <a:xfrm>
            <a:off x="6343650" y="2578894"/>
            <a:ext cx="253596" cy="30008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685800" fontAlgn="base">
              <a:spcBef>
                <a:spcPct val="0"/>
              </a:spcBef>
              <a:spcAft>
                <a:spcPct val="0"/>
              </a:spcAft>
              <a:buClrTx/>
            </a:pPr>
            <a:r>
              <a:rPr lang="en-US" altLang="en-US" sz="1350" b="1" kern="1200">
                <a:solidFill>
                  <a:srgbClr val="000000"/>
                </a:solidFill>
                <a:latin typeface="Gabriola" panose="04040605051002020D02" pitchFamily="82" charset="0"/>
                <a:ea typeface="+mn-ea"/>
                <a:cs typeface="+mn-cs"/>
              </a:rPr>
              <a:t>4</a:t>
            </a:r>
          </a:p>
        </p:txBody>
      </p:sp>
      <p:sp>
        <p:nvSpPr>
          <p:cNvPr id="18441" name="Text Box 8"/>
          <p:cNvSpPr txBox="1">
            <a:spLocks noChangeArrowheads="1"/>
          </p:cNvSpPr>
          <p:nvPr/>
        </p:nvSpPr>
        <p:spPr bwMode="auto">
          <a:xfrm>
            <a:off x="4972050" y="3146822"/>
            <a:ext cx="243978" cy="300082"/>
          </a:xfrm>
          <a:prstGeom prst="rect">
            <a:avLst/>
          </a:prstGeom>
          <a:solidFill>
            <a:schemeClr val="accent1"/>
          </a:solidFill>
          <a:ln w="9525">
            <a:solidFill>
              <a:schemeClr val="tx1"/>
            </a:solidFill>
            <a:miter lim="800000"/>
            <a:headEnd/>
            <a:tailEnd/>
          </a:ln>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685800" fontAlgn="base">
              <a:spcBef>
                <a:spcPct val="0"/>
              </a:spcBef>
              <a:spcAft>
                <a:spcPct val="0"/>
              </a:spcAft>
              <a:buClrTx/>
            </a:pPr>
            <a:r>
              <a:rPr lang="en-US" altLang="en-US" sz="1350" b="1" kern="1200">
                <a:solidFill>
                  <a:srgbClr val="000000"/>
                </a:solidFill>
                <a:latin typeface="Gabriola" panose="04040605051002020D02" pitchFamily="82" charset="0"/>
                <a:ea typeface="+mn-ea"/>
                <a:cs typeface="+mn-cs"/>
              </a:rPr>
              <a:t>5</a:t>
            </a:r>
          </a:p>
        </p:txBody>
      </p:sp>
      <p:sp>
        <p:nvSpPr>
          <p:cNvPr id="18442" name="Text Box 9"/>
          <p:cNvSpPr txBox="1">
            <a:spLocks noChangeArrowheads="1"/>
          </p:cNvSpPr>
          <p:nvPr/>
        </p:nvSpPr>
        <p:spPr bwMode="auto">
          <a:xfrm>
            <a:off x="5429250" y="3146822"/>
            <a:ext cx="253596" cy="300082"/>
          </a:xfrm>
          <a:prstGeom prst="rect">
            <a:avLst/>
          </a:prstGeom>
          <a:solidFill>
            <a:schemeClr val="accent1"/>
          </a:solidFill>
          <a:ln w="9525">
            <a:solidFill>
              <a:schemeClr val="tx1"/>
            </a:solidFill>
            <a:miter lim="800000"/>
            <a:headEnd/>
            <a:tailEnd/>
          </a:ln>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685800" fontAlgn="base">
              <a:spcBef>
                <a:spcPct val="0"/>
              </a:spcBef>
              <a:spcAft>
                <a:spcPct val="0"/>
              </a:spcAft>
              <a:buClrTx/>
            </a:pPr>
            <a:r>
              <a:rPr lang="en-US" altLang="en-US" sz="1350" b="1" kern="1200">
                <a:solidFill>
                  <a:srgbClr val="000000"/>
                </a:solidFill>
                <a:latin typeface="Gabriola" panose="04040605051002020D02" pitchFamily="82" charset="0"/>
                <a:ea typeface="+mn-ea"/>
                <a:cs typeface="+mn-cs"/>
              </a:rPr>
              <a:t>6</a:t>
            </a:r>
          </a:p>
        </p:txBody>
      </p:sp>
      <p:sp>
        <p:nvSpPr>
          <p:cNvPr id="18443" name="Text Box 10"/>
          <p:cNvSpPr txBox="1">
            <a:spLocks noChangeArrowheads="1"/>
          </p:cNvSpPr>
          <p:nvPr/>
        </p:nvSpPr>
        <p:spPr bwMode="auto">
          <a:xfrm>
            <a:off x="6355556" y="3146822"/>
            <a:ext cx="250390" cy="30008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685800" fontAlgn="base">
              <a:spcBef>
                <a:spcPct val="0"/>
              </a:spcBef>
              <a:spcAft>
                <a:spcPct val="0"/>
              </a:spcAft>
              <a:buClrTx/>
            </a:pPr>
            <a:r>
              <a:rPr lang="en-US" altLang="en-US" sz="1350" b="1" kern="1200">
                <a:solidFill>
                  <a:srgbClr val="000000"/>
                </a:solidFill>
                <a:latin typeface="Gabriola" panose="04040605051002020D02" pitchFamily="82" charset="0"/>
                <a:ea typeface="+mn-ea"/>
                <a:cs typeface="+mn-cs"/>
              </a:rPr>
              <a:t>8</a:t>
            </a:r>
          </a:p>
        </p:txBody>
      </p:sp>
      <p:sp>
        <p:nvSpPr>
          <p:cNvPr id="18444" name="Text Box 11"/>
          <p:cNvSpPr txBox="1">
            <a:spLocks noChangeArrowheads="1"/>
          </p:cNvSpPr>
          <p:nvPr/>
        </p:nvSpPr>
        <p:spPr bwMode="auto">
          <a:xfrm>
            <a:off x="5898356" y="3146822"/>
            <a:ext cx="250390" cy="30008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685800" fontAlgn="base">
              <a:spcBef>
                <a:spcPct val="0"/>
              </a:spcBef>
              <a:spcAft>
                <a:spcPct val="0"/>
              </a:spcAft>
              <a:buClrTx/>
            </a:pPr>
            <a:r>
              <a:rPr lang="en-US" altLang="en-US" sz="1350" b="1" kern="1200">
                <a:solidFill>
                  <a:srgbClr val="000000"/>
                </a:solidFill>
                <a:latin typeface="Gabriola" panose="04040605051002020D02" pitchFamily="82" charset="0"/>
                <a:ea typeface="+mn-ea"/>
                <a:cs typeface="+mn-cs"/>
              </a:rPr>
              <a:t>7</a:t>
            </a:r>
          </a:p>
        </p:txBody>
      </p:sp>
      <p:sp>
        <p:nvSpPr>
          <p:cNvPr id="18445" name="Text Box 12"/>
          <p:cNvSpPr txBox="1">
            <a:spLocks noChangeArrowheads="1"/>
          </p:cNvSpPr>
          <p:nvPr/>
        </p:nvSpPr>
        <p:spPr bwMode="auto">
          <a:xfrm>
            <a:off x="5441156" y="3775472"/>
            <a:ext cx="253596" cy="300082"/>
          </a:xfrm>
          <a:prstGeom prst="rect">
            <a:avLst/>
          </a:prstGeom>
          <a:solidFill>
            <a:schemeClr val="accent1"/>
          </a:solidFill>
          <a:ln w="9525">
            <a:solidFill>
              <a:schemeClr val="tx1"/>
            </a:solidFill>
            <a:miter lim="800000"/>
            <a:headEnd/>
            <a:tailEnd/>
          </a:ln>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685800" fontAlgn="base">
              <a:spcBef>
                <a:spcPct val="0"/>
              </a:spcBef>
              <a:spcAft>
                <a:spcPct val="0"/>
              </a:spcAft>
              <a:buClrTx/>
            </a:pPr>
            <a:r>
              <a:rPr lang="en-US" altLang="en-US" sz="1350" b="1" kern="1200">
                <a:solidFill>
                  <a:srgbClr val="000000"/>
                </a:solidFill>
                <a:latin typeface="Gabriola" panose="04040605051002020D02" pitchFamily="82" charset="0"/>
                <a:ea typeface="+mn-ea"/>
                <a:cs typeface="+mn-cs"/>
              </a:rPr>
              <a:t>9</a:t>
            </a:r>
          </a:p>
        </p:txBody>
      </p:sp>
      <p:sp>
        <p:nvSpPr>
          <p:cNvPr id="18446" name="Text Box 13"/>
          <p:cNvSpPr txBox="1">
            <a:spLocks noChangeArrowheads="1"/>
          </p:cNvSpPr>
          <p:nvPr/>
        </p:nvSpPr>
        <p:spPr bwMode="auto">
          <a:xfrm>
            <a:off x="5898356" y="3775472"/>
            <a:ext cx="293670" cy="300082"/>
          </a:xfrm>
          <a:prstGeom prst="rect">
            <a:avLst/>
          </a:prstGeom>
          <a:solidFill>
            <a:srgbClr val="FF9900"/>
          </a:solidFill>
          <a:ln w="9525">
            <a:solidFill>
              <a:schemeClr val="tx1"/>
            </a:solidFill>
            <a:miter lim="800000"/>
            <a:headEnd/>
            <a:tailEnd/>
          </a:ln>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685800" fontAlgn="base">
              <a:spcBef>
                <a:spcPct val="0"/>
              </a:spcBef>
              <a:spcAft>
                <a:spcPct val="0"/>
              </a:spcAft>
              <a:buClrTx/>
            </a:pPr>
            <a:r>
              <a:rPr lang="en-US" altLang="en-US" sz="1350" b="1" kern="1200">
                <a:solidFill>
                  <a:srgbClr val="000000"/>
                </a:solidFill>
                <a:latin typeface="Gabriola" panose="04040605051002020D02" pitchFamily="82" charset="0"/>
                <a:ea typeface="+mn-ea"/>
                <a:cs typeface="+mn-cs"/>
              </a:rPr>
              <a:t>10</a:t>
            </a:r>
          </a:p>
        </p:txBody>
      </p:sp>
      <p:sp>
        <p:nvSpPr>
          <p:cNvPr id="18447" name="Text Box 14"/>
          <p:cNvSpPr txBox="1">
            <a:spLocks noChangeArrowheads="1"/>
          </p:cNvSpPr>
          <p:nvPr/>
        </p:nvSpPr>
        <p:spPr bwMode="auto">
          <a:xfrm>
            <a:off x="6927056" y="3775472"/>
            <a:ext cx="280846" cy="30008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685800" fontAlgn="base">
              <a:spcBef>
                <a:spcPct val="0"/>
              </a:spcBef>
              <a:spcAft>
                <a:spcPct val="0"/>
              </a:spcAft>
              <a:buClrTx/>
            </a:pPr>
            <a:r>
              <a:rPr lang="en-US" altLang="en-US" sz="1350" b="1" kern="1200">
                <a:solidFill>
                  <a:srgbClr val="000000"/>
                </a:solidFill>
                <a:latin typeface="Gabriola" panose="04040605051002020D02" pitchFamily="82" charset="0"/>
                <a:ea typeface="+mn-ea"/>
                <a:cs typeface="+mn-cs"/>
              </a:rPr>
              <a:t>12</a:t>
            </a:r>
          </a:p>
        </p:txBody>
      </p:sp>
      <p:sp>
        <p:nvSpPr>
          <p:cNvPr id="18448" name="Text Box 15"/>
          <p:cNvSpPr txBox="1">
            <a:spLocks noChangeArrowheads="1"/>
          </p:cNvSpPr>
          <p:nvPr/>
        </p:nvSpPr>
        <p:spPr bwMode="auto">
          <a:xfrm>
            <a:off x="6412706" y="3775472"/>
            <a:ext cx="264816" cy="30008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685800" fontAlgn="base">
              <a:spcBef>
                <a:spcPct val="0"/>
              </a:spcBef>
              <a:spcAft>
                <a:spcPct val="0"/>
              </a:spcAft>
              <a:buClrTx/>
            </a:pPr>
            <a:r>
              <a:rPr lang="en-US" altLang="en-US" sz="1350" b="1" kern="1200">
                <a:solidFill>
                  <a:srgbClr val="000000"/>
                </a:solidFill>
                <a:latin typeface="Gabriola" panose="04040605051002020D02" pitchFamily="82" charset="0"/>
                <a:ea typeface="+mn-ea"/>
                <a:cs typeface="+mn-cs"/>
              </a:rPr>
              <a:t>11</a:t>
            </a:r>
          </a:p>
        </p:txBody>
      </p:sp>
      <p:sp>
        <p:nvSpPr>
          <p:cNvPr id="18449" name="Line 16"/>
          <p:cNvSpPr>
            <a:spLocks noChangeShapeType="1"/>
          </p:cNvSpPr>
          <p:nvPr/>
        </p:nvSpPr>
        <p:spPr bwMode="auto">
          <a:xfrm>
            <a:off x="6012656" y="2232422"/>
            <a:ext cx="0" cy="342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685800" fontAlgn="base">
              <a:spcBef>
                <a:spcPct val="0"/>
              </a:spcBef>
              <a:spcAft>
                <a:spcPct val="0"/>
              </a:spcAft>
              <a:buClrTx/>
            </a:pPr>
            <a:endParaRPr lang="en-US" sz="1800" b="1" kern="1200">
              <a:latin typeface="Gabriola" panose="04040605051002020D02" pitchFamily="82" charset="0"/>
              <a:ea typeface="+mn-ea"/>
              <a:cs typeface="+mn-cs"/>
            </a:endParaRPr>
          </a:p>
        </p:txBody>
      </p:sp>
      <p:sp>
        <p:nvSpPr>
          <p:cNvPr id="18450" name="Line 17"/>
          <p:cNvSpPr>
            <a:spLocks noChangeShapeType="1"/>
          </p:cNvSpPr>
          <p:nvPr/>
        </p:nvSpPr>
        <p:spPr bwMode="auto">
          <a:xfrm flipH="1">
            <a:off x="5555456" y="2232422"/>
            <a:ext cx="457200" cy="3429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defTabSz="685800" fontAlgn="base">
              <a:spcBef>
                <a:spcPct val="0"/>
              </a:spcBef>
              <a:spcAft>
                <a:spcPct val="0"/>
              </a:spcAft>
              <a:buClrTx/>
            </a:pPr>
            <a:endParaRPr lang="en-US" sz="1800" b="1" kern="1200">
              <a:latin typeface="Gabriola" panose="04040605051002020D02" pitchFamily="82" charset="0"/>
              <a:ea typeface="+mn-ea"/>
              <a:cs typeface="+mn-cs"/>
            </a:endParaRPr>
          </a:p>
        </p:txBody>
      </p:sp>
      <p:sp>
        <p:nvSpPr>
          <p:cNvPr id="18451" name="Line 18"/>
          <p:cNvSpPr>
            <a:spLocks noChangeShapeType="1"/>
          </p:cNvSpPr>
          <p:nvPr/>
        </p:nvSpPr>
        <p:spPr bwMode="auto">
          <a:xfrm>
            <a:off x="6012656" y="2232422"/>
            <a:ext cx="457200" cy="342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685800" fontAlgn="base">
              <a:spcBef>
                <a:spcPct val="0"/>
              </a:spcBef>
              <a:spcAft>
                <a:spcPct val="0"/>
              </a:spcAft>
              <a:buClrTx/>
            </a:pPr>
            <a:endParaRPr lang="en-US" sz="1800" b="1" kern="1200">
              <a:latin typeface="Gabriola" panose="04040605051002020D02" pitchFamily="82" charset="0"/>
              <a:ea typeface="+mn-ea"/>
              <a:cs typeface="+mn-cs"/>
            </a:endParaRPr>
          </a:p>
        </p:txBody>
      </p:sp>
      <p:sp>
        <p:nvSpPr>
          <p:cNvPr id="18452" name="Line 19"/>
          <p:cNvSpPr>
            <a:spLocks noChangeShapeType="1"/>
          </p:cNvSpPr>
          <p:nvPr/>
        </p:nvSpPr>
        <p:spPr bwMode="auto">
          <a:xfrm flipH="1">
            <a:off x="5098256" y="2861072"/>
            <a:ext cx="457200" cy="2857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685800" fontAlgn="base">
              <a:spcBef>
                <a:spcPct val="0"/>
              </a:spcBef>
              <a:spcAft>
                <a:spcPct val="0"/>
              </a:spcAft>
              <a:buClrTx/>
            </a:pPr>
            <a:endParaRPr lang="en-US" sz="1800" b="1" kern="1200">
              <a:latin typeface="Gabriola" panose="04040605051002020D02" pitchFamily="82" charset="0"/>
              <a:ea typeface="+mn-ea"/>
              <a:cs typeface="+mn-cs"/>
            </a:endParaRPr>
          </a:p>
        </p:txBody>
      </p:sp>
      <p:sp>
        <p:nvSpPr>
          <p:cNvPr id="18453" name="Line 20"/>
          <p:cNvSpPr>
            <a:spLocks noChangeShapeType="1"/>
          </p:cNvSpPr>
          <p:nvPr/>
        </p:nvSpPr>
        <p:spPr bwMode="auto">
          <a:xfrm>
            <a:off x="5555456" y="2861072"/>
            <a:ext cx="0" cy="2857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685800" fontAlgn="base">
              <a:spcBef>
                <a:spcPct val="0"/>
              </a:spcBef>
              <a:spcAft>
                <a:spcPct val="0"/>
              </a:spcAft>
              <a:buClrTx/>
            </a:pPr>
            <a:endParaRPr lang="en-US" sz="1800" b="1" kern="1200">
              <a:latin typeface="Gabriola" panose="04040605051002020D02" pitchFamily="82" charset="0"/>
              <a:ea typeface="+mn-ea"/>
              <a:cs typeface="+mn-cs"/>
            </a:endParaRPr>
          </a:p>
        </p:txBody>
      </p:sp>
      <p:sp>
        <p:nvSpPr>
          <p:cNvPr id="18454" name="Line 21"/>
          <p:cNvSpPr>
            <a:spLocks noChangeShapeType="1"/>
          </p:cNvSpPr>
          <p:nvPr/>
        </p:nvSpPr>
        <p:spPr bwMode="auto">
          <a:xfrm>
            <a:off x="5212556" y="3318272"/>
            <a:ext cx="228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685800" fontAlgn="base">
              <a:spcBef>
                <a:spcPct val="0"/>
              </a:spcBef>
              <a:spcAft>
                <a:spcPct val="0"/>
              </a:spcAft>
              <a:buClrTx/>
            </a:pPr>
            <a:endParaRPr lang="en-US" sz="1800" b="1" kern="1200">
              <a:latin typeface="Gabriola" panose="04040605051002020D02" pitchFamily="82" charset="0"/>
              <a:ea typeface="+mn-ea"/>
              <a:cs typeface="+mn-cs"/>
            </a:endParaRPr>
          </a:p>
        </p:txBody>
      </p:sp>
      <p:sp>
        <p:nvSpPr>
          <p:cNvPr id="18455" name="Line 22"/>
          <p:cNvSpPr>
            <a:spLocks noChangeShapeType="1"/>
          </p:cNvSpPr>
          <p:nvPr/>
        </p:nvSpPr>
        <p:spPr bwMode="auto">
          <a:xfrm>
            <a:off x="5555456" y="3432572"/>
            <a:ext cx="0" cy="342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685800" fontAlgn="base">
              <a:spcBef>
                <a:spcPct val="0"/>
              </a:spcBef>
              <a:spcAft>
                <a:spcPct val="0"/>
              </a:spcAft>
              <a:buClrTx/>
            </a:pPr>
            <a:endParaRPr lang="en-US" sz="1800" b="1" kern="1200">
              <a:latin typeface="Gabriola" panose="04040605051002020D02" pitchFamily="82" charset="0"/>
              <a:ea typeface="+mn-ea"/>
              <a:cs typeface="+mn-cs"/>
            </a:endParaRPr>
          </a:p>
        </p:txBody>
      </p:sp>
      <p:sp>
        <p:nvSpPr>
          <p:cNvPr id="18456" name="Line 23"/>
          <p:cNvSpPr>
            <a:spLocks noChangeShapeType="1"/>
          </p:cNvSpPr>
          <p:nvPr/>
        </p:nvSpPr>
        <p:spPr bwMode="auto">
          <a:xfrm>
            <a:off x="6012656" y="2861072"/>
            <a:ext cx="0" cy="2857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685800" fontAlgn="base">
              <a:spcBef>
                <a:spcPct val="0"/>
              </a:spcBef>
              <a:spcAft>
                <a:spcPct val="0"/>
              </a:spcAft>
              <a:buClrTx/>
            </a:pPr>
            <a:endParaRPr lang="en-US" sz="1800" b="1" kern="1200">
              <a:latin typeface="Gabriola" panose="04040605051002020D02" pitchFamily="82" charset="0"/>
              <a:ea typeface="+mn-ea"/>
              <a:cs typeface="+mn-cs"/>
            </a:endParaRPr>
          </a:p>
        </p:txBody>
      </p:sp>
      <p:sp>
        <p:nvSpPr>
          <p:cNvPr id="18457" name="Line 24"/>
          <p:cNvSpPr>
            <a:spLocks noChangeShapeType="1"/>
          </p:cNvSpPr>
          <p:nvPr/>
        </p:nvSpPr>
        <p:spPr bwMode="auto">
          <a:xfrm>
            <a:off x="6012656" y="2861072"/>
            <a:ext cx="457200" cy="2857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685800" fontAlgn="base">
              <a:spcBef>
                <a:spcPct val="0"/>
              </a:spcBef>
              <a:spcAft>
                <a:spcPct val="0"/>
              </a:spcAft>
              <a:buClrTx/>
            </a:pPr>
            <a:endParaRPr lang="en-US" sz="1800" b="1" kern="1200">
              <a:latin typeface="Gabriola" panose="04040605051002020D02" pitchFamily="82" charset="0"/>
              <a:ea typeface="+mn-ea"/>
              <a:cs typeface="+mn-cs"/>
            </a:endParaRPr>
          </a:p>
        </p:txBody>
      </p:sp>
      <p:sp>
        <p:nvSpPr>
          <p:cNvPr id="18458" name="Line 25"/>
          <p:cNvSpPr>
            <a:spLocks noChangeShapeType="1"/>
          </p:cNvSpPr>
          <p:nvPr/>
        </p:nvSpPr>
        <p:spPr bwMode="auto">
          <a:xfrm>
            <a:off x="6012656" y="3432572"/>
            <a:ext cx="571500" cy="342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685800" fontAlgn="base">
              <a:spcBef>
                <a:spcPct val="0"/>
              </a:spcBef>
              <a:spcAft>
                <a:spcPct val="0"/>
              </a:spcAft>
              <a:buClrTx/>
            </a:pPr>
            <a:endParaRPr lang="en-US" sz="1800" b="1" kern="1200">
              <a:latin typeface="Gabriola" panose="04040605051002020D02" pitchFamily="82" charset="0"/>
              <a:ea typeface="+mn-ea"/>
              <a:cs typeface="+mn-cs"/>
            </a:endParaRPr>
          </a:p>
        </p:txBody>
      </p:sp>
      <p:sp>
        <p:nvSpPr>
          <p:cNvPr id="18459" name="Line 26"/>
          <p:cNvSpPr>
            <a:spLocks noChangeShapeType="1"/>
          </p:cNvSpPr>
          <p:nvPr/>
        </p:nvSpPr>
        <p:spPr bwMode="auto">
          <a:xfrm>
            <a:off x="6469856" y="3432572"/>
            <a:ext cx="114300" cy="342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685800" fontAlgn="base">
              <a:spcBef>
                <a:spcPct val="0"/>
              </a:spcBef>
              <a:spcAft>
                <a:spcPct val="0"/>
              </a:spcAft>
              <a:buClrTx/>
            </a:pPr>
            <a:endParaRPr lang="en-US" sz="1800" b="1" kern="1200">
              <a:latin typeface="Gabriola" panose="04040605051002020D02" pitchFamily="82" charset="0"/>
              <a:ea typeface="+mn-ea"/>
              <a:cs typeface="+mn-cs"/>
            </a:endParaRPr>
          </a:p>
        </p:txBody>
      </p:sp>
      <p:sp>
        <p:nvSpPr>
          <p:cNvPr id="18460" name="Line 27"/>
          <p:cNvSpPr>
            <a:spLocks noChangeShapeType="1"/>
          </p:cNvSpPr>
          <p:nvPr/>
        </p:nvSpPr>
        <p:spPr bwMode="auto">
          <a:xfrm>
            <a:off x="6012656" y="3432572"/>
            <a:ext cx="57150" cy="342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685800" fontAlgn="base">
              <a:spcBef>
                <a:spcPct val="0"/>
              </a:spcBef>
              <a:spcAft>
                <a:spcPct val="0"/>
              </a:spcAft>
              <a:buClrTx/>
            </a:pPr>
            <a:endParaRPr lang="en-US" sz="1800" b="1" kern="1200">
              <a:latin typeface="Gabriola" panose="04040605051002020D02" pitchFamily="82" charset="0"/>
              <a:ea typeface="+mn-ea"/>
              <a:cs typeface="+mn-cs"/>
            </a:endParaRPr>
          </a:p>
        </p:txBody>
      </p:sp>
      <p:sp>
        <p:nvSpPr>
          <p:cNvPr id="18461" name="Line 28"/>
          <p:cNvSpPr>
            <a:spLocks noChangeShapeType="1"/>
          </p:cNvSpPr>
          <p:nvPr/>
        </p:nvSpPr>
        <p:spPr bwMode="auto">
          <a:xfrm>
            <a:off x="6469856" y="3432572"/>
            <a:ext cx="628650" cy="342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685800" fontAlgn="base">
              <a:spcBef>
                <a:spcPct val="0"/>
              </a:spcBef>
              <a:spcAft>
                <a:spcPct val="0"/>
              </a:spcAft>
              <a:buClrTx/>
            </a:pPr>
            <a:endParaRPr lang="en-US" sz="1800" b="1" kern="1200">
              <a:latin typeface="Gabriola" panose="04040605051002020D02" pitchFamily="82" charset="0"/>
              <a:ea typeface="+mn-ea"/>
              <a:cs typeface="+mn-cs"/>
            </a:endParaRPr>
          </a:p>
        </p:txBody>
      </p:sp>
      <p:sp>
        <p:nvSpPr>
          <p:cNvPr id="18462" name="Text Box 29"/>
          <p:cNvSpPr txBox="1">
            <a:spLocks noChangeArrowheads="1"/>
          </p:cNvSpPr>
          <p:nvPr/>
        </p:nvSpPr>
        <p:spPr bwMode="auto">
          <a:xfrm>
            <a:off x="5429250" y="1953816"/>
            <a:ext cx="431528"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685800" fontAlgn="base">
              <a:spcBef>
                <a:spcPct val="0"/>
              </a:spcBef>
              <a:spcAft>
                <a:spcPct val="0"/>
              </a:spcAft>
              <a:buClrTx/>
            </a:pPr>
            <a:r>
              <a:rPr lang="en-US" altLang="en-US" sz="1350" b="1" kern="1200">
                <a:solidFill>
                  <a:srgbClr val="000000"/>
                </a:solidFill>
                <a:latin typeface="Gabriola" panose="04040605051002020D02" pitchFamily="82" charset="0"/>
                <a:ea typeface="+mn-ea"/>
                <a:cs typeface="+mn-cs"/>
              </a:rPr>
              <a:t>start</a:t>
            </a:r>
          </a:p>
        </p:txBody>
      </p:sp>
      <p:sp>
        <p:nvSpPr>
          <p:cNvPr id="18463" name="Text Box 30"/>
          <p:cNvSpPr txBox="1">
            <a:spLocks noChangeArrowheads="1"/>
          </p:cNvSpPr>
          <p:nvPr/>
        </p:nvSpPr>
        <p:spPr bwMode="auto">
          <a:xfrm>
            <a:off x="5824538" y="4057650"/>
            <a:ext cx="407484"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685800" fontAlgn="base">
              <a:spcBef>
                <a:spcPct val="0"/>
              </a:spcBef>
              <a:spcAft>
                <a:spcPct val="0"/>
              </a:spcAft>
              <a:buClrTx/>
            </a:pPr>
            <a:r>
              <a:rPr lang="en-US" altLang="en-US" sz="1350" b="1" kern="1200">
                <a:solidFill>
                  <a:srgbClr val="000000"/>
                </a:solidFill>
                <a:latin typeface="Gabriola" panose="04040605051002020D02" pitchFamily="82" charset="0"/>
                <a:ea typeface="+mn-ea"/>
                <a:cs typeface="+mn-cs"/>
              </a:rPr>
              <a:t>goal</a:t>
            </a:r>
          </a:p>
        </p:txBody>
      </p:sp>
      <p:sp>
        <p:nvSpPr>
          <p:cNvPr id="18484" name="Text Box 51"/>
          <p:cNvSpPr txBox="1">
            <a:spLocks noChangeArrowheads="1"/>
          </p:cNvSpPr>
          <p:nvPr/>
        </p:nvSpPr>
        <p:spPr bwMode="auto">
          <a:xfrm>
            <a:off x="2857500" y="4142185"/>
            <a:ext cx="450764"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685800" fontAlgn="base">
              <a:spcBef>
                <a:spcPct val="0"/>
              </a:spcBef>
              <a:spcAft>
                <a:spcPct val="0"/>
              </a:spcAft>
              <a:buClrTx/>
            </a:pPr>
            <a:r>
              <a:rPr lang="en-US" altLang="en-US" sz="1350" b="1" kern="1200">
                <a:solidFill>
                  <a:srgbClr val="000000"/>
                </a:solidFill>
                <a:latin typeface="Gabriola" panose="04040605051002020D02" pitchFamily="82" charset="0"/>
                <a:ea typeface="+mn-ea"/>
                <a:cs typeface="+mn-cs"/>
              </a:rPr>
              <a:t>Push</a:t>
            </a:r>
          </a:p>
        </p:txBody>
      </p:sp>
      <p:sp>
        <p:nvSpPr>
          <p:cNvPr id="18485" name="Text Box 52"/>
          <p:cNvSpPr txBox="1">
            <a:spLocks noChangeArrowheads="1"/>
          </p:cNvSpPr>
          <p:nvPr/>
        </p:nvSpPr>
        <p:spPr bwMode="auto">
          <a:xfrm>
            <a:off x="2857500" y="3782616"/>
            <a:ext cx="450764"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685800" fontAlgn="base">
              <a:spcBef>
                <a:spcPct val="0"/>
              </a:spcBef>
              <a:spcAft>
                <a:spcPct val="0"/>
              </a:spcAft>
              <a:buClrTx/>
            </a:pPr>
            <a:r>
              <a:rPr lang="en-US" altLang="en-US" sz="1350" b="1" kern="1200">
                <a:solidFill>
                  <a:srgbClr val="000000"/>
                </a:solidFill>
                <a:latin typeface="Gabriola" panose="04040605051002020D02" pitchFamily="82" charset="0"/>
                <a:ea typeface="+mn-ea"/>
                <a:cs typeface="+mn-cs"/>
              </a:rPr>
              <a:t>Push</a:t>
            </a:r>
          </a:p>
        </p:txBody>
      </p:sp>
      <p:sp>
        <p:nvSpPr>
          <p:cNvPr id="18486" name="Text Box 53"/>
          <p:cNvSpPr txBox="1">
            <a:spLocks noChangeArrowheads="1"/>
          </p:cNvSpPr>
          <p:nvPr/>
        </p:nvSpPr>
        <p:spPr bwMode="auto">
          <a:xfrm>
            <a:off x="2857501" y="3371850"/>
            <a:ext cx="389850"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685800" fontAlgn="base">
              <a:spcBef>
                <a:spcPct val="0"/>
              </a:spcBef>
              <a:spcAft>
                <a:spcPct val="0"/>
              </a:spcAft>
              <a:buClrTx/>
            </a:pPr>
            <a:r>
              <a:rPr lang="en-US" altLang="en-US" sz="1350" b="1" kern="1200">
                <a:solidFill>
                  <a:srgbClr val="000000"/>
                </a:solidFill>
                <a:latin typeface="Gabriola" panose="04040605051002020D02" pitchFamily="82" charset="0"/>
                <a:ea typeface="+mn-ea"/>
                <a:cs typeface="+mn-cs"/>
              </a:rPr>
              <a:t>Pop</a:t>
            </a:r>
          </a:p>
        </p:txBody>
      </p:sp>
      <p:sp>
        <p:nvSpPr>
          <p:cNvPr id="36" name="Title 1"/>
          <p:cNvSpPr txBox="1">
            <a:spLocks/>
          </p:cNvSpPr>
          <p:nvPr/>
        </p:nvSpPr>
        <p:spPr>
          <a:xfrm>
            <a:off x="1767840" y="141288"/>
            <a:ext cx="4632960" cy="57499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1pPr>
            <a:lvl2pPr marR="0" lvl="1"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2pPr>
            <a:lvl3pPr marR="0" lvl="2"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3pPr>
            <a:lvl4pPr marR="0" lvl="3"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4pPr>
            <a:lvl5pPr marR="0" lvl="4"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5pPr>
            <a:lvl6pPr marR="0" lvl="5"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6pPr>
            <a:lvl7pPr marR="0" lvl="6"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7pPr>
            <a:lvl8pPr marR="0" lvl="7"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8pPr>
            <a:lvl9pPr marR="0" lvl="8"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9pPr>
          </a:lstStyle>
          <a:p>
            <a:r>
              <a:rPr lang="en-IN" sz="3200" b="1" dirty="0" smtClean="0">
                <a:solidFill>
                  <a:srgbClr val="000000"/>
                </a:solidFill>
                <a:latin typeface="Gabriola" panose="04040605051002020D02" pitchFamily="82" charset="0"/>
                <a:ea typeface="Arial"/>
                <a:cs typeface="Arial"/>
              </a:rPr>
              <a:t>Depth First Search (Backtracking)</a:t>
            </a:r>
            <a:endParaRPr lang="en-IN" sz="3200" b="1" dirty="0">
              <a:solidFill>
                <a:srgbClr val="000000"/>
              </a:solidFill>
              <a:latin typeface="Gabriola" panose="04040605051002020D02" pitchFamily="82" charset="0"/>
              <a:ea typeface="Arial"/>
              <a:cs typeface="Arial"/>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49</a:t>
            </a:fld>
            <a:endParaRPr lang="en"/>
          </a:p>
        </p:txBody>
      </p:sp>
    </p:spTree>
    <p:extLst>
      <p:ext uri="{BB962C8B-B14F-4D97-AF65-F5344CB8AC3E}">
        <p14:creationId xmlns:p14="http://schemas.microsoft.com/office/powerpoint/2010/main" val="18785447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p23"/>
          <p:cNvSpPr txBox="1">
            <a:spLocks noGrp="1"/>
          </p:cNvSpPr>
          <p:nvPr>
            <p:ph type="title"/>
          </p:nvPr>
        </p:nvSpPr>
        <p:spPr>
          <a:xfrm>
            <a:off x="-157842" y="749975"/>
            <a:ext cx="2607128" cy="263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b="1" dirty="0" smtClean="0">
                <a:solidFill>
                  <a:schemeClr val="accent3">
                    <a:lumMod val="50000"/>
                  </a:schemeClr>
                </a:solidFill>
                <a:latin typeface="Gabriola" panose="04040605051002020D02" pitchFamily="82" charset="0"/>
              </a:rPr>
              <a:t>Outline (Stack!)</a:t>
            </a:r>
            <a:endParaRPr sz="3600" b="1" dirty="0">
              <a:solidFill>
                <a:schemeClr val="accent3">
                  <a:lumMod val="50000"/>
                </a:schemeClr>
              </a:solidFill>
              <a:latin typeface="Gabriola" panose="04040605051002020D02" pitchFamily="82" charset="0"/>
            </a:endParaRPr>
          </a:p>
        </p:txBody>
      </p:sp>
      <p:sp>
        <p:nvSpPr>
          <p:cNvPr id="459" name="Google Shape;459;p23"/>
          <p:cNvSpPr txBox="1">
            <a:spLocks noGrp="1"/>
          </p:cNvSpPr>
          <p:nvPr>
            <p:ph type="body" idx="1"/>
          </p:nvPr>
        </p:nvSpPr>
        <p:spPr>
          <a:xfrm>
            <a:off x="2682999" y="475785"/>
            <a:ext cx="5509429" cy="4207727"/>
          </a:xfrm>
          <a:prstGeom prst="rect">
            <a:avLst/>
          </a:prstGeom>
        </p:spPr>
        <p:txBody>
          <a:bodyPr spcFirstLastPara="1" wrap="square" lIns="91425" tIns="91425" rIns="91425" bIns="91425" anchor="t" anchorCtr="0">
            <a:noAutofit/>
          </a:bodyPr>
          <a:lstStyle/>
          <a:p>
            <a:pPr>
              <a:buFont typeface="Wingdings" panose="05000000000000000000" pitchFamily="2" charset="2"/>
              <a:buChar char="§"/>
            </a:pPr>
            <a:r>
              <a:rPr lang="en-US" sz="1600" b="1" u="sng" dirty="0">
                <a:solidFill>
                  <a:schemeClr val="accent5">
                    <a:lumMod val="50000"/>
                  </a:schemeClr>
                </a:solidFill>
                <a:latin typeface="Gabriola" panose="04040605051002020D02" pitchFamily="82" charset="0"/>
              </a:rPr>
              <a:t>Stack</a:t>
            </a:r>
          </a:p>
          <a:p>
            <a:pPr lvl="1">
              <a:buFont typeface="Wingdings" panose="05000000000000000000" pitchFamily="2" charset="2"/>
              <a:buChar char="§"/>
            </a:pPr>
            <a:r>
              <a:rPr lang="en-US" sz="1600" b="1" dirty="0">
                <a:solidFill>
                  <a:schemeClr val="accent5">
                    <a:lumMod val="50000"/>
                  </a:schemeClr>
                </a:solidFill>
                <a:latin typeface="Gabriola" panose="04040605051002020D02" pitchFamily="82" charset="0"/>
              </a:rPr>
              <a:t>Basic principles</a:t>
            </a:r>
          </a:p>
          <a:p>
            <a:pPr lvl="1">
              <a:buFont typeface="Wingdings" panose="05000000000000000000" pitchFamily="2" charset="2"/>
              <a:buChar char="§"/>
            </a:pPr>
            <a:r>
              <a:rPr lang="en-US" sz="1600" b="1" dirty="0" smtClean="0">
                <a:solidFill>
                  <a:schemeClr val="accent5">
                    <a:lumMod val="50000"/>
                  </a:schemeClr>
                </a:solidFill>
                <a:latin typeface="Gabriola" panose="04040605051002020D02" pitchFamily="82" charset="0"/>
              </a:rPr>
              <a:t>Operations </a:t>
            </a:r>
            <a:r>
              <a:rPr lang="en-US" sz="1600" b="1" dirty="0">
                <a:solidFill>
                  <a:schemeClr val="accent5">
                    <a:lumMod val="50000"/>
                  </a:schemeClr>
                </a:solidFill>
                <a:latin typeface="Gabriola" panose="04040605051002020D02" pitchFamily="82" charset="0"/>
              </a:rPr>
              <a:t>of stack</a:t>
            </a:r>
          </a:p>
          <a:p>
            <a:pPr lvl="1">
              <a:buFont typeface="Wingdings" panose="05000000000000000000" pitchFamily="2" charset="2"/>
              <a:buChar char="§"/>
            </a:pPr>
            <a:r>
              <a:rPr lang="en-US" sz="1600" b="1" dirty="0">
                <a:solidFill>
                  <a:schemeClr val="accent5">
                    <a:lumMod val="50000"/>
                  </a:schemeClr>
                </a:solidFill>
                <a:latin typeface="Gabriola" panose="04040605051002020D02" pitchFamily="82" charset="0"/>
              </a:rPr>
              <a:t>Stack using </a:t>
            </a:r>
            <a:r>
              <a:rPr lang="en-US" sz="1600" b="1" dirty="0" smtClean="0">
                <a:solidFill>
                  <a:schemeClr val="accent5">
                    <a:lumMod val="50000"/>
                  </a:schemeClr>
                </a:solidFill>
                <a:latin typeface="Gabriola" panose="04040605051002020D02" pitchFamily="82" charset="0"/>
              </a:rPr>
              <a:t>Array (Static Implementation)</a:t>
            </a:r>
            <a:endParaRPr lang="en-US" sz="1600" b="1" dirty="0">
              <a:solidFill>
                <a:schemeClr val="accent5">
                  <a:lumMod val="50000"/>
                </a:schemeClr>
              </a:solidFill>
              <a:latin typeface="Gabriola" panose="04040605051002020D02" pitchFamily="82" charset="0"/>
            </a:endParaRPr>
          </a:p>
          <a:p>
            <a:pPr lvl="1">
              <a:buFont typeface="Wingdings" panose="05000000000000000000" pitchFamily="2" charset="2"/>
              <a:buChar char="§"/>
            </a:pPr>
            <a:r>
              <a:rPr lang="en-US" sz="1600" b="1" dirty="0">
                <a:solidFill>
                  <a:schemeClr val="accent5">
                    <a:lumMod val="50000"/>
                  </a:schemeClr>
                </a:solidFill>
                <a:latin typeface="Gabriola" panose="04040605051002020D02" pitchFamily="82" charset="0"/>
              </a:rPr>
              <a:t>Stack using Linked </a:t>
            </a:r>
            <a:r>
              <a:rPr lang="en-US" sz="1600" b="1" dirty="0" smtClean="0">
                <a:solidFill>
                  <a:schemeClr val="accent5">
                    <a:lumMod val="50000"/>
                  </a:schemeClr>
                </a:solidFill>
                <a:latin typeface="Gabriola" panose="04040605051002020D02" pitchFamily="82" charset="0"/>
              </a:rPr>
              <a:t>List (Dynamic Implementation)</a:t>
            </a:r>
            <a:endParaRPr lang="en-US" sz="1600" b="1" dirty="0">
              <a:solidFill>
                <a:schemeClr val="accent5">
                  <a:lumMod val="50000"/>
                </a:schemeClr>
              </a:solidFill>
              <a:latin typeface="Gabriola" panose="04040605051002020D02" pitchFamily="82" charset="0"/>
            </a:endParaRPr>
          </a:p>
          <a:p>
            <a:pPr lvl="1">
              <a:buFont typeface="Wingdings" panose="05000000000000000000" pitchFamily="2" charset="2"/>
              <a:buChar char="§"/>
            </a:pPr>
            <a:r>
              <a:rPr lang="en-US" sz="1600" b="1" dirty="0">
                <a:solidFill>
                  <a:schemeClr val="accent5">
                    <a:lumMod val="50000"/>
                  </a:schemeClr>
                </a:solidFill>
                <a:latin typeface="Gabriola" panose="04040605051002020D02" pitchFamily="82" charset="0"/>
              </a:rPr>
              <a:t>Applications of </a:t>
            </a:r>
            <a:r>
              <a:rPr lang="en-US" sz="1600" b="1" dirty="0" smtClean="0">
                <a:solidFill>
                  <a:schemeClr val="accent5">
                    <a:lumMod val="50000"/>
                  </a:schemeClr>
                </a:solidFill>
                <a:latin typeface="Gabriola" panose="04040605051002020D02" pitchFamily="82" charset="0"/>
              </a:rPr>
              <a:t>stack</a:t>
            </a:r>
          </a:p>
          <a:p>
            <a:pPr lvl="2">
              <a:buFont typeface="Wingdings" panose="05000000000000000000" pitchFamily="2" charset="2"/>
              <a:buChar char="§"/>
            </a:pPr>
            <a:r>
              <a:rPr lang="en-US" sz="1600" b="1" dirty="0">
                <a:solidFill>
                  <a:schemeClr val="accent5">
                    <a:lumMod val="50000"/>
                  </a:schemeClr>
                </a:solidFill>
                <a:latin typeface="Gabriola" panose="04040605051002020D02" pitchFamily="82" charset="0"/>
              </a:rPr>
              <a:t>Depth first search / backtracking</a:t>
            </a:r>
          </a:p>
          <a:p>
            <a:pPr lvl="2">
              <a:buFont typeface="Wingdings" panose="05000000000000000000" pitchFamily="2" charset="2"/>
              <a:buChar char="§"/>
            </a:pPr>
            <a:r>
              <a:rPr lang="en-US" sz="1600" b="1" dirty="0">
                <a:solidFill>
                  <a:schemeClr val="accent5">
                    <a:lumMod val="50000"/>
                  </a:schemeClr>
                </a:solidFill>
                <a:latin typeface="Gabriola" panose="04040605051002020D02" pitchFamily="82" charset="0"/>
              </a:rPr>
              <a:t>Evaluating postfix expressions</a:t>
            </a:r>
          </a:p>
          <a:p>
            <a:pPr lvl="2">
              <a:buFont typeface="Wingdings" panose="05000000000000000000" pitchFamily="2" charset="2"/>
              <a:buChar char="§"/>
            </a:pPr>
            <a:r>
              <a:rPr lang="en-US" sz="1600" b="1" dirty="0">
                <a:solidFill>
                  <a:schemeClr val="accent5">
                    <a:lumMod val="50000"/>
                  </a:schemeClr>
                </a:solidFill>
                <a:latin typeface="Gabriola" panose="04040605051002020D02" pitchFamily="82" charset="0"/>
              </a:rPr>
              <a:t>Converting infix to postfix</a:t>
            </a:r>
          </a:p>
          <a:p>
            <a:pPr lvl="2">
              <a:buFont typeface="Wingdings" panose="05000000000000000000" pitchFamily="2" charset="2"/>
              <a:buChar char="§"/>
            </a:pPr>
            <a:r>
              <a:rPr lang="en-US" sz="1600" b="1" dirty="0">
                <a:solidFill>
                  <a:schemeClr val="accent5">
                    <a:lumMod val="50000"/>
                  </a:schemeClr>
                </a:solidFill>
                <a:latin typeface="Gabriola" panose="04040605051002020D02" pitchFamily="82" charset="0"/>
              </a:rPr>
              <a:t>Function calls (runtime stack)</a:t>
            </a:r>
          </a:p>
          <a:p>
            <a:pPr lvl="2">
              <a:buFont typeface="Wingdings" panose="05000000000000000000" pitchFamily="2" charset="2"/>
              <a:buChar char="§"/>
            </a:pPr>
            <a:r>
              <a:rPr lang="en-US" sz="1600" b="1" dirty="0" smtClean="0">
                <a:solidFill>
                  <a:schemeClr val="accent5">
                    <a:lumMod val="50000"/>
                  </a:schemeClr>
                </a:solidFill>
                <a:latin typeface="Gabriola" panose="04040605051002020D02" pitchFamily="82" charset="0"/>
              </a:rPr>
              <a:t>Recursion</a:t>
            </a:r>
            <a:endParaRPr lang="en-US" sz="1600" b="1" dirty="0">
              <a:solidFill>
                <a:schemeClr val="accent5">
                  <a:lumMod val="50000"/>
                </a:schemeClr>
              </a:solidFill>
              <a:latin typeface="Gabriola" panose="04040605051002020D02" pitchFamily="82" charset="0"/>
            </a:endParaRPr>
          </a:p>
        </p:txBody>
      </p:sp>
      <p:sp>
        <p:nvSpPr>
          <p:cNvPr id="462" name="Google Shape;462;p23"/>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a:t>
            </a:fld>
            <a:endParaRPr/>
          </a:p>
        </p:txBody>
      </p:sp>
    </p:spTree>
    <p:extLst>
      <p:ext uri="{BB962C8B-B14F-4D97-AF65-F5344CB8AC3E}">
        <p14:creationId xmlns:p14="http://schemas.microsoft.com/office/powerpoint/2010/main" val="114593783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3"/>
          <p:cNvSpPr>
            <a:spLocks noGrp="1" noChangeArrowheads="1"/>
          </p:cNvSpPr>
          <p:nvPr>
            <p:ph type="body" sz="half" idx="4294967295"/>
          </p:nvPr>
        </p:nvSpPr>
        <p:spPr>
          <a:xfrm>
            <a:off x="2356624" y="1189463"/>
            <a:ext cx="1828800" cy="3311122"/>
          </a:xfrm>
        </p:spPr>
        <p:txBody>
          <a:bodyPr/>
          <a:lstStyle/>
          <a:p>
            <a:pPr eaLnBrk="1" hangingPunct="1"/>
            <a:r>
              <a:rPr lang="en-US" altLang="en-US" sz="1500" b="1" dirty="0">
                <a:latin typeface="Gabriola" panose="04040605051002020D02" pitchFamily="82" charset="0"/>
              </a:rPr>
              <a:t>Stack</a:t>
            </a:r>
          </a:p>
          <a:p>
            <a:pPr lvl="1" eaLnBrk="1" hangingPunct="1"/>
            <a:endParaRPr lang="en-US" altLang="en-US" sz="1350" b="1" i="1" dirty="0">
              <a:latin typeface="Gabriola" panose="04040605051002020D02" pitchFamily="82" charset="0"/>
            </a:endParaRPr>
          </a:p>
        </p:txBody>
      </p:sp>
      <p:graphicFrame>
        <p:nvGraphicFramePr>
          <p:cNvPr id="414751" name="Group 31"/>
          <p:cNvGraphicFramePr>
            <a:graphicFrameLocks noGrp="1"/>
          </p:cNvGraphicFramePr>
          <p:nvPr>
            <p:ph sz="half" idx="4294967295"/>
            <p:extLst>
              <p:ext uri="{D42A27DB-BD31-4B8C-83A1-F6EECF244321}">
                <p14:modId xmlns:p14="http://schemas.microsoft.com/office/powerpoint/2010/main" val="800053911"/>
              </p:ext>
            </p:extLst>
          </p:nvPr>
        </p:nvGraphicFramePr>
        <p:xfrm>
          <a:off x="3419208" y="1622867"/>
          <a:ext cx="647700" cy="2819400"/>
        </p:xfrm>
        <a:graphic>
          <a:graphicData uri="http://schemas.openxmlformats.org/drawingml/2006/table">
            <a:tbl>
              <a:tblPr/>
              <a:tblGrid>
                <a:gridCol w="647700">
                  <a:extLst>
                    <a:ext uri="{9D8B030D-6E8A-4147-A177-3AD203B41FA5}">
                      <a16:colId xmlns:a16="http://schemas.microsoft.com/office/drawing/2014/main" val="3689701644"/>
                    </a:ext>
                  </a:extLst>
                </a:gridCol>
              </a:tblGrid>
              <a:tr h="352425">
                <a:tc>
                  <a:txBody>
                    <a:bodyPr/>
                    <a:lstStyle>
                      <a:lvl1pPr eaLnBrk="0" hangingPunct="0">
                        <a:spcBef>
                          <a:spcPct val="20000"/>
                        </a:spcBef>
                        <a:defRPr sz="2000">
                          <a:solidFill>
                            <a:srgbClr val="FF0000"/>
                          </a:solidFill>
                          <a:latin typeface="Arial" panose="020B0604020202020204" pitchFamily="34" charset="0"/>
                        </a:defRPr>
                      </a:lvl1pPr>
                      <a:lvl2pPr marL="742950" indent="-285750" eaLnBrk="0" hangingPunct="0">
                        <a:spcBef>
                          <a:spcPct val="20000"/>
                        </a:spcBef>
                        <a:defRPr>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sz="1400">
                          <a:solidFill>
                            <a:schemeClr val="tx1"/>
                          </a:solidFill>
                          <a:latin typeface="Arial" panose="020B0604020202020204" pitchFamily="34" charset="0"/>
                        </a:defRPr>
                      </a:lvl4pPr>
                      <a:lvl5pPr marL="2057400" indent="-228600" eaLnBrk="0" hangingPunct="0">
                        <a:spcBef>
                          <a:spcPct val="20000"/>
                        </a:spcBef>
                        <a:defRPr sz="1200">
                          <a:solidFill>
                            <a:schemeClr val="tx1"/>
                          </a:solidFill>
                          <a:latin typeface="Arial" panose="020B0604020202020204" pitchFamily="34" charset="0"/>
                        </a:defRPr>
                      </a:lvl5pPr>
                      <a:lvl6pPr marL="2514600" indent="-228600" eaLnBrk="0" fontAlgn="base" hangingPunct="0">
                        <a:spcBef>
                          <a:spcPct val="20000"/>
                        </a:spcBef>
                        <a:spcAft>
                          <a:spcPct val="0"/>
                        </a:spcAft>
                        <a:defRPr sz="1200">
                          <a:solidFill>
                            <a:schemeClr val="tx1"/>
                          </a:solidFill>
                          <a:latin typeface="Arial" panose="020B0604020202020204" pitchFamily="34" charset="0"/>
                        </a:defRPr>
                      </a:lvl6pPr>
                      <a:lvl7pPr marL="2971800" indent="-228600" eaLnBrk="0" fontAlgn="base" hangingPunct="0">
                        <a:spcBef>
                          <a:spcPct val="20000"/>
                        </a:spcBef>
                        <a:spcAft>
                          <a:spcPct val="0"/>
                        </a:spcAft>
                        <a:defRPr sz="1200">
                          <a:solidFill>
                            <a:schemeClr val="tx1"/>
                          </a:solidFill>
                          <a:latin typeface="Arial" panose="020B0604020202020204" pitchFamily="34" charset="0"/>
                        </a:defRPr>
                      </a:lvl7pPr>
                      <a:lvl8pPr marL="3429000" indent="-228600" eaLnBrk="0" fontAlgn="base" hangingPunct="0">
                        <a:spcBef>
                          <a:spcPct val="20000"/>
                        </a:spcBef>
                        <a:spcAft>
                          <a:spcPct val="0"/>
                        </a:spcAft>
                        <a:defRPr sz="1200">
                          <a:solidFill>
                            <a:schemeClr val="tx1"/>
                          </a:solidFill>
                          <a:latin typeface="Arial" panose="020B0604020202020204" pitchFamily="34" charset="0"/>
                        </a:defRPr>
                      </a:lvl8pPr>
                      <a:lvl9pPr marL="3886200" indent="-228600" eaLnBrk="0" fontAlgn="base" hangingPunct="0">
                        <a:spcBef>
                          <a:spcPct val="20000"/>
                        </a:spcBef>
                        <a:spcAft>
                          <a:spcPct val="0"/>
                        </a:spcAft>
                        <a:defRPr sz="12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500" b="0" i="0" u="none" strike="noStrike" cap="none" normalizeH="0" baseline="0" smtClean="0">
                        <a:ln>
                          <a:noFill/>
                        </a:ln>
                        <a:solidFill>
                          <a:srgbClr val="FF0000"/>
                        </a:solidFill>
                        <a:effectLst/>
                        <a:latin typeface="Arial" panose="020B0604020202020204" pitchFamily="34" charset="0"/>
                      </a:endParaRPr>
                    </a:p>
                  </a:txBody>
                  <a:tcPr marL="68580" marR="68580" marT="34290" marB="3429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318584727"/>
                  </a:ext>
                </a:extLst>
              </a:tr>
              <a:tr h="352425">
                <a:tc>
                  <a:txBody>
                    <a:bodyPr/>
                    <a:lstStyle>
                      <a:lvl1pPr eaLnBrk="0" hangingPunct="0">
                        <a:spcBef>
                          <a:spcPct val="20000"/>
                        </a:spcBef>
                        <a:defRPr sz="2000">
                          <a:solidFill>
                            <a:srgbClr val="FF0000"/>
                          </a:solidFill>
                          <a:latin typeface="Arial" panose="020B0604020202020204" pitchFamily="34" charset="0"/>
                        </a:defRPr>
                      </a:lvl1pPr>
                      <a:lvl2pPr marL="742950" indent="-285750" eaLnBrk="0" hangingPunct="0">
                        <a:spcBef>
                          <a:spcPct val="20000"/>
                        </a:spcBef>
                        <a:defRPr>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sz="1400">
                          <a:solidFill>
                            <a:schemeClr val="tx1"/>
                          </a:solidFill>
                          <a:latin typeface="Arial" panose="020B0604020202020204" pitchFamily="34" charset="0"/>
                        </a:defRPr>
                      </a:lvl4pPr>
                      <a:lvl5pPr marL="2057400" indent="-228600" eaLnBrk="0" hangingPunct="0">
                        <a:spcBef>
                          <a:spcPct val="20000"/>
                        </a:spcBef>
                        <a:defRPr sz="1200">
                          <a:solidFill>
                            <a:schemeClr val="tx1"/>
                          </a:solidFill>
                          <a:latin typeface="Arial" panose="020B0604020202020204" pitchFamily="34" charset="0"/>
                        </a:defRPr>
                      </a:lvl5pPr>
                      <a:lvl6pPr marL="2514600" indent="-228600" eaLnBrk="0" fontAlgn="base" hangingPunct="0">
                        <a:spcBef>
                          <a:spcPct val="20000"/>
                        </a:spcBef>
                        <a:spcAft>
                          <a:spcPct val="0"/>
                        </a:spcAft>
                        <a:defRPr sz="1200">
                          <a:solidFill>
                            <a:schemeClr val="tx1"/>
                          </a:solidFill>
                          <a:latin typeface="Arial" panose="020B0604020202020204" pitchFamily="34" charset="0"/>
                        </a:defRPr>
                      </a:lvl6pPr>
                      <a:lvl7pPr marL="2971800" indent="-228600" eaLnBrk="0" fontAlgn="base" hangingPunct="0">
                        <a:spcBef>
                          <a:spcPct val="20000"/>
                        </a:spcBef>
                        <a:spcAft>
                          <a:spcPct val="0"/>
                        </a:spcAft>
                        <a:defRPr sz="1200">
                          <a:solidFill>
                            <a:schemeClr val="tx1"/>
                          </a:solidFill>
                          <a:latin typeface="Arial" panose="020B0604020202020204" pitchFamily="34" charset="0"/>
                        </a:defRPr>
                      </a:lvl7pPr>
                      <a:lvl8pPr marL="3429000" indent="-228600" eaLnBrk="0" fontAlgn="base" hangingPunct="0">
                        <a:spcBef>
                          <a:spcPct val="20000"/>
                        </a:spcBef>
                        <a:spcAft>
                          <a:spcPct val="0"/>
                        </a:spcAft>
                        <a:defRPr sz="1200">
                          <a:solidFill>
                            <a:schemeClr val="tx1"/>
                          </a:solidFill>
                          <a:latin typeface="Arial" panose="020B0604020202020204" pitchFamily="34" charset="0"/>
                        </a:defRPr>
                      </a:lvl8pPr>
                      <a:lvl9pPr marL="3886200" indent="-228600" eaLnBrk="0" fontAlgn="base" hangingPunct="0">
                        <a:spcBef>
                          <a:spcPct val="20000"/>
                        </a:spcBef>
                        <a:spcAft>
                          <a:spcPct val="0"/>
                        </a:spcAft>
                        <a:defRPr sz="12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500" b="0" i="0" u="none" strike="noStrike" cap="none" normalizeH="0" baseline="0" smtClean="0">
                        <a:ln>
                          <a:noFill/>
                        </a:ln>
                        <a:solidFill>
                          <a:srgbClr val="FF0000"/>
                        </a:solidFill>
                        <a:effectLst/>
                        <a:latin typeface="Arial" panose="020B0604020202020204" pitchFamily="34" charset="0"/>
                      </a:endParaRPr>
                    </a:p>
                  </a:txBody>
                  <a:tcPr marL="68580" marR="68580" marT="34290" marB="3429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002003192"/>
                  </a:ext>
                </a:extLst>
              </a:tr>
              <a:tr h="352425">
                <a:tc>
                  <a:txBody>
                    <a:bodyPr/>
                    <a:lstStyle>
                      <a:lvl1pPr eaLnBrk="0" hangingPunct="0">
                        <a:spcBef>
                          <a:spcPct val="20000"/>
                        </a:spcBef>
                        <a:defRPr sz="2000">
                          <a:solidFill>
                            <a:srgbClr val="FF0000"/>
                          </a:solidFill>
                          <a:latin typeface="Arial" panose="020B0604020202020204" pitchFamily="34" charset="0"/>
                        </a:defRPr>
                      </a:lvl1pPr>
                      <a:lvl2pPr marL="742950" indent="-285750" eaLnBrk="0" hangingPunct="0">
                        <a:spcBef>
                          <a:spcPct val="20000"/>
                        </a:spcBef>
                        <a:defRPr>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sz="1400">
                          <a:solidFill>
                            <a:schemeClr val="tx1"/>
                          </a:solidFill>
                          <a:latin typeface="Arial" panose="020B0604020202020204" pitchFamily="34" charset="0"/>
                        </a:defRPr>
                      </a:lvl4pPr>
                      <a:lvl5pPr marL="2057400" indent="-228600" eaLnBrk="0" hangingPunct="0">
                        <a:spcBef>
                          <a:spcPct val="20000"/>
                        </a:spcBef>
                        <a:defRPr sz="1200">
                          <a:solidFill>
                            <a:schemeClr val="tx1"/>
                          </a:solidFill>
                          <a:latin typeface="Arial" panose="020B0604020202020204" pitchFamily="34" charset="0"/>
                        </a:defRPr>
                      </a:lvl5pPr>
                      <a:lvl6pPr marL="2514600" indent="-228600" eaLnBrk="0" fontAlgn="base" hangingPunct="0">
                        <a:spcBef>
                          <a:spcPct val="20000"/>
                        </a:spcBef>
                        <a:spcAft>
                          <a:spcPct val="0"/>
                        </a:spcAft>
                        <a:defRPr sz="1200">
                          <a:solidFill>
                            <a:schemeClr val="tx1"/>
                          </a:solidFill>
                          <a:latin typeface="Arial" panose="020B0604020202020204" pitchFamily="34" charset="0"/>
                        </a:defRPr>
                      </a:lvl6pPr>
                      <a:lvl7pPr marL="2971800" indent="-228600" eaLnBrk="0" fontAlgn="base" hangingPunct="0">
                        <a:spcBef>
                          <a:spcPct val="20000"/>
                        </a:spcBef>
                        <a:spcAft>
                          <a:spcPct val="0"/>
                        </a:spcAft>
                        <a:defRPr sz="1200">
                          <a:solidFill>
                            <a:schemeClr val="tx1"/>
                          </a:solidFill>
                          <a:latin typeface="Arial" panose="020B0604020202020204" pitchFamily="34" charset="0"/>
                        </a:defRPr>
                      </a:lvl7pPr>
                      <a:lvl8pPr marL="3429000" indent="-228600" eaLnBrk="0" fontAlgn="base" hangingPunct="0">
                        <a:spcBef>
                          <a:spcPct val="20000"/>
                        </a:spcBef>
                        <a:spcAft>
                          <a:spcPct val="0"/>
                        </a:spcAft>
                        <a:defRPr sz="1200">
                          <a:solidFill>
                            <a:schemeClr val="tx1"/>
                          </a:solidFill>
                          <a:latin typeface="Arial" panose="020B0604020202020204" pitchFamily="34" charset="0"/>
                        </a:defRPr>
                      </a:lvl8pPr>
                      <a:lvl9pPr marL="3886200" indent="-228600" eaLnBrk="0" fontAlgn="base" hangingPunct="0">
                        <a:spcBef>
                          <a:spcPct val="20000"/>
                        </a:spcBef>
                        <a:spcAft>
                          <a:spcPct val="0"/>
                        </a:spcAft>
                        <a:defRPr sz="12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500" b="0" i="0" u="none" strike="noStrike" cap="none" normalizeH="0" baseline="0" smtClean="0">
                        <a:ln>
                          <a:noFill/>
                        </a:ln>
                        <a:solidFill>
                          <a:srgbClr val="FF0000"/>
                        </a:solidFill>
                        <a:effectLst/>
                        <a:latin typeface="Arial" panose="020B0604020202020204" pitchFamily="34" charset="0"/>
                      </a:endParaRPr>
                    </a:p>
                  </a:txBody>
                  <a:tcPr marL="68580" marR="68580" marT="34290" marB="3429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67563057"/>
                  </a:ext>
                </a:extLst>
              </a:tr>
              <a:tr h="352425">
                <a:tc>
                  <a:txBody>
                    <a:bodyPr/>
                    <a:lstStyle>
                      <a:lvl1pPr eaLnBrk="0" hangingPunct="0">
                        <a:spcBef>
                          <a:spcPct val="20000"/>
                        </a:spcBef>
                        <a:defRPr sz="2000">
                          <a:solidFill>
                            <a:srgbClr val="FF0000"/>
                          </a:solidFill>
                          <a:latin typeface="Arial" panose="020B0604020202020204" pitchFamily="34" charset="0"/>
                        </a:defRPr>
                      </a:lvl1pPr>
                      <a:lvl2pPr marL="742950" indent="-285750" eaLnBrk="0" hangingPunct="0">
                        <a:spcBef>
                          <a:spcPct val="20000"/>
                        </a:spcBef>
                        <a:defRPr>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sz="1400">
                          <a:solidFill>
                            <a:schemeClr val="tx1"/>
                          </a:solidFill>
                          <a:latin typeface="Arial" panose="020B0604020202020204" pitchFamily="34" charset="0"/>
                        </a:defRPr>
                      </a:lvl4pPr>
                      <a:lvl5pPr marL="2057400" indent="-228600" eaLnBrk="0" hangingPunct="0">
                        <a:spcBef>
                          <a:spcPct val="20000"/>
                        </a:spcBef>
                        <a:defRPr sz="1200">
                          <a:solidFill>
                            <a:schemeClr val="tx1"/>
                          </a:solidFill>
                          <a:latin typeface="Arial" panose="020B0604020202020204" pitchFamily="34" charset="0"/>
                        </a:defRPr>
                      </a:lvl5pPr>
                      <a:lvl6pPr marL="2514600" indent="-228600" eaLnBrk="0" fontAlgn="base" hangingPunct="0">
                        <a:spcBef>
                          <a:spcPct val="20000"/>
                        </a:spcBef>
                        <a:spcAft>
                          <a:spcPct val="0"/>
                        </a:spcAft>
                        <a:defRPr sz="1200">
                          <a:solidFill>
                            <a:schemeClr val="tx1"/>
                          </a:solidFill>
                          <a:latin typeface="Arial" panose="020B0604020202020204" pitchFamily="34" charset="0"/>
                        </a:defRPr>
                      </a:lvl6pPr>
                      <a:lvl7pPr marL="2971800" indent="-228600" eaLnBrk="0" fontAlgn="base" hangingPunct="0">
                        <a:spcBef>
                          <a:spcPct val="20000"/>
                        </a:spcBef>
                        <a:spcAft>
                          <a:spcPct val="0"/>
                        </a:spcAft>
                        <a:defRPr sz="1200">
                          <a:solidFill>
                            <a:schemeClr val="tx1"/>
                          </a:solidFill>
                          <a:latin typeface="Arial" panose="020B0604020202020204" pitchFamily="34" charset="0"/>
                        </a:defRPr>
                      </a:lvl7pPr>
                      <a:lvl8pPr marL="3429000" indent="-228600" eaLnBrk="0" fontAlgn="base" hangingPunct="0">
                        <a:spcBef>
                          <a:spcPct val="20000"/>
                        </a:spcBef>
                        <a:spcAft>
                          <a:spcPct val="0"/>
                        </a:spcAft>
                        <a:defRPr sz="1200">
                          <a:solidFill>
                            <a:schemeClr val="tx1"/>
                          </a:solidFill>
                          <a:latin typeface="Arial" panose="020B0604020202020204" pitchFamily="34" charset="0"/>
                        </a:defRPr>
                      </a:lvl8pPr>
                      <a:lvl9pPr marL="3886200" indent="-228600" eaLnBrk="0" fontAlgn="base" hangingPunct="0">
                        <a:spcBef>
                          <a:spcPct val="20000"/>
                        </a:spcBef>
                        <a:spcAft>
                          <a:spcPct val="0"/>
                        </a:spcAft>
                        <a:defRPr sz="12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500" b="0" i="0" u="none" strike="noStrike" cap="none" normalizeH="0" baseline="0" smtClean="0">
                        <a:ln>
                          <a:noFill/>
                        </a:ln>
                        <a:solidFill>
                          <a:srgbClr val="FF0000"/>
                        </a:solidFill>
                        <a:effectLst/>
                        <a:latin typeface="Arial" panose="020B0604020202020204" pitchFamily="34" charset="0"/>
                      </a:endParaRPr>
                    </a:p>
                  </a:txBody>
                  <a:tcPr marL="68580" marR="68580" marT="34290" marB="3429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88994177"/>
                  </a:ext>
                </a:extLst>
              </a:tr>
              <a:tr h="352425">
                <a:tc>
                  <a:txBody>
                    <a:bodyPr/>
                    <a:lstStyle>
                      <a:lvl1pPr eaLnBrk="0" hangingPunct="0">
                        <a:spcBef>
                          <a:spcPct val="20000"/>
                        </a:spcBef>
                        <a:defRPr sz="2000">
                          <a:solidFill>
                            <a:srgbClr val="FF0000"/>
                          </a:solidFill>
                          <a:latin typeface="Arial" panose="020B0604020202020204" pitchFamily="34" charset="0"/>
                        </a:defRPr>
                      </a:lvl1pPr>
                      <a:lvl2pPr marL="742950" indent="-285750" eaLnBrk="0" hangingPunct="0">
                        <a:spcBef>
                          <a:spcPct val="20000"/>
                        </a:spcBef>
                        <a:defRPr>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sz="1400">
                          <a:solidFill>
                            <a:schemeClr val="tx1"/>
                          </a:solidFill>
                          <a:latin typeface="Arial" panose="020B0604020202020204" pitchFamily="34" charset="0"/>
                        </a:defRPr>
                      </a:lvl4pPr>
                      <a:lvl5pPr marL="2057400" indent="-228600" eaLnBrk="0" hangingPunct="0">
                        <a:spcBef>
                          <a:spcPct val="20000"/>
                        </a:spcBef>
                        <a:defRPr sz="1200">
                          <a:solidFill>
                            <a:schemeClr val="tx1"/>
                          </a:solidFill>
                          <a:latin typeface="Arial" panose="020B0604020202020204" pitchFamily="34" charset="0"/>
                        </a:defRPr>
                      </a:lvl5pPr>
                      <a:lvl6pPr marL="2514600" indent="-228600" eaLnBrk="0" fontAlgn="base" hangingPunct="0">
                        <a:spcBef>
                          <a:spcPct val="20000"/>
                        </a:spcBef>
                        <a:spcAft>
                          <a:spcPct val="0"/>
                        </a:spcAft>
                        <a:defRPr sz="1200">
                          <a:solidFill>
                            <a:schemeClr val="tx1"/>
                          </a:solidFill>
                          <a:latin typeface="Arial" panose="020B0604020202020204" pitchFamily="34" charset="0"/>
                        </a:defRPr>
                      </a:lvl6pPr>
                      <a:lvl7pPr marL="2971800" indent="-228600" eaLnBrk="0" fontAlgn="base" hangingPunct="0">
                        <a:spcBef>
                          <a:spcPct val="20000"/>
                        </a:spcBef>
                        <a:spcAft>
                          <a:spcPct val="0"/>
                        </a:spcAft>
                        <a:defRPr sz="1200">
                          <a:solidFill>
                            <a:schemeClr val="tx1"/>
                          </a:solidFill>
                          <a:latin typeface="Arial" panose="020B0604020202020204" pitchFamily="34" charset="0"/>
                        </a:defRPr>
                      </a:lvl7pPr>
                      <a:lvl8pPr marL="3429000" indent="-228600" eaLnBrk="0" fontAlgn="base" hangingPunct="0">
                        <a:spcBef>
                          <a:spcPct val="20000"/>
                        </a:spcBef>
                        <a:spcAft>
                          <a:spcPct val="0"/>
                        </a:spcAft>
                        <a:defRPr sz="1200">
                          <a:solidFill>
                            <a:schemeClr val="tx1"/>
                          </a:solidFill>
                          <a:latin typeface="Arial" panose="020B0604020202020204" pitchFamily="34" charset="0"/>
                        </a:defRPr>
                      </a:lvl8pPr>
                      <a:lvl9pPr marL="3886200" indent="-228600" eaLnBrk="0" fontAlgn="base" hangingPunct="0">
                        <a:spcBef>
                          <a:spcPct val="20000"/>
                        </a:spcBef>
                        <a:spcAft>
                          <a:spcPct val="0"/>
                        </a:spcAft>
                        <a:defRPr sz="12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500" b="0" i="0" u="none" strike="noStrike" cap="none" normalizeH="0" baseline="0" smtClean="0">
                        <a:ln>
                          <a:noFill/>
                        </a:ln>
                        <a:solidFill>
                          <a:srgbClr val="FF0000"/>
                        </a:solidFill>
                        <a:effectLst/>
                        <a:latin typeface="Arial" panose="020B0604020202020204" pitchFamily="34" charset="0"/>
                      </a:endParaRPr>
                    </a:p>
                  </a:txBody>
                  <a:tcPr marL="68580" marR="68580" marT="34290" marB="3429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064384026"/>
                  </a:ext>
                </a:extLst>
              </a:tr>
              <a:tr h="352425">
                <a:tc>
                  <a:txBody>
                    <a:bodyPr/>
                    <a:lstStyle>
                      <a:lvl1pPr eaLnBrk="0" hangingPunct="0">
                        <a:spcBef>
                          <a:spcPct val="20000"/>
                        </a:spcBef>
                        <a:defRPr sz="2000">
                          <a:solidFill>
                            <a:srgbClr val="FF0000"/>
                          </a:solidFill>
                          <a:latin typeface="Arial" panose="020B0604020202020204" pitchFamily="34" charset="0"/>
                        </a:defRPr>
                      </a:lvl1pPr>
                      <a:lvl2pPr marL="742950" indent="-285750" eaLnBrk="0" hangingPunct="0">
                        <a:spcBef>
                          <a:spcPct val="20000"/>
                        </a:spcBef>
                        <a:defRPr>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sz="1400">
                          <a:solidFill>
                            <a:schemeClr val="tx1"/>
                          </a:solidFill>
                          <a:latin typeface="Arial" panose="020B0604020202020204" pitchFamily="34" charset="0"/>
                        </a:defRPr>
                      </a:lvl4pPr>
                      <a:lvl5pPr marL="2057400" indent="-228600" eaLnBrk="0" hangingPunct="0">
                        <a:spcBef>
                          <a:spcPct val="20000"/>
                        </a:spcBef>
                        <a:defRPr sz="1200">
                          <a:solidFill>
                            <a:schemeClr val="tx1"/>
                          </a:solidFill>
                          <a:latin typeface="Arial" panose="020B0604020202020204" pitchFamily="34" charset="0"/>
                        </a:defRPr>
                      </a:lvl5pPr>
                      <a:lvl6pPr marL="2514600" indent="-228600" eaLnBrk="0" fontAlgn="base" hangingPunct="0">
                        <a:spcBef>
                          <a:spcPct val="20000"/>
                        </a:spcBef>
                        <a:spcAft>
                          <a:spcPct val="0"/>
                        </a:spcAft>
                        <a:defRPr sz="1200">
                          <a:solidFill>
                            <a:schemeClr val="tx1"/>
                          </a:solidFill>
                          <a:latin typeface="Arial" panose="020B0604020202020204" pitchFamily="34" charset="0"/>
                        </a:defRPr>
                      </a:lvl6pPr>
                      <a:lvl7pPr marL="2971800" indent="-228600" eaLnBrk="0" fontAlgn="base" hangingPunct="0">
                        <a:spcBef>
                          <a:spcPct val="20000"/>
                        </a:spcBef>
                        <a:spcAft>
                          <a:spcPct val="0"/>
                        </a:spcAft>
                        <a:defRPr sz="1200">
                          <a:solidFill>
                            <a:schemeClr val="tx1"/>
                          </a:solidFill>
                          <a:latin typeface="Arial" panose="020B0604020202020204" pitchFamily="34" charset="0"/>
                        </a:defRPr>
                      </a:lvl7pPr>
                      <a:lvl8pPr marL="3429000" indent="-228600" eaLnBrk="0" fontAlgn="base" hangingPunct="0">
                        <a:spcBef>
                          <a:spcPct val="20000"/>
                        </a:spcBef>
                        <a:spcAft>
                          <a:spcPct val="0"/>
                        </a:spcAft>
                        <a:defRPr sz="1200">
                          <a:solidFill>
                            <a:schemeClr val="tx1"/>
                          </a:solidFill>
                          <a:latin typeface="Arial" panose="020B0604020202020204" pitchFamily="34" charset="0"/>
                        </a:defRPr>
                      </a:lvl8pPr>
                      <a:lvl9pPr marL="3886200" indent="-228600" eaLnBrk="0" fontAlgn="base" hangingPunct="0">
                        <a:spcBef>
                          <a:spcPct val="20000"/>
                        </a:spcBef>
                        <a:spcAft>
                          <a:spcPct val="0"/>
                        </a:spcAft>
                        <a:defRPr sz="12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500" b="0" i="0" u="none" strike="noStrike" cap="none" normalizeH="0" baseline="0" smtClean="0">
                        <a:ln>
                          <a:noFill/>
                        </a:ln>
                        <a:solidFill>
                          <a:srgbClr val="FF0000"/>
                        </a:solidFill>
                        <a:effectLst/>
                        <a:latin typeface="Arial" panose="020B0604020202020204" pitchFamily="34" charset="0"/>
                      </a:endParaRPr>
                    </a:p>
                  </a:txBody>
                  <a:tcPr marL="68580" marR="68580" marT="34290" marB="3429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216015290"/>
                  </a:ext>
                </a:extLst>
              </a:tr>
              <a:tr h="352425">
                <a:tc>
                  <a:txBody>
                    <a:bodyPr/>
                    <a:lstStyle>
                      <a:lvl1pPr eaLnBrk="0" hangingPunct="0">
                        <a:spcBef>
                          <a:spcPct val="20000"/>
                        </a:spcBef>
                        <a:defRPr sz="2000">
                          <a:solidFill>
                            <a:srgbClr val="FF0000"/>
                          </a:solidFill>
                          <a:latin typeface="Arial" panose="020B0604020202020204" pitchFamily="34" charset="0"/>
                        </a:defRPr>
                      </a:lvl1pPr>
                      <a:lvl2pPr marL="742950" indent="-285750" eaLnBrk="0" hangingPunct="0">
                        <a:spcBef>
                          <a:spcPct val="20000"/>
                        </a:spcBef>
                        <a:defRPr>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sz="1400">
                          <a:solidFill>
                            <a:schemeClr val="tx1"/>
                          </a:solidFill>
                          <a:latin typeface="Arial" panose="020B0604020202020204" pitchFamily="34" charset="0"/>
                        </a:defRPr>
                      </a:lvl4pPr>
                      <a:lvl5pPr marL="2057400" indent="-228600" eaLnBrk="0" hangingPunct="0">
                        <a:spcBef>
                          <a:spcPct val="20000"/>
                        </a:spcBef>
                        <a:defRPr sz="1200">
                          <a:solidFill>
                            <a:schemeClr val="tx1"/>
                          </a:solidFill>
                          <a:latin typeface="Arial" panose="020B0604020202020204" pitchFamily="34" charset="0"/>
                        </a:defRPr>
                      </a:lvl5pPr>
                      <a:lvl6pPr marL="2514600" indent="-228600" eaLnBrk="0" fontAlgn="base" hangingPunct="0">
                        <a:spcBef>
                          <a:spcPct val="20000"/>
                        </a:spcBef>
                        <a:spcAft>
                          <a:spcPct val="0"/>
                        </a:spcAft>
                        <a:defRPr sz="1200">
                          <a:solidFill>
                            <a:schemeClr val="tx1"/>
                          </a:solidFill>
                          <a:latin typeface="Arial" panose="020B0604020202020204" pitchFamily="34" charset="0"/>
                        </a:defRPr>
                      </a:lvl6pPr>
                      <a:lvl7pPr marL="2971800" indent="-228600" eaLnBrk="0" fontAlgn="base" hangingPunct="0">
                        <a:spcBef>
                          <a:spcPct val="20000"/>
                        </a:spcBef>
                        <a:spcAft>
                          <a:spcPct val="0"/>
                        </a:spcAft>
                        <a:defRPr sz="1200">
                          <a:solidFill>
                            <a:schemeClr val="tx1"/>
                          </a:solidFill>
                          <a:latin typeface="Arial" panose="020B0604020202020204" pitchFamily="34" charset="0"/>
                        </a:defRPr>
                      </a:lvl7pPr>
                      <a:lvl8pPr marL="3429000" indent="-228600" eaLnBrk="0" fontAlgn="base" hangingPunct="0">
                        <a:spcBef>
                          <a:spcPct val="20000"/>
                        </a:spcBef>
                        <a:spcAft>
                          <a:spcPct val="0"/>
                        </a:spcAft>
                        <a:defRPr sz="1200">
                          <a:solidFill>
                            <a:schemeClr val="tx1"/>
                          </a:solidFill>
                          <a:latin typeface="Arial" panose="020B0604020202020204" pitchFamily="34" charset="0"/>
                        </a:defRPr>
                      </a:lvl8pPr>
                      <a:lvl9pPr marL="3886200" indent="-228600" eaLnBrk="0" fontAlgn="base" hangingPunct="0">
                        <a:spcBef>
                          <a:spcPct val="20000"/>
                        </a:spcBef>
                        <a:spcAft>
                          <a:spcPct val="0"/>
                        </a:spcAft>
                        <a:defRPr sz="12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500" b="0" i="0" u="none" strike="noStrike" cap="none" normalizeH="0" baseline="0" smtClean="0">
                        <a:ln>
                          <a:noFill/>
                        </a:ln>
                        <a:solidFill>
                          <a:srgbClr val="FF0000"/>
                        </a:solidFill>
                        <a:effectLst/>
                        <a:latin typeface="Arial" panose="020B0604020202020204" pitchFamily="34" charset="0"/>
                      </a:endParaRPr>
                    </a:p>
                  </a:txBody>
                  <a:tcPr marL="68580" marR="68580" marT="34290" marB="3429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48874484"/>
                  </a:ext>
                </a:extLst>
              </a:tr>
              <a:tr h="352425">
                <a:tc>
                  <a:txBody>
                    <a:bodyPr/>
                    <a:lstStyle>
                      <a:lvl1pPr eaLnBrk="0" hangingPunct="0">
                        <a:spcBef>
                          <a:spcPct val="20000"/>
                        </a:spcBef>
                        <a:defRPr sz="2000">
                          <a:solidFill>
                            <a:srgbClr val="FF0000"/>
                          </a:solidFill>
                          <a:latin typeface="Arial" panose="020B0604020202020204" pitchFamily="34" charset="0"/>
                        </a:defRPr>
                      </a:lvl1pPr>
                      <a:lvl2pPr marL="742950" indent="-285750" eaLnBrk="0" hangingPunct="0">
                        <a:spcBef>
                          <a:spcPct val="20000"/>
                        </a:spcBef>
                        <a:defRPr>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sz="1400">
                          <a:solidFill>
                            <a:schemeClr val="tx1"/>
                          </a:solidFill>
                          <a:latin typeface="Arial" panose="020B0604020202020204" pitchFamily="34" charset="0"/>
                        </a:defRPr>
                      </a:lvl4pPr>
                      <a:lvl5pPr marL="2057400" indent="-228600" eaLnBrk="0" hangingPunct="0">
                        <a:spcBef>
                          <a:spcPct val="20000"/>
                        </a:spcBef>
                        <a:defRPr sz="1200">
                          <a:solidFill>
                            <a:schemeClr val="tx1"/>
                          </a:solidFill>
                          <a:latin typeface="Arial" panose="020B0604020202020204" pitchFamily="34" charset="0"/>
                        </a:defRPr>
                      </a:lvl5pPr>
                      <a:lvl6pPr marL="2514600" indent="-228600" eaLnBrk="0" fontAlgn="base" hangingPunct="0">
                        <a:spcBef>
                          <a:spcPct val="20000"/>
                        </a:spcBef>
                        <a:spcAft>
                          <a:spcPct val="0"/>
                        </a:spcAft>
                        <a:defRPr sz="1200">
                          <a:solidFill>
                            <a:schemeClr val="tx1"/>
                          </a:solidFill>
                          <a:latin typeface="Arial" panose="020B0604020202020204" pitchFamily="34" charset="0"/>
                        </a:defRPr>
                      </a:lvl6pPr>
                      <a:lvl7pPr marL="2971800" indent="-228600" eaLnBrk="0" fontAlgn="base" hangingPunct="0">
                        <a:spcBef>
                          <a:spcPct val="20000"/>
                        </a:spcBef>
                        <a:spcAft>
                          <a:spcPct val="0"/>
                        </a:spcAft>
                        <a:defRPr sz="1200">
                          <a:solidFill>
                            <a:schemeClr val="tx1"/>
                          </a:solidFill>
                          <a:latin typeface="Arial" panose="020B0604020202020204" pitchFamily="34" charset="0"/>
                        </a:defRPr>
                      </a:lvl7pPr>
                      <a:lvl8pPr marL="3429000" indent="-228600" eaLnBrk="0" fontAlgn="base" hangingPunct="0">
                        <a:spcBef>
                          <a:spcPct val="20000"/>
                        </a:spcBef>
                        <a:spcAft>
                          <a:spcPct val="0"/>
                        </a:spcAft>
                        <a:defRPr sz="1200">
                          <a:solidFill>
                            <a:schemeClr val="tx1"/>
                          </a:solidFill>
                          <a:latin typeface="Arial" panose="020B0604020202020204" pitchFamily="34" charset="0"/>
                        </a:defRPr>
                      </a:lvl8pPr>
                      <a:lvl9pPr marL="3886200" indent="-228600" eaLnBrk="0" fontAlgn="base" hangingPunct="0">
                        <a:spcBef>
                          <a:spcPct val="20000"/>
                        </a:spcBef>
                        <a:spcAft>
                          <a:spcPct val="0"/>
                        </a:spcAft>
                        <a:defRPr sz="12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500" b="0" i="0" u="none" strike="noStrike" cap="none" normalizeH="0" baseline="0" dirty="0" smtClean="0">
                          <a:ln>
                            <a:noFill/>
                          </a:ln>
                          <a:solidFill>
                            <a:srgbClr val="FF0000"/>
                          </a:solidFill>
                          <a:effectLst/>
                          <a:latin typeface="Arial" panose="020B0604020202020204" pitchFamily="34" charset="0"/>
                        </a:rPr>
                        <a:t>1</a:t>
                      </a:r>
                    </a:p>
                  </a:txBody>
                  <a:tcPr marL="68580" marR="68580" marT="34290" marB="3429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179716917"/>
                  </a:ext>
                </a:extLst>
              </a:tr>
            </a:tbl>
          </a:graphicData>
        </a:graphic>
      </p:graphicFrame>
      <p:sp>
        <p:nvSpPr>
          <p:cNvPr id="19461" name="Text Box 4"/>
          <p:cNvSpPr txBox="1">
            <a:spLocks noChangeArrowheads="1"/>
          </p:cNvSpPr>
          <p:nvPr/>
        </p:nvSpPr>
        <p:spPr bwMode="auto">
          <a:xfrm>
            <a:off x="5898356" y="1946672"/>
            <a:ext cx="224742" cy="300082"/>
          </a:xfrm>
          <a:prstGeom prst="rect">
            <a:avLst/>
          </a:prstGeom>
          <a:solidFill>
            <a:srgbClr val="66FF33"/>
          </a:solidFill>
          <a:ln w="9525">
            <a:solidFill>
              <a:schemeClr val="tx1"/>
            </a:solidFill>
            <a:miter lim="800000"/>
            <a:headEnd/>
            <a:tailEnd/>
          </a:ln>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685800" fontAlgn="base">
              <a:spcBef>
                <a:spcPct val="0"/>
              </a:spcBef>
              <a:spcAft>
                <a:spcPct val="0"/>
              </a:spcAft>
              <a:buClrTx/>
            </a:pPr>
            <a:r>
              <a:rPr lang="en-US" altLang="en-US" sz="1350" b="1" kern="1200">
                <a:solidFill>
                  <a:srgbClr val="000000"/>
                </a:solidFill>
                <a:latin typeface="Gabriola" panose="04040605051002020D02" pitchFamily="82" charset="0"/>
                <a:ea typeface="+mn-ea"/>
                <a:cs typeface="+mn-cs"/>
              </a:rPr>
              <a:t>1</a:t>
            </a:r>
          </a:p>
        </p:txBody>
      </p:sp>
      <p:sp>
        <p:nvSpPr>
          <p:cNvPr id="19462" name="Text Box 5"/>
          <p:cNvSpPr txBox="1">
            <a:spLocks noChangeArrowheads="1"/>
          </p:cNvSpPr>
          <p:nvPr/>
        </p:nvSpPr>
        <p:spPr bwMode="auto">
          <a:xfrm>
            <a:off x="5441156" y="2578894"/>
            <a:ext cx="240772" cy="300082"/>
          </a:xfrm>
          <a:prstGeom prst="rect">
            <a:avLst/>
          </a:prstGeom>
          <a:solidFill>
            <a:schemeClr val="accent1"/>
          </a:solidFill>
          <a:ln w="9525">
            <a:solidFill>
              <a:schemeClr val="tx1"/>
            </a:solidFill>
            <a:miter lim="800000"/>
            <a:headEnd/>
            <a:tailEnd/>
          </a:ln>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685800" fontAlgn="base">
              <a:spcBef>
                <a:spcPct val="0"/>
              </a:spcBef>
              <a:spcAft>
                <a:spcPct val="0"/>
              </a:spcAft>
              <a:buClrTx/>
            </a:pPr>
            <a:r>
              <a:rPr lang="en-US" altLang="en-US" sz="1350" b="1" kern="1200">
                <a:solidFill>
                  <a:srgbClr val="000000"/>
                </a:solidFill>
                <a:latin typeface="Gabriola" panose="04040605051002020D02" pitchFamily="82" charset="0"/>
                <a:ea typeface="+mn-ea"/>
                <a:cs typeface="+mn-cs"/>
              </a:rPr>
              <a:t>2</a:t>
            </a:r>
          </a:p>
        </p:txBody>
      </p:sp>
      <p:sp>
        <p:nvSpPr>
          <p:cNvPr id="19463" name="Text Box 6"/>
          <p:cNvSpPr txBox="1">
            <a:spLocks noChangeArrowheads="1"/>
          </p:cNvSpPr>
          <p:nvPr/>
        </p:nvSpPr>
        <p:spPr bwMode="auto">
          <a:xfrm>
            <a:off x="5898356" y="2578894"/>
            <a:ext cx="242374" cy="30008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685800" fontAlgn="base">
              <a:spcBef>
                <a:spcPct val="0"/>
              </a:spcBef>
              <a:spcAft>
                <a:spcPct val="0"/>
              </a:spcAft>
              <a:buClrTx/>
            </a:pPr>
            <a:r>
              <a:rPr lang="en-US" altLang="en-US" sz="1350" b="1" kern="1200">
                <a:solidFill>
                  <a:srgbClr val="000000"/>
                </a:solidFill>
                <a:latin typeface="Gabriola" panose="04040605051002020D02" pitchFamily="82" charset="0"/>
                <a:ea typeface="+mn-ea"/>
                <a:cs typeface="+mn-cs"/>
              </a:rPr>
              <a:t>3</a:t>
            </a:r>
          </a:p>
        </p:txBody>
      </p:sp>
      <p:sp>
        <p:nvSpPr>
          <p:cNvPr id="19464" name="Text Box 7"/>
          <p:cNvSpPr txBox="1">
            <a:spLocks noChangeArrowheads="1"/>
          </p:cNvSpPr>
          <p:nvPr/>
        </p:nvSpPr>
        <p:spPr bwMode="auto">
          <a:xfrm>
            <a:off x="6343650" y="2578894"/>
            <a:ext cx="253596" cy="30008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685800" fontAlgn="base">
              <a:spcBef>
                <a:spcPct val="0"/>
              </a:spcBef>
              <a:spcAft>
                <a:spcPct val="0"/>
              </a:spcAft>
              <a:buClrTx/>
            </a:pPr>
            <a:r>
              <a:rPr lang="en-US" altLang="en-US" sz="1350" b="1" kern="1200">
                <a:solidFill>
                  <a:srgbClr val="000000"/>
                </a:solidFill>
                <a:latin typeface="Gabriola" panose="04040605051002020D02" pitchFamily="82" charset="0"/>
                <a:ea typeface="+mn-ea"/>
                <a:cs typeface="+mn-cs"/>
              </a:rPr>
              <a:t>4</a:t>
            </a:r>
          </a:p>
        </p:txBody>
      </p:sp>
      <p:sp>
        <p:nvSpPr>
          <p:cNvPr id="19465" name="Text Box 8"/>
          <p:cNvSpPr txBox="1">
            <a:spLocks noChangeArrowheads="1"/>
          </p:cNvSpPr>
          <p:nvPr/>
        </p:nvSpPr>
        <p:spPr bwMode="auto">
          <a:xfrm>
            <a:off x="4972050" y="3146822"/>
            <a:ext cx="243978" cy="300082"/>
          </a:xfrm>
          <a:prstGeom prst="rect">
            <a:avLst/>
          </a:prstGeom>
          <a:solidFill>
            <a:schemeClr val="accent1"/>
          </a:solidFill>
          <a:ln w="9525">
            <a:solidFill>
              <a:schemeClr val="tx1"/>
            </a:solidFill>
            <a:miter lim="800000"/>
            <a:headEnd/>
            <a:tailEnd/>
          </a:ln>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685800" fontAlgn="base">
              <a:spcBef>
                <a:spcPct val="0"/>
              </a:spcBef>
              <a:spcAft>
                <a:spcPct val="0"/>
              </a:spcAft>
              <a:buClrTx/>
            </a:pPr>
            <a:r>
              <a:rPr lang="en-US" altLang="en-US" sz="1350" b="1" kern="1200">
                <a:solidFill>
                  <a:srgbClr val="000000"/>
                </a:solidFill>
                <a:latin typeface="Gabriola" panose="04040605051002020D02" pitchFamily="82" charset="0"/>
                <a:ea typeface="+mn-ea"/>
                <a:cs typeface="+mn-cs"/>
              </a:rPr>
              <a:t>5</a:t>
            </a:r>
          </a:p>
        </p:txBody>
      </p:sp>
      <p:sp>
        <p:nvSpPr>
          <p:cNvPr id="19466" name="Text Box 9"/>
          <p:cNvSpPr txBox="1">
            <a:spLocks noChangeArrowheads="1"/>
          </p:cNvSpPr>
          <p:nvPr/>
        </p:nvSpPr>
        <p:spPr bwMode="auto">
          <a:xfrm>
            <a:off x="5429250" y="3146822"/>
            <a:ext cx="253596" cy="300082"/>
          </a:xfrm>
          <a:prstGeom prst="rect">
            <a:avLst/>
          </a:prstGeom>
          <a:solidFill>
            <a:schemeClr val="accent1"/>
          </a:solidFill>
          <a:ln w="9525">
            <a:solidFill>
              <a:schemeClr val="tx1"/>
            </a:solidFill>
            <a:miter lim="800000"/>
            <a:headEnd/>
            <a:tailEnd/>
          </a:ln>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685800" fontAlgn="base">
              <a:spcBef>
                <a:spcPct val="0"/>
              </a:spcBef>
              <a:spcAft>
                <a:spcPct val="0"/>
              </a:spcAft>
              <a:buClrTx/>
            </a:pPr>
            <a:r>
              <a:rPr lang="en-US" altLang="en-US" sz="1350" b="1" kern="1200">
                <a:solidFill>
                  <a:srgbClr val="000000"/>
                </a:solidFill>
                <a:latin typeface="Gabriola" panose="04040605051002020D02" pitchFamily="82" charset="0"/>
                <a:ea typeface="+mn-ea"/>
                <a:cs typeface="+mn-cs"/>
              </a:rPr>
              <a:t>6</a:t>
            </a:r>
          </a:p>
        </p:txBody>
      </p:sp>
      <p:sp>
        <p:nvSpPr>
          <p:cNvPr id="19467" name="Text Box 10"/>
          <p:cNvSpPr txBox="1">
            <a:spLocks noChangeArrowheads="1"/>
          </p:cNvSpPr>
          <p:nvPr/>
        </p:nvSpPr>
        <p:spPr bwMode="auto">
          <a:xfrm>
            <a:off x="6355556" y="3146822"/>
            <a:ext cx="250390" cy="30008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685800" fontAlgn="base">
              <a:spcBef>
                <a:spcPct val="0"/>
              </a:spcBef>
              <a:spcAft>
                <a:spcPct val="0"/>
              </a:spcAft>
              <a:buClrTx/>
            </a:pPr>
            <a:r>
              <a:rPr lang="en-US" altLang="en-US" sz="1350" b="1" kern="1200">
                <a:solidFill>
                  <a:srgbClr val="000000"/>
                </a:solidFill>
                <a:latin typeface="Gabriola" panose="04040605051002020D02" pitchFamily="82" charset="0"/>
                <a:ea typeface="+mn-ea"/>
                <a:cs typeface="+mn-cs"/>
              </a:rPr>
              <a:t>8</a:t>
            </a:r>
          </a:p>
        </p:txBody>
      </p:sp>
      <p:sp>
        <p:nvSpPr>
          <p:cNvPr id="19468" name="Text Box 11"/>
          <p:cNvSpPr txBox="1">
            <a:spLocks noChangeArrowheads="1"/>
          </p:cNvSpPr>
          <p:nvPr/>
        </p:nvSpPr>
        <p:spPr bwMode="auto">
          <a:xfrm>
            <a:off x="5898356" y="3146822"/>
            <a:ext cx="250390" cy="30008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685800" fontAlgn="base">
              <a:spcBef>
                <a:spcPct val="0"/>
              </a:spcBef>
              <a:spcAft>
                <a:spcPct val="0"/>
              </a:spcAft>
              <a:buClrTx/>
            </a:pPr>
            <a:r>
              <a:rPr lang="en-US" altLang="en-US" sz="1350" b="1" kern="1200">
                <a:solidFill>
                  <a:srgbClr val="000000"/>
                </a:solidFill>
                <a:latin typeface="Gabriola" panose="04040605051002020D02" pitchFamily="82" charset="0"/>
                <a:ea typeface="+mn-ea"/>
                <a:cs typeface="+mn-cs"/>
              </a:rPr>
              <a:t>7</a:t>
            </a:r>
          </a:p>
        </p:txBody>
      </p:sp>
      <p:sp>
        <p:nvSpPr>
          <p:cNvPr id="19469" name="Text Box 12"/>
          <p:cNvSpPr txBox="1">
            <a:spLocks noChangeArrowheads="1"/>
          </p:cNvSpPr>
          <p:nvPr/>
        </p:nvSpPr>
        <p:spPr bwMode="auto">
          <a:xfrm>
            <a:off x="5441156" y="3775472"/>
            <a:ext cx="253596" cy="300082"/>
          </a:xfrm>
          <a:prstGeom prst="rect">
            <a:avLst/>
          </a:prstGeom>
          <a:solidFill>
            <a:schemeClr val="accent1"/>
          </a:solidFill>
          <a:ln w="9525">
            <a:solidFill>
              <a:schemeClr val="tx1"/>
            </a:solidFill>
            <a:miter lim="800000"/>
            <a:headEnd/>
            <a:tailEnd/>
          </a:ln>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685800" fontAlgn="base">
              <a:spcBef>
                <a:spcPct val="0"/>
              </a:spcBef>
              <a:spcAft>
                <a:spcPct val="0"/>
              </a:spcAft>
              <a:buClrTx/>
            </a:pPr>
            <a:r>
              <a:rPr lang="en-US" altLang="en-US" sz="1350" b="1" kern="1200">
                <a:solidFill>
                  <a:srgbClr val="000000"/>
                </a:solidFill>
                <a:latin typeface="Gabriola" panose="04040605051002020D02" pitchFamily="82" charset="0"/>
                <a:ea typeface="+mn-ea"/>
                <a:cs typeface="+mn-cs"/>
              </a:rPr>
              <a:t>9</a:t>
            </a:r>
          </a:p>
        </p:txBody>
      </p:sp>
      <p:sp>
        <p:nvSpPr>
          <p:cNvPr id="19470" name="Text Box 13"/>
          <p:cNvSpPr txBox="1">
            <a:spLocks noChangeArrowheads="1"/>
          </p:cNvSpPr>
          <p:nvPr/>
        </p:nvSpPr>
        <p:spPr bwMode="auto">
          <a:xfrm>
            <a:off x="5898356" y="3775472"/>
            <a:ext cx="293670" cy="300082"/>
          </a:xfrm>
          <a:prstGeom prst="rect">
            <a:avLst/>
          </a:prstGeom>
          <a:solidFill>
            <a:srgbClr val="FF9900"/>
          </a:solidFill>
          <a:ln w="9525">
            <a:solidFill>
              <a:schemeClr val="tx1"/>
            </a:solidFill>
            <a:miter lim="800000"/>
            <a:headEnd/>
            <a:tailEnd/>
          </a:ln>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685800" fontAlgn="base">
              <a:spcBef>
                <a:spcPct val="0"/>
              </a:spcBef>
              <a:spcAft>
                <a:spcPct val="0"/>
              </a:spcAft>
              <a:buClrTx/>
            </a:pPr>
            <a:r>
              <a:rPr lang="en-US" altLang="en-US" sz="1350" b="1" kern="1200">
                <a:solidFill>
                  <a:srgbClr val="000000"/>
                </a:solidFill>
                <a:latin typeface="Gabriola" panose="04040605051002020D02" pitchFamily="82" charset="0"/>
                <a:ea typeface="+mn-ea"/>
                <a:cs typeface="+mn-cs"/>
              </a:rPr>
              <a:t>10</a:t>
            </a:r>
          </a:p>
        </p:txBody>
      </p:sp>
      <p:sp>
        <p:nvSpPr>
          <p:cNvPr id="19471" name="Text Box 14"/>
          <p:cNvSpPr txBox="1">
            <a:spLocks noChangeArrowheads="1"/>
          </p:cNvSpPr>
          <p:nvPr/>
        </p:nvSpPr>
        <p:spPr bwMode="auto">
          <a:xfrm>
            <a:off x="6927056" y="3775472"/>
            <a:ext cx="280846" cy="30008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685800" fontAlgn="base">
              <a:spcBef>
                <a:spcPct val="0"/>
              </a:spcBef>
              <a:spcAft>
                <a:spcPct val="0"/>
              </a:spcAft>
              <a:buClrTx/>
            </a:pPr>
            <a:r>
              <a:rPr lang="en-US" altLang="en-US" sz="1350" b="1" kern="1200">
                <a:solidFill>
                  <a:srgbClr val="000000"/>
                </a:solidFill>
                <a:latin typeface="Gabriola" panose="04040605051002020D02" pitchFamily="82" charset="0"/>
                <a:ea typeface="+mn-ea"/>
                <a:cs typeface="+mn-cs"/>
              </a:rPr>
              <a:t>12</a:t>
            </a:r>
          </a:p>
        </p:txBody>
      </p:sp>
      <p:sp>
        <p:nvSpPr>
          <p:cNvPr id="19472" name="Text Box 15"/>
          <p:cNvSpPr txBox="1">
            <a:spLocks noChangeArrowheads="1"/>
          </p:cNvSpPr>
          <p:nvPr/>
        </p:nvSpPr>
        <p:spPr bwMode="auto">
          <a:xfrm>
            <a:off x="6412706" y="3775472"/>
            <a:ext cx="264816" cy="30008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685800" fontAlgn="base">
              <a:spcBef>
                <a:spcPct val="0"/>
              </a:spcBef>
              <a:spcAft>
                <a:spcPct val="0"/>
              </a:spcAft>
              <a:buClrTx/>
            </a:pPr>
            <a:r>
              <a:rPr lang="en-US" altLang="en-US" sz="1350" b="1" kern="1200">
                <a:solidFill>
                  <a:srgbClr val="000000"/>
                </a:solidFill>
                <a:latin typeface="Gabriola" panose="04040605051002020D02" pitchFamily="82" charset="0"/>
                <a:ea typeface="+mn-ea"/>
                <a:cs typeface="+mn-cs"/>
              </a:rPr>
              <a:t>11</a:t>
            </a:r>
          </a:p>
        </p:txBody>
      </p:sp>
      <p:sp>
        <p:nvSpPr>
          <p:cNvPr id="19473" name="Line 16"/>
          <p:cNvSpPr>
            <a:spLocks noChangeShapeType="1"/>
          </p:cNvSpPr>
          <p:nvPr/>
        </p:nvSpPr>
        <p:spPr bwMode="auto">
          <a:xfrm>
            <a:off x="6012656" y="2232422"/>
            <a:ext cx="0" cy="342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685800" fontAlgn="base">
              <a:spcBef>
                <a:spcPct val="0"/>
              </a:spcBef>
              <a:spcAft>
                <a:spcPct val="0"/>
              </a:spcAft>
              <a:buClrTx/>
            </a:pPr>
            <a:endParaRPr lang="en-US" sz="1800" b="1" kern="1200">
              <a:latin typeface="Gabriola" panose="04040605051002020D02" pitchFamily="82" charset="0"/>
              <a:ea typeface="+mn-ea"/>
              <a:cs typeface="+mn-cs"/>
            </a:endParaRPr>
          </a:p>
        </p:txBody>
      </p:sp>
      <p:sp>
        <p:nvSpPr>
          <p:cNvPr id="19474" name="Line 17"/>
          <p:cNvSpPr>
            <a:spLocks noChangeShapeType="1"/>
          </p:cNvSpPr>
          <p:nvPr/>
        </p:nvSpPr>
        <p:spPr bwMode="auto">
          <a:xfrm flipH="1">
            <a:off x="5555456" y="2232422"/>
            <a:ext cx="457200" cy="342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685800" fontAlgn="base">
              <a:spcBef>
                <a:spcPct val="0"/>
              </a:spcBef>
              <a:spcAft>
                <a:spcPct val="0"/>
              </a:spcAft>
              <a:buClrTx/>
            </a:pPr>
            <a:endParaRPr lang="en-US" sz="1800" b="1" kern="1200">
              <a:latin typeface="Gabriola" panose="04040605051002020D02" pitchFamily="82" charset="0"/>
              <a:ea typeface="+mn-ea"/>
              <a:cs typeface="+mn-cs"/>
            </a:endParaRPr>
          </a:p>
        </p:txBody>
      </p:sp>
      <p:sp>
        <p:nvSpPr>
          <p:cNvPr id="19475" name="Line 18"/>
          <p:cNvSpPr>
            <a:spLocks noChangeShapeType="1"/>
          </p:cNvSpPr>
          <p:nvPr/>
        </p:nvSpPr>
        <p:spPr bwMode="auto">
          <a:xfrm>
            <a:off x="6012656" y="2232422"/>
            <a:ext cx="457200" cy="342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685800" fontAlgn="base">
              <a:spcBef>
                <a:spcPct val="0"/>
              </a:spcBef>
              <a:spcAft>
                <a:spcPct val="0"/>
              </a:spcAft>
              <a:buClrTx/>
            </a:pPr>
            <a:endParaRPr lang="en-US" sz="1800" b="1" kern="1200">
              <a:latin typeface="Gabriola" panose="04040605051002020D02" pitchFamily="82" charset="0"/>
              <a:ea typeface="+mn-ea"/>
              <a:cs typeface="+mn-cs"/>
            </a:endParaRPr>
          </a:p>
        </p:txBody>
      </p:sp>
      <p:sp>
        <p:nvSpPr>
          <p:cNvPr id="19476" name="Line 19"/>
          <p:cNvSpPr>
            <a:spLocks noChangeShapeType="1"/>
          </p:cNvSpPr>
          <p:nvPr/>
        </p:nvSpPr>
        <p:spPr bwMode="auto">
          <a:xfrm flipH="1">
            <a:off x="5098256" y="2861072"/>
            <a:ext cx="457200" cy="2857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685800" fontAlgn="base">
              <a:spcBef>
                <a:spcPct val="0"/>
              </a:spcBef>
              <a:spcAft>
                <a:spcPct val="0"/>
              </a:spcAft>
              <a:buClrTx/>
            </a:pPr>
            <a:endParaRPr lang="en-US" sz="1800" b="1" kern="1200">
              <a:latin typeface="Gabriola" panose="04040605051002020D02" pitchFamily="82" charset="0"/>
              <a:ea typeface="+mn-ea"/>
              <a:cs typeface="+mn-cs"/>
            </a:endParaRPr>
          </a:p>
        </p:txBody>
      </p:sp>
      <p:sp>
        <p:nvSpPr>
          <p:cNvPr id="19477" name="Line 20"/>
          <p:cNvSpPr>
            <a:spLocks noChangeShapeType="1"/>
          </p:cNvSpPr>
          <p:nvPr/>
        </p:nvSpPr>
        <p:spPr bwMode="auto">
          <a:xfrm>
            <a:off x="5555456" y="2861072"/>
            <a:ext cx="0" cy="2857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685800" fontAlgn="base">
              <a:spcBef>
                <a:spcPct val="0"/>
              </a:spcBef>
              <a:spcAft>
                <a:spcPct val="0"/>
              </a:spcAft>
              <a:buClrTx/>
            </a:pPr>
            <a:endParaRPr lang="en-US" sz="1800" b="1" kern="1200">
              <a:latin typeface="Gabriola" panose="04040605051002020D02" pitchFamily="82" charset="0"/>
              <a:ea typeface="+mn-ea"/>
              <a:cs typeface="+mn-cs"/>
            </a:endParaRPr>
          </a:p>
        </p:txBody>
      </p:sp>
      <p:sp>
        <p:nvSpPr>
          <p:cNvPr id="19478" name="Line 21"/>
          <p:cNvSpPr>
            <a:spLocks noChangeShapeType="1"/>
          </p:cNvSpPr>
          <p:nvPr/>
        </p:nvSpPr>
        <p:spPr bwMode="auto">
          <a:xfrm>
            <a:off x="5212556" y="3318272"/>
            <a:ext cx="228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685800" fontAlgn="base">
              <a:spcBef>
                <a:spcPct val="0"/>
              </a:spcBef>
              <a:spcAft>
                <a:spcPct val="0"/>
              </a:spcAft>
              <a:buClrTx/>
            </a:pPr>
            <a:endParaRPr lang="en-US" sz="1800" b="1" kern="1200">
              <a:latin typeface="Gabriola" panose="04040605051002020D02" pitchFamily="82" charset="0"/>
              <a:ea typeface="+mn-ea"/>
              <a:cs typeface="+mn-cs"/>
            </a:endParaRPr>
          </a:p>
        </p:txBody>
      </p:sp>
      <p:sp>
        <p:nvSpPr>
          <p:cNvPr id="19479" name="Line 22"/>
          <p:cNvSpPr>
            <a:spLocks noChangeShapeType="1"/>
          </p:cNvSpPr>
          <p:nvPr/>
        </p:nvSpPr>
        <p:spPr bwMode="auto">
          <a:xfrm>
            <a:off x="5555456" y="3432572"/>
            <a:ext cx="0" cy="342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685800" fontAlgn="base">
              <a:spcBef>
                <a:spcPct val="0"/>
              </a:spcBef>
              <a:spcAft>
                <a:spcPct val="0"/>
              </a:spcAft>
              <a:buClrTx/>
            </a:pPr>
            <a:endParaRPr lang="en-US" sz="1800" b="1" kern="1200">
              <a:latin typeface="Gabriola" panose="04040605051002020D02" pitchFamily="82" charset="0"/>
              <a:ea typeface="+mn-ea"/>
              <a:cs typeface="+mn-cs"/>
            </a:endParaRPr>
          </a:p>
        </p:txBody>
      </p:sp>
      <p:sp>
        <p:nvSpPr>
          <p:cNvPr id="19480" name="Line 23"/>
          <p:cNvSpPr>
            <a:spLocks noChangeShapeType="1"/>
          </p:cNvSpPr>
          <p:nvPr/>
        </p:nvSpPr>
        <p:spPr bwMode="auto">
          <a:xfrm>
            <a:off x="6012656" y="2861072"/>
            <a:ext cx="0" cy="2857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685800" fontAlgn="base">
              <a:spcBef>
                <a:spcPct val="0"/>
              </a:spcBef>
              <a:spcAft>
                <a:spcPct val="0"/>
              </a:spcAft>
              <a:buClrTx/>
            </a:pPr>
            <a:endParaRPr lang="en-US" sz="1800" b="1" kern="1200">
              <a:latin typeface="Gabriola" panose="04040605051002020D02" pitchFamily="82" charset="0"/>
              <a:ea typeface="+mn-ea"/>
              <a:cs typeface="+mn-cs"/>
            </a:endParaRPr>
          </a:p>
        </p:txBody>
      </p:sp>
      <p:sp>
        <p:nvSpPr>
          <p:cNvPr id="19481" name="Line 24"/>
          <p:cNvSpPr>
            <a:spLocks noChangeShapeType="1"/>
          </p:cNvSpPr>
          <p:nvPr/>
        </p:nvSpPr>
        <p:spPr bwMode="auto">
          <a:xfrm>
            <a:off x="6012656" y="2861072"/>
            <a:ext cx="457200" cy="2857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685800" fontAlgn="base">
              <a:spcBef>
                <a:spcPct val="0"/>
              </a:spcBef>
              <a:spcAft>
                <a:spcPct val="0"/>
              </a:spcAft>
              <a:buClrTx/>
            </a:pPr>
            <a:endParaRPr lang="en-US" sz="1800" b="1" kern="1200">
              <a:latin typeface="Gabriola" panose="04040605051002020D02" pitchFamily="82" charset="0"/>
              <a:ea typeface="+mn-ea"/>
              <a:cs typeface="+mn-cs"/>
            </a:endParaRPr>
          </a:p>
        </p:txBody>
      </p:sp>
      <p:sp>
        <p:nvSpPr>
          <p:cNvPr id="19482" name="Line 25"/>
          <p:cNvSpPr>
            <a:spLocks noChangeShapeType="1"/>
          </p:cNvSpPr>
          <p:nvPr/>
        </p:nvSpPr>
        <p:spPr bwMode="auto">
          <a:xfrm>
            <a:off x="6012656" y="3432572"/>
            <a:ext cx="571500" cy="342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685800" fontAlgn="base">
              <a:spcBef>
                <a:spcPct val="0"/>
              </a:spcBef>
              <a:spcAft>
                <a:spcPct val="0"/>
              </a:spcAft>
              <a:buClrTx/>
            </a:pPr>
            <a:endParaRPr lang="en-US" sz="1800" b="1" kern="1200">
              <a:latin typeface="Gabriola" panose="04040605051002020D02" pitchFamily="82" charset="0"/>
              <a:ea typeface="+mn-ea"/>
              <a:cs typeface="+mn-cs"/>
            </a:endParaRPr>
          </a:p>
        </p:txBody>
      </p:sp>
      <p:sp>
        <p:nvSpPr>
          <p:cNvPr id="19483" name="Line 26"/>
          <p:cNvSpPr>
            <a:spLocks noChangeShapeType="1"/>
          </p:cNvSpPr>
          <p:nvPr/>
        </p:nvSpPr>
        <p:spPr bwMode="auto">
          <a:xfrm>
            <a:off x="6469856" y="3432572"/>
            <a:ext cx="114300" cy="342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685800" fontAlgn="base">
              <a:spcBef>
                <a:spcPct val="0"/>
              </a:spcBef>
              <a:spcAft>
                <a:spcPct val="0"/>
              </a:spcAft>
              <a:buClrTx/>
            </a:pPr>
            <a:endParaRPr lang="en-US" sz="1800" b="1" kern="1200">
              <a:latin typeface="Gabriola" panose="04040605051002020D02" pitchFamily="82" charset="0"/>
              <a:ea typeface="+mn-ea"/>
              <a:cs typeface="+mn-cs"/>
            </a:endParaRPr>
          </a:p>
        </p:txBody>
      </p:sp>
      <p:sp>
        <p:nvSpPr>
          <p:cNvPr id="19484" name="Line 27"/>
          <p:cNvSpPr>
            <a:spLocks noChangeShapeType="1"/>
          </p:cNvSpPr>
          <p:nvPr/>
        </p:nvSpPr>
        <p:spPr bwMode="auto">
          <a:xfrm>
            <a:off x="6012656" y="3432572"/>
            <a:ext cx="57150" cy="342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685800" fontAlgn="base">
              <a:spcBef>
                <a:spcPct val="0"/>
              </a:spcBef>
              <a:spcAft>
                <a:spcPct val="0"/>
              </a:spcAft>
              <a:buClrTx/>
            </a:pPr>
            <a:endParaRPr lang="en-US" sz="1800" b="1" kern="1200">
              <a:latin typeface="Gabriola" panose="04040605051002020D02" pitchFamily="82" charset="0"/>
              <a:ea typeface="+mn-ea"/>
              <a:cs typeface="+mn-cs"/>
            </a:endParaRPr>
          </a:p>
        </p:txBody>
      </p:sp>
      <p:sp>
        <p:nvSpPr>
          <p:cNvPr id="19485" name="Line 28"/>
          <p:cNvSpPr>
            <a:spLocks noChangeShapeType="1"/>
          </p:cNvSpPr>
          <p:nvPr/>
        </p:nvSpPr>
        <p:spPr bwMode="auto">
          <a:xfrm>
            <a:off x="6469856" y="3432572"/>
            <a:ext cx="628650" cy="342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685800" fontAlgn="base">
              <a:spcBef>
                <a:spcPct val="0"/>
              </a:spcBef>
              <a:spcAft>
                <a:spcPct val="0"/>
              </a:spcAft>
              <a:buClrTx/>
            </a:pPr>
            <a:endParaRPr lang="en-US" sz="1800" b="1" kern="1200">
              <a:latin typeface="Gabriola" panose="04040605051002020D02" pitchFamily="82" charset="0"/>
              <a:ea typeface="+mn-ea"/>
              <a:cs typeface="+mn-cs"/>
            </a:endParaRPr>
          </a:p>
        </p:txBody>
      </p:sp>
      <p:sp>
        <p:nvSpPr>
          <p:cNvPr id="19486" name="Text Box 29"/>
          <p:cNvSpPr txBox="1">
            <a:spLocks noChangeArrowheads="1"/>
          </p:cNvSpPr>
          <p:nvPr/>
        </p:nvSpPr>
        <p:spPr bwMode="auto">
          <a:xfrm>
            <a:off x="5429250" y="1953816"/>
            <a:ext cx="431528"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685800" fontAlgn="base">
              <a:spcBef>
                <a:spcPct val="0"/>
              </a:spcBef>
              <a:spcAft>
                <a:spcPct val="0"/>
              </a:spcAft>
              <a:buClrTx/>
            </a:pPr>
            <a:r>
              <a:rPr lang="en-US" altLang="en-US" sz="1350" b="1" kern="1200">
                <a:solidFill>
                  <a:srgbClr val="000000"/>
                </a:solidFill>
                <a:latin typeface="Gabriola" panose="04040605051002020D02" pitchFamily="82" charset="0"/>
                <a:ea typeface="+mn-ea"/>
                <a:cs typeface="+mn-cs"/>
              </a:rPr>
              <a:t>start</a:t>
            </a:r>
          </a:p>
        </p:txBody>
      </p:sp>
      <p:sp>
        <p:nvSpPr>
          <p:cNvPr id="19487" name="Text Box 30"/>
          <p:cNvSpPr txBox="1">
            <a:spLocks noChangeArrowheads="1"/>
          </p:cNvSpPr>
          <p:nvPr/>
        </p:nvSpPr>
        <p:spPr bwMode="auto">
          <a:xfrm>
            <a:off x="5824538" y="4057650"/>
            <a:ext cx="407484"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685800" fontAlgn="base">
              <a:spcBef>
                <a:spcPct val="0"/>
              </a:spcBef>
              <a:spcAft>
                <a:spcPct val="0"/>
              </a:spcAft>
              <a:buClrTx/>
            </a:pPr>
            <a:r>
              <a:rPr lang="en-US" altLang="en-US" sz="1350" b="1" kern="1200">
                <a:solidFill>
                  <a:srgbClr val="000000"/>
                </a:solidFill>
                <a:latin typeface="Gabriola" panose="04040605051002020D02" pitchFamily="82" charset="0"/>
                <a:ea typeface="+mn-ea"/>
                <a:cs typeface="+mn-cs"/>
              </a:rPr>
              <a:t>goal</a:t>
            </a:r>
          </a:p>
        </p:txBody>
      </p:sp>
      <p:sp>
        <p:nvSpPr>
          <p:cNvPr id="19508" name="Text Box 51"/>
          <p:cNvSpPr txBox="1">
            <a:spLocks noChangeArrowheads="1"/>
          </p:cNvSpPr>
          <p:nvPr/>
        </p:nvSpPr>
        <p:spPr bwMode="auto">
          <a:xfrm>
            <a:off x="2857500" y="4142185"/>
            <a:ext cx="450764"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685800" fontAlgn="base">
              <a:spcBef>
                <a:spcPct val="0"/>
              </a:spcBef>
              <a:spcAft>
                <a:spcPct val="0"/>
              </a:spcAft>
              <a:buClrTx/>
            </a:pPr>
            <a:r>
              <a:rPr lang="en-US" altLang="en-US" sz="1350" b="1" kern="1200">
                <a:solidFill>
                  <a:srgbClr val="000000"/>
                </a:solidFill>
                <a:latin typeface="Gabriola" panose="04040605051002020D02" pitchFamily="82" charset="0"/>
                <a:ea typeface="+mn-ea"/>
                <a:cs typeface="+mn-cs"/>
              </a:rPr>
              <a:t>Push</a:t>
            </a:r>
          </a:p>
        </p:txBody>
      </p:sp>
      <p:sp>
        <p:nvSpPr>
          <p:cNvPr id="19509" name="Text Box 52"/>
          <p:cNvSpPr txBox="1">
            <a:spLocks noChangeArrowheads="1"/>
          </p:cNvSpPr>
          <p:nvPr/>
        </p:nvSpPr>
        <p:spPr bwMode="auto">
          <a:xfrm>
            <a:off x="2857501" y="3782616"/>
            <a:ext cx="389850"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685800" fontAlgn="base">
              <a:spcBef>
                <a:spcPct val="0"/>
              </a:spcBef>
              <a:spcAft>
                <a:spcPct val="0"/>
              </a:spcAft>
              <a:buClrTx/>
            </a:pPr>
            <a:r>
              <a:rPr lang="en-US" altLang="en-US" sz="1350" b="1" kern="1200">
                <a:solidFill>
                  <a:srgbClr val="000000"/>
                </a:solidFill>
                <a:latin typeface="Gabriola" panose="04040605051002020D02" pitchFamily="82" charset="0"/>
                <a:ea typeface="+mn-ea"/>
                <a:cs typeface="+mn-cs"/>
              </a:rPr>
              <a:t>Pop</a:t>
            </a:r>
          </a:p>
        </p:txBody>
      </p:sp>
      <p:sp>
        <p:nvSpPr>
          <p:cNvPr id="35" name="Title 1"/>
          <p:cNvSpPr txBox="1">
            <a:spLocks/>
          </p:cNvSpPr>
          <p:nvPr/>
        </p:nvSpPr>
        <p:spPr>
          <a:xfrm>
            <a:off x="1767840" y="141288"/>
            <a:ext cx="4632960" cy="57499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1pPr>
            <a:lvl2pPr marR="0" lvl="1"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2pPr>
            <a:lvl3pPr marR="0" lvl="2"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3pPr>
            <a:lvl4pPr marR="0" lvl="3"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4pPr>
            <a:lvl5pPr marR="0" lvl="4"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5pPr>
            <a:lvl6pPr marR="0" lvl="5"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6pPr>
            <a:lvl7pPr marR="0" lvl="6"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7pPr>
            <a:lvl8pPr marR="0" lvl="7"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8pPr>
            <a:lvl9pPr marR="0" lvl="8"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9pPr>
          </a:lstStyle>
          <a:p>
            <a:r>
              <a:rPr lang="en-IN" sz="3200" b="1" dirty="0" smtClean="0">
                <a:solidFill>
                  <a:srgbClr val="000000"/>
                </a:solidFill>
                <a:latin typeface="Gabriola" panose="04040605051002020D02" pitchFamily="82" charset="0"/>
                <a:ea typeface="Arial"/>
                <a:cs typeface="Arial"/>
              </a:rPr>
              <a:t>Depth First Search (Backtracking)</a:t>
            </a:r>
            <a:endParaRPr lang="en-IN" sz="3200" b="1" dirty="0">
              <a:solidFill>
                <a:srgbClr val="000000"/>
              </a:solidFill>
              <a:latin typeface="Gabriola" panose="04040605051002020D02" pitchFamily="82" charset="0"/>
              <a:ea typeface="Arial"/>
              <a:cs typeface="Arial"/>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50</a:t>
            </a:fld>
            <a:endParaRPr lang="en"/>
          </a:p>
        </p:txBody>
      </p:sp>
    </p:spTree>
    <p:extLst>
      <p:ext uri="{BB962C8B-B14F-4D97-AF65-F5344CB8AC3E}">
        <p14:creationId xmlns:p14="http://schemas.microsoft.com/office/powerpoint/2010/main" val="71497263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3"/>
          <p:cNvSpPr>
            <a:spLocks noGrp="1" noChangeArrowheads="1"/>
          </p:cNvSpPr>
          <p:nvPr>
            <p:ph type="body" sz="half" idx="4294967295"/>
          </p:nvPr>
        </p:nvSpPr>
        <p:spPr>
          <a:xfrm>
            <a:off x="2423531" y="1219200"/>
            <a:ext cx="1747025" cy="3281385"/>
          </a:xfrm>
        </p:spPr>
        <p:txBody>
          <a:bodyPr/>
          <a:lstStyle/>
          <a:p>
            <a:pPr eaLnBrk="1" hangingPunct="1"/>
            <a:r>
              <a:rPr lang="en-US" altLang="en-US" sz="1500" b="1" dirty="0">
                <a:latin typeface="Gabriola" panose="04040605051002020D02" pitchFamily="82" charset="0"/>
              </a:rPr>
              <a:t>Stack</a:t>
            </a:r>
          </a:p>
          <a:p>
            <a:pPr lvl="1" eaLnBrk="1" hangingPunct="1"/>
            <a:endParaRPr lang="en-US" altLang="en-US" sz="1350" b="1" i="1" dirty="0">
              <a:latin typeface="Gabriola" panose="04040605051002020D02" pitchFamily="82" charset="0"/>
            </a:endParaRPr>
          </a:p>
        </p:txBody>
      </p:sp>
      <p:graphicFrame>
        <p:nvGraphicFramePr>
          <p:cNvPr id="415775" name="Group 31"/>
          <p:cNvGraphicFramePr>
            <a:graphicFrameLocks noGrp="1"/>
          </p:cNvGraphicFramePr>
          <p:nvPr>
            <p:ph sz="half" idx="4294967295"/>
            <p:extLst>
              <p:ext uri="{D42A27DB-BD31-4B8C-83A1-F6EECF244321}">
                <p14:modId xmlns:p14="http://schemas.microsoft.com/office/powerpoint/2010/main" val="4115617928"/>
              </p:ext>
            </p:extLst>
          </p:nvPr>
        </p:nvGraphicFramePr>
        <p:xfrm>
          <a:off x="3448264" y="1622867"/>
          <a:ext cx="647700" cy="2819400"/>
        </p:xfrm>
        <a:graphic>
          <a:graphicData uri="http://schemas.openxmlformats.org/drawingml/2006/table">
            <a:tbl>
              <a:tblPr/>
              <a:tblGrid>
                <a:gridCol w="647700">
                  <a:extLst>
                    <a:ext uri="{9D8B030D-6E8A-4147-A177-3AD203B41FA5}">
                      <a16:colId xmlns:a16="http://schemas.microsoft.com/office/drawing/2014/main" val="3332434781"/>
                    </a:ext>
                  </a:extLst>
                </a:gridCol>
              </a:tblGrid>
              <a:tr h="352425">
                <a:tc>
                  <a:txBody>
                    <a:bodyPr/>
                    <a:lstStyle>
                      <a:lvl1pPr eaLnBrk="0" hangingPunct="0">
                        <a:spcBef>
                          <a:spcPct val="20000"/>
                        </a:spcBef>
                        <a:defRPr sz="2000">
                          <a:solidFill>
                            <a:srgbClr val="FF0000"/>
                          </a:solidFill>
                          <a:latin typeface="Arial" panose="020B0604020202020204" pitchFamily="34" charset="0"/>
                        </a:defRPr>
                      </a:lvl1pPr>
                      <a:lvl2pPr marL="742950" indent="-285750" eaLnBrk="0" hangingPunct="0">
                        <a:spcBef>
                          <a:spcPct val="20000"/>
                        </a:spcBef>
                        <a:defRPr>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sz="1400">
                          <a:solidFill>
                            <a:schemeClr val="tx1"/>
                          </a:solidFill>
                          <a:latin typeface="Arial" panose="020B0604020202020204" pitchFamily="34" charset="0"/>
                        </a:defRPr>
                      </a:lvl4pPr>
                      <a:lvl5pPr marL="2057400" indent="-228600" eaLnBrk="0" hangingPunct="0">
                        <a:spcBef>
                          <a:spcPct val="20000"/>
                        </a:spcBef>
                        <a:defRPr sz="1200">
                          <a:solidFill>
                            <a:schemeClr val="tx1"/>
                          </a:solidFill>
                          <a:latin typeface="Arial" panose="020B0604020202020204" pitchFamily="34" charset="0"/>
                        </a:defRPr>
                      </a:lvl5pPr>
                      <a:lvl6pPr marL="2514600" indent="-228600" eaLnBrk="0" fontAlgn="base" hangingPunct="0">
                        <a:spcBef>
                          <a:spcPct val="20000"/>
                        </a:spcBef>
                        <a:spcAft>
                          <a:spcPct val="0"/>
                        </a:spcAft>
                        <a:defRPr sz="1200">
                          <a:solidFill>
                            <a:schemeClr val="tx1"/>
                          </a:solidFill>
                          <a:latin typeface="Arial" panose="020B0604020202020204" pitchFamily="34" charset="0"/>
                        </a:defRPr>
                      </a:lvl6pPr>
                      <a:lvl7pPr marL="2971800" indent="-228600" eaLnBrk="0" fontAlgn="base" hangingPunct="0">
                        <a:spcBef>
                          <a:spcPct val="20000"/>
                        </a:spcBef>
                        <a:spcAft>
                          <a:spcPct val="0"/>
                        </a:spcAft>
                        <a:defRPr sz="1200">
                          <a:solidFill>
                            <a:schemeClr val="tx1"/>
                          </a:solidFill>
                          <a:latin typeface="Arial" panose="020B0604020202020204" pitchFamily="34" charset="0"/>
                        </a:defRPr>
                      </a:lvl7pPr>
                      <a:lvl8pPr marL="3429000" indent="-228600" eaLnBrk="0" fontAlgn="base" hangingPunct="0">
                        <a:spcBef>
                          <a:spcPct val="20000"/>
                        </a:spcBef>
                        <a:spcAft>
                          <a:spcPct val="0"/>
                        </a:spcAft>
                        <a:defRPr sz="1200">
                          <a:solidFill>
                            <a:schemeClr val="tx1"/>
                          </a:solidFill>
                          <a:latin typeface="Arial" panose="020B0604020202020204" pitchFamily="34" charset="0"/>
                        </a:defRPr>
                      </a:lvl8pPr>
                      <a:lvl9pPr marL="3886200" indent="-228600" eaLnBrk="0" fontAlgn="base" hangingPunct="0">
                        <a:spcBef>
                          <a:spcPct val="20000"/>
                        </a:spcBef>
                        <a:spcAft>
                          <a:spcPct val="0"/>
                        </a:spcAft>
                        <a:defRPr sz="12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500" b="0" i="0" u="none" strike="noStrike" cap="none" normalizeH="0" baseline="0" smtClean="0">
                        <a:ln>
                          <a:noFill/>
                        </a:ln>
                        <a:solidFill>
                          <a:srgbClr val="FF0000"/>
                        </a:solidFill>
                        <a:effectLst/>
                        <a:latin typeface="Arial" panose="020B0604020202020204" pitchFamily="34" charset="0"/>
                      </a:endParaRPr>
                    </a:p>
                  </a:txBody>
                  <a:tcPr marL="68580" marR="68580" marT="34290" marB="3429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469720458"/>
                  </a:ext>
                </a:extLst>
              </a:tr>
              <a:tr h="352425">
                <a:tc>
                  <a:txBody>
                    <a:bodyPr/>
                    <a:lstStyle>
                      <a:lvl1pPr eaLnBrk="0" hangingPunct="0">
                        <a:spcBef>
                          <a:spcPct val="20000"/>
                        </a:spcBef>
                        <a:defRPr sz="2000">
                          <a:solidFill>
                            <a:srgbClr val="FF0000"/>
                          </a:solidFill>
                          <a:latin typeface="Arial" panose="020B0604020202020204" pitchFamily="34" charset="0"/>
                        </a:defRPr>
                      </a:lvl1pPr>
                      <a:lvl2pPr marL="742950" indent="-285750" eaLnBrk="0" hangingPunct="0">
                        <a:spcBef>
                          <a:spcPct val="20000"/>
                        </a:spcBef>
                        <a:defRPr>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sz="1400">
                          <a:solidFill>
                            <a:schemeClr val="tx1"/>
                          </a:solidFill>
                          <a:latin typeface="Arial" panose="020B0604020202020204" pitchFamily="34" charset="0"/>
                        </a:defRPr>
                      </a:lvl4pPr>
                      <a:lvl5pPr marL="2057400" indent="-228600" eaLnBrk="0" hangingPunct="0">
                        <a:spcBef>
                          <a:spcPct val="20000"/>
                        </a:spcBef>
                        <a:defRPr sz="1200">
                          <a:solidFill>
                            <a:schemeClr val="tx1"/>
                          </a:solidFill>
                          <a:latin typeface="Arial" panose="020B0604020202020204" pitchFamily="34" charset="0"/>
                        </a:defRPr>
                      </a:lvl5pPr>
                      <a:lvl6pPr marL="2514600" indent="-228600" eaLnBrk="0" fontAlgn="base" hangingPunct="0">
                        <a:spcBef>
                          <a:spcPct val="20000"/>
                        </a:spcBef>
                        <a:spcAft>
                          <a:spcPct val="0"/>
                        </a:spcAft>
                        <a:defRPr sz="1200">
                          <a:solidFill>
                            <a:schemeClr val="tx1"/>
                          </a:solidFill>
                          <a:latin typeface="Arial" panose="020B0604020202020204" pitchFamily="34" charset="0"/>
                        </a:defRPr>
                      </a:lvl6pPr>
                      <a:lvl7pPr marL="2971800" indent="-228600" eaLnBrk="0" fontAlgn="base" hangingPunct="0">
                        <a:spcBef>
                          <a:spcPct val="20000"/>
                        </a:spcBef>
                        <a:spcAft>
                          <a:spcPct val="0"/>
                        </a:spcAft>
                        <a:defRPr sz="1200">
                          <a:solidFill>
                            <a:schemeClr val="tx1"/>
                          </a:solidFill>
                          <a:latin typeface="Arial" panose="020B0604020202020204" pitchFamily="34" charset="0"/>
                        </a:defRPr>
                      </a:lvl7pPr>
                      <a:lvl8pPr marL="3429000" indent="-228600" eaLnBrk="0" fontAlgn="base" hangingPunct="0">
                        <a:spcBef>
                          <a:spcPct val="20000"/>
                        </a:spcBef>
                        <a:spcAft>
                          <a:spcPct val="0"/>
                        </a:spcAft>
                        <a:defRPr sz="1200">
                          <a:solidFill>
                            <a:schemeClr val="tx1"/>
                          </a:solidFill>
                          <a:latin typeface="Arial" panose="020B0604020202020204" pitchFamily="34" charset="0"/>
                        </a:defRPr>
                      </a:lvl8pPr>
                      <a:lvl9pPr marL="3886200" indent="-228600" eaLnBrk="0" fontAlgn="base" hangingPunct="0">
                        <a:spcBef>
                          <a:spcPct val="20000"/>
                        </a:spcBef>
                        <a:spcAft>
                          <a:spcPct val="0"/>
                        </a:spcAft>
                        <a:defRPr sz="12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500" b="0" i="0" u="none" strike="noStrike" cap="none" normalizeH="0" baseline="0" dirty="0" smtClean="0">
                        <a:ln>
                          <a:noFill/>
                        </a:ln>
                        <a:solidFill>
                          <a:srgbClr val="FF0000"/>
                        </a:solidFill>
                        <a:effectLst/>
                        <a:latin typeface="Arial" panose="020B0604020202020204" pitchFamily="34" charset="0"/>
                      </a:endParaRPr>
                    </a:p>
                  </a:txBody>
                  <a:tcPr marL="68580" marR="68580" marT="34290" marB="3429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62071880"/>
                  </a:ext>
                </a:extLst>
              </a:tr>
              <a:tr h="352425">
                <a:tc>
                  <a:txBody>
                    <a:bodyPr/>
                    <a:lstStyle>
                      <a:lvl1pPr eaLnBrk="0" hangingPunct="0">
                        <a:spcBef>
                          <a:spcPct val="20000"/>
                        </a:spcBef>
                        <a:defRPr sz="2000">
                          <a:solidFill>
                            <a:srgbClr val="FF0000"/>
                          </a:solidFill>
                          <a:latin typeface="Arial" panose="020B0604020202020204" pitchFamily="34" charset="0"/>
                        </a:defRPr>
                      </a:lvl1pPr>
                      <a:lvl2pPr marL="742950" indent="-285750" eaLnBrk="0" hangingPunct="0">
                        <a:spcBef>
                          <a:spcPct val="20000"/>
                        </a:spcBef>
                        <a:defRPr>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sz="1400">
                          <a:solidFill>
                            <a:schemeClr val="tx1"/>
                          </a:solidFill>
                          <a:latin typeface="Arial" panose="020B0604020202020204" pitchFamily="34" charset="0"/>
                        </a:defRPr>
                      </a:lvl4pPr>
                      <a:lvl5pPr marL="2057400" indent="-228600" eaLnBrk="0" hangingPunct="0">
                        <a:spcBef>
                          <a:spcPct val="20000"/>
                        </a:spcBef>
                        <a:defRPr sz="1200">
                          <a:solidFill>
                            <a:schemeClr val="tx1"/>
                          </a:solidFill>
                          <a:latin typeface="Arial" panose="020B0604020202020204" pitchFamily="34" charset="0"/>
                        </a:defRPr>
                      </a:lvl5pPr>
                      <a:lvl6pPr marL="2514600" indent="-228600" eaLnBrk="0" fontAlgn="base" hangingPunct="0">
                        <a:spcBef>
                          <a:spcPct val="20000"/>
                        </a:spcBef>
                        <a:spcAft>
                          <a:spcPct val="0"/>
                        </a:spcAft>
                        <a:defRPr sz="1200">
                          <a:solidFill>
                            <a:schemeClr val="tx1"/>
                          </a:solidFill>
                          <a:latin typeface="Arial" panose="020B0604020202020204" pitchFamily="34" charset="0"/>
                        </a:defRPr>
                      </a:lvl6pPr>
                      <a:lvl7pPr marL="2971800" indent="-228600" eaLnBrk="0" fontAlgn="base" hangingPunct="0">
                        <a:spcBef>
                          <a:spcPct val="20000"/>
                        </a:spcBef>
                        <a:spcAft>
                          <a:spcPct val="0"/>
                        </a:spcAft>
                        <a:defRPr sz="1200">
                          <a:solidFill>
                            <a:schemeClr val="tx1"/>
                          </a:solidFill>
                          <a:latin typeface="Arial" panose="020B0604020202020204" pitchFamily="34" charset="0"/>
                        </a:defRPr>
                      </a:lvl7pPr>
                      <a:lvl8pPr marL="3429000" indent="-228600" eaLnBrk="0" fontAlgn="base" hangingPunct="0">
                        <a:spcBef>
                          <a:spcPct val="20000"/>
                        </a:spcBef>
                        <a:spcAft>
                          <a:spcPct val="0"/>
                        </a:spcAft>
                        <a:defRPr sz="1200">
                          <a:solidFill>
                            <a:schemeClr val="tx1"/>
                          </a:solidFill>
                          <a:latin typeface="Arial" panose="020B0604020202020204" pitchFamily="34" charset="0"/>
                        </a:defRPr>
                      </a:lvl8pPr>
                      <a:lvl9pPr marL="3886200" indent="-228600" eaLnBrk="0" fontAlgn="base" hangingPunct="0">
                        <a:spcBef>
                          <a:spcPct val="20000"/>
                        </a:spcBef>
                        <a:spcAft>
                          <a:spcPct val="0"/>
                        </a:spcAft>
                        <a:defRPr sz="12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500" b="0" i="0" u="none" strike="noStrike" cap="none" normalizeH="0" baseline="0" dirty="0" smtClean="0">
                        <a:ln>
                          <a:noFill/>
                        </a:ln>
                        <a:solidFill>
                          <a:srgbClr val="FF0000"/>
                        </a:solidFill>
                        <a:effectLst/>
                        <a:latin typeface="Arial" panose="020B0604020202020204" pitchFamily="34" charset="0"/>
                      </a:endParaRPr>
                    </a:p>
                  </a:txBody>
                  <a:tcPr marL="68580" marR="68580" marT="34290" marB="3429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061783616"/>
                  </a:ext>
                </a:extLst>
              </a:tr>
              <a:tr h="352425">
                <a:tc>
                  <a:txBody>
                    <a:bodyPr/>
                    <a:lstStyle>
                      <a:lvl1pPr eaLnBrk="0" hangingPunct="0">
                        <a:spcBef>
                          <a:spcPct val="20000"/>
                        </a:spcBef>
                        <a:defRPr sz="2000">
                          <a:solidFill>
                            <a:srgbClr val="FF0000"/>
                          </a:solidFill>
                          <a:latin typeface="Arial" panose="020B0604020202020204" pitchFamily="34" charset="0"/>
                        </a:defRPr>
                      </a:lvl1pPr>
                      <a:lvl2pPr marL="742950" indent="-285750" eaLnBrk="0" hangingPunct="0">
                        <a:spcBef>
                          <a:spcPct val="20000"/>
                        </a:spcBef>
                        <a:defRPr>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sz="1400">
                          <a:solidFill>
                            <a:schemeClr val="tx1"/>
                          </a:solidFill>
                          <a:latin typeface="Arial" panose="020B0604020202020204" pitchFamily="34" charset="0"/>
                        </a:defRPr>
                      </a:lvl4pPr>
                      <a:lvl5pPr marL="2057400" indent="-228600" eaLnBrk="0" hangingPunct="0">
                        <a:spcBef>
                          <a:spcPct val="20000"/>
                        </a:spcBef>
                        <a:defRPr sz="1200">
                          <a:solidFill>
                            <a:schemeClr val="tx1"/>
                          </a:solidFill>
                          <a:latin typeface="Arial" panose="020B0604020202020204" pitchFamily="34" charset="0"/>
                        </a:defRPr>
                      </a:lvl5pPr>
                      <a:lvl6pPr marL="2514600" indent="-228600" eaLnBrk="0" fontAlgn="base" hangingPunct="0">
                        <a:spcBef>
                          <a:spcPct val="20000"/>
                        </a:spcBef>
                        <a:spcAft>
                          <a:spcPct val="0"/>
                        </a:spcAft>
                        <a:defRPr sz="1200">
                          <a:solidFill>
                            <a:schemeClr val="tx1"/>
                          </a:solidFill>
                          <a:latin typeface="Arial" panose="020B0604020202020204" pitchFamily="34" charset="0"/>
                        </a:defRPr>
                      </a:lvl6pPr>
                      <a:lvl7pPr marL="2971800" indent="-228600" eaLnBrk="0" fontAlgn="base" hangingPunct="0">
                        <a:spcBef>
                          <a:spcPct val="20000"/>
                        </a:spcBef>
                        <a:spcAft>
                          <a:spcPct val="0"/>
                        </a:spcAft>
                        <a:defRPr sz="1200">
                          <a:solidFill>
                            <a:schemeClr val="tx1"/>
                          </a:solidFill>
                          <a:latin typeface="Arial" panose="020B0604020202020204" pitchFamily="34" charset="0"/>
                        </a:defRPr>
                      </a:lvl7pPr>
                      <a:lvl8pPr marL="3429000" indent="-228600" eaLnBrk="0" fontAlgn="base" hangingPunct="0">
                        <a:spcBef>
                          <a:spcPct val="20000"/>
                        </a:spcBef>
                        <a:spcAft>
                          <a:spcPct val="0"/>
                        </a:spcAft>
                        <a:defRPr sz="1200">
                          <a:solidFill>
                            <a:schemeClr val="tx1"/>
                          </a:solidFill>
                          <a:latin typeface="Arial" panose="020B0604020202020204" pitchFamily="34" charset="0"/>
                        </a:defRPr>
                      </a:lvl8pPr>
                      <a:lvl9pPr marL="3886200" indent="-228600" eaLnBrk="0" fontAlgn="base" hangingPunct="0">
                        <a:spcBef>
                          <a:spcPct val="20000"/>
                        </a:spcBef>
                        <a:spcAft>
                          <a:spcPct val="0"/>
                        </a:spcAft>
                        <a:defRPr sz="12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500" b="0" i="0" u="none" strike="noStrike" cap="none" normalizeH="0" baseline="0" smtClean="0">
                        <a:ln>
                          <a:noFill/>
                        </a:ln>
                        <a:solidFill>
                          <a:srgbClr val="FF0000"/>
                        </a:solidFill>
                        <a:effectLst/>
                        <a:latin typeface="Arial" panose="020B0604020202020204" pitchFamily="34" charset="0"/>
                      </a:endParaRPr>
                    </a:p>
                  </a:txBody>
                  <a:tcPr marL="68580" marR="68580" marT="34290" marB="3429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42780982"/>
                  </a:ext>
                </a:extLst>
              </a:tr>
              <a:tr h="352425">
                <a:tc>
                  <a:txBody>
                    <a:bodyPr/>
                    <a:lstStyle>
                      <a:lvl1pPr eaLnBrk="0" hangingPunct="0">
                        <a:spcBef>
                          <a:spcPct val="20000"/>
                        </a:spcBef>
                        <a:defRPr sz="2000">
                          <a:solidFill>
                            <a:srgbClr val="FF0000"/>
                          </a:solidFill>
                          <a:latin typeface="Arial" panose="020B0604020202020204" pitchFamily="34" charset="0"/>
                        </a:defRPr>
                      </a:lvl1pPr>
                      <a:lvl2pPr marL="742950" indent="-285750" eaLnBrk="0" hangingPunct="0">
                        <a:spcBef>
                          <a:spcPct val="20000"/>
                        </a:spcBef>
                        <a:defRPr>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sz="1400">
                          <a:solidFill>
                            <a:schemeClr val="tx1"/>
                          </a:solidFill>
                          <a:latin typeface="Arial" panose="020B0604020202020204" pitchFamily="34" charset="0"/>
                        </a:defRPr>
                      </a:lvl4pPr>
                      <a:lvl5pPr marL="2057400" indent="-228600" eaLnBrk="0" hangingPunct="0">
                        <a:spcBef>
                          <a:spcPct val="20000"/>
                        </a:spcBef>
                        <a:defRPr sz="1200">
                          <a:solidFill>
                            <a:schemeClr val="tx1"/>
                          </a:solidFill>
                          <a:latin typeface="Arial" panose="020B0604020202020204" pitchFamily="34" charset="0"/>
                        </a:defRPr>
                      </a:lvl5pPr>
                      <a:lvl6pPr marL="2514600" indent="-228600" eaLnBrk="0" fontAlgn="base" hangingPunct="0">
                        <a:spcBef>
                          <a:spcPct val="20000"/>
                        </a:spcBef>
                        <a:spcAft>
                          <a:spcPct val="0"/>
                        </a:spcAft>
                        <a:defRPr sz="1200">
                          <a:solidFill>
                            <a:schemeClr val="tx1"/>
                          </a:solidFill>
                          <a:latin typeface="Arial" panose="020B0604020202020204" pitchFamily="34" charset="0"/>
                        </a:defRPr>
                      </a:lvl6pPr>
                      <a:lvl7pPr marL="2971800" indent="-228600" eaLnBrk="0" fontAlgn="base" hangingPunct="0">
                        <a:spcBef>
                          <a:spcPct val="20000"/>
                        </a:spcBef>
                        <a:spcAft>
                          <a:spcPct val="0"/>
                        </a:spcAft>
                        <a:defRPr sz="1200">
                          <a:solidFill>
                            <a:schemeClr val="tx1"/>
                          </a:solidFill>
                          <a:latin typeface="Arial" panose="020B0604020202020204" pitchFamily="34" charset="0"/>
                        </a:defRPr>
                      </a:lvl7pPr>
                      <a:lvl8pPr marL="3429000" indent="-228600" eaLnBrk="0" fontAlgn="base" hangingPunct="0">
                        <a:spcBef>
                          <a:spcPct val="20000"/>
                        </a:spcBef>
                        <a:spcAft>
                          <a:spcPct val="0"/>
                        </a:spcAft>
                        <a:defRPr sz="1200">
                          <a:solidFill>
                            <a:schemeClr val="tx1"/>
                          </a:solidFill>
                          <a:latin typeface="Arial" panose="020B0604020202020204" pitchFamily="34" charset="0"/>
                        </a:defRPr>
                      </a:lvl8pPr>
                      <a:lvl9pPr marL="3886200" indent="-228600" eaLnBrk="0" fontAlgn="base" hangingPunct="0">
                        <a:spcBef>
                          <a:spcPct val="20000"/>
                        </a:spcBef>
                        <a:spcAft>
                          <a:spcPct val="0"/>
                        </a:spcAft>
                        <a:defRPr sz="12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500" b="0" i="0" u="none" strike="noStrike" cap="none" normalizeH="0" baseline="0" smtClean="0">
                        <a:ln>
                          <a:noFill/>
                        </a:ln>
                        <a:solidFill>
                          <a:srgbClr val="FF0000"/>
                        </a:solidFill>
                        <a:effectLst/>
                        <a:latin typeface="Arial" panose="020B0604020202020204" pitchFamily="34" charset="0"/>
                      </a:endParaRPr>
                    </a:p>
                  </a:txBody>
                  <a:tcPr marL="68580" marR="68580" marT="34290" marB="3429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208848090"/>
                  </a:ext>
                </a:extLst>
              </a:tr>
              <a:tr h="352425">
                <a:tc>
                  <a:txBody>
                    <a:bodyPr/>
                    <a:lstStyle>
                      <a:lvl1pPr eaLnBrk="0" hangingPunct="0">
                        <a:spcBef>
                          <a:spcPct val="20000"/>
                        </a:spcBef>
                        <a:defRPr sz="2000">
                          <a:solidFill>
                            <a:srgbClr val="FF0000"/>
                          </a:solidFill>
                          <a:latin typeface="Arial" panose="020B0604020202020204" pitchFamily="34" charset="0"/>
                        </a:defRPr>
                      </a:lvl1pPr>
                      <a:lvl2pPr marL="742950" indent="-285750" eaLnBrk="0" hangingPunct="0">
                        <a:spcBef>
                          <a:spcPct val="20000"/>
                        </a:spcBef>
                        <a:defRPr>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sz="1400">
                          <a:solidFill>
                            <a:schemeClr val="tx1"/>
                          </a:solidFill>
                          <a:latin typeface="Arial" panose="020B0604020202020204" pitchFamily="34" charset="0"/>
                        </a:defRPr>
                      </a:lvl4pPr>
                      <a:lvl5pPr marL="2057400" indent="-228600" eaLnBrk="0" hangingPunct="0">
                        <a:spcBef>
                          <a:spcPct val="20000"/>
                        </a:spcBef>
                        <a:defRPr sz="1200">
                          <a:solidFill>
                            <a:schemeClr val="tx1"/>
                          </a:solidFill>
                          <a:latin typeface="Arial" panose="020B0604020202020204" pitchFamily="34" charset="0"/>
                        </a:defRPr>
                      </a:lvl5pPr>
                      <a:lvl6pPr marL="2514600" indent="-228600" eaLnBrk="0" fontAlgn="base" hangingPunct="0">
                        <a:spcBef>
                          <a:spcPct val="20000"/>
                        </a:spcBef>
                        <a:spcAft>
                          <a:spcPct val="0"/>
                        </a:spcAft>
                        <a:defRPr sz="1200">
                          <a:solidFill>
                            <a:schemeClr val="tx1"/>
                          </a:solidFill>
                          <a:latin typeface="Arial" panose="020B0604020202020204" pitchFamily="34" charset="0"/>
                        </a:defRPr>
                      </a:lvl6pPr>
                      <a:lvl7pPr marL="2971800" indent="-228600" eaLnBrk="0" fontAlgn="base" hangingPunct="0">
                        <a:spcBef>
                          <a:spcPct val="20000"/>
                        </a:spcBef>
                        <a:spcAft>
                          <a:spcPct val="0"/>
                        </a:spcAft>
                        <a:defRPr sz="1200">
                          <a:solidFill>
                            <a:schemeClr val="tx1"/>
                          </a:solidFill>
                          <a:latin typeface="Arial" panose="020B0604020202020204" pitchFamily="34" charset="0"/>
                        </a:defRPr>
                      </a:lvl7pPr>
                      <a:lvl8pPr marL="3429000" indent="-228600" eaLnBrk="0" fontAlgn="base" hangingPunct="0">
                        <a:spcBef>
                          <a:spcPct val="20000"/>
                        </a:spcBef>
                        <a:spcAft>
                          <a:spcPct val="0"/>
                        </a:spcAft>
                        <a:defRPr sz="1200">
                          <a:solidFill>
                            <a:schemeClr val="tx1"/>
                          </a:solidFill>
                          <a:latin typeface="Arial" panose="020B0604020202020204" pitchFamily="34" charset="0"/>
                        </a:defRPr>
                      </a:lvl8pPr>
                      <a:lvl9pPr marL="3886200" indent="-228600" eaLnBrk="0" fontAlgn="base" hangingPunct="0">
                        <a:spcBef>
                          <a:spcPct val="20000"/>
                        </a:spcBef>
                        <a:spcAft>
                          <a:spcPct val="0"/>
                        </a:spcAft>
                        <a:defRPr sz="12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500" b="0" i="0" u="none" strike="noStrike" cap="none" normalizeH="0" baseline="0" smtClean="0">
                        <a:ln>
                          <a:noFill/>
                        </a:ln>
                        <a:solidFill>
                          <a:srgbClr val="FF0000"/>
                        </a:solidFill>
                        <a:effectLst/>
                        <a:latin typeface="Arial" panose="020B0604020202020204" pitchFamily="34" charset="0"/>
                      </a:endParaRPr>
                    </a:p>
                  </a:txBody>
                  <a:tcPr marL="68580" marR="68580" marT="34290" marB="3429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744163111"/>
                  </a:ext>
                </a:extLst>
              </a:tr>
              <a:tr h="352425">
                <a:tc>
                  <a:txBody>
                    <a:bodyPr/>
                    <a:lstStyle>
                      <a:lvl1pPr eaLnBrk="0" hangingPunct="0">
                        <a:spcBef>
                          <a:spcPct val="20000"/>
                        </a:spcBef>
                        <a:defRPr sz="2000">
                          <a:solidFill>
                            <a:srgbClr val="FF0000"/>
                          </a:solidFill>
                          <a:latin typeface="Arial" panose="020B0604020202020204" pitchFamily="34" charset="0"/>
                        </a:defRPr>
                      </a:lvl1pPr>
                      <a:lvl2pPr marL="742950" indent="-285750" eaLnBrk="0" hangingPunct="0">
                        <a:spcBef>
                          <a:spcPct val="20000"/>
                        </a:spcBef>
                        <a:defRPr>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sz="1400">
                          <a:solidFill>
                            <a:schemeClr val="tx1"/>
                          </a:solidFill>
                          <a:latin typeface="Arial" panose="020B0604020202020204" pitchFamily="34" charset="0"/>
                        </a:defRPr>
                      </a:lvl4pPr>
                      <a:lvl5pPr marL="2057400" indent="-228600" eaLnBrk="0" hangingPunct="0">
                        <a:spcBef>
                          <a:spcPct val="20000"/>
                        </a:spcBef>
                        <a:defRPr sz="1200">
                          <a:solidFill>
                            <a:schemeClr val="tx1"/>
                          </a:solidFill>
                          <a:latin typeface="Arial" panose="020B0604020202020204" pitchFamily="34" charset="0"/>
                        </a:defRPr>
                      </a:lvl5pPr>
                      <a:lvl6pPr marL="2514600" indent="-228600" eaLnBrk="0" fontAlgn="base" hangingPunct="0">
                        <a:spcBef>
                          <a:spcPct val="20000"/>
                        </a:spcBef>
                        <a:spcAft>
                          <a:spcPct val="0"/>
                        </a:spcAft>
                        <a:defRPr sz="1200">
                          <a:solidFill>
                            <a:schemeClr val="tx1"/>
                          </a:solidFill>
                          <a:latin typeface="Arial" panose="020B0604020202020204" pitchFamily="34" charset="0"/>
                        </a:defRPr>
                      </a:lvl6pPr>
                      <a:lvl7pPr marL="2971800" indent="-228600" eaLnBrk="0" fontAlgn="base" hangingPunct="0">
                        <a:spcBef>
                          <a:spcPct val="20000"/>
                        </a:spcBef>
                        <a:spcAft>
                          <a:spcPct val="0"/>
                        </a:spcAft>
                        <a:defRPr sz="1200">
                          <a:solidFill>
                            <a:schemeClr val="tx1"/>
                          </a:solidFill>
                          <a:latin typeface="Arial" panose="020B0604020202020204" pitchFamily="34" charset="0"/>
                        </a:defRPr>
                      </a:lvl7pPr>
                      <a:lvl8pPr marL="3429000" indent="-228600" eaLnBrk="0" fontAlgn="base" hangingPunct="0">
                        <a:spcBef>
                          <a:spcPct val="20000"/>
                        </a:spcBef>
                        <a:spcAft>
                          <a:spcPct val="0"/>
                        </a:spcAft>
                        <a:defRPr sz="1200">
                          <a:solidFill>
                            <a:schemeClr val="tx1"/>
                          </a:solidFill>
                          <a:latin typeface="Arial" panose="020B0604020202020204" pitchFamily="34" charset="0"/>
                        </a:defRPr>
                      </a:lvl8pPr>
                      <a:lvl9pPr marL="3886200" indent="-228600" eaLnBrk="0" fontAlgn="base" hangingPunct="0">
                        <a:spcBef>
                          <a:spcPct val="20000"/>
                        </a:spcBef>
                        <a:spcAft>
                          <a:spcPct val="0"/>
                        </a:spcAft>
                        <a:defRPr sz="12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500" b="0" i="0" u="none" strike="noStrike" cap="none" normalizeH="0" baseline="0" smtClean="0">
                          <a:ln>
                            <a:noFill/>
                          </a:ln>
                          <a:solidFill>
                            <a:srgbClr val="FF0000"/>
                          </a:solidFill>
                          <a:effectLst/>
                          <a:latin typeface="Arial" panose="020B0604020202020204" pitchFamily="34" charset="0"/>
                        </a:rPr>
                        <a:t>3</a:t>
                      </a:r>
                    </a:p>
                  </a:txBody>
                  <a:tcPr marL="68580" marR="68580" marT="34290" marB="3429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113690588"/>
                  </a:ext>
                </a:extLst>
              </a:tr>
              <a:tr h="352425">
                <a:tc>
                  <a:txBody>
                    <a:bodyPr/>
                    <a:lstStyle>
                      <a:lvl1pPr eaLnBrk="0" hangingPunct="0">
                        <a:spcBef>
                          <a:spcPct val="20000"/>
                        </a:spcBef>
                        <a:defRPr sz="2000">
                          <a:solidFill>
                            <a:srgbClr val="FF0000"/>
                          </a:solidFill>
                          <a:latin typeface="Arial" panose="020B0604020202020204" pitchFamily="34" charset="0"/>
                        </a:defRPr>
                      </a:lvl1pPr>
                      <a:lvl2pPr marL="742950" indent="-285750" eaLnBrk="0" hangingPunct="0">
                        <a:spcBef>
                          <a:spcPct val="20000"/>
                        </a:spcBef>
                        <a:defRPr>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sz="1400">
                          <a:solidFill>
                            <a:schemeClr val="tx1"/>
                          </a:solidFill>
                          <a:latin typeface="Arial" panose="020B0604020202020204" pitchFamily="34" charset="0"/>
                        </a:defRPr>
                      </a:lvl4pPr>
                      <a:lvl5pPr marL="2057400" indent="-228600" eaLnBrk="0" hangingPunct="0">
                        <a:spcBef>
                          <a:spcPct val="20000"/>
                        </a:spcBef>
                        <a:defRPr sz="1200">
                          <a:solidFill>
                            <a:schemeClr val="tx1"/>
                          </a:solidFill>
                          <a:latin typeface="Arial" panose="020B0604020202020204" pitchFamily="34" charset="0"/>
                        </a:defRPr>
                      </a:lvl5pPr>
                      <a:lvl6pPr marL="2514600" indent="-228600" eaLnBrk="0" fontAlgn="base" hangingPunct="0">
                        <a:spcBef>
                          <a:spcPct val="20000"/>
                        </a:spcBef>
                        <a:spcAft>
                          <a:spcPct val="0"/>
                        </a:spcAft>
                        <a:defRPr sz="1200">
                          <a:solidFill>
                            <a:schemeClr val="tx1"/>
                          </a:solidFill>
                          <a:latin typeface="Arial" panose="020B0604020202020204" pitchFamily="34" charset="0"/>
                        </a:defRPr>
                      </a:lvl6pPr>
                      <a:lvl7pPr marL="2971800" indent="-228600" eaLnBrk="0" fontAlgn="base" hangingPunct="0">
                        <a:spcBef>
                          <a:spcPct val="20000"/>
                        </a:spcBef>
                        <a:spcAft>
                          <a:spcPct val="0"/>
                        </a:spcAft>
                        <a:defRPr sz="1200">
                          <a:solidFill>
                            <a:schemeClr val="tx1"/>
                          </a:solidFill>
                          <a:latin typeface="Arial" panose="020B0604020202020204" pitchFamily="34" charset="0"/>
                        </a:defRPr>
                      </a:lvl7pPr>
                      <a:lvl8pPr marL="3429000" indent="-228600" eaLnBrk="0" fontAlgn="base" hangingPunct="0">
                        <a:spcBef>
                          <a:spcPct val="20000"/>
                        </a:spcBef>
                        <a:spcAft>
                          <a:spcPct val="0"/>
                        </a:spcAft>
                        <a:defRPr sz="1200">
                          <a:solidFill>
                            <a:schemeClr val="tx1"/>
                          </a:solidFill>
                          <a:latin typeface="Arial" panose="020B0604020202020204" pitchFamily="34" charset="0"/>
                        </a:defRPr>
                      </a:lvl8pPr>
                      <a:lvl9pPr marL="3886200" indent="-228600" eaLnBrk="0" fontAlgn="base" hangingPunct="0">
                        <a:spcBef>
                          <a:spcPct val="20000"/>
                        </a:spcBef>
                        <a:spcAft>
                          <a:spcPct val="0"/>
                        </a:spcAft>
                        <a:defRPr sz="12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500" b="0" i="0" u="none" strike="noStrike" cap="none" normalizeH="0" baseline="0" dirty="0" smtClean="0">
                          <a:ln>
                            <a:noFill/>
                          </a:ln>
                          <a:solidFill>
                            <a:srgbClr val="FF0000"/>
                          </a:solidFill>
                          <a:effectLst/>
                          <a:latin typeface="Arial" panose="020B0604020202020204" pitchFamily="34" charset="0"/>
                        </a:rPr>
                        <a:t>1</a:t>
                      </a:r>
                    </a:p>
                  </a:txBody>
                  <a:tcPr marL="68580" marR="68580" marT="34290" marB="3429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881074213"/>
                  </a:ext>
                </a:extLst>
              </a:tr>
            </a:tbl>
          </a:graphicData>
        </a:graphic>
      </p:graphicFrame>
      <p:sp>
        <p:nvSpPr>
          <p:cNvPr id="20485" name="Text Box 4"/>
          <p:cNvSpPr txBox="1">
            <a:spLocks noChangeArrowheads="1"/>
          </p:cNvSpPr>
          <p:nvPr/>
        </p:nvSpPr>
        <p:spPr bwMode="auto">
          <a:xfrm>
            <a:off x="5898356" y="1946672"/>
            <a:ext cx="224742" cy="300082"/>
          </a:xfrm>
          <a:prstGeom prst="rect">
            <a:avLst/>
          </a:prstGeom>
          <a:solidFill>
            <a:srgbClr val="66FF33"/>
          </a:solidFill>
          <a:ln w="9525">
            <a:solidFill>
              <a:schemeClr val="tx1"/>
            </a:solidFill>
            <a:miter lim="800000"/>
            <a:headEnd/>
            <a:tailEnd/>
          </a:ln>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685800" fontAlgn="base">
              <a:spcBef>
                <a:spcPct val="0"/>
              </a:spcBef>
              <a:spcAft>
                <a:spcPct val="0"/>
              </a:spcAft>
              <a:buClrTx/>
            </a:pPr>
            <a:r>
              <a:rPr lang="en-US" altLang="en-US" sz="1350" b="1" kern="1200">
                <a:solidFill>
                  <a:srgbClr val="000000"/>
                </a:solidFill>
                <a:latin typeface="Gabriola" panose="04040605051002020D02" pitchFamily="82" charset="0"/>
                <a:ea typeface="+mn-ea"/>
                <a:cs typeface="+mn-cs"/>
              </a:rPr>
              <a:t>1</a:t>
            </a:r>
          </a:p>
        </p:txBody>
      </p:sp>
      <p:sp>
        <p:nvSpPr>
          <p:cNvPr id="20486" name="Text Box 5"/>
          <p:cNvSpPr txBox="1">
            <a:spLocks noChangeArrowheads="1"/>
          </p:cNvSpPr>
          <p:nvPr/>
        </p:nvSpPr>
        <p:spPr bwMode="auto">
          <a:xfrm>
            <a:off x="5441156" y="2578894"/>
            <a:ext cx="240772" cy="300082"/>
          </a:xfrm>
          <a:prstGeom prst="rect">
            <a:avLst/>
          </a:prstGeom>
          <a:solidFill>
            <a:schemeClr val="accent1"/>
          </a:solidFill>
          <a:ln w="9525">
            <a:solidFill>
              <a:schemeClr val="tx1"/>
            </a:solidFill>
            <a:miter lim="800000"/>
            <a:headEnd/>
            <a:tailEnd/>
          </a:ln>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685800" fontAlgn="base">
              <a:spcBef>
                <a:spcPct val="0"/>
              </a:spcBef>
              <a:spcAft>
                <a:spcPct val="0"/>
              </a:spcAft>
              <a:buClrTx/>
            </a:pPr>
            <a:r>
              <a:rPr lang="en-US" altLang="en-US" sz="1350" b="1" kern="1200">
                <a:solidFill>
                  <a:srgbClr val="000000"/>
                </a:solidFill>
                <a:latin typeface="Gabriola" panose="04040605051002020D02" pitchFamily="82" charset="0"/>
                <a:ea typeface="+mn-ea"/>
                <a:cs typeface="+mn-cs"/>
              </a:rPr>
              <a:t>2</a:t>
            </a:r>
          </a:p>
        </p:txBody>
      </p:sp>
      <p:sp>
        <p:nvSpPr>
          <p:cNvPr id="20487" name="Text Box 6"/>
          <p:cNvSpPr txBox="1">
            <a:spLocks noChangeArrowheads="1"/>
          </p:cNvSpPr>
          <p:nvPr/>
        </p:nvSpPr>
        <p:spPr bwMode="auto">
          <a:xfrm>
            <a:off x="5898356" y="2578894"/>
            <a:ext cx="242374" cy="300082"/>
          </a:xfrm>
          <a:prstGeom prst="rect">
            <a:avLst/>
          </a:prstGeom>
          <a:solidFill>
            <a:srgbClr val="66FF33"/>
          </a:solidFill>
          <a:ln w="9525">
            <a:solidFill>
              <a:schemeClr val="tx1"/>
            </a:solidFill>
            <a:miter lim="800000"/>
            <a:headEnd/>
            <a:tailEnd/>
          </a:ln>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685800" fontAlgn="base">
              <a:spcBef>
                <a:spcPct val="0"/>
              </a:spcBef>
              <a:spcAft>
                <a:spcPct val="0"/>
              </a:spcAft>
              <a:buClrTx/>
            </a:pPr>
            <a:r>
              <a:rPr lang="en-US" altLang="en-US" sz="1350" b="1" kern="1200">
                <a:solidFill>
                  <a:srgbClr val="000000"/>
                </a:solidFill>
                <a:latin typeface="Gabriola" panose="04040605051002020D02" pitchFamily="82" charset="0"/>
                <a:ea typeface="+mn-ea"/>
                <a:cs typeface="+mn-cs"/>
              </a:rPr>
              <a:t>3</a:t>
            </a:r>
          </a:p>
        </p:txBody>
      </p:sp>
      <p:sp>
        <p:nvSpPr>
          <p:cNvPr id="20488" name="Text Box 7"/>
          <p:cNvSpPr txBox="1">
            <a:spLocks noChangeArrowheads="1"/>
          </p:cNvSpPr>
          <p:nvPr/>
        </p:nvSpPr>
        <p:spPr bwMode="auto">
          <a:xfrm>
            <a:off x="6343650" y="2578894"/>
            <a:ext cx="253596" cy="30008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685800" fontAlgn="base">
              <a:spcBef>
                <a:spcPct val="0"/>
              </a:spcBef>
              <a:spcAft>
                <a:spcPct val="0"/>
              </a:spcAft>
              <a:buClrTx/>
            </a:pPr>
            <a:r>
              <a:rPr lang="en-US" altLang="en-US" sz="1350" b="1" kern="1200">
                <a:solidFill>
                  <a:srgbClr val="000000"/>
                </a:solidFill>
                <a:latin typeface="Gabriola" panose="04040605051002020D02" pitchFamily="82" charset="0"/>
                <a:ea typeface="+mn-ea"/>
                <a:cs typeface="+mn-cs"/>
              </a:rPr>
              <a:t>4</a:t>
            </a:r>
          </a:p>
        </p:txBody>
      </p:sp>
      <p:sp>
        <p:nvSpPr>
          <p:cNvPr id="20489" name="Text Box 8"/>
          <p:cNvSpPr txBox="1">
            <a:spLocks noChangeArrowheads="1"/>
          </p:cNvSpPr>
          <p:nvPr/>
        </p:nvSpPr>
        <p:spPr bwMode="auto">
          <a:xfrm>
            <a:off x="4972050" y="3146822"/>
            <a:ext cx="243978" cy="300082"/>
          </a:xfrm>
          <a:prstGeom prst="rect">
            <a:avLst/>
          </a:prstGeom>
          <a:solidFill>
            <a:schemeClr val="accent1"/>
          </a:solidFill>
          <a:ln w="9525">
            <a:solidFill>
              <a:schemeClr val="tx1"/>
            </a:solidFill>
            <a:miter lim="800000"/>
            <a:headEnd/>
            <a:tailEnd/>
          </a:ln>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685800" fontAlgn="base">
              <a:spcBef>
                <a:spcPct val="0"/>
              </a:spcBef>
              <a:spcAft>
                <a:spcPct val="0"/>
              </a:spcAft>
              <a:buClrTx/>
            </a:pPr>
            <a:r>
              <a:rPr lang="en-US" altLang="en-US" sz="1350" b="1" kern="1200">
                <a:solidFill>
                  <a:srgbClr val="000000"/>
                </a:solidFill>
                <a:latin typeface="Gabriola" panose="04040605051002020D02" pitchFamily="82" charset="0"/>
                <a:ea typeface="+mn-ea"/>
                <a:cs typeface="+mn-cs"/>
              </a:rPr>
              <a:t>5</a:t>
            </a:r>
          </a:p>
        </p:txBody>
      </p:sp>
      <p:sp>
        <p:nvSpPr>
          <p:cNvPr id="20490" name="Text Box 9"/>
          <p:cNvSpPr txBox="1">
            <a:spLocks noChangeArrowheads="1"/>
          </p:cNvSpPr>
          <p:nvPr/>
        </p:nvSpPr>
        <p:spPr bwMode="auto">
          <a:xfrm>
            <a:off x="5429250" y="3146822"/>
            <a:ext cx="253596" cy="300082"/>
          </a:xfrm>
          <a:prstGeom prst="rect">
            <a:avLst/>
          </a:prstGeom>
          <a:solidFill>
            <a:schemeClr val="accent1"/>
          </a:solidFill>
          <a:ln w="9525">
            <a:solidFill>
              <a:schemeClr val="tx1"/>
            </a:solidFill>
            <a:miter lim="800000"/>
            <a:headEnd/>
            <a:tailEnd/>
          </a:ln>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685800" fontAlgn="base">
              <a:spcBef>
                <a:spcPct val="0"/>
              </a:spcBef>
              <a:spcAft>
                <a:spcPct val="0"/>
              </a:spcAft>
              <a:buClrTx/>
            </a:pPr>
            <a:r>
              <a:rPr lang="en-US" altLang="en-US" sz="1350" b="1" kern="1200">
                <a:solidFill>
                  <a:srgbClr val="000000"/>
                </a:solidFill>
                <a:latin typeface="Gabriola" panose="04040605051002020D02" pitchFamily="82" charset="0"/>
                <a:ea typeface="+mn-ea"/>
                <a:cs typeface="+mn-cs"/>
              </a:rPr>
              <a:t>6</a:t>
            </a:r>
          </a:p>
        </p:txBody>
      </p:sp>
      <p:sp>
        <p:nvSpPr>
          <p:cNvPr id="20491" name="Text Box 10"/>
          <p:cNvSpPr txBox="1">
            <a:spLocks noChangeArrowheads="1"/>
          </p:cNvSpPr>
          <p:nvPr/>
        </p:nvSpPr>
        <p:spPr bwMode="auto">
          <a:xfrm>
            <a:off x="6355556" y="3146822"/>
            <a:ext cx="250390" cy="30008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685800" fontAlgn="base">
              <a:spcBef>
                <a:spcPct val="0"/>
              </a:spcBef>
              <a:spcAft>
                <a:spcPct val="0"/>
              </a:spcAft>
              <a:buClrTx/>
            </a:pPr>
            <a:r>
              <a:rPr lang="en-US" altLang="en-US" sz="1350" b="1" kern="1200">
                <a:solidFill>
                  <a:srgbClr val="000000"/>
                </a:solidFill>
                <a:latin typeface="Gabriola" panose="04040605051002020D02" pitchFamily="82" charset="0"/>
                <a:ea typeface="+mn-ea"/>
                <a:cs typeface="+mn-cs"/>
              </a:rPr>
              <a:t>8</a:t>
            </a:r>
          </a:p>
        </p:txBody>
      </p:sp>
      <p:sp>
        <p:nvSpPr>
          <p:cNvPr id="20492" name="Text Box 11"/>
          <p:cNvSpPr txBox="1">
            <a:spLocks noChangeArrowheads="1"/>
          </p:cNvSpPr>
          <p:nvPr/>
        </p:nvSpPr>
        <p:spPr bwMode="auto">
          <a:xfrm>
            <a:off x="5898356" y="3146822"/>
            <a:ext cx="250390" cy="30008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685800" fontAlgn="base">
              <a:spcBef>
                <a:spcPct val="0"/>
              </a:spcBef>
              <a:spcAft>
                <a:spcPct val="0"/>
              </a:spcAft>
              <a:buClrTx/>
            </a:pPr>
            <a:r>
              <a:rPr lang="en-US" altLang="en-US" sz="1350" b="1" kern="1200">
                <a:solidFill>
                  <a:srgbClr val="000000"/>
                </a:solidFill>
                <a:latin typeface="Gabriola" panose="04040605051002020D02" pitchFamily="82" charset="0"/>
                <a:ea typeface="+mn-ea"/>
                <a:cs typeface="+mn-cs"/>
              </a:rPr>
              <a:t>7</a:t>
            </a:r>
          </a:p>
        </p:txBody>
      </p:sp>
      <p:sp>
        <p:nvSpPr>
          <p:cNvPr id="20493" name="Text Box 12"/>
          <p:cNvSpPr txBox="1">
            <a:spLocks noChangeArrowheads="1"/>
          </p:cNvSpPr>
          <p:nvPr/>
        </p:nvSpPr>
        <p:spPr bwMode="auto">
          <a:xfrm>
            <a:off x="5441156" y="3775472"/>
            <a:ext cx="253596" cy="300082"/>
          </a:xfrm>
          <a:prstGeom prst="rect">
            <a:avLst/>
          </a:prstGeom>
          <a:solidFill>
            <a:schemeClr val="accent1"/>
          </a:solidFill>
          <a:ln w="9525">
            <a:solidFill>
              <a:schemeClr val="tx1"/>
            </a:solidFill>
            <a:miter lim="800000"/>
            <a:headEnd/>
            <a:tailEnd/>
          </a:ln>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685800" fontAlgn="base">
              <a:spcBef>
                <a:spcPct val="0"/>
              </a:spcBef>
              <a:spcAft>
                <a:spcPct val="0"/>
              </a:spcAft>
              <a:buClrTx/>
            </a:pPr>
            <a:r>
              <a:rPr lang="en-US" altLang="en-US" sz="1350" b="1" kern="1200">
                <a:solidFill>
                  <a:srgbClr val="000000"/>
                </a:solidFill>
                <a:latin typeface="Gabriola" panose="04040605051002020D02" pitchFamily="82" charset="0"/>
                <a:ea typeface="+mn-ea"/>
                <a:cs typeface="+mn-cs"/>
              </a:rPr>
              <a:t>9</a:t>
            </a:r>
          </a:p>
        </p:txBody>
      </p:sp>
      <p:sp>
        <p:nvSpPr>
          <p:cNvPr id="20494" name="Text Box 13"/>
          <p:cNvSpPr txBox="1">
            <a:spLocks noChangeArrowheads="1"/>
          </p:cNvSpPr>
          <p:nvPr/>
        </p:nvSpPr>
        <p:spPr bwMode="auto">
          <a:xfrm>
            <a:off x="5898356" y="3775472"/>
            <a:ext cx="293670" cy="300082"/>
          </a:xfrm>
          <a:prstGeom prst="rect">
            <a:avLst/>
          </a:prstGeom>
          <a:solidFill>
            <a:srgbClr val="FF9900"/>
          </a:solidFill>
          <a:ln w="9525">
            <a:solidFill>
              <a:schemeClr val="tx1"/>
            </a:solidFill>
            <a:miter lim="800000"/>
            <a:headEnd/>
            <a:tailEnd/>
          </a:ln>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685800" fontAlgn="base">
              <a:spcBef>
                <a:spcPct val="0"/>
              </a:spcBef>
              <a:spcAft>
                <a:spcPct val="0"/>
              </a:spcAft>
              <a:buClrTx/>
            </a:pPr>
            <a:r>
              <a:rPr lang="en-US" altLang="en-US" sz="1350" b="1" kern="1200">
                <a:solidFill>
                  <a:srgbClr val="000000"/>
                </a:solidFill>
                <a:latin typeface="Gabriola" panose="04040605051002020D02" pitchFamily="82" charset="0"/>
                <a:ea typeface="+mn-ea"/>
                <a:cs typeface="+mn-cs"/>
              </a:rPr>
              <a:t>10</a:t>
            </a:r>
          </a:p>
        </p:txBody>
      </p:sp>
      <p:sp>
        <p:nvSpPr>
          <p:cNvPr id="20495" name="Text Box 14"/>
          <p:cNvSpPr txBox="1">
            <a:spLocks noChangeArrowheads="1"/>
          </p:cNvSpPr>
          <p:nvPr/>
        </p:nvSpPr>
        <p:spPr bwMode="auto">
          <a:xfrm>
            <a:off x="6927056" y="3775472"/>
            <a:ext cx="280846" cy="30008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685800" fontAlgn="base">
              <a:spcBef>
                <a:spcPct val="0"/>
              </a:spcBef>
              <a:spcAft>
                <a:spcPct val="0"/>
              </a:spcAft>
              <a:buClrTx/>
            </a:pPr>
            <a:r>
              <a:rPr lang="en-US" altLang="en-US" sz="1350" b="1" kern="1200">
                <a:solidFill>
                  <a:srgbClr val="000000"/>
                </a:solidFill>
                <a:latin typeface="Gabriola" panose="04040605051002020D02" pitchFamily="82" charset="0"/>
                <a:ea typeface="+mn-ea"/>
                <a:cs typeface="+mn-cs"/>
              </a:rPr>
              <a:t>12</a:t>
            </a:r>
          </a:p>
        </p:txBody>
      </p:sp>
      <p:sp>
        <p:nvSpPr>
          <p:cNvPr id="20496" name="Text Box 15"/>
          <p:cNvSpPr txBox="1">
            <a:spLocks noChangeArrowheads="1"/>
          </p:cNvSpPr>
          <p:nvPr/>
        </p:nvSpPr>
        <p:spPr bwMode="auto">
          <a:xfrm>
            <a:off x="6412706" y="3775472"/>
            <a:ext cx="264816" cy="30008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685800" fontAlgn="base">
              <a:spcBef>
                <a:spcPct val="0"/>
              </a:spcBef>
              <a:spcAft>
                <a:spcPct val="0"/>
              </a:spcAft>
              <a:buClrTx/>
            </a:pPr>
            <a:r>
              <a:rPr lang="en-US" altLang="en-US" sz="1350" b="1" kern="1200">
                <a:solidFill>
                  <a:srgbClr val="000000"/>
                </a:solidFill>
                <a:latin typeface="Gabriola" panose="04040605051002020D02" pitchFamily="82" charset="0"/>
                <a:ea typeface="+mn-ea"/>
                <a:cs typeface="+mn-cs"/>
              </a:rPr>
              <a:t>11</a:t>
            </a:r>
          </a:p>
        </p:txBody>
      </p:sp>
      <p:sp>
        <p:nvSpPr>
          <p:cNvPr id="20497" name="Line 16"/>
          <p:cNvSpPr>
            <a:spLocks noChangeShapeType="1"/>
          </p:cNvSpPr>
          <p:nvPr/>
        </p:nvSpPr>
        <p:spPr bwMode="auto">
          <a:xfrm>
            <a:off x="6012656" y="2232422"/>
            <a:ext cx="0" cy="3429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defTabSz="685800" fontAlgn="base">
              <a:spcBef>
                <a:spcPct val="0"/>
              </a:spcBef>
              <a:spcAft>
                <a:spcPct val="0"/>
              </a:spcAft>
              <a:buClrTx/>
            </a:pPr>
            <a:endParaRPr lang="en-US" sz="1800" b="1" kern="1200">
              <a:latin typeface="Gabriola" panose="04040605051002020D02" pitchFamily="82" charset="0"/>
              <a:ea typeface="+mn-ea"/>
              <a:cs typeface="+mn-cs"/>
            </a:endParaRPr>
          </a:p>
        </p:txBody>
      </p:sp>
      <p:sp>
        <p:nvSpPr>
          <p:cNvPr id="20498" name="Line 17"/>
          <p:cNvSpPr>
            <a:spLocks noChangeShapeType="1"/>
          </p:cNvSpPr>
          <p:nvPr/>
        </p:nvSpPr>
        <p:spPr bwMode="auto">
          <a:xfrm flipH="1">
            <a:off x="5555456" y="2232422"/>
            <a:ext cx="457200" cy="342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685800" fontAlgn="base">
              <a:spcBef>
                <a:spcPct val="0"/>
              </a:spcBef>
              <a:spcAft>
                <a:spcPct val="0"/>
              </a:spcAft>
              <a:buClrTx/>
            </a:pPr>
            <a:endParaRPr lang="en-US" sz="1800" b="1" kern="1200">
              <a:latin typeface="Gabriola" panose="04040605051002020D02" pitchFamily="82" charset="0"/>
              <a:ea typeface="+mn-ea"/>
              <a:cs typeface="+mn-cs"/>
            </a:endParaRPr>
          </a:p>
        </p:txBody>
      </p:sp>
      <p:sp>
        <p:nvSpPr>
          <p:cNvPr id="20499" name="Line 18"/>
          <p:cNvSpPr>
            <a:spLocks noChangeShapeType="1"/>
          </p:cNvSpPr>
          <p:nvPr/>
        </p:nvSpPr>
        <p:spPr bwMode="auto">
          <a:xfrm>
            <a:off x="6012656" y="2232422"/>
            <a:ext cx="457200" cy="342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685800" fontAlgn="base">
              <a:spcBef>
                <a:spcPct val="0"/>
              </a:spcBef>
              <a:spcAft>
                <a:spcPct val="0"/>
              </a:spcAft>
              <a:buClrTx/>
            </a:pPr>
            <a:endParaRPr lang="en-US" sz="1800" b="1" kern="1200">
              <a:latin typeface="Gabriola" panose="04040605051002020D02" pitchFamily="82" charset="0"/>
              <a:ea typeface="+mn-ea"/>
              <a:cs typeface="+mn-cs"/>
            </a:endParaRPr>
          </a:p>
        </p:txBody>
      </p:sp>
      <p:sp>
        <p:nvSpPr>
          <p:cNvPr id="20500" name="Line 19"/>
          <p:cNvSpPr>
            <a:spLocks noChangeShapeType="1"/>
          </p:cNvSpPr>
          <p:nvPr/>
        </p:nvSpPr>
        <p:spPr bwMode="auto">
          <a:xfrm flipH="1">
            <a:off x="5098256" y="2861072"/>
            <a:ext cx="457200" cy="2857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685800" fontAlgn="base">
              <a:spcBef>
                <a:spcPct val="0"/>
              </a:spcBef>
              <a:spcAft>
                <a:spcPct val="0"/>
              </a:spcAft>
              <a:buClrTx/>
            </a:pPr>
            <a:endParaRPr lang="en-US" sz="1800" b="1" kern="1200">
              <a:latin typeface="Gabriola" panose="04040605051002020D02" pitchFamily="82" charset="0"/>
              <a:ea typeface="+mn-ea"/>
              <a:cs typeface="+mn-cs"/>
            </a:endParaRPr>
          </a:p>
        </p:txBody>
      </p:sp>
      <p:sp>
        <p:nvSpPr>
          <p:cNvPr id="20501" name="Line 20"/>
          <p:cNvSpPr>
            <a:spLocks noChangeShapeType="1"/>
          </p:cNvSpPr>
          <p:nvPr/>
        </p:nvSpPr>
        <p:spPr bwMode="auto">
          <a:xfrm>
            <a:off x="5555456" y="2861072"/>
            <a:ext cx="0" cy="2857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685800" fontAlgn="base">
              <a:spcBef>
                <a:spcPct val="0"/>
              </a:spcBef>
              <a:spcAft>
                <a:spcPct val="0"/>
              </a:spcAft>
              <a:buClrTx/>
            </a:pPr>
            <a:endParaRPr lang="en-US" sz="1800" b="1" kern="1200">
              <a:latin typeface="Gabriola" panose="04040605051002020D02" pitchFamily="82" charset="0"/>
              <a:ea typeface="+mn-ea"/>
              <a:cs typeface="+mn-cs"/>
            </a:endParaRPr>
          </a:p>
        </p:txBody>
      </p:sp>
      <p:sp>
        <p:nvSpPr>
          <p:cNvPr id="20502" name="Line 21"/>
          <p:cNvSpPr>
            <a:spLocks noChangeShapeType="1"/>
          </p:cNvSpPr>
          <p:nvPr/>
        </p:nvSpPr>
        <p:spPr bwMode="auto">
          <a:xfrm>
            <a:off x="5212556" y="3318272"/>
            <a:ext cx="228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685800" fontAlgn="base">
              <a:spcBef>
                <a:spcPct val="0"/>
              </a:spcBef>
              <a:spcAft>
                <a:spcPct val="0"/>
              </a:spcAft>
              <a:buClrTx/>
            </a:pPr>
            <a:endParaRPr lang="en-US" sz="1800" b="1" kern="1200">
              <a:latin typeface="Gabriola" panose="04040605051002020D02" pitchFamily="82" charset="0"/>
              <a:ea typeface="+mn-ea"/>
              <a:cs typeface="+mn-cs"/>
            </a:endParaRPr>
          </a:p>
        </p:txBody>
      </p:sp>
      <p:sp>
        <p:nvSpPr>
          <p:cNvPr id="20503" name="Line 22"/>
          <p:cNvSpPr>
            <a:spLocks noChangeShapeType="1"/>
          </p:cNvSpPr>
          <p:nvPr/>
        </p:nvSpPr>
        <p:spPr bwMode="auto">
          <a:xfrm>
            <a:off x="5555456" y="3432572"/>
            <a:ext cx="0" cy="342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685800" fontAlgn="base">
              <a:spcBef>
                <a:spcPct val="0"/>
              </a:spcBef>
              <a:spcAft>
                <a:spcPct val="0"/>
              </a:spcAft>
              <a:buClrTx/>
            </a:pPr>
            <a:endParaRPr lang="en-US" sz="1800" b="1" kern="1200">
              <a:latin typeface="Gabriola" panose="04040605051002020D02" pitchFamily="82" charset="0"/>
              <a:ea typeface="+mn-ea"/>
              <a:cs typeface="+mn-cs"/>
            </a:endParaRPr>
          </a:p>
        </p:txBody>
      </p:sp>
      <p:sp>
        <p:nvSpPr>
          <p:cNvPr id="20504" name="Line 23"/>
          <p:cNvSpPr>
            <a:spLocks noChangeShapeType="1"/>
          </p:cNvSpPr>
          <p:nvPr/>
        </p:nvSpPr>
        <p:spPr bwMode="auto">
          <a:xfrm>
            <a:off x="6012656" y="2861072"/>
            <a:ext cx="0" cy="2857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685800" fontAlgn="base">
              <a:spcBef>
                <a:spcPct val="0"/>
              </a:spcBef>
              <a:spcAft>
                <a:spcPct val="0"/>
              </a:spcAft>
              <a:buClrTx/>
            </a:pPr>
            <a:endParaRPr lang="en-US" sz="1800" b="1" kern="1200">
              <a:latin typeface="Gabriola" panose="04040605051002020D02" pitchFamily="82" charset="0"/>
              <a:ea typeface="+mn-ea"/>
              <a:cs typeface="+mn-cs"/>
            </a:endParaRPr>
          </a:p>
        </p:txBody>
      </p:sp>
      <p:sp>
        <p:nvSpPr>
          <p:cNvPr id="20505" name="Line 24"/>
          <p:cNvSpPr>
            <a:spLocks noChangeShapeType="1"/>
          </p:cNvSpPr>
          <p:nvPr/>
        </p:nvSpPr>
        <p:spPr bwMode="auto">
          <a:xfrm>
            <a:off x="6012656" y="2861072"/>
            <a:ext cx="457200" cy="2857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685800" fontAlgn="base">
              <a:spcBef>
                <a:spcPct val="0"/>
              </a:spcBef>
              <a:spcAft>
                <a:spcPct val="0"/>
              </a:spcAft>
              <a:buClrTx/>
            </a:pPr>
            <a:endParaRPr lang="en-US" sz="1800" b="1" kern="1200">
              <a:latin typeface="Gabriola" panose="04040605051002020D02" pitchFamily="82" charset="0"/>
              <a:ea typeface="+mn-ea"/>
              <a:cs typeface="+mn-cs"/>
            </a:endParaRPr>
          </a:p>
        </p:txBody>
      </p:sp>
      <p:sp>
        <p:nvSpPr>
          <p:cNvPr id="20506" name="Line 25"/>
          <p:cNvSpPr>
            <a:spLocks noChangeShapeType="1"/>
          </p:cNvSpPr>
          <p:nvPr/>
        </p:nvSpPr>
        <p:spPr bwMode="auto">
          <a:xfrm>
            <a:off x="6012656" y="3432572"/>
            <a:ext cx="571500" cy="342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685800" fontAlgn="base">
              <a:spcBef>
                <a:spcPct val="0"/>
              </a:spcBef>
              <a:spcAft>
                <a:spcPct val="0"/>
              </a:spcAft>
              <a:buClrTx/>
            </a:pPr>
            <a:endParaRPr lang="en-US" sz="1800" b="1" kern="1200">
              <a:latin typeface="Gabriola" panose="04040605051002020D02" pitchFamily="82" charset="0"/>
              <a:ea typeface="+mn-ea"/>
              <a:cs typeface="+mn-cs"/>
            </a:endParaRPr>
          </a:p>
        </p:txBody>
      </p:sp>
      <p:sp>
        <p:nvSpPr>
          <p:cNvPr id="20507" name="Line 26"/>
          <p:cNvSpPr>
            <a:spLocks noChangeShapeType="1"/>
          </p:cNvSpPr>
          <p:nvPr/>
        </p:nvSpPr>
        <p:spPr bwMode="auto">
          <a:xfrm>
            <a:off x="6469856" y="3432572"/>
            <a:ext cx="114300" cy="342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685800" fontAlgn="base">
              <a:spcBef>
                <a:spcPct val="0"/>
              </a:spcBef>
              <a:spcAft>
                <a:spcPct val="0"/>
              </a:spcAft>
              <a:buClrTx/>
            </a:pPr>
            <a:endParaRPr lang="en-US" sz="1800" b="1" kern="1200">
              <a:latin typeface="Gabriola" panose="04040605051002020D02" pitchFamily="82" charset="0"/>
              <a:ea typeface="+mn-ea"/>
              <a:cs typeface="+mn-cs"/>
            </a:endParaRPr>
          </a:p>
        </p:txBody>
      </p:sp>
      <p:sp>
        <p:nvSpPr>
          <p:cNvPr id="20508" name="Line 27"/>
          <p:cNvSpPr>
            <a:spLocks noChangeShapeType="1"/>
          </p:cNvSpPr>
          <p:nvPr/>
        </p:nvSpPr>
        <p:spPr bwMode="auto">
          <a:xfrm>
            <a:off x="6012656" y="3432572"/>
            <a:ext cx="57150" cy="342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685800" fontAlgn="base">
              <a:spcBef>
                <a:spcPct val="0"/>
              </a:spcBef>
              <a:spcAft>
                <a:spcPct val="0"/>
              </a:spcAft>
              <a:buClrTx/>
            </a:pPr>
            <a:endParaRPr lang="en-US" sz="1800" b="1" kern="1200">
              <a:latin typeface="Gabriola" panose="04040605051002020D02" pitchFamily="82" charset="0"/>
              <a:ea typeface="+mn-ea"/>
              <a:cs typeface="+mn-cs"/>
            </a:endParaRPr>
          </a:p>
        </p:txBody>
      </p:sp>
      <p:sp>
        <p:nvSpPr>
          <p:cNvPr id="20509" name="Line 28"/>
          <p:cNvSpPr>
            <a:spLocks noChangeShapeType="1"/>
          </p:cNvSpPr>
          <p:nvPr/>
        </p:nvSpPr>
        <p:spPr bwMode="auto">
          <a:xfrm>
            <a:off x="6469856" y="3432572"/>
            <a:ext cx="628650" cy="342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685800" fontAlgn="base">
              <a:spcBef>
                <a:spcPct val="0"/>
              </a:spcBef>
              <a:spcAft>
                <a:spcPct val="0"/>
              </a:spcAft>
              <a:buClrTx/>
            </a:pPr>
            <a:endParaRPr lang="en-US" sz="1800" b="1" kern="1200">
              <a:latin typeface="Gabriola" panose="04040605051002020D02" pitchFamily="82" charset="0"/>
              <a:ea typeface="+mn-ea"/>
              <a:cs typeface="+mn-cs"/>
            </a:endParaRPr>
          </a:p>
        </p:txBody>
      </p:sp>
      <p:sp>
        <p:nvSpPr>
          <p:cNvPr id="20510" name="Text Box 29"/>
          <p:cNvSpPr txBox="1">
            <a:spLocks noChangeArrowheads="1"/>
          </p:cNvSpPr>
          <p:nvPr/>
        </p:nvSpPr>
        <p:spPr bwMode="auto">
          <a:xfrm>
            <a:off x="5429250" y="1953816"/>
            <a:ext cx="431528"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685800" fontAlgn="base">
              <a:spcBef>
                <a:spcPct val="0"/>
              </a:spcBef>
              <a:spcAft>
                <a:spcPct val="0"/>
              </a:spcAft>
              <a:buClrTx/>
            </a:pPr>
            <a:r>
              <a:rPr lang="en-US" altLang="en-US" sz="1350" b="1" kern="1200">
                <a:solidFill>
                  <a:srgbClr val="000000"/>
                </a:solidFill>
                <a:latin typeface="Gabriola" panose="04040605051002020D02" pitchFamily="82" charset="0"/>
                <a:ea typeface="+mn-ea"/>
                <a:cs typeface="+mn-cs"/>
              </a:rPr>
              <a:t>start</a:t>
            </a:r>
          </a:p>
        </p:txBody>
      </p:sp>
      <p:sp>
        <p:nvSpPr>
          <p:cNvPr id="20511" name="Text Box 30"/>
          <p:cNvSpPr txBox="1">
            <a:spLocks noChangeArrowheads="1"/>
          </p:cNvSpPr>
          <p:nvPr/>
        </p:nvSpPr>
        <p:spPr bwMode="auto">
          <a:xfrm>
            <a:off x="5824538" y="4057650"/>
            <a:ext cx="407484"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685800" fontAlgn="base">
              <a:spcBef>
                <a:spcPct val="0"/>
              </a:spcBef>
              <a:spcAft>
                <a:spcPct val="0"/>
              </a:spcAft>
              <a:buClrTx/>
            </a:pPr>
            <a:r>
              <a:rPr lang="en-US" altLang="en-US" sz="1350" b="1" kern="1200">
                <a:solidFill>
                  <a:srgbClr val="000000"/>
                </a:solidFill>
                <a:latin typeface="Gabriola" panose="04040605051002020D02" pitchFamily="82" charset="0"/>
                <a:ea typeface="+mn-ea"/>
                <a:cs typeface="+mn-cs"/>
              </a:rPr>
              <a:t>goal</a:t>
            </a:r>
          </a:p>
        </p:txBody>
      </p:sp>
      <p:sp>
        <p:nvSpPr>
          <p:cNvPr id="20532" name="Text Box 51"/>
          <p:cNvSpPr txBox="1">
            <a:spLocks noChangeArrowheads="1"/>
          </p:cNvSpPr>
          <p:nvPr/>
        </p:nvSpPr>
        <p:spPr bwMode="auto">
          <a:xfrm>
            <a:off x="2857500" y="4142185"/>
            <a:ext cx="450764"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685800" fontAlgn="base">
              <a:spcBef>
                <a:spcPct val="0"/>
              </a:spcBef>
              <a:spcAft>
                <a:spcPct val="0"/>
              </a:spcAft>
              <a:buClrTx/>
            </a:pPr>
            <a:r>
              <a:rPr lang="en-US" altLang="en-US" sz="1350" b="1" kern="1200">
                <a:solidFill>
                  <a:srgbClr val="000000"/>
                </a:solidFill>
                <a:latin typeface="Gabriola" panose="04040605051002020D02" pitchFamily="82" charset="0"/>
                <a:ea typeface="+mn-ea"/>
                <a:cs typeface="+mn-cs"/>
              </a:rPr>
              <a:t>Push</a:t>
            </a:r>
          </a:p>
        </p:txBody>
      </p:sp>
      <p:sp>
        <p:nvSpPr>
          <p:cNvPr id="20533" name="Text Box 52"/>
          <p:cNvSpPr txBox="1">
            <a:spLocks noChangeArrowheads="1"/>
          </p:cNvSpPr>
          <p:nvPr/>
        </p:nvSpPr>
        <p:spPr bwMode="auto">
          <a:xfrm>
            <a:off x="2857500" y="3782616"/>
            <a:ext cx="450764"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685800" fontAlgn="base">
              <a:spcBef>
                <a:spcPct val="0"/>
              </a:spcBef>
              <a:spcAft>
                <a:spcPct val="0"/>
              </a:spcAft>
              <a:buClrTx/>
            </a:pPr>
            <a:r>
              <a:rPr lang="en-US" altLang="en-US" sz="1350" b="1" kern="1200">
                <a:solidFill>
                  <a:srgbClr val="000000"/>
                </a:solidFill>
                <a:latin typeface="Gabriola" panose="04040605051002020D02" pitchFamily="82" charset="0"/>
                <a:ea typeface="+mn-ea"/>
                <a:cs typeface="+mn-cs"/>
              </a:rPr>
              <a:t>Push</a:t>
            </a:r>
          </a:p>
        </p:txBody>
      </p:sp>
      <p:sp>
        <p:nvSpPr>
          <p:cNvPr id="35" name="Title 1"/>
          <p:cNvSpPr txBox="1">
            <a:spLocks/>
          </p:cNvSpPr>
          <p:nvPr/>
        </p:nvSpPr>
        <p:spPr>
          <a:xfrm>
            <a:off x="1767840" y="141288"/>
            <a:ext cx="4632960" cy="57499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1pPr>
            <a:lvl2pPr marR="0" lvl="1"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2pPr>
            <a:lvl3pPr marR="0" lvl="2"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3pPr>
            <a:lvl4pPr marR="0" lvl="3"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4pPr>
            <a:lvl5pPr marR="0" lvl="4"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5pPr>
            <a:lvl6pPr marR="0" lvl="5"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6pPr>
            <a:lvl7pPr marR="0" lvl="6"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7pPr>
            <a:lvl8pPr marR="0" lvl="7"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8pPr>
            <a:lvl9pPr marR="0" lvl="8"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9pPr>
          </a:lstStyle>
          <a:p>
            <a:r>
              <a:rPr lang="en-IN" sz="3200" b="1" dirty="0" smtClean="0">
                <a:solidFill>
                  <a:srgbClr val="000000"/>
                </a:solidFill>
                <a:latin typeface="Gabriola" panose="04040605051002020D02" pitchFamily="82" charset="0"/>
                <a:ea typeface="Arial"/>
                <a:cs typeface="Arial"/>
              </a:rPr>
              <a:t>Depth First Search (Backtracking)</a:t>
            </a:r>
            <a:endParaRPr lang="en-IN" sz="3200" b="1" dirty="0">
              <a:solidFill>
                <a:srgbClr val="000000"/>
              </a:solidFill>
              <a:latin typeface="Gabriola" panose="04040605051002020D02" pitchFamily="82" charset="0"/>
              <a:ea typeface="Arial"/>
              <a:cs typeface="Arial"/>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51</a:t>
            </a:fld>
            <a:endParaRPr lang="en"/>
          </a:p>
        </p:txBody>
      </p:sp>
    </p:spTree>
    <p:extLst>
      <p:ext uri="{BB962C8B-B14F-4D97-AF65-F5344CB8AC3E}">
        <p14:creationId xmlns:p14="http://schemas.microsoft.com/office/powerpoint/2010/main" val="405952101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3"/>
          <p:cNvSpPr>
            <a:spLocks noGrp="1" noChangeArrowheads="1"/>
          </p:cNvSpPr>
          <p:nvPr>
            <p:ph type="body" sz="half" idx="4294967295"/>
          </p:nvPr>
        </p:nvSpPr>
        <p:spPr>
          <a:xfrm>
            <a:off x="2378927" y="1144859"/>
            <a:ext cx="1836234" cy="3297408"/>
          </a:xfrm>
        </p:spPr>
        <p:txBody>
          <a:bodyPr/>
          <a:lstStyle/>
          <a:p>
            <a:pPr eaLnBrk="1" hangingPunct="1"/>
            <a:r>
              <a:rPr lang="en-US" altLang="en-US" sz="1500" b="1" dirty="0">
                <a:latin typeface="Gabriola" panose="04040605051002020D02" pitchFamily="82" charset="0"/>
              </a:rPr>
              <a:t>Stack</a:t>
            </a:r>
          </a:p>
          <a:p>
            <a:pPr lvl="1" eaLnBrk="1" hangingPunct="1"/>
            <a:endParaRPr lang="en-US" altLang="en-US" sz="1350" b="1" i="1" dirty="0">
              <a:latin typeface="Gabriola" panose="04040605051002020D02" pitchFamily="82" charset="0"/>
            </a:endParaRPr>
          </a:p>
        </p:txBody>
      </p:sp>
      <p:graphicFrame>
        <p:nvGraphicFramePr>
          <p:cNvPr id="416799" name="Group 31"/>
          <p:cNvGraphicFramePr>
            <a:graphicFrameLocks noGrp="1"/>
          </p:cNvGraphicFramePr>
          <p:nvPr>
            <p:ph sz="half" idx="4294967295"/>
            <p:extLst>
              <p:ext uri="{D42A27DB-BD31-4B8C-83A1-F6EECF244321}">
                <p14:modId xmlns:p14="http://schemas.microsoft.com/office/powerpoint/2010/main" val="1025342684"/>
              </p:ext>
            </p:extLst>
          </p:nvPr>
        </p:nvGraphicFramePr>
        <p:xfrm>
          <a:off x="3403291" y="1622867"/>
          <a:ext cx="647700" cy="2819400"/>
        </p:xfrm>
        <a:graphic>
          <a:graphicData uri="http://schemas.openxmlformats.org/drawingml/2006/table">
            <a:tbl>
              <a:tblPr/>
              <a:tblGrid>
                <a:gridCol w="647700">
                  <a:extLst>
                    <a:ext uri="{9D8B030D-6E8A-4147-A177-3AD203B41FA5}">
                      <a16:colId xmlns:a16="http://schemas.microsoft.com/office/drawing/2014/main" val="3937273275"/>
                    </a:ext>
                  </a:extLst>
                </a:gridCol>
              </a:tblGrid>
              <a:tr h="352425">
                <a:tc>
                  <a:txBody>
                    <a:bodyPr/>
                    <a:lstStyle>
                      <a:lvl1pPr eaLnBrk="0" hangingPunct="0">
                        <a:spcBef>
                          <a:spcPct val="20000"/>
                        </a:spcBef>
                        <a:defRPr sz="2000">
                          <a:solidFill>
                            <a:srgbClr val="FF0000"/>
                          </a:solidFill>
                          <a:latin typeface="Arial" panose="020B0604020202020204" pitchFamily="34" charset="0"/>
                        </a:defRPr>
                      </a:lvl1pPr>
                      <a:lvl2pPr marL="742950" indent="-285750" eaLnBrk="0" hangingPunct="0">
                        <a:spcBef>
                          <a:spcPct val="20000"/>
                        </a:spcBef>
                        <a:defRPr>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sz="1400">
                          <a:solidFill>
                            <a:schemeClr val="tx1"/>
                          </a:solidFill>
                          <a:latin typeface="Arial" panose="020B0604020202020204" pitchFamily="34" charset="0"/>
                        </a:defRPr>
                      </a:lvl4pPr>
                      <a:lvl5pPr marL="2057400" indent="-228600" eaLnBrk="0" hangingPunct="0">
                        <a:spcBef>
                          <a:spcPct val="20000"/>
                        </a:spcBef>
                        <a:defRPr sz="1200">
                          <a:solidFill>
                            <a:schemeClr val="tx1"/>
                          </a:solidFill>
                          <a:latin typeface="Arial" panose="020B0604020202020204" pitchFamily="34" charset="0"/>
                        </a:defRPr>
                      </a:lvl5pPr>
                      <a:lvl6pPr marL="2514600" indent="-228600" eaLnBrk="0" fontAlgn="base" hangingPunct="0">
                        <a:spcBef>
                          <a:spcPct val="20000"/>
                        </a:spcBef>
                        <a:spcAft>
                          <a:spcPct val="0"/>
                        </a:spcAft>
                        <a:defRPr sz="1200">
                          <a:solidFill>
                            <a:schemeClr val="tx1"/>
                          </a:solidFill>
                          <a:latin typeface="Arial" panose="020B0604020202020204" pitchFamily="34" charset="0"/>
                        </a:defRPr>
                      </a:lvl6pPr>
                      <a:lvl7pPr marL="2971800" indent="-228600" eaLnBrk="0" fontAlgn="base" hangingPunct="0">
                        <a:spcBef>
                          <a:spcPct val="20000"/>
                        </a:spcBef>
                        <a:spcAft>
                          <a:spcPct val="0"/>
                        </a:spcAft>
                        <a:defRPr sz="1200">
                          <a:solidFill>
                            <a:schemeClr val="tx1"/>
                          </a:solidFill>
                          <a:latin typeface="Arial" panose="020B0604020202020204" pitchFamily="34" charset="0"/>
                        </a:defRPr>
                      </a:lvl7pPr>
                      <a:lvl8pPr marL="3429000" indent="-228600" eaLnBrk="0" fontAlgn="base" hangingPunct="0">
                        <a:spcBef>
                          <a:spcPct val="20000"/>
                        </a:spcBef>
                        <a:spcAft>
                          <a:spcPct val="0"/>
                        </a:spcAft>
                        <a:defRPr sz="1200">
                          <a:solidFill>
                            <a:schemeClr val="tx1"/>
                          </a:solidFill>
                          <a:latin typeface="Arial" panose="020B0604020202020204" pitchFamily="34" charset="0"/>
                        </a:defRPr>
                      </a:lvl8pPr>
                      <a:lvl9pPr marL="3886200" indent="-228600" eaLnBrk="0" fontAlgn="base" hangingPunct="0">
                        <a:spcBef>
                          <a:spcPct val="20000"/>
                        </a:spcBef>
                        <a:spcAft>
                          <a:spcPct val="0"/>
                        </a:spcAft>
                        <a:defRPr sz="12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500" b="0" i="0" u="none" strike="noStrike" cap="none" normalizeH="0" baseline="0" smtClean="0">
                        <a:ln>
                          <a:noFill/>
                        </a:ln>
                        <a:solidFill>
                          <a:srgbClr val="FF0000"/>
                        </a:solidFill>
                        <a:effectLst/>
                        <a:latin typeface="Arial" panose="020B0604020202020204" pitchFamily="34" charset="0"/>
                      </a:endParaRPr>
                    </a:p>
                  </a:txBody>
                  <a:tcPr marL="68580" marR="68580" marT="34290" marB="3429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861465910"/>
                  </a:ext>
                </a:extLst>
              </a:tr>
              <a:tr h="352425">
                <a:tc>
                  <a:txBody>
                    <a:bodyPr/>
                    <a:lstStyle>
                      <a:lvl1pPr eaLnBrk="0" hangingPunct="0">
                        <a:spcBef>
                          <a:spcPct val="20000"/>
                        </a:spcBef>
                        <a:defRPr sz="2000">
                          <a:solidFill>
                            <a:srgbClr val="FF0000"/>
                          </a:solidFill>
                          <a:latin typeface="Arial" panose="020B0604020202020204" pitchFamily="34" charset="0"/>
                        </a:defRPr>
                      </a:lvl1pPr>
                      <a:lvl2pPr marL="742950" indent="-285750" eaLnBrk="0" hangingPunct="0">
                        <a:spcBef>
                          <a:spcPct val="20000"/>
                        </a:spcBef>
                        <a:defRPr>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sz="1400">
                          <a:solidFill>
                            <a:schemeClr val="tx1"/>
                          </a:solidFill>
                          <a:latin typeface="Arial" panose="020B0604020202020204" pitchFamily="34" charset="0"/>
                        </a:defRPr>
                      </a:lvl4pPr>
                      <a:lvl5pPr marL="2057400" indent="-228600" eaLnBrk="0" hangingPunct="0">
                        <a:spcBef>
                          <a:spcPct val="20000"/>
                        </a:spcBef>
                        <a:defRPr sz="1200">
                          <a:solidFill>
                            <a:schemeClr val="tx1"/>
                          </a:solidFill>
                          <a:latin typeface="Arial" panose="020B0604020202020204" pitchFamily="34" charset="0"/>
                        </a:defRPr>
                      </a:lvl5pPr>
                      <a:lvl6pPr marL="2514600" indent="-228600" eaLnBrk="0" fontAlgn="base" hangingPunct="0">
                        <a:spcBef>
                          <a:spcPct val="20000"/>
                        </a:spcBef>
                        <a:spcAft>
                          <a:spcPct val="0"/>
                        </a:spcAft>
                        <a:defRPr sz="1200">
                          <a:solidFill>
                            <a:schemeClr val="tx1"/>
                          </a:solidFill>
                          <a:latin typeface="Arial" panose="020B0604020202020204" pitchFamily="34" charset="0"/>
                        </a:defRPr>
                      </a:lvl6pPr>
                      <a:lvl7pPr marL="2971800" indent="-228600" eaLnBrk="0" fontAlgn="base" hangingPunct="0">
                        <a:spcBef>
                          <a:spcPct val="20000"/>
                        </a:spcBef>
                        <a:spcAft>
                          <a:spcPct val="0"/>
                        </a:spcAft>
                        <a:defRPr sz="1200">
                          <a:solidFill>
                            <a:schemeClr val="tx1"/>
                          </a:solidFill>
                          <a:latin typeface="Arial" panose="020B0604020202020204" pitchFamily="34" charset="0"/>
                        </a:defRPr>
                      </a:lvl7pPr>
                      <a:lvl8pPr marL="3429000" indent="-228600" eaLnBrk="0" fontAlgn="base" hangingPunct="0">
                        <a:spcBef>
                          <a:spcPct val="20000"/>
                        </a:spcBef>
                        <a:spcAft>
                          <a:spcPct val="0"/>
                        </a:spcAft>
                        <a:defRPr sz="1200">
                          <a:solidFill>
                            <a:schemeClr val="tx1"/>
                          </a:solidFill>
                          <a:latin typeface="Arial" panose="020B0604020202020204" pitchFamily="34" charset="0"/>
                        </a:defRPr>
                      </a:lvl8pPr>
                      <a:lvl9pPr marL="3886200" indent="-228600" eaLnBrk="0" fontAlgn="base" hangingPunct="0">
                        <a:spcBef>
                          <a:spcPct val="20000"/>
                        </a:spcBef>
                        <a:spcAft>
                          <a:spcPct val="0"/>
                        </a:spcAft>
                        <a:defRPr sz="12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500" b="0" i="0" u="none" strike="noStrike" cap="none" normalizeH="0" baseline="0" dirty="0" smtClean="0">
                        <a:ln>
                          <a:noFill/>
                        </a:ln>
                        <a:solidFill>
                          <a:srgbClr val="FF0000"/>
                        </a:solidFill>
                        <a:effectLst/>
                        <a:latin typeface="Arial" panose="020B0604020202020204" pitchFamily="34" charset="0"/>
                      </a:endParaRPr>
                    </a:p>
                  </a:txBody>
                  <a:tcPr marL="68580" marR="68580" marT="34290" marB="3429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281970985"/>
                  </a:ext>
                </a:extLst>
              </a:tr>
              <a:tr h="352425">
                <a:tc>
                  <a:txBody>
                    <a:bodyPr/>
                    <a:lstStyle>
                      <a:lvl1pPr eaLnBrk="0" hangingPunct="0">
                        <a:spcBef>
                          <a:spcPct val="20000"/>
                        </a:spcBef>
                        <a:defRPr sz="2000">
                          <a:solidFill>
                            <a:srgbClr val="FF0000"/>
                          </a:solidFill>
                          <a:latin typeface="Arial" panose="020B0604020202020204" pitchFamily="34" charset="0"/>
                        </a:defRPr>
                      </a:lvl1pPr>
                      <a:lvl2pPr marL="742950" indent="-285750" eaLnBrk="0" hangingPunct="0">
                        <a:spcBef>
                          <a:spcPct val="20000"/>
                        </a:spcBef>
                        <a:defRPr>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sz="1400">
                          <a:solidFill>
                            <a:schemeClr val="tx1"/>
                          </a:solidFill>
                          <a:latin typeface="Arial" panose="020B0604020202020204" pitchFamily="34" charset="0"/>
                        </a:defRPr>
                      </a:lvl4pPr>
                      <a:lvl5pPr marL="2057400" indent="-228600" eaLnBrk="0" hangingPunct="0">
                        <a:spcBef>
                          <a:spcPct val="20000"/>
                        </a:spcBef>
                        <a:defRPr sz="1200">
                          <a:solidFill>
                            <a:schemeClr val="tx1"/>
                          </a:solidFill>
                          <a:latin typeface="Arial" panose="020B0604020202020204" pitchFamily="34" charset="0"/>
                        </a:defRPr>
                      </a:lvl5pPr>
                      <a:lvl6pPr marL="2514600" indent="-228600" eaLnBrk="0" fontAlgn="base" hangingPunct="0">
                        <a:spcBef>
                          <a:spcPct val="20000"/>
                        </a:spcBef>
                        <a:spcAft>
                          <a:spcPct val="0"/>
                        </a:spcAft>
                        <a:defRPr sz="1200">
                          <a:solidFill>
                            <a:schemeClr val="tx1"/>
                          </a:solidFill>
                          <a:latin typeface="Arial" panose="020B0604020202020204" pitchFamily="34" charset="0"/>
                        </a:defRPr>
                      </a:lvl6pPr>
                      <a:lvl7pPr marL="2971800" indent="-228600" eaLnBrk="0" fontAlgn="base" hangingPunct="0">
                        <a:spcBef>
                          <a:spcPct val="20000"/>
                        </a:spcBef>
                        <a:spcAft>
                          <a:spcPct val="0"/>
                        </a:spcAft>
                        <a:defRPr sz="1200">
                          <a:solidFill>
                            <a:schemeClr val="tx1"/>
                          </a:solidFill>
                          <a:latin typeface="Arial" panose="020B0604020202020204" pitchFamily="34" charset="0"/>
                        </a:defRPr>
                      </a:lvl7pPr>
                      <a:lvl8pPr marL="3429000" indent="-228600" eaLnBrk="0" fontAlgn="base" hangingPunct="0">
                        <a:spcBef>
                          <a:spcPct val="20000"/>
                        </a:spcBef>
                        <a:spcAft>
                          <a:spcPct val="0"/>
                        </a:spcAft>
                        <a:defRPr sz="1200">
                          <a:solidFill>
                            <a:schemeClr val="tx1"/>
                          </a:solidFill>
                          <a:latin typeface="Arial" panose="020B0604020202020204" pitchFamily="34" charset="0"/>
                        </a:defRPr>
                      </a:lvl8pPr>
                      <a:lvl9pPr marL="3886200" indent="-228600" eaLnBrk="0" fontAlgn="base" hangingPunct="0">
                        <a:spcBef>
                          <a:spcPct val="20000"/>
                        </a:spcBef>
                        <a:spcAft>
                          <a:spcPct val="0"/>
                        </a:spcAft>
                        <a:defRPr sz="12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500" b="0" i="0" u="none" strike="noStrike" cap="none" normalizeH="0" baseline="0" smtClean="0">
                        <a:ln>
                          <a:noFill/>
                        </a:ln>
                        <a:solidFill>
                          <a:srgbClr val="FF0000"/>
                        </a:solidFill>
                        <a:effectLst/>
                        <a:latin typeface="Arial" panose="020B0604020202020204" pitchFamily="34" charset="0"/>
                      </a:endParaRPr>
                    </a:p>
                  </a:txBody>
                  <a:tcPr marL="68580" marR="68580" marT="34290" marB="3429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695643518"/>
                  </a:ext>
                </a:extLst>
              </a:tr>
              <a:tr h="352425">
                <a:tc>
                  <a:txBody>
                    <a:bodyPr/>
                    <a:lstStyle>
                      <a:lvl1pPr eaLnBrk="0" hangingPunct="0">
                        <a:spcBef>
                          <a:spcPct val="20000"/>
                        </a:spcBef>
                        <a:defRPr sz="2000">
                          <a:solidFill>
                            <a:srgbClr val="FF0000"/>
                          </a:solidFill>
                          <a:latin typeface="Arial" panose="020B0604020202020204" pitchFamily="34" charset="0"/>
                        </a:defRPr>
                      </a:lvl1pPr>
                      <a:lvl2pPr marL="742950" indent="-285750" eaLnBrk="0" hangingPunct="0">
                        <a:spcBef>
                          <a:spcPct val="20000"/>
                        </a:spcBef>
                        <a:defRPr>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sz="1400">
                          <a:solidFill>
                            <a:schemeClr val="tx1"/>
                          </a:solidFill>
                          <a:latin typeface="Arial" panose="020B0604020202020204" pitchFamily="34" charset="0"/>
                        </a:defRPr>
                      </a:lvl4pPr>
                      <a:lvl5pPr marL="2057400" indent="-228600" eaLnBrk="0" hangingPunct="0">
                        <a:spcBef>
                          <a:spcPct val="20000"/>
                        </a:spcBef>
                        <a:defRPr sz="1200">
                          <a:solidFill>
                            <a:schemeClr val="tx1"/>
                          </a:solidFill>
                          <a:latin typeface="Arial" panose="020B0604020202020204" pitchFamily="34" charset="0"/>
                        </a:defRPr>
                      </a:lvl5pPr>
                      <a:lvl6pPr marL="2514600" indent="-228600" eaLnBrk="0" fontAlgn="base" hangingPunct="0">
                        <a:spcBef>
                          <a:spcPct val="20000"/>
                        </a:spcBef>
                        <a:spcAft>
                          <a:spcPct val="0"/>
                        </a:spcAft>
                        <a:defRPr sz="1200">
                          <a:solidFill>
                            <a:schemeClr val="tx1"/>
                          </a:solidFill>
                          <a:latin typeface="Arial" panose="020B0604020202020204" pitchFamily="34" charset="0"/>
                        </a:defRPr>
                      </a:lvl6pPr>
                      <a:lvl7pPr marL="2971800" indent="-228600" eaLnBrk="0" fontAlgn="base" hangingPunct="0">
                        <a:spcBef>
                          <a:spcPct val="20000"/>
                        </a:spcBef>
                        <a:spcAft>
                          <a:spcPct val="0"/>
                        </a:spcAft>
                        <a:defRPr sz="1200">
                          <a:solidFill>
                            <a:schemeClr val="tx1"/>
                          </a:solidFill>
                          <a:latin typeface="Arial" panose="020B0604020202020204" pitchFamily="34" charset="0"/>
                        </a:defRPr>
                      </a:lvl7pPr>
                      <a:lvl8pPr marL="3429000" indent="-228600" eaLnBrk="0" fontAlgn="base" hangingPunct="0">
                        <a:spcBef>
                          <a:spcPct val="20000"/>
                        </a:spcBef>
                        <a:spcAft>
                          <a:spcPct val="0"/>
                        </a:spcAft>
                        <a:defRPr sz="1200">
                          <a:solidFill>
                            <a:schemeClr val="tx1"/>
                          </a:solidFill>
                          <a:latin typeface="Arial" panose="020B0604020202020204" pitchFamily="34" charset="0"/>
                        </a:defRPr>
                      </a:lvl8pPr>
                      <a:lvl9pPr marL="3886200" indent="-228600" eaLnBrk="0" fontAlgn="base" hangingPunct="0">
                        <a:spcBef>
                          <a:spcPct val="20000"/>
                        </a:spcBef>
                        <a:spcAft>
                          <a:spcPct val="0"/>
                        </a:spcAft>
                        <a:defRPr sz="12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500" b="0" i="0" u="none" strike="noStrike" cap="none" normalizeH="0" baseline="0" smtClean="0">
                        <a:ln>
                          <a:noFill/>
                        </a:ln>
                        <a:solidFill>
                          <a:srgbClr val="FF0000"/>
                        </a:solidFill>
                        <a:effectLst/>
                        <a:latin typeface="Arial" panose="020B0604020202020204" pitchFamily="34" charset="0"/>
                      </a:endParaRPr>
                    </a:p>
                  </a:txBody>
                  <a:tcPr marL="68580" marR="68580" marT="34290" marB="3429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062225774"/>
                  </a:ext>
                </a:extLst>
              </a:tr>
              <a:tr h="352425">
                <a:tc>
                  <a:txBody>
                    <a:bodyPr/>
                    <a:lstStyle>
                      <a:lvl1pPr eaLnBrk="0" hangingPunct="0">
                        <a:spcBef>
                          <a:spcPct val="20000"/>
                        </a:spcBef>
                        <a:defRPr sz="2000">
                          <a:solidFill>
                            <a:srgbClr val="FF0000"/>
                          </a:solidFill>
                          <a:latin typeface="Arial" panose="020B0604020202020204" pitchFamily="34" charset="0"/>
                        </a:defRPr>
                      </a:lvl1pPr>
                      <a:lvl2pPr marL="742950" indent="-285750" eaLnBrk="0" hangingPunct="0">
                        <a:spcBef>
                          <a:spcPct val="20000"/>
                        </a:spcBef>
                        <a:defRPr>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sz="1400">
                          <a:solidFill>
                            <a:schemeClr val="tx1"/>
                          </a:solidFill>
                          <a:latin typeface="Arial" panose="020B0604020202020204" pitchFamily="34" charset="0"/>
                        </a:defRPr>
                      </a:lvl4pPr>
                      <a:lvl5pPr marL="2057400" indent="-228600" eaLnBrk="0" hangingPunct="0">
                        <a:spcBef>
                          <a:spcPct val="20000"/>
                        </a:spcBef>
                        <a:defRPr sz="1200">
                          <a:solidFill>
                            <a:schemeClr val="tx1"/>
                          </a:solidFill>
                          <a:latin typeface="Arial" panose="020B0604020202020204" pitchFamily="34" charset="0"/>
                        </a:defRPr>
                      </a:lvl5pPr>
                      <a:lvl6pPr marL="2514600" indent="-228600" eaLnBrk="0" fontAlgn="base" hangingPunct="0">
                        <a:spcBef>
                          <a:spcPct val="20000"/>
                        </a:spcBef>
                        <a:spcAft>
                          <a:spcPct val="0"/>
                        </a:spcAft>
                        <a:defRPr sz="1200">
                          <a:solidFill>
                            <a:schemeClr val="tx1"/>
                          </a:solidFill>
                          <a:latin typeface="Arial" panose="020B0604020202020204" pitchFamily="34" charset="0"/>
                        </a:defRPr>
                      </a:lvl6pPr>
                      <a:lvl7pPr marL="2971800" indent="-228600" eaLnBrk="0" fontAlgn="base" hangingPunct="0">
                        <a:spcBef>
                          <a:spcPct val="20000"/>
                        </a:spcBef>
                        <a:spcAft>
                          <a:spcPct val="0"/>
                        </a:spcAft>
                        <a:defRPr sz="1200">
                          <a:solidFill>
                            <a:schemeClr val="tx1"/>
                          </a:solidFill>
                          <a:latin typeface="Arial" panose="020B0604020202020204" pitchFamily="34" charset="0"/>
                        </a:defRPr>
                      </a:lvl7pPr>
                      <a:lvl8pPr marL="3429000" indent="-228600" eaLnBrk="0" fontAlgn="base" hangingPunct="0">
                        <a:spcBef>
                          <a:spcPct val="20000"/>
                        </a:spcBef>
                        <a:spcAft>
                          <a:spcPct val="0"/>
                        </a:spcAft>
                        <a:defRPr sz="1200">
                          <a:solidFill>
                            <a:schemeClr val="tx1"/>
                          </a:solidFill>
                          <a:latin typeface="Arial" panose="020B0604020202020204" pitchFamily="34" charset="0"/>
                        </a:defRPr>
                      </a:lvl8pPr>
                      <a:lvl9pPr marL="3886200" indent="-228600" eaLnBrk="0" fontAlgn="base" hangingPunct="0">
                        <a:spcBef>
                          <a:spcPct val="20000"/>
                        </a:spcBef>
                        <a:spcAft>
                          <a:spcPct val="0"/>
                        </a:spcAft>
                        <a:defRPr sz="12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500" b="0" i="0" u="none" strike="noStrike" cap="none" normalizeH="0" baseline="0" smtClean="0">
                        <a:ln>
                          <a:noFill/>
                        </a:ln>
                        <a:solidFill>
                          <a:srgbClr val="FF0000"/>
                        </a:solidFill>
                        <a:effectLst/>
                        <a:latin typeface="Arial" panose="020B0604020202020204" pitchFamily="34" charset="0"/>
                      </a:endParaRPr>
                    </a:p>
                  </a:txBody>
                  <a:tcPr marL="68580" marR="68580" marT="34290" marB="3429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810016768"/>
                  </a:ext>
                </a:extLst>
              </a:tr>
              <a:tr h="352425">
                <a:tc>
                  <a:txBody>
                    <a:bodyPr/>
                    <a:lstStyle>
                      <a:lvl1pPr eaLnBrk="0" hangingPunct="0">
                        <a:spcBef>
                          <a:spcPct val="20000"/>
                        </a:spcBef>
                        <a:defRPr sz="2000">
                          <a:solidFill>
                            <a:srgbClr val="FF0000"/>
                          </a:solidFill>
                          <a:latin typeface="Arial" panose="020B0604020202020204" pitchFamily="34" charset="0"/>
                        </a:defRPr>
                      </a:lvl1pPr>
                      <a:lvl2pPr marL="742950" indent="-285750" eaLnBrk="0" hangingPunct="0">
                        <a:spcBef>
                          <a:spcPct val="20000"/>
                        </a:spcBef>
                        <a:defRPr>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sz="1400">
                          <a:solidFill>
                            <a:schemeClr val="tx1"/>
                          </a:solidFill>
                          <a:latin typeface="Arial" panose="020B0604020202020204" pitchFamily="34" charset="0"/>
                        </a:defRPr>
                      </a:lvl4pPr>
                      <a:lvl5pPr marL="2057400" indent="-228600" eaLnBrk="0" hangingPunct="0">
                        <a:spcBef>
                          <a:spcPct val="20000"/>
                        </a:spcBef>
                        <a:defRPr sz="1200">
                          <a:solidFill>
                            <a:schemeClr val="tx1"/>
                          </a:solidFill>
                          <a:latin typeface="Arial" panose="020B0604020202020204" pitchFamily="34" charset="0"/>
                        </a:defRPr>
                      </a:lvl5pPr>
                      <a:lvl6pPr marL="2514600" indent="-228600" eaLnBrk="0" fontAlgn="base" hangingPunct="0">
                        <a:spcBef>
                          <a:spcPct val="20000"/>
                        </a:spcBef>
                        <a:spcAft>
                          <a:spcPct val="0"/>
                        </a:spcAft>
                        <a:defRPr sz="1200">
                          <a:solidFill>
                            <a:schemeClr val="tx1"/>
                          </a:solidFill>
                          <a:latin typeface="Arial" panose="020B0604020202020204" pitchFamily="34" charset="0"/>
                        </a:defRPr>
                      </a:lvl6pPr>
                      <a:lvl7pPr marL="2971800" indent="-228600" eaLnBrk="0" fontAlgn="base" hangingPunct="0">
                        <a:spcBef>
                          <a:spcPct val="20000"/>
                        </a:spcBef>
                        <a:spcAft>
                          <a:spcPct val="0"/>
                        </a:spcAft>
                        <a:defRPr sz="1200">
                          <a:solidFill>
                            <a:schemeClr val="tx1"/>
                          </a:solidFill>
                          <a:latin typeface="Arial" panose="020B0604020202020204" pitchFamily="34" charset="0"/>
                        </a:defRPr>
                      </a:lvl7pPr>
                      <a:lvl8pPr marL="3429000" indent="-228600" eaLnBrk="0" fontAlgn="base" hangingPunct="0">
                        <a:spcBef>
                          <a:spcPct val="20000"/>
                        </a:spcBef>
                        <a:spcAft>
                          <a:spcPct val="0"/>
                        </a:spcAft>
                        <a:defRPr sz="1200">
                          <a:solidFill>
                            <a:schemeClr val="tx1"/>
                          </a:solidFill>
                          <a:latin typeface="Arial" panose="020B0604020202020204" pitchFamily="34" charset="0"/>
                        </a:defRPr>
                      </a:lvl8pPr>
                      <a:lvl9pPr marL="3886200" indent="-228600" eaLnBrk="0" fontAlgn="base" hangingPunct="0">
                        <a:spcBef>
                          <a:spcPct val="20000"/>
                        </a:spcBef>
                        <a:spcAft>
                          <a:spcPct val="0"/>
                        </a:spcAft>
                        <a:defRPr sz="12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500" b="0" i="0" u="none" strike="noStrike" cap="none" normalizeH="0" baseline="0" smtClean="0">
                          <a:ln>
                            <a:noFill/>
                          </a:ln>
                          <a:solidFill>
                            <a:srgbClr val="FF0000"/>
                          </a:solidFill>
                          <a:effectLst/>
                          <a:latin typeface="Arial" panose="020B0604020202020204" pitchFamily="34" charset="0"/>
                        </a:rPr>
                        <a:t>7</a:t>
                      </a:r>
                    </a:p>
                  </a:txBody>
                  <a:tcPr marL="68580" marR="68580" marT="34290" marB="3429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023672522"/>
                  </a:ext>
                </a:extLst>
              </a:tr>
              <a:tr h="352425">
                <a:tc>
                  <a:txBody>
                    <a:bodyPr/>
                    <a:lstStyle>
                      <a:lvl1pPr eaLnBrk="0" hangingPunct="0">
                        <a:spcBef>
                          <a:spcPct val="20000"/>
                        </a:spcBef>
                        <a:defRPr sz="2000">
                          <a:solidFill>
                            <a:srgbClr val="FF0000"/>
                          </a:solidFill>
                          <a:latin typeface="Arial" panose="020B0604020202020204" pitchFamily="34" charset="0"/>
                        </a:defRPr>
                      </a:lvl1pPr>
                      <a:lvl2pPr marL="742950" indent="-285750" eaLnBrk="0" hangingPunct="0">
                        <a:spcBef>
                          <a:spcPct val="20000"/>
                        </a:spcBef>
                        <a:defRPr>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sz="1400">
                          <a:solidFill>
                            <a:schemeClr val="tx1"/>
                          </a:solidFill>
                          <a:latin typeface="Arial" panose="020B0604020202020204" pitchFamily="34" charset="0"/>
                        </a:defRPr>
                      </a:lvl4pPr>
                      <a:lvl5pPr marL="2057400" indent="-228600" eaLnBrk="0" hangingPunct="0">
                        <a:spcBef>
                          <a:spcPct val="20000"/>
                        </a:spcBef>
                        <a:defRPr sz="1200">
                          <a:solidFill>
                            <a:schemeClr val="tx1"/>
                          </a:solidFill>
                          <a:latin typeface="Arial" panose="020B0604020202020204" pitchFamily="34" charset="0"/>
                        </a:defRPr>
                      </a:lvl5pPr>
                      <a:lvl6pPr marL="2514600" indent="-228600" eaLnBrk="0" fontAlgn="base" hangingPunct="0">
                        <a:spcBef>
                          <a:spcPct val="20000"/>
                        </a:spcBef>
                        <a:spcAft>
                          <a:spcPct val="0"/>
                        </a:spcAft>
                        <a:defRPr sz="1200">
                          <a:solidFill>
                            <a:schemeClr val="tx1"/>
                          </a:solidFill>
                          <a:latin typeface="Arial" panose="020B0604020202020204" pitchFamily="34" charset="0"/>
                        </a:defRPr>
                      </a:lvl6pPr>
                      <a:lvl7pPr marL="2971800" indent="-228600" eaLnBrk="0" fontAlgn="base" hangingPunct="0">
                        <a:spcBef>
                          <a:spcPct val="20000"/>
                        </a:spcBef>
                        <a:spcAft>
                          <a:spcPct val="0"/>
                        </a:spcAft>
                        <a:defRPr sz="1200">
                          <a:solidFill>
                            <a:schemeClr val="tx1"/>
                          </a:solidFill>
                          <a:latin typeface="Arial" panose="020B0604020202020204" pitchFamily="34" charset="0"/>
                        </a:defRPr>
                      </a:lvl7pPr>
                      <a:lvl8pPr marL="3429000" indent="-228600" eaLnBrk="0" fontAlgn="base" hangingPunct="0">
                        <a:spcBef>
                          <a:spcPct val="20000"/>
                        </a:spcBef>
                        <a:spcAft>
                          <a:spcPct val="0"/>
                        </a:spcAft>
                        <a:defRPr sz="1200">
                          <a:solidFill>
                            <a:schemeClr val="tx1"/>
                          </a:solidFill>
                          <a:latin typeface="Arial" panose="020B0604020202020204" pitchFamily="34" charset="0"/>
                        </a:defRPr>
                      </a:lvl8pPr>
                      <a:lvl9pPr marL="3886200" indent="-228600" eaLnBrk="0" fontAlgn="base" hangingPunct="0">
                        <a:spcBef>
                          <a:spcPct val="20000"/>
                        </a:spcBef>
                        <a:spcAft>
                          <a:spcPct val="0"/>
                        </a:spcAft>
                        <a:defRPr sz="12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500" b="0" i="0" u="none" strike="noStrike" cap="none" normalizeH="0" baseline="0" smtClean="0">
                          <a:ln>
                            <a:noFill/>
                          </a:ln>
                          <a:solidFill>
                            <a:srgbClr val="FF0000"/>
                          </a:solidFill>
                          <a:effectLst/>
                          <a:latin typeface="Arial" panose="020B0604020202020204" pitchFamily="34" charset="0"/>
                        </a:rPr>
                        <a:t>3</a:t>
                      </a:r>
                    </a:p>
                  </a:txBody>
                  <a:tcPr marL="68580" marR="68580" marT="34290" marB="3429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33103094"/>
                  </a:ext>
                </a:extLst>
              </a:tr>
              <a:tr h="352425">
                <a:tc>
                  <a:txBody>
                    <a:bodyPr/>
                    <a:lstStyle>
                      <a:lvl1pPr eaLnBrk="0" hangingPunct="0">
                        <a:spcBef>
                          <a:spcPct val="20000"/>
                        </a:spcBef>
                        <a:defRPr sz="2000">
                          <a:solidFill>
                            <a:srgbClr val="FF0000"/>
                          </a:solidFill>
                          <a:latin typeface="Arial" panose="020B0604020202020204" pitchFamily="34" charset="0"/>
                        </a:defRPr>
                      </a:lvl1pPr>
                      <a:lvl2pPr marL="742950" indent="-285750" eaLnBrk="0" hangingPunct="0">
                        <a:spcBef>
                          <a:spcPct val="20000"/>
                        </a:spcBef>
                        <a:defRPr>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sz="1400">
                          <a:solidFill>
                            <a:schemeClr val="tx1"/>
                          </a:solidFill>
                          <a:latin typeface="Arial" panose="020B0604020202020204" pitchFamily="34" charset="0"/>
                        </a:defRPr>
                      </a:lvl4pPr>
                      <a:lvl5pPr marL="2057400" indent="-228600" eaLnBrk="0" hangingPunct="0">
                        <a:spcBef>
                          <a:spcPct val="20000"/>
                        </a:spcBef>
                        <a:defRPr sz="1200">
                          <a:solidFill>
                            <a:schemeClr val="tx1"/>
                          </a:solidFill>
                          <a:latin typeface="Arial" panose="020B0604020202020204" pitchFamily="34" charset="0"/>
                        </a:defRPr>
                      </a:lvl5pPr>
                      <a:lvl6pPr marL="2514600" indent="-228600" eaLnBrk="0" fontAlgn="base" hangingPunct="0">
                        <a:spcBef>
                          <a:spcPct val="20000"/>
                        </a:spcBef>
                        <a:spcAft>
                          <a:spcPct val="0"/>
                        </a:spcAft>
                        <a:defRPr sz="1200">
                          <a:solidFill>
                            <a:schemeClr val="tx1"/>
                          </a:solidFill>
                          <a:latin typeface="Arial" panose="020B0604020202020204" pitchFamily="34" charset="0"/>
                        </a:defRPr>
                      </a:lvl6pPr>
                      <a:lvl7pPr marL="2971800" indent="-228600" eaLnBrk="0" fontAlgn="base" hangingPunct="0">
                        <a:spcBef>
                          <a:spcPct val="20000"/>
                        </a:spcBef>
                        <a:spcAft>
                          <a:spcPct val="0"/>
                        </a:spcAft>
                        <a:defRPr sz="1200">
                          <a:solidFill>
                            <a:schemeClr val="tx1"/>
                          </a:solidFill>
                          <a:latin typeface="Arial" panose="020B0604020202020204" pitchFamily="34" charset="0"/>
                        </a:defRPr>
                      </a:lvl7pPr>
                      <a:lvl8pPr marL="3429000" indent="-228600" eaLnBrk="0" fontAlgn="base" hangingPunct="0">
                        <a:spcBef>
                          <a:spcPct val="20000"/>
                        </a:spcBef>
                        <a:spcAft>
                          <a:spcPct val="0"/>
                        </a:spcAft>
                        <a:defRPr sz="1200">
                          <a:solidFill>
                            <a:schemeClr val="tx1"/>
                          </a:solidFill>
                          <a:latin typeface="Arial" panose="020B0604020202020204" pitchFamily="34" charset="0"/>
                        </a:defRPr>
                      </a:lvl8pPr>
                      <a:lvl9pPr marL="3886200" indent="-228600" eaLnBrk="0" fontAlgn="base" hangingPunct="0">
                        <a:spcBef>
                          <a:spcPct val="20000"/>
                        </a:spcBef>
                        <a:spcAft>
                          <a:spcPct val="0"/>
                        </a:spcAft>
                        <a:defRPr sz="12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500" b="0" i="0" u="none" strike="noStrike" cap="none" normalizeH="0" baseline="0" dirty="0" smtClean="0">
                          <a:ln>
                            <a:noFill/>
                          </a:ln>
                          <a:solidFill>
                            <a:srgbClr val="FF0000"/>
                          </a:solidFill>
                          <a:effectLst/>
                          <a:latin typeface="Arial" panose="020B0604020202020204" pitchFamily="34" charset="0"/>
                        </a:rPr>
                        <a:t>1</a:t>
                      </a:r>
                    </a:p>
                  </a:txBody>
                  <a:tcPr marL="68580" marR="68580" marT="34290" marB="3429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137187"/>
                  </a:ext>
                </a:extLst>
              </a:tr>
            </a:tbl>
          </a:graphicData>
        </a:graphic>
      </p:graphicFrame>
      <p:sp>
        <p:nvSpPr>
          <p:cNvPr id="21509" name="Text Box 4"/>
          <p:cNvSpPr txBox="1">
            <a:spLocks noChangeArrowheads="1"/>
          </p:cNvSpPr>
          <p:nvPr/>
        </p:nvSpPr>
        <p:spPr bwMode="auto">
          <a:xfrm>
            <a:off x="5898356" y="1946672"/>
            <a:ext cx="224742" cy="300082"/>
          </a:xfrm>
          <a:prstGeom prst="rect">
            <a:avLst/>
          </a:prstGeom>
          <a:solidFill>
            <a:srgbClr val="66FF33"/>
          </a:solidFill>
          <a:ln w="9525">
            <a:solidFill>
              <a:schemeClr val="tx1"/>
            </a:solidFill>
            <a:miter lim="800000"/>
            <a:headEnd/>
            <a:tailEnd/>
          </a:ln>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685800" fontAlgn="base">
              <a:spcBef>
                <a:spcPct val="0"/>
              </a:spcBef>
              <a:spcAft>
                <a:spcPct val="0"/>
              </a:spcAft>
              <a:buClrTx/>
            </a:pPr>
            <a:r>
              <a:rPr lang="en-US" altLang="en-US" sz="1350" b="1" kern="1200">
                <a:solidFill>
                  <a:srgbClr val="000000"/>
                </a:solidFill>
                <a:latin typeface="Gabriola" panose="04040605051002020D02" pitchFamily="82" charset="0"/>
                <a:ea typeface="+mn-ea"/>
                <a:cs typeface="+mn-cs"/>
              </a:rPr>
              <a:t>1</a:t>
            </a:r>
          </a:p>
        </p:txBody>
      </p:sp>
      <p:sp>
        <p:nvSpPr>
          <p:cNvPr id="21510" name="Text Box 5"/>
          <p:cNvSpPr txBox="1">
            <a:spLocks noChangeArrowheads="1"/>
          </p:cNvSpPr>
          <p:nvPr/>
        </p:nvSpPr>
        <p:spPr bwMode="auto">
          <a:xfrm>
            <a:off x="5441156" y="2578894"/>
            <a:ext cx="240772" cy="300082"/>
          </a:xfrm>
          <a:prstGeom prst="rect">
            <a:avLst/>
          </a:prstGeom>
          <a:solidFill>
            <a:schemeClr val="accent1"/>
          </a:solidFill>
          <a:ln w="9525">
            <a:solidFill>
              <a:schemeClr val="tx1"/>
            </a:solidFill>
            <a:miter lim="800000"/>
            <a:headEnd/>
            <a:tailEnd/>
          </a:ln>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685800" fontAlgn="base">
              <a:spcBef>
                <a:spcPct val="0"/>
              </a:spcBef>
              <a:spcAft>
                <a:spcPct val="0"/>
              </a:spcAft>
              <a:buClrTx/>
            </a:pPr>
            <a:r>
              <a:rPr lang="en-US" altLang="en-US" sz="1350" b="1" kern="1200">
                <a:solidFill>
                  <a:srgbClr val="000000"/>
                </a:solidFill>
                <a:latin typeface="Gabriola" panose="04040605051002020D02" pitchFamily="82" charset="0"/>
                <a:ea typeface="+mn-ea"/>
                <a:cs typeface="+mn-cs"/>
              </a:rPr>
              <a:t>2</a:t>
            </a:r>
          </a:p>
        </p:txBody>
      </p:sp>
      <p:sp>
        <p:nvSpPr>
          <p:cNvPr id="21511" name="Text Box 6"/>
          <p:cNvSpPr txBox="1">
            <a:spLocks noChangeArrowheads="1"/>
          </p:cNvSpPr>
          <p:nvPr/>
        </p:nvSpPr>
        <p:spPr bwMode="auto">
          <a:xfrm>
            <a:off x="5898356" y="2578894"/>
            <a:ext cx="242374" cy="300082"/>
          </a:xfrm>
          <a:prstGeom prst="rect">
            <a:avLst/>
          </a:prstGeom>
          <a:solidFill>
            <a:srgbClr val="66FF33"/>
          </a:solidFill>
          <a:ln w="9525">
            <a:solidFill>
              <a:schemeClr val="tx1"/>
            </a:solidFill>
            <a:miter lim="800000"/>
            <a:headEnd/>
            <a:tailEnd/>
          </a:ln>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685800" fontAlgn="base">
              <a:spcBef>
                <a:spcPct val="0"/>
              </a:spcBef>
              <a:spcAft>
                <a:spcPct val="0"/>
              </a:spcAft>
              <a:buClrTx/>
            </a:pPr>
            <a:r>
              <a:rPr lang="en-US" altLang="en-US" sz="1350" b="1" kern="1200">
                <a:solidFill>
                  <a:srgbClr val="000000"/>
                </a:solidFill>
                <a:latin typeface="Gabriola" panose="04040605051002020D02" pitchFamily="82" charset="0"/>
                <a:ea typeface="+mn-ea"/>
                <a:cs typeface="+mn-cs"/>
              </a:rPr>
              <a:t>3</a:t>
            </a:r>
          </a:p>
        </p:txBody>
      </p:sp>
      <p:sp>
        <p:nvSpPr>
          <p:cNvPr id="21512" name="Text Box 7"/>
          <p:cNvSpPr txBox="1">
            <a:spLocks noChangeArrowheads="1"/>
          </p:cNvSpPr>
          <p:nvPr/>
        </p:nvSpPr>
        <p:spPr bwMode="auto">
          <a:xfrm>
            <a:off x="6343650" y="2578894"/>
            <a:ext cx="253596" cy="30008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685800" fontAlgn="base">
              <a:spcBef>
                <a:spcPct val="0"/>
              </a:spcBef>
              <a:spcAft>
                <a:spcPct val="0"/>
              </a:spcAft>
              <a:buClrTx/>
            </a:pPr>
            <a:r>
              <a:rPr lang="en-US" altLang="en-US" sz="1350" b="1" kern="1200">
                <a:solidFill>
                  <a:srgbClr val="000000"/>
                </a:solidFill>
                <a:latin typeface="Gabriola" panose="04040605051002020D02" pitchFamily="82" charset="0"/>
                <a:ea typeface="+mn-ea"/>
                <a:cs typeface="+mn-cs"/>
              </a:rPr>
              <a:t>4</a:t>
            </a:r>
          </a:p>
        </p:txBody>
      </p:sp>
      <p:sp>
        <p:nvSpPr>
          <p:cNvPr id="21513" name="Text Box 8"/>
          <p:cNvSpPr txBox="1">
            <a:spLocks noChangeArrowheads="1"/>
          </p:cNvSpPr>
          <p:nvPr/>
        </p:nvSpPr>
        <p:spPr bwMode="auto">
          <a:xfrm>
            <a:off x="4972050" y="3146822"/>
            <a:ext cx="243978" cy="300082"/>
          </a:xfrm>
          <a:prstGeom prst="rect">
            <a:avLst/>
          </a:prstGeom>
          <a:solidFill>
            <a:schemeClr val="accent1"/>
          </a:solidFill>
          <a:ln w="9525">
            <a:solidFill>
              <a:schemeClr val="tx1"/>
            </a:solidFill>
            <a:miter lim="800000"/>
            <a:headEnd/>
            <a:tailEnd/>
          </a:ln>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685800" fontAlgn="base">
              <a:spcBef>
                <a:spcPct val="0"/>
              </a:spcBef>
              <a:spcAft>
                <a:spcPct val="0"/>
              </a:spcAft>
              <a:buClrTx/>
            </a:pPr>
            <a:r>
              <a:rPr lang="en-US" altLang="en-US" sz="1350" b="1" kern="1200">
                <a:solidFill>
                  <a:srgbClr val="000000"/>
                </a:solidFill>
                <a:latin typeface="Gabriola" panose="04040605051002020D02" pitchFamily="82" charset="0"/>
                <a:ea typeface="+mn-ea"/>
                <a:cs typeface="+mn-cs"/>
              </a:rPr>
              <a:t>5</a:t>
            </a:r>
          </a:p>
        </p:txBody>
      </p:sp>
      <p:sp>
        <p:nvSpPr>
          <p:cNvPr id="21514" name="Text Box 9"/>
          <p:cNvSpPr txBox="1">
            <a:spLocks noChangeArrowheads="1"/>
          </p:cNvSpPr>
          <p:nvPr/>
        </p:nvSpPr>
        <p:spPr bwMode="auto">
          <a:xfrm>
            <a:off x="5429250" y="3146822"/>
            <a:ext cx="253596" cy="300082"/>
          </a:xfrm>
          <a:prstGeom prst="rect">
            <a:avLst/>
          </a:prstGeom>
          <a:solidFill>
            <a:schemeClr val="accent1"/>
          </a:solidFill>
          <a:ln w="9525">
            <a:solidFill>
              <a:schemeClr val="tx1"/>
            </a:solidFill>
            <a:miter lim="800000"/>
            <a:headEnd/>
            <a:tailEnd/>
          </a:ln>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685800" fontAlgn="base">
              <a:spcBef>
                <a:spcPct val="0"/>
              </a:spcBef>
              <a:spcAft>
                <a:spcPct val="0"/>
              </a:spcAft>
              <a:buClrTx/>
            </a:pPr>
            <a:r>
              <a:rPr lang="en-US" altLang="en-US" sz="1350" b="1" kern="1200">
                <a:solidFill>
                  <a:srgbClr val="000000"/>
                </a:solidFill>
                <a:latin typeface="Gabriola" panose="04040605051002020D02" pitchFamily="82" charset="0"/>
                <a:ea typeface="+mn-ea"/>
                <a:cs typeface="+mn-cs"/>
              </a:rPr>
              <a:t>6</a:t>
            </a:r>
          </a:p>
        </p:txBody>
      </p:sp>
      <p:sp>
        <p:nvSpPr>
          <p:cNvPr id="21515" name="Text Box 10"/>
          <p:cNvSpPr txBox="1">
            <a:spLocks noChangeArrowheads="1"/>
          </p:cNvSpPr>
          <p:nvPr/>
        </p:nvSpPr>
        <p:spPr bwMode="auto">
          <a:xfrm>
            <a:off x="6355556" y="3146822"/>
            <a:ext cx="250390" cy="30008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685800" fontAlgn="base">
              <a:spcBef>
                <a:spcPct val="0"/>
              </a:spcBef>
              <a:spcAft>
                <a:spcPct val="0"/>
              </a:spcAft>
              <a:buClrTx/>
            </a:pPr>
            <a:r>
              <a:rPr lang="en-US" altLang="en-US" sz="1350" b="1" kern="1200">
                <a:solidFill>
                  <a:srgbClr val="000000"/>
                </a:solidFill>
                <a:latin typeface="Gabriola" panose="04040605051002020D02" pitchFamily="82" charset="0"/>
                <a:ea typeface="+mn-ea"/>
                <a:cs typeface="+mn-cs"/>
              </a:rPr>
              <a:t>8</a:t>
            </a:r>
          </a:p>
        </p:txBody>
      </p:sp>
      <p:sp>
        <p:nvSpPr>
          <p:cNvPr id="21516" name="Text Box 11"/>
          <p:cNvSpPr txBox="1">
            <a:spLocks noChangeArrowheads="1"/>
          </p:cNvSpPr>
          <p:nvPr/>
        </p:nvSpPr>
        <p:spPr bwMode="auto">
          <a:xfrm>
            <a:off x="5898356" y="3146822"/>
            <a:ext cx="250390" cy="300082"/>
          </a:xfrm>
          <a:prstGeom prst="rect">
            <a:avLst/>
          </a:prstGeom>
          <a:solidFill>
            <a:srgbClr val="66FF33"/>
          </a:solidFill>
          <a:ln w="9525">
            <a:solidFill>
              <a:schemeClr val="tx1"/>
            </a:solidFill>
            <a:miter lim="800000"/>
            <a:headEnd/>
            <a:tailEnd/>
          </a:ln>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685800" fontAlgn="base">
              <a:spcBef>
                <a:spcPct val="0"/>
              </a:spcBef>
              <a:spcAft>
                <a:spcPct val="0"/>
              </a:spcAft>
              <a:buClrTx/>
            </a:pPr>
            <a:r>
              <a:rPr lang="en-US" altLang="en-US" sz="1350" b="1" kern="1200">
                <a:solidFill>
                  <a:srgbClr val="000000"/>
                </a:solidFill>
                <a:latin typeface="Gabriola" panose="04040605051002020D02" pitchFamily="82" charset="0"/>
                <a:ea typeface="+mn-ea"/>
                <a:cs typeface="+mn-cs"/>
              </a:rPr>
              <a:t>7</a:t>
            </a:r>
          </a:p>
        </p:txBody>
      </p:sp>
      <p:sp>
        <p:nvSpPr>
          <p:cNvPr id="21517" name="Text Box 12"/>
          <p:cNvSpPr txBox="1">
            <a:spLocks noChangeArrowheads="1"/>
          </p:cNvSpPr>
          <p:nvPr/>
        </p:nvSpPr>
        <p:spPr bwMode="auto">
          <a:xfrm>
            <a:off x="5441156" y="3775472"/>
            <a:ext cx="253596" cy="300082"/>
          </a:xfrm>
          <a:prstGeom prst="rect">
            <a:avLst/>
          </a:prstGeom>
          <a:solidFill>
            <a:schemeClr val="accent1"/>
          </a:solidFill>
          <a:ln w="9525">
            <a:solidFill>
              <a:schemeClr val="tx1"/>
            </a:solidFill>
            <a:miter lim="800000"/>
            <a:headEnd/>
            <a:tailEnd/>
          </a:ln>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685800" fontAlgn="base">
              <a:spcBef>
                <a:spcPct val="0"/>
              </a:spcBef>
              <a:spcAft>
                <a:spcPct val="0"/>
              </a:spcAft>
              <a:buClrTx/>
            </a:pPr>
            <a:r>
              <a:rPr lang="en-US" altLang="en-US" sz="1350" b="1" kern="1200">
                <a:solidFill>
                  <a:srgbClr val="000000"/>
                </a:solidFill>
                <a:latin typeface="Gabriola" panose="04040605051002020D02" pitchFamily="82" charset="0"/>
                <a:ea typeface="+mn-ea"/>
                <a:cs typeface="+mn-cs"/>
              </a:rPr>
              <a:t>9</a:t>
            </a:r>
          </a:p>
        </p:txBody>
      </p:sp>
      <p:sp>
        <p:nvSpPr>
          <p:cNvPr id="21518" name="Text Box 13"/>
          <p:cNvSpPr txBox="1">
            <a:spLocks noChangeArrowheads="1"/>
          </p:cNvSpPr>
          <p:nvPr/>
        </p:nvSpPr>
        <p:spPr bwMode="auto">
          <a:xfrm>
            <a:off x="5898356" y="3775472"/>
            <a:ext cx="293670" cy="300082"/>
          </a:xfrm>
          <a:prstGeom prst="rect">
            <a:avLst/>
          </a:prstGeom>
          <a:solidFill>
            <a:srgbClr val="FF9900"/>
          </a:solidFill>
          <a:ln w="9525">
            <a:solidFill>
              <a:schemeClr val="tx1"/>
            </a:solidFill>
            <a:miter lim="800000"/>
            <a:headEnd/>
            <a:tailEnd/>
          </a:ln>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685800" fontAlgn="base">
              <a:spcBef>
                <a:spcPct val="0"/>
              </a:spcBef>
              <a:spcAft>
                <a:spcPct val="0"/>
              </a:spcAft>
              <a:buClrTx/>
            </a:pPr>
            <a:r>
              <a:rPr lang="en-US" altLang="en-US" sz="1350" b="1" kern="1200">
                <a:solidFill>
                  <a:srgbClr val="000000"/>
                </a:solidFill>
                <a:latin typeface="Gabriola" panose="04040605051002020D02" pitchFamily="82" charset="0"/>
                <a:ea typeface="+mn-ea"/>
                <a:cs typeface="+mn-cs"/>
              </a:rPr>
              <a:t>10</a:t>
            </a:r>
          </a:p>
        </p:txBody>
      </p:sp>
      <p:sp>
        <p:nvSpPr>
          <p:cNvPr id="21519" name="Text Box 14"/>
          <p:cNvSpPr txBox="1">
            <a:spLocks noChangeArrowheads="1"/>
          </p:cNvSpPr>
          <p:nvPr/>
        </p:nvSpPr>
        <p:spPr bwMode="auto">
          <a:xfrm>
            <a:off x="6927056" y="3775472"/>
            <a:ext cx="280846" cy="30008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685800" fontAlgn="base">
              <a:spcBef>
                <a:spcPct val="0"/>
              </a:spcBef>
              <a:spcAft>
                <a:spcPct val="0"/>
              </a:spcAft>
              <a:buClrTx/>
            </a:pPr>
            <a:r>
              <a:rPr lang="en-US" altLang="en-US" sz="1350" b="1" kern="1200">
                <a:solidFill>
                  <a:srgbClr val="000000"/>
                </a:solidFill>
                <a:latin typeface="Gabriola" panose="04040605051002020D02" pitchFamily="82" charset="0"/>
                <a:ea typeface="+mn-ea"/>
                <a:cs typeface="+mn-cs"/>
              </a:rPr>
              <a:t>12</a:t>
            </a:r>
          </a:p>
        </p:txBody>
      </p:sp>
      <p:sp>
        <p:nvSpPr>
          <p:cNvPr id="21520" name="Text Box 15"/>
          <p:cNvSpPr txBox="1">
            <a:spLocks noChangeArrowheads="1"/>
          </p:cNvSpPr>
          <p:nvPr/>
        </p:nvSpPr>
        <p:spPr bwMode="auto">
          <a:xfrm>
            <a:off x="6412706" y="3775472"/>
            <a:ext cx="264816" cy="30008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685800" fontAlgn="base">
              <a:spcBef>
                <a:spcPct val="0"/>
              </a:spcBef>
              <a:spcAft>
                <a:spcPct val="0"/>
              </a:spcAft>
              <a:buClrTx/>
            </a:pPr>
            <a:r>
              <a:rPr lang="en-US" altLang="en-US" sz="1350" b="1" kern="1200">
                <a:solidFill>
                  <a:srgbClr val="000000"/>
                </a:solidFill>
                <a:latin typeface="Gabriola" panose="04040605051002020D02" pitchFamily="82" charset="0"/>
                <a:ea typeface="+mn-ea"/>
                <a:cs typeface="+mn-cs"/>
              </a:rPr>
              <a:t>11</a:t>
            </a:r>
          </a:p>
        </p:txBody>
      </p:sp>
      <p:sp>
        <p:nvSpPr>
          <p:cNvPr id="21521" name="Line 16"/>
          <p:cNvSpPr>
            <a:spLocks noChangeShapeType="1"/>
          </p:cNvSpPr>
          <p:nvPr/>
        </p:nvSpPr>
        <p:spPr bwMode="auto">
          <a:xfrm>
            <a:off x="6012656" y="2232422"/>
            <a:ext cx="0" cy="3429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defTabSz="685800" fontAlgn="base">
              <a:spcBef>
                <a:spcPct val="0"/>
              </a:spcBef>
              <a:spcAft>
                <a:spcPct val="0"/>
              </a:spcAft>
              <a:buClrTx/>
            </a:pPr>
            <a:endParaRPr lang="en-US" sz="1800" b="1" kern="1200">
              <a:latin typeface="Gabriola" panose="04040605051002020D02" pitchFamily="82" charset="0"/>
              <a:ea typeface="+mn-ea"/>
              <a:cs typeface="+mn-cs"/>
            </a:endParaRPr>
          </a:p>
        </p:txBody>
      </p:sp>
      <p:sp>
        <p:nvSpPr>
          <p:cNvPr id="21522" name="Line 17"/>
          <p:cNvSpPr>
            <a:spLocks noChangeShapeType="1"/>
          </p:cNvSpPr>
          <p:nvPr/>
        </p:nvSpPr>
        <p:spPr bwMode="auto">
          <a:xfrm flipH="1">
            <a:off x="5555456" y="2232422"/>
            <a:ext cx="457200" cy="342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685800" fontAlgn="base">
              <a:spcBef>
                <a:spcPct val="0"/>
              </a:spcBef>
              <a:spcAft>
                <a:spcPct val="0"/>
              </a:spcAft>
              <a:buClrTx/>
            </a:pPr>
            <a:endParaRPr lang="en-US" sz="1800" b="1" kern="1200">
              <a:latin typeface="Gabriola" panose="04040605051002020D02" pitchFamily="82" charset="0"/>
              <a:ea typeface="+mn-ea"/>
              <a:cs typeface="+mn-cs"/>
            </a:endParaRPr>
          </a:p>
        </p:txBody>
      </p:sp>
      <p:sp>
        <p:nvSpPr>
          <p:cNvPr id="21523" name="Line 18"/>
          <p:cNvSpPr>
            <a:spLocks noChangeShapeType="1"/>
          </p:cNvSpPr>
          <p:nvPr/>
        </p:nvSpPr>
        <p:spPr bwMode="auto">
          <a:xfrm>
            <a:off x="6012656" y="2232422"/>
            <a:ext cx="457200" cy="342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685800" fontAlgn="base">
              <a:spcBef>
                <a:spcPct val="0"/>
              </a:spcBef>
              <a:spcAft>
                <a:spcPct val="0"/>
              </a:spcAft>
              <a:buClrTx/>
            </a:pPr>
            <a:endParaRPr lang="en-US" sz="1800" b="1" kern="1200">
              <a:latin typeface="Gabriola" panose="04040605051002020D02" pitchFamily="82" charset="0"/>
              <a:ea typeface="+mn-ea"/>
              <a:cs typeface="+mn-cs"/>
            </a:endParaRPr>
          </a:p>
        </p:txBody>
      </p:sp>
      <p:sp>
        <p:nvSpPr>
          <p:cNvPr id="21524" name="Line 19"/>
          <p:cNvSpPr>
            <a:spLocks noChangeShapeType="1"/>
          </p:cNvSpPr>
          <p:nvPr/>
        </p:nvSpPr>
        <p:spPr bwMode="auto">
          <a:xfrm flipH="1">
            <a:off x="5098256" y="2861072"/>
            <a:ext cx="457200" cy="2857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685800" fontAlgn="base">
              <a:spcBef>
                <a:spcPct val="0"/>
              </a:spcBef>
              <a:spcAft>
                <a:spcPct val="0"/>
              </a:spcAft>
              <a:buClrTx/>
            </a:pPr>
            <a:endParaRPr lang="en-US" sz="1800" b="1" kern="1200">
              <a:latin typeface="Gabriola" panose="04040605051002020D02" pitchFamily="82" charset="0"/>
              <a:ea typeface="+mn-ea"/>
              <a:cs typeface="+mn-cs"/>
            </a:endParaRPr>
          </a:p>
        </p:txBody>
      </p:sp>
      <p:sp>
        <p:nvSpPr>
          <p:cNvPr id="21525" name="Line 20"/>
          <p:cNvSpPr>
            <a:spLocks noChangeShapeType="1"/>
          </p:cNvSpPr>
          <p:nvPr/>
        </p:nvSpPr>
        <p:spPr bwMode="auto">
          <a:xfrm>
            <a:off x="5555456" y="2861072"/>
            <a:ext cx="0" cy="2857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685800" fontAlgn="base">
              <a:spcBef>
                <a:spcPct val="0"/>
              </a:spcBef>
              <a:spcAft>
                <a:spcPct val="0"/>
              </a:spcAft>
              <a:buClrTx/>
            </a:pPr>
            <a:endParaRPr lang="en-US" sz="1800" b="1" kern="1200">
              <a:latin typeface="Gabriola" panose="04040605051002020D02" pitchFamily="82" charset="0"/>
              <a:ea typeface="+mn-ea"/>
              <a:cs typeface="+mn-cs"/>
            </a:endParaRPr>
          </a:p>
        </p:txBody>
      </p:sp>
      <p:sp>
        <p:nvSpPr>
          <p:cNvPr id="21526" name="Line 21"/>
          <p:cNvSpPr>
            <a:spLocks noChangeShapeType="1"/>
          </p:cNvSpPr>
          <p:nvPr/>
        </p:nvSpPr>
        <p:spPr bwMode="auto">
          <a:xfrm>
            <a:off x="5212556" y="3318272"/>
            <a:ext cx="228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685800" fontAlgn="base">
              <a:spcBef>
                <a:spcPct val="0"/>
              </a:spcBef>
              <a:spcAft>
                <a:spcPct val="0"/>
              </a:spcAft>
              <a:buClrTx/>
            </a:pPr>
            <a:endParaRPr lang="en-US" sz="1800" b="1" kern="1200">
              <a:latin typeface="Gabriola" panose="04040605051002020D02" pitchFamily="82" charset="0"/>
              <a:ea typeface="+mn-ea"/>
              <a:cs typeface="+mn-cs"/>
            </a:endParaRPr>
          </a:p>
        </p:txBody>
      </p:sp>
      <p:sp>
        <p:nvSpPr>
          <p:cNvPr id="21527" name="Line 22"/>
          <p:cNvSpPr>
            <a:spLocks noChangeShapeType="1"/>
          </p:cNvSpPr>
          <p:nvPr/>
        </p:nvSpPr>
        <p:spPr bwMode="auto">
          <a:xfrm>
            <a:off x="5555456" y="3432572"/>
            <a:ext cx="0" cy="342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685800" fontAlgn="base">
              <a:spcBef>
                <a:spcPct val="0"/>
              </a:spcBef>
              <a:spcAft>
                <a:spcPct val="0"/>
              </a:spcAft>
              <a:buClrTx/>
            </a:pPr>
            <a:endParaRPr lang="en-US" sz="1800" b="1" kern="1200">
              <a:latin typeface="Gabriola" panose="04040605051002020D02" pitchFamily="82" charset="0"/>
              <a:ea typeface="+mn-ea"/>
              <a:cs typeface="+mn-cs"/>
            </a:endParaRPr>
          </a:p>
        </p:txBody>
      </p:sp>
      <p:sp>
        <p:nvSpPr>
          <p:cNvPr id="21528" name="Line 23"/>
          <p:cNvSpPr>
            <a:spLocks noChangeShapeType="1"/>
          </p:cNvSpPr>
          <p:nvPr/>
        </p:nvSpPr>
        <p:spPr bwMode="auto">
          <a:xfrm>
            <a:off x="6012656" y="2861072"/>
            <a:ext cx="0" cy="2857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defTabSz="685800" fontAlgn="base">
              <a:spcBef>
                <a:spcPct val="0"/>
              </a:spcBef>
              <a:spcAft>
                <a:spcPct val="0"/>
              </a:spcAft>
              <a:buClrTx/>
            </a:pPr>
            <a:endParaRPr lang="en-US" sz="1800" b="1" kern="1200">
              <a:latin typeface="Gabriola" panose="04040605051002020D02" pitchFamily="82" charset="0"/>
              <a:ea typeface="+mn-ea"/>
              <a:cs typeface="+mn-cs"/>
            </a:endParaRPr>
          </a:p>
        </p:txBody>
      </p:sp>
      <p:sp>
        <p:nvSpPr>
          <p:cNvPr id="21529" name="Line 24"/>
          <p:cNvSpPr>
            <a:spLocks noChangeShapeType="1"/>
          </p:cNvSpPr>
          <p:nvPr/>
        </p:nvSpPr>
        <p:spPr bwMode="auto">
          <a:xfrm>
            <a:off x="6012656" y="2861072"/>
            <a:ext cx="457200" cy="2857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685800" fontAlgn="base">
              <a:spcBef>
                <a:spcPct val="0"/>
              </a:spcBef>
              <a:spcAft>
                <a:spcPct val="0"/>
              </a:spcAft>
              <a:buClrTx/>
            </a:pPr>
            <a:endParaRPr lang="en-US" sz="1800" b="1" kern="1200">
              <a:latin typeface="Gabriola" panose="04040605051002020D02" pitchFamily="82" charset="0"/>
              <a:ea typeface="+mn-ea"/>
              <a:cs typeface="+mn-cs"/>
            </a:endParaRPr>
          </a:p>
        </p:txBody>
      </p:sp>
      <p:sp>
        <p:nvSpPr>
          <p:cNvPr id="21530" name="Line 25"/>
          <p:cNvSpPr>
            <a:spLocks noChangeShapeType="1"/>
          </p:cNvSpPr>
          <p:nvPr/>
        </p:nvSpPr>
        <p:spPr bwMode="auto">
          <a:xfrm>
            <a:off x="6012656" y="3432572"/>
            <a:ext cx="571500" cy="342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685800" fontAlgn="base">
              <a:spcBef>
                <a:spcPct val="0"/>
              </a:spcBef>
              <a:spcAft>
                <a:spcPct val="0"/>
              </a:spcAft>
              <a:buClrTx/>
            </a:pPr>
            <a:endParaRPr lang="en-US" sz="1800" b="1" kern="1200">
              <a:latin typeface="Gabriola" panose="04040605051002020D02" pitchFamily="82" charset="0"/>
              <a:ea typeface="+mn-ea"/>
              <a:cs typeface="+mn-cs"/>
            </a:endParaRPr>
          </a:p>
        </p:txBody>
      </p:sp>
      <p:sp>
        <p:nvSpPr>
          <p:cNvPr id="21531" name="Line 26"/>
          <p:cNvSpPr>
            <a:spLocks noChangeShapeType="1"/>
          </p:cNvSpPr>
          <p:nvPr/>
        </p:nvSpPr>
        <p:spPr bwMode="auto">
          <a:xfrm>
            <a:off x="6469856" y="3432572"/>
            <a:ext cx="114300" cy="342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685800" fontAlgn="base">
              <a:spcBef>
                <a:spcPct val="0"/>
              </a:spcBef>
              <a:spcAft>
                <a:spcPct val="0"/>
              </a:spcAft>
              <a:buClrTx/>
            </a:pPr>
            <a:endParaRPr lang="en-US" sz="1800" b="1" kern="1200">
              <a:latin typeface="Gabriola" panose="04040605051002020D02" pitchFamily="82" charset="0"/>
              <a:ea typeface="+mn-ea"/>
              <a:cs typeface="+mn-cs"/>
            </a:endParaRPr>
          </a:p>
        </p:txBody>
      </p:sp>
      <p:sp>
        <p:nvSpPr>
          <p:cNvPr id="21532" name="Line 27"/>
          <p:cNvSpPr>
            <a:spLocks noChangeShapeType="1"/>
          </p:cNvSpPr>
          <p:nvPr/>
        </p:nvSpPr>
        <p:spPr bwMode="auto">
          <a:xfrm>
            <a:off x="6012656" y="3432572"/>
            <a:ext cx="57150" cy="342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685800" fontAlgn="base">
              <a:spcBef>
                <a:spcPct val="0"/>
              </a:spcBef>
              <a:spcAft>
                <a:spcPct val="0"/>
              </a:spcAft>
              <a:buClrTx/>
            </a:pPr>
            <a:endParaRPr lang="en-US" sz="1800" b="1" kern="1200">
              <a:latin typeface="Gabriola" panose="04040605051002020D02" pitchFamily="82" charset="0"/>
              <a:ea typeface="+mn-ea"/>
              <a:cs typeface="+mn-cs"/>
            </a:endParaRPr>
          </a:p>
        </p:txBody>
      </p:sp>
      <p:sp>
        <p:nvSpPr>
          <p:cNvPr id="21533" name="Line 28"/>
          <p:cNvSpPr>
            <a:spLocks noChangeShapeType="1"/>
          </p:cNvSpPr>
          <p:nvPr/>
        </p:nvSpPr>
        <p:spPr bwMode="auto">
          <a:xfrm>
            <a:off x="6469856" y="3432572"/>
            <a:ext cx="628650" cy="342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685800" fontAlgn="base">
              <a:spcBef>
                <a:spcPct val="0"/>
              </a:spcBef>
              <a:spcAft>
                <a:spcPct val="0"/>
              </a:spcAft>
              <a:buClrTx/>
            </a:pPr>
            <a:endParaRPr lang="en-US" sz="1800" b="1" kern="1200">
              <a:latin typeface="Gabriola" panose="04040605051002020D02" pitchFamily="82" charset="0"/>
              <a:ea typeface="+mn-ea"/>
              <a:cs typeface="+mn-cs"/>
            </a:endParaRPr>
          </a:p>
        </p:txBody>
      </p:sp>
      <p:sp>
        <p:nvSpPr>
          <p:cNvPr id="21534" name="Text Box 29"/>
          <p:cNvSpPr txBox="1">
            <a:spLocks noChangeArrowheads="1"/>
          </p:cNvSpPr>
          <p:nvPr/>
        </p:nvSpPr>
        <p:spPr bwMode="auto">
          <a:xfrm>
            <a:off x="5429250" y="1953816"/>
            <a:ext cx="431528"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685800" fontAlgn="base">
              <a:spcBef>
                <a:spcPct val="0"/>
              </a:spcBef>
              <a:spcAft>
                <a:spcPct val="0"/>
              </a:spcAft>
              <a:buClrTx/>
            </a:pPr>
            <a:r>
              <a:rPr lang="en-US" altLang="en-US" sz="1350" b="1" kern="1200">
                <a:solidFill>
                  <a:srgbClr val="000000"/>
                </a:solidFill>
                <a:latin typeface="Gabriola" panose="04040605051002020D02" pitchFamily="82" charset="0"/>
                <a:ea typeface="+mn-ea"/>
                <a:cs typeface="+mn-cs"/>
              </a:rPr>
              <a:t>start</a:t>
            </a:r>
          </a:p>
        </p:txBody>
      </p:sp>
      <p:sp>
        <p:nvSpPr>
          <p:cNvPr id="21535" name="Text Box 30"/>
          <p:cNvSpPr txBox="1">
            <a:spLocks noChangeArrowheads="1"/>
          </p:cNvSpPr>
          <p:nvPr/>
        </p:nvSpPr>
        <p:spPr bwMode="auto">
          <a:xfrm>
            <a:off x="5824538" y="4057650"/>
            <a:ext cx="407484"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685800" fontAlgn="base">
              <a:spcBef>
                <a:spcPct val="0"/>
              </a:spcBef>
              <a:spcAft>
                <a:spcPct val="0"/>
              </a:spcAft>
              <a:buClrTx/>
            </a:pPr>
            <a:r>
              <a:rPr lang="en-US" altLang="en-US" sz="1350" b="1" kern="1200">
                <a:solidFill>
                  <a:srgbClr val="000000"/>
                </a:solidFill>
                <a:latin typeface="Gabriola" panose="04040605051002020D02" pitchFamily="82" charset="0"/>
                <a:ea typeface="+mn-ea"/>
                <a:cs typeface="+mn-cs"/>
              </a:rPr>
              <a:t>goal</a:t>
            </a:r>
          </a:p>
        </p:txBody>
      </p:sp>
      <p:sp>
        <p:nvSpPr>
          <p:cNvPr id="21556" name="Text Box 51"/>
          <p:cNvSpPr txBox="1">
            <a:spLocks noChangeArrowheads="1"/>
          </p:cNvSpPr>
          <p:nvPr/>
        </p:nvSpPr>
        <p:spPr bwMode="auto">
          <a:xfrm>
            <a:off x="2857500" y="4142185"/>
            <a:ext cx="450764"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685800" fontAlgn="base">
              <a:spcBef>
                <a:spcPct val="0"/>
              </a:spcBef>
              <a:spcAft>
                <a:spcPct val="0"/>
              </a:spcAft>
              <a:buClrTx/>
            </a:pPr>
            <a:r>
              <a:rPr lang="en-US" altLang="en-US" sz="1350" b="1" kern="1200">
                <a:solidFill>
                  <a:srgbClr val="000000"/>
                </a:solidFill>
                <a:latin typeface="Gabriola" panose="04040605051002020D02" pitchFamily="82" charset="0"/>
                <a:ea typeface="+mn-ea"/>
                <a:cs typeface="+mn-cs"/>
              </a:rPr>
              <a:t>Push</a:t>
            </a:r>
          </a:p>
        </p:txBody>
      </p:sp>
      <p:sp>
        <p:nvSpPr>
          <p:cNvPr id="21557" name="Text Box 52"/>
          <p:cNvSpPr txBox="1">
            <a:spLocks noChangeArrowheads="1"/>
          </p:cNvSpPr>
          <p:nvPr/>
        </p:nvSpPr>
        <p:spPr bwMode="auto">
          <a:xfrm>
            <a:off x="2857500" y="3782616"/>
            <a:ext cx="450764"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685800" fontAlgn="base">
              <a:spcBef>
                <a:spcPct val="0"/>
              </a:spcBef>
              <a:spcAft>
                <a:spcPct val="0"/>
              </a:spcAft>
              <a:buClrTx/>
            </a:pPr>
            <a:r>
              <a:rPr lang="en-US" altLang="en-US" sz="1350" b="1" kern="1200">
                <a:solidFill>
                  <a:srgbClr val="000000"/>
                </a:solidFill>
                <a:latin typeface="Gabriola" panose="04040605051002020D02" pitchFamily="82" charset="0"/>
                <a:ea typeface="+mn-ea"/>
                <a:cs typeface="+mn-cs"/>
              </a:rPr>
              <a:t>Push</a:t>
            </a:r>
          </a:p>
        </p:txBody>
      </p:sp>
      <p:sp>
        <p:nvSpPr>
          <p:cNvPr id="21558" name="Text Box 53"/>
          <p:cNvSpPr txBox="1">
            <a:spLocks noChangeArrowheads="1"/>
          </p:cNvSpPr>
          <p:nvPr/>
        </p:nvSpPr>
        <p:spPr bwMode="auto">
          <a:xfrm>
            <a:off x="2857500" y="3371850"/>
            <a:ext cx="450764"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685800" fontAlgn="base">
              <a:spcBef>
                <a:spcPct val="0"/>
              </a:spcBef>
              <a:spcAft>
                <a:spcPct val="0"/>
              </a:spcAft>
              <a:buClrTx/>
            </a:pPr>
            <a:r>
              <a:rPr lang="en-US" altLang="en-US" sz="1350" b="1" kern="1200">
                <a:solidFill>
                  <a:srgbClr val="000000"/>
                </a:solidFill>
                <a:latin typeface="Gabriola" panose="04040605051002020D02" pitchFamily="82" charset="0"/>
                <a:ea typeface="+mn-ea"/>
                <a:cs typeface="+mn-cs"/>
              </a:rPr>
              <a:t>Push</a:t>
            </a:r>
          </a:p>
        </p:txBody>
      </p:sp>
      <p:sp>
        <p:nvSpPr>
          <p:cNvPr id="36" name="Title 1"/>
          <p:cNvSpPr txBox="1">
            <a:spLocks/>
          </p:cNvSpPr>
          <p:nvPr/>
        </p:nvSpPr>
        <p:spPr>
          <a:xfrm>
            <a:off x="1767840" y="141288"/>
            <a:ext cx="4632960" cy="57499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1pPr>
            <a:lvl2pPr marR="0" lvl="1"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2pPr>
            <a:lvl3pPr marR="0" lvl="2"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3pPr>
            <a:lvl4pPr marR="0" lvl="3"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4pPr>
            <a:lvl5pPr marR="0" lvl="4"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5pPr>
            <a:lvl6pPr marR="0" lvl="5"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6pPr>
            <a:lvl7pPr marR="0" lvl="6"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7pPr>
            <a:lvl8pPr marR="0" lvl="7"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8pPr>
            <a:lvl9pPr marR="0" lvl="8"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9pPr>
          </a:lstStyle>
          <a:p>
            <a:r>
              <a:rPr lang="en-IN" sz="3200" b="1" dirty="0" smtClean="0">
                <a:solidFill>
                  <a:srgbClr val="000000"/>
                </a:solidFill>
                <a:latin typeface="Gabriola" panose="04040605051002020D02" pitchFamily="82" charset="0"/>
                <a:ea typeface="Arial"/>
                <a:cs typeface="Arial"/>
              </a:rPr>
              <a:t>Depth First Search (Backtracking)</a:t>
            </a:r>
            <a:endParaRPr lang="en-IN" sz="3200" b="1" dirty="0">
              <a:solidFill>
                <a:srgbClr val="000000"/>
              </a:solidFill>
              <a:latin typeface="Gabriola" panose="04040605051002020D02" pitchFamily="82" charset="0"/>
              <a:ea typeface="Arial"/>
              <a:cs typeface="Arial"/>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52</a:t>
            </a:fld>
            <a:endParaRPr lang="en"/>
          </a:p>
        </p:txBody>
      </p:sp>
    </p:spTree>
    <p:extLst>
      <p:ext uri="{BB962C8B-B14F-4D97-AF65-F5344CB8AC3E}">
        <p14:creationId xmlns:p14="http://schemas.microsoft.com/office/powerpoint/2010/main" val="59735395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3"/>
          <p:cNvSpPr>
            <a:spLocks noGrp="1" noChangeArrowheads="1"/>
          </p:cNvSpPr>
          <p:nvPr>
            <p:ph type="body" sz="half" idx="4294967295"/>
          </p:nvPr>
        </p:nvSpPr>
        <p:spPr>
          <a:xfrm>
            <a:off x="2438399" y="1159727"/>
            <a:ext cx="1769327" cy="3282540"/>
          </a:xfrm>
        </p:spPr>
        <p:txBody>
          <a:bodyPr/>
          <a:lstStyle/>
          <a:p>
            <a:pPr eaLnBrk="1" hangingPunct="1"/>
            <a:r>
              <a:rPr lang="en-US" altLang="en-US" sz="1500" b="1" dirty="0">
                <a:latin typeface="Gabriola" panose="04040605051002020D02" pitchFamily="82" charset="0"/>
              </a:rPr>
              <a:t>Stack</a:t>
            </a:r>
          </a:p>
          <a:p>
            <a:pPr lvl="1" eaLnBrk="1" hangingPunct="1"/>
            <a:endParaRPr lang="en-US" altLang="en-US" sz="1350" b="1" i="1" dirty="0">
              <a:latin typeface="Gabriola" panose="04040605051002020D02" pitchFamily="82" charset="0"/>
            </a:endParaRPr>
          </a:p>
        </p:txBody>
      </p:sp>
      <p:graphicFrame>
        <p:nvGraphicFramePr>
          <p:cNvPr id="417823" name="Group 31"/>
          <p:cNvGraphicFramePr>
            <a:graphicFrameLocks noGrp="1"/>
          </p:cNvGraphicFramePr>
          <p:nvPr>
            <p:ph sz="half" idx="4294967295"/>
            <p:extLst>
              <p:ext uri="{D42A27DB-BD31-4B8C-83A1-F6EECF244321}">
                <p14:modId xmlns:p14="http://schemas.microsoft.com/office/powerpoint/2010/main" val="134479471"/>
              </p:ext>
            </p:extLst>
          </p:nvPr>
        </p:nvGraphicFramePr>
        <p:xfrm>
          <a:off x="3452841" y="1594247"/>
          <a:ext cx="647700" cy="2819400"/>
        </p:xfrm>
        <a:graphic>
          <a:graphicData uri="http://schemas.openxmlformats.org/drawingml/2006/table">
            <a:tbl>
              <a:tblPr/>
              <a:tblGrid>
                <a:gridCol w="647700">
                  <a:extLst>
                    <a:ext uri="{9D8B030D-6E8A-4147-A177-3AD203B41FA5}">
                      <a16:colId xmlns:a16="http://schemas.microsoft.com/office/drawing/2014/main" val="10324667"/>
                    </a:ext>
                  </a:extLst>
                </a:gridCol>
              </a:tblGrid>
              <a:tr h="352425">
                <a:tc>
                  <a:txBody>
                    <a:bodyPr/>
                    <a:lstStyle>
                      <a:lvl1pPr eaLnBrk="0" hangingPunct="0">
                        <a:spcBef>
                          <a:spcPct val="20000"/>
                        </a:spcBef>
                        <a:defRPr sz="2000">
                          <a:solidFill>
                            <a:srgbClr val="FF0000"/>
                          </a:solidFill>
                          <a:latin typeface="Arial" panose="020B0604020202020204" pitchFamily="34" charset="0"/>
                        </a:defRPr>
                      </a:lvl1pPr>
                      <a:lvl2pPr marL="742950" indent="-285750" eaLnBrk="0" hangingPunct="0">
                        <a:spcBef>
                          <a:spcPct val="20000"/>
                        </a:spcBef>
                        <a:defRPr>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sz="1400">
                          <a:solidFill>
                            <a:schemeClr val="tx1"/>
                          </a:solidFill>
                          <a:latin typeface="Arial" panose="020B0604020202020204" pitchFamily="34" charset="0"/>
                        </a:defRPr>
                      </a:lvl4pPr>
                      <a:lvl5pPr marL="2057400" indent="-228600" eaLnBrk="0" hangingPunct="0">
                        <a:spcBef>
                          <a:spcPct val="20000"/>
                        </a:spcBef>
                        <a:defRPr sz="1200">
                          <a:solidFill>
                            <a:schemeClr val="tx1"/>
                          </a:solidFill>
                          <a:latin typeface="Arial" panose="020B0604020202020204" pitchFamily="34" charset="0"/>
                        </a:defRPr>
                      </a:lvl5pPr>
                      <a:lvl6pPr marL="2514600" indent="-228600" eaLnBrk="0" fontAlgn="base" hangingPunct="0">
                        <a:spcBef>
                          <a:spcPct val="20000"/>
                        </a:spcBef>
                        <a:spcAft>
                          <a:spcPct val="0"/>
                        </a:spcAft>
                        <a:defRPr sz="1200">
                          <a:solidFill>
                            <a:schemeClr val="tx1"/>
                          </a:solidFill>
                          <a:latin typeface="Arial" panose="020B0604020202020204" pitchFamily="34" charset="0"/>
                        </a:defRPr>
                      </a:lvl6pPr>
                      <a:lvl7pPr marL="2971800" indent="-228600" eaLnBrk="0" fontAlgn="base" hangingPunct="0">
                        <a:spcBef>
                          <a:spcPct val="20000"/>
                        </a:spcBef>
                        <a:spcAft>
                          <a:spcPct val="0"/>
                        </a:spcAft>
                        <a:defRPr sz="1200">
                          <a:solidFill>
                            <a:schemeClr val="tx1"/>
                          </a:solidFill>
                          <a:latin typeface="Arial" panose="020B0604020202020204" pitchFamily="34" charset="0"/>
                        </a:defRPr>
                      </a:lvl7pPr>
                      <a:lvl8pPr marL="3429000" indent="-228600" eaLnBrk="0" fontAlgn="base" hangingPunct="0">
                        <a:spcBef>
                          <a:spcPct val="20000"/>
                        </a:spcBef>
                        <a:spcAft>
                          <a:spcPct val="0"/>
                        </a:spcAft>
                        <a:defRPr sz="1200">
                          <a:solidFill>
                            <a:schemeClr val="tx1"/>
                          </a:solidFill>
                          <a:latin typeface="Arial" panose="020B0604020202020204" pitchFamily="34" charset="0"/>
                        </a:defRPr>
                      </a:lvl8pPr>
                      <a:lvl9pPr marL="3886200" indent="-228600" eaLnBrk="0" fontAlgn="base" hangingPunct="0">
                        <a:spcBef>
                          <a:spcPct val="20000"/>
                        </a:spcBef>
                        <a:spcAft>
                          <a:spcPct val="0"/>
                        </a:spcAft>
                        <a:defRPr sz="12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500" b="0" i="0" u="none" strike="noStrike" cap="none" normalizeH="0" baseline="0" smtClean="0">
                        <a:ln>
                          <a:noFill/>
                        </a:ln>
                        <a:solidFill>
                          <a:srgbClr val="FF0000"/>
                        </a:solidFill>
                        <a:effectLst/>
                        <a:latin typeface="Arial" panose="020B0604020202020204" pitchFamily="34" charset="0"/>
                      </a:endParaRPr>
                    </a:p>
                  </a:txBody>
                  <a:tcPr marL="68580" marR="68580" marT="34290" marB="3429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92620874"/>
                  </a:ext>
                </a:extLst>
              </a:tr>
              <a:tr h="352425">
                <a:tc>
                  <a:txBody>
                    <a:bodyPr/>
                    <a:lstStyle>
                      <a:lvl1pPr eaLnBrk="0" hangingPunct="0">
                        <a:spcBef>
                          <a:spcPct val="20000"/>
                        </a:spcBef>
                        <a:defRPr sz="2000">
                          <a:solidFill>
                            <a:srgbClr val="FF0000"/>
                          </a:solidFill>
                          <a:latin typeface="Arial" panose="020B0604020202020204" pitchFamily="34" charset="0"/>
                        </a:defRPr>
                      </a:lvl1pPr>
                      <a:lvl2pPr marL="742950" indent="-285750" eaLnBrk="0" hangingPunct="0">
                        <a:spcBef>
                          <a:spcPct val="20000"/>
                        </a:spcBef>
                        <a:defRPr>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sz="1400">
                          <a:solidFill>
                            <a:schemeClr val="tx1"/>
                          </a:solidFill>
                          <a:latin typeface="Arial" panose="020B0604020202020204" pitchFamily="34" charset="0"/>
                        </a:defRPr>
                      </a:lvl4pPr>
                      <a:lvl5pPr marL="2057400" indent="-228600" eaLnBrk="0" hangingPunct="0">
                        <a:spcBef>
                          <a:spcPct val="20000"/>
                        </a:spcBef>
                        <a:defRPr sz="1200">
                          <a:solidFill>
                            <a:schemeClr val="tx1"/>
                          </a:solidFill>
                          <a:latin typeface="Arial" panose="020B0604020202020204" pitchFamily="34" charset="0"/>
                        </a:defRPr>
                      </a:lvl5pPr>
                      <a:lvl6pPr marL="2514600" indent="-228600" eaLnBrk="0" fontAlgn="base" hangingPunct="0">
                        <a:spcBef>
                          <a:spcPct val="20000"/>
                        </a:spcBef>
                        <a:spcAft>
                          <a:spcPct val="0"/>
                        </a:spcAft>
                        <a:defRPr sz="1200">
                          <a:solidFill>
                            <a:schemeClr val="tx1"/>
                          </a:solidFill>
                          <a:latin typeface="Arial" panose="020B0604020202020204" pitchFamily="34" charset="0"/>
                        </a:defRPr>
                      </a:lvl6pPr>
                      <a:lvl7pPr marL="2971800" indent="-228600" eaLnBrk="0" fontAlgn="base" hangingPunct="0">
                        <a:spcBef>
                          <a:spcPct val="20000"/>
                        </a:spcBef>
                        <a:spcAft>
                          <a:spcPct val="0"/>
                        </a:spcAft>
                        <a:defRPr sz="1200">
                          <a:solidFill>
                            <a:schemeClr val="tx1"/>
                          </a:solidFill>
                          <a:latin typeface="Arial" panose="020B0604020202020204" pitchFamily="34" charset="0"/>
                        </a:defRPr>
                      </a:lvl7pPr>
                      <a:lvl8pPr marL="3429000" indent="-228600" eaLnBrk="0" fontAlgn="base" hangingPunct="0">
                        <a:spcBef>
                          <a:spcPct val="20000"/>
                        </a:spcBef>
                        <a:spcAft>
                          <a:spcPct val="0"/>
                        </a:spcAft>
                        <a:defRPr sz="1200">
                          <a:solidFill>
                            <a:schemeClr val="tx1"/>
                          </a:solidFill>
                          <a:latin typeface="Arial" panose="020B0604020202020204" pitchFamily="34" charset="0"/>
                        </a:defRPr>
                      </a:lvl8pPr>
                      <a:lvl9pPr marL="3886200" indent="-228600" eaLnBrk="0" fontAlgn="base" hangingPunct="0">
                        <a:spcBef>
                          <a:spcPct val="20000"/>
                        </a:spcBef>
                        <a:spcAft>
                          <a:spcPct val="0"/>
                        </a:spcAft>
                        <a:defRPr sz="12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500" b="0" i="0" u="none" strike="noStrike" cap="none" normalizeH="0" baseline="0" smtClean="0">
                        <a:ln>
                          <a:noFill/>
                        </a:ln>
                        <a:solidFill>
                          <a:srgbClr val="FF0000"/>
                        </a:solidFill>
                        <a:effectLst/>
                        <a:latin typeface="Arial" panose="020B0604020202020204" pitchFamily="34" charset="0"/>
                      </a:endParaRPr>
                    </a:p>
                  </a:txBody>
                  <a:tcPr marL="68580" marR="68580" marT="34290" marB="3429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52531652"/>
                  </a:ext>
                </a:extLst>
              </a:tr>
              <a:tr h="352425">
                <a:tc>
                  <a:txBody>
                    <a:bodyPr/>
                    <a:lstStyle>
                      <a:lvl1pPr eaLnBrk="0" hangingPunct="0">
                        <a:spcBef>
                          <a:spcPct val="20000"/>
                        </a:spcBef>
                        <a:defRPr sz="2000">
                          <a:solidFill>
                            <a:srgbClr val="FF0000"/>
                          </a:solidFill>
                          <a:latin typeface="Arial" panose="020B0604020202020204" pitchFamily="34" charset="0"/>
                        </a:defRPr>
                      </a:lvl1pPr>
                      <a:lvl2pPr marL="742950" indent="-285750" eaLnBrk="0" hangingPunct="0">
                        <a:spcBef>
                          <a:spcPct val="20000"/>
                        </a:spcBef>
                        <a:defRPr>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sz="1400">
                          <a:solidFill>
                            <a:schemeClr val="tx1"/>
                          </a:solidFill>
                          <a:latin typeface="Arial" panose="020B0604020202020204" pitchFamily="34" charset="0"/>
                        </a:defRPr>
                      </a:lvl4pPr>
                      <a:lvl5pPr marL="2057400" indent="-228600" eaLnBrk="0" hangingPunct="0">
                        <a:spcBef>
                          <a:spcPct val="20000"/>
                        </a:spcBef>
                        <a:defRPr sz="1200">
                          <a:solidFill>
                            <a:schemeClr val="tx1"/>
                          </a:solidFill>
                          <a:latin typeface="Arial" panose="020B0604020202020204" pitchFamily="34" charset="0"/>
                        </a:defRPr>
                      </a:lvl5pPr>
                      <a:lvl6pPr marL="2514600" indent="-228600" eaLnBrk="0" fontAlgn="base" hangingPunct="0">
                        <a:spcBef>
                          <a:spcPct val="20000"/>
                        </a:spcBef>
                        <a:spcAft>
                          <a:spcPct val="0"/>
                        </a:spcAft>
                        <a:defRPr sz="1200">
                          <a:solidFill>
                            <a:schemeClr val="tx1"/>
                          </a:solidFill>
                          <a:latin typeface="Arial" panose="020B0604020202020204" pitchFamily="34" charset="0"/>
                        </a:defRPr>
                      </a:lvl6pPr>
                      <a:lvl7pPr marL="2971800" indent="-228600" eaLnBrk="0" fontAlgn="base" hangingPunct="0">
                        <a:spcBef>
                          <a:spcPct val="20000"/>
                        </a:spcBef>
                        <a:spcAft>
                          <a:spcPct val="0"/>
                        </a:spcAft>
                        <a:defRPr sz="1200">
                          <a:solidFill>
                            <a:schemeClr val="tx1"/>
                          </a:solidFill>
                          <a:latin typeface="Arial" panose="020B0604020202020204" pitchFamily="34" charset="0"/>
                        </a:defRPr>
                      </a:lvl7pPr>
                      <a:lvl8pPr marL="3429000" indent="-228600" eaLnBrk="0" fontAlgn="base" hangingPunct="0">
                        <a:spcBef>
                          <a:spcPct val="20000"/>
                        </a:spcBef>
                        <a:spcAft>
                          <a:spcPct val="0"/>
                        </a:spcAft>
                        <a:defRPr sz="1200">
                          <a:solidFill>
                            <a:schemeClr val="tx1"/>
                          </a:solidFill>
                          <a:latin typeface="Arial" panose="020B0604020202020204" pitchFamily="34" charset="0"/>
                        </a:defRPr>
                      </a:lvl8pPr>
                      <a:lvl9pPr marL="3886200" indent="-228600" eaLnBrk="0" fontAlgn="base" hangingPunct="0">
                        <a:spcBef>
                          <a:spcPct val="20000"/>
                        </a:spcBef>
                        <a:spcAft>
                          <a:spcPct val="0"/>
                        </a:spcAft>
                        <a:defRPr sz="12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500" b="0" i="0" u="none" strike="noStrike" cap="none" normalizeH="0" baseline="0" smtClean="0">
                        <a:ln>
                          <a:noFill/>
                        </a:ln>
                        <a:solidFill>
                          <a:srgbClr val="FF0000"/>
                        </a:solidFill>
                        <a:effectLst/>
                        <a:latin typeface="Arial" panose="020B0604020202020204" pitchFamily="34" charset="0"/>
                      </a:endParaRPr>
                    </a:p>
                  </a:txBody>
                  <a:tcPr marL="68580" marR="68580" marT="34290" marB="3429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01861558"/>
                  </a:ext>
                </a:extLst>
              </a:tr>
              <a:tr h="352425">
                <a:tc>
                  <a:txBody>
                    <a:bodyPr/>
                    <a:lstStyle>
                      <a:lvl1pPr eaLnBrk="0" hangingPunct="0">
                        <a:spcBef>
                          <a:spcPct val="20000"/>
                        </a:spcBef>
                        <a:defRPr sz="2000">
                          <a:solidFill>
                            <a:srgbClr val="FF0000"/>
                          </a:solidFill>
                          <a:latin typeface="Arial" panose="020B0604020202020204" pitchFamily="34" charset="0"/>
                        </a:defRPr>
                      </a:lvl1pPr>
                      <a:lvl2pPr marL="742950" indent="-285750" eaLnBrk="0" hangingPunct="0">
                        <a:spcBef>
                          <a:spcPct val="20000"/>
                        </a:spcBef>
                        <a:defRPr>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sz="1400">
                          <a:solidFill>
                            <a:schemeClr val="tx1"/>
                          </a:solidFill>
                          <a:latin typeface="Arial" panose="020B0604020202020204" pitchFamily="34" charset="0"/>
                        </a:defRPr>
                      </a:lvl4pPr>
                      <a:lvl5pPr marL="2057400" indent="-228600" eaLnBrk="0" hangingPunct="0">
                        <a:spcBef>
                          <a:spcPct val="20000"/>
                        </a:spcBef>
                        <a:defRPr sz="1200">
                          <a:solidFill>
                            <a:schemeClr val="tx1"/>
                          </a:solidFill>
                          <a:latin typeface="Arial" panose="020B0604020202020204" pitchFamily="34" charset="0"/>
                        </a:defRPr>
                      </a:lvl5pPr>
                      <a:lvl6pPr marL="2514600" indent="-228600" eaLnBrk="0" fontAlgn="base" hangingPunct="0">
                        <a:spcBef>
                          <a:spcPct val="20000"/>
                        </a:spcBef>
                        <a:spcAft>
                          <a:spcPct val="0"/>
                        </a:spcAft>
                        <a:defRPr sz="1200">
                          <a:solidFill>
                            <a:schemeClr val="tx1"/>
                          </a:solidFill>
                          <a:latin typeface="Arial" panose="020B0604020202020204" pitchFamily="34" charset="0"/>
                        </a:defRPr>
                      </a:lvl6pPr>
                      <a:lvl7pPr marL="2971800" indent="-228600" eaLnBrk="0" fontAlgn="base" hangingPunct="0">
                        <a:spcBef>
                          <a:spcPct val="20000"/>
                        </a:spcBef>
                        <a:spcAft>
                          <a:spcPct val="0"/>
                        </a:spcAft>
                        <a:defRPr sz="1200">
                          <a:solidFill>
                            <a:schemeClr val="tx1"/>
                          </a:solidFill>
                          <a:latin typeface="Arial" panose="020B0604020202020204" pitchFamily="34" charset="0"/>
                        </a:defRPr>
                      </a:lvl7pPr>
                      <a:lvl8pPr marL="3429000" indent="-228600" eaLnBrk="0" fontAlgn="base" hangingPunct="0">
                        <a:spcBef>
                          <a:spcPct val="20000"/>
                        </a:spcBef>
                        <a:spcAft>
                          <a:spcPct val="0"/>
                        </a:spcAft>
                        <a:defRPr sz="1200">
                          <a:solidFill>
                            <a:schemeClr val="tx1"/>
                          </a:solidFill>
                          <a:latin typeface="Arial" panose="020B0604020202020204" pitchFamily="34" charset="0"/>
                        </a:defRPr>
                      </a:lvl8pPr>
                      <a:lvl9pPr marL="3886200" indent="-228600" eaLnBrk="0" fontAlgn="base" hangingPunct="0">
                        <a:spcBef>
                          <a:spcPct val="20000"/>
                        </a:spcBef>
                        <a:spcAft>
                          <a:spcPct val="0"/>
                        </a:spcAft>
                        <a:defRPr sz="12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500" b="0" i="0" u="none" strike="noStrike" cap="none" normalizeH="0" baseline="0" smtClean="0">
                        <a:ln>
                          <a:noFill/>
                        </a:ln>
                        <a:solidFill>
                          <a:srgbClr val="FF0000"/>
                        </a:solidFill>
                        <a:effectLst/>
                        <a:latin typeface="Arial" panose="020B0604020202020204" pitchFamily="34" charset="0"/>
                      </a:endParaRPr>
                    </a:p>
                  </a:txBody>
                  <a:tcPr marL="68580" marR="68580" marT="34290" marB="3429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100217378"/>
                  </a:ext>
                </a:extLst>
              </a:tr>
              <a:tr h="352425">
                <a:tc>
                  <a:txBody>
                    <a:bodyPr/>
                    <a:lstStyle>
                      <a:lvl1pPr eaLnBrk="0" hangingPunct="0">
                        <a:spcBef>
                          <a:spcPct val="20000"/>
                        </a:spcBef>
                        <a:defRPr sz="2000">
                          <a:solidFill>
                            <a:srgbClr val="FF0000"/>
                          </a:solidFill>
                          <a:latin typeface="Arial" panose="020B0604020202020204" pitchFamily="34" charset="0"/>
                        </a:defRPr>
                      </a:lvl1pPr>
                      <a:lvl2pPr marL="742950" indent="-285750" eaLnBrk="0" hangingPunct="0">
                        <a:spcBef>
                          <a:spcPct val="20000"/>
                        </a:spcBef>
                        <a:defRPr>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sz="1400">
                          <a:solidFill>
                            <a:schemeClr val="tx1"/>
                          </a:solidFill>
                          <a:latin typeface="Arial" panose="020B0604020202020204" pitchFamily="34" charset="0"/>
                        </a:defRPr>
                      </a:lvl4pPr>
                      <a:lvl5pPr marL="2057400" indent="-228600" eaLnBrk="0" hangingPunct="0">
                        <a:spcBef>
                          <a:spcPct val="20000"/>
                        </a:spcBef>
                        <a:defRPr sz="1200">
                          <a:solidFill>
                            <a:schemeClr val="tx1"/>
                          </a:solidFill>
                          <a:latin typeface="Arial" panose="020B0604020202020204" pitchFamily="34" charset="0"/>
                        </a:defRPr>
                      </a:lvl5pPr>
                      <a:lvl6pPr marL="2514600" indent="-228600" eaLnBrk="0" fontAlgn="base" hangingPunct="0">
                        <a:spcBef>
                          <a:spcPct val="20000"/>
                        </a:spcBef>
                        <a:spcAft>
                          <a:spcPct val="0"/>
                        </a:spcAft>
                        <a:defRPr sz="1200">
                          <a:solidFill>
                            <a:schemeClr val="tx1"/>
                          </a:solidFill>
                          <a:latin typeface="Arial" panose="020B0604020202020204" pitchFamily="34" charset="0"/>
                        </a:defRPr>
                      </a:lvl6pPr>
                      <a:lvl7pPr marL="2971800" indent="-228600" eaLnBrk="0" fontAlgn="base" hangingPunct="0">
                        <a:spcBef>
                          <a:spcPct val="20000"/>
                        </a:spcBef>
                        <a:spcAft>
                          <a:spcPct val="0"/>
                        </a:spcAft>
                        <a:defRPr sz="1200">
                          <a:solidFill>
                            <a:schemeClr val="tx1"/>
                          </a:solidFill>
                          <a:latin typeface="Arial" panose="020B0604020202020204" pitchFamily="34" charset="0"/>
                        </a:defRPr>
                      </a:lvl7pPr>
                      <a:lvl8pPr marL="3429000" indent="-228600" eaLnBrk="0" fontAlgn="base" hangingPunct="0">
                        <a:spcBef>
                          <a:spcPct val="20000"/>
                        </a:spcBef>
                        <a:spcAft>
                          <a:spcPct val="0"/>
                        </a:spcAft>
                        <a:defRPr sz="1200">
                          <a:solidFill>
                            <a:schemeClr val="tx1"/>
                          </a:solidFill>
                          <a:latin typeface="Arial" panose="020B0604020202020204" pitchFamily="34" charset="0"/>
                        </a:defRPr>
                      </a:lvl8pPr>
                      <a:lvl9pPr marL="3886200" indent="-228600" eaLnBrk="0" fontAlgn="base" hangingPunct="0">
                        <a:spcBef>
                          <a:spcPct val="20000"/>
                        </a:spcBef>
                        <a:spcAft>
                          <a:spcPct val="0"/>
                        </a:spcAft>
                        <a:defRPr sz="12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500" b="0" i="0" u="none" strike="noStrike" cap="none" normalizeH="0" baseline="0" smtClean="0">
                          <a:ln>
                            <a:noFill/>
                          </a:ln>
                          <a:solidFill>
                            <a:srgbClr val="FF0000"/>
                          </a:solidFill>
                          <a:effectLst/>
                          <a:latin typeface="Arial" panose="020B0604020202020204" pitchFamily="34" charset="0"/>
                        </a:rPr>
                        <a:t>10</a:t>
                      </a:r>
                    </a:p>
                  </a:txBody>
                  <a:tcPr marL="68580" marR="68580" marT="34290" marB="3429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811443624"/>
                  </a:ext>
                </a:extLst>
              </a:tr>
              <a:tr h="352425">
                <a:tc>
                  <a:txBody>
                    <a:bodyPr/>
                    <a:lstStyle>
                      <a:lvl1pPr eaLnBrk="0" hangingPunct="0">
                        <a:spcBef>
                          <a:spcPct val="20000"/>
                        </a:spcBef>
                        <a:defRPr sz="2000">
                          <a:solidFill>
                            <a:srgbClr val="FF0000"/>
                          </a:solidFill>
                          <a:latin typeface="Arial" panose="020B0604020202020204" pitchFamily="34" charset="0"/>
                        </a:defRPr>
                      </a:lvl1pPr>
                      <a:lvl2pPr marL="742950" indent="-285750" eaLnBrk="0" hangingPunct="0">
                        <a:spcBef>
                          <a:spcPct val="20000"/>
                        </a:spcBef>
                        <a:defRPr>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sz="1400">
                          <a:solidFill>
                            <a:schemeClr val="tx1"/>
                          </a:solidFill>
                          <a:latin typeface="Arial" panose="020B0604020202020204" pitchFamily="34" charset="0"/>
                        </a:defRPr>
                      </a:lvl4pPr>
                      <a:lvl5pPr marL="2057400" indent="-228600" eaLnBrk="0" hangingPunct="0">
                        <a:spcBef>
                          <a:spcPct val="20000"/>
                        </a:spcBef>
                        <a:defRPr sz="1200">
                          <a:solidFill>
                            <a:schemeClr val="tx1"/>
                          </a:solidFill>
                          <a:latin typeface="Arial" panose="020B0604020202020204" pitchFamily="34" charset="0"/>
                        </a:defRPr>
                      </a:lvl5pPr>
                      <a:lvl6pPr marL="2514600" indent="-228600" eaLnBrk="0" fontAlgn="base" hangingPunct="0">
                        <a:spcBef>
                          <a:spcPct val="20000"/>
                        </a:spcBef>
                        <a:spcAft>
                          <a:spcPct val="0"/>
                        </a:spcAft>
                        <a:defRPr sz="1200">
                          <a:solidFill>
                            <a:schemeClr val="tx1"/>
                          </a:solidFill>
                          <a:latin typeface="Arial" panose="020B0604020202020204" pitchFamily="34" charset="0"/>
                        </a:defRPr>
                      </a:lvl6pPr>
                      <a:lvl7pPr marL="2971800" indent="-228600" eaLnBrk="0" fontAlgn="base" hangingPunct="0">
                        <a:spcBef>
                          <a:spcPct val="20000"/>
                        </a:spcBef>
                        <a:spcAft>
                          <a:spcPct val="0"/>
                        </a:spcAft>
                        <a:defRPr sz="1200">
                          <a:solidFill>
                            <a:schemeClr val="tx1"/>
                          </a:solidFill>
                          <a:latin typeface="Arial" panose="020B0604020202020204" pitchFamily="34" charset="0"/>
                        </a:defRPr>
                      </a:lvl7pPr>
                      <a:lvl8pPr marL="3429000" indent="-228600" eaLnBrk="0" fontAlgn="base" hangingPunct="0">
                        <a:spcBef>
                          <a:spcPct val="20000"/>
                        </a:spcBef>
                        <a:spcAft>
                          <a:spcPct val="0"/>
                        </a:spcAft>
                        <a:defRPr sz="1200">
                          <a:solidFill>
                            <a:schemeClr val="tx1"/>
                          </a:solidFill>
                          <a:latin typeface="Arial" panose="020B0604020202020204" pitchFamily="34" charset="0"/>
                        </a:defRPr>
                      </a:lvl8pPr>
                      <a:lvl9pPr marL="3886200" indent="-228600" eaLnBrk="0" fontAlgn="base" hangingPunct="0">
                        <a:spcBef>
                          <a:spcPct val="20000"/>
                        </a:spcBef>
                        <a:spcAft>
                          <a:spcPct val="0"/>
                        </a:spcAft>
                        <a:defRPr sz="12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500" b="0" i="0" u="none" strike="noStrike" cap="none" normalizeH="0" baseline="0" smtClean="0">
                          <a:ln>
                            <a:noFill/>
                          </a:ln>
                          <a:solidFill>
                            <a:srgbClr val="FF0000"/>
                          </a:solidFill>
                          <a:effectLst/>
                          <a:latin typeface="Arial" panose="020B0604020202020204" pitchFamily="34" charset="0"/>
                        </a:rPr>
                        <a:t>7</a:t>
                      </a:r>
                    </a:p>
                  </a:txBody>
                  <a:tcPr marL="68580" marR="68580" marT="34290" marB="3429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653547642"/>
                  </a:ext>
                </a:extLst>
              </a:tr>
              <a:tr h="352425">
                <a:tc>
                  <a:txBody>
                    <a:bodyPr/>
                    <a:lstStyle>
                      <a:lvl1pPr eaLnBrk="0" hangingPunct="0">
                        <a:spcBef>
                          <a:spcPct val="20000"/>
                        </a:spcBef>
                        <a:defRPr sz="2000">
                          <a:solidFill>
                            <a:srgbClr val="FF0000"/>
                          </a:solidFill>
                          <a:latin typeface="Arial" panose="020B0604020202020204" pitchFamily="34" charset="0"/>
                        </a:defRPr>
                      </a:lvl1pPr>
                      <a:lvl2pPr marL="742950" indent="-285750" eaLnBrk="0" hangingPunct="0">
                        <a:spcBef>
                          <a:spcPct val="20000"/>
                        </a:spcBef>
                        <a:defRPr>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sz="1400">
                          <a:solidFill>
                            <a:schemeClr val="tx1"/>
                          </a:solidFill>
                          <a:latin typeface="Arial" panose="020B0604020202020204" pitchFamily="34" charset="0"/>
                        </a:defRPr>
                      </a:lvl4pPr>
                      <a:lvl5pPr marL="2057400" indent="-228600" eaLnBrk="0" hangingPunct="0">
                        <a:spcBef>
                          <a:spcPct val="20000"/>
                        </a:spcBef>
                        <a:defRPr sz="1200">
                          <a:solidFill>
                            <a:schemeClr val="tx1"/>
                          </a:solidFill>
                          <a:latin typeface="Arial" panose="020B0604020202020204" pitchFamily="34" charset="0"/>
                        </a:defRPr>
                      </a:lvl5pPr>
                      <a:lvl6pPr marL="2514600" indent="-228600" eaLnBrk="0" fontAlgn="base" hangingPunct="0">
                        <a:spcBef>
                          <a:spcPct val="20000"/>
                        </a:spcBef>
                        <a:spcAft>
                          <a:spcPct val="0"/>
                        </a:spcAft>
                        <a:defRPr sz="1200">
                          <a:solidFill>
                            <a:schemeClr val="tx1"/>
                          </a:solidFill>
                          <a:latin typeface="Arial" panose="020B0604020202020204" pitchFamily="34" charset="0"/>
                        </a:defRPr>
                      </a:lvl6pPr>
                      <a:lvl7pPr marL="2971800" indent="-228600" eaLnBrk="0" fontAlgn="base" hangingPunct="0">
                        <a:spcBef>
                          <a:spcPct val="20000"/>
                        </a:spcBef>
                        <a:spcAft>
                          <a:spcPct val="0"/>
                        </a:spcAft>
                        <a:defRPr sz="1200">
                          <a:solidFill>
                            <a:schemeClr val="tx1"/>
                          </a:solidFill>
                          <a:latin typeface="Arial" panose="020B0604020202020204" pitchFamily="34" charset="0"/>
                        </a:defRPr>
                      </a:lvl7pPr>
                      <a:lvl8pPr marL="3429000" indent="-228600" eaLnBrk="0" fontAlgn="base" hangingPunct="0">
                        <a:spcBef>
                          <a:spcPct val="20000"/>
                        </a:spcBef>
                        <a:spcAft>
                          <a:spcPct val="0"/>
                        </a:spcAft>
                        <a:defRPr sz="1200">
                          <a:solidFill>
                            <a:schemeClr val="tx1"/>
                          </a:solidFill>
                          <a:latin typeface="Arial" panose="020B0604020202020204" pitchFamily="34" charset="0"/>
                        </a:defRPr>
                      </a:lvl8pPr>
                      <a:lvl9pPr marL="3886200" indent="-228600" eaLnBrk="0" fontAlgn="base" hangingPunct="0">
                        <a:spcBef>
                          <a:spcPct val="20000"/>
                        </a:spcBef>
                        <a:spcAft>
                          <a:spcPct val="0"/>
                        </a:spcAft>
                        <a:defRPr sz="12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500" b="0" i="0" u="none" strike="noStrike" cap="none" normalizeH="0" baseline="0" smtClean="0">
                          <a:ln>
                            <a:noFill/>
                          </a:ln>
                          <a:solidFill>
                            <a:srgbClr val="FF0000"/>
                          </a:solidFill>
                          <a:effectLst/>
                          <a:latin typeface="Arial" panose="020B0604020202020204" pitchFamily="34" charset="0"/>
                        </a:rPr>
                        <a:t>3</a:t>
                      </a:r>
                    </a:p>
                  </a:txBody>
                  <a:tcPr marL="68580" marR="68580" marT="34290" marB="3429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03994214"/>
                  </a:ext>
                </a:extLst>
              </a:tr>
              <a:tr h="352425">
                <a:tc>
                  <a:txBody>
                    <a:bodyPr/>
                    <a:lstStyle>
                      <a:lvl1pPr eaLnBrk="0" hangingPunct="0">
                        <a:spcBef>
                          <a:spcPct val="20000"/>
                        </a:spcBef>
                        <a:defRPr sz="2000">
                          <a:solidFill>
                            <a:srgbClr val="FF0000"/>
                          </a:solidFill>
                          <a:latin typeface="Arial" panose="020B0604020202020204" pitchFamily="34" charset="0"/>
                        </a:defRPr>
                      </a:lvl1pPr>
                      <a:lvl2pPr marL="742950" indent="-285750" eaLnBrk="0" hangingPunct="0">
                        <a:spcBef>
                          <a:spcPct val="20000"/>
                        </a:spcBef>
                        <a:defRPr>
                          <a:solidFill>
                            <a:schemeClr val="tx1"/>
                          </a:solidFill>
                          <a:latin typeface="Arial" panose="020B0604020202020204" pitchFamily="34" charset="0"/>
                        </a:defRPr>
                      </a:lvl2pPr>
                      <a:lvl3pPr marL="1143000" indent="-228600" eaLnBrk="0" hangingPunct="0">
                        <a:spcBef>
                          <a:spcPct val="20000"/>
                        </a:spcBef>
                        <a:defRPr sz="2000">
                          <a:solidFill>
                            <a:schemeClr val="tx1"/>
                          </a:solidFill>
                          <a:latin typeface="Arial" panose="020B0604020202020204" pitchFamily="34" charset="0"/>
                        </a:defRPr>
                      </a:lvl3pPr>
                      <a:lvl4pPr marL="1600200" indent="-228600" eaLnBrk="0" hangingPunct="0">
                        <a:spcBef>
                          <a:spcPct val="20000"/>
                        </a:spcBef>
                        <a:defRPr sz="1400">
                          <a:solidFill>
                            <a:schemeClr val="tx1"/>
                          </a:solidFill>
                          <a:latin typeface="Arial" panose="020B0604020202020204" pitchFamily="34" charset="0"/>
                        </a:defRPr>
                      </a:lvl4pPr>
                      <a:lvl5pPr marL="2057400" indent="-228600" eaLnBrk="0" hangingPunct="0">
                        <a:spcBef>
                          <a:spcPct val="20000"/>
                        </a:spcBef>
                        <a:defRPr sz="1200">
                          <a:solidFill>
                            <a:schemeClr val="tx1"/>
                          </a:solidFill>
                          <a:latin typeface="Arial" panose="020B0604020202020204" pitchFamily="34" charset="0"/>
                        </a:defRPr>
                      </a:lvl5pPr>
                      <a:lvl6pPr marL="2514600" indent="-228600" eaLnBrk="0" fontAlgn="base" hangingPunct="0">
                        <a:spcBef>
                          <a:spcPct val="20000"/>
                        </a:spcBef>
                        <a:spcAft>
                          <a:spcPct val="0"/>
                        </a:spcAft>
                        <a:defRPr sz="1200">
                          <a:solidFill>
                            <a:schemeClr val="tx1"/>
                          </a:solidFill>
                          <a:latin typeface="Arial" panose="020B0604020202020204" pitchFamily="34" charset="0"/>
                        </a:defRPr>
                      </a:lvl6pPr>
                      <a:lvl7pPr marL="2971800" indent="-228600" eaLnBrk="0" fontAlgn="base" hangingPunct="0">
                        <a:spcBef>
                          <a:spcPct val="20000"/>
                        </a:spcBef>
                        <a:spcAft>
                          <a:spcPct val="0"/>
                        </a:spcAft>
                        <a:defRPr sz="1200">
                          <a:solidFill>
                            <a:schemeClr val="tx1"/>
                          </a:solidFill>
                          <a:latin typeface="Arial" panose="020B0604020202020204" pitchFamily="34" charset="0"/>
                        </a:defRPr>
                      </a:lvl7pPr>
                      <a:lvl8pPr marL="3429000" indent="-228600" eaLnBrk="0" fontAlgn="base" hangingPunct="0">
                        <a:spcBef>
                          <a:spcPct val="20000"/>
                        </a:spcBef>
                        <a:spcAft>
                          <a:spcPct val="0"/>
                        </a:spcAft>
                        <a:defRPr sz="1200">
                          <a:solidFill>
                            <a:schemeClr val="tx1"/>
                          </a:solidFill>
                          <a:latin typeface="Arial" panose="020B0604020202020204" pitchFamily="34" charset="0"/>
                        </a:defRPr>
                      </a:lvl8pPr>
                      <a:lvl9pPr marL="3886200" indent="-228600" eaLnBrk="0" fontAlgn="base" hangingPunct="0">
                        <a:spcBef>
                          <a:spcPct val="20000"/>
                        </a:spcBef>
                        <a:spcAft>
                          <a:spcPct val="0"/>
                        </a:spcAft>
                        <a:defRPr sz="1200">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500" b="0" i="0" u="none" strike="noStrike" cap="none" normalizeH="0" baseline="0" dirty="0" smtClean="0">
                          <a:ln>
                            <a:noFill/>
                          </a:ln>
                          <a:solidFill>
                            <a:srgbClr val="FF0000"/>
                          </a:solidFill>
                          <a:effectLst/>
                          <a:latin typeface="Arial" panose="020B0604020202020204" pitchFamily="34" charset="0"/>
                        </a:rPr>
                        <a:t>1</a:t>
                      </a:r>
                    </a:p>
                  </a:txBody>
                  <a:tcPr marL="68580" marR="68580" marT="34290" marB="3429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42147489"/>
                  </a:ext>
                </a:extLst>
              </a:tr>
            </a:tbl>
          </a:graphicData>
        </a:graphic>
      </p:graphicFrame>
      <p:sp>
        <p:nvSpPr>
          <p:cNvPr id="22533" name="Text Box 4"/>
          <p:cNvSpPr txBox="1">
            <a:spLocks noChangeArrowheads="1"/>
          </p:cNvSpPr>
          <p:nvPr/>
        </p:nvSpPr>
        <p:spPr bwMode="auto">
          <a:xfrm>
            <a:off x="5898356" y="1946672"/>
            <a:ext cx="224742" cy="300082"/>
          </a:xfrm>
          <a:prstGeom prst="rect">
            <a:avLst/>
          </a:prstGeom>
          <a:solidFill>
            <a:srgbClr val="66FF33"/>
          </a:solidFill>
          <a:ln w="9525">
            <a:solidFill>
              <a:schemeClr val="tx1"/>
            </a:solidFill>
            <a:miter lim="800000"/>
            <a:headEnd/>
            <a:tailEnd/>
          </a:ln>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685800" fontAlgn="base">
              <a:spcBef>
                <a:spcPct val="0"/>
              </a:spcBef>
              <a:spcAft>
                <a:spcPct val="0"/>
              </a:spcAft>
              <a:buClrTx/>
            </a:pPr>
            <a:r>
              <a:rPr lang="en-US" altLang="en-US" sz="1350" b="1" kern="1200">
                <a:solidFill>
                  <a:srgbClr val="000000"/>
                </a:solidFill>
                <a:latin typeface="Gabriola" panose="04040605051002020D02" pitchFamily="82" charset="0"/>
                <a:ea typeface="+mn-ea"/>
                <a:cs typeface="+mn-cs"/>
              </a:rPr>
              <a:t>1</a:t>
            </a:r>
          </a:p>
        </p:txBody>
      </p:sp>
      <p:sp>
        <p:nvSpPr>
          <p:cNvPr id="22534" name="Text Box 5"/>
          <p:cNvSpPr txBox="1">
            <a:spLocks noChangeArrowheads="1"/>
          </p:cNvSpPr>
          <p:nvPr/>
        </p:nvSpPr>
        <p:spPr bwMode="auto">
          <a:xfrm>
            <a:off x="5441156" y="2578894"/>
            <a:ext cx="240772" cy="300082"/>
          </a:xfrm>
          <a:prstGeom prst="rect">
            <a:avLst/>
          </a:prstGeom>
          <a:solidFill>
            <a:schemeClr val="accent1"/>
          </a:solidFill>
          <a:ln w="9525">
            <a:solidFill>
              <a:schemeClr val="tx1"/>
            </a:solidFill>
            <a:miter lim="800000"/>
            <a:headEnd/>
            <a:tailEnd/>
          </a:ln>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685800" fontAlgn="base">
              <a:spcBef>
                <a:spcPct val="0"/>
              </a:spcBef>
              <a:spcAft>
                <a:spcPct val="0"/>
              </a:spcAft>
              <a:buClrTx/>
            </a:pPr>
            <a:r>
              <a:rPr lang="en-US" altLang="en-US" sz="1350" b="1" kern="1200">
                <a:solidFill>
                  <a:srgbClr val="000000"/>
                </a:solidFill>
                <a:latin typeface="Gabriola" panose="04040605051002020D02" pitchFamily="82" charset="0"/>
                <a:ea typeface="+mn-ea"/>
                <a:cs typeface="+mn-cs"/>
              </a:rPr>
              <a:t>2</a:t>
            </a:r>
          </a:p>
        </p:txBody>
      </p:sp>
      <p:sp>
        <p:nvSpPr>
          <p:cNvPr id="22535" name="Text Box 6"/>
          <p:cNvSpPr txBox="1">
            <a:spLocks noChangeArrowheads="1"/>
          </p:cNvSpPr>
          <p:nvPr/>
        </p:nvSpPr>
        <p:spPr bwMode="auto">
          <a:xfrm>
            <a:off x="5898356" y="2578894"/>
            <a:ext cx="242374" cy="300082"/>
          </a:xfrm>
          <a:prstGeom prst="rect">
            <a:avLst/>
          </a:prstGeom>
          <a:solidFill>
            <a:srgbClr val="66FF33"/>
          </a:solidFill>
          <a:ln w="9525">
            <a:solidFill>
              <a:schemeClr val="tx1"/>
            </a:solidFill>
            <a:miter lim="800000"/>
            <a:headEnd/>
            <a:tailEnd/>
          </a:ln>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685800" fontAlgn="base">
              <a:spcBef>
                <a:spcPct val="0"/>
              </a:spcBef>
              <a:spcAft>
                <a:spcPct val="0"/>
              </a:spcAft>
              <a:buClrTx/>
            </a:pPr>
            <a:r>
              <a:rPr lang="en-US" altLang="en-US" sz="1350" b="1" kern="1200">
                <a:solidFill>
                  <a:srgbClr val="000000"/>
                </a:solidFill>
                <a:latin typeface="Gabriola" panose="04040605051002020D02" pitchFamily="82" charset="0"/>
                <a:ea typeface="+mn-ea"/>
                <a:cs typeface="+mn-cs"/>
              </a:rPr>
              <a:t>3</a:t>
            </a:r>
          </a:p>
        </p:txBody>
      </p:sp>
      <p:sp>
        <p:nvSpPr>
          <p:cNvPr id="22536" name="Text Box 7"/>
          <p:cNvSpPr txBox="1">
            <a:spLocks noChangeArrowheads="1"/>
          </p:cNvSpPr>
          <p:nvPr/>
        </p:nvSpPr>
        <p:spPr bwMode="auto">
          <a:xfrm>
            <a:off x="6343650" y="2578894"/>
            <a:ext cx="253596" cy="30008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685800" fontAlgn="base">
              <a:spcBef>
                <a:spcPct val="0"/>
              </a:spcBef>
              <a:spcAft>
                <a:spcPct val="0"/>
              </a:spcAft>
              <a:buClrTx/>
            </a:pPr>
            <a:r>
              <a:rPr lang="en-US" altLang="en-US" sz="1350" b="1" kern="1200">
                <a:solidFill>
                  <a:srgbClr val="000000"/>
                </a:solidFill>
                <a:latin typeface="Gabriola" panose="04040605051002020D02" pitchFamily="82" charset="0"/>
                <a:ea typeface="+mn-ea"/>
                <a:cs typeface="+mn-cs"/>
              </a:rPr>
              <a:t>4</a:t>
            </a:r>
          </a:p>
        </p:txBody>
      </p:sp>
      <p:sp>
        <p:nvSpPr>
          <p:cNvPr id="22537" name="Text Box 8"/>
          <p:cNvSpPr txBox="1">
            <a:spLocks noChangeArrowheads="1"/>
          </p:cNvSpPr>
          <p:nvPr/>
        </p:nvSpPr>
        <p:spPr bwMode="auto">
          <a:xfrm>
            <a:off x="4972050" y="3146822"/>
            <a:ext cx="243978" cy="300082"/>
          </a:xfrm>
          <a:prstGeom prst="rect">
            <a:avLst/>
          </a:prstGeom>
          <a:solidFill>
            <a:schemeClr val="accent1"/>
          </a:solidFill>
          <a:ln w="9525">
            <a:solidFill>
              <a:schemeClr val="tx1"/>
            </a:solidFill>
            <a:miter lim="800000"/>
            <a:headEnd/>
            <a:tailEnd/>
          </a:ln>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685800" fontAlgn="base">
              <a:spcBef>
                <a:spcPct val="0"/>
              </a:spcBef>
              <a:spcAft>
                <a:spcPct val="0"/>
              </a:spcAft>
              <a:buClrTx/>
            </a:pPr>
            <a:r>
              <a:rPr lang="en-US" altLang="en-US" sz="1350" b="1" kern="1200">
                <a:solidFill>
                  <a:srgbClr val="000000"/>
                </a:solidFill>
                <a:latin typeface="Gabriola" panose="04040605051002020D02" pitchFamily="82" charset="0"/>
                <a:ea typeface="+mn-ea"/>
                <a:cs typeface="+mn-cs"/>
              </a:rPr>
              <a:t>5</a:t>
            </a:r>
          </a:p>
        </p:txBody>
      </p:sp>
      <p:sp>
        <p:nvSpPr>
          <p:cNvPr id="22538" name="Text Box 9"/>
          <p:cNvSpPr txBox="1">
            <a:spLocks noChangeArrowheads="1"/>
          </p:cNvSpPr>
          <p:nvPr/>
        </p:nvSpPr>
        <p:spPr bwMode="auto">
          <a:xfrm>
            <a:off x="5429250" y="3146822"/>
            <a:ext cx="253596" cy="300082"/>
          </a:xfrm>
          <a:prstGeom prst="rect">
            <a:avLst/>
          </a:prstGeom>
          <a:solidFill>
            <a:schemeClr val="accent1"/>
          </a:solidFill>
          <a:ln w="9525">
            <a:solidFill>
              <a:schemeClr val="tx1"/>
            </a:solidFill>
            <a:miter lim="800000"/>
            <a:headEnd/>
            <a:tailEnd/>
          </a:ln>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685800" fontAlgn="base">
              <a:spcBef>
                <a:spcPct val="0"/>
              </a:spcBef>
              <a:spcAft>
                <a:spcPct val="0"/>
              </a:spcAft>
              <a:buClrTx/>
            </a:pPr>
            <a:r>
              <a:rPr lang="en-US" altLang="en-US" sz="1350" b="1" kern="1200">
                <a:solidFill>
                  <a:srgbClr val="000000"/>
                </a:solidFill>
                <a:latin typeface="Gabriola" panose="04040605051002020D02" pitchFamily="82" charset="0"/>
                <a:ea typeface="+mn-ea"/>
                <a:cs typeface="+mn-cs"/>
              </a:rPr>
              <a:t>6</a:t>
            </a:r>
          </a:p>
        </p:txBody>
      </p:sp>
      <p:sp>
        <p:nvSpPr>
          <p:cNvPr id="22539" name="Text Box 10"/>
          <p:cNvSpPr txBox="1">
            <a:spLocks noChangeArrowheads="1"/>
          </p:cNvSpPr>
          <p:nvPr/>
        </p:nvSpPr>
        <p:spPr bwMode="auto">
          <a:xfrm>
            <a:off x="6355556" y="3146822"/>
            <a:ext cx="250390" cy="30008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685800" fontAlgn="base">
              <a:spcBef>
                <a:spcPct val="0"/>
              </a:spcBef>
              <a:spcAft>
                <a:spcPct val="0"/>
              </a:spcAft>
              <a:buClrTx/>
            </a:pPr>
            <a:r>
              <a:rPr lang="en-US" altLang="en-US" sz="1350" b="1" kern="1200">
                <a:solidFill>
                  <a:srgbClr val="000000"/>
                </a:solidFill>
                <a:latin typeface="Gabriola" panose="04040605051002020D02" pitchFamily="82" charset="0"/>
                <a:ea typeface="+mn-ea"/>
                <a:cs typeface="+mn-cs"/>
              </a:rPr>
              <a:t>8</a:t>
            </a:r>
          </a:p>
        </p:txBody>
      </p:sp>
      <p:sp>
        <p:nvSpPr>
          <p:cNvPr id="22540" name="Text Box 11"/>
          <p:cNvSpPr txBox="1">
            <a:spLocks noChangeArrowheads="1"/>
          </p:cNvSpPr>
          <p:nvPr/>
        </p:nvSpPr>
        <p:spPr bwMode="auto">
          <a:xfrm>
            <a:off x="5898356" y="3146822"/>
            <a:ext cx="250390" cy="300082"/>
          </a:xfrm>
          <a:prstGeom prst="rect">
            <a:avLst/>
          </a:prstGeom>
          <a:solidFill>
            <a:srgbClr val="66FF33"/>
          </a:solidFill>
          <a:ln w="9525">
            <a:solidFill>
              <a:schemeClr val="tx1"/>
            </a:solidFill>
            <a:miter lim="800000"/>
            <a:headEnd/>
            <a:tailEnd/>
          </a:ln>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685800" fontAlgn="base">
              <a:spcBef>
                <a:spcPct val="0"/>
              </a:spcBef>
              <a:spcAft>
                <a:spcPct val="0"/>
              </a:spcAft>
              <a:buClrTx/>
            </a:pPr>
            <a:r>
              <a:rPr lang="en-US" altLang="en-US" sz="1350" b="1" kern="1200">
                <a:solidFill>
                  <a:srgbClr val="000000"/>
                </a:solidFill>
                <a:latin typeface="Gabriola" panose="04040605051002020D02" pitchFamily="82" charset="0"/>
                <a:ea typeface="+mn-ea"/>
                <a:cs typeface="+mn-cs"/>
              </a:rPr>
              <a:t>7</a:t>
            </a:r>
          </a:p>
        </p:txBody>
      </p:sp>
      <p:sp>
        <p:nvSpPr>
          <p:cNvPr id="22541" name="Text Box 12"/>
          <p:cNvSpPr txBox="1">
            <a:spLocks noChangeArrowheads="1"/>
          </p:cNvSpPr>
          <p:nvPr/>
        </p:nvSpPr>
        <p:spPr bwMode="auto">
          <a:xfrm>
            <a:off x="5441156" y="3775472"/>
            <a:ext cx="253596" cy="300082"/>
          </a:xfrm>
          <a:prstGeom prst="rect">
            <a:avLst/>
          </a:prstGeom>
          <a:solidFill>
            <a:schemeClr val="accent1"/>
          </a:solidFill>
          <a:ln w="9525">
            <a:solidFill>
              <a:schemeClr val="tx1"/>
            </a:solidFill>
            <a:miter lim="800000"/>
            <a:headEnd/>
            <a:tailEnd/>
          </a:ln>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685800" fontAlgn="base">
              <a:spcBef>
                <a:spcPct val="0"/>
              </a:spcBef>
              <a:spcAft>
                <a:spcPct val="0"/>
              </a:spcAft>
              <a:buClrTx/>
            </a:pPr>
            <a:r>
              <a:rPr lang="en-US" altLang="en-US" sz="1350" b="1" kern="1200">
                <a:solidFill>
                  <a:srgbClr val="000000"/>
                </a:solidFill>
                <a:latin typeface="Gabriola" panose="04040605051002020D02" pitchFamily="82" charset="0"/>
                <a:ea typeface="+mn-ea"/>
                <a:cs typeface="+mn-cs"/>
              </a:rPr>
              <a:t>9</a:t>
            </a:r>
          </a:p>
        </p:txBody>
      </p:sp>
      <p:sp>
        <p:nvSpPr>
          <p:cNvPr id="22542" name="Text Box 13"/>
          <p:cNvSpPr txBox="1">
            <a:spLocks noChangeArrowheads="1"/>
          </p:cNvSpPr>
          <p:nvPr/>
        </p:nvSpPr>
        <p:spPr bwMode="auto">
          <a:xfrm>
            <a:off x="5898356" y="3775472"/>
            <a:ext cx="293670" cy="300082"/>
          </a:xfrm>
          <a:prstGeom prst="rect">
            <a:avLst/>
          </a:prstGeom>
          <a:solidFill>
            <a:srgbClr val="66FF33"/>
          </a:solidFill>
          <a:ln w="9525">
            <a:solidFill>
              <a:schemeClr val="tx1"/>
            </a:solidFill>
            <a:miter lim="800000"/>
            <a:headEnd/>
            <a:tailEnd/>
          </a:ln>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685800" fontAlgn="base">
              <a:spcBef>
                <a:spcPct val="0"/>
              </a:spcBef>
              <a:spcAft>
                <a:spcPct val="0"/>
              </a:spcAft>
              <a:buClrTx/>
            </a:pPr>
            <a:r>
              <a:rPr lang="en-US" altLang="en-US" sz="1350" b="1" kern="1200">
                <a:solidFill>
                  <a:srgbClr val="000000"/>
                </a:solidFill>
                <a:latin typeface="Gabriola" panose="04040605051002020D02" pitchFamily="82" charset="0"/>
                <a:ea typeface="+mn-ea"/>
                <a:cs typeface="+mn-cs"/>
              </a:rPr>
              <a:t>10</a:t>
            </a:r>
          </a:p>
        </p:txBody>
      </p:sp>
      <p:sp>
        <p:nvSpPr>
          <p:cNvPr id="22543" name="Text Box 14"/>
          <p:cNvSpPr txBox="1">
            <a:spLocks noChangeArrowheads="1"/>
          </p:cNvSpPr>
          <p:nvPr/>
        </p:nvSpPr>
        <p:spPr bwMode="auto">
          <a:xfrm>
            <a:off x="6927056" y="3775472"/>
            <a:ext cx="280846" cy="30008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685800" fontAlgn="base">
              <a:spcBef>
                <a:spcPct val="0"/>
              </a:spcBef>
              <a:spcAft>
                <a:spcPct val="0"/>
              </a:spcAft>
              <a:buClrTx/>
            </a:pPr>
            <a:r>
              <a:rPr lang="en-US" altLang="en-US" sz="1350" b="1" kern="1200">
                <a:solidFill>
                  <a:srgbClr val="000000"/>
                </a:solidFill>
                <a:latin typeface="Gabriola" panose="04040605051002020D02" pitchFamily="82" charset="0"/>
                <a:ea typeface="+mn-ea"/>
                <a:cs typeface="+mn-cs"/>
              </a:rPr>
              <a:t>12</a:t>
            </a:r>
          </a:p>
        </p:txBody>
      </p:sp>
      <p:sp>
        <p:nvSpPr>
          <p:cNvPr id="22544" name="Text Box 15"/>
          <p:cNvSpPr txBox="1">
            <a:spLocks noChangeArrowheads="1"/>
          </p:cNvSpPr>
          <p:nvPr/>
        </p:nvSpPr>
        <p:spPr bwMode="auto">
          <a:xfrm>
            <a:off x="6412706" y="3775472"/>
            <a:ext cx="264816" cy="30008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685800" fontAlgn="base">
              <a:spcBef>
                <a:spcPct val="0"/>
              </a:spcBef>
              <a:spcAft>
                <a:spcPct val="0"/>
              </a:spcAft>
              <a:buClrTx/>
            </a:pPr>
            <a:r>
              <a:rPr lang="en-US" altLang="en-US" sz="1350" b="1" kern="1200">
                <a:solidFill>
                  <a:srgbClr val="000000"/>
                </a:solidFill>
                <a:latin typeface="Gabriola" panose="04040605051002020D02" pitchFamily="82" charset="0"/>
                <a:ea typeface="+mn-ea"/>
                <a:cs typeface="+mn-cs"/>
              </a:rPr>
              <a:t>11</a:t>
            </a:r>
          </a:p>
        </p:txBody>
      </p:sp>
      <p:sp>
        <p:nvSpPr>
          <p:cNvPr id="22545" name="Line 16"/>
          <p:cNvSpPr>
            <a:spLocks noChangeShapeType="1"/>
          </p:cNvSpPr>
          <p:nvPr/>
        </p:nvSpPr>
        <p:spPr bwMode="auto">
          <a:xfrm>
            <a:off x="6012656" y="2232422"/>
            <a:ext cx="0" cy="3429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defTabSz="685800" fontAlgn="base">
              <a:spcBef>
                <a:spcPct val="0"/>
              </a:spcBef>
              <a:spcAft>
                <a:spcPct val="0"/>
              </a:spcAft>
              <a:buClrTx/>
            </a:pPr>
            <a:endParaRPr lang="en-US" sz="1800" b="1" kern="1200">
              <a:latin typeface="Gabriola" panose="04040605051002020D02" pitchFamily="82" charset="0"/>
              <a:ea typeface="+mn-ea"/>
              <a:cs typeface="+mn-cs"/>
            </a:endParaRPr>
          </a:p>
        </p:txBody>
      </p:sp>
      <p:sp>
        <p:nvSpPr>
          <p:cNvPr id="22546" name="Line 17"/>
          <p:cNvSpPr>
            <a:spLocks noChangeShapeType="1"/>
          </p:cNvSpPr>
          <p:nvPr/>
        </p:nvSpPr>
        <p:spPr bwMode="auto">
          <a:xfrm flipH="1">
            <a:off x="5555456" y="2232422"/>
            <a:ext cx="457200" cy="342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685800" fontAlgn="base">
              <a:spcBef>
                <a:spcPct val="0"/>
              </a:spcBef>
              <a:spcAft>
                <a:spcPct val="0"/>
              </a:spcAft>
              <a:buClrTx/>
            </a:pPr>
            <a:endParaRPr lang="en-US" sz="1800" b="1" kern="1200">
              <a:latin typeface="Gabriola" panose="04040605051002020D02" pitchFamily="82" charset="0"/>
              <a:ea typeface="+mn-ea"/>
              <a:cs typeface="+mn-cs"/>
            </a:endParaRPr>
          </a:p>
        </p:txBody>
      </p:sp>
      <p:sp>
        <p:nvSpPr>
          <p:cNvPr id="22547" name="Line 18"/>
          <p:cNvSpPr>
            <a:spLocks noChangeShapeType="1"/>
          </p:cNvSpPr>
          <p:nvPr/>
        </p:nvSpPr>
        <p:spPr bwMode="auto">
          <a:xfrm>
            <a:off x="6012656" y="2232422"/>
            <a:ext cx="457200" cy="342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685800" fontAlgn="base">
              <a:spcBef>
                <a:spcPct val="0"/>
              </a:spcBef>
              <a:spcAft>
                <a:spcPct val="0"/>
              </a:spcAft>
              <a:buClrTx/>
            </a:pPr>
            <a:endParaRPr lang="en-US" sz="1800" b="1" kern="1200">
              <a:latin typeface="Gabriola" panose="04040605051002020D02" pitchFamily="82" charset="0"/>
              <a:ea typeface="+mn-ea"/>
              <a:cs typeface="+mn-cs"/>
            </a:endParaRPr>
          </a:p>
        </p:txBody>
      </p:sp>
      <p:sp>
        <p:nvSpPr>
          <p:cNvPr id="22548" name="Line 19"/>
          <p:cNvSpPr>
            <a:spLocks noChangeShapeType="1"/>
          </p:cNvSpPr>
          <p:nvPr/>
        </p:nvSpPr>
        <p:spPr bwMode="auto">
          <a:xfrm flipH="1">
            <a:off x="5098256" y="2861072"/>
            <a:ext cx="457200" cy="2857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685800" fontAlgn="base">
              <a:spcBef>
                <a:spcPct val="0"/>
              </a:spcBef>
              <a:spcAft>
                <a:spcPct val="0"/>
              </a:spcAft>
              <a:buClrTx/>
            </a:pPr>
            <a:endParaRPr lang="en-US" sz="1800" b="1" kern="1200">
              <a:latin typeface="Gabriola" panose="04040605051002020D02" pitchFamily="82" charset="0"/>
              <a:ea typeface="+mn-ea"/>
              <a:cs typeface="+mn-cs"/>
            </a:endParaRPr>
          </a:p>
        </p:txBody>
      </p:sp>
      <p:sp>
        <p:nvSpPr>
          <p:cNvPr id="22549" name="Line 20"/>
          <p:cNvSpPr>
            <a:spLocks noChangeShapeType="1"/>
          </p:cNvSpPr>
          <p:nvPr/>
        </p:nvSpPr>
        <p:spPr bwMode="auto">
          <a:xfrm>
            <a:off x="5555456" y="2861072"/>
            <a:ext cx="0" cy="2857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685800" fontAlgn="base">
              <a:spcBef>
                <a:spcPct val="0"/>
              </a:spcBef>
              <a:spcAft>
                <a:spcPct val="0"/>
              </a:spcAft>
              <a:buClrTx/>
            </a:pPr>
            <a:endParaRPr lang="en-US" sz="1800" b="1" kern="1200">
              <a:latin typeface="Gabriola" panose="04040605051002020D02" pitchFamily="82" charset="0"/>
              <a:ea typeface="+mn-ea"/>
              <a:cs typeface="+mn-cs"/>
            </a:endParaRPr>
          </a:p>
        </p:txBody>
      </p:sp>
      <p:sp>
        <p:nvSpPr>
          <p:cNvPr id="22550" name="Line 21"/>
          <p:cNvSpPr>
            <a:spLocks noChangeShapeType="1"/>
          </p:cNvSpPr>
          <p:nvPr/>
        </p:nvSpPr>
        <p:spPr bwMode="auto">
          <a:xfrm>
            <a:off x="5212556" y="3318272"/>
            <a:ext cx="228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685800" fontAlgn="base">
              <a:spcBef>
                <a:spcPct val="0"/>
              </a:spcBef>
              <a:spcAft>
                <a:spcPct val="0"/>
              </a:spcAft>
              <a:buClrTx/>
            </a:pPr>
            <a:endParaRPr lang="en-US" sz="1800" b="1" kern="1200">
              <a:latin typeface="Gabriola" panose="04040605051002020D02" pitchFamily="82" charset="0"/>
              <a:ea typeface="+mn-ea"/>
              <a:cs typeface="+mn-cs"/>
            </a:endParaRPr>
          </a:p>
        </p:txBody>
      </p:sp>
      <p:sp>
        <p:nvSpPr>
          <p:cNvPr id="22551" name="Line 22"/>
          <p:cNvSpPr>
            <a:spLocks noChangeShapeType="1"/>
          </p:cNvSpPr>
          <p:nvPr/>
        </p:nvSpPr>
        <p:spPr bwMode="auto">
          <a:xfrm>
            <a:off x="5555456" y="3432572"/>
            <a:ext cx="0" cy="342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685800" fontAlgn="base">
              <a:spcBef>
                <a:spcPct val="0"/>
              </a:spcBef>
              <a:spcAft>
                <a:spcPct val="0"/>
              </a:spcAft>
              <a:buClrTx/>
            </a:pPr>
            <a:endParaRPr lang="en-US" sz="1800" b="1" kern="1200">
              <a:latin typeface="Gabriola" panose="04040605051002020D02" pitchFamily="82" charset="0"/>
              <a:ea typeface="+mn-ea"/>
              <a:cs typeface="+mn-cs"/>
            </a:endParaRPr>
          </a:p>
        </p:txBody>
      </p:sp>
      <p:sp>
        <p:nvSpPr>
          <p:cNvPr id="22552" name="Line 23"/>
          <p:cNvSpPr>
            <a:spLocks noChangeShapeType="1"/>
          </p:cNvSpPr>
          <p:nvPr/>
        </p:nvSpPr>
        <p:spPr bwMode="auto">
          <a:xfrm>
            <a:off x="6012656" y="2861072"/>
            <a:ext cx="0" cy="2857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defTabSz="685800" fontAlgn="base">
              <a:spcBef>
                <a:spcPct val="0"/>
              </a:spcBef>
              <a:spcAft>
                <a:spcPct val="0"/>
              </a:spcAft>
              <a:buClrTx/>
            </a:pPr>
            <a:endParaRPr lang="en-US" sz="1800" b="1" kern="1200">
              <a:latin typeface="Gabriola" panose="04040605051002020D02" pitchFamily="82" charset="0"/>
              <a:ea typeface="+mn-ea"/>
              <a:cs typeface="+mn-cs"/>
            </a:endParaRPr>
          </a:p>
        </p:txBody>
      </p:sp>
      <p:sp>
        <p:nvSpPr>
          <p:cNvPr id="22553" name="Line 24"/>
          <p:cNvSpPr>
            <a:spLocks noChangeShapeType="1"/>
          </p:cNvSpPr>
          <p:nvPr/>
        </p:nvSpPr>
        <p:spPr bwMode="auto">
          <a:xfrm>
            <a:off x="6012656" y="2861072"/>
            <a:ext cx="457200" cy="2857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685800" fontAlgn="base">
              <a:spcBef>
                <a:spcPct val="0"/>
              </a:spcBef>
              <a:spcAft>
                <a:spcPct val="0"/>
              </a:spcAft>
              <a:buClrTx/>
            </a:pPr>
            <a:endParaRPr lang="en-US" sz="1800" b="1" kern="1200">
              <a:latin typeface="Gabriola" panose="04040605051002020D02" pitchFamily="82" charset="0"/>
              <a:ea typeface="+mn-ea"/>
              <a:cs typeface="+mn-cs"/>
            </a:endParaRPr>
          </a:p>
        </p:txBody>
      </p:sp>
      <p:sp>
        <p:nvSpPr>
          <p:cNvPr id="22554" name="Line 25"/>
          <p:cNvSpPr>
            <a:spLocks noChangeShapeType="1"/>
          </p:cNvSpPr>
          <p:nvPr/>
        </p:nvSpPr>
        <p:spPr bwMode="auto">
          <a:xfrm>
            <a:off x="6012656" y="3432572"/>
            <a:ext cx="571500" cy="342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685800" fontAlgn="base">
              <a:spcBef>
                <a:spcPct val="0"/>
              </a:spcBef>
              <a:spcAft>
                <a:spcPct val="0"/>
              </a:spcAft>
              <a:buClrTx/>
            </a:pPr>
            <a:endParaRPr lang="en-US" sz="1800" b="1" kern="1200">
              <a:latin typeface="Gabriola" panose="04040605051002020D02" pitchFamily="82" charset="0"/>
              <a:ea typeface="+mn-ea"/>
              <a:cs typeface="+mn-cs"/>
            </a:endParaRPr>
          </a:p>
        </p:txBody>
      </p:sp>
      <p:sp>
        <p:nvSpPr>
          <p:cNvPr id="22555" name="Line 26"/>
          <p:cNvSpPr>
            <a:spLocks noChangeShapeType="1"/>
          </p:cNvSpPr>
          <p:nvPr/>
        </p:nvSpPr>
        <p:spPr bwMode="auto">
          <a:xfrm>
            <a:off x="6469856" y="3432572"/>
            <a:ext cx="114300" cy="342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685800" fontAlgn="base">
              <a:spcBef>
                <a:spcPct val="0"/>
              </a:spcBef>
              <a:spcAft>
                <a:spcPct val="0"/>
              </a:spcAft>
              <a:buClrTx/>
            </a:pPr>
            <a:endParaRPr lang="en-US" sz="1800" b="1" kern="1200">
              <a:latin typeface="Gabriola" panose="04040605051002020D02" pitchFamily="82" charset="0"/>
              <a:ea typeface="+mn-ea"/>
              <a:cs typeface="+mn-cs"/>
            </a:endParaRPr>
          </a:p>
        </p:txBody>
      </p:sp>
      <p:sp>
        <p:nvSpPr>
          <p:cNvPr id="22556" name="Line 27"/>
          <p:cNvSpPr>
            <a:spLocks noChangeShapeType="1"/>
          </p:cNvSpPr>
          <p:nvPr/>
        </p:nvSpPr>
        <p:spPr bwMode="auto">
          <a:xfrm>
            <a:off x="6012656" y="3432572"/>
            <a:ext cx="57150" cy="3429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defTabSz="685800" fontAlgn="base">
              <a:spcBef>
                <a:spcPct val="0"/>
              </a:spcBef>
              <a:spcAft>
                <a:spcPct val="0"/>
              </a:spcAft>
              <a:buClrTx/>
            </a:pPr>
            <a:endParaRPr lang="en-US" sz="1800" b="1" kern="1200">
              <a:latin typeface="Gabriola" panose="04040605051002020D02" pitchFamily="82" charset="0"/>
              <a:ea typeface="+mn-ea"/>
              <a:cs typeface="+mn-cs"/>
            </a:endParaRPr>
          </a:p>
        </p:txBody>
      </p:sp>
      <p:sp>
        <p:nvSpPr>
          <p:cNvPr id="22557" name="Line 28"/>
          <p:cNvSpPr>
            <a:spLocks noChangeShapeType="1"/>
          </p:cNvSpPr>
          <p:nvPr/>
        </p:nvSpPr>
        <p:spPr bwMode="auto">
          <a:xfrm>
            <a:off x="6469856" y="3432572"/>
            <a:ext cx="628650" cy="342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defTabSz="685800" fontAlgn="base">
              <a:spcBef>
                <a:spcPct val="0"/>
              </a:spcBef>
              <a:spcAft>
                <a:spcPct val="0"/>
              </a:spcAft>
              <a:buClrTx/>
            </a:pPr>
            <a:endParaRPr lang="en-US" sz="1800" b="1" kern="1200">
              <a:latin typeface="Gabriola" panose="04040605051002020D02" pitchFamily="82" charset="0"/>
              <a:ea typeface="+mn-ea"/>
              <a:cs typeface="+mn-cs"/>
            </a:endParaRPr>
          </a:p>
        </p:txBody>
      </p:sp>
      <p:sp>
        <p:nvSpPr>
          <p:cNvPr id="22558" name="Text Box 29"/>
          <p:cNvSpPr txBox="1">
            <a:spLocks noChangeArrowheads="1"/>
          </p:cNvSpPr>
          <p:nvPr/>
        </p:nvSpPr>
        <p:spPr bwMode="auto">
          <a:xfrm>
            <a:off x="5429250" y="1953816"/>
            <a:ext cx="431528"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685800" fontAlgn="base">
              <a:spcBef>
                <a:spcPct val="0"/>
              </a:spcBef>
              <a:spcAft>
                <a:spcPct val="0"/>
              </a:spcAft>
              <a:buClrTx/>
            </a:pPr>
            <a:r>
              <a:rPr lang="en-US" altLang="en-US" sz="1350" b="1" kern="1200">
                <a:solidFill>
                  <a:srgbClr val="000000"/>
                </a:solidFill>
                <a:latin typeface="Gabriola" panose="04040605051002020D02" pitchFamily="82" charset="0"/>
                <a:ea typeface="+mn-ea"/>
                <a:cs typeface="+mn-cs"/>
              </a:rPr>
              <a:t>start</a:t>
            </a:r>
          </a:p>
        </p:txBody>
      </p:sp>
      <p:sp>
        <p:nvSpPr>
          <p:cNvPr id="22559" name="Text Box 30"/>
          <p:cNvSpPr txBox="1">
            <a:spLocks noChangeArrowheads="1"/>
          </p:cNvSpPr>
          <p:nvPr/>
        </p:nvSpPr>
        <p:spPr bwMode="auto">
          <a:xfrm>
            <a:off x="5824538" y="4057650"/>
            <a:ext cx="407484"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685800" fontAlgn="base">
              <a:spcBef>
                <a:spcPct val="0"/>
              </a:spcBef>
              <a:spcAft>
                <a:spcPct val="0"/>
              </a:spcAft>
              <a:buClrTx/>
            </a:pPr>
            <a:r>
              <a:rPr lang="en-US" altLang="en-US" sz="1350" b="1" kern="1200">
                <a:solidFill>
                  <a:srgbClr val="000000"/>
                </a:solidFill>
                <a:latin typeface="Gabriola" panose="04040605051002020D02" pitchFamily="82" charset="0"/>
                <a:ea typeface="+mn-ea"/>
                <a:cs typeface="+mn-cs"/>
              </a:rPr>
              <a:t>goal</a:t>
            </a:r>
          </a:p>
        </p:txBody>
      </p:sp>
      <p:sp>
        <p:nvSpPr>
          <p:cNvPr id="22580" name="Text Box 51"/>
          <p:cNvSpPr txBox="1">
            <a:spLocks noChangeArrowheads="1"/>
          </p:cNvSpPr>
          <p:nvPr/>
        </p:nvSpPr>
        <p:spPr bwMode="auto">
          <a:xfrm>
            <a:off x="2857500" y="4142185"/>
            <a:ext cx="450764"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685800" fontAlgn="base">
              <a:spcBef>
                <a:spcPct val="0"/>
              </a:spcBef>
              <a:spcAft>
                <a:spcPct val="0"/>
              </a:spcAft>
              <a:buClrTx/>
            </a:pPr>
            <a:r>
              <a:rPr lang="en-US" altLang="en-US" sz="1350" b="1" kern="1200">
                <a:solidFill>
                  <a:srgbClr val="000000"/>
                </a:solidFill>
                <a:latin typeface="Gabriola" panose="04040605051002020D02" pitchFamily="82" charset="0"/>
                <a:ea typeface="+mn-ea"/>
                <a:cs typeface="+mn-cs"/>
              </a:rPr>
              <a:t>Push</a:t>
            </a:r>
          </a:p>
        </p:txBody>
      </p:sp>
      <p:sp>
        <p:nvSpPr>
          <p:cNvPr id="22581" name="Text Box 52"/>
          <p:cNvSpPr txBox="1">
            <a:spLocks noChangeArrowheads="1"/>
          </p:cNvSpPr>
          <p:nvPr/>
        </p:nvSpPr>
        <p:spPr bwMode="auto">
          <a:xfrm>
            <a:off x="2857500" y="3782616"/>
            <a:ext cx="450764"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685800" fontAlgn="base">
              <a:spcBef>
                <a:spcPct val="0"/>
              </a:spcBef>
              <a:spcAft>
                <a:spcPct val="0"/>
              </a:spcAft>
              <a:buClrTx/>
            </a:pPr>
            <a:r>
              <a:rPr lang="en-US" altLang="en-US" sz="1350" b="1" kern="1200">
                <a:solidFill>
                  <a:srgbClr val="000000"/>
                </a:solidFill>
                <a:latin typeface="Gabriola" panose="04040605051002020D02" pitchFamily="82" charset="0"/>
                <a:ea typeface="+mn-ea"/>
                <a:cs typeface="+mn-cs"/>
              </a:rPr>
              <a:t>Push</a:t>
            </a:r>
          </a:p>
        </p:txBody>
      </p:sp>
      <p:sp>
        <p:nvSpPr>
          <p:cNvPr id="22582" name="Text Box 53"/>
          <p:cNvSpPr txBox="1">
            <a:spLocks noChangeArrowheads="1"/>
          </p:cNvSpPr>
          <p:nvPr/>
        </p:nvSpPr>
        <p:spPr bwMode="auto">
          <a:xfrm>
            <a:off x="2857500" y="3371850"/>
            <a:ext cx="450764"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685800" fontAlgn="base">
              <a:spcBef>
                <a:spcPct val="0"/>
              </a:spcBef>
              <a:spcAft>
                <a:spcPct val="0"/>
              </a:spcAft>
              <a:buClrTx/>
            </a:pPr>
            <a:r>
              <a:rPr lang="en-US" altLang="en-US" sz="1350" b="1" kern="1200">
                <a:solidFill>
                  <a:srgbClr val="000000"/>
                </a:solidFill>
                <a:latin typeface="Gabriola" panose="04040605051002020D02" pitchFamily="82" charset="0"/>
                <a:ea typeface="+mn-ea"/>
                <a:cs typeface="+mn-cs"/>
              </a:rPr>
              <a:t>Push</a:t>
            </a:r>
          </a:p>
        </p:txBody>
      </p:sp>
      <p:sp>
        <p:nvSpPr>
          <p:cNvPr id="22583" name="Text Box 54"/>
          <p:cNvSpPr txBox="1">
            <a:spLocks noChangeArrowheads="1"/>
          </p:cNvSpPr>
          <p:nvPr/>
        </p:nvSpPr>
        <p:spPr bwMode="auto">
          <a:xfrm>
            <a:off x="2857500" y="2971800"/>
            <a:ext cx="450764"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685800" fontAlgn="base">
              <a:spcBef>
                <a:spcPct val="0"/>
              </a:spcBef>
              <a:spcAft>
                <a:spcPct val="0"/>
              </a:spcAft>
              <a:buClrTx/>
            </a:pPr>
            <a:r>
              <a:rPr lang="en-US" altLang="en-US" sz="1350" b="1" kern="1200">
                <a:solidFill>
                  <a:srgbClr val="000000"/>
                </a:solidFill>
                <a:latin typeface="Gabriola" panose="04040605051002020D02" pitchFamily="82" charset="0"/>
                <a:ea typeface="+mn-ea"/>
                <a:cs typeface="+mn-cs"/>
              </a:rPr>
              <a:t>Push</a:t>
            </a:r>
          </a:p>
        </p:txBody>
      </p:sp>
      <p:sp>
        <p:nvSpPr>
          <p:cNvPr id="37" name="Title 1"/>
          <p:cNvSpPr txBox="1">
            <a:spLocks/>
          </p:cNvSpPr>
          <p:nvPr/>
        </p:nvSpPr>
        <p:spPr>
          <a:xfrm>
            <a:off x="1767840" y="141288"/>
            <a:ext cx="4632960" cy="57499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1pPr>
            <a:lvl2pPr marR="0" lvl="1"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2pPr>
            <a:lvl3pPr marR="0" lvl="2"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3pPr>
            <a:lvl4pPr marR="0" lvl="3"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4pPr>
            <a:lvl5pPr marR="0" lvl="4"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5pPr>
            <a:lvl6pPr marR="0" lvl="5"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6pPr>
            <a:lvl7pPr marR="0" lvl="6"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7pPr>
            <a:lvl8pPr marR="0" lvl="7"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8pPr>
            <a:lvl9pPr marR="0" lvl="8"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9pPr>
          </a:lstStyle>
          <a:p>
            <a:r>
              <a:rPr lang="en-IN" sz="3200" b="1" dirty="0" smtClean="0">
                <a:solidFill>
                  <a:srgbClr val="000000"/>
                </a:solidFill>
                <a:latin typeface="Gabriola" panose="04040605051002020D02" pitchFamily="82" charset="0"/>
                <a:ea typeface="Arial"/>
                <a:cs typeface="Arial"/>
              </a:rPr>
              <a:t>Depth First Search (Backtracking)</a:t>
            </a:r>
            <a:endParaRPr lang="en-IN" sz="3200" b="1" dirty="0">
              <a:solidFill>
                <a:srgbClr val="000000"/>
              </a:solidFill>
              <a:latin typeface="Gabriola" panose="04040605051002020D02" pitchFamily="82" charset="0"/>
              <a:ea typeface="Arial"/>
              <a:cs typeface="Arial"/>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53</a:t>
            </a:fld>
            <a:endParaRPr lang="en"/>
          </a:p>
        </p:txBody>
      </p:sp>
    </p:spTree>
    <p:extLst>
      <p:ext uri="{BB962C8B-B14F-4D97-AF65-F5344CB8AC3E}">
        <p14:creationId xmlns:p14="http://schemas.microsoft.com/office/powerpoint/2010/main" val="155436668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3"/>
          <p:cNvSpPr>
            <a:spLocks noGrp="1" noChangeArrowheads="1"/>
          </p:cNvSpPr>
          <p:nvPr>
            <p:ph type="body" idx="4294967295"/>
          </p:nvPr>
        </p:nvSpPr>
        <p:spPr>
          <a:xfrm>
            <a:off x="1345580" y="807163"/>
            <a:ext cx="5754030" cy="4324071"/>
          </a:xfrm>
          <a:solidFill>
            <a:schemeClr val="tx1">
              <a:lumMod val="50000"/>
            </a:schemeClr>
          </a:solidFill>
        </p:spPr>
        <p:txBody>
          <a:bodyPr/>
          <a:lstStyle/>
          <a:p>
            <a:pPr lvl="1" eaLnBrk="1" hangingPunct="1">
              <a:lnSpc>
                <a:spcPct val="80000"/>
              </a:lnSpc>
              <a:buFontTx/>
              <a:buNone/>
            </a:pPr>
            <a:r>
              <a:rPr lang="en-US" altLang="en-US" sz="1100" b="1" dirty="0">
                <a:solidFill>
                  <a:schemeClr val="bg1"/>
                </a:solidFill>
                <a:latin typeface="Courier New" panose="02070309020205020404" pitchFamily="49" charset="0"/>
              </a:rPr>
              <a:t>DFS() {</a:t>
            </a:r>
          </a:p>
          <a:p>
            <a:pPr lvl="1" eaLnBrk="1" hangingPunct="1">
              <a:lnSpc>
                <a:spcPct val="80000"/>
              </a:lnSpc>
              <a:buFontTx/>
              <a:buNone/>
            </a:pPr>
            <a:r>
              <a:rPr lang="en-US" altLang="en-US" sz="1100" b="1" dirty="0">
                <a:solidFill>
                  <a:schemeClr val="bg1"/>
                </a:solidFill>
                <a:latin typeface="Courier New" panose="02070309020205020404" pitchFamily="49" charset="0"/>
              </a:rPr>
              <a:t>	stack&lt;location&gt; S</a:t>
            </a:r>
            <a:r>
              <a:rPr lang="en-US" altLang="en-US" sz="1100" b="1" dirty="0" smtClean="0">
                <a:solidFill>
                  <a:schemeClr val="bg1"/>
                </a:solidFill>
                <a:latin typeface="Courier New" panose="02070309020205020404" pitchFamily="49" charset="0"/>
              </a:rPr>
              <a:t>;</a:t>
            </a:r>
            <a:endParaRPr lang="en-US" altLang="en-US" sz="1100" b="1" dirty="0">
              <a:solidFill>
                <a:schemeClr val="bg1"/>
              </a:solidFill>
              <a:latin typeface="Courier New" panose="02070309020205020404" pitchFamily="49" charset="0"/>
            </a:endParaRPr>
          </a:p>
          <a:p>
            <a:pPr lvl="1" eaLnBrk="1" hangingPunct="1">
              <a:lnSpc>
                <a:spcPct val="80000"/>
              </a:lnSpc>
              <a:buFontTx/>
              <a:buNone/>
            </a:pPr>
            <a:r>
              <a:rPr lang="en-US" altLang="en-US" sz="1100" b="1" dirty="0">
                <a:solidFill>
                  <a:schemeClr val="bg1"/>
                </a:solidFill>
                <a:latin typeface="Courier New" panose="02070309020205020404" pitchFamily="49" charset="0"/>
              </a:rPr>
              <a:t>	// mark the start location as visited</a:t>
            </a:r>
          </a:p>
          <a:p>
            <a:pPr lvl="1" eaLnBrk="1" hangingPunct="1">
              <a:lnSpc>
                <a:spcPct val="80000"/>
              </a:lnSpc>
              <a:buFontTx/>
              <a:buNone/>
            </a:pPr>
            <a:r>
              <a:rPr lang="en-US" altLang="en-US" sz="1100" b="1" dirty="0">
                <a:solidFill>
                  <a:schemeClr val="bg1"/>
                </a:solidFill>
                <a:latin typeface="Courier New" panose="02070309020205020404" pitchFamily="49" charset="0"/>
              </a:rPr>
              <a:t>	</a:t>
            </a:r>
            <a:r>
              <a:rPr lang="en-US" altLang="en-US" sz="1100" b="1" dirty="0" err="1">
                <a:solidFill>
                  <a:schemeClr val="bg1"/>
                </a:solidFill>
                <a:latin typeface="Courier New" panose="02070309020205020404" pitchFamily="49" charset="0"/>
              </a:rPr>
              <a:t>S.push</a:t>
            </a:r>
            <a:r>
              <a:rPr lang="en-US" altLang="en-US" sz="1100" b="1" dirty="0">
                <a:solidFill>
                  <a:schemeClr val="bg1"/>
                </a:solidFill>
                <a:latin typeface="Courier New" panose="02070309020205020404" pitchFamily="49" charset="0"/>
              </a:rPr>
              <a:t>(start</a:t>
            </a:r>
            <a:r>
              <a:rPr lang="en-US" altLang="en-US" sz="1100" b="1" dirty="0" smtClean="0">
                <a:solidFill>
                  <a:schemeClr val="bg1"/>
                </a:solidFill>
                <a:latin typeface="Courier New" panose="02070309020205020404" pitchFamily="49" charset="0"/>
              </a:rPr>
              <a:t>);</a:t>
            </a:r>
            <a:endParaRPr lang="en-US" altLang="en-US" sz="1100" b="1" dirty="0">
              <a:solidFill>
                <a:schemeClr val="bg1"/>
              </a:solidFill>
              <a:latin typeface="Courier New" panose="02070309020205020404" pitchFamily="49" charset="0"/>
            </a:endParaRPr>
          </a:p>
          <a:p>
            <a:pPr lvl="1" eaLnBrk="1" hangingPunct="1">
              <a:lnSpc>
                <a:spcPct val="80000"/>
              </a:lnSpc>
              <a:buFontTx/>
              <a:buNone/>
            </a:pPr>
            <a:r>
              <a:rPr lang="en-US" altLang="en-US" sz="1100" b="1" dirty="0">
                <a:solidFill>
                  <a:schemeClr val="bg1"/>
                </a:solidFill>
                <a:latin typeface="Courier New" panose="02070309020205020404" pitchFamily="49" charset="0"/>
              </a:rPr>
              <a:t>	while (S is not empty) {</a:t>
            </a:r>
          </a:p>
          <a:p>
            <a:pPr lvl="1" eaLnBrk="1" hangingPunct="1">
              <a:lnSpc>
                <a:spcPct val="80000"/>
              </a:lnSpc>
              <a:buFontTx/>
              <a:buNone/>
            </a:pPr>
            <a:r>
              <a:rPr lang="en-US" altLang="en-US" sz="1100" b="1" dirty="0">
                <a:solidFill>
                  <a:schemeClr val="bg1"/>
                </a:solidFill>
                <a:latin typeface="Courier New" panose="02070309020205020404" pitchFamily="49" charset="0"/>
              </a:rPr>
              <a:t>		t = </a:t>
            </a:r>
            <a:r>
              <a:rPr lang="en-US" altLang="en-US" sz="1100" b="1" dirty="0" err="1">
                <a:solidFill>
                  <a:schemeClr val="bg1"/>
                </a:solidFill>
                <a:latin typeface="Courier New" panose="02070309020205020404" pitchFamily="49" charset="0"/>
              </a:rPr>
              <a:t>S.top</a:t>
            </a:r>
            <a:r>
              <a:rPr lang="en-US" altLang="en-US" sz="1100" b="1" dirty="0">
                <a:solidFill>
                  <a:schemeClr val="bg1"/>
                </a:solidFill>
                <a:latin typeface="Courier New" panose="02070309020205020404" pitchFamily="49" charset="0"/>
              </a:rPr>
              <a:t>();</a:t>
            </a:r>
          </a:p>
          <a:p>
            <a:pPr lvl="1" eaLnBrk="1" hangingPunct="1">
              <a:lnSpc>
                <a:spcPct val="80000"/>
              </a:lnSpc>
              <a:buFontTx/>
              <a:buNone/>
            </a:pPr>
            <a:r>
              <a:rPr lang="en-US" altLang="en-US" sz="1100" b="1" dirty="0">
                <a:solidFill>
                  <a:schemeClr val="bg1"/>
                </a:solidFill>
                <a:latin typeface="Courier New" panose="02070309020205020404" pitchFamily="49" charset="0"/>
              </a:rPr>
              <a:t>		if (t == goal) Success(S);</a:t>
            </a:r>
          </a:p>
          <a:p>
            <a:pPr lvl="1" eaLnBrk="1" hangingPunct="1">
              <a:lnSpc>
                <a:spcPct val="80000"/>
              </a:lnSpc>
              <a:buFontTx/>
              <a:buNone/>
            </a:pPr>
            <a:r>
              <a:rPr lang="en-US" altLang="en-US" sz="1100" b="1" dirty="0">
                <a:solidFill>
                  <a:schemeClr val="bg1"/>
                </a:solidFill>
                <a:latin typeface="Courier New" panose="02070309020205020404" pitchFamily="49" charset="0"/>
              </a:rPr>
              <a:t>		if (// t has unvisited neighbors) {</a:t>
            </a:r>
          </a:p>
          <a:p>
            <a:pPr lvl="1" eaLnBrk="1" hangingPunct="1">
              <a:lnSpc>
                <a:spcPct val="80000"/>
              </a:lnSpc>
              <a:buFontTx/>
              <a:buNone/>
            </a:pPr>
            <a:r>
              <a:rPr lang="en-US" altLang="en-US" sz="1100" b="1" dirty="0">
                <a:solidFill>
                  <a:schemeClr val="bg1"/>
                </a:solidFill>
                <a:latin typeface="Courier New" panose="02070309020205020404" pitchFamily="49" charset="0"/>
              </a:rPr>
              <a:t>			// choose an unvisited neighbor n</a:t>
            </a:r>
          </a:p>
          <a:p>
            <a:pPr lvl="1" eaLnBrk="1" hangingPunct="1">
              <a:lnSpc>
                <a:spcPct val="80000"/>
              </a:lnSpc>
              <a:buFontTx/>
              <a:buNone/>
            </a:pPr>
            <a:r>
              <a:rPr lang="en-US" altLang="en-US" sz="1100" b="1" dirty="0">
                <a:solidFill>
                  <a:schemeClr val="bg1"/>
                </a:solidFill>
                <a:latin typeface="Courier New" panose="02070309020205020404" pitchFamily="49" charset="0"/>
              </a:rPr>
              <a:t>			// mark n visited;</a:t>
            </a:r>
          </a:p>
          <a:p>
            <a:pPr lvl="1" eaLnBrk="1" hangingPunct="1">
              <a:lnSpc>
                <a:spcPct val="80000"/>
              </a:lnSpc>
              <a:buFontTx/>
              <a:buNone/>
            </a:pPr>
            <a:r>
              <a:rPr lang="en-US" altLang="en-US" sz="1100" b="1" dirty="0">
                <a:solidFill>
                  <a:schemeClr val="bg1"/>
                </a:solidFill>
                <a:latin typeface="Courier New" panose="02070309020205020404" pitchFamily="49" charset="0"/>
              </a:rPr>
              <a:t>			</a:t>
            </a:r>
            <a:r>
              <a:rPr lang="en-US" altLang="en-US" sz="1100" b="1" dirty="0" err="1">
                <a:solidFill>
                  <a:schemeClr val="bg1"/>
                </a:solidFill>
                <a:latin typeface="Courier New" panose="02070309020205020404" pitchFamily="49" charset="0"/>
              </a:rPr>
              <a:t>S.push</a:t>
            </a:r>
            <a:r>
              <a:rPr lang="en-US" altLang="en-US" sz="1100" b="1" dirty="0">
                <a:solidFill>
                  <a:schemeClr val="bg1"/>
                </a:solidFill>
                <a:latin typeface="Courier New" panose="02070309020205020404" pitchFamily="49" charset="0"/>
              </a:rPr>
              <a:t>(n);</a:t>
            </a:r>
          </a:p>
          <a:p>
            <a:pPr lvl="1" eaLnBrk="1" hangingPunct="1">
              <a:lnSpc>
                <a:spcPct val="80000"/>
              </a:lnSpc>
              <a:buFontTx/>
              <a:buNone/>
            </a:pPr>
            <a:r>
              <a:rPr lang="en-US" altLang="en-US" sz="1100" b="1" dirty="0">
                <a:solidFill>
                  <a:schemeClr val="bg1"/>
                </a:solidFill>
                <a:latin typeface="Courier New" panose="02070309020205020404" pitchFamily="49" charset="0"/>
              </a:rPr>
              <a:t>		} else {</a:t>
            </a:r>
          </a:p>
          <a:p>
            <a:pPr lvl="1" eaLnBrk="1" hangingPunct="1">
              <a:lnSpc>
                <a:spcPct val="80000"/>
              </a:lnSpc>
              <a:buFontTx/>
              <a:buNone/>
            </a:pPr>
            <a:r>
              <a:rPr lang="en-US" altLang="en-US" sz="1100" b="1" dirty="0">
                <a:solidFill>
                  <a:schemeClr val="bg1"/>
                </a:solidFill>
                <a:latin typeface="Courier New" panose="02070309020205020404" pitchFamily="49" charset="0"/>
              </a:rPr>
              <a:t>			</a:t>
            </a:r>
            <a:r>
              <a:rPr lang="en-US" altLang="en-US" sz="1100" b="1" dirty="0" err="1">
                <a:solidFill>
                  <a:schemeClr val="bg1"/>
                </a:solidFill>
                <a:latin typeface="Courier New" panose="02070309020205020404" pitchFamily="49" charset="0"/>
              </a:rPr>
              <a:t>BackTrack</a:t>
            </a:r>
            <a:r>
              <a:rPr lang="en-US" altLang="en-US" sz="1100" b="1" dirty="0">
                <a:solidFill>
                  <a:schemeClr val="bg1"/>
                </a:solidFill>
                <a:latin typeface="Courier New" panose="02070309020205020404" pitchFamily="49" charset="0"/>
              </a:rPr>
              <a:t>(S</a:t>
            </a:r>
            <a:r>
              <a:rPr lang="en-US" altLang="en-US" sz="1100" b="1" dirty="0" smtClean="0">
                <a:solidFill>
                  <a:schemeClr val="bg1"/>
                </a:solidFill>
                <a:latin typeface="Courier New" panose="02070309020205020404" pitchFamily="49" charset="0"/>
              </a:rPr>
              <a:t>);}</a:t>
            </a:r>
            <a:endParaRPr lang="en-US" altLang="en-US" sz="1100" b="1" dirty="0">
              <a:solidFill>
                <a:schemeClr val="bg1"/>
              </a:solidFill>
              <a:latin typeface="Courier New" panose="02070309020205020404" pitchFamily="49" charset="0"/>
            </a:endParaRPr>
          </a:p>
          <a:p>
            <a:pPr lvl="1" eaLnBrk="1" hangingPunct="1">
              <a:lnSpc>
                <a:spcPct val="80000"/>
              </a:lnSpc>
              <a:buFontTx/>
              <a:buNone/>
            </a:pPr>
            <a:r>
              <a:rPr lang="en-US" altLang="en-US" sz="1100" b="1" dirty="0">
                <a:solidFill>
                  <a:schemeClr val="bg1"/>
                </a:solidFill>
                <a:latin typeface="Courier New" panose="02070309020205020404" pitchFamily="49" charset="0"/>
              </a:rPr>
              <a:t>	}</a:t>
            </a:r>
          </a:p>
          <a:p>
            <a:pPr lvl="1" eaLnBrk="1" hangingPunct="1">
              <a:lnSpc>
                <a:spcPct val="80000"/>
              </a:lnSpc>
              <a:buFontTx/>
              <a:buNone/>
            </a:pPr>
            <a:r>
              <a:rPr lang="en-US" altLang="en-US" sz="1100" b="1" dirty="0">
                <a:solidFill>
                  <a:schemeClr val="bg1"/>
                </a:solidFill>
                <a:latin typeface="Courier New" panose="02070309020205020404" pitchFamily="49" charset="0"/>
              </a:rPr>
              <a:t>	Failure(S);</a:t>
            </a:r>
          </a:p>
          <a:p>
            <a:pPr lvl="1" eaLnBrk="1" hangingPunct="1">
              <a:lnSpc>
                <a:spcPct val="80000"/>
              </a:lnSpc>
              <a:buFontTx/>
              <a:buNone/>
            </a:pPr>
            <a:r>
              <a:rPr lang="en-US" altLang="en-US" sz="1100" b="1" dirty="0">
                <a:solidFill>
                  <a:schemeClr val="bg1"/>
                </a:solidFill>
                <a:latin typeface="Courier New" panose="02070309020205020404" pitchFamily="49" charset="0"/>
              </a:rPr>
              <a:t>}</a:t>
            </a:r>
          </a:p>
        </p:txBody>
      </p:sp>
      <p:sp>
        <p:nvSpPr>
          <p:cNvPr id="5" name="Title 1"/>
          <p:cNvSpPr txBox="1">
            <a:spLocks/>
          </p:cNvSpPr>
          <p:nvPr/>
        </p:nvSpPr>
        <p:spPr>
          <a:xfrm>
            <a:off x="1767840" y="81815"/>
            <a:ext cx="5235126" cy="57499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1pPr>
            <a:lvl2pPr marR="0" lvl="1"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2pPr>
            <a:lvl3pPr marR="0" lvl="2"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3pPr>
            <a:lvl4pPr marR="0" lvl="3"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4pPr>
            <a:lvl5pPr marR="0" lvl="4"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5pPr>
            <a:lvl6pPr marR="0" lvl="5"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6pPr>
            <a:lvl7pPr marR="0" lvl="6"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7pPr>
            <a:lvl8pPr marR="0" lvl="7"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8pPr>
            <a:lvl9pPr marR="0" lvl="8"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9pPr>
          </a:lstStyle>
          <a:p>
            <a:r>
              <a:rPr lang="en-IN" sz="3200" b="1" dirty="0" smtClean="0">
                <a:solidFill>
                  <a:srgbClr val="000000"/>
                </a:solidFill>
                <a:latin typeface="Gabriola" panose="04040605051002020D02" pitchFamily="82" charset="0"/>
                <a:ea typeface="Arial"/>
                <a:cs typeface="Arial"/>
              </a:rPr>
              <a:t>Depth First Search (Implementation (1))</a:t>
            </a:r>
            <a:endParaRPr lang="en-IN" sz="3200" b="1" dirty="0">
              <a:solidFill>
                <a:srgbClr val="000000"/>
              </a:solidFill>
              <a:latin typeface="Gabriola" panose="04040605051002020D02" pitchFamily="82" charset="0"/>
              <a:ea typeface="Arial"/>
              <a:cs typeface="Arial"/>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54</a:t>
            </a:fld>
            <a:endParaRPr lang="en"/>
          </a:p>
        </p:txBody>
      </p:sp>
    </p:spTree>
    <p:extLst>
      <p:ext uri="{BB962C8B-B14F-4D97-AF65-F5344CB8AC3E}">
        <p14:creationId xmlns:p14="http://schemas.microsoft.com/office/powerpoint/2010/main" val="285708760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3"/>
          <p:cNvSpPr>
            <a:spLocks noGrp="1" noChangeArrowheads="1"/>
          </p:cNvSpPr>
          <p:nvPr>
            <p:ph type="body" idx="4294967295"/>
          </p:nvPr>
        </p:nvSpPr>
        <p:spPr>
          <a:xfrm>
            <a:off x="1011044" y="969226"/>
            <a:ext cx="6698166" cy="3810929"/>
          </a:xfrm>
          <a:solidFill>
            <a:schemeClr val="tx1">
              <a:lumMod val="50000"/>
            </a:schemeClr>
          </a:solidFill>
        </p:spPr>
        <p:txBody>
          <a:bodyPr/>
          <a:lstStyle/>
          <a:p>
            <a:pPr lvl="1" eaLnBrk="1" hangingPunct="1">
              <a:lnSpc>
                <a:spcPct val="80000"/>
              </a:lnSpc>
              <a:buFontTx/>
              <a:buNone/>
            </a:pPr>
            <a:r>
              <a:rPr lang="en-US" altLang="en-US" sz="1200" b="1" dirty="0" err="1">
                <a:solidFill>
                  <a:schemeClr val="bg1"/>
                </a:solidFill>
                <a:latin typeface="Courier New" panose="02070309020205020404" pitchFamily="49" charset="0"/>
              </a:rPr>
              <a:t>BackTrack</a:t>
            </a:r>
            <a:r>
              <a:rPr lang="en-US" altLang="en-US" sz="1200" b="1" dirty="0">
                <a:solidFill>
                  <a:schemeClr val="bg1"/>
                </a:solidFill>
                <a:latin typeface="Courier New" panose="02070309020205020404" pitchFamily="49" charset="0"/>
              </a:rPr>
              <a:t>(S) {</a:t>
            </a:r>
          </a:p>
          <a:p>
            <a:pPr lvl="1" eaLnBrk="1" hangingPunct="1">
              <a:lnSpc>
                <a:spcPct val="80000"/>
              </a:lnSpc>
              <a:buFontTx/>
              <a:buNone/>
            </a:pPr>
            <a:r>
              <a:rPr lang="en-US" altLang="en-US" sz="1200" b="1" dirty="0">
                <a:solidFill>
                  <a:schemeClr val="bg1"/>
                </a:solidFill>
                <a:latin typeface="Courier New" panose="02070309020205020404" pitchFamily="49" charset="0"/>
              </a:rPr>
              <a:t>	while (!</a:t>
            </a:r>
            <a:r>
              <a:rPr lang="en-US" altLang="en-US" sz="1200" b="1" dirty="0" err="1">
                <a:solidFill>
                  <a:schemeClr val="bg1"/>
                </a:solidFill>
                <a:latin typeface="Courier New" panose="02070309020205020404" pitchFamily="49" charset="0"/>
              </a:rPr>
              <a:t>S.empty</a:t>
            </a:r>
            <a:r>
              <a:rPr lang="en-US" altLang="en-US" sz="1200" b="1" dirty="0">
                <a:solidFill>
                  <a:schemeClr val="bg1"/>
                </a:solidFill>
                <a:latin typeface="Courier New" panose="02070309020205020404" pitchFamily="49" charset="0"/>
              </a:rPr>
              <a:t>() &amp;&amp; </a:t>
            </a:r>
            <a:r>
              <a:rPr lang="en-US" altLang="en-US" sz="1200" b="1" dirty="0" err="1">
                <a:solidFill>
                  <a:schemeClr val="bg1"/>
                </a:solidFill>
                <a:latin typeface="Courier New" panose="02070309020205020404" pitchFamily="49" charset="0"/>
              </a:rPr>
              <a:t>S.top</a:t>
            </a:r>
            <a:r>
              <a:rPr lang="en-US" altLang="en-US" sz="1200" b="1" dirty="0">
                <a:solidFill>
                  <a:schemeClr val="bg1"/>
                </a:solidFill>
                <a:latin typeface="Courier New" panose="02070309020205020404" pitchFamily="49" charset="0"/>
              </a:rPr>
              <a:t>() has no unvisited neighbors) {</a:t>
            </a:r>
          </a:p>
          <a:p>
            <a:pPr lvl="1" eaLnBrk="1" hangingPunct="1">
              <a:lnSpc>
                <a:spcPct val="80000"/>
              </a:lnSpc>
              <a:buFontTx/>
              <a:buNone/>
            </a:pPr>
            <a:r>
              <a:rPr lang="en-US" altLang="en-US" sz="1200" b="1" dirty="0">
                <a:solidFill>
                  <a:schemeClr val="bg1"/>
                </a:solidFill>
                <a:latin typeface="Courier New" panose="02070309020205020404" pitchFamily="49" charset="0"/>
              </a:rPr>
              <a:t>		</a:t>
            </a:r>
            <a:r>
              <a:rPr lang="en-US" altLang="en-US" sz="1200" b="1" dirty="0" err="1">
                <a:solidFill>
                  <a:schemeClr val="bg1"/>
                </a:solidFill>
                <a:latin typeface="Courier New" panose="02070309020205020404" pitchFamily="49" charset="0"/>
              </a:rPr>
              <a:t>S.pop</a:t>
            </a:r>
            <a:r>
              <a:rPr lang="en-US" altLang="en-US" sz="1200" b="1" dirty="0">
                <a:solidFill>
                  <a:schemeClr val="bg1"/>
                </a:solidFill>
                <a:latin typeface="Courier New" panose="02070309020205020404" pitchFamily="49" charset="0"/>
              </a:rPr>
              <a:t>();</a:t>
            </a:r>
          </a:p>
          <a:p>
            <a:pPr lvl="1" eaLnBrk="1" hangingPunct="1">
              <a:lnSpc>
                <a:spcPct val="80000"/>
              </a:lnSpc>
              <a:buFontTx/>
              <a:buNone/>
            </a:pPr>
            <a:r>
              <a:rPr lang="en-US" altLang="en-US" sz="1200" b="1" dirty="0">
                <a:solidFill>
                  <a:schemeClr val="bg1"/>
                </a:solidFill>
                <a:latin typeface="Courier New" panose="02070309020205020404" pitchFamily="49" charset="0"/>
              </a:rPr>
              <a:t>	}	</a:t>
            </a:r>
          </a:p>
          <a:p>
            <a:pPr lvl="1" eaLnBrk="1" hangingPunct="1">
              <a:lnSpc>
                <a:spcPct val="80000"/>
              </a:lnSpc>
              <a:buFontTx/>
              <a:buNone/>
            </a:pPr>
            <a:r>
              <a:rPr lang="en-US" altLang="en-US" sz="1200" b="1" dirty="0">
                <a:solidFill>
                  <a:schemeClr val="bg1"/>
                </a:solidFill>
                <a:latin typeface="Courier New" panose="02070309020205020404" pitchFamily="49" charset="0"/>
              </a:rPr>
              <a:t>}</a:t>
            </a:r>
          </a:p>
          <a:p>
            <a:pPr lvl="1" eaLnBrk="1" hangingPunct="1">
              <a:lnSpc>
                <a:spcPct val="80000"/>
              </a:lnSpc>
              <a:buFontTx/>
              <a:buNone/>
            </a:pPr>
            <a:endParaRPr lang="en-US" altLang="en-US" sz="1200" b="1" dirty="0">
              <a:solidFill>
                <a:schemeClr val="bg1"/>
              </a:solidFill>
              <a:latin typeface="Courier New" panose="02070309020205020404" pitchFamily="49" charset="0"/>
            </a:endParaRPr>
          </a:p>
          <a:p>
            <a:pPr lvl="1" eaLnBrk="1" hangingPunct="1">
              <a:lnSpc>
                <a:spcPct val="80000"/>
              </a:lnSpc>
              <a:buFontTx/>
              <a:buNone/>
            </a:pPr>
            <a:r>
              <a:rPr lang="en-US" altLang="en-US" sz="1200" b="1" dirty="0">
                <a:solidFill>
                  <a:schemeClr val="bg1"/>
                </a:solidFill>
                <a:latin typeface="Courier New" panose="02070309020205020404" pitchFamily="49" charset="0"/>
              </a:rPr>
              <a:t>Success(S) {</a:t>
            </a:r>
          </a:p>
          <a:p>
            <a:pPr lvl="1" eaLnBrk="1" hangingPunct="1">
              <a:lnSpc>
                <a:spcPct val="80000"/>
              </a:lnSpc>
              <a:buFontTx/>
              <a:buNone/>
            </a:pPr>
            <a:r>
              <a:rPr lang="en-US" altLang="en-US" sz="1200" b="1" dirty="0">
                <a:solidFill>
                  <a:schemeClr val="bg1"/>
                </a:solidFill>
                <a:latin typeface="Courier New" panose="02070309020205020404" pitchFamily="49" charset="0"/>
              </a:rPr>
              <a:t>	// print success</a:t>
            </a:r>
          </a:p>
          <a:p>
            <a:pPr lvl="1" eaLnBrk="1" hangingPunct="1">
              <a:lnSpc>
                <a:spcPct val="80000"/>
              </a:lnSpc>
              <a:buFontTx/>
              <a:buNone/>
            </a:pPr>
            <a:r>
              <a:rPr lang="en-US" altLang="en-US" sz="1200" b="1" dirty="0">
                <a:solidFill>
                  <a:schemeClr val="bg1"/>
                </a:solidFill>
                <a:latin typeface="Courier New" panose="02070309020205020404" pitchFamily="49" charset="0"/>
              </a:rPr>
              <a:t>	while (!</a:t>
            </a:r>
            <a:r>
              <a:rPr lang="en-US" altLang="en-US" sz="1200" b="1" dirty="0" err="1">
                <a:solidFill>
                  <a:schemeClr val="bg1"/>
                </a:solidFill>
                <a:latin typeface="Courier New" panose="02070309020205020404" pitchFamily="49" charset="0"/>
              </a:rPr>
              <a:t>S.empty</a:t>
            </a:r>
            <a:r>
              <a:rPr lang="en-US" altLang="en-US" sz="1200" b="1" dirty="0">
                <a:solidFill>
                  <a:schemeClr val="bg1"/>
                </a:solidFill>
                <a:latin typeface="Courier New" panose="02070309020205020404" pitchFamily="49" charset="0"/>
              </a:rPr>
              <a:t>()) {</a:t>
            </a:r>
          </a:p>
          <a:p>
            <a:pPr lvl="1" eaLnBrk="1" hangingPunct="1">
              <a:lnSpc>
                <a:spcPct val="80000"/>
              </a:lnSpc>
              <a:buFontTx/>
              <a:buNone/>
            </a:pPr>
            <a:r>
              <a:rPr lang="en-US" altLang="en-US" sz="1200" b="1" dirty="0">
                <a:solidFill>
                  <a:schemeClr val="bg1"/>
                </a:solidFill>
                <a:latin typeface="Courier New" panose="02070309020205020404" pitchFamily="49" charset="0"/>
              </a:rPr>
              <a:t>		output(</a:t>
            </a:r>
            <a:r>
              <a:rPr lang="en-US" altLang="en-US" sz="1200" b="1" dirty="0" err="1">
                <a:solidFill>
                  <a:schemeClr val="bg1"/>
                </a:solidFill>
                <a:latin typeface="Courier New" panose="02070309020205020404" pitchFamily="49" charset="0"/>
              </a:rPr>
              <a:t>S.top</a:t>
            </a:r>
            <a:r>
              <a:rPr lang="en-US" altLang="en-US" sz="1200" b="1" dirty="0">
                <a:solidFill>
                  <a:schemeClr val="bg1"/>
                </a:solidFill>
                <a:latin typeface="Courier New" panose="02070309020205020404" pitchFamily="49" charset="0"/>
              </a:rPr>
              <a:t>());</a:t>
            </a:r>
          </a:p>
          <a:p>
            <a:pPr lvl="1" eaLnBrk="1" hangingPunct="1">
              <a:lnSpc>
                <a:spcPct val="80000"/>
              </a:lnSpc>
              <a:buFontTx/>
              <a:buNone/>
            </a:pPr>
            <a:r>
              <a:rPr lang="en-US" altLang="en-US" sz="1200" b="1" dirty="0">
                <a:solidFill>
                  <a:schemeClr val="bg1"/>
                </a:solidFill>
                <a:latin typeface="Courier New" panose="02070309020205020404" pitchFamily="49" charset="0"/>
              </a:rPr>
              <a:t>		</a:t>
            </a:r>
            <a:r>
              <a:rPr lang="en-US" altLang="en-US" sz="1200" b="1" dirty="0" err="1">
                <a:solidFill>
                  <a:schemeClr val="bg1"/>
                </a:solidFill>
                <a:latin typeface="Courier New" panose="02070309020205020404" pitchFamily="49" charset="0"/>
              </a:rPr>
              <a:t>S.pop</a:t>
            </a:r>
            <a:r>
              <a:rPr lang="en-US" altLang="en-US" sz="1200" b="1" dirty="0">
                <a:solidFill>
                  <a:schemeClr val="bg1"/>
                </a:solidFill>
                <a:latin typeface="Courier New" panose="02070309020205020404" pitchFamily="49" charset="0"/>
              </a:rPr>
              <a:t>();</a:t>
            </a:r>
          </a:p>
          <a:p>
            <a:pPr lvl="1" eaLnBrk="1" hangingPunct="1">
              <a:lnSpc>
                <a:spcPct val="80000"/>
              </a:lnSpc>
              <a:buFontTx/>
              <a:buNone/>
            </a:pPr>
            <a:r>
              <a:rPr lang="en-US" altLang="en-US" sz="1200" b="1" dirty="0">
                <a:solidFill>
                  <a:schemeClr val="bg1"/>
                </a:solidFill>
                <a:latin typeface="Courier New" panose="02070309020205020404" pitchFamily="49" charset="0"/>
              </a:rPr>
              <a:t>	}</a:t>
            </a:r>
          </a:p>
          <a:p>
            <a:pPr lvl="1" eaLnBrk="1" hangingPunct="1">
              <a:lnSpc>
                <a:spcPct val="80000"/>
              </a:lnSpc>
              <a:buFontTx/>
              <a:buNone/>
            </a:pPr>
            <a:r>
              <a:rPr lang="en-US" altLang="en-US" sz="1200" b="1" dirty="0">
                <a:solidFill>
                  <a:schemeClr val="bg1"/>
                </a:solidFill>
                <a:latin typeface="Courier New" panose="02070309020205020404" pitchFamily="49" charset="0"/>
              </a:rPr>
              <a:t>}</a:t>
            </a:r>
          </a:p>
          <a:p>
            <a:pPr lvl="1" eaLnBrk="1" hangingPunct="1">
              <a:lnSpc>
                <a:spcPct val="80000"/>
              </a:lnSpc>
              <a:buFontTx/>
              <a:buNone/>
            </a:pPr>
            <a:endParaRPr lang="en-US" altLang="en-US" sz="1200" b="1" dirty="0">
              <a:solidFill>
                <a:schemeClr val="bg1"/>
              </a:solidFill>
              <a:latin typeface="Courier New" panose="02070309020205020404" pitchFamily="49" charset="0"/>
            </a:endParaRPr>
          </a:p>
        </p:txBody>
      </p:sp>
      <p:sp>
        <p:nvSpPr>
          <p:cNvPr id="5" name="Title 1"/>
          <p:cNvSpPr txBox="1">
            <a:spLocks/>
          </p:cNvSpPr>
          <p:nvPr/>
        </p:nvSpPr>
        <p:spPr>
          <a:xfrm>
            <a:off x="1767839" y="141288"/>
            <a:ext cx="5517623" cy="57499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1pPr>
            <a:lvl2pPr marR="0" lvl="1"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2pPr>
            <a:lvl3pPr marR="0" lvl="2"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3pPr>
            <a:lvl4pPr marR="0" lvl="3"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4pPr>
            <a:lvl5pPr marR="0" lvl="4"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5pPr>
            <a:lvl6pPr marR="0" lvl="5"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6pPr>
            <a:lvl7pPr marR="0" lvl="6"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7pPr>
            <a:lvl8pPr marR="0" lvl="7"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8pPr>
            <a:lvl9pPr marR="0" lvl="8"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9pPr>
          </a:lstStyle>
          <a:p>
            <a:r>
              <a:rPr lang="en-IN" sz="3200" b="1" dirty="0" smtClean="0">
                <a:solidFill>
                  <a:srgbClr val="000000"/>
                </a:solidFill>
                <a:latin typeface="Gabriola" panose="04040605051002020D02" pitchFamily="82" charset="0"/>
                <a:ea typeface="Arial"/>
                <a:cs typeface="Arial"/>
              </a:rPr>
              <a:t>Depth First Search (Implementation (2))</a:t>
            </a:r>
            <a:endParaRPr lang="en-IN" sz="3200" b="1" dirty="0">
              <a:solidFill>
                <a:srgbClr val="000000"/>
              </a:solidFill>
              <a:latin typeface="Gabriola" panose="04040605051002020D02" pitchFamily="82" charset="0"/>
              <a:ea typeface="Arial"/>
              <a:cs typeface="Arial"/>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55</a:t>
            </a:fld>
            <a:endParaRPr lang="en"/>
          </a:p>
        </p:txBody>
      </p:sp>
    </p:spTree>
    <p:extLst>
      <p:ext uri="{BB962C8B-B14F-4D97-AF65-F5344CB8AC3E}">
        <p14:creationId xmlns:p14="http://schemas.microsoft.com/office/powerpoint/2010/main" val="47892092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Rectangle 3"/>
          <p:cNvSpPr>
            <a:spLocks noGrp="1" noChangeArrowheads="1"/>
          </p:cNvSpPr>
          <p:nvPr>
            <p:ph type="body" idx="4294967295"/>
          </p:nvPr>
        </p:nvSpPr>
        <p:spPr>
          <a:xfrm>
            <a:off x="855678" y="811663"/>
            <a:ext cx="4457931" cy="4169214"/>
          </a:xfrm>
        </p:spPr>
        <p:txBody>
          <a:bodyPr/>
          <a:lstStyle/>
          <a:p>
            <a:pPr eaLnBrk="1" hangingPunct="1"/>
            <a:r>
              <a:rPr lang="en-US" altLang="en-US" b="1" dirty="0" smtClean="0">
                <a:latin typeface="Gabriola" panose="04040605051002020D02" pitchFamily="82" charset="0"/>
              </a:rPr>
              <a:t>Runtime environment</a:t>
            </a:r>
          </a:p>
          <a:p>
            <a:pPr lvl="1" eaLnBrk="1" hangingPunct="1"/>
            <a:r>
              <a:rPr lang="en-US" altLang="en-US" b="1" dirty="0" smtClean="0">
                <a:latin typeface="Gabriola" panose="04040605051002020D02" pitchFamily="82" charset="0"/>
              </a:rPr>
              <a:t>Static</a:t>
            </a:r>
          </a:p>
          <a:p>
            <a:pPr lvl="2" eaLnBrk="1" hangingPunct="1"/>
            <a:r>
              <a:rPr lang="en-US" altLang="en-US" sz="1350" b="1" dirty="0">
                <a:latin typeface="Gabriola" panose="04040605051002020D02" pitchFamily="82" charset="0"/>
              </a:rPr>
              <a:t>Executable code</a:t>
            </a:r>
          </a:p>
          <a:p>
            <a:pPr lvl="2" eaLnBrk="1" hangingPunct="1"/>
            <a:r>
              <a:rPr lang="en-US" altLang="en-US" sz="1350" b="1" dirty="0">
                <a:latin typeface="Gabriola" panose="04040605051002020D02" pitchFamily="82" charset="0"/>
              </a:rPr>
              <a:t>Global variables</a:t>
            </a:r>
          </a:p>
          <a:p>
            <a:pPr lvl="1" eaLnBrk="1" hangingPunct="1"/>
            <a:r>
              <a:rPr lang="en-US" altLang="en-US" b="1" dirty="0" smtClean="0">
                <a:solidFill>
                  <a:srgbClr val="0000FF"/>
                </a:solidFill>
                <a:latin typeface="Gabriola" panose="04040605051002020D02" pitchFamily="82" charset="0"/>
              </a:rPr>
              <a:t>Stack</a:t>
            </a:r>
          </a:p>
          <a:p>
            <a:pPr lvl="2" eaLnBrk="1" hangingPunct="1"/>
            <a:r>
              <a:rPr lang="en-US" altLang="en-US" sz="1350" b="1" dirty="0">
                <a:solidFill>
                  <a:srgbClr val="0000FF"/>
                </a:solidFill>
                <a:latin typeface="Gabriola" panose="04040605051002020D02" pitchFamily="82" charset="0"/>
              </a:rPr>
              <a:t>Push for each function call</a:t>
            </a:r>
          </a:p>
          <a:p>
            <a:pPr lvl="2" eaLnBrk="1" hangingPunct="1"/>
            <a:r>
              <a:rPr lang="en-US" altLang="en-US" sz="1350" b="1" dirty="0">
                <a:solidFill>
                  <a:srgbClr val="0000FF"/>
                </a:solidFill>
                <a:latin typeface="Gabriola" panose="04040605051002020D02" pitchFamily="82" charset="0"/>
              </a:rPr>
              <a:t>Pop for each function return</a:t>
            </a:r>
          </a:p>
          <a:p>
            <a:pPr lvl="2" eaLnBrk="1" hangingPunct="1"/>
            <a:r>
              <a:rPr lang="en-US" altLang="en-US" sz="1350" b="1" dirty="0">
                <a:solidFill>
                  <a:srgbClr val="0000FF"/>
                </a:solidFill>
                <a:latin typeface="Gabriola" panose="04040605051002020D02" pitchFamily="82" charset="0"/>
              </a:rPr>
              <a:t>Local variables</a:t>
            </a:r>
          </a:p>
          <a:p>
            <a:pPr lvl="1" eaLnBrk="1" hangingPunct="1"/>
            <a:r>
              <a:rPr lang="en-US" altLang="en-US" b="1" dirty="0" smtClean="0">
                <a:latin typeface="Gabriola" panose="04040605051002020D02" pitchFamily="82" charset="0"/>
              </a:rPr>
              <a:t>Heap</a:t>
            </a:r>
          </a:p>
          <a:p>
            <a:pPr lvl="2" eaLnBrk="1" hangingPunct="1"/>
            <a:r>
              <a:rPr lang="en-US" altLang="en-US" sz="1350" b="1" dirty="0">
                <a:latin typeface="Gabriola" panose="04040605051002020D02" pitchFamily="82" charset="0"/>
              </a:rPr>
              <a:t>Dynamically allocated memories </a:t>
            </a:r>
          </a:p>
          <a:p>
            <a:pPr lvl="2" eaLnBrk="1" hangingPunct="1"/>
            <a:r>
              <a:rPr lang="en-US" altLang="en-US" sz="1350" b="1" dirty="0">
                <a:latin typeface="Gabriola" panose="04040605051002020D02" pitchFamily="82" charset="0"/>
              </a:rPr>
              <a:t>new and delete</a:t>
            </a:r>
          </a:p>
          <a:p>
            <a:pPr eaLnBrk="1" hangingPunct="1">
              <a:buFontTx/>
              <a:buNone/>
            </a:pPr>
            <a:endParaRPr lang="en-US" altLang="en-US" b="1" dirty="0" smtClean="0">
              <a:latin typeface="Gabriola" panose="04040605051002020D02" pitchFamily="82" charset="0"/>
            </a:endParaRPr>
          </a:p>
        </p:txBody>
      </p:sp>
      <p:grpSp>
        <p:nvGrpSpPr>
          <p:cNvPr id="55301" name="Group 11"/>
          <p:cNvGrpSpPr>
            <a:grpSpLocks/>
          </p:cNvGrpSpPr>
          <p:nvPr/>
        </p:nvGrpSpPr>
        <p:grpSpPr bwMode="auto">
          <a:xfrm>
            <a:off x="5486401" y="1210866"/>
            <a:ext cx="1314450" cy="2753916"/>
            <a:chOff x="5791200" y="2133600"/>
            <a:chExt cx="1752600" cy="3671888"/>
          </a:xfrm>
        </p:grpSpPr>
        <p:sp>
          <p:nvSpPr>
            <p:cNvPr id="55302" name="Rectangle 4"/>
            <p:cNvSpPr>
              <a:spLocks noChangeArrowheads="1"/>
            </p:cNvSpPr>
            <p:nvPr/>
          </p:nvSpPr>
          <p:spPr bwMode="auto">
            <a:xfrm>
              <a:off x="5791200" y="2133600"/>
              <a:ext cx="1752600" cy="32004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685800" eaLnBrk="1" fontAlgn="base" hangingPunct="1">
                <a:spcBef>
                  <a:spcPct val="0"/>
                </a:spcBef>
                <a:spcAft>
                  <a:spcPct val="0"/>
                </a:spcAft>
                <a:buClrTx/>
              </a:pPr>
              <a:endParaRPr lang="en-US" altLang="en-US" sz="1800" b="1" kern="1200">
                <a:solidFill>
                  <a:srgbClr val="000000"/>
                </a:solidFill>
                <a:latin typeface="Gabriola" panose="04040605051002020D02" pitchFamily="82" charset="0"/>
                <a:ea typeface="+mn-ea"/>
                <a:cs typeface="+mn-cs"/>
              </a:endParaRPr>
            </a:p>
          </p:txBody>
        </p:sp>
        <p:sp>
          <p:nvSpPr>
            <p:cNvPr id="55303" name="Text Box 5"/>
            <p:cNvSpPr txBox="1">
              <a:spLocks noChangeArrowheads="1"/>
            </p:cNvSpPr>
            <p:nvPr/>
          </p:nvSpPr>
          <p:spPr bwMode="auto">
            <a:xfrm>
              <a:off x="5791200" y="4953001"/>
              <a:ext cx="1752600" cy="40010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defTabSz="685800" fontAlgn="base">
                <a:spcBef>
                  <a:spcPct val="0"/>
                </a:spcBef>
                <a:spcAft>
                  <a:spcPct val="0"/>
                </a:spcAft>
                <a:buClrTx/>
              </a:pPr>
              <a:r>
                <a:rPr lang="en-US" altLang="en-US" sz="1350" b="1" kern="1200">
                  <a:solidFill>
                    <a:srgbClr val="000000"/>
                  </a:solidFill>
                  <a:latin typeface="Gabriola" panose="04040605051002020D02" pitchFamily="82" charset="0"/>
                  <a:ea typeface="+mn-ea"/>
                  <a:cs typeface="+mn-cs"/>
                </a:rPr>
                <a:t>static</a:t>
              </a:r>
            </a:p>
          </p:txBody>
        </p:sp>
        <p:sp>
          <p:nvSpPr>
            <p:cNvPr id="55304" name="Text Box 6"/>
            <p:cNvSpPr txBox="1">
              <a:spLocks noChangeArrowheads="1"/>
            </p:cNvSpPr>
            <p:nvPr/>
          </p:nvSpPr>
          <p:spPr bwMode="auto">
            <a:xfrm>
              <a:off x="5791200" y="4572000"/>
              <a:ext cx="1752600" cy="40010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defTabSz="685800" fontAlgn="base">
                <a:spcBef>
                  <a:spcPct val="0"/>
                </a:spcBef>
                <a:spcAft>
                  <a:spcPct val="0"/>
                </a:spcAft>
                <a:buClrTx/>
              </a:pPr>
              <a:r>
                <a:rPr lang="en-US" altLang="en-US" sz="1350" b="1" kern="1200">
                  <a:solidFill>
                    <a:srgbClr val="000000"/>
                  </a:solidFill>
                  <a:latin typeface="Gabriola" panose="04040605051002020D02" pitchFamily="82" charset="0"/>
                  <a:ea typeface="+mn-ea"/>
                  <a:cs typeface="+mn-cs"/>
                </a:rPr>
                <a:t>stack</a:t>
              </a:r>
            </a:p>
          </p:txBody>
        </p:sp>
        <p:sp>
          <p:nvSpPr>
            <p:cNvPr id="55305" name="Text Box 7"/>
            <p:cNvSpPr txBox="1">
              <a:spLocks noChangeArrowheads="1"/>
            </p:cNvSpPr>
            <p:nvPr/>
          </p:nvSpPr>
          <p:spPr bwMode="auto">
            <a:xfrm>
              <a:off x="5791200" y="2133600"/>
              <a:ext cx="1752600" cy="40010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defTabSz="685800" fontAlgn="base">
                <a:spcBef>
                  <a:spcPct val="0"/>
                </a:spcBef>
                <a:spcAft>
                  <a:spcPct val="0"/>
                </a:spcAft>
                <a:buClrTx/>
              </a:pPr>
              <a:r>
                <a:rPr lang="en-US" altLang="en-US" sz="1350" b="1" kern="1200">
                  <a:solidFill>
                    <a:srgbClr val="000000"/>
                  </a:solidFill>
                  <a:latin typeface="Gabriola" panose="04040605051002020D02" pitchFamily="82" charset="0"/>
                  <a:ea typeface="+mn-ea"/>
                  <a:cs typeface="+mn-cs"/>
                </a:rPr>
                <a:t>heap</a:t>
              </a:r>
            </a:p>
          </p:txBody>
        </p:sp>
        <p:sp>
          <p:nvSpPr>
            <p:cNvPr id="55306" name="Line 8"/>
            <p:cNvSpPr>
              <a:spLocks noChangeShapeType="1"/>
            </p:cNvSpPr>
            <p:nvPr/>
          </p:nvSpPr>
          <p:spPr bwMode="auto">
            <a:xfrm flipV="1">
              <a:off x="6629400" y="4343400"/>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defTabSz="685800" fontAlgn="base">
                <a:spcBef>
                  <a:spcPct val="0"/>
                </a:spcBef>
                <a:spcAft>
                  <a:spcPct val="0"/>
                </a:spcAft>
                <a:buClrTx/>
              </a:pPr>
              <a:endParaRPr lang="en-US" sz="1800" b="1" kern="1200">
                <a:latin typeface="Gabriola" panose="04040605051002020D02" pitchFamily="82" charset="0"/>
                <a:ea typeface="+mn-ea"/>
                <a:cs typeface="+mn-cs"/>
              </a:endParaRPr>
            </a:p>
          </p:txBody>
        </p:sp>
        <p:sp>
          <p:nvSpPr>
            <p:cNvPr id="55307" name="Line 9"/>
            <p:cNvSpPr>
              <a:spLocks noChangeShapeType="1"/>
            </p:cNvSpPr>
            <p:nvPr/>
          </p:nvSpPr>
          <p:spPr bwMode="auto">
            <a:xfrm>
              <a:off x="6629400" y="2514600"/>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defTabSz="685800" fontAlgn="base">
                <a:spcBef>
                  <a:spcPct val="0"/>
                </a:spcBef>
                <a:spcAft>
                  <a:spcPct val="0"/>
                </a:spcAft>
                <a:buClrTx/>
              </a:pPr>
              <a:endParaRPr lang="en-US" sz="1800" b="1" kern="1200">
                <a:latin typeface="Gabriola" panose="04040605051002020D02" pitchFamily="82" charset="0"/>
                <a:ea typeface="+mn-ea"/>
                <a:cs typeface="+mn-cs"/>
              </a:endParaRPr>
            </a:p>
          </p:txBody>
        </p:sp>
        <p:sp>
          <p:nvSpPr>
            <p:cNvPr id="55308" name="Text Box 10"/>
            <p:cNvSpPr txBox="1">
              <a:spLocks noChangeArrowheads="1"/>
            </p:cNvSpPr>
            <p:nvPr/>
          </p:nvSpPr>
          <p:spPr bwMode="auto">
            <a:xfrm>
              <a:off x="5880049" y="5405379"/>
              <a:ext cx="1498702" cy="400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defTabSz="685800" fontAlgn="base">
                <a:spcBef>
                  <a:spcPct val="0"/>
                </a:spcBef>
                <a:spcAft>
                  <a:spcPct val="0"/>
                </a:spcAft>
                <a:buClrTx/>
              </a:pPr>
              <a:r>
                <a:rPr lang="en-US" altLang="en-US" sz="1350" b="1" kern="1200" dirty="0">
                  <a:solidFill>
                    <a:srgbClr val="000000"/>
                  </a:solidFill>
                  <a:latin typeface="Gabriola" panose="04040605051002020D02" pitchFamily="82" charset="0"/>
                  <a:ea typeface="+mn-ea"/>
                  <a:cs typeface="+mn-cs"/>
                </a:rPr>
                <a:t>program memory</a:t>
              </a:r>
            </a:p>
          </p:txBody>
        </p:sp>
      </p:grpSp>
      <p:sp>
        <p:nvSpPr>
          <p:cNvPr id="14" name="Title 1"/>
          <p:cNvSpPr txBox="1">
            <a:spLocks/>
          </p:cNvSpPr>
          <p:nvPr/>
        </p:nvSpPr>
        <p:spPr>
          <a:xfrm>
            <a:off x="1767840" y="141288"/>
            <a:ext cx="2744688" cy="57499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1pPr>
            <a:lvl2pPr marR="0" lvl="1"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2pPr>
            <a:lvl3pPr marR="0" lvl="2"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3pPr>
            <a:lvl4pPr marR="0" lvl="3"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4pPr>
            <a:lvl5pPr marR="0" lvl="4"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5pPr>
            <a:lvl6pPr marR="0" lvl="5"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6pPr>
            <a:lvl7pPr marR="0" lvl="6"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7pPr>
            <a:lvl8pPr marR="0" lvl="7"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8pPr>
            <a:lvl9pPr marR="0" lvl="8"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9pPr>
          </a:lstStyle>
          <a:p>
            <a:r>
              <a:rPr lang="en-IN" sz="3200" b="1" dirty="0" smtClean="0">
                <a:solidFill>
                  <a:srgbClr val="000000"/>
                </a:solidFill>
                <a:latin typeface="Gabriola" panose="04040605051002020D02" pitchFamily="82" charset="0"/>
                <a:ea typeface="Arial"/>
                <a:cs typeface="Arial"/>
              </a:rPr>
              <a:t>2. Runtime Stack</a:t>
            </a:r>
            <a:endParaRPr lang="en-IN" sz="3200" b="1" dirty="0">
              <a:solidFill>
                <a:srgbClr val="000000"/>
              </a:solidFill>
              <a:latin typeface="Gabriola" panose="04040605051002020D02" pitchFamily="82" charset="0"/>
              <a:ea typeface="Arial"/>
              <a:cs typeface="Arial"/>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56</a:t>
            </a:fld>
            <a:endParaRPr lang="en"/>
          </a:p>
        </p:txBody>
      </p:sp>
    </p:spTree>
    <p:extLst>
      <p:ext uri="{BB962C8B-B14F-4D97-AF65-F5344CB8AC3E}">
        <p14:creationId xmlns:p14="http://schemas.microsoft.com/office/powerpoint/2010/main" val="1023958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5" name="Rectangle 3" descr="Rectangle: Click to edit Master text styles&#10;Second level&#10;Third level&#10;Fourth level&#10;Fifth level"/>
          <p:cNvSpPr>
            <a:spLocks noGrp="1" noChangeArrowheads="1"/>
          </p:cNvSpPr>
          <p:nvPr>
            <p:ph type="body" idx="4294967295"/>
          </p:nvPr>
        </p:nvSpPr>
        <p:spPr>
          <a:xfrm>
            <a:off x="624468" y="977947"/>
            <a:ext cx="7590264" cy="3394075"/>
          </a:xfrm>
        </p:spPr>
        <p:txBody>
          <a:bodyPr/>
          <a:lstStyle/>
          <a:p>
            <a:r>
              <a:rPr lang="en-US" altLang="en-US" sz="2800" b="1" dirty="0">
                <a:latin typeface="Gabriola" panose="04040605051002020D02" pitchFamily="82" charset="0"/>
              </a:rPr>
              <a:t>Each “(”, “{”, or “[” must be paired with a matching “)”, “}”, or “[”</a:t>
            </a:r>
          </a:p>
          <a:p>
            <a:pPr lvl="1"/>
            <a:r>
              <a:rPr lang="en-US" altLang="en-US" sz="2800" b="1" dirty="0">
                <a:solidFill>
                  <a:srgbClr val="000000"/>
                </a:solidFill>
                <a:latin typeface="Gabriola" panose="04040605051002020D02" pitchFamily="82" charset="0"/>
              </a:rPr>
              <a:t>correct: ( )(( )){([( )])}	</a:t>
            </a:r>
          </a:p>
          <a:p>
            <a:pPr lvl="1"/>
            <a:r>
              <a:rPr lang="en-US" altLang="en-US" sz="2800" b="1" dirty="0">
                <a:solidFill>
                  <a:srgbClr val="000000"/>
                </a:solidFill>
                <a:latin typeface="Gabriola" panose="04040605051002020D02" pitchFamily="82" charset="0"/>
              </a:rPr>
              <a:t>correct: ((( )(( )){([( )])}	</a:t>
            </a:r>
          </a:p>
          <a:p>
            <a:pPr lvl="1"/>
            <a:r>
              <a:rPr lang="en-US" altLang="en-US" sz="2800" b="1" dirty="0">
                <a:solidFill>
                  <a:srgbClr val="000000"/>
                </a:solidFill>
                <a:latin typeface="Gabriola" panose="04040605051002020D02" pitchFamily="82" charset="0"/>
              </a:rPr>
              <a:t>incorrect: )(( )){([( )])}</a:t>
            </a:r>
            <a:r>
              <a:rPr lang="en-US" altLang="en-US" sz="2800" b="1" i="1" dirty="0">
                <a:solidFill>
                  <a:srgbClr val="000000"/>
                </a:solidFill>
                <a:latin typeface="Gabriola" panose="04040605051002020D02" pitchFamily="82" charset="0"/>
              </a:rPr>
              <a:t>	</a:t>
            </a:r>
          </a:p>
          <a:p>
            <a:pPr lvl="1"/>
            <a:r>
              <a:rPr lang="en-US" altLang="en-US" sz="2800" b="1" dirty="0">
                <a:solidFill>
                  <a:srgbClr val="000000"/>
                </a:solidFill>
                <a:latin typeface="Gabriola" panose="04040605051002020D02" pitchFamily="82" charset="0"/>
              </a:rPr>
              <a:t>incorrect: ({[ ])}	</a:t>
            </a:r>
          </a:p>
          <a:p>
            <a:pPr lvl="1"/>
            <a:r>
              <a:rPr lang="en-US" altLang="en-US" sz="2800" b="1" dirty="0">
                <a:solidFill>
                  <a:srgbClr val="000000"/>
                </a:solidFill>
                <a:latin typeface="Gabriola" panose="04040605051002020D02" pitchFamily="82" charset="0"/>
              </a:rPr>
              <a:t>incorrect: (	</a:t>
            </a:r>
          </a:p>
          <a:p>
            <a:pPr>
              <a:buFont typeface="Wingdings" pitchFamily="2" charset="2"/>
              <a:buNone/>
            </a:pPr>
            <a:endParaRPr lang="en-US" altLang="en-US" sz="2800" b="1" dirty="0">
              <a:latin typeface="Gabriola" panose="04040605051002020D02" pitchFamily="82" charset="0"/>
            </a:endParaRPr>
          </a:p>
        </p:txBody>
      </p:sp>
      <p:sp>
        <p:nvSpPr>
          <p:cNvPr id="7" name="Title 1"/>
          <p:cNvSpPr txBox="1">
            <a:spLocks/>
          </p:cNvSpPr>
          <p:nvPr/>
        </p:nvSpPr>
        <p:spPr>
          <a:xfrm>
            <a:off x="1767840" y="141288"/>
            <a:ext cx="3436062" cy="57499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1pPr>
            <a:lvl2pPr marR="0" lvl="1"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2pPr>
            <a:lvl3pPr marR="0" lvl="2"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3pPr>
            <a:lvl4pPr marR="0" lvl="3"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4pPr>
            <a:lvl5pPr marR="0" lvl="4"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5pPr>
            <a:lvl6pPr marR="0" lvl="5"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6pPr>
            <a:lvl7pPr marR="0" lvl="6"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7pPr>
            <a:lvl8pPr marR="0" lvl="7"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8pPr>
            <a:lvl9pPr marR="0" lvl="8"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9pPr>
          </a:lstStyle>
          <a:p>
            <a:r>
              <a:rPr lang="en-IN" sz="3200" b="1" dirty="0" smtClean="0">
                <a:solidFill>
                  <a:srgbClr val="000000"/>
                </a:solidFill>
                <a:latin typeface="Gabriola" panose="04040605051002020D02" pitchFamily="82" charset="0"/>
                <a:ea typeface="Arial"/>
                <a:cs typeface="Arial"/>
              </a:rPr>
              <a:t>3. Parenthesis Matching</a:t>
            </a:r>
            <a:endParaRPr lang="en-IN" sz="3200" b="1" dirty="0">
              <a:solidFill>
                <a:srgbClr val="000000"/>
              </a:solidFill>
              <a:latin typeface="Gabriola" panose="04040605051002020D02" pitchFamily="82" charset="0"/>
              <a:ea typeface="Arial"/>
              <a:cs typeface="Arial"/>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57</a:t>
            </a:fld>
            <a:endParaRPr lang="en"/>
          </a:p>
        </p:txBody>
      </p:sp>
    </p:spTree>
    <p:extLst>
      <p:ext uri="{BB962C8B-B14F-4D97-AF65-F5344CB8AC3E}">
        <p14:creationId xmlns:p14="http://schemas.microsoft.com/office/powerpoint/2010/main" val="12582563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9" name="Rectangle 3" descr="Rectangle: Click to edit Master text styles&#10;Second level&#10;Third level&#10;Fourth level&#10;Fifth level"/>
          <p:cNvSpPr>
            <a:spLocks noGrp="1" noChangeArrowheads="1"/>
          </p:cNvSpPr>
          <p:nvPr>
            <p:ph type="body" idx="4294967295"/>
          </p:nvPr>
        </p:nvSpPr>
        <p:spPr>
          <a:xfrm>
            <a:off x="1166230" y="671299"/>
            <a:ext cx="6297653" cy="4257540"/>
          </a:xfrm>
        </p:spPr>
        <p:txBody>
          <a:bodyPr/>
          <a:lstStyle/>
          <a:p>
            <a:pPr>
              <a:lnSpc>
                <a:spcPct val="90000"/>
              </a:lnSpc>
              <a:buFont typeface="Wingdings" pitchFamily="2" charset="2"/>
              <a:buNone/>
            </a:pPr>
            <a:r>
              <a:rPr lang="en-US" altLang="en-US" sz="1300" b="1" dirty="0">
                <a:solidFill>
                  <a:srgbClr val="0000FF"/>
                </a:solidFill>
                <a:latin typeface="Gabriola" panose="04040605051002020D02" pitchFamily="82" charset="0"/>
              </a:rPr>
              <a:t>Algorithm </a:t>
            </a:r>
            <a:r>
              <a:rPr lang="en-US" altLang="en-US" sz="1300" b="1" dirty="0" err="1">
                <a:solidFill>
                  <a:srgbClr val="000000"/>
                </a:solidFill>
                <a:latin typeface="Gabriola" panose="04040605051002020D02" pitchFamily="82" charset="0"/>
              </a:rPr>
              <a:t>ParenMatch</a:t>
            </a:r>
            <a:r>
              <a:rPr lang="en-US" altLang="en-US" sz="1300" b="1" dirty="0">
                <a:solidFill>
                  <a:srgbClr val="000000"/>
                </a:solidFill>
                <a:latin typeface="Gabriola" panose="04040605051002020D02" pitchFamily="82" charset="0"/>
              </a:rPr>
              <a:t>(</a:t>
            </a:r>
            <a:r>
              <a:rPr lang="en-US" altLang="en-US" sz="1300" b="1" i="1" dirty="0" err="1">
                <a:solidFill>
                  <a:srgbClr val="000000"/>
                </a:solidFill>
                <a:latin typeface="Gabriola" panose="04040605051002020D02" pitchFamily="82" charset="0"/>
              </a:rPr>
              <a:t>X,n</a:t>
            </a:r>
            <a:r>
              <a:rPr lang="en-US" altLang="en-US" sz="1300" b="1" dirty="0">
                <a:solidFill>
                  <a:srgbClr val="000000"/>
                </a:solidFill>
                <a:latin typeface="Gabriola" panose="04040605051002020D02" pitchFamily="82" charset="0"/>
              </a:rPr>
              <a:t>):</a:t>
            </a:r>
          </a:p>
          <a:p>
            <a:pPr>
              <a:lnSpc>
                <a:spcPct val="90000"/>
              </a:lnSpc>
              <a:buFont typeface="Wingdings" pitchFamily="2" charset="2"/>
              <a:buNone/>
            </a:pPr>
            <a:r>
              <a:rPr lang="en-US" altLang="en-US" sz="1300" b="1" i="1" dirty="0">
                <a:solidFill>
                  <a:srgbClr val="0000FF"/>
                </a:solidFill>
                <a:latin typeface="Gabriola" panose="04040605051002020D02" pitchFamily="82" charset="0"/>
              </a:rPr>
              <a:t>Input: </a:t>
            </a:r>
            <a:r>
              <a:rPr lang="en-US" altLang="en-US" sz="1300" b="1" dirty="0">
                <a:solidFill>
                  <a:srgbClr val="000000"/>
                </a:solidFill>
                <a:latin typeface="Gabriola" panose="04040605051002020D02" pitchFamily="82" charset="0"/>
              </a:rPr>
              <a:t>An array </a:t>
            </a:r>
            <a:r>
              <a:rPr lang="en-US" altLang="en-US" sz="1300" b="1" i="1" dirty="0">
                <a:solidFill>
                  <a:srgbClr val="000000"/>
                </a:solidFill>
                <a:latin typeface="Gabriola" panose="04040605051002020D02" pitchFamily="82" charset="0"/>
              </a:rPr>
              <a:t>X </a:t>
            </a:r>
            <a:r>
              <a:rPr lang="en-US" altLang="en-US" sz="1300" b="1" dirty="0">
                <a:solidFill>
                  <a:srgbClr val="000000"/>
                </a:solidFill>
                <a:latin typeface="Gabriola" panose="04040605051002020D02" pitchFamily="82" charset="0"/>
              </a:rPr>
              <a:t>of </a:t>
            </a:r>
            <a:r>
              <a:rPr lang="en-US" altLang="en-US" sz="1300" b="1" i="1" dirty="0">
                <a:solidFill>
                  <a:srgbClr val="000000"/>
                </a:solidFill>
                <a:latin typeface="Gabriola" panose="04040605051002020D02" pitchFamily="82" charset="0"/>
              </a:rPr>
              <a:t>n </a:t>
            </a:r>
            <a:r>
              <a:rPr lang="en-US" altLang="en-US" sz="1300" b="1" dirty="0">
                <a:solidFill>
                  <a:srgbClr val="000000"/>
                </a:solidFill>
                <a:latin typeface="Gabriola" panose="04040605051002020D02" pitchFamily="82" charset="0"/>
              </a:rPr>
              <a:t>tokens, each of which is either a grouping symbol, </a:t>
            </a:r>
            <a:r>
              <a:rPr lang="en-US" altLang="en-US" sz="1300" b="1" dirty="0" smtClean="0">
                <a:solidFill>
                  <a:srgbClr val="000000"/>
                </a:solidFill>
                <a:latin typeface="Gabriola" panose="04040605051002020D02" pitchFamily="82" charset="0"/>
              </a:rPr>
              <a:t>a variable</a:t>
            </a:r>
            <a:r>
              <a:rPr lang="en-US" altLang="en-US" sz="1300" b="1" dirty="0">
                <a:solidFill>
                  <a:srgbClr val="000000"/>
                </a:solidFill>
                <a:latin typeface="Gabriola" panose="04040605051002020D02" pitchFamily="82" charset="0"/>
              </a:rPr>
              <a:t>, an arithmetic operator, or a number</a:t>
            </a:r>
          </a:p>
          <a:p>
            <a:pPr>
              <a:lnSpc>
                <a:spcPct val="90000"/>
              </a:lnSpc>
              <a:buFont typeface="Wingdings" pitchFamily="2" charset="2"/>
              <a:buNone/>
            </a:pPr>
            <a:r>
              <a:rPr lang="en-US" altLang="en-US" sz="1300" b="1" i="1" dirty="0">
                <a:solidFill>
                  <a:srgbClr val="0000FF"/>
                </a:solidFill>
                <a:latin typeface="Gabriola" panose="04040605051002020D02" pitchFamily="82" charset="0"/>
              </a:rPr>
              <a:t>Output: </a:t>
            </a:r>
            <a:r>
              <a:rPr lang="en-US" altLang="en-US" sz="1300" b="1" dirty="0">
                <a:solidFill>
                  <a:srgbClr val="000000"/>
                </a:solidFill>
                <a:latin typeface="Gabriola" panose="04040605051002020D02" pitchFamily="82" charset="0"/>
              </a:rPr>
              <a:t>true if and only if all the grouping symbols in </a:t>
            </a:r>
            <a:r>
              <a:rPr lang="en-US" altLang="en-US" sz="1300" b="1" i="1" dirty="0">
                <a:solidFill>
                  <a:srgbClr val="000000"/>
                </a:solidFill>
                <a:latin typeface="Gabriola" panose="04040605051002020D02" pitchFamily="82" charset="0"/>
              </a:rPr>
              <a:t>X </a:t>
            </a:r>
            <a:r>
              <a:rPr lang="en-US" altLang="en-US" sz="1300" b="1" dirty="0">
                <a:solidFill>
                  <a:srgbClr val="000000"/>
                </a:solidFill>
                <a:latin typeface="Gabriola" panose="04040605051002020D02" pitchFamily="82" charset="0"/>
              </a:rPr>
              <a:t>match</a:t>
            </a:r>
          </a:p>
          <a:p>
            <a:pPr>
              <a:lnSpc>
                <a:spcPct val="90000"/>
              </a:lnSpc>
              <a:buFont typeface="Wingdings" pitchFamily="2" charset="2"/>
              <a:buNone/>
            </a:pPr>
            <a:r>
              <a:rPr lang="en-US" altLang="en-US" sz="1300" b="1" dirty="0">
                <a:solidFill>
                  <a:srgbClr val="000000"/>
                </a:solidFill>
                <a:latin typeface="Gabriola" panose="04040605051002020D02" pitchFamily="82" charset="0"/>
              </a:rPr>
              <a:t>Let </a:t>
            </a:r>
            <a:r>
              <a:rPr lang="en-US" altLang="en-US" sz="1300" b="1" i="1" dirty="0">
                <a:solidFill>
                  <a:srgbClr val="000000"/>
                </a:solidFill>
                <a:latin typeface="Gabriola" panose="04040605051002020D02" pitchFamily="82" charset="0"/>
              </a:rPr>
              <a:t>S </a:t>
            </a:r>
            <a:r>
              <a:rPr lang="en-US" altLang="en-US" sz="1300" b="1" dirty="0">
                <a:solidFill>
                  <a:srgbClr val="000000"/>
                </a:solidFill>
                <a:latin typeface="Gabriola" panose="04040605051002020D02" pitchFamily="82" charset="0"/>
              </a:rPr>
              <a:t>be an empty stack</a:t>
            </a:r>
          </a:p>
          <a:p>
            <a:pPr>
              <a:lnSpc>
                <a:spcPct val="90000"/>
              </a:lnSpc>
              <a:buFont typeface="Wingdings" pitchFamily="2" charset="2"/>
              <a:buNone/>
            </a:pPr>
            <a:r>
              <a:rPr lang="en-US" altLang="en-US" sz="1300" b="1" dirty="0">
                <a:solidFill>
                  <a:srgbClr val="000000"/>
                </a:solidFill>
                <a:latin typeface="Gabriola" panose="04040605051002020D02" pitchFamily="82" charset="0"/>
              </a:rPr>
              <a:t>for </a:t>
            </a:r>
            <a:r>
              <a:rPr lang="en-US" altLang="en-US" sz="1300" b="1" i="1" dirty="0" err="1">
                <a:solidFill>
                  <a:srgbClr val="000000"/>
                </a:solidFill>
                <a:latin typeface="Gabriola" panose="04040605051002020D02" pitchFamily="82" charset="0"/>
              </a:rPr>
              <a:t>i</a:t>
            </a:r>
            <a:r>
              <a:rPr lang="en-US" altLang="en-US" sz="1300" b="1" i="1" dirty="0">
                <a:solidFill>
                  <a:srgbClr val="000000"/>
                </a:solidFill>
                <a:latin typeface="Gabriola" panose="04040605051002020D02" pitchFamily="82" charset="0"/>
              </a:rPr>
              <a:t>=</a:t>
            </a:r>
            <a:r>
              <a:rPr lang="en-US" altLang="en-US" sz="1300" b="1" dirty="0">
                <a:solidFill>
                  <a:srgbClr val="000000"/>
                </a:solidFill>
                <a:latin typeface="Gabriola" panose="04040605051002020D02" pitchFamily="82" charset="0"/>
              </a:rPr>
              <a:t>0 to </a:t>
            </a:r>
            <a:r>
              <a:rPr lang="en-US" altLang="en-US" sz="1300" b="1" i="1" dirty="0">
                <a:solidFill>
                  <a:srgbClr val="000000"/>
                </a:solidFill>
                <a:latin typeface="Gabriola" panose="04040605051002020D02" pitchFamily="82" charset="0"/>
              </a:rPr>
              <a:t>n-</a:t>
            </a:r>
            <a:r>
              <a:rPr lang="en-US" altLang="en-US" sz="1300" b="1" dirty="0">
                <a:solidFill>
                  <a:srgbClr val="000000"/>
                </a:solidFill>
                <a:latin typeface="Gabriola" panose="04040605051002020D02" pitchFamily="82" charset="0"/>
              </a:rPr>
              <a:t>1 do</a:t>
            </a:r>
          </a:p>
          <a:p>
            <a:pPr>
              <a:lnSpc>
                <a:spcPct val="90000"/>
              </a:lnSpc>
              <a:buFont typeface="Wingdings" pitchFamily="2" charset="2"/>
              <a:buNone/>
            </a:pPr>
            <a:r>
              <a:rPr lang="en-US" altLang="en-US" sz="1300" b="1" dirty="0">
                <a:solidFill>
                  <a:srgbClr val="000000"/>
                </a:solidFill>
                <a:latin typeface="Gabriola" panose="04040605051002020D02" pitchFamily="82" charset="0"/>
              </a:rPr>
              <a:t>	if </a:t>
            </a:r>
            <a:r>
              <a:rPr lang="en-US" altLang="en-US" sz="1300" b="1" i="1" dirty="0">
                <a:solidFill>
                  <a:srgbClr val="000000"/>
                </a:solidFill>
                <a:latin typeface="Gabriola" panose="04040605051002020D02" pitchFamily="82" charset="0"/>
              </a:rPr>
              <a:t>X</a:t>
            </a:r>
            <a:r>
              <a:rPr lang="en-US" altLang="en-US" sz="1300" b="1" dirty="0">
                <a:solidFill>
                  <a:srgbClr val="000000"/>
                </a:solidFill>
                <a:latin typeface="Gabriola" panose="04040605051002020D02" pitchFamily="82" charset="0"/>
              </a:rPr>
              <a:t>[</a:t>
            </a:r>
            <a:r>
              <a:rPr lang="en-US" altLang="en-US" sz="1300" b="1" i="1" dirty="0" err="1">
                <a:solidFill>
                  <a:srgbClr val="000000"/>
                </a:solidFill>
                <a:latin typeface="Gabriola" panose="04040605051002020D02" pitchFamily="82" charset="0"/>
              </a:rPr>
              <a:t>i</a:t>
            </a:r>
            <a:r>
              <a:rPr lang="en-US" altLang="en-US" sz="1300" b="1" dirty="0">
                <a:solidFill>
                  <a:srgbClr val="000000"/>
                </a:solidFill>
                <a:latin typeface="Gabriola" panose="04040605051002020D02" pitchFamily="82" charset="0"/>
              </a:rPr>
              <a:t>] is an opening grouping symbol then</a:t>
            </a:r>
          </a:p>
          <a:p>
            <a:pPr>
              <a:lnSpc>
                <a:spcPct val="90000"/>
              </a:lnSpc>
              <a:buFont typeface="Wingdings" pitchFamily="2" charset="2"/>
              <a:buNone/>
            </a:pPr>
            <a:r>
              <a:rPr lang="en-US" altLang="en-US" sz="1300" b="1" i="1" dirty="0">
                <a:solidFill>
                  <a:srgbClr val="000000"/>
                </a:solidFill>
                <a:latin typeface="Gabriola" panose="04040605051002020D02" pitchFamily="82" charset="0"/>
              </a:rPr>
              <a:t>		</a:t>
            </a:r>
            <a:r>
              <a:rPr lang="en-US" altLang="en-US" sz="1300" b="1" i="1" dirty="0" err="1">
                <a:solidFill>
                  <a:srgbClr val="000000"/>
                </a:solidFill>
                <a:latin typeface="Gabriola" panose="04040605051002020D02" pitchFamily="82" charset="0"/>
              </a:rPr>
              <a:t>S</a:t>
            </a:r>
            <a:r>
              <a:rPr lang="en-US" altLang="en-US" sz="1300" b="1" dirty="0" err="1">
                <a:solidFill>
                  <a:srgbClr val="000000"/>
                </a:solidFill>
                <a:latin typeface="Gabriola" panose="04040605051002020D02" pitchFamily="82" charset="0"/>
              </a:rPr>
              <a:t>.push</a:t>
            </a:r>
            <a:r>
              <a:rPr lang="en-US" altLang="en-US" sz="1300" b="1" dirty="0">
                <a:solidFill>
                  <a:srgbClr val="000000"/>
                </a:solidFill>
                <a:latin typeface="Gabriola" panose="04040605051002020D02" pitchFamily="82" charset="0"/>
              </a:rPr>
              <a:t>(</a:t>
            </a:r>
            <a:r>
              <a:rPr lang="en-US" altLang="en-US" sz="1300" b="1" i="1" dirty="0">
                <a:solidFill>
                  <a:srgbClr val="000000"/>
                </a:solidFill>
                <a:latin typeface="Gabriola" panose="04040605051002020D02" pitchFamily="82" charset="0"/>
              </a:rPr>
              <a:t>X</a:t>
            </a:r>
            <a:r>
              <a:rPr lang="en-US" altLang="en-US" sz="1300" b="1" dirty="0">
                <a:solidFill>
                  <a:srgbClr val="000000"/>
                </a:solidFill>
                <a:latin typeface="Gabriola" panose="04040605051002020D02" pitchFamily="82" charset="0"/>
              </a:rPr>
              <a:t>[</a:t>
            </a:r>
            <a:r>
              <a:rPr lang="en-US" altLang="en-US" sz="1300" b="1" i="1" dirty="0" err="1">
                <a:solidFill>
                  <a:srgbClr val="000000"/>
                </a:solidFill>
                <a:latin typeface="Gabriola" panose="04040605051002020D02" pitchFamily="82" charset="0"/>
              </a:rPr>
              <a:t>i</a:t>
            </a:r>
            <a:r>
              <a:rPr lang="en-US" altLang="en-US" sz="1300" b="1" dirty="0">
                <a:solidFill>
                  <a:srgbClr val="000000"/>
                </a:solidFill>
                <a:latin typeface="Gabriola" panose="04040605051002020D02" pitchFamily="82" charset="0"/>
              </a:rPr>
              <a:t>])</a:t>
            </a:r>
          </a:p>
          <a:p>
            <a:pPr>
              <a:lnSpc>
                <a:spcPct val="90000"/>
              </a:lnSpc>
              <a:buFont typeface="Wingdings" pitchFamily="2" charset="2"/>
              <a:buNone/>
            </a:pPr>
            <a:r>
              <a:rPr lang="en-US" altLang="en-US" sz="1300" b="1" dirty="0">
                <a:solidFill>
                  <a:srgbClr val="000000"/>
                </a:solidFill>
                <a:latin typeface="Gabriola" panose="04040605051002020D02" pitchFamily="82" charset="0"/>
              </a:rPr>
              <a:t>	else if </a:t>
            </a:r>
            <a:r>
              <a:rPr lang="en-US" altLang="en-US" sz="1300" b="1" i="1" dirty="0">
                <a:solidFill>
                  <a:srgbClr val="000000"/>
                </a:solidFill>
                <a:latin typeface="Gabriola" panose="04040605051002020D02" pitchFamily="82" charset="0"/>
              </a:rPr>
              <a:t>X</a:t>
            </a:r>
            <a:r>
              <a:rPr lang="en-US" altLang="en-US" sz="1300" b="1" dirty="0">
                <a:solidFill>
                  <a:srgbClr val="000000"/>
                </a:solidFill>
                <a:latin typeface="Gabriola" panose="04040605051002020D02" pitchFamily="82" charset="0"/>
              </a:rPr>
              <a:t>[</a:t>
            </a:r>
            <a:r>
              <a:rPr lang="en-US" altLang="en-US" sz="1300" b="1" i="1" dirty="0" err="1">
                <a:solidFill>
                  <a:srgbClr val="000000"/>
                </a:solidFill>
                <a:latin typeface="Gabriola" panose="04040605051002020D02" pitchFamily="82" charset="0"/>
              </a:rPr>
              <a:t>i</a:t>
            </a:r>
            <a:r>
              <a:rPr lang="en-US" altLang="en-US" sz="1300" b="1" dirty="0">
                <a:solidFill>
                  <a:srgbClr val="000000"/>
                </a:solidFill>
                <a:latin typeface="Gabriola" panose="04040605051002020D02" pitchFamily="82" charset="0"/>
              </a:rPr>
              <a:t>] is a closing grouping symbol then</a:t>
            </a:r>
          </a:p>
          <a:p>
            <a:pPr>
              <a:lnSpc>
                <a:spcPct val="90000"/>
              </a:lnSpc>
              <a:buFont typeface="Wingdings" pitchFamily="2" charset="2"/>
              <a:buNone/>
            </a:pPr>
            <a:r>
              <a:rPr lang="en-US" altLang="en-US" sz="1300" b="1" dirty="0">
                <a:solidFill>
                  <a:srgbClr val="000000"/>
                </a:solidFill>
                <a:latin typeface="Gabriola" panose="04040605051002020D02" pitchFamily="82" charset="0"/>
              </a:rPr>
              <a:t>		if </a:t>
            </a:r>
            <a:r>
              <a:rPr lang="en-US" altLang="en-US" sz="1300" b="1" i="1" dirty="0" err="1">
                <a:solidFill>
                  <a:srgbClr val="000000"/>
                </a:solidFill>
                <a:latin typeface="Gabriola" panose="04040605051002020D02" pitchFamily="82" charset="0"/>
              </a:rPr>
              <a:t>S</a:t>
            </a:r>
            <a:r>
              <a:rPr lang="en-US" altLang="en-US" sz="1300" b="1" dirty="0" err="1">
                <a:solidFill>
                  <a:srgbClr val="000000"/>
                </a:solidFill>
                <a:latin typeface="Gabriola" panose="04040605051002020D02" pitchFamily="82" charset="0"/>
              </a:rPr>
              <a:t>.isEmpty</a:t>
            </a:r>
            <a:r>
              <a:rPr lang="en-US" altLang="en-US" sz="1300" b="1" dirty="0">
                <a:solidFill>
                  <a:srgbClr val="000000"/>
                </a:solidFill>
                <a:latin typeface="Gabriola" panose="04040605051002020D02" pitchFamily="82" charset="0"/>
              </a:rPr>
              <a:t>() then</a:t>
            </a:r>
          </a:p>
          <a:p>
            <a:pPr>
              <a:lnSpc>
                <a:spcPct val="90000"/>
              </a:lnSpc>
              <a:buFont typeface="Wingdings" pitchFamily="2" charset="2"/>
              <a:buNone/>
            </a:pPr>
            <a:r>
              <a:rPr lang="en-US" altLang="en-US" sz="1300" b="1" dirty="0">
                <a:solidFill>
                  <a:srgbClr val="000000"/>
                </a:solidFill>
                <a:latin typeface="Gabriola" panose="04040605051002020D02" pitchFamily="82" charset="0"/>
              </a:rPr>
              <a:t>			return false </a:t>
            </a:r>
            <a:r>
              <a:rPr lang="en-US" altLang="en-US" sz="1300" b="1" dirty="0">
                <a:solidFill>
                  <a:srgbClr val="0000FF"/>
                </a:solidFill>
                <a:latin typeface="Gabriola" panose="04040605051002020D02" pitchFamily="82" charset="0"/>
              </a:rPr>
              <a:t>{nothing to match with} </a:t>
            </a:r>
          </a:p>
          <a:p>
            <a:pPr>
              <a:lnSpc>
                <a:spcPct val="90000"/>
              </a:lnSpc>
              <a:buFont typeface="Wingdings" pitchFamily="2" charset="2"/>
              <a:buNone/>
            </a:pPr>
            <a:r>
              <a:rPr lang="en-US" altLang="en-US" sz="1300" b="1" dirty="0">
                <a:solidFill>
                  <a:srgbClr val="000000"/>
                </a:solidFill>
                <a:latin typeface="Gabriola" panose="04040605051002020D02" pitchFamily="82" charset="0"/>
              </a:rPr>
              <a:t>		if </a:t>
            </a:r>
            <a:r>
              <a:rPr lang="en-US" altLang="en-US" sz="1300" b="1" i="1" dirty="0" err="1">
                <a:solidFill>
                  <a:srgbClr val="000000"/>
                </a:solidFill>
                <a:latin typeface="Gabriola" panose="04040605051002020D02" pitchFamily="82" charset="0"/>
              </a:rPr>
              <a:t>S</a:t>
            </a:r>
            <a:r>
              <a:rPr lang="en-US" altLang="en-US" sz="1300" b="1" dirty="0" err="1">
                <a:solidFill>
                  <a:srgbClr val="000000"/>
                </a:solidFill>
                <a:latin typeface="Gabriola" panose="04040605051002020D02" pitchFamily="82" charset="0"/>
              </a:rPr>
              <a:t>.pop</a:t>
            </a:r>
            <a:r>
              <a:rPr lang="en-US" altLang="en-US" sz="1300" b="1" dirty="0">
                <a:solidFill>
                  <a:srgbClr val="000000"/>
                </a:solidFill>
                <a:latin typeface="Gabriola" panose="04040605051002020D02" pitchFamily="82" charset="0"/>
              </a:rPr>
              <a:t>() does not match the type of </a:t>
            </a:r>
            <a:r>
              <a:rPr lang="en-US" altLang="en-US" sz="1300" b="1" i="1" dirty="0">
                <a:solidFill>
                  <a:srgbClr val="000000"/>
                </a:solidFill>
                <a:latin typeface="Gabriola" panose="04040605051002020D02" pitchFamily="82" charset="0"/>
              </a:rPr>
              <a:t>X</a:t>
            </a:r>
            <a:r>
              <a:rPr lang="en-US" altLang="en-US" sz="1300" b="1" dirty="0">
                <a:solidFill>
                  <a:srgbClr val="000000"/>
                </a:solidFill>
                <a:latin typeface="Gabriola" panose="04040605051002020D02" pitchFamily="82" charset="0"/>
              </a:rPr>
              <a:t>[</a:t>
            </a:r>
            <a:r>
              <a:rPr lang="en-US" altLang="en-US" sz="1300" b="1" i="1" dirty="0" err="1">
                <a:solidFill>
                  <a:srgbClr val="000000"/>
                </a:solidFill>
                <a:latin typeface="Gabriola" panose="04040605051002020D02" pitchFamily="82" charset="0"/>
              </a:rPr>
              <a:t>i</a:t>
            </a:r>
            <a:r>
              <a:rPr lang="en-US" altLang="en-US" sz="1300" b="1" dirty="0">
                <a:solidFill>
                  <a:srgbClr val="000000"/>
                </a:solidFill>
                <a:latin typeface="Gabriola" panose="04040605051002020D02" pitchFamily="82" charset="0"/>
              </a:rPr>
              <a:t>] then</a:t>
            </a:r>
          </a:p>
          <a:p>
            <a:pPr>
              <a:lnSpc>
                <a:spcPct val="90000"/>
              </a:lnSpc>
              <a:buFont typeface="Wingdings" pitchFamily="2" charset="2"/>
              <a:buNone/>
            </a:pPr>
            <a:r>
              <a:rPr lang="en-US" altLang="en-US" sz="1300" b="1" dirty="0">
                <a:solidFill>
                  <a:srgbClr val="000000"/>
                </a:solidFill>
                <a:latin typeface="Gabriola" panose="04040605051002020D02" pitchFamily="82" charset="0"/>
              </a:rPr>
              <a:t>			return false </a:t>
            </a:r>
            <a:r>
              <a:rPr lang="en-US" altLang="en-US" sz="1300" b="1" dirty="0">
                <a:solidFill>
                  <a:srgbClr val="0000FF"/>
                </a:solidFill>
                <a:latin typeface="Gabriola" panose="04040605051002020D02" pitchFamily="82" charset="0"/>
              </a:rPr>
              <a:t>{wrong type} </a:t>
            </a:r>
          </a:p>
          <a:p>
            <a:pPr>
              <a:lnSpc>
                <a:spcPct val="90000"/>
              </a:lnSpc>
              <a:buFont typeface="Wingdings" pitchFamily="2" charset="2"/>
              <a:buNone/>
            </a:pPr>
            <a:r>
              <a:rPr lang="en-US" altLang="en-US" sz="1300" b="1" dirty="0">
                <a:solidFill>
                  <a:srgbClr val="000000"/>
                </a:solidFill>
                <a:latin typeface="Gabriola" panose="04040605051002020D02" pitchFamily="82" charset="0"/>
              </a:rPr>
              <a:t>if </a:t>
            </a:r>
            <a:r>
              <a:rPr lang="en-US" altLang="en-US" sz="1300" b="1" i="1" dirty="0" err="1" smtClean="0">
                <a:solidFill>
                  <a:srgbClr val="000000"/>
                </a:solidFill>
                <a:latin typeface="Gabriola" panose="04040605051002020D02" pitchFamily="82" charset="0"/>
              </a:rPr>
              <a:t>S</a:t>
            </a:r>
            <a:r>
              <a:rPr lang="en-US" altLang="en-US" sz="1300" b="1" dirty="0" err="1">
                <a:solidFill>
                  <a:srgbClr val="000000"/>
                </a:solidFill>
                <a:latin typeface="Gabriola" panose="04040605051002020D02" pitchFamily="82" charset="0"/>
              </a:rPr>
              <a:t>.</a:t>
            </a:r>
            <a:r>
              <a:rPr lang="en-US" altLang="en-US" sz="1300" b="1" dirty="0" err="1" smtClean="0">
                <a:solidFill>
                  <a:srgbClr val="000000"/>
                </a:solidFill>
                <a:latin typeface="Gabriola" panose="04040605051002020D02" pitchFamily="82" charset="0"/>
              </a:rPr>
              <a:t>isEmpty</a:t>
            </a:r>
            <a:r>
              <a:rPr lang="en-US" altLang="en-US" sz="1300" b="1" dirty="0">
                <a:solidFill>
                  <a:srgbClr val="000000"/>
                </a:solidFill>
                <a:latin typeface="Gabriola" panose="04040605051002020D02" pitchFamily="82" charset="0"/>
              </a:rPr>
              <a:t>() then</a:t>
            </a:r>
          </a:p>
          <a:p>
            <a:pPr>
              <a:lnSpc>
                <a:spcPct val="90000"/>
              </a:lnSpc>
              <a:buFont typeface="Wingdings" pitchFamily="2" charset="2"/>
              <a:buNone/>
            </a:pPr>
            <a:r>
              <a:rPr lang="en-US" altLang="en-US" sz="1300" b="1" dirty="0">
                <a:solidFill>
                  <a:srgbClr val="000000"/>
                </a:solidFill>
                <a:latin typeface="Gabriola" panose="04040605051002020D02" pitchFamily="82" charset="0"/>
              </a:rPr>
              <a:t>	return true </a:t>
            </a:r>
            <a:r>
              <a:rPr lang="en-US" altLang="en-US" sz="1300" b="1" dirty="0">
                <a:solidFill>
                  <a:srgbClr val="0000FF"/>
                </a:solidFill>
                <a:latin typeface="Gabriola" panose="04040605051002020D02" pitchFamily="82" charset="0"/>
              </a:rPr>
              <a:t>{every symbol matched} </a:t>
            </a:r>
          </a:p>
          <a:p>
            <a:pPr>
              <a:lnSpc>
                <a:spcPct val="90000"/>
              </a:lnSpc>
              <a:buFont typeface="Wingdings" pitchFamily="2" charset="2"/>
              <a:buNone/>
            </a:pPr>
            <a:r>
              <a:rPr lang="en-US" altLang="en-US" sz="1300" b="1" dirty="0">
                <a:solidFill>
                  <a:srgbClr val="000000"/>
                </a:solidFill>
                <a:latin typeface="Gabriola" panose="04040605051002020D02" pitchFamily="82" charset="0"/>
              </a:rPr>
              <a:t>else</a:t>
            </a:r>
          </a:p>
          <a:p>
            <a:pPr>
              <a:lnSpc>
                <a:spcPct val="90000"/>
              </a:lnSpc>
              <a:buFont typeface="Wingdings" pitchFamily="2" charset="2"/>
              <a:buNone/>
            </a:pPr>
            <a:r>
              <a:rPr lang="en-US" altLang="en-US" sz="1300" b="1" dirty="0">
                <a:solidFill>
                  <a:srgbClr val="000000"/>
                </a:solidFill>
                <a:latin typeface="Gabriola" panose="04040605051002020D02" pitchFamily="82" charset="0"/>
              </a:rPr>
              <a:t>	return false </a:t>
            </a:r>
            <a:r>
              <a:rPr lang="en-US" altLang="en-US" sz="1300" b="1" dirty="0">
                <a:solidFill>
                  <a:srgbClr val="0000FF"/>
                </a:solidFill>
                <a:latin typeface="Gabriola" panose="04040605051002020D02" pitchFamily="82" charset="0"/>
              </a:rPr>
              <a:t>{some symbols were never matched}</a:t>
            </a:r>
            <a:endParaRPr lang="en-US" altLang="en-US" sz="1300" b="1" dirty="0">
              <a:solidFill>
                <a:srgbClr val="000000"/>
              </a:solidFill>
              <a:latin typeface="Gabriola" panose="04040605051002020D02" pitchFamily="82" charset="0"/>
            </a:endParaRPr>
          </a:p>
          <a:p>
            <a:pPr>
              <a:lnSpc>
                <a:spcPct val="90000"/>
              </a:lnSpc>
              <a:buFont typeface="Wingdings" pitchFamily="2" charset="2"/>
              <a:buNone/>
            </a:pPr>
            <a:endParaRPr lang="en-US" altLang="en-US" sz="1300" b="1" dirty="0">
              <a:latin typeface="Gabriola" panose="04040605051002020D02" pitchFamily="82" charset="0"/>
            </a:endParaRPr>
          </a:p>
        </p:txBody>
      </p:sp>
      <p:sp>
        <p:nvSpPr>
          <p:cNvPr id="7" name="Title 1"/>
          <p:cNvSpPr txBox="1">
            <a:spLocks/>
          </p:cNvSpPr>
          <p:nvPr/>
        </p:nvSpPr>
        <p:spPr>
          <a:xfrm>
            <a:off x="1767840" y="141288"/>
            <a:ext cx="4238950" cy="57499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1pPr>
            <a:lvl2pPr marR="0" lvl="1"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2pPr>
            <a:lvl3pPr marR="0" lvl="2"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3pPr>
            <a:lvl4pPr marR="0" lvl="3"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4pPr>
            <a:lvl5pPr marR="0" lvl="4"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5pPr>
            <a:lvl6pPr marR="0" lvl="5"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6pPr>
            <a:lvl7pPr marR="0" lvl="6"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7pPr>
            <a:lvl8pPr marR="0" lvl="7"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8pPr>
            <a:lvl9pPr marR="0" lvl="8"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9pPr>
          </a:lstStyle>
          <a:p>
            <a:r>
              <a:rPr lang="en-IN" sz="3200" b="1" dirty="0" smtClean="0">
                <a:solidFill>
                  <a:srgbClr val="000000"/>
                </a:solidFill>
                <a:latin typeface="Gabriola" panose="04040605051002020D02" pitchFamily="82" charset="0"/>
                <a:ea typeface="Arial"/>
                <a:cs typeface="Arial"/>
              </a:rPr>
              <a:t>Parenthesis Matching Algorithm</a:t>
            </a:r>
            <a:endParaRPr lang="en-IN" sz="3200" b="1" dirty="0">
              <a:solidFill>
                <a:srgbClr val="000000"/>
              </a:solidFill>
              <a:latin typeface="Gabriola" panose="04040605051002020D02" pitchFamily="82" charset="0"/>
              <a:ea typeface="Arial"/>
              <a:cs typeface="Arial"/>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58</a:t>
            </a:fld>
            <a:endParaRPr lang="en"/>
          </a:p>
        </p:txBody>
      </p:sp>
      <p:graphicFrame>
        <p:nvGraphicFramePr>
          <p:cNvPr id="4" name="Table 3"/>
          <p:cNvGraphicFramePr>
            <a:graphicFrameLocks noGrp="1"/>
          </p:cNvGraphicFramePr>
          <p:nvPr>
            <p:extLst>
              <p:ext uri="{D42A27DB-BD31-4B8C-83A1-F6EECF244321}">
                <p14:modId xmlns:p14="http://schemas.microsoft.com/office/powerpoint/2010/main" val="3342112361"/>
              </p:ext>
            </p:extLst>
          </p:nvPr>
        </p:nvGraphicFramePr>
        <p:xfrm>
          <a:off x="1278673" y="722455"/>
          <a:ext cx="6096000" cy="914400"/>
        </p:xfrm>
        <a:graphic>
          <a:graphicData uri="http://schemas.openxmlformats.org/drawingml/2006/table">
            <a:tbl>
              <a:tblPr firstRow="1" bandRow="1">
                <a:tableStyleId>{5E225D28-81A1-47F6-B832-14334138A573}</a:tableStyleId>
              </a:tblPr>
              <a:tblGrid>
                <a:gridCol w="6096000">
                  <a:extLst>
                    <a:ext uri="{9D8B030D-6E8A-4147-A177-3AD203B41FA5}">
                      <a16:colId xmlns:a16="http://schemas.microsoft.com/office/drawing/2014/main" val="473383264"/>
                    </a:ext>
                  </a:extLst>
                </a:gridCol>
              </a:tblGrid>
              <a:tr h="267182">
                <a:tc>
                  <a:txBody>
                    <a:bodyPr/>
                    <a:lstStyle/>
                    <a:p>
                      <a:endParaRPr lang="en-US" dirty="0"/>
                    </a:p>
                  </a:txBody>
                  <a:tcPr/>
                </a:tc>
                <a:extLst>
                  <a:ext uri="{0D108BD9-81ED-4DB2-BD59-A6C34878D82A}">
                    <a16:rowId xmlns:a16="http://schemas.microsoft.com/office/drawing/2014/main" val="3663904140"/>
                  </a:ext>
                </a:extLst>
              </a:tr>
              <a:tr h="267182">
                <a:tc>
                  <a:txBody>
                    <a:bodyPr/>
                    <a:lstStyle/>
                    <a:p>
                      <a:endParaRPr lang="en-US" dirty="0"/>
                    </a:p>
                  </a:txBody>
                  <a:tcPr/>
                </a:tc>
                <a:extLst>
                  <a:ext uri="{0D108BD9-81ED-4DB2-BD59-A6C34878D82A}">
                    <a16:rowId xmlns:a16="http://schemas.microsoft.com/office/drawing/2014/main" val="3989848620"/>
                  </a:ext>
                </a:extLst>
              </a:tr>
              <a:tr h="267182">
                <a:tc>
                  <a:txBody>
                    <a:bodyPr/>
                    <a:lstStyle/>
                    <a:p>
                      <a:endParaRPr lang="en-US" dirty="0"/>
                    </a:p>
                  </a:txBody>
                  <a:tcPr/>
                </a:tc>
                <a:extLst>
                  <a:ext uri="{0D108BD9-81ED-4DB2-BD59-A6C34878D82A}">
                    <a16:rowId xmlns:a16="http://schemas.microsoft.com/office/drawing/2014/main" val="1117289474"/>
                  </a:ext>
                </a:extLst>
              </a:tr>
            </a:tbl>
          </a:graphicData>
        </a:graphic>
      </p:graphicFrame>
    </p:spTree>
    <p:extLst>
      <p:ext uri="{BB962C8B-B14F-4D97-AF65-F5344CB8AC3E}">
        <p14:creationId xmlns:p14="http://schemas.microsoft.com/office/powerpoint/2010/main" val="316338691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769793" y="89209"/>
            <a:ext cx="4876335" cy="760645"/>
          </a:xfrm>
        </p:spPr>
        <p:txBody>
          <a:bodyPr>
            <a:normAutofit/>
          </a:bodyPr>
          <a:lstStyle/>
          <a:p>
            <a:pPr marL="0" indent="0" algn="l">
              <a:buNone/>
            </a:pPr>
            <a:r>
              <a:rPr lang="en-US" sz="3200" b="1" dirty="0">
                <a:solidFill>
                  <a:srgbClr val="000000"/>
                </a:solidFill>
                <a:latin typeface="Gabriola" panose="04040605051002020D02" pitchFamily="82" charset="0"/>
                <a:ea typeface="Arial"/>
                <a:cs typeface="Arial"/>
              </a:rPr>
              <a:t>Infix and Postfix Notations </a:t>
            </a:r>
            <a:endParaRPr lang="en-IN" sz="3200" b="1" dirty="0">
              <a:solidFill>
                <a:srgbClr val="000000"/>
              </a:solidFill>
              <a:latin typeface="Gabriola" panose="04040605051002020D02" pitchFamily="82" charset="0"/>
              <a:ea typeface="Arial"/>
              <a:cs typeface="Arial"/>
            </a:endParaRPr>
          </a:p>
        </p:txBody>
      </p:sp>
      <p:sp>
        <p:nvSpPr>
          <p:cNvPr id="3" name="Content Placeholder 2"/>
          <p:cNvSpPr>
            <a:spLocks noGrp="1"/>
          </p:cNvSpPr>
          <p:nvPr>
            <p:ph idx="4294967295"/>
          </p:nvPr>
        </p:nvSpPr>
        <p:spPr>
          <a:xfrm>
            <a:off x="1184237" y="998538"/>
            <a:ext cx="6978456" cy="3565525"/>
          </a:xfrm>
          <a:prstGeom prst="rect">
            <a:avLst/>
          </a:prstGeom>
        </p:spPr>
        <p:txBody>
          <a:bodyPr>
            <a:normAutofit/>
          </a:bodyPr>
          <a:lstStyle/>
          <a:p>
            <a:pPr algn="just">
              <a:lnSpc>
                <a:spcPct val="110000"/>
              </a:lnSpc>
              <a:buFont typeface="Arial" pitchFamily="34" charset="0"/>
              <a:buChar char="•"/>
            </a:pPr>
            <a:r>
              <a:rPr lang="en-IN" sz="2400" b="1" dirty="0">
                <a:solidFill>
                  <a:srgbClr val="002060"/>
                </a:solidFill>
                <a:latin typeface="Gabriola" panose="04040605051002020D02" pitchFamily="82" charset="0"/>
                <a:cs typeface="Times New Roman" pitchFamily="18" charset="0"/>
              </a:rPr>
              <a:t>Infix:  operators placed between </a:t>
            </a:r>
            <a:r>
              <a:rPr lang="en-IN" sz="2400" b="1" dirty="0" smtClean="0">
                <a:solidFill>
                  <a:srgbClr val="002060"/>
                </a:solidFill>
                <a:latin typeface="Gabriola" panose="04040605051002020D02" pitchFamily="82" charset="0"/>
                <a:cs typeface="Times New Roman" pitchFamily="18" charset="0"/>
              </a:rPr>
              <a:t>operands:     </a:t>
            </a:r>
            <a:endParaRPr lang="en-IN" sz="2400" b="1" dirty="0">
              <a:solidFill>
                <a:srgbClr val="002060"/>
              </a:solidFill>
              <a:latin typeface="Gabriola" panose="04040605051002020D02" pitchFamily="82" charset="0"/>
              <a:cs typeface="Times New Roman" pitchFamily="18" charset="0"/>
            </a:endParaRPr>
          </a:p>
          <a:p>
            <a:pPr marL="34290" indent="0" algn="just">
              <a:lnSpc>
                <a:spcPct val="110000"/>
              </a:lnSpc>
              <a:buNone/>
            </a:pPr>
            <a:r>
              <a:rPr lang="en-IN" sz="2400" b="1" dirty="0">
                <a:solidFill>
                  <a:srgbClr val="002060"/>
                </a:solidFill>
                <a:latin typeface="Gabriola" panose="04040605051002020D02" pitchFamily="82" charset="0"/>
                <a:cs typeface="Times New Roman" pitchFamily="18" charset="0"/>
              </a:rPr>
              <a:t>                        A+B*C</a:t>
            </a:r>
          </a:p>
          <a:p>
            <a:pPr algn="just">
              <a:lnSpc>
                <a:spcPct val="110000"/>
              </a:lnSpc>
              <a:buFont typeface="Arial" pitchFamily="34" charset="0"/>
              <a:buChar char="•"/>
            </a:pPr>
            <a:r>
              <a:rPr lang="en-IN" sz="2400" b="1" dirty="0">
                <a:solidFill>
                  <a:srgbClr val="002060"/>
                </a:solidFill>
                <a:latin typeface="Gabriola" panose="04040605051002020D02" pitchFamily="82" charset="0"/>
                <a:cs typeface="Times New Roman" pitchFamily="18" charset="0"/>
              </a:rPr>
              <a:t>Postfix: operands appear before their </a:t>
            </a:r>
            <a:r>
              <a:rPr lang="en-IN" sz="2400" b="1" dirty="0" smtClean="0">
                <a:solidFill>
                  <a:srgbClr val="002060"/>
                </a:solidFill>
                <a:latin typeface="Gabriola" panose="04040605051002020D02" pitchFamily="82" charset="0"/>
                <a:cs typeface="Times New Roman" pitchFamily="18" charset="0"/>
              </a:rPr>
              <a:t>operators:-</a:t>
            </a:r>
            <a:endParaRPr lang="en-IN" sz="2400" b="1" dirty="0">
              <a:solidFill>
                <a:srgbClr val="002060"/>
              </a:solidFill>
              <a:latin typeface="Gabriola" panose="04040605051002020D02" pitchFamily="82" charset="0"/>
              <a:cs typeface="Times New Roman" pitchFamily="18" charset="0"/>
            </a:endParaRPr>
          </a:p>
          <a:p>
            <a:pPr marL="34290" indent="0" algn="just">
              <a:lnSpc>
                <a:spcPct val="110000"/>
              </a:lnSpc>
              <a:buNone/>
            </a:pPr>
            <a:r>
              <a:rPr lang="en-IN" sz="2400" b="1" dirty="0" smtClean="0">
                <a:solidFill>
                  <a:srgbClr val="002060"/>
                </a:solidFill>
                <a:latin typeface="Gabriola" panose="04040605051002020D02" pitchFamily="82" charset="0"/>
                <a:cs typeface="Times New Roman" pitchFamily="18" charset="0"/>
              </a:rPr>
              <a:t>                        ABC</a:t>
            </a:r>
            <a:r>
              <a:rPr lang="en-IN" sz="2400" b="1" dirty="0">
                <a:solidFill>
                  <a:srgbClr val="002060"/>
                </a:solidFill>
                <a:latin typeface="Gabriola" panose="04040605051002020D02" pitchFamily="82" charset="0"/>
                <a:cs typeface="Times New Roman" pitchFamily="18" charset="0"/>
              </a:rPr>
              <a:t>*+</a:t>
            </a:r>
          </a:p>
          <a:p>
            <a:pPr algn="just">
              <a:lnSpc>
                <a:spcPct val="110000"/>
              </a:lnSpc>
              <a:buFont typeface="Arial" pitchFamily="34" charset="0"/>
              <a:buChar char="•"/>
            </a:pPr>
            <a:r>
              <a:rPr lang="en-IN" sz="2400" b="1" dirty="0">
                <a:solidFill>
                  <a:srgbClr val="002060"/>
                </a:solidFill>
                <a:latin typeface="Gabriola" panose="04040605051002020D02" pitchFamily="82" charset="0"/>
                <a:cs typeface="Times New Roman" pitchFamily="18" charset="0"/>
              </a:rPr>
              <a:t>There are no precedence rules to learn in postfix notation, and parentheses are never </a:t>
            </a:r>
            <a:r>
              <a:rPr lang="en-IN" sz="2400" b="1" dirty="0" smtClean="0">
                <a:solidFill>
                  <a:srgbClr val="002060"/>
                </a:solidFill>
                <a:latin typeface="Gabriola" panose="04040605051002020D02" pitchFamily="82" charset="0"/>
                <a:cs typeface="Times New Roman" pitchFamily="18" charset="0"/>
              </a:rPr>
              <a:t>needed</a:t>
            </a:r>
            <a:endParaRPr lang="en-IN" sz="2400" b="1" dirty="0">
              <a:solidFill>
                <a:srgbClr val="002060"/>
              </a:solidFill>
              <a:latin typeface="Gabriola" panose="04040605051002020D02" pitchFamily="82" charset="0"/>
              <a:cs typeface="Times New Roman" pitchFamily="18"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59</a:t>
            </a:fld>
            <a:endParaRPr lang="en"/>
          </a:p>
        </p:txBody>
      </p:sp>
    </p:spTree>
    <p:extLst>
      <p:ext uri="{BB962C8B-B14F-4D97-AF65-F5344CB8AC3E}">
        <p14:creationId xmlns:p14="http://schemas.microsoft.com/office/powerpoint/2010/main" val="24086318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7" name="AutoShape 3"/>
          <p:cNvSpPr>
            <a:spLocks noChangeArrowheads="1"/>
          </p:cNvSpPr>
          <p:nvPr/>
        </p:nvSpPr>
        <p:spPr bwMode="auto">
          <a:xfrm>
            <a:off x="4229100" y="2343150"/>
            <a:ext cx="1200150" cy="1943100"/>
          </a:xfrm>
          <a:prstGeom prst="cube">
            <a:avLst>
              <a:gd name="adj" fmla="val 25000"/>
            </a:avLst>
          </a:prstGeom>
          <a:solidFill>
            <a:srgbClr val="CCFFFF"/>
          </a:solidFill>
          <a:ln w="38100">
            <a:solidFill>
              <a:srgbClr val="CC000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685800" fontAlgn="base">
              <a:spcBef>
                <a:spcPct val="0"/>
              </a:spcBef>
              <a:spcAft>
                <a:spcPct val="0"/>
              </a:spcAft>
              <a:buClrTx/>
              <a:buNone/>
            </a:pPr>
            <a:endParaRPr lang="en-US" altLang="en-US" sz="1800" b="1" kern="1200">
              <a:solidFill>
                <a:srgbClr val="FF0000"/>
              </a:solidFill>
              <a:latin typeface="Gabriola" panose="04040605051002020D02" pitchFamily="82" charset="0"/>
              <a:ea typeface="+mn-ea"/>
              <a:cs typeface="+mn-cs"/>
            </a:endParaRPr>
          </a:p>
        </p:txBody>
      </p:sp>
      <p:sp>
        <p:nvSpPr>
          <p:cNvPr id="54278" name="Line 6"/>
          <p:cNvSpPr>
            <a:spLocks noChangeShapeType="1"/>
          </p:cNvSpPr>
          <p:nvPr/>
        </p:nvSpPr>
        <p:spPr bwMode="auto">
          <a:xfrm>
            <a:off x="4625579" y="1541860"/>
            <a:ext cx="0" cy="912019"/>
          </a:xfrm>
          <a:prstGeom prst="line">
            <a:avLst/>
          </a:prstGeom>
          <a:noFill/>
          <a:ln w="88900">
            <a:solidFill>
              <a:srgbClr val="666699"/>
            </a:solidFill>
            <a:round/>
            <a:headEnd/>
            <a:tailEnd type="triangle" w="med" len="med"/>
          </a:ln>
          <a:extLst>
            <a:ext uri="{909E8E84-426E-40DD-AFC4-6F175D3DCCD1}">
              <a14:hiddenFill xmlns:a14="http://schemas.microsoft.com/office/drawing/2010/main">
                <a:noFill/>
              </a14:hiddenFill>
            </a:ext>
          </a:extLst>
        </p:spPr>
        <p:txBody>
          <a:bodyPr/>
          <a:lstStyle/>
          <a:p>
            <a:pPr defTabSz="685800" eaLnBrk="0" fontAlgn="base" hangingPunct="0">
              <a:spcBef>
                <a:spcPct val="0"/>
              </a:spcBef>
              <a:spcAft>
                <a:spcPct val="0"/>
              </a:spcAft>
              <a:buClrTx/>
            </a:pPr>
            <a:endParaRPr lang="en-US" sz="1800" b="1" kern="1200">
              <a:solidFill>
                <a:srgbClr val="FF0000"/>
              </a:solidFill>
              <a:latin typeface="Gabriola" panose="04040605051002020D02" pitchFamily="82" charset="0"/>
              <a:ea typeface="+mn-ea"/>
              <a:cs typeface="+mn-cs"/>
            </a:endParaRPr>
          </a:p>
        </p:txBody>
      </p:sp>
      <p:sp>
        <p:nvSpPr>
          <p:cNvPr id="54279" name="Line 7"/>
          <p:cNvSpPr>
            <a:spLocks noChangeShapeType="1"/>
          </p:cNvSpPr>
          <p:nvPr/>
        </p:nvSpPr>
        <p:spPr bwMode="auto">
          <a:xfrm flipH="1">
            <a:off x="3543300" y="1543050"/>
            <a:ext cx="1085850" cy="0"/>
          </a:xfrm>
          <a:prstGeom prst="line">
            <a:avLst/>
          </a:prstGeom>
          <a:noFill/>
          <a:ln w="88900">
            <a:solidFill>
              <a:srgbClr val="666699"/>
            </a:solidFill>
            <a:round/>
            <a:headEnd/>
            <a:tailEnd/>
          </a:ln>
          <a:extLst>
            <a:ext uri="{909E8E84-426E-40DD-AFC4-6F175D3DCCD1}">
              <a14:hiddenFill xmlns:a14="http://schemas.microsoft.com/office/drawing/2010/main">
                <a:noFill/>
              </a14:hiddenFill>
            </a:ext>
          </a:extLst>
        </p:spPr>
        <p:txBody>
          <a:bodyPr/>
          <a:lstStyle/>
          <a:p>
            <a:pPr defTabSz="685800" eaLnBrk="0" fontAlgn="base" hangingPunct="0">
              <a:spcBef>
                <a:spcPct val="0"/>
              </a:spcBef>
              <a:spcAft>
                <a:spcPct val="0"/>
              </a:spcAft>
              <a:buClrTx/>
            </a:pPr>
            <a:endParaRPr lang="en-US" sz="1800" b="1" kern="1200">
              <a:solidFill>
                <a:srgbClr val="FF0000"/>
              </a:solidFill>
              <a:latin typeface="Gabriola" panose="04040605051002020D02" pitchFamily="82" charset="0"/>
              <a:ea typeface="+mn-ea"/>
              <a:cs typeface="+mn-cs"/>
            </a:endParaRPr>
          </a:p>
        </p:txBody>
      </p:sp>
      <p:sp>
        <p:nvSpPr>
          <p:cNvPr id="54280" name="Line 8"/>
          <p:cNvSpPr>
            <a:spLocks noChangeShapeType="1"/>
          </p:cNvSpPr>
          <p:nvPr/>
        </p:nvSpPr>
        <p:spPr bwMode="auto">
          <a:xfrm flipV="1">
            <a:off x="5029200" y="1543050"/>
            <a:ext cx="0" cy="857250"/>
          </a:xfrm>
          <a:prstGeom prst="line">
            <a:avLst/>
          </a:prstGeom>
          <a:noFill/>
          <a:ln w="88900">
            <a:solidFill>
              <a:srgbClr val="666699"/>
            </a:solidFill>
            <a:round/>
            <a:headEnd/>
            <a:tailEnd/>
          </a:ln>
          <a:extLst>
            <a:ext uri="{909E8E84-426E-40DD-AFC4-6F175D3DCCD1}">
              <a14:hiddenFill xmlns:a14="http://schemas.microsoft.com/office/drawing/2010/main">
                <a:noFill/>
              </a14:hiddenFill>
            </a:ext>
          </a:extLst>
        </p:spPr>
        <p:txBody>
          <a:bodyPr/>
          <a:lstStyle/>
          <a:p>
            <a:pPr defTabSz="685800" eaLnBrk="0" fontAlgn="base" hangingPunct="0">
              <a:spcBef>
                <a:spcPct val="0"/>
              </a:spcBef>
              <a:spcAft>
                <a:spcPct val="0"/>
              </a:spcAft>
              <a:buClrTx/>
            </a:pPr>
            <a:endParaRPr lang="en-US" sz="1800" b="1" kern="1200">
              <a:solidFill>
                <a:srgbClr val="FF0000"/>
              </a:solidFill>
              <a:latin typeface="Gabriola" panose="04040605051002020D02" pitchFamily="82" charset="0"/>
              <a:ea typeface="+mn-ea"/>
              <a:cs typeface="+mn-cs"/>
            </a:endParaRPr>
          </a:p>
        </p:txBody>
      </p:sp>
      <p:sp>
        <p:nvSpPr>
          <p:cNvPr id="54281" name="Line 9"/>
          <p:cNvSpPr>
            <a:spLocks noChangeShapeType="1"/>
          </p:cNvSpPr>
          <p:nvPr/>
        </p:nvSpPr>
        <p:spPr bwMode="auto">
          <a:xfrm>
            <a:off x="5029200" y="1543050"/>
            <a:ext cx="1085850" cy="0"/>
          </a:xfrm>
          <a:prstGeom prst="line">
            <a:avLst/>
          </a:prstGeom>
          <a:noFill/>
          <a:ln w="88900">
            <a:solidFill>
              <a:srgbClr val="666699"/>
            </a:solidFill>
            <a:round/>
            <a:headEnd/>
            <a:tailEnd type="triangle" w="med" len="med"/>
          </a:ln>
          <a:extLst>
            <a:ext uri="{909E8E84-426E-40DD-AFC4-6F175D3DCCD1}">
              <a14:hiddenFill xmlns:a14="http://schemas.microsoft.com/office/drawing/2010/main">
                <a:noFill/>
              </a14:hiddenFill>
            </a:ext>
          </a:extLst>
        </p:spPr>
        <p:txBody>
          <a:bodyPr/>
          <a:lstStyle/>
          <a:p>
            <a:pPr defTabSz="685800" eaLnBrk="0" fontAlgn="base" hangingPunct="0">
              <a:spcBef>
                <a:spcPct val="0"/>
              </a:spcBef>
              <a:spcAft>
                <a:spcPct val="0"/>
              </a:spcAft>
              <a:buClrTx/>
            </a:pPr>
            <a:endParaRPr lang="en-US" sz="1800" b="1" kern="1200">
              <a:solidFill>
                <a:srgbClr val="FF0000"/>
              </a:solidFill>
              <a:latin typeface="Gabriola" panose="04040605051002020D02" pitchFamily="82" charset="0"/>
              <a:ea typeface="+mn-ea"/>
              <a:cs typeface="+mn-cs"/>
            </a:endParaRPr>
          </a:p>
        </p:txBody>
      </p:sp>
      <p:sp>
        <p:nvSpPr>
          <p:cNvPr id="54282" name="Text Box 10"/>
          <p:cNvSpPr txBox="1">
            <a:spLocks noChangeArrowheads="1"/>
          </p:cNvSpPr>
          <p:nvPr/>
        </p:nvSpPr>
        <p:spPr bwMode="auto">
          <a:xfrm>
            <a:off x="3371850" y="1143000"/>
            <a:ext cx="6286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8890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defTabSz="685800" fontAlgn="base">
              <a:spcBef>
                <a:spcPct val="50000"/>
              </a:spcBef>
              <a:spcAft>
                <a:spcPct val="0"/>
              </a:spcAft>
              <a:buClrTx/>
              <a:buNone/>
            </a:pPr>
            <a:r>
              <a:rPr lang="en-US" altLang="en-US" sz="1800" b="1" kern="1200" dirty="0">
                <a:solidFill>
                  <a:srgbClr val="FF0000"/>
                </a:solidFill>
                <a:latin typeface="Gabriola" panose="04040605051002020D02" pitchFamily="82" charset="0"/>
                <a:ea typeface="+mn-ea"/>
                <a:cs typeface="+mn-cs"/>
              </a:rPr>
              <a:t>In</a:t>
            </a:r>
          </a:p>
        </p:txBody>
      </p:sp>
      <p:sp>
        <p:nvSpPr>
          <p:cNvPr id="54283" name="Text Box 11"/>
          <p:cNvSpPr txBox="1">
            <a:spLocks noChangeArrowheads="1"/>
          </p:cNvSpPr>
          <p:nvPr/>
        </p:nvSpPr>
        <p:spPr bwMode="auto">
          <a:xfrm>
            <a:off x="5600700" y="1085850"/>
            <a:ext cx="6286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8890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defTabSz="685800" fontAlgn="base">
              <a:spcBef>
                <a:spcPct val="50000"/>
              </a:spcBef>
              <a:spcAft>
                <a:spcPct val="0"/>
              </a:spcAft>
              <a:buClrTx/>
              <a:buNone/>
            </a:pPr>
            <a:r>
              <a:rPr lang="en-US" altLang="en-US" sz="1800" b="1" kern="1200">
                <a:solidFill>
                  <a:srgbClr val="FF0000"/>
                </a:solidFill>
                <a:latin typeface="Gabriola" panose="04040605051002020D02" pitchFamily="82" charset="0"/>
                <a:ea typeface="+mn-ea"/>
                <a:cs typeface="+mn-cs"/>
              </a:rPr>
              <a:t>Out</a:t>
            </a:r>
          </a:p>
        </p:txBody>
      </p:sp>
      <p:grpSp>
        <p:nvGrpSpPr>
          <p:cNvPr id="2" name="Group 23"/>
          <p:cNvGrpSpPr>
            <a:grpSpLocks/>
          </p:cNvGrpSpPr>
          <p:nvPr/>
        </p:nvGrpSpPr>
        <p:grpSpPr bwMode="auto">
          <a:xfrm>
            <a:off x="3028950" y="1371601"/>
            <a:ext cx="457200" cy="711994"/>
            <a:chOff x="1584" y="1152"/>
            <a:chExt cx="384" cy="598"/>
          </a:xfrm>
        </p:grpSpPr>
        <p:sp>
          <p:nvSpPr>
            <p:cNvPr id="54298" name="AutoShape 14"/>
            <p:cNvSpPr>
              <a:spLocks noChangeArrowheads="1"/>
            </p:cNvSpPr>
            <p:nvPr/>
          </p:nvSpPr>
          <p:spPr bwMode="auto">
            <a:xfrm>
              <a:off x="1632" y="1152"/>
              <a:ext cx="288" cy="288"/>
            </a:xfrm>
            <a:prstGeom prst="smileyFace">
              <a:avLst>
                <a:gd name="adj" fmla="val 4653"/>
              </a:avLst>
            </a:prstGeom>
            <a:solidFill>
              <a:srgbClr val="FFCC99"/>
            </a:solidFill>
            <a:ln w="38100">
              <a:solidFill>
                <a:srgbClr val="666699"/>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685800" fontAlgn="base">
                <a:spcBef>
                  <a:spcPct val="0"/>
                </a:spcBef>
                <a:spcAft>
                  <a:spcPct val="0"/>
                </a:spcAft>
                <a:buClrTx/>
                <a:buNone/>
              </a:pPr>
              <a:endParaRPr lang="en-US" altLang="en-US" sz="1800" b="1" kern="1200">
                <a:solidFill>
                  <a:srgbClr val="FF0000"/>
                </a:solidFill>
                <a:latin typeface="Gabriola" panose="04040605051002020D02" pitchFamily="82" charset="0"/>
                <a:ea typeface="+mn-ea"/>
                <a:cs typeface="+mn-cs"/>
              </a:endParaRPr>
            </a:p>
          </p:txBody>
        </p:sp>
        <p:sp>
          <p:nvSpPr>
            <p:cNvPr id="54299" name="Text Box 17"/>
            <p:cNvSpPr txBox="1">
              <a:spLocks noChangeArrowheads="1"/>
            </p:cNvSpPr>
            <p:nvPr/>
          </p:nvSpPr>
          <p:spPr bwMode="auto">
            <a:xfrm>
              <a:off x="1584" y="1440"/>
              <a:ext cx="384"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8890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defTabSz="685800" fontAlgn="base">
                <a:spcBef>
                  <a:spcPct val="50000"/>
                </a:spcBef>
                <a:spcAft>
                  <a:spcPct val="0"/>
                </a:spcAft>
                <a:buClrTx/>
                <a:buNone/>
              </a:pPr>
              <a:r>
                <a:rPr lang="en-US" altLang="en-US" sz="1800" b="1" kern="1200">
                  <a:solidFill>
                    <a:srgbClr val="1F497D"/>
                  </a:solidFill>
                  <a:latin typeface="Gabriola" panose="04040605051002020D02" pitchFamily="82" charset="0"/>
                  <a:ea typeface="+mn-ea"/>
                  <a:cs typeface="+mn-cs"/>
                </a:rPr>
                <a:t>A</a:t>
              </a:r>
            </a:p>
          </p:txBody>
        </p:sp>
      </p:grpSp>
      <p:grpSp>
        <p:nvGrpSpPr>
          <p:cNvPr id="3" name="Group 24"/>
          <p:cNvGrpSpPr>
            <a:grpSpLocks/>
          </p:cNvGrpSpPr>
          <p:nvPr/>
        </p:nvGrpSpPr>
        <p:grpSpPr bwMode="auto">
          <a:xfrm>
            <a:off x="2571750" y="1371601"/>
            <a:ext cx="457200" cy="711994"/>
            <a:chOff x="1200" y="1152"/>
            <a:chExt cx="384" cy="598"/>
          </a:xfrm>
        </p:grpSpPr>
        <p:sp>
          <p:nvSpPr>
            <p:cNvPr id="54296" name="AutoShape 13"/>
            <p:cNvSpPr>
              <a:spLocks noChangeArrowheads="1"/>
            </p:cNvSpPr>
            <p:nvPr/>
          </p:nvSpPr>
          <p:spPr bwMode="auto">
            <a:xfrm>
              <a:off x="1248" y="1152"/>
              <a:ext cx="288" cy="288"/>
            </a:xfrm>
            <a:prstGeom prst="smileyFace">
              <a:avLst>
                <a:gd name="adj" fmla="val 4653"/>
              </a:avLst>
            </a:prstGeom>
            <a:solidFill>
              <a:srgbClr val="FFCC99"/>
            </a:solidFill>
            <a:ln w="38100">
              <a:solidFill>
                <a:srgbClr val="666699"/>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685800" fontAlgn="base">
                <a:spcBef>
                  <a:spcPct val="0"/>
                </a:spcBef>
                <a:spcAft>
                  <a:spcPct val="0"/>
                </a:spcAft>
                <a:buClrTx/>
                <a:buNone/>
              </a:pPr>
              <a:endParaRPr lang="en-US" altLang="en-US" sz="1800" b="1" kern="1200">
                <a:solidFill>
                  <a:srgbClr val="FF0000"/>
                </a:solidFill>
                <a:latin typeface="Gabriola" panose="04040605051002020D02" pitchFamily="82" charset="0"/>
                <a:ea typeface="+mn-ea"/>
                <a:cs typeface="+mn-cs"/>
              </a:endParaRPr>
            </a:p>
          </p:txBody>
        </p:sp>
        <p:sp>
          <p:nvSpPr>
            <p:cNvPr id="54297" name="Text Box 18"/>
            <p:cNvSpPr txBox="1">
              <a:spLocks noChangeArrowheads="1"/>
            </p:cNvSpPr>
            <p:nvPr/>
          </p:nvSpPr>
          <p:spPr bwMode="auto">
            <a:xfrm>
              <a:off x="1200" y="1440"/>
              <a:ext cx="384"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8890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defTabSz="685800" fontAlgn="base">
                <a:spcBef>
                  <a:spcPct val="50000"/>
                </a:spcBef>
                <a:spcAft>
                  <a:spcPct val="0"/>
                </a:spcAft>
                <a:buClrTx/>
                <a:buNone/>
              </a:pPr>
              <a:r>
                <a:rPr lang="en-US" altLang="en-US" sz="1800" b="1" kern="1200">
                  <a:solidFill>
                    <a:srgbClr val="1F497D"/>
                  </a:solidFill>
                  <a:latin typeface="Gabriola" panose="04040605051002020D02" pitchFamily="82" charset="0"/>
                  <a:ea typeface="+mn-ea"/>
                  <a:cs typeface="+mn-cs"/>
                </a:rPr>
                <a:t>B</a:t>
              </a:r>
            </a:p>
          </p:txBody>
        </p:sp>
      </p:grpSp>
      <p:grpSp>
        <p:nvGrpSpPr>
          <p:cNvPr id="4" name="Group 25"/>
          <p:cNvGrpSpPr>
            <a:grpSpLocks/>
          </p:cNvGrpSpPr>
          <p:nvPr/>
        </p:nvGrpSpPr>
        <p:grpSpPr bwMode="auto">
          <a:xfrm>
            <a:off x="2114550" y="1371601"/>
            <a:ext cx="457200" cy="711994"/>
            <a:chOff x="816" y="1152"/>
            <a:chExt cx="384" cy="598"/>
          </a:xfrm>
        </p:grpSpPr>
        <p:sp>
          <p:nvSpPr>
            <p:cNvPr id="54294" name="AutoShape 12"/>
            <p:cNvSpPr>
              <a:spLocks noChangeArrowheads="1"/>
            </p:cNvSpPr>
            <p:nvPr/>
          </p:nvSpPr>
          <p:spPr bwMode="auto">
            <a:xfrm>
              <a:off x="864" y="1152"/>
              <a:ext cx="288" cy="288"/>
            </a:xfrm>
            <a:prstGeom prst="smileyFace">
              <a:avLst>
                <a:gd name="adj" fmla="val 4653"/>
              </a:avLst>
            </a:prstGeom>
            <a:solidFill>
              <a:srgbClr val="FFCC99"/>
            </a:solidFill>
            <a:ln w="38100">
              <a:solidFill>
                <a:srgbClr val="666699"/>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685800" fontAlgn="base">
                <a:spcBef>
                  <a:spcPct val="0"/>
                </a:spcBef>
                <a:spcAft>
                  <a:spcPct val="0"/>
                </a:spcAft>
                <a:buClrTx/>
                <a:buNone/>
              </a:pPr>
              <a:endParaRPr lang="en-US" altLang="en-US" sz="1800" b="1" kern="1200">
                <a:solidFill>
                  <a:srgbClr val="FF0000"/>
                </a:solidFill>
                <a:latin typeface="Gabriola" panose="04040605051002020D02" pitchFamily="82" charset="0"/>
                <a:ea typeface="+mn-ea"/>
                <a:cs typeface="+mn-cs"/>
              </a:endParaRPr>
            </a:p>
          </p:txBody>
        </p:sp>
        <p:sp>
          <p:nvSpPr>
            <p:cNvPr id="54295" name="Text Box 19"/>
            <p:cNvSpPr txBox="1">
              <a:spLocks noChangeArrowheads="1"/>
            </p:cNvSpPr>
            <p:nvPr/>
          </p:nvSpPr>
          <p:spPr bwMode="auto">
            <a:xfrm>
              <a:off x="816" y="1440"/>
              <a:ext cx="384"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8890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defTabSz="685800" fontAlgn="base">
                <a:spcBef>
                  <a:spcPct val="50000"/>
                </a:spcBef>
                <a:spcAft>
                  <a:spcPct val="0"/>
                </a:spcAft>
                <a:buClrTx/>
                <a:buNone/>
              </a:pPr>
              <a:r>
                <a:rPr lang="en-US" altLang="en-US" sz="1800" b="1" kern="1200">
                  <a:solidFill>
                    <a:srgbClr val="1F497D"/>
                  </a:solidFill>
                  <a:latin typeface="Gabriola" panose="04040605051002020D02" pitchFamily="82" charset="0"/>
                  <a:ea typeface="+mn-ea"/>
                  <a:cs typeface="+mn-cs"/>
                </a:rPr>
                <a:t>C</a:t>
              </a:r>
            </a:p>
          </p:txBody>
        </p:sp>
      </p:grpSp>
      <p:grpSp>
        <p:nvGrpSpPr>
          <p:cNvPr id="5" name="Group 26"/>
          <p:cNvGrpSpPr>
            <a:grpSpLocks/>
          </p:cNvGrpSpPr>
          <p:nvPr/>
        </p:nvGrpSpPr>
        <p:grpSpPr bwMode="auto">
          <a:xfrm>
            <a:off x="6686550" y="1371601"/>
            <a:ext cx="457200" cy="711994"/>
            <a:chOff x="4656" y="1152"/>
            <a:chExt cx="384" cy="598"/>
          </a:xfrm>
        </p:grpSpPr>
        <p:sp>
          <p:nvSpPr>
            <p:cNvPr id="54292" name="AutoShape 15"/>
            <p:cNvSpPr>
              <a:spLocks noChangeArrowheads="1"/>
            </p:cNvSpPr>
            <p:nvPr/>
          </p:nvSpPr>
          <p:spPr bwMode="auto">
            <a:xfrm>
              <a:off x="4704" y="1152"/>
              <a:ext cx="288" cy="288"/>
            </a:xfrm>
            <a:prstGeom prst="smileyFace">
              <a:avLst>
                <a:gd name="adj" fmla="val 4653"/>
              </a:avLst>
            </a:prstGeom>
            <a:solidFill>
              <a:srgbClr val="FFCC99"/>
            </a:solidFill>
            <a:ln w="38100">
              <a:solidFill>
                <a:srgbClr val="666699"/>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685800" fontAlgn="base">
                <a:spcBef>
                  <a:spcPct val="0"/>
                </a:spcBef>
                <a:spcAft>
                  <a:spcPct val="0"/>
                </a:spcAft>
                <a:buClrTx/>
                <a:buNone/>
              </a:pPr>
              <a:endParaRPr lang="en-US" altLang="en-US" sz="1800" b="1" kern="1200">
                <a:solidFill>
                  <a:srgbClr val="FF0000"/>
                </a:solidFill>
                <a:latin typeface="Gabriola" panose="04040605051002020D02" pitchFamily="82" charset="0"/>
                <a:ea typeface="+mn-ea"/>
                <a:cs typeface="+mn-cs"/>
              </a:endParaRPr>
            </a:p>
          </p:txBody>
        </p:sp>
        <p:sp>
          <p:nvSpPr>
            <p:cNvPr id="54293" name="Text Box 20"/>
            <p:cNvSpPr txBox="1">
              <a:spLocks noChangeArrowheads="1"/>
            </p:cNvSpPr>
            <p:nvPr/>
          </p:nvSpPr>
          <p:spPr bwMode="auto">
            <a:xfrm>
              <a:off x="4656" y="1440"/>
              <a:ext cx="384"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8890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defTabSz="685800" fontAlgn="base">
                <a:spcBef>
                  <a:spcPct val="50000"/>
                </a:spcBef>
                <a:spcAft>
                  <a:spcPct val="0"/>
                </a:spcAft>
                <a:buClrTx/>
                <a:buNone/>
              </a:pPr>
              <a:r>
                <a:rPr lang="en-US" altLang="en-US" sz="1800" b="1" kern="1200">
                  <a:solidFill>
                    <a:srgbClr val="1F497D"/>
                  </a:solidFill>
                  <a:latin typeface="Gabriola" panose="04040605051002020D02" pitchFamily="82" charset="0"/>
                  <a:ea typeface="+mn-ea"/>
                  <a:cs typeface="+mn-cs"/>
                </a:rPr>
                <a:t>C</a:t>
              </a:r>
            </a:p>
          </p:txBody>
        </p:sp>
      </p:grpSp>
      <p:grpSp>
        <p:nvGrpSpPr>
          <p:cNvPr id="6" name="Group 27"/>
          <p:cNvGrpSpPr>
            <a:grpSpLocks/>
          </p:cNvGrpSpPr>
          <p:nvPr/>
        </p:nvGrpSpPr>
        <p:grpSpPr bwMode="auto">
          <a:xfrm>
            <a:off x="6172200" y="1371601"/>
            <a:ext cx="457200" cy="711994"/>
            <a:chOff x="4224" y="1152"/>
            <a:chExt cx="384" cy="598"/>
          </a:xfrm>
        </p:grpSpPr>
        <p:sp>
          <p:nvSpPr>
            <p:cNvPr id="54290" name="AutoShape 16"/>
            <p:cNvSpPr>
              <a:spLocks noChangeArrowheads="1"/>
            </p:cNvSpPr>
            <p:nvPr/>
          </p:nvSpPr>
          <p:spPr bwMode="auto">
            <a:xfrm>
              <a:off x="4272" y="1152"/>
              <a:ext cx="288" cy="288"/>
            </a:xfrm>
            <a:prstGeom prst="smileyFace">
              <a:avLst>
                <a:gd name="adj" fmla="val 4653"/>
              </a:avLst>
            </a:prstGeom>
            <a:solidFill>
              <a:srgbClr val="FFCC99"/>
            </a:solidFill>
            <a:ln w="38100">
              <a:solidFill>
                <a:srgbClr val="666699"/>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685800" fontAlgn="base">
                <a:spcBef>
                  <a:spcPct val="0"/>
                </a:spcBef>
                <a:spcAft>
                  <a:spcPct val="0"/>
                </a:spcAft>
                <a:buClrTx/>
                <a:buNone/>
              </a:pPr>
              <a:endParaRPr lang="en-US" altLang="en-US" sz="1800" b="1" kern="1200">
                <a:solidFill>
                  <a:srgbClr val="FF0000"/>
                </a:solidFill>
                <a:latin typeface="Gabriola" panose="04040605051002020D02" pitchFamily="82" charset="0"/>
                <a:ea typeface="+mn-ea"/>
                <a:cs typeface="+mn-cs"/>
              </a:endParaRPr>
            </a:p>
          </p:txBody>
        </p:sp>
        <p:sp>
          <p:nvSpPr>
            <p:cNvPr id="54291" name="Text Box 21"/>
            <p:cNvSpPr txBox="1">
              <a:spLocks noChangeArrowheads="1"/>
            </p:cNvSpPr>
            <p:nvPr/>
          </p:nvSpPr>
          <p:spPr bwMode="auto">
            <a:xfrm>
              <a:off x="4224" y="1440"/>
              <a:ext cx="384"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8890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defTabSz="685800" fontAlgn="base">
                <a:spcBef>
                  <a:spcPct val="50000"/>
                </a:spcBef>
                <a:spcAft>
                  <a:spcPct val="0"/>
                </a:spcAft>
                <a:buClrTx/>
                <a:buNone/>
              </a:pPr>
              <a:r>
                <a:rPr lang="en-US" altLang="en-US" sz="1800" b="1" kern="1200">
                  <a:solidFill>
                    <a:srgbClr val="1F497D"/>
                  </a:solidFill>
                  <a:latin typeface="Gabriola" panose="04040605051002020D02" pitchFamily="82" charset="0"/>
                  <a:ea typeface="+mn-ea"/>
                  <a:cs typeface="+mn-cs"/>
                </a:rPr>
                <a:t>B</a:t>
              </a:r>
            </a:p>
          </p:txBody>
        </p:sp>
      </p:grpSp>
      <p:sp>
        <p:nvSpPr>
          <p:cNvPr id="29718" name="Text Box 22"/>
          <p:cNvSpPr txBox="1">
            <a:spLocks noChangeArrowheads="1"/>
          </p:cNvSpPr>
          <p:nvPr/>
        </p:nvSpPr>
        <p:spPr bwMode="auto">
          <a:xfrm>
            <a:off x="5543550" y="2971801"/>
            <a:ext cx="1885950" cy="701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defTabSz="685800" fontAlgn="base">
              <a:spcAft>
                <a:spcPct val="0"/>
              </a:spcAft>
              <a:buClrTx/>
              <a:buNone/>
            </a:pPr>
            <a:r>
              <a:rPr lang="en-US" altLang="en-US" sz="1800" b="1" kern="1200" dirty="0">
                <a:solidFill>
                  <a:srgbClr val="FF0000"/>
                </a:solidFill>
                <a:latin typeface="Gabriola" panose="04040605051002020D02" pitchFamily="82" charset="0"/>
                <a:ea typeface="+mn-ea"/>
                <a:cs typeface="+mn-cs"/>
              </a:rPr>
              <a:t>Also called a </a:t>
            </a:r>
          </a:p>
          <a:p>
            <a:pPr algn="ctr" defTabSz="685800" fontAlgn="base">
              <a:spcAft>
                <a:spcPct val="0"/>
              </a:spcAft>
              <a:buClrTx/>
              <a:buNone/>
            </a:pPr>
            <a:r>
              <a:rPr lang="en-US" altLang="en-US" sz="1800" b="1" u="sng" kern="1200" dirty="0">
                <a:solidFill>
                  <a:srgbClr val="FF0000"/>
                </a:solidFill>
                <a:latin typeface="Gabriola" panose="04040605051002020D02" pitchFamily="82" charset="0"/>
                <a:ea typeface="+mn-ea"/>
                <a:cs typeface="+mn-cs"/>
              </a:rPr>
              <a:t>STACK</a:t>
            </a:r>
          </a:p>
        </p:txBody>
      </p:sp>
      <p:sp>
        <p:nvSpPr>
          <p:cNvPr id="29" name="TextBox 28"/>
          <p:cNvSpPr txBox="1"/>
          <p:nvPr/>
        </p:nvSpPr>
        <p:spPr>
          <a:xfrm>
            <a:off x="2343150" y="264053"/>
            <a:ext cx="3350419" cy="584775"/>
          </a:xfrm>
          <a:prstGeom prst="rect">
            <a:avLst/>
          </a:prstGeom>
          <a:noFill/>
        </p:spPr>
        <p:txBody>
          <a:bodyPr wrap="square" rtlCol="0">
            <a:spAutoFit/>
          </a:bodyPr>
          <a:lstStyle/>
          <a:p>
            <a:pPr algn="ctr"/>
            <a:r>
              <a:rPr lang="en-US" sz="3200" b="1" dirty="0" smtClean="0">
                <a:latin typeface="Gabriola" panose="04040605051002020D02" pitchFamily="82" charset="0"/>
              </a:rPr>
              <a:t>Last IN, First OUT</a:t>
            </a:r>
            <a:endParaRPr lang="en-US" sz="3200" b="1" dirty="0">
              <a:latin typeface="Gabriola" panose="04040605051002020D02" pitchFamily="82" charset="0"/>
            </a:endParaRPr>
          </a:p>
        </p:txBody>
      </p:sp>
      <p:sp>
        <p:nvSpPr>
          <p:cNvPr id="7" name="Slide Number Placeholder 6"/>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Tree>
    <p:extLst>
      <p:ext uri="{BB962C8B-B14F-4D97-AF65-F5344CB8AC3E}">
        <p14:creationId xmlns:p14="http://schemas.microsoft.com/office/powerpoint/2010/main" val="23105202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checkerboard(across)">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checkerboard(across)">
                                      <p:cBhvr>
                                        <p:cTn id="17" dur="500"/>
                                        <p:tgtEl>
                                          <p:spTgt spid="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checkerboard(across)">
                                      <p:cBhvr>
                                        <p:cTn id="22" dur="500"/>
                                        <p:tgtEl>
                                          <p:spTgt spid="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checkerboard(across)">
                                      <p:cBhvr>
                                        <p:cTn id="27" dur="500"/>
                                        <p:tgtEl>
                                          <p:spTgt spid="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29718"/>
                                        </p:tgtEl>
                                        <p:attrNameLst>
                                          <p:attrName>style.visibility</p:attrName>
                                        </p:attrNameLst>
                                      </p:cBhvr>
                                      <p:to>
                                        <p:strVal val="visible"/>
                                      </p:to>
                                    </p:set>
                                    <p:anim calcmode="lin" valueType="num">
                                      <p:cBhvr additive="base">
                                        <p:cTn id="32" dur="500" fill="hold"/>
                                        <p:tgtEl>
                                          <p:spTgt spid="29718"/>
                                        </p:tgtEl>
                                        <p:attrNameLst>
                                          <p:attrName>ppt_x</p:attrName>
                                        </p:attrNameLst>
                                      </p:cBhvr>
                                      <p:tavLst>
                                        <p:tav tm="0">
                                          <p:val>
                                            <p:strVal val="#ppt_x"/>
                                          </p:val>
                                        </p:tav>
                                        <p:tav tm="100000">
                                          <p:val>
                                            <p:strVal val="#ppt_x"/>
                                          </p:val>
                                        </p:tav>
                                      </p:tavLst>
                                    </p:anim>
                                    <p:anim calcmode="lin" valueType="num">
                                      <p:cBhvr additive="base">
                                        <p:cTn id="33" dur="500" fill="hold"/>
                                        <p:tgtEl>
                                          <p:spTgt spid="297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18"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9" name="Rectangle 2"/>
          <p:cNvSpPr>
            <a:spLocks noGrp="1" noChangeArrowheads="1"/>
          </p:cNvSpPr>
          <p:nvPr>
            <p:ph type="title" idx="4294967295"/>
          </p:nvPr>
        </p:nvSpPr>
        <p:spPr>
          <a:xfrm>
            <a:off x="1769327" y="89209"/>
            <a:ext cx="4631474" cy="698345"/>
          </a:xfrm>
        </p:spPr>
        <p:txBody>
          <a:bodyPr/>
          <a:lstStyle/>
          <a:p>
            <a:pPr eaLnBrk="1" hangingPunct="1"/>
            <a:r>
              <a:rPr lang="en-US" altLang="en-US" sz="3200" b="1" dirty="0" smtClean="0">
                <a:solidFill>
                  <a:srgbClr val="000000"/>
                </a:solidFill>
                <a:latin typeface="Gabriola" panose="04040605051002020D02" pitchFamily="82" charset="0"/>
                <a:ea typeface="Arial"/>
                <a:cs typeface="Arial"/>
              </a:rPr>
              <a:t>4. Evaluation </a:t>
            </a:r>
            <a:r>
              <a:rPr lang="en-US" altLang="en-US" sz="3200" b="1" dirty="0">
                <a:solidFill>
                  <a:srgbClr val="000000"/>
                </a:solidFill>
                <a:latin typeface="Gabriola" panose="04040605051002020D02" pitchFamily="82" charset="0"/>
                <a:ea typeface="Arial"/>
                <a:cs typeface="Arial"/>
              </a:rPr>
              <a:t>of Postfix Expressions</a:t>
            </a:r>
          </a:p>
        </p:txBody>
      </p:sp>
      <p:sp>
        <p:nvSpPr>
          <p:cNvPr id="26630" name="Rectangle 3"/>
          <p:cNvSpPr>
            <a:spLocks noGrp="1" noChangeArrowheads="1"/>
          </p:cNvSpPr>
          <p:nvPr>
            <p:ph type="body" idx="4294967295"/>
          </p:nvPr>
        </p:nvSpPr>
        <p:spPr>
          <a:xfrm>
            <a:off x="728546" y="676507"/>
            <a:ext cx="8192429" cy="4363844"/>
          </a:xfrm>
        </p:spPr>
        <p:txBody>
          <a:bodyPr/>
          <a:lstStyle/>
          <a:p>
            <a:pPr eaLnBrk="1" hangingPunct="1"/>
            <a:r>
              <a:rPr lang="en-US" altLang="en-US" b="1" dirty="0" smtClean="0">
                <a:latin typeface="Gabriola" panose="04040605051002020D02" pitchFamily="82" charset="0"/>
              </a:rPr>
              <a:t>Easy to do with a stack</a:t>
            </a:r>
          </a:p>
          <a:p>
            <a:pPr eaLnBrk="1" hangingPunct="1"/>
            <a:r>
              <a:rPr lang="en-US" altLang="en-US" b="1" dirty="0" smtClean="0">
                <a:latin typeface="Gabriola" panose="04040605051002020D02" pitchFamily="82" charset="0"/>
              </a:rPr>
              <a:t>given a proper postfix expression:</a:t>
            </a:r>
          </a:p>
          <a:p>
            <a:pPr lvl="1" eaLnBrk="1" hangingPunct="1"/>
            <a:r>
              <a:rPr lang="en-US" altLang="en-US" b="1" dirty="0" smtClean="0">
                <a:latin typeface="Gabriola" panose="04040605051002020D02" pitchFamily="82" charset="0"/>
              </a:rPr>
              <a:t>get the next token</a:t>
            </a:r>
          </a:p>
          <a:p>
            <a:pPr lvl="1" eaLnBrk="1" hangingPunct="1"/>
            <a:r>
              <a:rPr lang="en-US" altLang="en-US" b="1" dirty="0" smtClean="0">
                <a:latin typeface="Gabriola" panose="04040605051002020D02" pitchFamily="82" charset="0"/>
              </a:rPr>
              <a:t>if it is an operand push it onto the stack</a:t>
            </a:r>
          </a:p>
          <a:p>
            <a:pPr lvl="1" eaLnBrk="1" hangingPunct="1"/>
            <a:r>
              <a:rPr lang="en-US" altLang="en-US" b="1" dirty="0" smtClean="0">
                <a:latin typeface="Gabriola" panose="04040605051002020D02" pitchFamily="82" charset="0"/>
              </a:rPr>
              <a:t>else if it is an operator</a:t>
            </a:r>
          </a:p>
          <a:p>
            <a:pPr lvl="2" eaLnBrk="1" hangingPunct="1"/>
            <a:r>
              <a:rPr lang="en-US" altLang="en-US" b="1" dirty="0" smtClean="0">
                <a:latin typeface="Gabriola" panose="04040605051002020D02" pitchFamily="82" charset="0"/>
              </a:rPr>
              <a:t>pop the stack for the right hand operand</a:t>
            </a:r>
          </a:p>
          <a:p>
            <a:pPr lvl="2" eaLnBrk="1" hangingPunct="1"/>
            <a:r>
              <a:rPr lang="en-US" altLang="en-US" b="1" dirty="0" smtClean="0">
                <a:latin typeface="Gabriola" panose="04040605051002020D02" pitchFamily="82" charset="0"/>
              </a:rPr>
              <a:t>pop the stack for the left hand operand (pop 1</a:t>
            </a:r>
            <a:r>
              <a:rPr lang="en-US" altLang="en-US" b="1" baseline="30000" dirty="0" smtClean="0">
                <a:latin typeface="Gabriola" panose="04040605051002020D02" pitchFamily="82" charset="0"/>
              </a:rPr>
              <a:t>st</a:t>
            </a:r>
            <a:r>
              <a:rPr lang="en-US" altLang="en-US" b="1" dirty="0" smtClean="0">
                <a:latin typeface="Gabriola" panose="04040605051002020D02" pitchFamily="82" charset="0"/>
              </a:rPr>
              <a:t> time)</a:t>
            </a:r>
          </a:p>
          <a:p>
            <a:pPr lvl="2" eaLnBrk="1" hangingPunct="1"/>
            <a:r>
              <a:rPr lang="en-US" altLang="en-US" b="1" dirty="0" smtClean="0">
                <a:latin typeface="Gabriola" panose="04040605051002020D02" pitchFamily="82" charset="0"/>
              </a:rPr>
              <a:t>apply the operator to the two operands</a:t>
            </a:r>
          </a:p>
          <a:p>
            <a:pPr lvl="2" eaLnBrk="1" hangingPunct="1"/>
            <a:r>
              <a:rPr lang="en-US" altLang="en-US" b="1" dirty="0" smtClean="0">
                <a:latin typeface="Gabriola" panose="04040605051002020D02" pitchFamily="82" charset="0"/>
              </a:rPr>
              <a:t>push the result onto the stack (pop 2</a:t>
            </a:r>
            <a:r>
              <a:rPr lang="en-US" altLang="en-US" b="1" baseline="30000" dirty="0" smtClean="0">
                <a:latin typeface="Gabriola" panose="04040605051002020D02" pitchFamily="82" charset="0"/>
              </a:rPr>
              <a:t>nd</a:t>
            </a:r>
            <a:r>
              <a:rPr lang="en-US" altLang="en-US" b="1" dirty="0" smtClean="0">
                <a:latin typeface="Gabriola" panose="04040605051002020D02" pitchFamily="82" charset="0"/>
              </a:rPr>
              <a:t> time)</a:t>
            </a:r>
          </a:p>
          <a:p>
            <a:pPr lvl="1" eaLnBrk="1" hangingPunct="1"/>
            <a:r>
              <a:rPr lang="en-US" altLang="en-US" b="1" dirty="0" smtClean="0">
                <a:latin typeface="Gabriola" panose="04040605051002020D02" pitchFamily="82" charset="0"/>
              </a:rPr>
              <a:t>when the expression has been exhausted the result is the top (and only element) of the stack</a:t>
            </a:r>
          </a:p>
          <a:p>
            <a:pPr lvl="2" eaLnBrk="1" hangingPunct="1"/>
            <a:endParaRPr lang="en-US" altLang="en-US" b="1" dirty="0" smtClean="0">
              <a:latin typeface="Gabriola" panose="04040605051002020D02" pitchFamily="82" charset="0"/>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60</a:t>
            </a:fld>
            <a:endParaRPr lang="en"/>
          </a:p>
        </p:txBody>
      </p:sp>
    </p:spTree>
    <p:extLst>
      <p:ext uri="{BB962C8B-B14F-4D97-AF65-F5344CB8AC3E}">
        <p14:creationId xmlns:p14="http://schemas.microsoft.com/office/powerpoint/2010/main" val="304806170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Rectangle 2"/>
          <p:cNvSpPr>
            <a:spLocks noGrp="1" noChangeArrowheads="1"/>
          </p:cNvSpPr>
          <p:nvPr>
            <p:ph type="title" idx="4294967295"/>
          </p:nvPr>
        </p:nvSpPr>
        <p:spPr>
          <a:xfrm>
            <a:off x="1477828" y="126379"/>
            <a:ext cx="5027051" cy="642005"/>
          </a:xfrm>
        </p:spPr>
        <p:txBody>
          <a:bodyPr/>
          <a:lstStyle/>
          <a:p>
            <a:pPr eaLnBrk="1" hangingPunct="1"/>
            <a:r>
              <a:rPr lang="en-US" altLang="en-US" sz="3200" b="1" dirty="0" smtClean="0">
                <a:solidFill>
                  <a:srgbClr val="000000"/>
                </a:solidFill>
                <a:latin typeface="Gabriola" panose="04040605051002020D02" pitchFamily="82" charset="0"/>
                <a:ea typeface="Arial"/>
                <a:cs typeface="Arial"/>
              </a:rPr>
              <a:t>Postfix </a:t>
            </a:r>
            <a:r>
              <a:rPr lang="en-US" altLang="en-US" sz="3200" b="1" dirty="0">
                <a:solidFill>
                  <a:srgbClr val="000000"/>
                </a:solidFill>
                <a:latin typeface="Gabriola" panose="04040605051002020D02" pitchFamily="82" charset="0"/>
                <a:ea typeface="Arial"/>
                <a:cs typeface="Arial"/>
              </a:rPr>
              <a:t>Expressions </a:t>
            </a:r>
            <a:r>
              <a:rPr lang="en-US" altLang="en-US" sz="3200" b="1" dirty="0" smtClean="0">
                <a:solidFill>
                  <a:srgbClr val="000000"/>
                </a:solidFill>
                <a:latin typeface="Gabriola" panose="04040605051002020D02" pitchFamily="82" charset="0"/>
                <a:ea typeface="Arial"/>
                <a:cs typeface="Arial"/>
              </a:rPr>
              <a:t>Calculator</a:t>
            </a:r>
            <a:endParaRPr lang="en-US" altLang="en-US" sz="3200" b="1" dirty="0">
              <a:solidFill>
                <a:srgbClr val="000000"/>
              </a:solidFill>
              <a:latin typeface="Gabriola" panose="04040605051002020D02" pitchFamily="82" charset="0"/>
              <a:ea typeface="Arial"/>
              <a:cs typeface="Arial"/>
            </a:endParaRPr>
          </a:p>
        </p:txBody>
      </p:sp>
      <p:sp>
        <p:nvSpPr>
          <p:cNvPr id="49157" name="Rectangle 3"/>
          <p:cNvSpPr>
            <a:spLocks noGrp="1" noChangeArrowheads="1"/>
          </p:cNvSpPr>
          <p:nvPr>
            <p:ph type="body" idx="4294967295"/>
          </p:nvPr>
        </p:nvSpPr>
        <p:spPr>
          <a:xfrm>
            <a:off x="1392438" y="917195"/>
            <a:ext cx="6172200" cy="606090"/>
          </a:xfrm>
        </p:spPr>
        <p:txBody>
          <a:bodyPr/>
          <a:lstStyle/>
          <a:p>
            <a:pPr eaLnBrk="1" hangingPunct="1"/>
            <a:r>
              <a:rPr lang="en-US" altLang="en-US" sz="2400" b="1" dirty="0" smtClean="0">
                <a:latin typeface="Gabriola" panose="04040605051002020D02" pitchFamily="82" charset="0"/>
              </a:rPr>
              <a:t>Postfix expression: 6 3 + 2 * =</a:t>
            </a:r>
          </a:p>
          <a:p>
            <a:pPr eaLnBrk="1" hangingPunct="1"/>
            <a:endParaRPr lang="en-US" altLang="en-US" sz="2400" b="1" dirty="0" smtClean="0">
              <a:latin typeface="Gabriola" panose="04040605051002020D02" pitchFamily="82" charset="0"/>
            </a:endParaRPr>
          </a:p>
          <a:p>
            <a:pPr eaLnBrk="1" hangingPunct="1"/>
            <a:endParaRPr lang="en-US" altLang="en-US" sz="2400" b="1" dirty="0" smtClean="0">
              <a:latin typeface="Gabriola" panose="04040605051002020D02" pitchFamily="82" charset="0"/>
            </a:endParaRPr>
          </a:p>
        </p:txBody>
      </p:sp>
      <p:grpSp>
        <p:nvGrpSpPr>
          <p:cNvPr id="49158" name="Group 6"/>
          <p:cNvGrpSpPr>
            <a:grpSpLocks/>
          </p:cNvGrpSpPr>
          <p:nvPr/>
        </p:nvGrpSpPr>
        <p:grpSpPr bwMode="auto">
          <a:xfrm>
            <a:off x="1392438" y="1613211"/>
            <a:ext cx="6591835" cy="3142998"/>
            <a:chOff x="624" y="1920"/>
            <a:chExt cx="3347" cy="1908"/>
          </a:xfrm>
        </p:grpSpPr>
        <p:sp>
          <p:nvSpPr>
            <p:cNvPr id="49159" name="Rectangle 4"/>
            <p:cNvSpPr>
              <a:spLocks noChangeArrowheads="1"/>
            </p:cNvSpPr>
            <p:nvPr/>
          </p:nvSpPr>
          <p:spPr bwMode="auto">
            <a:xfrm>
              <a:off x="624" y="3600"/>
              <a:ext cx="1828"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defTabSz="685800" eaLnBrk="1" fontAlgn="base" hangingPunct="1">
                <a:spcBef>
                  <a:spcPct val="0"/>
                </a:spcBef>
                <a:spcAft>
                  <a:spcPct val="0"/>
                </a:spcAft>
                <a:buClrTx/>
              </a:pPr>
              <a:r>
                <a:rPr lang="en-US" altLang="en-US" sz="1800" b="1" kern="1200" dirty="0" smtClean="0">
                  <a:solidFill>
                    <a:srgbClr val="000000"/>
                  </a:solidFill>
                  <a:latin typeface="Gabriola" panose="04040605051002020D02" pitchFamily="82" charset="0"/>
                  <a:ea typeface="+mn-ea"/>
                  <a:cs typeface="+mn-cs"/>
                </a:rPr>
                <a:t>Evaluating </a:t>
              </a:r>
              <a:r>
                <a:rPr lang="en-US" altLang="en-US" sz="1800" b="1" kern="1200" dirty="0">
                  <a:solidFill>
                    <a:srgbClr val="000000"/>
                  </a:solidFill>
                  <a:latin typeface="Gabriola" panose="04040605051002020D02" pitchFamily="82" charset="0"/>
                  <a:ea typeface="+mn-ea"/>
                  <a:cs typeface="+mn-cs"/>
                </a:rPr>
                <a:t>the postfix expression: 6 3 + 2 * =</a:t>
              </a:r>
            </a:p>
          </p:txBody>
        </p:sp>
        <p:pic>
          <p:nvPicPr>
            <p:cNvPr id="49160"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2" y="1920"/>
              <a:ext cx="3299" cy="16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61</a:t>
            </a:fld>
            <a:endParaRPr lang="en"/>
          </a:p>
        </p:txBody>
      </p:sp>
    </p:spTree>
    <p:extLst>
      <p:ext uri="{BB962C8B-B14F-4D97-AF65-F5344CB8AC3E}">
        <p14:creationId xmlns:p14="http://schemas.microsoft.com/office/powerpoint/2010/main" val="260727308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4294967295"/>
            <p:extLst>
              <p:ext uri="{D42A27DB-BD31-4B8C-83A1-F6EECF244321}">
                <p14:modId xmlns:p14="http://schemas.microsoft.com/office/powerpoint/2010/main" val="4141732010"/>
              </p:ext>
            </p:extLst>
          </p:nvPr>
        </p:nvGraphicFramePr>
        <p:xfrm>
          <a:off x="2299869" y="1080312"/>
          <a:ext cx="4544262" cy="2248012"/>
        </p:xfrm>
        <a:graphic>
          <a:graphicData uri="http://schemas.openxmlformats.org/drawingml/2006/table">
            <a:tbl>
              <a:tblPr firstRow="1" bandRow="1">
                <a:tableStyleId>{E8B1032C-EA38-4F05-BA0D-38AFFFC7BED3}</a:tableStyleId>
              </a:tblPr>
              <a:tblGrid>
                <a:gridCol w="2384022">
                  <a:extLst>
                    <a:ext uri="{9D8B030D-6E8A-4147-A177-3AD203B41FA5}">
                      <a16:colId xmlns:a16="http://schemas.microsoft.com/office/drawing/2014/main" val="20000"/>
                    </a:ext>
                  </a:extLst>
                </a:gridCol>
                <a:gridCol w="2160240">
                  <a:extLst>
                    <a:ext uri="{9D8B030D-6E8A-4147-A177-3AD203B41FA5}">
                      <a16:colId xmlns:a16="http://schemas.microsoft.com/office/drawing/2014/main" val="20001"/>
                    </a:ext>
                  </a:extLst>
                </a:gridCol>
              </a:tblGrid>
              <a:tr h="342977">
                <a:tc>
                  <a:txBody>
                    <a:bodyPr/>
                    <a:lstStyle/>
                    <a:p>
                      <a:pPr algn="ctr"/>
                      <a:r>
                        <a:rPr lang="en-US" sz="2000" b="1" dirty="0" smtClean="0">
                          <a:latin typeface="Gabriola" panose="04040605051002020D02" pitchFamily="82" charset="0"/>
                        </a:rPr>
                        <a:t>Infix</a:t>
                      </a:r>
                      <a:endParaRPr lang="en-US" sz="2000" b="1" dirty="0">
                        <a:solidFill>
                          <a:srgbClr val="FFC000"/>
                        </a:solidFill>
                        <a:latin typeface="Gabriola" panose="04040605051002020D02" pitchFamily="82" charset="0"/>
                      </a:endParaRPr>
                    </a:p>
                  </a:txBody>
                  <a:tcPr marL="68580" marR="68580" marT="34298" marB="34298"/>
                </a:tc>
                <a:tc>
                  <a:txBody>
                    <a:bodyPr/>
                    <a:lstStyle/>
                    <a:p>
                      <a:pPr algn="ctr"/>
                      <a:r>
                        <a:rPr lang="en-US" sz="2000" b="1" dirty="0" smtClean="0">
                          <a:latin typeface="Gabriola" panose="04040605051002020D02" pitchFamily="82" charset="0"/>
                        </a:rPr>
                        <a:t>Postfix</a:t>
                      </a:r>
                      <a:endParaRPr lang="en-US" sz="2000" b="1" dirty="0">
                        <a:solidFill>
                          <a:srgbClr val="FFC000"/>
                        </a:solidFill>
                        <a:latin typeface="Gabriola" panose="04040605051002020D02" pitchFamily="82" charset="0"/>
                      </a:endParaRPr>
                    </a:p>
                  </a:txBody>
                  <a:tcPr marL="68580" marR="68580" marT="34298" marB="34298"/>
                </a:tc>
                <a:extLst>
                  <a:ext uri="{0D108BD9-81ED-4DB2-BD59-A6C34878D82A}">
                    <a16:rowId xmlns:a16="http://schemas.microsoft.com/office/drawing/2014/main" val="10000"/>
                  </a:ext>
                </a:extLst>
              </a:tr>
              <a:tr h="297247">
                <a:tc>
                  <a:txBody>
                    <a:bodyPr/>
                    <a:lstStyle/>
                    <a:p>
                      <a:r>
                        <a:rPr lang="en-US" sz="1600" b="1" dirty="0" smtClean="0">
                          <a:latin typeface="Gabriola" panose="04040605051002020D02" pitchFamily="82" charset="0"/>
                        </a:rPr>
                        <a:t>A + B</a:t>
                      </a:r>
                      <a:endParaRPr lang="en-US" sz="1600" b="1" dirty="0">
                        <a:latin typeface="Gabriola" panose="04040605051002020D02" pitchFamily="82" charset="0"/>
                      </a:endParaRPr>
                    </a:p>
                  </a:txBody>
                  <a:tcPr marL="68580" marR="68580" marT="34298" marB="34298"/>
                </a:tc>
                <a:tc>
                  <a:txBody>
                    <a:bodyPr/>
                    <a:lstStyle/>
                    <a:p>
                      <a:r>
                        <a:rPr lang="en-US" sz="1600" b="1" dirty="0" smtClean="0">
                          <a:latin typeface="Gabriola" panose="04040605051002020D02" pitchFamily="82" charset="0"/>
                        </a:rPr>
                        <a:t>A B +</a:t>
                      </a:r>
                      <a:endParaRPr lang="en-US" sz="1600" b="1" dirty="0">
                        <a:latin typeface="Gabriola" panose="04040605051002020D02" pitchFamily="82" charset="0"/>
                      </a:endParaRPr>
                    </a:p>
                  </a:txBody>
                  <a:tcPr marL="68580" marR="68580" marT="34298" marB="34298"/>
                </a:tc>
                <a:extLst>
                  <a:ext uri="{0D108BD9-81ED-4DB2-BD59-A6C34878D82A}">
                    <a16:rowId xmlns:a16="http://schemas.microsoft.com/office/drawing/2014/main" val="10001"/>
                  </a:ext>
                </a:extLst>
              </a:tr>
              <a:tr h="297247">
                <a:tc>
                  <a:txBody>
                    <a:bodyPr/>
                    <a:lstStyle/>
                    <a:p>
                      <a:r>
                        <a:rPr lang="en-US" sz="1600" b="1" dirty="0" smtClean="0">
                          <a:latin typeface="Gabriola" panose="04040605051002020D02" pitchFamily="82" charset="0"/>
                        </a:rPr>
                        <a:t>A</a:t>
                      </a:r>
                      <a:r>
                        <a:rPr lang="en-US" sz="1600" b="1" baseline="0" dirty="0" smtClean="0">
                          <a:latin typeface="Gabriola" panose="04040605051002020D02" pitchFamily="82" charset="0"/>
                        </a:rPr>
                        <a:t> + B * C</a:t>
                      </a:r>
                      <a:endParaRPr lang="en-US" sz="1600" b="1" dirty="0">
                        <a:latin typeface="Gabriola" panose="04040605051002020D02" pitchFamily="82" charset="0"/>
                      </a:endParaRPr>
                    </a:p>
                  </a:txBody>
                  <a:tcPr marL="68580" marR="68580" marT="34298" marB="34298"/>
                </a:tc>
                <a:tc>
                  <a:txBody>
                    <a:bodyPr/>
                    <a:lstStyle/>
                    <a:p>
                      <a:r>
                        <a:rPr lang="en-US" sz="1600" b="1" dirty="0" smtClean="0">
                          <a:latin typeface="Gabriola" panose="04040605051002020D02" pitchFamily="82" charset="0"/>
                        </a:rPr>
                        <a:t>A B C * +</a:t>
                      </a:r>
                      <a:endParaRPr lang="en-US" sz="1600" b="1" dirty="0">
                        <a:latin typeface="Gabriola" panose="04040605051002020D02" pitchFamily="82" charset="0"/>
                      </a:endParaRPr>
                    </a:p>
                  </a:txBody>
                  <a:tcPr marL="68580" marR="68580" marT="34298" marB="34298"/>
                </a:tc>
                <a:extLst>
                  <a:ext uri="{0D108BD9-81ED-4DB2-BD59-A6C34878D82A}">
                    <a16:rowId xmlns:a16="http://schemas.microsoft.com/office/drawing/2014/main" val="10002"/>
                  </a:ext>
                </a:extLst>
              </a:tr>
              <a:tr h="297247">
                <a:tc>
                  <a:txBody>
                    <a:bodyPr/>
                    <a:lstStyle/>
                    <a:p>
                      <a:r>
                        <a:rPr lang="en-US" sz="1600" b="1" dirty="0" smtClean="0">
                          <a:latin typeface="Gabriola" panose="04040605051002020D02" pitchFamily="82" charset="0"/>
                        </a:rPr>
                        <a:t>(A + B) * C</a:t>
                      </a:r>
                      <a:endParaRPr lang="en-US" sz="1600" b="1" dirty="0">
                        <a:latin typeface="Gabriola" panose="04040605051002020D02" pitchFamily="82" charset="0"/>
                      </a:endParaRPr>
                    </a:p>
                  </a:txBody>
                  <a:tcPr marL="68580" marR="68580" marT="34298" marB="34298"/>
                </a:tc>
                <a:tc>
                  <a:txBody>
                    <a:bodyPr/>
                    <a:lstStyle/>
                    <a:p>
                      <a:r>
                        <a:rPr lang="en-US" sz="1600" b="1" dirty="0" smtClean="0">
                          <a:latin typeface="Gabriola" panose="04040605051002020D02" pitchFamily="82" charset="0"/>
                        </a:rPr>
                        <a:t>A B + C *</a:t>
                      </a:r>
                      <a:endParaRPr lang="en-US" sz="1600" b="1" dirty="0">
                        <a:latin typeface="Gabriola" panose="04040605051002020D02" pitchFamily="82" charset="0"/>
                      </a:endParaRPr>
                    </a:p>
                  </a:txBody>
                  <a:tcPr marL="68580" marR="68580" marT="34298" marB="34298"/>
                </a:tc>
                <a:extLst>
                  <a:ext uri="{0D108BD9-81ED-4DB2-BD59-A6C34878D82A}">
                    <a16:rowId xmlns:a16="http://schemas.microsoft.com/office/drawing/2014/main" val="10003"/>
                  </a:ext>
                </a:extLst>
              </a:tr>
              <a:tr h="297247">
                <a:tc>
                  <a:txBody>
                    <a:bodyPr/>
                    <a:lstStyle/>
                    <a:p>
                      <a:r>
                        <a:rPr lang="en-US" sz="1600" b="1" dirty="0" smtClean="0">
                          <a:latin typeface="Gabriola" panose="04040605051002020D02" pitchFamily="82" charset="0"/>
                        </a:rPr>
                        <a:t>A + B * C + D</a:t>
                      </a:r>
                      <a:endParaRPr lang="en-US" sz="1600" b="1" dirty="0">
                        <a:latin typeface="Gabriola" panose="04040605051002020D02" pitchFamily="82" charset="0"/>
                      </a:endParaRPr>
                    </a:p>
                  </a:txBody>
                  <a:tcPr marL="68580" marR="68580" marT="34298" marB="34298"/>
                </a:tc>
                <a:tc>
                  <a:txBody>
                    <a:bodyPr/>
                    <a:lstStyle/>
                    <a:p>
                      <a:r>
                        <a:rPr lang="en-US" sz="1600" b="1" dirty="0" smtClean="0">
                          <a:latin typeface="Gabriola" panose="04040605051002020D02" pitchFamily="82" charset="0"/>
                        </a:rPr>
                        <a:t>A B C * + D +</a:t>
                      </a:r>
                      <a:endParaRPr lang="en-US" sz="1600" b="1" dirty="0">
                        <a:latin typeface="Gabriola" panose="04040605051002020D02" pitchFamily="82" charset="0"/>
                      </a:endParaRPr>
                    </a:p>
                  </a:txBody>
                  <a:tcPr marL="68580" marR="68580" marT="34298" marB="34298"/>
                </a:tc>
                <a:extLst>
                  <a:ext uri="{0D108BD9-81ED-4DB2-BD59-A6C34878D82A}">
                    <a16:rowId xmlns:a16="http://schemas.microsoft.com/office/drawing/2014/main" val="10004"/>
                  </a:ext>
                </a:extLst>
              </a:tr>
              <a:tr h="297247">
                <a:tc>
                  <a:txBody>
                    <a:bodyPr/>
                    <a:lstStyle/>
                    <a:p>
                      <a:r>
                        <a:rPr lang="en-US" sz="1600" b="1" dirty="0" smtClean="0">
                          <a:latin typeface="Gabriola" panose="04040605051002020D02" pitchFamily="82" charset="0"/>
                        </a:rPr>
                        <a:t>(A + B) * (C + D)</a:t>
                      </a:r>
                      <a:endParaRPr lang="en-US" sz="1600" b="1" dirty="0">
                        <a:latin typeface="Gabriola" panose="04040605051002020D02" pitchFamily="82" charset="0"/>
                      </a:endParaRPr>
                    </a:p>
                  </a:txBody>
                  <a:tcPr marL="68580" marR="68580" marT="34298" marB="34298"/>
                </a:tc>
                <a:tc>
                  <a:txBody>
                    <a:bodyPr/>
                    <a:lstStyle/>
                    <a:p>
                      <a:r>
                        <a:rPr lang="en-US" sz="1600" b="1" dirty="0" smtClean="0">
                          <a:latin typeface="Gabriola" panose="04040605051002020D02" pitchFamily="82" charset="0"/>
                        </a:rPr>
                        <a:t>A B + C D + *</a:t>
                      </a:r>
                      <a:endParaRPr lang="en-US" sz="1600" b="1" dirty="0">
                        <a:latin typeface="Gabriola" panose="04040605051002020D02" pitchFamily="82" charset="0"/>
                      </a:endParaRPr>
                    </a:p>
                  </a:txBody>
                  <a:tcPr marL="68580" marR="68580" marT="34298" marB="34298"/>
                </a:tc>
                <a:extLst>
                  <a:ext uri="{0D108BD9-81ED-4DB2-BD59-A6C34878D82A}">
                    <a16:rowId xmlns:a16="http://schemas.microsoft.com/office/drawing/2014/main" val="10005"/>
                  </a:ext>
                </a:extLst>
              </a:tr>
              <a:tr h="297247">
                <a:tc>
                  <a:txBody>
                    <a:bodyPr/>
                    <a:lstStyle/>
                    <a:p>
                      <a:r>
                        <a:rPr lang="en-US" sz="1600" b="1" dirty="0" smtClean="0">
                          <a:latin typeface="Gabriola" panose="04040605051002020D02" pitchFamily="82" charset="0"/>
                        </a:rPr>
                        <a:t>A * B + C * D</a:t>
                      </a:r>
                      <a:endParaRPr lang="en-US" sz="1600" b="1" dirty="0">
                        <a:latin typeface="Gabriola" panose="04040605051002020D02" pitchFamily="82" charset="0"/>
                      </a:endParaRPr>
                    </a:p>
                  </a:txBody>
                  <a:tcPr marL="68580" marR="68580" marT="34298" marB="34298"/>
                </a:tc>
                <a:tc>
                  <a:txBody>
                    <a:bodyPr/>
                    <a:lstStyle/>
                    <a:p>
                      <a:r>
                        <a:rPr lang="en-US" sz="1600" b="1" dirty="0" smtClean="0">
                          <a:latin typeface="Gabriola" panose="04040605051002020D02" pitchFamily="82" charset="0"/>
                        </a:rPr>
                        <a:t>A B * C D * +</a:t>
                      </a:r>
                      <a:endParaRPr lang="en-US" sz="1600" b="1" dirty="0">
                        <a:latin typeface="Gabriola" panose="04040605051002020D02" pitchFamily="82" charset="0"/>
                      </a:endParaRPr>
                    </a:p>
                  </a:txBody>
                  <a:tcPr marL="68580" marR="68580" marT="34298" marB="34298"/>
                </a:tc>
                <a:extLst>
                  <a:ext uri="{0D108BD9-81ED-4DB2-BD59-A6C34878D82A}">
                    <a16:rowId xmlns:a16="http://schemas.microsoft.com/office/drawing/2014/main" val="10006"/>
                  </a:ext>
                </a:extLst>
              </a:tr>
            </a:tbl>
          </a:graphicData>
        </a:graphic>
      </p:graphicFrame>
      <p:sp>
        <p:nvSpPr>
          <p:cNvPr id="9" name="Title 1"/>
          <p:cNvSpPr>
            <a:spLocks noGrp="1"/>
          </p:cNvSpPr>
          <p:nvPr>
            <p:ph type="title" idx="4294967295"/>
          </p:nvPr>
        </p:nvSpPr>
        <p:spPr>
          <a:xfrm>
            <a:off x="1606774" y="132500"/>
            <a:ext cx="4081346" cy="686304"/>
          </a:xfrm>
        </p:spPr>
        <p:txBody>
          <a:bodyPr>
            <a:normAutofit/>
          </a:bodyPr>
          <a:lstStyle/>
          <a:p>
            <a:pPr marL="0" indent="0" algn="l">
              <a:buNone/>
            </a:pPr>
            <a:r>
              <a:rPr lang="en-US" sz="3200" b="1" dirty="0" smtClean="0">
                <a:solidFill>
                  <a:srgbClr val="000000"/>
                </a:solidFill>
                <a:latin typeface="Gabriola" panose="04040605051002020D02" pitchFamily="82" charset="0"/>
                <a:ea typeface="Arial"/>
                <a:cs typeface="Arial"/>
              </a:rPr>
              <a:t>5. Infix </a:t>
            </a:r>
            <a:r>
              <a:rPr lang="en-US" sz="3200" b="1" dirty="0">
                <a:solidFill>
                  <a:srgbClr val="000000"/>
                </a:solidFill>
                <a:latin typeface="Gabriola" panose="04040605051002020D02" pitchFamily="82" charset="0"/>
                <a:ea typeface="Arial"/>
                <a:cs typeface="Arial"/>
              </a:rPr>
              <a:t>to Postfix </a:t>
            </a:r>
            <a:endParaRPr lang="en-IN" sz="3200" b="1" dirty="0">
              <a:solidFill>
                <a:srgbClr val="000000"/>
              </a:solidFill>
              <a:latin typeface="Gabriola" panose="04040605051002020D02" pitchFamily="82" charset="0"/>
              <a:ea typeface="Arial"/>
              <a:cs typeface="Arial"/>
            </a:endParaRPr>
          </a:p>
        </p:txBody>
      </p:sp>
      <p:sp>
        <p:nvSpPr>
          <p:cNvPr id="93213" name="TextBox 4"/>
          <p:cNvSpPr txBox="1">
            <a:spLocks noChangeArrowheads="1"/>
          </p:cNvSpPr>
          <p:nvPr/>
        </p:nvSpPr>
        <p:spPr bwMode="auto">
          <a:xfrm>
            <a:off x="1167231" y="3589832"/>
            <a:ext cx="6298580"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685800">
              <a:spcBef>
                <a:spcPct val="0"/>
              </a:spcBef>
              <a:buClrTx/>
              <a:buNone/>
            </a:pPr>
            <a:r>
              <a:rPr lang="en-US" altLang="en-US" sz="1500" b="1" kern="1200" dirty="0">
                <a:solidFill>
                  <a:srgbClr val="B4DCFA">
                    <a:lumMod val="50000"/>
                  </a:srgbClr>
                </a:solidFill>
                <a:latin typeface="Gabriola" panose="04040605051002020D02" pitchFamily="82" charset="0"/>
                <a:ea typeface="+mn-ea"/>
                <a:cs typeface="+mn-cs"/>
              </a:rPr>
              <a:t>A + B * C    </a:t>
            </a:r>
            <a:r>
              <a:rPr lang="en-US" altLang="en-US" sz="1500" b="1" kern="1200" dirty="0">
                <a:solidFill>
                  <a:srgbClr val="B4DCFA">
                    <a:lumMod val="50000"/>
                  </a:srgbClr>
                </a:solidFill>
                <a:latin typeface="Gabriola" panose="04040605051002020D02" pitchFamily="82" charset="0"/>
                <a:ea typeface="+mn-ea"/>
                <a:cs typeface="+mn-cs"/>
                <a:sym typeface="Wingdings" panose="05000000000000000000" pitchFamily="2" charset="2"/>
              </a:rPr>
              <a:t>  (A + (B * C))     (A  + (B C *) )      A  B  C  *  +</a:t>
            </a:r>
          </a:p>
          <a:p>
            <a:pPr defTabSz="685800">
              <a:spcBef>
                <a:spcPct val="0"/>
              </a:spcBef>
              <a:buClrTx/>
              <a:buNone/>
            </a:pPr>
            <a:endParaRPr lang="en-US" altLang="en-US" sz="1500" b="1" kern="1200" dirty="0">
              <a:solidFill>
                <a:srgbClr val="B4DCFA">
                  <a:lumMod val="50000"/>
                </a:srgbClr>
              </a:solidFill>
              <a:latin typeface="Gabriola" panose="04040605051002020D02" pitchFamily="82" charset="0"/>
              <a:ea typeface="+mn-ea"/>
              <a:cs typeface="+mn-cs"/>
              <a:sym typeface="Wingdings" panose="05000000000000000000" pitchFamily="2" charset="2"/>
            </a:endParaRPr>
          </a:p>
          <a:p>
            <a:pPr defTabSz="685800">
              <a:spcBef>
                <a:spcPct val="0"/>
              </a:spcBef>
              <a:buClrTx/>
              <a:buNone/>
            </a:pPr>
            <a:r>
              <a:rPr lang="en-US" altLang="en-US" sz="1500" b="1" kern="1200" dirty="0">
                <a:solidFill>
                  <a:srgbClr val="B4DCFA">
                    <a:lumMod val="50000"/>
                  </a:srgbClr>
                </a:solidFill>
                <a:latin typeface="Gabriola" panose="04040605051002020D02" pitchFamily="82" charset="0"/>
                <a:ea typeface="+mn-ea"/>
                <a:cs typeface="+mn-cs"/>
                <a:sym typeface="Wingdings" panose="05000000000000000000" pitchFamily="2" charset="2"/>
              </a:rPr>
              <a:t>A + B * C + D    ((A + (B * C)) + D )   ((A + (B C*) )+  D)  </a:t>
            </a:r>
            <a:r>
              <a:rPr lang="en-US" altLang="en-US" sz="1500" b="1" kern="1200" dirty="0" smtClean="0">
                <a:solidFill>
                  <a:srgbClr val="B4DCFA">
                    <a:lumMod val="50000"/>
                  </a:srgbClr>
                </a:solidFill>
                <a:latin typeface="Gabriola" panose="04040605051002020D02" pitchFamily="82" charset="0"/>
                <a:ea typeface="+mn-ea"/>
                <a:cs typeface="+mn-cs"/>
                <a:sym typeface="Wingdings" panose="05000000000000000000" pitchFamily="2" charset="2"/>
              </a:rPr>
              <a:t> ((</a:t>
            </a:r>
            <a:r>
              <a:rPr lang="en-US" altLang="en-US" sz="1500" b="1" kern="1200" dirty="0">
                <a:solidFill>
                  <a:srgbClr val="B4DCFA">
                    <a:lumMod val="50000"/>
                  </a:srgbClr>
                </a:solidFill>
                <a:latin typeface="Gabriola" panose="04040605051002020D02" pitchFamily="82" charset="0"/>
                <a:ea typeface="+mn-ea"/>
                <a:cs typeface="+mn-cs"/>
                <a:sym typeface="Wingdings" panose="05000000000000000000" pitchFamily="2" charset="2"/>
              </a:rPr>
              <a:t>A  B  C  *+)  +  D)  A B C * + D +</a:t>
            </a: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62</a:t>
            </a:fld>
            <a:endParaRPr lang="en"/>
          </a:p>
        </p:txBody>
      </p:sp>
    </p:spTree>
    <p:extLst>
      <p:ext uri="{BB962C8B-B14F-4D97-AF65-F5344CB8AC3E}">
        <p14:creationId xmlns:p14="http://schemas.microsoft.com/office/powerpoint/2010/main" val="32798177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321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321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91371" y="185853"/>
            <a:ext cx="4474892" cy="634265"/>
          </a:xfrm>
        </p:spPr>
        <p:txBody>
          <a:bodyPr>
            <a:noAutofit/>
          </a:bodyPr>
          <a:lstStyle/>
          <a:p>
            <a:pPr marL="0" indent="0" algn="l">
              <a:buNone/>
            </a:pPr>
            <a:r>
              <a:rPr lang="en-US" sz="3200" b="1" dirty="0">
                <a:solidFill>
                  <a:srgbClr val="000000"/>
                </a:solidFill>
                <a:latin typeface="Gabriola" panose="04040605051002020D02" pitchFamily="82" charset="0"/>
                <a:ea typeface="Arial"/>
                <a:cs typeface="Arial"/>
              </a:rPr>
              <a:t>Infix to postfix conversion</a:t>
            </a:r>
            <a:endParaRPr lang="en-IN" sz="3200" b="1" dirty="0">
              <a:solidFill>
                <a:srgbClr val="000000"/>
              </a:solidFill>
              <a:latin typeface="Gabriola" panose="04040605051002020D02" pitchFamily="82" charset="0"/>
              <a:ea typeface="Arial"/>
              <a:cs typeface="Arial"/>
            </a:endParaRPr>
          </a:p>
        </p:txBody>
      </p:sp>
      <p:sp>
        <p:nvSpPr>
          <p:cNvPr id="3" name="Content Placeholder 2"/>
          <p:cNvSpPr>
            <a:spLocks noGrp="1"/>
          </p:cNvSpPr>
          <p:nvPr>
            <p:ph idx="4294967295"/>
          </p:nvPr>
        </p:nvSpPr>
        <p:spPr>
          <a:xfrm>
            <a:off x="1013249" y="820118"/>
            <a:ext cx="7104837" cy="3565525"/>
          </a:xfrm>
          <a:prstGeom prst="rect">
            <a:avLst/>
          </a:prstGeom>
        </p:spPr>
        <p:txBody>
          <a:bodyPr>
            <a:normAutofit/>
          </a:bodyPr>
          <a:lstStyle/>
          <a:p>
            <a:pPr algn="just">
              <a:lnSpc>
                <a:spcPct val="110000"/>
              </a:lnSpc>
              <a:buFont typeface="Arial" pitchFamily="34" charset="0"/>
              <a:buChar char="•"/>
            </a:pPr>
            <a:r>
              <a:rPr lang="en-IN" sz="2400" b="1" dirty="0">
                <a:solidFill>
                  <a:srgbClr val="002060"/>
                </a:solidFill>
                <a:latin typeface="Gabriola" panose="04040605051002020D02" pitchFamily="82" charset="0"/>
                <a:cs typeface="Times New Roman" pitchFamily="18" charset="0"/>
              </a:rPr>
              <a:t>Use a stack for processing operators (push and pop operations).</a:t>
            </a:r>
          </a:p>
          <a:p>
            <a:pPr algn="just">
              <a:lnSpc>
                <a:spcPct val="110000"/>
              </a:lnSpc>
              <a:buFont typeface="Arial" pitchFamily="34" charset="0"/>
              <a:buChar char="•"/>
            </a:pPr>
            <a:r>
              <a:rPr lang="en-IN" sz="2400" b="1" dirty="0">
                <a:solidFill>
                  <a:srgbClr val="002060"/>
                </a:solidFill>
                <a:latin typeface="Gabriola" panose="04040605051002020D02" pitchFamily="82" charset="0"/>
                <a:cs typeface="Times New Roman" pitchFamily="18" charset="0"/>
              </a:rPr>
              <a:t>Scan the sequence of operators and operands from left to right and perform one of the following:</a:t>
            </a:r>
          </a:p>
          <a:p>
            <a:pPr lvl="1" algn="just">
              <a:lnSpc>
                <a:spcPct val="110000"/>
              </a:lnSpc>
              <a:buFont typeface="Arial" pitchFamily="34" charset="0"/>
              <a:buChar char="•"/>
            </a:pPr>
            <a:r>
              <a:rPr lang="en-IN" sz="2400" b="1" dirty="0">
                <a:solidFill>
                  <a:srgbClr val="002060"/>
                </a:solidFill>
                <a:latin typeface="Gabriola" panose="04040605051002020D02" pitchFamily="82" charset="0"/>
                <a:cs typeface="Times New Roman" pitchFamily="18" charset="0"/>
              </a:rPr>
              <a:t>output the operand, </a:t>
            </a:r>
          </a:p>
          <a:p>
            <a:pPr lvl="1" algn="just">
              <a:lnSpc>
                <a:spcPct val="110000"/>
              </a:lnSpc>
              <a:buFont typeface="Arial" pitchFamily="34" charset="0"/>
              <a:buChar char="•"/>
            </a:pPr>
            <a:r>
              <a:rPr lang="en-IN" sz="2400" b="1" dirty="0">
                <a:solidFill>
                  <a:srgbClr val="002060"/>
                </a:solidFill>
                <a:latin typeface="Gabriola" panose="04040605051002020D02" pitchFamily="82" charset="0"/>
                <a:cs typeface="Times New Roman" pitchFamily="18" charset="0"/>
              </a:rPr>
              <a:t>push an operator of higher precedence,</a:t>
            </a:r>
          </a:p>
          <a:p>
            <a:pPr lvl="1" algn="just">
              <a:lnSpc>
                <a:spcPct val="110000"/>
              </a:lnSpc>
              <a:buFont typeface="Arial" pitchFamily="34" charset="0"/>
              <a:buChar char="•"/>
            </a:pPr>
            <a:r>
              <a:rPr lang="en-IN" sz="2400" b="1" dirty="0">
                <a:solidFill>
                  <a:srgbClr val="002060"/>
                </a:solidFill>
                <a:latin typeface="Gabriola" panose="04040605051002020D02" pitchFamily="82" charset="0"/>
                <a:cs typeface="Times New Roman" pitchFamily="18" charset="0"/>
              </a:rPr>
              <a:t>pop an operator and output, till the stack  top contains operator of a lower precedence and push the present operator.</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63</a:t>
            </a:fld>
            <a:endParaRPr lang="en"/>
          </a:p>
        </p:txBody>
      </p:sp>
    </p:spTree>
    <p:extLst>
      <p:ext uri="{BB962C8B-B14F-4D97-AF65-F5344CB8AC3E}">
        <p14:creationId xmlns:p14="http://schemas.microsoft.com/office/powerpoint/2010/main" val="55954402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174595" y="926675"/>
            <a:ext cx="6854283" cy="4009598"/>
          </a:xfrm>
          <a:prstGeom prst="rect">
            <a:avLst/>
          </a:prstGeom>
        </p:spPr>
        <p:txBody>
          <a:bodyPr>
            <a:noAutofit/>
          </a:bodyPr>
          <a:lstStyle/>
          <a:p>
            <a:pPr marL="377190" indent="-342900" algn="just">
              <a:lnSpc>
                <a:spcPct val="110000"/>
              </a:lnSpc>
              <a:buFont typeface="+mj-lt"/>
              <a:buAutoNum type="arabicPeriod"/>
            </a:pPr>
            <a:r>
              <a:rPr lang="en-IN" sz="1600" b="1" dirty="0">
                <a:solidFill>
                  <a:srgbClr val="002060"/>
                </a:solidFill>
                <a:latin typeface="Gabriola" panose="04040605051002020D02" pitchFamily="82" charset="0"/>
                <a:cs typeface="Times New Roman" pitchFamily="18" charset="0"/>
              </a:rPr>
              <a:t>Print operands as they arrive.</a:t>
            </a:r>
          </a:p>
          <a:p>
            <a:pPr marL="377190" indent="-342900" algn="just">
              <a:lnSpc>
                <a:spcPct val="110000"/>
              </a:lnSpc>
              <a:buFont typeface="+mj-lt"/>
              <a:buAutoNum type="arabicPeriod"/>
            </a:pPr>
            <a:r>
              <a:rPr lang="en-IN" sz="1600" b="1" dirty="0">
                <a:solidFill>
                  <a:srgbClr val="002060"/>
                </a:solidFill>
                <a:latin typeface="Gabriola" panose="04040605051002020D02" pitchFamily="82" charset="0"/>
                <a:cs typeface="Times New Roman" pitchFamily="18" charset="0"/>
              </a:rPr>
              <a:t>If the stack is empty or contains a left parenthesis on top, push the incoming operator onto the stack.</a:t>
            </a:r>
          </a:p>
          <a:p>
            <a:pPr marL="377190" indent="-342900" algn="just">
              <a:lnSpc>
                <a:spcPct val="110000"/>
              </a:lnSpc>
              <a:buFont typeface="+mj-lt"/>
              <a:buAutoNum type="arabicPeriod"/>
            </a:pPr>
            <a:r>
              <a:rPr lang="en-IN" sz="1600" b="1" dirty="0">
                <a:solidFill>
                  <a:srgbClr val="002060"/>
                </a:solidFill>
                <a:latin typeface="Gabriola" panose="04040605051002020D02" pitchFamily="82" charset="0"/>
                <a:cs typeface="Times New Roman" pitchFamily="18" charset="0"/>
              </a:rPr>
              <a:t>If the incoming symbol is a left parenthesis, push it on the stack.</a:t>
            </a:r>
          </a:p>
          <a:p>
            <a:pPr marL="377190" indent="-342900" algn="just">
              <a:lnSpc>
                <a:spcPct val="110000"/>
              </a:lnSpc>
              <a:buFont typeface="+mj-lt"/>
              <a:buAutoNum type="arabicPeriod"/>
            </a:pPr>
            <a:r>
              <a:rPr lang="en-IN" sz="1600" b="1" dirty="0">
                <a:solidFill>
                  <a:srgbClr val="002060"/>
                </a:solidFill>
                <a:latin typeface="Gabriola" panose="04040605051002020D02" pitchFamily="82" charset="0"/>
                <a:cs typeface="Times New Roman" pitchFamily="18" charset="0"/>
              </a:rPr>
              <a:t>If the incoming symbol is a right parenthesis, pop the stack and print the operators until you see a left parenthesis. Discard the pair of parentheses.</a:t>
            </a:r>
          </a:p>
          <a:p>
            <a:pPr marL="377190" indent="-342900" algn="just">
              <a:lnSpc>
                <a:spcPct val="110000"/>
              </a:lnSpc>
              <a:buFont typeface="+mj-lt"/>
              <a:buAutoNum type="arabicPeriod"/>
            </a:pPr>
            <a:r>
              <a:rPr lang="en-IN" sz="1600" b="1" dirty="0">
                <a:solidFill>
                  <a:srgbClr val="002060"/>
                </a:solidFill>
                <a:latin typeface="Gabriola" panose="04040605051002020D02" pitchFamily="82" charset="0"/>
                <a:cs typeface="Times New Roman" pitchFamily="18" charset="0"/>
              </a:rPr>
              <a:t>If the incoming symbol has higher precedence than the top of the stack, push it on the stack.</a:t>
            </a:r>
          </a:p>
          <a:p>
            <a:pPr marL="377190" indent="-342900" algn="just">
              <a:lnSpc>
                <a:spcPct val="110000"/>
              </a:lnSpc>
              <a:buFont typeface="+mj-lt"/>
              <a:buAutoNum type="arabicPeriod"/>
            </a:pPr>
            <a:r>
              <a:rPr lang="en-IN" sz="1600" b="1" dirty="0">
                <a:solidFill>
                  <a:srgbClr val="002060"/>
                </a:solidFill>
                <a:latin typeface="Gabriola" panose="04040605051002020D02" pitchFamily="82" charset="0"/>
                <a:cs typeface="Times New Roman" pitchFamily="18" charset="0"/>
              </a:rPr>
              <a:t>If the incoming symbol has equal precedence with the top of the stack, use association. If the association is left to right, pop and print the top of the stack and then push the incoming operator. If the association is right to left, push the incoming operator.</a:t>
            </a:r>
          </a:p>
          <a:p>
            <a:pPr marL="377190" indent="-342900" algn="just">
              <a:lnSpc>
                <a:spcPct val="110000"/>
              </a:lnSpc>
              <a:buFont typeface="+mj-lt"/>
              <a:buAutoNum type="arabicPeriod"/>
            </a:pPr>
            <a:r>
              <a:rPr lang="en-IN" sz="1600" b="1" dirty="0">
                <a:solidFill>
                  <a:srgbClr val="002060"/>
                </a:solidFill>
                <a:latin typeface="Gabriola" panose="04040605051002020D02" pitchFamily="82" charset="0"/>
                <a:cs typeface="Times New Roman" pitchFamily="18" charset="0"/>
              </a:rPr>
              <a:t>If the incoming symbol has lower precedence than the symbol on the top of the stack, pop the stack and print the top operator. Then test the incoming operator against the new top of stack.</a:t>
            </a:r>
          </a:p>
          <a:p>
            <a:pPr marL="377190" indent="-342900" algn="just">
              <a:lnSpc>
                <a:spcPct val="110000"/>
              </a:lnSpc>
              <a:buFont typeface="+mj-lt"/>
              <a:buAutoNum type="arabicPeriod"/>
            </a:pPr>
            <a:r>
              <a:rPr lang="en-IN" sz="1600" b="1" dirty="0">
                <a:solidFill>
                  <a:srgbClr val="002060"/>
                </a:solidFill>
                <a:latin typeface="Gabriola" panose="04040605051002020D02" pitchFamily="82" charset="0"/>
                <a:cs typeface="Times New Roman" pitchFamily="18" charset="0"/>
              </a:rPr>
              <a:t>At the end of the expression, pop and print all operators on the stack. (No parentheses should remain.)</a:t>
            </a:r>
          </a:p>
          <a:p>
            <a:pPr marL="377190" indent="-342900" algn="just">
              <a:lnSpc>
                <a:spcPct val="110000"/>
              </a:lnSpc>
              <a:buFont typeface="+mj-lt"/>
              <a:buAutoNum type="arabicPeriod"/>
            </a:pPr>
            <a:endParaRPr lang="en-IN" sz="1800" b="1" dirty="0">
              <a:solidFill>
                <a:srgbClr val="002060"/>
              </a:solidFill>
              <a:latin typeface="Gabriola" panose="04040605051002020D02" pitchFamily="82" charset="0"/>
              <a:cs typeface="Times New Roman" pitchFamily="18" charset="0"/>
            </a:endParaRPr>
          </a:p>
          <a:p>
            <a:pPr algn="just">
              <a:lnSpc>
                <a:spcPct val="110000"/>
              </a:lnSpc>
              <a:buFont typeface="Arial" pitchFamily="34" charset="0"/>
              <a:buChar char="•"/>
            </a:pPr>
            <a:endParaRPr lang="en-IN" sz="1800" b="1" dirty="0">
              <a:solidFill>
                <a:srgbClr val="002060"/>
              </a:solidFill>
              <a:latin typeface="Gabriola" panose="04040605051002020D02" pitchFamily="82" charset="0"/>
              <a:cs typeface="Times New Roman" pitchFamily="18" charset="0"/>
            </a:endParaRPr>
          </a:p>
        </p:txBody>
      </p:sp>
      <p:sp>
        <p:nvSpPr>
          <p:cNvPr id="7" name="Title 1"/>
          <p:cNvSpPr txBox="1">
            <a:spLocks/>
          </p:cNvSpPr>
          <p:nvPr/>
        </p:nvSpPr>
        <p:spPr>
          <a:xfrm>
            <a:off x="1591371" y="185853"/>
            <a:ext cx="4950678" cy="63426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1pPr>
            <a:lvl2pPr marR="0" lvl="1"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2pPr>
            <a:lvl3pPr marR="0" lvl="2"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3pPr>
            <a:lvl4pPr marR="0" lvl="3"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4pPr>
            <a:lvl5pPr marR="0" lvl="4"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5pPr>
            <a:lvl6pPr marR="0" lvl="5"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6pPr>
            <a:lvl7pPr marR="0" lvl="6"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7pPr>
            <a:lvl8pPr marR="0" lvl="7"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8pPr>
            <a:lvl9pPr marR="0" lvl="8"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9pPr>
          </a:lstStyle>
          <a:p>
            <a:r>
              <a:rPr lang="en-US" sz="3200" b="1" dirty="0" smtClean="0">
                <a:solidFill>
                  <a:srgbClr val="000000"/>
                </a:solidFill>
                <a:latin typeface="Gabriola" panose="04040605051002020D02" pitchFamily="82" charset="0"/>
                <a:ea typeface="Arial"/>
                <a:cs typeface="Arial"/>
              </a:rPr>
              <a:t>Infix to postfix conversion Algorithm</a:t>
            </a:r>
            <a:endParaRPr lang="en-IN" sz="3200" b="1" dirty="0">
              <a:solidFill>
                <a:srgbClr val="000000"/>
              </a:solidFill>
              <a:latin typeface="Gabriola" panose="04040605051002020D02" pitchFamily="82" charset="0"/>
              <a:ea typeface="Arial"/>
              <a:cs typeface="Arial"/>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64</a:t>
            </a:fld>
            <a:endParaRPr lang="en"/>
          </a:p>
        </p:txBody>
      </p:sp>
    </p:spTree>
    <p:extLst>
      <p:ext uri="{BB962C8B-B14F-4D97-AF65-F5344CB8AC3E}">
        <p14:creationId xmlns:p14="http://schemas.microsoft.com/office/powerpoint/2010/main" val="414351247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955181" y="142693"/>
            <a:ext cx="4467922" cy="580475"/>
          </a:xfrm>
        </p:spPr>
        <p:txBody>
          <a:bodyPr>
            <a:noAutofit/>
          </a:bodyPr>
          <a:lstStyle/>
          <a:p>
            <a:pPr marL="0" indent="0" algn="l">
              <a:buNone/>
            </a:pPr>
            <a:r>
              <a:rPr lang="en-US" sz="3200" b="1" dirty="0">
                <a:solidFill>
                  <a:srgbClr val="000000"/>
                </a:solidFill>
                <a:latin typeface="Gabriola" panose="04040605051002020D02" pitchFamily="82" charset="0"/>
                <a:ea typeface="Arial"/>
                <a:cs typeface="Arial"/>
              </a:rPr>
              <a:t>Infix to Postfix Conversion</a:t>
            </a:r>
            <a:endParaRPr lang="en-IN" sz="3200" b="1" dirty="0">
              <a:solidFill>
                <a:srgbClr val="000000"/>
              </a:solidFill>
              <a:latin typeface="Gabriola" panose="04040605051002020D02" pitchFamily="82" charset="0"/>
              <a:ea typeface="Arial"/>
              <a:cs typeface="Arial"/>
            </a:endParaRPr>
          </a:p>
        </p:txBody>
      </p:sp>
      <p:sp>
        <p:nvSpPr>
          <p:cNvPr id="3" name="Content Placeholder 2"/>
          <p:cNvSpPr>
            <a:spLocks noGrp="1"/>
          </p:cNvSpPr>
          <p:nvPr>
            <p:ph idx="4294967295"/>
          </p:nvPr>
        </p:nvSpPr>
        <p:spPr>
          <a:xfrm>
            <a:off x="1226634" y="793574"/>
            <a:ext cx="7523356" cy="4269079"/>
          </a:xfrm>
          <a:prstGeom prst="rect">
            <a:avLst/>
          </a:prstGeom>
        </p:spPr>
        <p:txBody>
          <a:bodyPr>
            <a:noAutofit/>
          </a:bodyPr>
          <a:lstStyle/>
          <a:p>
            <a:pPr>
              <a:lnSpc>
                <a:spcPct val="80000"/>
              </a:lnSpc>
              <a:buFontTx/>
              <a:buNone/>
            </a:pPr>
            <a:r>
              <a:rPr lang="en-US" altLang="en-US" b="1" dirty="0">
                <a:solidFill>
                  <a:srgbClr val="7030A0"/>
                </a:solidFill>
                <a:latin typeface="Gabriola" panose="04040605051002020D02" pitchFamily="82" charset="0"/>
                <a:cs typeface="Times New Roman" panose="02020603050405020304" pitchFamily="18" charset="0"/>
              </a:rPr>
              <a:t>Requires operator precedence information</a:t>
            </a:r>
          </a:p>
          <a:p>
            <a:pPr>
              <a:lnSpc>
                <a:spcPct val="80000"/>
              </a:lnSpc>
              <a:buFontTx/>
              <a:buNone/>
            </a:pPr>
            <a:endParaRPr lang="en-US" altLang="en-US" b="1" dirty="0">
              <a:solidFill>
                <a:srgbClr val="FFC000"/>
              </a:solidFill>
              <a:latin typeface="Gabriola" panose="04040605051002020D02" pitchFamily="82" charset="0"/>
              <a:cs typeface="Times New Roman" panose="02020603050405020304" pitchFamily="18" charset="0"/>
            </a:endParaRPr>
          </a:p>
          <a:p>
            <a:pPr>
              <a:lnSpc>
                <a:spcPct val="80000"/>
              </a:lnSpc>
              <a:buFontTx/>
              <a:buNone/>
            </a:pPr>
            <a:r>
              <a:rPr lang="en-US" altLang="en-US" b="1" dirty="0">
                <a:solidFill>
                  <a:srgbClr val="7030A0"/>
                </a:solidFill>
                <a:latin typeface="Gabriola" panose="04040605051002020D02" pitchFamily="82" charset="0"/>
                <a:cs typeface="Times New Roman" panose="02020603050405020304" pitchFamily="18" charset="0"/>
              </a:rPr>
              <a:t>Operands: </a:t>
            </a:r>
          </a:p>
          <a:p>
            <a:pPr>
              <a:lnSpc>
                <a:spcPct val="80000"/>
              </a:lnSpc>
              <a:buFontTx/>
              <a:buNone/>
            </a:pPr>
            <a:r>
              <a:rPr lang="en-US" altLang="en-US" b="1" dirty="0">
                <a:latin typeface="Gabriola" panose="04040605051002020D02" pitchFamily="82" charset="0"/>
                <a:cs typeface="Times New Roman" panose="02020603050405020304" pitchFamily="18" charset="0"/>
              </a:rPr>
              <a:t>             Add to postfix expression.</a:t>
            </a:r>
          </a:p>
          <a:p>
            <a:pPr>
              <a:lnSpc>
                <a:spcPct val="80000"/>
              </a:lnSpc>
              <a:buFontTx/>
              <a:buNone/>
            </a:pPr>
            <a:endParaRPr lang="en-US" altLang="en-US" b="1" dirty="0">
              <a:latin typeface="Gabriola" panose="04040605051002020D02" pitchFamily="82" charset="0"/>
              <a:cs typeface="Times New Roman" panose="02020603050405020304" pitchFamily="18" charset="0"/>
            </a:endParaRPr>
          </a:p>
          <a:p>
            <a:pPr>
              <a:lnSpc>
                <a:spcPct val="80000"/>
              </a:lnSpc>
              <a:buFontTx/>
              <a:buNone/>
            </a:pPr>
            <a:r>
              <a:rPr lang="en-US" altLang="en-US" b="1" dirty="0">
                <a:solidFill>
                  <a:srgbClr val="7030A0"/>
                </a:solidFill>
                <a:latin typeface="Gabriola" panose="04040605051002020D02" pitchFamily="82" charset="0"/>
                <a:cs typeface="Times New Roman" panose="02020603050405020304" pitchFamily="18" charset="0"/>
              </a:rPr>
              <a:t>Close parenthesis: </a:t>
            </a:r>
          </a:p>
          <a:p>
            <a:pPr>
              <a:lnSpc>
                <a:spcPct val="80000"/>
              </a:lnSpc>
              <a:buFontTx/>
              <a:buNone/>
            </a:pPr>
            <a:r>
              <a:rPr lang="en-US" altLang="en-US" b="1" dirty="0">
                <a:latin typeface="Gabriola" panose="04040605051002020D02" pitchFamily="82" charset="0"/>
                <a:cs typeface="Times New Roman" panose="02020603050405020304" pitchFamily="18" charset="0"/>
              </a:rPr>
              <a:t>     pop stack symbols until an open parenthesis  appears.</a:t>
            </a:r>
          </a:p>
          <a:p>
            <a:pPr>
              <a:lnSpc>
                <a:spcPct val="80000"/>
              </a:lnSpc>
              <a:buFontTx/>
              <a:buNone/>
            </a:pPr>
            <a:endParaRPr lang="en-US" altLang="en-US" b="1" dirty="0">
              <a:latin typeface="Gabriola" panose="04040605051002020D02" pitchFamily="82" charset="0"/>
              <a:cs typeface="Times New Roman" panose="02020603050405020304" pitchFamily="18" charset="0"/>
            </a:endParaRPr>
          </a:p>
          <a:p>
            <a:pPr>
              <a:lnSpc>
                <a:spcPct val="80000"/>
              </a:lnSpc>
              <a:buFontTx/>
              <a:buNone/>
            </a:pPr>
            <a:r>
              <a:rPr lang="en-US" altLang="en-US" b="1" dirty="0">
                <a:solidFill>
                  <a:srgbClr val="7030A0"/>
                </a:solidFill>
                <a:latin typeface="Gabriola" panose="04040605051002020D02" pitchFamily="82" charset="0"/>
                <a:cs typeface="Times New Roman" panose="02020603050405020304" pitchFamily="18" charset="0"/>
              </a:rPr>
              <a:t>Operators: </a:t>
            </a:r>
          </a:p>
          <a:p>
            <a:pPr>
              <a:lnSpc>
                <a:spcPct val="80000"/>
              </a:lnSpc>
              <a:buFontTx/>
              <a:buNone/>
            </a:pPr>
            <a:r>
              <a:rPr lang="en-US" altLang="en-US" b="1" dirty="0">
                <a:latin typeface="Gabriola" panose="04040605051002020D02" pitchFamily="82" charset="0"/>
                <a:cs typeface="Times New Roman" panose="02020603050405020304" pitchFamily="18" charset="0"/>
              </a:rPr>
              <a:t>	Pop all stack symbols until a symbol of lower precedence appears. Then push the operator.</a:t>
            </a:r>
          </a:p>
          <a:p>
            <a:pPr>
              <a:lnSpc>
                <a:spcPct val="80000"/>
              </a:lnSpc>
              <a:buFontTx/>
              <a:buNone/>
            </a:pPr>
            <a:endParaRPr lang="en-US" altLang="en-US" b="1" dirty="0">
              <a:latin typeface="Gabriola" panose="04040605051002020D02" pitchFamily="82" charset="0"/>
              <a:cs typeface="Times New Roman" panose="02020603050405020304" pitchFamily="18" charset="0"/>
            </a:endParaRPr>
          </a:p>
          <a:p>
            <a:pPr>
              <a:lnSpc>
                <a:spcPct val="80000"/>
              </a:lnSpc>
              <a:buFontTx/>
              <a:buNone/>
            </a:pPr>
            <a:r>
              <a:rPr lang="en-US" altLang="en-US" b="1" dirty="0">
                <a:solidFill>
                  <a:srgbClr val="7030A0"/>
                </a:solidFill>
                <a:latin typeface="Gabriola" panose="04040605051002020D02" pitchFamily="82" charset="0"/>
                <a:cs typeface="Times New Roman" panose="02020603050405020304" pitchFamily="18" charset="0"/>
              </a:rPr>
              <a:t>End of input: </a:t>
            </a:r>
          </a:p>
          <a:p>
            <a:pPr>
              <a:lnSpc>
                <a:spcPct val="80000"/>
              </a:lnSpc>
              <a:buFontTx/>
              <a:buNone/>
            </a:pPr>
            <a:r>
              <a:rPr lang="en-US" altLang="en-US" b="1" dirty="0">
                <a:latin typeface="Gabriola" panose="04040605051002020D02" pitchFamily="82" charset="0"/>
                <a:cs typeface="Times New Roman" panose="02020603050405020304" pitchFamily="18" charset="0"/>
              </a:rPr>
              <a:t>   Pop all remaining stack symbols and add to the expression.</a:t>
            </a:r>
          </a:p>
          <a:p>
            <a:pPr>
              <a:lnSpc>
                <a:spcPct val="80000"/>
              </a:lnSpc>
              <a:buFontTx/>
              <a:buNone/>
            </a:pPr>
            <a:endParaRPr lang="en-US" altLang="en-US" b="1" dirty="0">
              <a:latin typeface="Gabriola" panose="04040605051002020D02" pitchFamily="82" charset="0"/>
              <a:cs typeface="Times New Roman" panose="02020603050405020304" pitchFamily="18" charset="0"/>
            </a:endParaRPr>
          </a:p>
          <a:p>
            <a:pPr>
              <a:lnSpc>
                <a:spcPct val="80000"/>
              </a:lnSpc>
            </a:pPr>
            <a:endParaRPr lang="en-US" altLang="en-US" b="1" dirty="0">
              <a:latin typeface="Gabriola" panose="04040605051002020D02" pitchFamily="82" charset="0"/>
              <a:cs typeface="Times New Roman" panose="02020603050405020304" pitchFamily="18"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65</a:t>
            </a:fld>
            <a:endParaRPr lang="en"/>
          </a:p>
        </p:txBody>
      </p:sp>
    </p:spTree>
    <p:extLst>
      <p:ext uri="{BB962C8B-B14F-4D97-AF65-F5344CB8AC3E}">
        <p14:creationId xmlns:p14="http://schemas.microsoft.com/office/powerpoint/2010/main" val="53921876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424704997"/>
              </p:ext>
            </p:extLst>
          </p:nvPr>
        </p:nvGraphicFramePr>
        <p:xfrm>
          <a:off x="3599893" y="865953"/>
          <a:ext cx="4089188" cy="3763210"/>
        </p:xfrm>
        <a:graphic>
          <a:graphicData uri="http://schemas.openxmlformats.org/drawingml/2006/table">
            <a:tbl>
              <a:tblPr>
                <a:tableStyleId>{D7AC3CCA-C797-4891-BE02-D94E43425B78}</a:tableStyleId>
              </a:tblPr>
              <a:tblGrid>
                <a:gridCol w="454355">
                  <a:extLst>
                    <a:ext uri="{9D8B030D-6E8A-4147-A177-3AD203B41FA5}">
                      <a16:colId xmlns:a16="http://schemas.microsoft.com/office/drawing/2014/main" val="20000"/>
                    </a:ext>
                  </a:extLst>
                </a:gridCol>
                <a:gridCol w="702184">
                  <a:extLst>
                    <a:ext uri="{9D8B030D-6E8A-4147-A177-3AD203B41FA5}">
                      <a16:colId xmlns:a16="http://schemas.microsoft.com/office/drawing/2014/main" val="20001"/>
                    </a:ext>
                  </a:extLst>
                </a:gridCol>
                <a:gridCol w="784793">
                  <a:extLst>
                    <a:ext uri="{9D8B030D-6E8A-4147-A177-3AD203B41FA5}">
                      <a16:colId xmlns:a16="http://schemas.microsoft.com/office/drawing/2014/main" val="20002"/>
                    </a:ext>
                  </a:extLst>
                </a:gridCol>
                <a:gridCol w="2147856">
                  <a:extLst>
                    <a:ext uri="{9D8B030D-6E8A-4147-A177-3AD203B41FA5}">
                      <a16:colId xmlns:a16="http://schemas.microsoft.com/office/drawing/2014/main" val="20003"/>
                    </a:ext>
                  </a:extLst>
                </a:gridCol>
              </a:tblGrid>
              <a:tr h="458289">
                <a:tc>
                  <a:txBody>
                    <a:bodyPr/>
                    <a:lstStyle/>
                    <a:p>
                      <a:pPr algn="ctr"/>
                      <a:endParaRPr lang="en-US" sz="1200" dirty="0"/>
                    </a:p>
                  </a:txBody>
                  <a:tcPr marL="46265" marR="46265" marT="46265" marB="46265"/>
                </a:tc>
                <a:tc>
                  <a:txBody>
                    <a:bodyPr/>
                    <a:lstStyle/>
                    <a:p>
                      <a:r>
                        <a:rPr lang="en-US" sz="1200" dirty="0" smtClean="0"/>
                        <a:t>Current symbol</a:t>
                      </a:r>
                      <a:endParaRPr lang="en-US" sz="1200" b="1" dirty="0"/>
                    </a:p>
                  </a:txBody>
                  <a:tcPr marL="46265" marR="46265" marT="46265" marB="46265"/>
                </a:tc>
                <a:tc>
                  <a:txBody>
                    <a:bodyPr/>
                    <a:lstStyle/>
                    <a:p>
                      <a:r>
                        <a:rPr lang="en-US" sz="1200" dirty="0" smtClean="0"/>
                        <a:t>Operator Stack</a:t>
                      </a:r>
                      <a:endParaRPr lang="en-US" sz="1200" b="1" dirty="0"/>
                    </a:p>
                  </a:txBody>
                  <a:tcPr marL="46265" marR="46265" marT="46265" marB="46265"/>
                </a:tc>
                <a:tc>
                  <a:txBody>
                    <a:bodyPr/>
                    <a:lstStyle/>
                    <a:p>
                      <a:r>
                        <a:rPr lang="en-US" sz="1200" dirty="0" smtClean="0"/>
                        <a:t>Postfix string</a:t>
                      </a:r>
                      <a:endParaRPr lang="en-US" sz="1200" b="1" dirty="0"/>
                    </a:p>
                  </a:txBody>
                  <a:tcPr marL="46265" marR="46265" marT="46265" marB="46265"/>
                </a:tc>
                <a:extLst>
                  <a:ext uri="{0D108BD9-81ED-4DB2-BD59-A6C34878D82A}">
                    <a16:rowId xmlns:a16="http://schemas.microsoft.com/office/drawing/2014/main" val="10000"/>
                  </a:ext>
                </a:extLst>
              </a:tr>
              <a:tr h="275409">
                <a:tc>
                  <a:txBody>
                    <a:bodyPr/>
                    <a:lstStyle/>
                    <a:p>
                      <a:pPr algn="ctr"/>
                      <a:r>
                        <a:rPr lang="en-US" sz="1200"/>
                        <a:t>1</a:t>
                      </a:r>
                    </a:p>
                  </a:txBody>
                  <a:tcPr marL="46265" marR="46265" marT="46265" marB="46265"/>
                </a:tc>
                <a:tc>
                  <a:txBody>
                    <a:bodyPr/>
                    <a:lstStyle/>
                    <a:p>
                      <a:r>
                        <a:rPr lang="en-US" sz="1200" dirty="0"/>
                        <a:t>A</a:t>
                      </a:r>
                      <a:endParaRPr lang="en-US" sz="1200" b="1" dirty="0"/>
                    </a:p>
                  </a:txBody>
                  <a:tcPr marL="46265" marR="46265" marT="46265" marB="46265"/>
                </a:tc>
                <a:tc>
                  <a:txBody>
                    <a:bodyPr/>
                    <a:lstStyle/>
                    <a:p>
                      <a:r>
                        <a:rPr lang="en-US" sz="1200" dirty="0"/>
                        <a:t> </a:t>
                      </a:r>
                      <a:endParaRPr lang="en-US" sz="1200" b="1" dirty="0"/>
                    </a:p>
                  </a:txBody>
                  <a:tcPr marL="46265" marR="46265" marT="46265" marB="46265"/>
                </a:tc>
                <a:tc>
                  <a:txBody>
                    <a:bodyPr/>
                    <a:lstStyle/>
                    <a:p>
                      <a:r>
                        <a:rPr lang="en-US" sz="1200"/>
                        <a:t>A</a:t>
                      </a:r>
                      <a:endParaRPr lang="en-US" sz="1200" b="1"/>
                    </a:p>
                  </a:txBody>
                  <a:tcPr marL="46265" marR="46265" marT="46265" marB="46265"/>
                </a:tc>
                <a:extLst>
                  <a:ext uri="{0D108BD9-81ED-4DB2-BD59-A6C34878D82A}">
                    <a16:rowId xmlns:a16="http://schemas.microsoft.com/office/drawing/2014/main" val="10001"/>
                  </a:ext>
                </a:extLst>
              </a:tr>
              <a:tr h="275409">
                <a:tc>
                  <a:txBody>
                    <a:bodyPr/>
                    <a:lstStyle/>
                    <a:p>
                      <a:pPr algn="ctr"/>
                      <a:r>
                        <a:rPr lang="en-US" sz="1200"/>
                        <a:t>2</a:t>
                      </a:r>
                    </a:p>
                  </a:txBody>
                  <a:tcPr marL="46265" marR="46265" marT="46265" marB="46265"/>
                </a:tc>
                <a:tc>
                  <a:txBody>
                    <a:bodyPr/>
                    <a:lstStyle/>
                    <a:p>
                      <a:r>
                        <a:rPr lang="en-US" sz="1200" dirty="0"/>
                        <a:t>*</a:t>
                      </a:r>
                      <a:endParaRPr lang="en-US" sz="1200" b="1" dirty="0">
                        <a:solidFill>
                          <a:srgbClr val="C00000"/>
                        </a:solidFill>
                      </a:endParaRPr>
                    </a:p>
                  </a:txBody>
                  <a:tcPr marL="46265" marR="46265" marT="46265" marB="46265"/>
                </a:tc>
                <a:tc>
                  <a:txBody>
                    <a:bodyPr/>
                    <a:lstStyle/>
                    <a:p>
                      <a:r>
                        <a:rPr lang="en-US" sz="1200" dirty="0"/>
                        <a:t>*</a:t>
                      </a:r>
                      <a:endParaRPr lang="en-US" sz="1200" b="1" dirty="0">
                        <a:solidFill>
                          <a:srgbClr val="C00000"/>
                        </a:solidFill>
                      </a:endParaRPr>
                    </a:p>
                  </a:txBody>
                  <a:tcPr marL="46265" marR="46265" marT="46265" marB="46265"/>
                </a:tc>
                <a:tc>
                  <a:txBody>
                    <a:bodyPr/>
                    <a:lstStyle/>
                    <a:p>
                      <a:r>
                        <a:rPr lang="en-US" sz="1200"/>
                        <a:t>A</a:t>
                      </a:r>
                      <a:endParaRPr lang="en-US" sz="1200" b="1"/>
                    </a:p>
                  </a:txBody>
                  <a:tcPr marL="46265" marR="46265" marT="46265" marB="46265"/>
                </a:tc>
                <a:extLst>
                  <a:ext uri="{0D108BD9-81ED-4DB2-BD59-A6C34878D82A}">
                    <a16:rowId xmlns:a16="http://schemas.microsoft.com/office/drawing/2014/main" val="10002"/>
                  </a:ext>
                </a:extLst>
              </a:tr>
              <a:tr h="275409">
                <a:tc>
                  <a:txBody>
                    <a:bodyPr/>
                    <a:lstStyle/>
                    <a:p>
                      <a:pPr algn="ctr"/>
                      <a:r>
                        <a:rPr lang="en-US" sz="1200"/>
                        <a:t>3</a:t>
                      </a:r>
                    </a:p>
                  </a:txBody>
                  <a:tcPr marL="46265" marR="46265" marT="46265" marB="46265"/>
                </a:tc>
                <a:tc>
                  <a:txBody>
                    <a:bodyPr/>
                    <a:lstStyle/>
                    <a:p>
                      <a:r>
                        <a:rPr lang="en-US" sz="1200" dirty="0"/>
                        <a:t>(</a:t>
                      </a:r>
                      <a:endParaRPr lang="en-US" sz="1200" b="1" dirty="0"/>
                    </a:p>
                  </a:txBody>
                  <a:tcPr marL="46265" marR="46265" marT="46265" marB="46265"/>
                </a:tc>
                <a:tc>
                  <a:txBody>
                    <a:bodyPr/>
                    <a:lstStyle/>
                    <a:p>
                      <a:r>
                        <a:rPr lang="en-US" sz="1200" dirty="0"/>
                        <a:t>* (</a:t>
                      </a:r>
                      <a:endParaRPr lang="en-US" sz="1200" b="1" dirty="0"/>
                    </a:p>
                  </a:txBody>
                  <a:tcPr marL="46265" marR="46265" marT="46265" marB="46265"/>
                </a:tc>
                <a:tc>
                  <a:txBody>
                    <a:bodyPr/>
                    <a:lstStyle/>
                    <a:p>
                      <a:r>
                        <a:rPr lang="en-US" sz="1200" dirty="0"/>
                        <a:t>A</a:t>
                      </a:r>
                      <a:endParaRPr lang="en-US" sz="1200" b="1" dirty="0"/>
                    </a:p>
                  </a:txBody>
                  <a:tcPr marL="46265" marR="46265" marT="46265" marB="46265"/>
                </a:tc>
                <a:extLst>
                  <a:ext uri="{0D108BD9-81ED-4DB2-BD59-A6C34878D82A}">
                    <a16:rowId xmlns:a16="http://schemas.microsoft.com/office/drawing/2014/main" val="10003"/>
                  </a:ext>
                </a:extLst>
              </a:tr>
              <a:tr h="275409">
                <a:tc>
                  <a:txBody>
                    <a:bodyPr/>
                    <a:lstStyle/>
                    <a:p>
                      <a:pPr algn="ctr"/>
                      <a:r>
                        <a:rPr lang="en-US" sz="1200"/>
                        <a:t>4</a:t>
                      </a:r>
                    </a:p>
                  </a:txBody>
                  <a:tcPr marL="46265" marR="46265" marT="46265" marB="46265"/>
                </a:tc>
                <a:tc>
                  <a:txBody>
                    <a:bodyPr/>
                    <a:lstStyle/>
                    <a:p>
                      <a:r>
                        <a:rPr lang="en-US" sz="1200"/>
                        <a:t>B</a:t>
                      </a:r>
                      <a:endParaRPr lang="en-US" sz="1200" b="1"/>
                    </a:p>
                  </a:txBody>
                  <a:tcPr marL="46265" marR="46265" marT="46265" marB="46265"/>
                </a:tc>
                <a:tc>
                  <a:txBody>
                    <a:bodyPr/>
                    <a:lstStyle/>
                    <a:p>
                      <a:r>
                        <a:rPr lang="en-US" sz="1200" dirty="0"/>
                        <a:t>* (</a:t>
                      </a:r>
                      <a:endParaRPr lang="en-US" sz="1200" b="1" dirty="0"/>
                    </a:p>
                  </a:txBody>
                  <a:tcPr marL="46265" marR="46265" marT="46265" marB="46265"/>
                </a:tc>
                <a:tc>
                  <a:txBody>
                    <a:bodyPr/>
                    <a:lstStyle/>
                    <a:p>
                      <a:r>
                        <a:rPr lang="en-US" sz="1200" dirty="0"/>
                        <a:t>A B</a:t>
                      </a:r>
                      <a:endParaRPr lang="en-US" sz="1200" b="1" dirty="0"/>
                    </a:p>
                  </a:txBody>
                  <a:tcPr marL="46265" marR="46265" marT="46265" marB="46265"/>
                </a:tc>
                <a:extLst>
                  <a:ext uri="{0D108BD9-81ED-4DB2-BD59-A6C34878D82A}">
                    <a16:rowId xmlns:a16="http://schemas.microsoft.com/office/drawing/2014/main" val="10004"/>
                  </a:ext>
                </a:extLst>
              </a:tr>
              <a:tr h="275409">
                <a:tc>
                  <a:txBody>
                    <a:bodyPr/>
                    <a:lstStyle/>
                    <a:p>
                      <a:pPr algn="ctr"/>
                      <a:r>
                        <a:rPr lang="en-US" sz="1200"/>
                        <a:t>5</a:t>
                      </a:r>
                    </a:p>
                  </a:txBody>
                  <a:tcPr marL="46265" marR="46265" marT="46265" marB="46265"/>
                </a:tc>
                <a:tc>
                  <a:txBody>
                    <a:bodyPr/>
                    <a:lstStyle/>
                    <a:p>
                      <a:r>
                        <a:rPr lang="en-US" sz="1200" dirty="0"/>
                        <a:t>+</a:t>
                      </a:r>
                      <a:endParaRPr lang="en-US" sz="1200" b="1" dirty="0">
                        <a:solidFill>
                          <a:srgbClr val="7030A0"/>
                        </a:solidFill>
                      </a:endParaRPr>
                    </a:p>
                  </a:txBody>
                  <a:tcPr marL="46265" marR="46265" marT="46265" marB="46265"/>
                </a:tc>
                <a:tc>
                  <a:txBody>
                    <a:bodyPr/>
                    <a:lstStyle/>
                    <a:p>
                      <a:r>
                        <a:rPr lang="en-US" sz="1200" dirty="0"/>
                        <a:t>* ( +</a:t>
                      </a:r>
                      <a:endParaRPr lang="en-US" sz="1200" b="1" dirty="0">
                        <a:solidFill>
                          <a:srgbClr val="7030A0"/>
                        </a:solidFill>
                      </a:endParaRPr>
                    </a:p>
                  </a:txBody>
                  <a:tcPr marL="46265" marR="46265" marT="46265" marB="46265"/>
                </a:tc>
                <a:tc>
                  <a:txBody>
                    <a:bodyPr/>
                    <a:lstStyle/>
                    <a:p>
                      <a:r>
                        <a:rPr lang="en-US" sz="1200" dirty="0"/>
                        <a:t>A B</a:t>
                      </a:r>
                      <a:endParaRPr lang="en-US" sz="1200" b="1" dirty="0"/>
                    </a:p>
                  </a:txBody>
                  <a:tcPr marL="46265" marR="46265" marT="46265" marB="46265"/>
                </a:tc>
                <a:extLst>
                  <a:ext uri="{0D108BD9-81ED-4DB2-BD59-A6C34878D82A}">
                    <a16:rowId xmlns:a16="http://schemas.microsoft.com/office/drawing/2014/main" val="10005"/>
                  </a:ext>
                </a:extLst>
              </a:tr>
              <a:tr h="275409">
                <a:tc>
                  <a:txBody>
                    <a:bodyPr/>
                    <a:lstStyle/>
                    <a:p>
                      <a:pPr algn="ctr"/>
                      <a:r>
                        <a:rPr lang="en-US" sz="1200"/>
                        <a:t>6</a:t>
                      </a:r>
                    </a:p>
                  </a:txBody>
                  <a:tcPr marL="46265" marR="46265" marT="46265" marB="46265"/>
                </a:tc>
                <a:tc>
                  <a:txBody>
                    <a:bodyPr/>
                    <a:lstStyle/>
                    <a:p>
                      <a:r>
                        <a:rPr lang="en-US" sz="1200"/>
                        <a:t>C</a:t>
                      </a:r>
                      <a:endParaRPr lang="en-US" sz="1200" b="1"/>
                    </a:p>
                  </a:txBody>
                  <a:tcPr marL="46265" marR="46265" marT="46265" marB="46265"/>
                </a:tc>
                <a:tc>
                  <a:txBody>
                    <a:bodyPr/>
                    <a:lstStyle/>
                    <a:p>
                      <a:r>
                        <a:rPr lang="en-US" sz="1200" dirty="0"/>
                        <a:t>* ( +</a:t>
                      </a:r>
                      <a:endParaRPr lang="en-US" sz="1200" b="1" dirty="0">
                        <a:solidFill>
                          <a:srgbClr val="7030A0"/>
                        </a:solidFill>
                      </a:endParaRPr>
                    </a:p>
                  </a:txBody>
                  <a:tcPr marL="46265" marR="46265" marT="46265" marB="46265"/>
                </a:tc>
                <a:tc>
                  <a:txBody>
                    <a:bodyPr/>
                    <a:lstStyle/>
                    <a:p>
                      <a:r>
                        <a:rPr lang="en-US" sz="1200" dirty="0"/>
                        <a:t>A B C</a:t>
                      </a:r>
                      <a:endParaRPr lang="en-US" sz="1200" b="1" dirty="0"/>
                    </a:p>
                  </a:txBody>
                  <a:tcPr marL="46265" marR="46265" marT="46265" marB="46265"/>
                </a:tc>
                <a:extLst>
                  <a:ext uri="{0D108BD9-81ED-4DB2-BD59-A6C34878D82A}">
                    <a16:rowId xmlns:a16="http://schemas.microsoft.com/office/drawing/2014/main" val="10006"/>
                  </a:ext>
                </a:extLst>
              </a:tr>
              <a:tr h="275409">
                <a:tc>
                  <a:txBody>
                    <a:bodyPr/>
                    <a:lstStyle/>
                    <a:p>
                      <a:pPr algn="ctr"/>
                      <a:r>
                        <a:rPr lang="en-US" sz="1200"/>
                        <a:t>7</a:t>
                      </a:r>
                    </a:p>
                  </a:txBody>
                  <a:tcPr marL="46265" marR="46265" marT="46265" marB="46265"/>
                </a:tc>
                <a:tc>
                  <a:txBody>
                    <a:bodyPr/>
                    <a:lstStyle/>
                    <a:p>
                      <a:r>
                        <a:rPr lang="en-US" sz="1200"/>
                        <a:t>*</a:t>
                      </a:r>
                      <a:endParaRPr lang="en-US" sz="1200" b="1"/>
                    </a:p>
                  </a:txBody>
                  <a:tcPr marL="46265" marR="46265" marT="46265" marB="46265"/>
                </a:tc>
                <a:tc>
                  <a:txBody>
                    <a:bodyPr/>
                    <a:lstStyle/>
                    <a:p>
                      <a:r>
                        <a:rPr lang="en-US" sz="1200" dirty="0"/>
                        <a:t>* ( + *</a:t>
                      </a:r>
                      <a:endParaRPr lang="en-US" sz="1200" b="1" dirty="0"/>
                    </a:p>
                  </a:txBody>
                  <a:tcPr marL="46265" marR="46265" marT="46265" marB="46265"/>
                </a:tc>
                <a:tc>
                  <a:txBody>
                    <a:bodyPr/>
                    <a:lstStyle/>
                    <a:p>
                      <a:r>
                        <a:rPr lang="en-US" sz="1200" dirty="0"/>
                        <a:t>A B C</a:t>
                      </a:r>
                      <a:endParaRPr lang="en-US" sz="1200" b="1" dirty="0"/>
                    </a:p>
                  </a:txBody>
                  <a:tcPr marL="46265" marR="46265" marT="46265" marB="46265"/>
                </a:tc>
                <a:extLst>
                  <a:ext uri="{0D108BD9-81ED-4DB2-BD59-A6C34878D82A}">
                    <a16:rowId xmlns:a16="http://schemas.microsoft.com/office/drawing/2014/main" val="10007"/>
                  </a:ext>
                </a:extLst>
              </a:tr>
              <a:tr h="275409">
                <a:tc>
                  <a:txBody>
                    <a:bodyPr/>
                    <a:lstStyle/>
                    <a:p>
                      <a:pPr algn="ctr"/>
                      <a:r>
                        <a:rPr lang="en-US" sz="1200"/>
                        <a:t>8</a:t>
                      </a:r>
                    </a:p>
                  </a:txBody>
                  <a:tcPr marL="46265" marR="46265" marT="46265" marB="46265"/>
                </a:tc>
                <a:tc>
                  <a:txBody>
                    <a:bodyPr/>
                    <a:lstStyle/>
                    <a:p>
                      <a:r>
                        <a:rPr lang="en-US" sz="1200"/>
                        <a:t>D</a:t>
                      </a:r>
                      <a:endParaRPr lang="en-US" sz="1200" b="1"/>
                    </a:p>
                  </a:txBody>
                  <a:tcPr marL="46265" marR="46265" marT="46265" marB="46265"/>
                </a:tc>
                <a:tc>
                  <a:txBody>
                    <a:bodyPr/>
                    <a:lstStyle/>
                    <a:p>
                      <a:r>
                        <a:rPr lang="en-US" sz="1200" dirty="0"/>
                        <a:t>* ( + *</a:t>
                      </a:r>
                      <a:endParaRPr lang="en-US" sz="1200" b="1" dirty="0"/>
                    </a:p>
                  </a:txBody>
                  <a:tcPr marL="46265" marR="46265" marT="46265" marB="46265"/>
                </a:tc>
                <a:tc>
                  <a:txBody>
                    <a:bodyPr/>
                    <a:lstStyle/>
                    <a:p>
                      <a:r>
                        <a:rPr lang="en-US" sz="1200" dirty="0"/>
                        <a:t>A B C D</a:t>
                      </a:r>
                      <a:endParaRPr lang="en-US" sz="1200" b="1" dirty="0"/>
                    </a:p>
                  </a:txBody>
                  <a:tcPr marL="46265" marR="46265" marT="46265" marB="46265"/>
                </a:tc>
                <a:extLst>
                  <a:ext uri="{0D108BD9-81ED-4DB2-BD59-A6C34878D82A}">
                    <a16:rowId xmlns:a16="http://schemas.microsoft.com/office/drawing/2014/main" val="10008"/>
                  </a:ext>
                </a:extLst>
              </a:tr>
              <a:tr h="275409">
                <a:tc>
                  <a:txBody>
                    <a:bodyPr/>
                    <a:lstStyle/>
                    <a:p>
                      <a:pPr algn="ctr"/>
                      <a:r>
                        <a:rPr lang="en-US" sz="1200"/>
                        <a:t>9</a:t>
                      </a:r>
                    </a:p>
                  </a:txBody>
                  <a:tcPr marL="46265" marR="46265" marT="46265" marB="46265"/>
                </a:tc>
                <a:tc>
                  <a:txBody>
                    <a:bodyPr/>
                    <a:lstStyle/>
                    <a:p>
                      <a:r>
                        <a:rPr lang="en-US" sz="1200"/>
                        <a:t>)</a:t>
                      </a:r>
                      <a:endParaRPr lang="en-US" sz="1200" b="1"/>
                    </a:p>
                  </a:txBody>
                  <a:tcPr marL="46265" marR="46265" marT="46265" marB="46265"/>
                </a:tc>
                <a:tc>
                  <a:txBody>
                    <a:bodyPr/>
                    <a:lstStyle/>
                    <a:p>
                      <a:r>
                        <a:rPr lang="en-US" sz="1200" dirty="0"/>
                        <a:t>*</a:t>
                      </a:r>
                      <a:endParaRPr lang="en-US" sz="1200" b="1" dirty="0">
                        <a:solidFill>
                          <a:srgbClr val="C00000"/>
                        </a:solidFill>
                      </a:endParaRPr>
                    </a:p>
                  </a:txBody>
                  <a:tcPr marL="46265" marR="46265" marT="46265" marB="46265"/>
                </a:tc>
                <a:tc>
                  <a:txBody>
                    <a:bodyPr/>
                    <a:lstStyle/>
                    <a:p>
                      <a:r>
                        <a:rPr lang="en-US" sz="1200" dirty="0"/>
                        <a:t>A B C D * +</a:t>
                      </a:r>
                      <a:endParaRPr lang="en-US" sz="1200" b="1" dirty="0">
                        <a:solidFill>
                          <a:srgbClr val="7030A0"/>
                        </a:solidFill>
                      </a:endParaRPr>
                    </a:p>
                  </a:txBody>
                  <a:tcPr marL="46265" marR="46265" marT="46265" marB="46265"/>
                </a:tc>
                <a:extLst>
                  <a:ext uri="{0D108BD9-81ED-4DB2-BD59-A6C34878D82A}">
                    <a16:rowId xmlns:a16="http://schemas.microsoft.com/office/drawing/2014/main" val="10009"/>
                  </a:ext>
                </a:extLst>
              </a:tr>
              <a:tr h="275409">
                <a:tc>
                  <a:txBody>
                    <a:bodyPr/>
                    <a:lstStyle/>
                    <a:p>
                      <a:pPr algn="ctr"/>
                      <a:r>
                        <a:rPr lang="en-US" sz="1200"/>
                        <a:t>10</a:t>
                      </a:r>
                    </a:p>
                  </a:txBody>
                  <a:tcPr marL="46265" marR="46265" marT="46265" marB="46265"/>
                </a:tc>
                <a:tc>
                  <a:txBody>
                    <a:bodyPr/>
                    <a:lstStyle/>
                    <a:p>
                      <a:r>
                        <a:rPr lang="en-US" sz="1200"/>
                        <a:t>+</a:t>
                      </a:r>
                      <a:endParaRPr lang="en-US" sz="1200" b="1"/>
                    </a:p>
                  </a:txBody>
                  <a:tcPr marL="46265" marR="46265" marT="46265" marB="46265"/>
                </a:tc>
                <a:tc>
                  <a:txBody>
                    <a:bodyPr/>
                    <a:lstStyle/>
                    <a:p>
                      <a:r>
                        <a:rPr lang="en-US" sz="1200"/>
                        <a:t>+</a:t>
                      </a:r>
                      <a:endParaRPr lang="en-US" sz="1200" b="1"/>
                    </a:p>
                  </a:txBody>
                  <a:tcPr marL="46265" marR="46265" marT="46265" marB="46265"/>
                </a:tc>
                <a:tc>
                  <a:txBody>
                    <a:bodyPr/>
                    <a:lstStyle/>
                    <a:p>
                      <a:r>
                        <a:rPr lang="en-US" sz="1200" dirty="0"/>
                        <a:t>A B C D * + * </a:t>
                      </a:r>
                      <a:endParaRPr lang="en-US" sz="1200" b="1" dirty="0"/>
                    </a:p>
                  </a:txBody>
                  <a:tcPr marL="46265" marR="46265" marT="46265" marB="46265"/>
                </a:tc>
                <a:extLst>
                  <a:ext uri="{0D108BD9-81ED-4DB2-BD59-A6C34878D82A}">
                    <a16:rowId xmlns:a16="http://schemas.microsoft.com/office/drawing/2014/main" val="10010"/>
                  </a:ext>
                </a:extLst>
              </a:tr>
              <a:tr h="275409">
                <a:tc>
                  <a:txBody>
                    <a:bodyPr/>
                    <a:lstStyle/>
                    <a:p>
                      <a:pPr algn="ctr"/>
                      <a:r>
                        <a:rPr lang="en-US" sz="1200"/>
                        <a:t>11</a:t>
                      </a:r>
                    </a:p>
                  </a:txBody>
                  <a:tcPr marL="46265" marR="46265" marT="46265" marB="46265"/>
                </a:tc>
                <a:tc>
                  <a:txBody>
                    <a:bodyPr/>
                    <a:lstStyle/>
                    <a:p>
                      <a:r>
                        <a:rPr lang="en-US" sz="1200"/>
                        <a:t>E</a:t>
                      </a:r>
                      <a:endParaRPr lang="en-US" sz="1200" b="1"/>
                    </a:p>
                  </a:txBody>
                  <a:tcPr marL="46265" marR="46265" marT="46265" marB="46265"/>
                </a:tc>
                <a:tc>
                  <a:txBody>
                    <a:bodyPr/>
                    <a:lstStyle/>
                    <a:p>
                      <a:r>
                        <a:rPr lang="en-US" sz="1200"/>
                        <a:t>+</a:t>
                      </a:r>
                      <a:endParaRPr lang="en-US" sz="1200" b="1"/>
                    </a:p>
                  </a:txBody>
                  <a:tcPr marL="46265" marR="46265" marT="46265" marB="46265"/>
                </a:tc>
                <a:tc>
                  <a:txBody>
                    <a:bodyPr/>
                    <a:lstStyle/>
                    <a:p>
                      <a:r>
                        <a:rPr lang="pt-BR" sz="1200" dirty="0"/>
                        <a:t>A B C D * + * E</a:t>
                      </a:r>
                      <a:endParaRPr lang="pt-BR" sz="1200" b="1" dirty="0"/>
                    </a:p>
                  </a:txBody>
                  <a:tcPr marL="46265" marR="46265" marT="46265" marB="46265"/>
                </a:tc>
                <a:extLst>
                  <a:ext uri="{0D108BD9-81ED-4DB2-BD59-A6C34878D82A}">
                    <a16:rowId xmlns:a16="http://schemas.microsoft.com/office/drawing/2014/main" val="10011"/>
                  </a:ext>
                </a:extLst>
              </a:tr>
              <a:tr h="275409">
                <a:tc>
                  <a:txBody>
                    <a:bodyPr/>
                    <a:lstStyle/>
                    <a:p>
                      <a:pPr algn="ctr"/>
                      <a:r>
                        <a:rPr lang="en-US" sz="1200"/>
                        <a:t>12</a:t>
                      </a:r>
                    </a:p>
                  </a:txBody>
                  <a:tcPr marL="46265" marR="46265" marT="46265" marB="46265"/>
                </a:tc>
                <a:tc>
                  <a:txBody>
                    <a:bodyPr/>
                    <a:lstStyle/>
                    <a:p>
                      <a:r>
                        <a:rPr lang="en-US" sz="1200"/>
                        <a:t> </a:t>
                      </a:r>
                      <a:endParaRPr lang="en-US" sz="1200" b="1"/>
                    </a:p>
                  </a:txBody>
                  <a:tcPr marL="46265" marR="46265" marT="46265" marB="46265"/>
                </a:tc>
                <a:tc>
                  <a:txBody>
                    <a:bodyPr/>
                    <a:lstStyle/>
                    <a:p>
                      <a:r>
                        <a:rPr lang="en-US" sz="1200"/>
                        <a:t> </a:t>
                      </a:r>
                      <a:endParaRPr lang="en-US" sz="1200" b="1"/>
                    </a:p>
                  </a:txBody>
                  <a:tcPr marL="46265" marR="46265" marT="46265" marB="46265"/>
                </a:tc>
                <a:tc>
                  <a:txBody>
                    <a:bodyPr/>
                    <a:lstStyle/>
                    <a:p>
                      <a:r>
                        <a:rPr lang="pt-BR" sz="1200" dirty="0"/>
                        <a:t>A B C D * + * E +</a:t>
                      </a:r>
                      <a:endParaRPr lang="pt-BR" sz="1200" b="1" dirty="0"/>
                    </a:p>
                  </a:txBody>
                  <a:tcPr marL="46265" marR="46265" marT="46265" marB="46265"/>
                </a:tc>
                <a:extLst>
                  <a:ext uri="{0D108BD9-81ED-4DB2-BD59-A6C34878D82A}">
                    <a16:rowId xmlns:a16="http://schemas.microsoft.com/office/drawing/2014/main" val="10012"/>
                  </a:ext>
                </a:extLst>
              </a:tr>
            </a:tbl>
          </a:graphicData>
        </a:graphic>
      </p:graphicFrame>
      <p:sp>
        <p:nvSpPr>
          <p:cNvPr id="6" name="TextBox 5"/>
          <p:cNvSpPr txBox="1"/>
          <p:nvPr/>
        </p:nvSpPr>
        <p:spPr>
          <a:xfrm>
            <a:off x="1342746" y="1174292"/>
            <a:ext cx="1943100" cy="2031325"/>
          </a:xfrm>
          <a:prstGeom prst="rect">
            <a:avLst/>
          </a:prstGeom>
          <a:solidFill>
            <a:schemeClr val="tx1">
              <a:lumMod val="50000"/>
            </a:schemeClr>
          </a:solidFill>
        </p:spPr>
        <p:style>
          <a:lnRef idx="1">
            <a:schemeClr val="dk1"/>
          </a:lnRef>
          <a:fillRef idx="2">
            <a:schemeClr val="dk1"/>
          </a:fillRef>
          <a:effectRef idx="1">
            <a:schemeClr val="dk1"/>
          </a:effectRef>
          <a:fontRef idx="minor">
            <a:schemeClr val="dk1"/>
          </a:fontRef>
        </p:style>
        <p:txBody>
          <a:bodyPr>
            <a:spAutoFit/>
          </a:bodyPr>
          <a:lstStyle>
            <a:lvl1pPr>
              <a:defRPr sz="2400" b="1">
                <a:solidFill>
                  <a:srgbClr val="FF0000"/>
                </a:solidFill>
                <a:latin typeface="Times New Roman" pitchFamily="18" charset="0"/>
              </a:defRPr>
            </a:lvl1pPr>
            <a:lvl2pPr marL="742950" indent="-285750">
              <a:defRPr sz="2400" b="1">
                <a:solidFill>
                  <a:srgbClr val="FF0000"/>
                </a:solidFill>
                <a:latin typeface="Times New Roman" pitchFamily="18" charset="0"/>
              </a:defRPr>
            </a:lvl2pPr>
            <a:lvl3pPr marL="1143000" indent="-228600">
              <a:defRPr sz="2400" b="1">
                <a:solidFill>
                  <a:srgbClr val="FF0000"/>
                </a:solidFill>
                <a:latin typeface="Times New Roman" pitchFamily="18" charset="0"/>
              </a:defRPr>
            </a:lvl3pPr>
            <a:lvl4pPr marL="1600200" indent="-228600">
              <a:defRPr sz="2400" b="1">
                <a:solidFill>
                  <a:srgbClr val="FF0000"/>
                </a:solidFill>
                <a:latin typeface="Times New Roman" pitchFamily="18" charset="0"/>
              </a:defRPr>
            </a:lvl4pPr>
            <a:lvl5pPr marL="2057400" indent="-228600">
              <a:defRPr sz="2400" b="1">
                <a:solidFill>
                  <a:srgbClr val="FF0000"/>
                </a:solidFill>
                <a:latin typeface="Times New Roman" pitchFamily="18" charset="0"/>
              </a:defRPr>
            </a:lvl5pPr>
            <a:lvl6pPr marL="2514600" indent="-228600" eaLnBrk="0" fontAlgn="base" hangingPunct="0">
              <a:spcBef>
                <a:spcPct val="0"/>
              </a:spcBef>
              <a:spcAft>
                <a:spcPct val="0"/>
              </a:spcAft>
              <a:defRPr sz="2400" b="1">
                <a:solidFill>
                  <a:srgbClr val="FF0000"/>
                </a:solidFill>
                <a:latin typeface="Times New Roman" pitchFamily="18" charset="0"/>
              </a:defRPr>
            </a:lvl6pPr>
            <a:lvl7pPr marL="2971800" indent="-228600" eaLnBrk="0" fontAlgn="base" hangingPunct="0">
              <a:spcBef>
                <a:spcPct val="0"/>
              </a:spcBef>
              <a:spcAft>
                <a:spcPct val="0"/>
              </a:spcAft>
              <a:defRPr sz="2400" b="1">
                <a:solidFill>
                  <a:srgbClr val="FF0000"/>
                </a:solidFill>
                <a:latin typeface="Times New Roman" pitchFamily="18" charset="0"/>
              </a:defRPr>
            </a:lvl7pPr>
            <a:lvl8pPr marL="3429000" indent="-228600" eaLnBrk="0" fontAlgn="base" hangingPunct="0">
              <a:spcBef>
                <a:spcPct val="0"/>
              </a:spcBef>
              <a:spcAft>
                <a:spcPct val="0"/>
              </a:spcAft>
              <a:defRPr sz="2400" b="1">
                <a:solidFill>
                  <a:srgbClr val="FF0000"/>
                </a:solidFill>
                <a:latin typeface="Times New Roman" pitchFamily="18" charset="0"/>
              </a:defRPr>
            </a:lvl8pPr>
            <a:lvl9pPr marL="3886200" indent="-228600" eaLnBrk="0" fontAlgn="base" hangingPunct="0">
              <a:spcBef>
                <a:spcPct val="0"/>
              </a:spcBef>
              <a:spcAft>
                <a:spcPct val="0"/>
              </a:spcAft>
              <a:defRPr sz="2400" b="1">
                <a:solidFill>
                  <a:srgbClr val="FF0000"/>
                </a:solidFill>
                <a:latin typeface="Times New Roman" pitchFamily="18" charset="0"/>
              </a:defRPr>
            </a:lvl9pPr>
          </a:lstStyle>
          <a:p>
            <a:pPr defTabSz="685800">
              <a:buClrTx/>
              <a:defRPr/>
            </a:pPr>
            <a:r>
              <a:rPr lang="en-US" altLang="en-US" sz="1800" kern="1200" dirty="0">
                <a:solidFill>
                  <a:schemeClr val="accent3">
                    <a:lumMod val="75000"/>
                  </a:schemeClr>
                </a:solidFill>
                <a:latin typeface="Gabriola" panose="04040605051002020D02" pitchFamily="82" charset="0"/>
                <a:cs typeface="Times New Roman" panose="02020603050405020304" pitchFamily="18" charset="0"/>
              </a:rPr>
              <a:t>Expression:  </a:t>
            </a:r>
          </a:p>
          <a:p>
            <a:pPr defTabSz="685800">
              <a:buClrTx/>
              <a:defRPr/>
            </a:pPr>
            <a:endParaRPr lang="en-US" altLang="en-US" sz="1800" kern="1200" dirty="0">
              <a:solidFill>
                <a:srgbClr val="FFC000"/>
              </a:solidFill>
              <a:latin typeface="Gabriola" panose="04040605051002020D02" pitchFamily="82" charset="0"/>
              <a:cs typeface="Times New Roman" panose="02020603050405020304" pitchFamily="18" charset="0"/>
            </a:endParaRPr>
          </a:p>
          <a:p>
            <a:pPr defTabSz="685800">
              <a:buClrTx/>
              <a:defRPr/>
            </a:pPr>
            <a:r>
              <a:rPr lang="pt-BR" altLang="en-US" sz="1800" kern="1200" dirty="0">
                <a:solidFill>
                  <a:prstClr val="white"/>
                </a:solidFill>
                <a:latin typeface="Gabriola" panose="04040605051002020D02" pitchFamily="82" charset="0"/>
                <a:cs typeface="Times New Roman" panose="02020603050405020304" pitchFamily="18" charset="0"/>
              </a:rPr>
              <a:t>A</a:t>
            </a:r>
            <a:r>
              <a:rPr lang="pt-BR" altLang="en-US" sz="1800" kern="1200" dirty="0">
                <a:solidFill>
                  <a:srgbClr val="92D050"/>
                </a:solidFill>
                <a:latin typeface="Gabriola" panose="04040605051002020D02" pitchFamily="82" charset="0"/>
                <a:cs typeface="Times New Roman" panose="02020603050405020304" pitchFamily="18" charset="0"/>
              </a:rPr>
              <a:t> </a:t>
            </a:r>
            <a:r>
              <a:rPr lang="pt-BR" altLang="en-US" sz="1800" kern="1200" dirty="0">
                <a:solidFill>
                  <a:srgbClr val="C00000"/>
                </a:solidFill>
                <a:latin typeface="Gabriola" panose="04040605051002020D02" pitchFamily="82" charset="0"/>
                <a:cs typeface="Times New Roman" panose="02020603050405020304" pitchFamily="18" charset="0"/>
              </a:rPr>
              <a:t>*</a:t>
            </a:r>
            <a:r>
              <a:rPr lang="pt-BR" altLang="en-US" sz="1800" kern="1200" dirty="0">
                <a:solidFill>
                  <a:srgbClr val="92D050"/>
                </a:solidFill>
                <a:latin typeface="Gabriola" panose="04040605051002020D02" pitchFamily="82" charset="0"/>
                <a:cs typeface="Times New Roman" panose="02020603050405020304" pitchFamily="18" charset="0"/>
              </a:rPr>
              <a:t> </a:t>
            </a:r>
            <a:r>
              <a:rPr lang="pt-BR" altLang="en-US" sz="1800" kern="1200" dirty="0">
                <a:solidFill>
                  <a:prstClr val="white"/>
                </a:solidFill>
                <a:latin typeface="Gabriola" panose="04040605051002020D02" pitchFamily="82" charset="0"/>
                <a:cs typeface="Times New Roman" panose="02020603050405020304" pitchFamily="18" charset="0"/>
              </a:rPr>
              <a:t>(B </a:t>
            </a:r>
            <a:r>
              <a:rPr lang="pt-BR" altLang="en-US" sz="1800" kern="1200" dirty="0">
                <a:solidFill>
                  <a:schemeClr val="accent2"/>
                </a:solidFill>
                <a:latin typeface="Gabriola" panose="04040605051002020D02" pitchFamily="82" charset="0"/>
                <a:cs typeface="Times New Roman" panose="02020603050405020304" pitchFamily="18" charset="0"/>
              </a:rPr>
              <a:t>+</a:t>
            </a:r>
            <a:r>
              <a:rPr lang="pt-BR" altLang="en-US" sz="1800" kern="1200" dirty="0">
                <a:solidFill>
                  <a:srgbClr val="92D050"/>
                </a:solidFill>
                <a:latin typeface="Gabriola" panose="04040605051002020D02" pitchFamily="82" charset="0"/>
                <a:cs typeface="Times New Roman" panose="02020603050405020304" pitchFamily="18" charset="0"/>
              </a:rPr>
              <a:t> </a:t>
            </a:r>
            <a:r>
              <a:rPr lang="pt-BR" altLang="en-US" sz="1800" kern="1200" dirty="0">
                <a:solidFill>
                  <a:prstClr val="white"/>
                </a:solidFill>
                <a:latin typeface="Gabriola" panose="04040605051002020D02" pitchFamily="82" charset="0"/>
                <a:cs typeface="Times New Roman" panose="02020603050405020304" pitchFamily="18" charset="0"/>
              </a:rPr>
              <a:t>C * D) + E </a:t>
            </a:r>
          </a:p>
          <a:p>
            <a:pPr defTabSz="685800">
              <a:buClrTx/>
              <a:defRPr/>
            </a:pPr>
            <a:endParaRPr lang="pt-BR" altLang="en-US" sz="1800" kern="1200" dirty="0">
              <a:solidFill>
                <a:srgbClr val="92D050"/>
              </a:solidFill>
              <a:latin typeface="Gabriola" panose="04040605051002020D02" pitchFamily="82" charset="0"/>
              <a:cs typeface="Times New Roman" panose="02020603050405020304" pitchFamily="18" charset="0"/>
            </a:endParaRPr>
          </a:p>
          <a:p>
            <a:pPr defTabSz="685800">
              <a:buClrTx/>
              <a:defRPr/>
            </a:pPr>
            <a:r>
              <a:rPr lang="pt-BR" altLang="en-US" sz="1800" kern="1200" dirty="0">
                <a:solidFill>
                  <a:schemeClr val="accent3">
                    <a:lumMod val="75000"/>
                  </a:schemeClr>
                </a:solidFill>
                <a:latin typeface="Gabriola" panose="04040605051002020D02" pitchFamily="82" charset="0"/>
                <a:cs typeface="Times New Roman" panose="02020603050405020304" pitchFamily="18" charset="0"/>
              </a:rPr>
              <a:t>becomes </a:t>
            </a:r>
          </a:p>
          <a:p>
            <a:pPr defTabSz="685800">
              <a:buClrTx/>
              <a:defRPr/>
            </a:pPr>
            <a:endParaRPr lang="pt-BR" altLang="en-US" sz="1800" kern="1200" dirty="0">
              <a:solidFill>
                <a:srgbClr val="FFC000"/>
              </a:solidFill>
              <a:latin typeface="Gabriola" panose="04040605051002020D02" pitchFamily="82" charset="0"/>
              <a:cs typeface="Times New Roman" panose="02020603050405020304" pitchFamily="18" charset="0"/>
            </a:endParaRPr>
          </a:p>
          <a:p>
            <a:pPr defTabSz="685800">
              <a:buClrTx/>
              <a:defRPr/>
            </a:pPr>
            <a:r>
              <a:rPr lang="pt-BR" altLang="en-US" sz="1800" kern="1200" dirty="0">
                <a:solidFill>
                  <a:prstClr val="white"/>
                </a:solidFill>
                <a:latin typeface="Gabriola" panose="04040605051002020D02" pitchFamily="82" charset="0"/>
                <a:cs typeface="Times New Roman" panose="02020603050405020304" pitchFamily="18" charset="0"/>
              </a:rPr>
              <a:t>A B C D * </a:t>
            </a:r>
            <a:r>
              <a:rPr lang="pt-BR" altLang="en-US" sz="1800" kern="1200" dirty="0">
                <a:solidFill>
                  <a:schemeClr val="accent2"/>
                </a:solidFill>
                <a:latin typeface="Gabriola" panose="04040605051002020D02" pitchFamily="82" charset="0"/>
                <a:cs typeface="Times New Roman" panose="02020603050405020304" pitchFamily="18" charset="0"/>
              </a:rPr>
              <a:t>+</a:t>
            </a:r>
            <a:r>
              <a:rPr lang="pt-BR" altLang="en-US" sz="1800" kern="1200" dirty="0">
                <a:solidFill>
                  <a:srgbClr val="92D050"/>
                </a:solidFill>
                <a:latin typeface="Gabriola" panose="04040605051002020D02" pitchFamily="82" charset="0"/>
                <a:cs typeface="Times New Roman" panose="02020603050405020304" pitchFamily="18" charset="0"/>
              </a:rPr>
              <a:t> </a:t>
            </a:r>
            <a:r>
              <a:rPr lang="pt-BR" altLang="en-US" sz="1800" kern="1200" dirty="0">
                <a:solidFill>
                  <a:srgbClr val="C00000"/>
                </a:solidFill>
                <a:latin typeface="Gabriola" panose="04040605051002020D02" pitchFamily="82" charset="0"/>
                <a:cs typeface="Times New Roman" panose="02020603050405020304" pitchFamily="18" charset="0"/>
              </a:rPr>
              <a:t>*</a:t>
            </a:r>
            <a:r>
              <a:rPr lang="pt-BR" altLang="en-US" sz="1800" kern="1200" dirty="0">
                <a:solidFill>
                  <a:srgbClr val="92D050"/>
                </a:solidFill>
                <a:latin typeface="Gabriola" panose="04040605051002020D02" pitchFamily="82" charset="0"/>
                <a:cs typeface="Times New Roman" panose="02020603050405020304" pitchFamily="18" charset="0"/>
              </a:rPr>
              <a:t> </a:t>
            </a:r>
            <a:r>
              <a:rPr lang="pt-BR" altLang="en-US" sz="1800" kern="1200" dirty="0">
                <a:solidFill>
                  <a:prstClr val="white"/>
                </a:solidFill>
                <a:latin typeface="Gabriola" panose="04040605051002020D02" pitchFamily="82" charset="0"/>
                <a:cs typeface="Times New Roman" panose="02020603050405020304" pitchFamily="18" charset="0"/>
              </a:rPr>
              <a:t>E +</a:t>
            </a:r>
            <a:endParaRPr lang="en-US" altLang="en-US" sz="1800" kern="1200" dirty="0">
              <a:solidFill>
                <a:prstClr val="white"/>
              </a:solidFill>
              <a:latin typeface="Gabriola" panose="04040605051002020D02" pitchFamily="82" charset="0"/>
              <a:cs typeface="Times New Roman" panose="02020603050405020304" pitchFamily="18" charset="0"/>
            </a:endParaRPr>
          </a:p>
        </p:txBody>
      </p:sp>
      <p:sp>
        <p:nvSpPr>
          <p:cNvPr id="7" name="TextBox 6"/>
          <p:cNvSpPr txBox="1"/>
          <p:nvPr/>
        </p:nvSpPr>
        <p:spPr>
          <a:xfrm>
            <a:off x="1342746" y="3443177"/>
            <a:ext cx="1943099" cy="830997"/>
          </a:xfrm>
          <a:prstGeom prst="rect">
            <a:avLst/>
          </a:prstGeom>
          <a:solidFill>
            <a:schemeClr val="tx1">
              <a:lumMod val="50000"/>
            </a:schemeClr>
          </a:solidFill>
        </p:spPr>
        <p:style>
          <a:lnRef idx="1">
            <a:schemeClr val="dk1"/>
          </a:lnRef>
          <a:fillRef idx="2">
            <a:schemeClr val="dk1"/>
          </a:fillRef>
          <a:effectRef idx="1">
            <a:schemeClr val="dk1"/>
          </a:effectRef>
          <a:fontRef idx="minor">
            <a:schemeClr val="dk1"/>
          </a:fontRef>
        </p:style>
        <p:txBody>
          <a:bodyPr wrap="square">
            <a:spAutoFit/>
          </a:bodyPr>
          <a:lstStyle/>
          <a:p>
            <a:pPr algn="ctr" defTabSz="685800">
              <a:buClrTx/>
              <a:defRPr/>
            </a:pPr>
            <a:r>
              <a:rPr lang="en-US" sz="1600" b="1" kern="1200" dirty="0">
                <a:solidFill>
                  <a:schemeClr val="bg1"/>
                </a:solidFill>
                <a:latin typeface="Gabriola" panose="04040605051002020D02" pitchFamily="82" charset="0"/>
                <a:cs typeface="Times New Roman" panose="02020603050405020304" pitchFamily="18" charset="0"/>
              </a:rPr>
              <a:t>Postfix notation is also called as Reverse Polish Notation (RPN)</a:t>
            </a:r>
          </a:p>
        </p:txBody>
      </p:sp>
      <p:sp>
        <p:nvSpPr>
          <p:cNvPr id="8" name="Title 1"/>
          <p:cNvSpPr txBox="1">
            <a:spLocks/>
          </p:cNvSpPr>
          <p:nvPr/>
        </p:nvSpPr>
        <p:spPr>
          <a:xfrm>
            <a:off x="1955181" y="142693"/>
            <a:ext cx="4467922" cy="58047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1pPr>
            <a:lvl2pPr marR="0" lvl="1"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2pPr>
            <a:lvl3pPr marR="0" lvl="2"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3pPr>
            <a:lvl4pPr marR="0" lvl="3"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4pPr>
            <a:lvl5pPr marR="0" lvl="4"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5pPr>
            <a:lvl6pPr marR="0" lvl="5"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6pPr>
            <a:lvl7pPr marR="0" lvl="6"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7pPr>
            <a:lvl8pPr marR="0" lvl="7"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8pPr>
            <a:lvl9pPr marR="0" lvl="8"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9pPr>
          </a:lstStyle>
          <a:p>
            <a:r>
              <a:rPr lang="en-US" sz="3200" b="1" dirty="0" smtClean="0">
                <a:solidFill>
                  <a:srgbClr val="000000"/>
                </a:solidFill>
                <a:latin typeface="Gabriola" panose="04040605051002020D02" pitchFamily="82" charset="0"/>
                <a:ea typeface="Arial"/>
                <a:cs typeface="Arial"/>
              </a:rPr>
              <a:t>Infix to Postfix Conversion Rules</a:t>
            </a:r>
            <a:endParaRPr lang="en-IN" sz="3200" b="1" dirty="0">
              <a:solidFill>
                <a:srgbClr val="000000"/>
              </a:solidFill>
              <a:latin typeface="Gabriola" panose="04040605051002020D02" pitchFamily="82" charset="0"/>
              <a:ea typeface="Arial"/>
              <a:cs typeface="Arial"/>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66</a:t>
            </a:fld>
            <a:endParaRPr lang="en"/>
          </a:p>
        </p:txBody>
      </p:sp>
    </p:spTree>
    <p:extLst>
      <p:ext uri="{BB962C8B-B14F-4D97-AF65-F5344CB8AC3E}">
        <p14:creationId xmlns:p14="http://schemas.microsoft.com/office/powerpoint/2010/main" val="2446697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1" name="Rectangle 3"/>
          <p:cNvSpPr>
            <a:spLocks noGrp="1" noChangeArrowheads="1"/>
          </p:cNvSpPr>
          <p:nvPr>
            <p:ph type="body" idx="4294967295"/>
          </p:nvPr>
        </p:nvSpPr>
        <p:spPr>
          <a:xfrm>
            <a:off x="1020337" y="528366"/>
            <a:ext cx="7707351" cy="4162580"/>
          </a:xfrm>
        </p:spPr>
        <p:txBody>
          <a:bodyPr/>
          <a:lstStyle/>
          <a:p>
            <a:pPr eaLnBrk="1" hangingPunct="1">
              <a:lnSpc>
                <a:spcPct val="90000"/>
              </a:lnSpc>
            </a:pPr>
            <a:r>
              <a:rPr lang="en-US" altLang="en-US" b="1" dirty="0" smtClean="0">
                <a:solidFill>
                  <a:srgbClr val="C00000"/>
                </a:solidFill>
                <a:latin typeface="Gabriola" panose="04040605051002020D02" pitchFamily="82" charset="0"/>
              </a:rPr>
              <a:t>Stack</a:t>
            </a:r>
          </a:p>
          <a:p>
            <a:pPr lvl="1" eaLnBrk="1" hangingPunct="1">
              <a:lnSpc>
                <a:spcPct val="90000"/>
              </a:lnSpc>
            </a:pPr>
            <a:r>
              <a:rPr lang="en-US" altLang="en-US" b="1" dirty="0" smtClean="0">
                <a:solidFill>
                  <a:srgbClr val="C00000"/>
                </a:solidFill>
                <a:latin typeface="Gabriola" panose="04040605051002020D02" pitchFamily="82" charset="0"/>
              </a:rPr>
              <a:t>Last In First Out (LIFO) data structure</a:t>
            </a:r>
          </a:p>
          <a:p>
            <a:pPr lvl="1" eaLnBrk="1" hangingPunct="1">
              <a:lnSpc>
                <a:spcPct val="90000"/>
              </a:lnSpc>
            </a:pPr>
            <a:r>
              <a:rPr lang="en-US" altLang="en-US" b="1" dirty="0" smtClean="0">
                <a:solidFill>
                  <a:srgbClr val="C00000"/>
                </a:solidFill>
                <a:latin typeface="Gabriola" panose="04040605051002020D02" pitchFamily="82" charset="0"/>
              </a:rPr>
              <a:t>Implemented as array or linked list</a:t>
            </a:r>
          </a:p>
          <a:p>
            <a:pPr lvl="1" eaLnBrk="1" hangingPunct="1">
              <a:lnSpc>
                <a:spcPct val="90000"/>
              </a:lnSpc>
            </a:pPr>
            <a:r>
              <a:rPr lang="en-US" altLang="en-US" b="1" dirty="0" smtClean="0">
                <a:solidFill>
                  <a:srgbClr val="C00000"/>
                </a:solidFill>
                <a:latin typeface="Gabriola" panose="04040605051002020D02" pitchFamily="82" charset="0"/>
              </a:rPr>
              <a:t>Arrays: limited number of elements</a:t>
            </a:r>
          </a:p>
          <a:p>
            <a:pPr lvl="1" eaLnBrk="1" hangingPunct="1">
              <a:lnSpc>
                <a:spcPct val="90000"/>
              </a:lnSpc>
            </a:pPr>
            <a:r>
              <a:rPr lang="en-US" altLang="en-US" b="1" dirty="0" smtClean="0">
                <a:solidFill>
                  <a:srgbClr val="C00000"/>
                </a:solidFill>
                <a:latin typeface="Gabriola" panose="04040605051002020D02" pitchFamily="82" charset="0"/>
              </a:rPr>
              <a:t>Linked lists: allow dynamic element addition</a:t>
            </a:r>
          </a:p>
          <a:p>
            <a:pPr eaLnBrk="1" hangingPunct="1">
              <a:lnSpc>
                <a:spcPct val="90000"/>
              </a:lnSpc>
            </a:pPr>
            <a:r>
              <a:rPr lang="en-US" altLang="en-US" b="1" dirty="0" smtClean="0">
                <a:solidFill>
                  <a:srgbClr val="C00000"/>
                </a:solidFill>
                <a:latin typeface="Gabriola" panose="04040605051002020D02" pitchFamily="82" charset="0"/>
              </a:rPr>
              <a:t>Stack use in compliers</a:t>
            </a:r>
          </a:p>
          <a:p>
            <a:pPr lvl="1" eaLnBrk="1" hangingPunct="1">
              <a:lnSpc>
                <a:spcPct val="90000"/>
              </a:lnSpc>
            </a:pPr>
            <a:r>
              <a:rPr lang="en-US" altLang="en-US" b="1" dirty="0" smtClean="0">
                <a:solidFill>
                  <a:srgbClr val="C00000"/>
                </a:solidFill>
                <a:latin typeface="Gabriola" panose="04040605051002020D02" pitchFamily="82" charset="0"/>
              </a:rPr>
              <a:t>Translate infix expressions into some form of postfix notation</a:t>
            </a:r>
          </a:p>
          <a:p>
            <a:pPr lvl="1" eaLnBrk="1" hangingPunct="1">
              <a:lnSpc>
                <a:spcPct val="90000"/>
              </a:lnSpc>
            </a:pPr>
            <a:r>
              <a:rPr lang="en-US" altLang="en-US" b="1" dirty="0" smtClean="0">
                <a:solidFill>
                  <a:srgbClr val="C00000"/>
                </a:solidFill>
                <a:latin typeface="Gabriola" panose="04040605051002020D02" pitchFamily="82" charset="0"/>
              </a:rPr>
              <a:t>Translate postfix expression into machine code</a:t>
            </a:r>
          </a:p>
          <a:p>
            <a:pPr eaLnBrk="1" hangingPunct="1">
              <a:lnSpc>
                <a:spcPct val="90000"/>
              </a:lnSpc>
            </a:pPr>
            <a:r>
              <a:rPr lang="en-US" altLang="en-US" b="1" dirty="0" smtClean="0">
                <a:solidFill>
                  <a:srgbClr val="C00000"/>
                </a:solidFill>
                <a:latin typeface="Gabriola" panose="04040605051002020D02" pitchFamily="82" charset="0"/>
              </a:rPr>
              <a:t>Standard Template Library (STL)</a:t>
            </a:r>
          </a:p>
          <a:p>
            <a:pPr lvl="1" eaLnBrk="1" hangingPunct="1">
              <a:lnSpc>
                <a:spcPct val="90000"/>
              </a:lnSpc>
            </a:pPr>
            <a:r>
              <a:rPr lang="en-US" altLang="en-US" b="1" dirty="0" smtClean="0">
                <a:solidFill>
                  <a:srgbClr val="C00000"/>
                </a:solidFill>
                <a:latin typeface="Gabriola" panose="04040605051002020D02" pitchFamily="82" charset="0"/>
              </a:rPr>
              <a:t>Provides a class to implement a stack in a program</a:t>
            </a:r>
          </a:p>
        </p:txBody>
      </p:sp>
      <p:sp>
        <p:nvSpPr>
          <p:cNvPr id="6" name="Title 1"/>
          <p:cNvSpPr txBox="1">
            <a:spLocks/>
          </p:cNvSpPr>
          <p:nvPr/>
        </p:nvSpPr>
        <p:spPr>
          <a:xfrm>
            <a:off x="3691553" y="0"/>
            <a:ext cx="2032740" cy="30584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1pPr>
            <a:lvl2pPr marR="0" lvl="1"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2pPr>
            <a:lvl3pPr marR="0" lvl="2"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3pPr>
            <a:lvl4pPr marR="0" lvl="3"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4pPr>
            <a:lvl5pPr marR="0" lvl="4"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5pPr>
            <a:lvl6pPr marR="0" lvl="5"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6pPr>
            <a:lvl7pPr marR="0" lvl="6"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7pPr>
            <a:lvl8pPr marR="0" lvl="7"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8pPr>
            <a:lvl9pPr marR="0" lvl="8" algn="l" rtl="0">
              <a:lnSpc>
                <a:spcPct val="100000"/>
              </a:lnSpc>
              <a:spcBef>
                <a:spcPts val="0"/>
              </a:spcBef>
              <a:spcAft>
                <a:spcPts val="0"/>
              </a:spcAft>
              <a:buClr>
                <a:schemeClr val="lt1"/>
              </a:buClr>
              <a:buSzPts val="2000"/>
              <a:buFont typeface="Roboto Slab Regular"/>
              <a:buNone/>
              <a:defRPr sz="2000" b="0" i="0" u="none" strike="noStrike" cap="none">
                <a:solidFill>
                  <a:schemeClr val="lt1"/>
                </a:solidFill>
                <a:latin typeface="Roboto Slab Regular"/>
                <a:ea typeface="Roboto Slab Regular"/>
                <a:cs typeface="Roboto Slab Regular"/>
                <a:sym typeface="Roboto Slab Regular"/>
              </a:defRPr>
            </a:lvl9pPr>
          </a:lstStyle>
          <a:p>
            <a:r>
              <a:rPr lang="en-US" sz="4400" b="1" dirty="0" smtClean="0">
                <a:solidFill>
                  <a:srgbClr val="000000"/>
                </a:solidFill>
                <a:latin typeface="Gabriola" panose="04040605051002020D02" pitchFamily="82" charset="0"/>
                <a:ea typeface="Arial"/>
                <a:cs typeface="Arial"/>
              </a:rPr>
              <a:t>Summary </a:t>
            </a:r>
            <a:endParaRPr lang="en-IN" sz="4400" b="1" dirty="0">
              <a:solidFill>
                <a:srgbClr val="000000"/>
              </a:solidFill>
              <a:latin typeface="Gabriola" panose="04040605051002020D02" pitchFamily="82" charset="0"/>
              <a:ea typeface="Arial"/>
              <a:cs typeface="Arial"/>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67</a:t>
            </a:fld>
            <a:endParaRPr lang="en"/>
          </a:p>
        </p:txBody>
      </p:sp>
    </p:spTree>
    <p:extLst>
      <p:ext uri="{BB962C8B-B14F-4D97-AF65-F5344CB8AC3E}">
        <p14:creationId xmlns:p14="http://schemas.microsoft.com/office/powerpoint/2010/main" val="394686452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74"/>
        <p:cNvGrpSpPr/>
        <p:nvPr/>
      </p:nvGrpSpPr>
      <p:grpSpPr>
        <a:xfrm>
          <a:off x="0" y="0"/>
          <a:ext cx="0" cy="0"/>
          <a:chOff x="0" y="0"/>
          <a:chExt cx="0" cy="0"/>
        </a:xfrm>
      </p:grpSpPr>
      <p:sp>
        <p:nvSpPr>
          <p:cNvPr id="475" name="Google Shape;475;p25"/>
          <p:cNvSpPr txBox="1">
            <a:spLocks noGrp="1"/>
          </p:cNvSpPr>
          <p:nvPr>
            <p:ph type="title" idx="4294967295"/>
          </p:nvPr>
        </p:nvSpPr>
        <p:spPr>
          <a:xfrm>
            <a:off x="4334905" y="162058"/>
            <a:ext cx="4754100" cy="138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b="1" dirty="0" smtClean="0">
                <a:solidFill>
                  <a:schemeClr val="tx2">
                    <a:lumMod val="10000"/>
                  </a:schemeClr>
                </a:solidFill>
                <a:latin typeface="Gabriola" panose="04040605051002020D02" pitchFamily="82" charset="0"/>
              </a:rPr>
              <a:t>Recap</a:t>
            </a:r>
            <a:endParaRPr sz="4800" b="1" dirty="0">
              <a:solidFill>
                <a:schemeClr val="tx2">
                  <a:lumMod val="10000"/>
                </a:schemeClr>
              </a:solidFill>
              <a:latin typeface="Gabriola" panose="04040605051002020D02" pitchFamily="82" charset="0"/>
            </a:endParaRPr>
          </a:p>
        </p:txBody>
      </p:sp>
      <p:sp>
        <p:nvSpPr>
          <p:cNvPr id="476" name="Google Shape;476;p25"/>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68</a:t>
            </a:fld>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Shape 613"/>
        <p:cNvGrpSpPr/>
        <p:nvPr/>
      </p:nvGrpSpPr>
      <p:grpSpPr>
        <a:xfrm>
          <a:off x="0" y="0"/>
          <a:ext cx="0" cy="0"/>
          <a:chOff x="0" y="0"/>
          <a:chExt cx="0" cy="0"/>
        </a:xfrm>
      </p:grpSpPr>
      <p:sp>
        <p:nvSpPr>
          <p:cNvPr id="614" name="Google Shape;614;p37"/>
          <p:cNvSpPr txBox="1">
            <a:spLocks noGrp="1"/>
          </p:cNvSpPr>
          <p:nvPr>
            <p:ph type="ctrTitle" idx="4294967295"/>
          </p:nvPr>
        </p:nvSpPr>
        <p:spPr>
          <a:xfrm rot="20301971">
            <a:off x="2429934" y="1904892"/>
            <a:ext cx="6593700" cy="272001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9600" b="1" dirty="0" smtClean="0">
                <a:solidFill>
                  <a:srgbClr val="FF0000"/>
                </a:solidFill>
                <a:latin typeface="Gabriola" panose="04040605051002020D02" pitchFamily="82" charset="0"/>
              </a:rPr>
              <a:t>Thank You</a:t>
            </a:r>
            <a:endParaRPr sz="9600" b="1" dirty="0">
              <a:solidFill>
                <a:srgbClr val="FF0000"/>
              </a:solidFill>
              <a:latin typeface="Gabriola" panose="04040605051002020D02" pitchFamily="82" charset="0"/>
            </a:endParaRPr>
          </a:p>
        </p:txBody>
      </p:sp>
      <p:sp>
        <p:nvSpPr>
          <p:cNvPr id="616" name="Google Shape;616;p37"/>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69</a:t>
            </a:fld>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type="body" idx="4294967295"/>
          </p:nvPr>
        </p:nvSpPr>
        <p:spPr>
          <a:xfrm>
            <a:off x="661639" y="611981"/>
            <a:ext cx="8370848" cy="4114800"/>
          </a:xfrm>
        </p:spPr>
        <p:txBody>
          <a:bodyPr/>
          <a:lstStyle/>
          <a:p>
            <a:pPr eaLnBrk="1" hangingPunct="1"/>
            <a:r>
              <a:rPr lang="en-US" altLang="en-US" sz="1800" b="1" dirty="0">
                <a:solidFill>
                  <a:schemeClr val="tx1">
                    <a:lumMod val="50000"/>
                  </a:schemeClr>
                </a:solidFill>
                <a:latin typeface="Gabriola" panose="04040605051002020D02" pitchFamily="82" charset="0"/>
              </a:rPr>
              <a:t>Stack</a:t>
            </a:r>
            <a:r>
              <a:rPr lang="en-US" altLang="en-US" sz="1800" dirty="0">
                <a:solidFill>
                  <a:schemeClr val="tx1">
                    <a:lumMod val="50000"/>
                  </a:schemeClr>
                </a:solidFill>
                <a:latin typeface="Gabriola" panose="04040605051002020D02" pitchFamily="82" charset="0"/>
              </a:rPr>
              <a:t>: A collection based on the principle of adding elements and retrieving them in the opposite order.</a:t>
            </a:r>
          </a:p>
          <a:p>
            <a:pPr lvl="1" eaLnBrk="1" hangingPunct="1"/>
            <a:r>
              <a:rPr lang="en-US" altLang="en-US" sz="1800" dirty="0">
                <a:solidFill>
                  <a:schemeClr val="tx1">
                    <a:lumMod val="50000"/>
                  </a:schemeClr>
                </a:solidFill>
                <a:latin typeface="Gabriola" panose="04040605051002020D02" pitchFamily="82" charset="0"/>
              </a:rPr>
              <a:t>Last-In, First-Out ("</a:t>
            </a:r>
            <a:r>
              <a:rPr lang="en-US" altLang="en-US" sz="1800" b="1" dirty="0">
                <a:solidFill>
                  <a:schemeClr val="tx1">
                    <a:lumMod val="50000"/>
                  </a:schemeClr>
                </a:solidFill>
                <a:latin typeface="Gabriola" panose="04040605051002020D02" pitchFamily="82" charset="0"/>
              </a:rPr>
              <a:t>LIFO</a:t>
            </a:r>
            <a:r>
              <a:rPr lang="en-US" altLang="en-US" sz="1800" dirty="0">
                <a:solidFill>
                  <a:schemeClr val="tx1">
                    <a:lumMod val="50000"/>
                  </a:schemeClr>
                </a:solidFill>
                <a:latin typeface="Gabriola" panose="04040605051002020D02" pitchFamily="82" charset="0"/>
              </a:rPr>
              <a:t>")</a:t>
            </a:r>
          </a:p>
          <a:p>
            <a:pPr lvl="1" eaLnBrk="1" hangingPunct="1"/>
            <a:r>
              <a:rPr lang="en-US" altLang="en-US" sz="1800" dirty="0">
                <a:solidFill>
                  <a:schemeClr val="tx1">
                    <a:lumMod val="50000"/>
                  </a:schemeClr>
                </a:solidFill>
                <a:latin typeface="Gabriola" panose="04040605051002020D02" pitchFamily="82" charset="0"/>
              </a:rPr>
              <a:t>Elements are stored in order of insertion.</a:t>
            </a:r>
          </a:p>
          <a:p>
            <a:pPr lvl="2" eaLnBrk="1" hangingPunct="1"/>
            <a:r>
              <a:rPr lang="en-US" altLang="en-US" sz="1400" dirty="0">
                <a:solidFill>
                  <a:schemeClr val="tx1">
                    <a:lumMod val="50000"/>
                  </a:schemeClr>
                </a:solidFill>
                <a:latin typeface="Gabriola" panose="04040605051002020D02" pitchFamily="82" charset="0"/>
              </a:rPr>
              <a:t>We do not think of them as having indexes.</a:t>
            </a:r>
          </a:p>
          <a:p>
            <a:pPr lvl="1" eaLnBrk="1" hangingPunct="1"/>
            <a:r>
              <a:rPr lang="en-US" altLang="en-US" sz="1800" dirty="0">
                <a:solidFill>
                  <a:schemeClr val="tx1">
                    <a:lumMod val="50000"/>
                  </a:schemeClr>
                </a:solidFill>
                <a:latin typeface="Gabriola" panose="04040605051002020D02" pitchFamily="82" charset="0"/>
              </a:rPr>
              <a:t>Client can only add/remove/examine </a:t>
            </a:r>
            <a:r>
              <a:rPr lang="en-US" altLang="en-US" sz="1800" dirty="0" smtClean="0">
                <a:solidFill>
                  <a:schemeClr val="tx1">
                    <a:lumMod val="50000"/>
                  </a:schemeClr>
                </a:solidFill>
                <a:latin typeface="Gabriola" panose="04040605051002020D02" pitchFamily="82" charset="0"/>
              </a:rPr>
              <a:t>the </a:t>
            </a:r>
            <a:r>
              <a:rPr lang="en-US" altLang="en-US" sz="1800" dirty="0">
                <a:solidFill>
                  <a:schemeClr val="tx1">
                    <a:lumMod val="50000"/>
                  </a:schemeClr>
                </a:solidFill>
                <a:latin typeface="Gabriola" panose="04040605051002020D02" pitchFamily="82" charset="0"/>
              </a:rPr>
              <a:t>last element added (the "top</a:t>
            </a:r>
            <a:r>
              <a:rPr lang="en-US" altLang="en-US" sz="1800" dirty="0" smtClean="0">
                <a:solidFill>
                  <a:schemeClr val="tx1">
                    <a:lumMod val="50000"/>
                  </a:schemeClr>
                </a:solidFill>
                <a:latin typeface="Gabriola" panose="04040605051002020D02" pitchFamily="82" charset="0"/>
              </a:rPr>
              <a:t>").</a:t>
            </a:r>
          </a:p>
          <a:p>
            <a:pPr marL="558800" lvl="1" indent="0" eaLnBrk="1" hangingPunct="1">
              <a:buNone/>
            </a:pPr>
            <a:endParaRPr lang="en-US" altLang="en-US" sz="1050" dirty="0" smtClean="0">
              <a:solidFill>
                <a:schemeClr val="tx1">
                  <a:lumMod val="50000"/>
                </a:schemeClr>
              </a:solidFill>
              <a:latin typeface="Gabriola" panose="04040605051002020D02" pitchFamily="82" charset="0"/>
            </a:endParaRPr>
          </a:p>
          <a:p>
            <a:pPr eaLnBrk="1" hangingPunct="1"/>
            <a:r>
              <a:rPr lang="en-US" altLang="en-US" sz="1800" dirty="0">
                <a:solidFill>
                  <a:schemeClr val="tx1">
                    <a:lumMod val="50000"/>
                  </a:schemeClr>
                </a:solidFill>
                <a:latin typeface="Gabriola" panose="04040605051002020D02" pitchFamily="82" charset="0"/>
              </a:rPr>
              <a:t>B</a:t>
            </a:r>
            <a:r>
              <a:rPr lang="en-US" altLang="en-US" sz="1800" dirty="0" smtClean="0">
                <a:solidFill>
                  <a:schemeClr val="tx1">
                    <a:lumMod val="50000"/>
                  </a:schemeClr>
                </a:solidFill>
                <a:latin typeface="Gabriola" panose="04040605051002020D02" pitchFamily="82" charset="0"/>
              </a:rPr>
              <a:t>asic </a:t>
            </a:r>
            <a:r>
              <a:rPr lang="en-US" altLang="en-US" sz="1800" dirty="0">
                <a:solidFill>
                  <a:schemeClr val="tx1">
                    <a:lumMod val="50000"/>
                  </a:schemeClr>
                </a:solidFill>
                <a:latin typeface="Gabriola" panose="04040605051002020D02" pitchFamily="82" charset="0"/>
              </a:rPr>
              <a:t>stack operations:</a:t>
            </a:r>
          </a:p>
          <a:p>
            <a:pPr lvl="1" eaLnBrk="1" hangingPunct="1"/>
            <a:r>
              <a:rPr lang="en-US" altLang="en-US" sz="1800" b="1" dirty="0">
                <a:solidFill>
                  <a:schemeClr val="tx1">
                    <a:lumMod val="50000"/>
                  </a:schemeClr>
                </a:solidFill>
                <a:latin typeface="Gabriola" panose="04040605051002020D02" pitchFamily="82" charset="0"/>
              </a:rPr>
              <a:t>push</a:t>
            </a:r>
            <a:r>
              <a:rPr lang="en-US" altLang="en-US" sz="1800" dirty="0">
                <a:solidFill>
                  <a:schemeClr val="tx1">
                    <a:lumMod val="50000"/>
                  </a:schemeClr>
                </a:solidFill>
                <a:latin typeface="Gabriola" panose="04040605051002020D02" pitchFamily="82" charset="0"/>
              </a:rPr>
              <a:t>: Add an element to the top.</a:t>
            </a:r>
          </a:p>
          <a:p>
            <a:pPr lvl="1" eaLnBrk="1" hangingPunct="1"/>
            <a:r>
              <a:rPr lang="en-US" altLang="en-US" sz="1800" b="1" dirty="0">
                <a:solidFill>
                  <a:schemeClr val="tx1">
                    <a:lumMod val="50000"/>
                  </a:schemeClr>
                </a:solidFill>
                <a:latin typeface="Gabriola" panose="04040605051002020D02" pitchFamily="82" charset="0"/>
              </a:rPr>
              <a:t>pop</a:t>
            </a:r>
            <a:r>
              <a:rPr lang="en-US" altLang="en-US" sz="1800" dirty="0">
                <a:solidFill>
                  <a:schemeClr val="tx1">
                    <a:lumMod val="50000"/>
                  </a:schemeClr>
                </a:solidFill>
                <a:latin typeface="Gabriola" panose="04040605051002020D02" pitchFamily="82" charset="0"/>
              </a:rPr>
              <a:t>: Remove the top element.</a:t>
            </a:r>
          </a:p>
          <a:p>
            <a:pPr lvl="1" eaLnBrk="1" hangingPunct="1"/>
            <a:r>
              <a:rPr lang="en-US" altLang="en-US" sz="1800" b="1" dirty="0">
                <a:solidFill>
                  <a:schemeClr val="tx1">
                    <a:lumMod val="50000"/>
                  </a:schemeClr>
                </a:solidFill>
                <a:latin typeface="Gabriola" panose="04040605051002020D02" pitchFamily="82" charset="0"/>
              </a:rPr>
              <a:t>peek</a:t>
            </a:r>
            <a:r>
              <a:rPr lang="en-US" altLang="en-US" sz="1800" dirty="0">
                <a:solidFill>
                  <a:schemeClr val="tx1">
                    <a:lumMod val="50000"/>
                  </a:schemeClr>
                </a:solidFill>
                <a:latin typeface="Gabriola" panose="04040605051002020D02" pitchFamily="82" charset="0"/>
              </a:rPr>
              <a:t>: Examine the top element.</a:t>
            </a:r>
          </a:p>
        </p:txBody>
      </p:sp>
      <p:sp>
        <p:nvSpPr>
          <p:cNvPr id="18436" name="Text Box 7"/>
          <p:cNvSpPr txBox="1">
            <a:spLocks noChangeArrowheads="1"/>
          </p:cNvSpPr>
          <p:nvPr/>
        </p:nvSpPr>
        <p:spPr bwMode="auto">
          <a:xfrm>
            <a:off x="6440614" y="4728002"/>
            <a:ext cx="689371"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defTabSz="685800" fontAlgn="base">
              <a:spcBef>
                <a:spcPct val="0"/>
              </a:spcBef>
              <a:spcAft>
                <a:spcPct val="0"/>
              </a:spcAft>
              <a:buClrTx/>
              <a:buNone/>
            </a:pPr>
            <a:r>
              <a:rPr lang="en-US" altLang="en-US" sz="2100" b="1" kern="1200" dirty="0">
                <a:solidFill>
                  <a:srgbClr val="000000"/>
                </a:solidFill>
                <a:latin typeface="Gabriola" panose="04040605051002020D02" pitchFamily="82" charset="0"/>
                <a:ea typeface="+mn-ea"/>
                <a:cs typeface="+mn-cs"/>
              </a:rPr>
              <a:t>stack</a:t>
            </a:r>
          </a:p>
        </p:txBody>
      </p:sp>
      <p:graphicFrame>
        <p:nvGraphicFramePr>
          <p:cNvPr id="209928" name="Group 8"/>
          <p:cNvGraphicFramePr>
            <a:graphicFrameLocks noGrp="1"/>
          </p:cNvGraphicFramePr>
          <p:nvPr>
            <p:extLst>
              <p:ext uri="{D42A27DB-BD31-4B8C-83A1-F6EECF244321}">
                <p14:modId xmlns:p14="http://schemas.microsoft.com/office/powerpoint/2010/main" val="2110166216"/>
              </p:ext>
            </p:extLst>
          </p:nvPr>
        </p:nvGraphicFramePr>
        <p:xfrm>
          <a:off x="5489972" y="3538538"/>
          <a:ext cx="1600200" cy="1188280"/>
        </p:xfrm>
        <a:graphic>
          <a:graphicData uri="http://schemas.openxmlformats.org/drawingml/2006/table">
            <a:tbl>
              <a:tblPr/>
              <a:tblGrid>
                <a:gridCol w="9144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tblGrid>
              <a:tr h="297069">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dirty="0">
                        <a:ln>
                          <a:noFill/>
                        </a:ln>
                        <a:solidFill>
                          <a:schemeClr val="tx1"/>
                        </a:solidFill>
                        <a:effectLst/>
                        <a:latin typeface="Gabriola" panose="04040605051002020D02" pitchFamily="82" charset="0"/>
                        <a:ea typeface="ＭＳ Ｐゴシック" charset="0"/>
                      </a:endParaRPr>
                    </a:p>
                  </a:txBody>
                  <a:tcPr marL="68580" marR="68580" marT="34235" marB="34235" horzOverflow="overflow">
                    <a:lnL cap="flat">
                      <a:noFill/>
                    </a:lnL>
                    <a:lnR w="28575" cap="flat" cmpd="sng" algn="ctr">
                      <a:solidFill>
                        <a:schemeClr val="tx1"/>
                      </a:solidFill>
                      <a:prstDash val="solid"/>
                      <a:round/>
                      <a:headEnd type="none" w="med" len="med"/>
                      <a:tailEnd type="none" w="med" len="med"/>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dirty="0">
                        <a:ln>
                          <a:noFill/>
                        </a:ln>
                        <a:solidFill>
                          <a:schemeClr val="tx1"/>
                        </a:solidFill>
                        <a:effectLst/>
                        <a:latin typeface="Gabriola" panose="04040605051002020D02" pitchFamily="82" charset="0"/>
                        <a:ea typeface="ＭＳ Ｐゴシック" charset="0"/>
                      </a:endParaRPr>
                    </a:p>
                  </a:txBody>
                  <a:tcPr marL="68580" marR="68580" marT="34235" marB="3423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97069">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500" b="1" i="1" u="none" strike="noStrike" cap="none" normalizeH="0" baseline="0">
                          <a:ln>
                            <a:noFill/>
                          </a:ln>
                          <a:solidFill>
                            <a:schemeClr val="tx1"/>
                          </a:solidFill>
                          <a:effectLst/>
                          <a:latin typeface="Gabriola" panose="04040605051002020D02" pitchFamily="82" charset="0"/>
                          <a:ea typeface="ＭＳ Ｐゴシック" charset="0"/>
                        </a:rPr>
                        <a:t>top</a:t>
                      </a:r>
                    </a:p>
                  </a:txBody>
                  <a:tcPr marL="68580" marR="68580" marT="34235" marB="34235" horzOverflow="overflow">
                    <a:lnL cap="flat">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1" i="0" u="none" strike="noStrike" cap="none" normalizeH="0" baseline="0" dirty="0">
                          <a:ln>
                            <a:noFill/>
                          </a:ln>
                          <a:solidFill>
                            <a:schemeClr val="tx1"/>
                          </a:solidFill>
                          <a:effectLst/>
                          <a:latin typeface="Gabriola" panose="04040605051002020D02" pitchFamily="82" charset="0"/>
                          <a:ea typeface="ＭＳ Ｐゴシック" charset="0"/>
                        </a:rPr>
                        <a:t>3</a:t>
                      </a:r>
                    </a:p>
                  </a:txBody>
                  <a:tcPr marL="68580" marR="68580" marT="34235" marB="3423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extLst>
                  <a:ext uri="{0D108BD9-81ED-4DB2-BD59-A6C34878D82A}">
                    <a16:rowId xmlns:a16="http://schemas.microsoft.com/office/drawing/2014/main" val="10001"/>
                  </a:ext>
                </a:extLst>
              </a:tr>
              <a:tr h="297069">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Gabriola" panose="04040605051002020D02" pitchFamily="82" charset="0"/>
                        <a:ea typeface="ＭＳ Ｐゴシック" charset="0"/>
                      </a:endParaRPr>
                    </a:p>
                  </a:txBody>
                  <a:tcPr marL="68580" marR="68580" marT="34235" marB="34235" horzOverflow="overflow">
                    <a:lnL cap="flat">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1" i="0" u="none" strike="noStrike" cap="none" normalizeH="0" baseline="0" dirty="0">
                          <a:ln>
                            <a:noFill/>
                          </a:ln>
                          <a:solidFill>
                            <a:schemeClr val="tx1"/>
                          </a:solidFill>
                          <a:effectLst/>
                          <a:latin typeface="Gabriola" panose="04040605051002020D02" pitchFamily="82" charset="0"/>
                          <a:ea typeface="ＭＳ Ｐゴシック" charset="0"/>
                        </a:rPr>
                        <a:t>2</a:t>
                      </a:r>
                    </a:p>
                  </a:txBody>
                  <a:tcPr marL="68580" marR="68580" marT="34235" marB="3423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extLst>
                  <a:ext uri="{0D108BD9-81ED-4DB2-BD59-A6C34878D82A}">
                    <a16:rowId xmlns:a16="http://schemas.microsoft.com/office/drawing/2014/main" val="10002"/>
                  </a:ext>
                </a:extLst>
              </a:tr>
              <a:tr h="297069">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500" b="1" i="1" u="none" strike="noStrike" cap="none" normalizeH="0" baseline="0" dirty="0">
                          <a:ln>
                            <a:noFill/>
                          </a:ln>
                          <a:solidFill>
                            <a:schemeClr val="tx1"/>
                          </a:solidFill>
                          <a:effectLst/>
                          <a:latin typeface="Gabriola" panose="04040605051002020D02" pitchFamily="82" charset="0"/>
                          <a:ea typeface="ＭＳ Ｐゴシック" charset="0"/>
                        </a:rPr>
                        <a:t>bottom</a:t>
                      </a:r>
                    </a:p>
                  </a:txBody>
                  <a:tcPr marL="68580" marR="68580" marT="34235" marB="34235" horzOverflow="overflow">
                    <a:lnL cap="flat">
                      <a:noFill/>
                    </a:lnL>
                    <a:lnR w="28575"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500" b="1" i="0" u="none" strike="noStrike" cap="none" normalizeH="0" baseline="0" dirty="0">
                          <a:ln>
                            <a:noFill/>
                          </a:ln>
                          <a:solidFill>
                            <a:schemeClr val="tx1"/>
                          </a:solidFill>
                          <a:effectLst/>
                          <a:latin typeface="Gabriola" panose="04040605051002020D02" pitchFamily="82" charset="0"/>
                          <a:ea typeface="ＭＳ Ｐゴシック" charset="0"/>
                        </a:rPr>
                        <a:t>1</a:t>
                      </a:r>
                    </a:p>
                  </a:txBody>
                  <a:tcPr marL="68580" marR="68580" marT="34235" marB="3423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AEAEA"/>
                    </a:solidFill>
                  </a:tcPr>
                </a:tc>
                <a:extLst>
                  <a:ext uri="{0D108BD9-81ED-4DB2-BD59-A6C34878D82A}">
                    <a16:rowId xmlns:a16="http://schemas.microsoft.com/office/drawing/2014/main" val="10003"/>
                  </a:ext>
                </a:extLst>
              </a:tr>
            </a:tbl>
          </a:graphicData>
        </a:graphic>
      </p:graphicFrame>
      <p:sp>
        <p:nvSpPr>
          <p:cNvPr id="209950" name="Line 30"/>
          <p:cNvSpPr>
            <a:spLocks noChangeShapeType="1"/>
          </p:cNvSpPr>
          <p:nvPr/>
        </p:nvSpPr>
        <p:spPr bwMode="auto">
          <a:xfrm>
            <a:off x="6372225" y="3228976"/>
            <a:ext cx="167879" cy="279797"/>
          </a:xfrm>
          <a:prstGeom prst="line">
            <a:avLst/>
          </a:prstGeom>
          <a:noFill/>
          <a:ln w="9525">
            <a:solidFill>
              <a:schemeClr val="tx1"/>
            </a:solidFill>
            <a:round/>
            <a:headEnd/>
            <a:tailEnd type="triangle" w="med" len="med"/>
          </a:ln>
          <a:effectLst/>
          <a:extLst>
            <a:ext uri="{909E8E84-426E-40dd-AFC4-6F175D3DCCD1}"/>
            <a:ext uri="{AF507438-7753-43e0-B8FC-AC1667EBCBE1}"/>
          </a:extLst>
        </p:spPr>
        <p:txBody>
          <a:bodyPr/>
          <a:lstStyle/>
          <a:p>
            <a:pPr defTabSz="685800">
              <a:buClrTx/>
              <a:defRPr/>
            </a:pPr>
            <a:endParaRPr lang="en-US" sz="2100" kern="1200">
              <a:ea typeface="+mn-ea"/>
              <a:cs typeface="+mn-cs"/>
            </a:endParaRPr>
          </a:p>
        </p:txBody>
      </p:sp>
      <p:sp>
        <p:nvSpPr>
          <p:cNvPr id="18453" name="Text Box 31"/>
          <p:cNvSpPr txBox="1">
            <a:spLocks noChangeArrowheads="1"/>
          </p:cNvSpPr>
          <p:nvPr/>
        </p:nvSpPr>
        <p:spPr bwMode="auto">
          <a:xfrm>
            <a:off x="6696075" y="2930129"/>
            <a:ext cx="753732"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defTabSz="685800" fontAlgn="base">
              <a:spcBef>
                <a:spcPct val="0"/>
              </a:spcBef>
              <a:spcAft>
                <a:spcPct val="0"/>
              </a:spcAft>
              <a:buClrTx/>
              <a:buNone/>
            </a:pPr>
            <a:r>
              <a:rPr lang="en-US" altLang="en-US" sz="1500" b="1" kern="1200" dirty="0">
                <a:solidFill>
                  <a:srgbClr val="000000"/>
                </a:solidFill>
                <a:latin typeface="Gabriola" panose="04040605051002020D02" pitchFamily="82" charset="0"/>
                <a:ea typeface="+mn-ea"/>
                <a:cs typeface="+mn-cs"/>
              </a:rPr>
              <a:t>pop, peek</a:t>
            </a:r>
          </a:p>
        </p:txBody>
      </p:sp>
      <p:sp>
        <p:nvSpPr>
          <p:cNvPr id="18454" name="Text Box 32"/>
          <p:cNvSpPr txBox="1">
            <a:spLocks noChangeArrowheads="1"/>
          </p:cNvSpPr>
          <p:nvPr/>
        </p:nvSpPr>
        <p:spPr bwMode="auto">
          <a:xfrm>
            <a:off x="5961460" y="2931319"/>
            <a:ext cx="481222"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Marlett" pitchFamily="2" charset="2"/>
              <a:buChar char="8"/>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defTabSz="685800" fontAlgn="base">
              <a:spcBef>
                <a:spcPct val="0"/>
              </a:spcBef>
              <a:spcAft>
                <a:spcPct val="0"/>
              </a:spcAft>
              <a:buClrTx/>
              <a:buNone/>
            </a:pPr>
            <a:r>
              <a:rPr lang="en-US" altLang="en-US" sz="1500" b="1" kern="1200" dirty="0">
                <a:solidFill>
                  <a:srgbClr val="000000"/>
                </a:solidFill>
                <a:latin typeface="Gabriola" panose="04040605051002020D02" pitchFamily="82" charset="0"/>
                <a:ea typeface="+mn-ea"/>
                <a:cs typeface="+mn-cs"/>
              </a:rPr>
              <a:t>push</a:t>
            </a:r>
          </a:p>
        </p:txBody>
      </p:sp>
      <p:sp>
        <p:nvSpPr>
          <p:cNvPr id="209953" name="Line 33"/>
          <p:cNvSpPr>
            <a:spLocks noChangeShapeType="1"/>
          </p:cNvSpPr>
          <p:nvPr/>
        </p:nvSpPr>
        <p:spPr bwMode="auto">
          <a:xfrm flipV="1">
            <a:off x="6861572" y="3228976"/>
            <a:ext cx="228600" cy="269081"/>
          </a:xfrm>
          <a:prstGeom prst="line">
            <a:avLst/>
          </a:prstGeom>
          <a:noFill/>
          <a:ln w="9525">
            <a:solidFill>
              <a:schemeClr val="tx1"/>
            </a:solidFill>
            <a:round/>
            <a:headEnd/>
            <a:tailEnd type="triangle" w="med" len="med"/>
          </a:ln>
          <a:effectLst/>
          <a:extLst>
            <a:ext uri="{909E8E84-426E-40dd-AFC4-6F175D3DCCD1}"/>
            <a:ext uri="{AF507438-7753-43e0-B8FC-AC1667EBCBE1}"/>
          </a:extLst>
        </p:spPr>
        <p:txBody>
          <a:bodyPr/>
          <a:lstStyle/>
          <a:p>
            <a:pPr defTabSz="685800">
              <a:buClrTx/>
              <a:defRPr/>
            </a:pPr>
            <a:endParaRPr lang="en-US" sz="2100" kern="1200">
              <a:ea typeface="+mn-ea"/>
              <a:cs typeface="+mn-cs"/>
            </a:endParaRPr>
          </a:p>
        </p:txBody>
      </p:sp>
      <p:pic>
        <p:nvPicPr>
          <p:cNvPr id="18456" name="Picture 29" descr="http://www.polyvore.com/cgi/img-thing?.out=jpg&amp;size=l&amp;tid=1465053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96075" y="1331266"/>
            <a:ext cx="1187054" cy="11870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p:cNvSpPr txBox="1"/>
          <p:nvPr/>
        </p:nvSpPr>
        <p:spPr>
          <a:xfrm>
            <a:off x="2278014" y="36225"/>
            <a:ext cx="3350419" cy="584775"/>
          </a:xfrm>
          <a:prstGeom prst="rect">
            <a:avLst/>
          </a:prstGeom>
          <a:noFill/>
        </p:spPr>
        <p:txBody>
          <a:bodyPr wrap="square" rtlCol="0">
            <a:spAutoFit/>
          </a:bodyPr>
          <a:lstStyle/>
          <a:p>
            <a:pPr algn="ctr"/>
            <a:r>
              <a:rPr lang="en-US" sz="3200" b="1" dirty="0">
                <a:latin typeface="Gabriola" panose="04040605051002020D02" pitchFamily="82" charset="0"/>
              </a:rPr>
              <a:t>The </a:t>
            </a:r>
            <a:r>
              <a:rPr lang="en-US" sz="3200" b="1" dirty="0" smtClean="0">
                <a:latin typeface="Gabriola" panose="04040605051002020D02" pitchFamily="82" charset="0"/>
              </a:rPr>
              <a:t>Stack Data structure</a:t>
            </a:r>
            <a:endParaRPr lang="en-US" sz="3200" b="1" dirty="0">
              <a:latin typeface="Gabriola" panose="04040605051002020D02" pitchFamily="82" charset="0"/>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spTree>
    <p:extLst>
      <p:ext uri="{BB962C8B-B14F-4D97-AF65-F5344CB8AC3E}">
        <p14:creationId xmlns:p14="http://schemas.microsoft.com/office/powerpoint/2010/main" val="815912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435">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435">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435">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43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type="body" idx="4294967295"/>
          </p:nvPr>
        </p:nvSpPr>
        <p:spPr>
          <a:xfrm>
            <a:off x="1172736" y="698461"/>
            <a:ext cx="5532864" cy="4361521"/>
          </a:xfrm>
        </p:spPr>
        <p:txBody>
          <a:bodyPr/>
          <a:lstStyle/>
          <a:p>
            <a:pPr eaLnBrk="1" hangingPunct="1"/>
            <a:r>
              <a:rPr lang="en-US" altLang="en-US" sz="1800" b="1" u="sng" dirty="0">
                <a:solidFill>
                  <a:schemeClr val="tx1">
                    <a:lumMod val="50000"/>
                  </a:schemeClr>
                </a:solidFill>
                <a:latin typeface="Gabriola" panose="04040605051002020D02" pitchFamily="82" charset="0"/>
              </a:rPr>
              <a:t>Programming languages and compilers:</a:t>
            </a:r>
          </a:p>
          <a:p>
            <a:pPr lvl="1" eaLnBrk="1" hangingPunct="1"/>
            <a:r>
              <a:rPr lang="en-US" altLang="en-US" sz="1500" b="1" dirty="0">
                <a:solidFill>
                  <a:schemeClr val="tx1">
                    <a:lumMod val="50000"/>
                  </a:schemeClr>
                </a:solidFill>
                <a:latin typeface="Gabriola" panose="04040605051002020D02" pitchFamily="82" charset="0"/>
              </a:rPr>
              <a:t>method calls are placed onto a stack </a:t>
            </a:r>
            <a:endParaRPr lang="en-US" altLang="en-US" sz="1500" b="1" i="1" dirty="0">
              <a:solidFill>
                <a:schemeClr val="tx1">
                  <a:lumMod val="50000"/>
                </a:schemeClr>
              </a:solidFill>
              <a:latin typeface="Gabriola" panose="04040605051002020D02" pitchFamily="82" charset="0"/>
            </a:endParaRPr>
          </a:p>
          <a:p>
            <a:pPr lvl="2" eaLnBrk="1" hangingPunct="1"/>
            <a:r>
              <a:rPr lang="en-US" altLang="en-US" sz="1500" b="1" i="1" dirty="0">
                <a:solidFill>
                  <a:schemeClr val="tx1">
                    <a:lumMod val="50000"/>
                  </a:schemeClr>
                </a:solidFill>
                <a:latin typeface="Gabriola" panose="04040605051002020D02" pitchFamily="82" charset="0"/>
              </a:rPr>
              <a:t>call=push</a:t>
            </a:r>
          </a:p>
          <a:p>
            <a:pPr lvl="2" eaLnBrk="1" hangingPunct="1"/>
            <a:r>
              <a:rPr lang="en-US" altLang="en-US" sz="1500" b="1" i="1" dirty="0">
                <a:solidFill>
                  <a:schemeClr val="tx1">
                    <a:lumMod val="50000"/>
                  </a:schemeClr>
                </a:solidFill>
                <a:latin typeface="Gabriola" panose="04040605051002020D02" pitchFamily="82" charset="0"/>
              </a:rPr>
              <a:t>return=pop</a:t>
            </a:r>
            <a:endParaRPr lang="en-US" altLang="en-US" sz="1500" b="1" dirty="0">
              <a:solidFill>
                <a:schemeClr val="tx1">
                  <a:lumMod val="50000"/>
                </a:schemeClr>
              </a:solidFill>
              <a:latin typeface="Gabriola" panose="04040605051002020D02" pitchFamily="82" charset="0"/>
            </a:endParaRPr>
          </a:p>
          <a:p>
            <a:pPr lvl="1" eaLnBrk="1" hangingPunct="1"/>
            <a:r>
              <a:rPr lang="en-US" altLang="en-US" sz="1500" b="1" dirty="0">
                <a:solidFill>
                  <a:schemeClr val="tx1">
                    <a:lumMod val="50000"/>
                  </a:schemeClr>
                </a:solidFill>
                <a:latin typeface="Gabriola" panose="04040605051002020D02" pitchFamily="82" charset="0"/>
              </a:rPr>
              <a:t>compilers use stacks to evaluate expressions</a:t>
            </a:r>
            <a:endParaRPr lang="en-US" altLang="en-US" b="1" dirty="0" smtClean="0">
              <a:solidFill>
                <a:schemeClr val="tx1">
                  <a:lumMod val="50000"/>
                </a:schemeClr>
              </a:solidFill>
              <a:latin typeface="Gabriola" panose="04040605051002020D02" pitchFamily="82" charset="0"/>
            </a:endParaRPr>
          </a:p>
          <a:p>
            <a:pPr eaLnBrk="1" hangingPunct="1"/>
            <a:r>
              <a:rPr lang="en-US" altLang="en-US" sz="1800" b="1" u="sng" dirty="0">
                <a:solidFill>
                  <a:schemeClr val="tx1">
                    <a:lumMod val="50000"/>
                  </a:schemeClr>
                </a:solidFill>
                <a:latin typeface="Gabriola" panose="04040605051002020D02" pitchFamily="82" charset="0"/>
              </a:rPr>
              <a:t>Matching up related pairs of things:</a:t>
            </a:r>
          </a:p>
          <a:p>
            <a:pPr lvl="1" eaLnBrk="1" hangingPunct="1"/>
            <a:r>
              <a:rPr lang="en-US" altLang="en-US" sz="1500" b="1" dirty="0">
                <a:solidFill>
                  <a:schemeClr val="tx1">
                    <a:lumMod val="50000"/>
                  </a:schemeClr>
                </a:solidFill>
                <a:latin typeface="Gabriola" panose="04040605051002020D02" pitchFamily="82" charset="0"/>
              </a:rPr>
              <a:t>find out whether a string is a palindrome</a:t>
            </a:r>
          </a:p>
          <a:p>
            <a:pPr lvl="1" eaLnBrk="1" hangingPunct="1"/>
            <a:r>
              <a:rPr lang="en-US" altLang="en-US" sz="1500" b="1" dirty="0">
                <a:solidFill>
                  <a:schemeClr val="tx1">
                    <a:lumMod val="50000"/>
                  </a:schemeClr>
                </a:solidFill>
                <a:latin typeface="Gabriola" panose="04040605051002020D02" pitchFamily="82" charset="0"/>
              </a:rPr>
              <a:t>examine a file to see if its braces { } match</a:t>
            </a:r>
          </a:p>
          <a:p>
            <a:pPr lvl="1" eaLnBrk="1" hangingPunct="1"/>
            <a:r>
              <a:rPr lang="en-US" altLang="en-US" sz="1500" b="1" dirty="0">
                <a:solidFill>
                  <a:schemeClr val="tx1">
                    <a:lumMod val="50000"/>
                  </a:schemeClr>
                </a:solidFill>
                <a:latin typeface="Gabriola" panose="04040605051002020D02" pitchFamily="82" charset="0"/>
              </a:rPr>
              <a:t>convert "infix" expressions to pre/postfix</a:t>
            </a:r>
          </a:p>
          <a:p>
            <a:pPr eaLnBrk="1" hangingPunct="1"/>
            <a:r>
              <a:rPr lang="en-US" altLang="en-US" sz="1800" b="1" u="sng" dirty="0">
                <a:solidFill>
                  <a:schemeClr val="tx1">
                    <a:lumMod val="50000"/>
                  </a:schemeClr>
                </a:solidFill>
                <a:latin typeface="Gabriola" panose="04040605051002020D02" pitchFamily="82" charset="0"/>
              </a:rPr>
              <a:t>Sophisticated algorithms:</a:t>
            </a:r>
          </a:p>
          <a:p>
            <a:pPr lvl="1" eaLnBrk="1" hangingPunct="1"/>
            <a:r>
              <a:rPr lang="en-US" altLang="en-US" sz="1500" b="1" dirty="0">
                <a:solidFill>
                  <a:schemeClr val="tx1">
                    <a:lumMod val="50000"/>
                  </a:schemeClr>
                </a:solidFill>
                <a:latin typeface="Gabriola" panose="04040605051002020D02" pitchFamily="82" charset="0"/>
              </a:rPr>
              <a:t>searching through a maze with "backtracking"</a:t>
            </a:r>
          </a:p>
          <a:p>
            <a:pPr lvl="1" eaLnBrk="1" hangingPunct="1"/>
            <a:r>
              <a:rPr lang="en-US" altLang="en-US" sz="1500" b="1" dirty="0">
                <a:solidFill>
                  <a:schemeClr val="tx1">
                    <a:lumMod val="50000"/>
                  </a:schemeClr>
                </a:solidFill>
                <a:latin typeface="Gabriola" panose="04040605051002020D02" pitchFamily="82" charset="0"/>
              </a:rPr>
              <a:t>many programs use an "undo stack" of previous operations</a:t>
            </a:r>
          </a:p>
        </p:txBody>
      </p:sp>
      <p:pic>
        <p:nvPicPr>
          <p:cNvPr id="20484" name="Picture 16" descr="http://i.stack.imgur.com/jqbf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85363" y="1009941"/>
            <a:ext cx="2010966" cy="1869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2263958" y="69081"/>
            <a:ext cx="4107105" cy="584775"/>
          </a:xfrm>
          <a:prstGeom prst="rect">
            <a:avLst/>
          </a:prstGeom>
          <a:noFill/>
        </p:spPr>
        <p:txBody>
          <a:bodyPr wrap="square" rtlCol="0">
            <a:spAutoFit/>
          </a:bodyPr>
          <a:lstStyle/>
          <a:p>
            <a:pPr algn="ctr"/>
            <a:r>
              <a:rPr lang="en-US" sz="3200" b="1" dirty="0" smtClean="0">
                <a:latin typeface="Gabriola" panose="04040605051002020D02" pitchFamily="82" charset="0"/>
              </a:rPr>
              <a:t>Stacks in Computer Science</a:t>
            </a:r>
            <a:endParaRPr lang="en-US" sz="3200" b="1" dirty="0">
              <a:latin typeface="Gabriola" panose="04040605051002020D02" pitchFamily="82" charset="0"/>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spTree>
    <p:extLst>
      <p:ext uri="{BB962C8B-B14F-4D97-AF65-F5344CB8AC3E}">
        <p14:creationId xmlns:p14="http://schemas.microsoft.com/office/powerpoint/2010/main" val="595926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48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48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48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48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483">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483">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483">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048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50250" y="128898"/>
            <a:ext cx="2676293" cy="857250"/>
          </a:xfrm>
        </p:spPr>
        <p:txBody>
          <a:bodyPr>
            <a:normAutofit/>
          </a:bodyPr>
          <a:lstStyle/>
          <a:p>
            <a:pPr marL="0" indent="0" algn="l">
              <a:buNone/>
            </a:pPr>
            <a:r>
              <a:rPr lang="en-US" sz="3200" b="1" dirty="0">
                <a:solidFill>
                  <a:srgbClr val="000000"/>
                </a:solidFill>
                <a:latin typeface="Gabriola" panose="04040605051002020D02" pitchFamily="82" charset="0"/>
                <a:ea typeface="Arial"/>
                <a:cs typeface="Arial"/>
                <a:sym typeface="Arial"/>
              </a:rPr>
              <a:t>Basic Idea</a:t>
            </a:r>
            <a:endParaRPr lang="en-IN" sz="3200" b="1" dirty="0">
              <a:solidFill>
                <a:srgbClr val="000000"/>
              </a:solidFill>
              <a:latin typeface="Gabriola" panose="04040605051002020D02" pitchFamily="82" charset="0"/>
              <a:ea typeface="Arial"/>
              <a:cs typeface="Arial"/>
              <a:sym typeface="Arial"/>
            </a:endParaRPr>
          </a:p>
        </p:txBody>
      </p:sp>
      <p:sp>
        <p:nvSpPr>
          <p:cNvPr id="3" name="Content Placeholder 2"/>
          <p:cNvSpPr>
            <a:spLocks noGrp="1"/>
          </p:cNvSpPr>
          <p:nvPr>
            <p:ph idx="4294967295"/>
          </p:nvPr>
        </p:nvSpPr>
        <p:spPr>
          <a:xfrm>
            <a:off x="968646" y="889504"/>
            <a:ext cx="7698038" cy="3565525"/>
          </a:xfrm>
          <a:prstGeom prst="rect">
            <a:avLst/>
          </a:prstGeom>
        </p:spPr>
        <p:txBody>
          <a:bodyPr>
            <a:normAutofit/>
          </a:bodyPr>
          <a:lstStyle/>
          <a:p>
            <a:pPr algn="just">
              <a:lnSpc>
                <a:spcPct val="110000"/>
              </a:lnSpc>
              <a:buFont typeface="Arial" pitchFamily="34" charset="0"/>
              <a:buChar char="•"/>
            </a:pPr>
            <a:r>
              <a:rPr lang="en-IN" b="1" dirty="0">
                <a:solidFill>
                  <a:schemeClr val="tx1">
                    <a:lumMod val="50000"/>
                  </a:schemeClr>
                </a:solidFill>
                <a:latin typeface="Gabriola" panose="04040605051002020D02" pitchFamily="82" charset="0"/>
                <a:cs typeface="Times New Roman" pitchFamily="18" charset="0"/>
              </a:rPr>
              <a:t>A stack is an Abstract Data Type (ADT), commonly used in most programming languages. It is named stack as it behaves like a real-world stack, for example – </a:t>
            </a:r>
            <a:endParaRPr lang="en-IN" b="1" dirty="0" smtClean="0">
              <a:solidFill>
                <a:schemeClr val="tx1">
                  <a:lumMod val="50000"/>
                </a:schemeClr>
              </a:solidFill>
              <a:latin typeface="Gabriola" panose="04040605051002020D02" pitchFamily="82" charset="0"/>
              <a:cs typeface="Times New Roman" pitchFamily="18" charset="0"/>
            </a:endParaRPr>
          </a:p>
          <a:p>
            <a:pPr lvl="1" algn="just">
              <a:lnSpc>
                <a:spcPct val="110000"/>
              </a:lnSpc>
              <a:buFont typeface="Arial" pitchFamily="34" charset="0"/>
              <a:buChar char="•"/>
            </a:pPr>
            <a:r>
              <a:rPr lang="en-IN" b="1" dirty="0" smtClean="0">
                <a:solidFill>
                  <a:schemeClr val="tx1">
                    <a:lumMod val="50000"/>
                  </a:schemeClr>
                </a:solidFill>
                <a:latin typeface="Gabriola" panose="04040605051002020D02" pitchFamily="82" charset="0"/>
                <a:cs typeface="Times New Roman" pitchFamily="18" charset="0"/>
              </a:rPr>
              <a:t>a </a:t>
            </a:r>
            <a:r>
              <a:rPr lang="en-IN" b="1" dirty="0">
                <a:solidFill>
                  <a:schemeClr val="tx1">
                    <a:lumMod val="50000"/>
                  </a:schemeClr>
                </a:solidFill>
                <a:latin typeface="Gabriola" panose="04040605051002020D02" pitchFamily="82" charset="0"/>
                <a:cs typeface="Times New Roman" pitchFamily="18" charset="0"/>
              </a:rPr>
              <a:t>deck of cards </a:t>
            </a:r>
            <a:endParaRPr lang="en-IN" b="1" dirty="0" smtClean="0">
              <a:solidFill>
                <a:schemeClr val="tx1">
                  <a:lumMod val="50000"/>
                </a:schemeClr>
              </a:solidFill>
              <a:latin typeface="Gabriola" panose="04040605051002020D02" pitchFamily="82" charset="0"/>
              <a:cs typeface="Times New Roman" pitchFamily="18" charset="0"/>
            </a:endParaRPr>
          </a:p>
          <a:p>
            <a:pPr lvl="1" algn="just">
              <a:lnSpc>
                <a:spcPct val="110000"/>
              </a:lnSpc>
              <a:buFont typeface="Arial" pitchFamily="34" charset="0"/>
              <a:buChar char="•"/>
            </a:pPr>
            <a:r>
              <a:rPr lang="en-IN" b="1" dirty="0" smtClean="0">
                <a:solidFill>
                  <a:schemeClr val="tx1">
                    <a:lumMod val="50000"/>
                  </a:schemeClr>
                </a:solidFill>
                <a:latin typeface="Gabriola" panose="04040605051002020D02" pitchFamily="82" charset="0"/>
                <a:cs typeface="Times New Roman" pitchFamily="18" charset="0"/>
              </a:rPr>
              <a:t>or </a:t>
            </a:r>
            <a:r>
              <a:rPr lang="en-IN" b="1" dirty="0">
                <a:solidFill>
                  <a:schemeClr val="tx1">
                    <a:lumMod val="50000"/>
                  </a:schemeClr>
                </a:solidFill>
                <a:latin typeface="Gabriola" panose="04040605051002020D02" pitchFamily="82" charset="0"/>
                <a:cs typeface="Times New Roman" pitchFamily="18" charset="0"/>
              </a:rPr>
              <a:t>a pile of plates, etc.</a:t>
            </a:r>
          </a:p>
        </p:txBody>
      </p:sp>
      <p:pic>
        <p:nvPicPr>
          <p:cNvPr id="1026" name="Picture 2" descr="Stack Examp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3888" y="2786906"/>
            <a:ext cx="5229010" cy="119511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spTree>
    <p:extLst>
      <p:ext uri="{BB962C8B-B14F-4D97-AF65-F5344CB8AC3E}">
        <p14:creationId xmlns:p14="http://schemas.microsoft.com/office/powerpoint/2010/main" val="1393567393"/>
      </p:ext>
    </p:extLst>
  </p:cSld>
  <p:clrMapOvr>
    <a:masterClrMapping/>
  </p:clrMapOvr>
  <p:timing>
    <p:tnLst>
      <p:par>
        <p:cTn id="1" dur="indefinite" restart="never" nodeType="tmRoot"/>
      </p:par>
    </p:tnLst>
  </p:timing>
</p:sld>
</file>

<file path=ppt/theme/theme1.xml><?xml version="1.0" encoding="utf-8"?>
<a:theme xmlns:a="http://schemas.openxmlformats.org/drawingml/2006/main" name="Kent template">
  <a:themeElements>
    <a:clrScheme name="Custom 347">
      <a:dk1>
        <a:srgbClr val="4A5C65"/>
      </a:dk1>
      <a:lt1>
        <a:srgbClr val="FFFFFF"/>
      </a:lt1>
      <a:dk2>
        <a:srgbClr val="A6BCC9"/>
      </a:dk2>
      <a:lt2>
        <a:srgbClr val="DEE9F2"/>
      </a:lt2>
      <a:accent1>
        <a:srgbClr val="02BDC7"/>
      </a:accent1>
      <a:accent2>
        <a:srgbClr val="FFB600"/>
      </a:accent2>
      <a:accent3>
        <a:srgbClr val="FF9755"/>
      </a:accent3>
      <a:accent4>
        <a:srgbClr val="FD6C68"/>
      </a:accent4>
      <a:accent5>
        <a:srgbClr val="FC4067"/>
      </a:accent5>
      <a:accent6>
        <a:srgbClr val="A6BCC9"/>
      </a:accent6>
      <a:hlink>
        <a:srgbClr val="02BDC7"/>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8A9BD2750EAC24EB70E1DF2481FFEB8" ma:contentTypeVersion="2" ma:contentTypeDescription="Create a new document." ma:contentTypeScope="" ma:versionID="a6a8f17024444c1ab20352b26fcdc8ac">
  <xsd:schema xmlns:xsd="http://www.w3.org/2001/XMLSchema" xmlns:xs="http://www.w3.org/2001/XMLSchema" xmlns:p="http://schemas.microsoft.com/office/2006/metadata/properties" xmlns:ns2="d3ad3ddf-2d0a-4bb3-9b93-e7da77996da3" targetNamespace="http://schemas.microsoft.com/office/2006/metadata/properties" ma:root="true" ma:fieldsID="fd82186439fbc82e038b348f6a489cf1" ns2:_="">
    <xsd:import namespace="d3ad3ddf-2d0a-4bb3-9b93-e7da77996da3"/>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3ad3ddf-2d0a-4bb3-9b93-e7da77996da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1815450-91F2-4E60-95CA-60B1620EB2E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3ad3ddf-2d0a-4bb3-9b93-e7da77996da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F2B9088-AA0A-412D-8892-719EB3894DE4}">
  <ds:schemaRefs>
    <ds:schemaRef ds:uri="http://schemas.microsoft.com/sharepoint/v3/contenttype/forms"/>
  </ds:schemaRefs>
</ds:datastoreItem>
</file>

<file path=customXml/itemProps3.xml><?xml version="1.0" encoding="utf-8"?>
<ds:datastoreItem xmlns:ds="http://schemas.openxmlformats.org/officeDocument/2006/customXml" ds:itemID="{10B92588-6AFE-4FCF-911F-8D37D80E0C75}">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1524</TotalTime>
  <Words>3688</Words>
  <Application>Microsoft Office PowerPoint</Application>
  <PresentationFormat>On-screen Show (16:9)</PresentationFormat>
  <Paragraphs>1068</Paragraphs>
  <Slides>69</Slides>
  <Notes>52</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69</vt:i4>
      </vt:variant>
    </vt:vector>
  </HeadingPairs>
  <TitlesOfParts>
    <vt:vector size="85" baseType="lpstr">
      <vt:lpstr>Roboto Slab Regular</vt:lpstr>
      <vt:lpstr>Trebuchet MS</vt:lpstr>
      <vt:lpstr>Lato Light</vt:lpstr>
      <vt:lpstr>Consolas</vt:lpstr>
      <vt:lpstr>Calibri</vt:lpstr>
      <vt:lpstr>Courier New</vt:lpstr>
      <vt:lpstr>Wingdings</vt:lpstr>
      <vt:lpstr>Arial</vt:lpstr>
      <vt:lpstr>Marlett</vt:lpstr>
      <vt:lpstr>Times</vt:lpstr>
      <vt:lpstr>Times New Roman</vt:lpstr>
      <vt:lpstr>MS PGothic</vt:lpstr>
      <vt:lpstr>Arial Narrow</vt:lpstr>
      <vt:lpstr>MS PGothic</vt:lpstr>
      <vt:lpstr>Gabriola</vt:lpstr>
      <vt:lpstr>Kent template</vt:lpstr>
      <vt:lpstr>Stack Data structure!</vt:lpstr>
      <vt:lpstr>PowerPoint Presentation</vt:lpstr>
      <vt:lpstr>Entry level  Questions</vt:lpstr>
      <vt:lpstr>Outline [Module 3 (Part 2)]</vt:lpstr>
      <vt:lpstr>Outline (Stack!)</vt:lpstr>
      <vt:lpstr>PowerPoint Presentation</vt:lpstr>
      <vt:lpstr>PowerPoint Presentation</vt:lpstr>
      <vt:lpstr>PowerPoint Presentation</vt:lpstr>
      <vt:lpstr>Basic Idea</vt:lpstr>
      <vt:lpstr>Stack Representation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Pushing and popping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Error checking</vt:lpstr>
      <vt:lpstr>PowerPoint Presentation</vt:lpstr>
      <vt:lpstr>PowerPoint Presentation</vt:lpstr>
      <vt:lpstr>Pushing an element into stack</vt:lpstr>
      <vt:lpstr>Popping an element from stack</vt:lpstr>
      <vt:lpstr>Checking for Stack Empty</vt:lpstr>
      <vt:lpstr>Checking for Stack Full</vt:lpstr>
      <vt:lpstr>Example: A Stack using an Array</vt:lpstr>
      <vt:lpstr>Example: A Stack using Linked List</vt:lpstr>
      <vt:lpstr>Applications of Stack (1)</vt:lpstr>
      <vt:lpstr>Applications of Stack (2)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Infix and Postfix Notations </vt:lpstr>
      <vt:lpstr>4. Evaluation of Postfix Expressions</vt:lpstr>
      <vt:lpstr>Postfix Expressions Calculator</vt:lpstr>
      <vt:lpstr>5. Infix to Postfix </vt:lpstr>
      <vt:lpstr>Infix to postfix conversion</vt:lpstr>
      <vt:lpstr>PowerPoint Presentation</vt:lpstr>
      <vt:lpstr>Infix to Postfix Conversion</vt:lpstr>
      <vt:lpstr>PowerPoint Presentation</vt:lpstr>
      <vt:lpstr>PowerPoint Presentation</vt:lpstr>
      <vt:lpstr>Recap</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2</dc:title>
  <dc:creator>Rouf Khan</dc:creator>
  <cp:lastModifiedBy>Anmol Verma</cp:lastModifiedBy>
  <cp:revision>115</cp:revision>
  <dcterms:modified xsi:type="dcterms:W3CDTF">2021-08-14T08:22:47Z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0x010100E8A9BD2750EAC24EB70E1DF2481FFEB8</vt:lpwstr>
  </property>
</Properties>
</file>