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ink/ink4.xml" ContentType="application/inkml+xml"/>
  <Override PartName="/ppt/ink/ink3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ink/ink8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12.xml" ContentType="application/inkml+xml"/>
  <Override PartName="/ppt/ink/ink13.xml" ContentType="application/inkml+xml"/>
  <Override PartName="/ppt/ink/ink9.xml" ContentType="application/inkml+xml"/>
  <Override PartName="/ppt/ink/ink11.xml" ContentType="application/inkml+xml"/>
  <Override PartName="/ppt/ink/ink10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95" r:id="rId2"/>
    <p:sldId id="258" r:id="rId3"/>
    <p:sldId id="352" r:id="rId4"/>
    <p:sldId id="359" r:id="rId5"/>
    <p:sldId id="420" r:id="rId6"/>
    <p:sldId id="442" r:id="rId7"/>
    <p:sldId id="441" r:id="rId8"/>
    <p:sldId id="421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4" r:id="rId28"/>
    <p:sldId id="446" r:id="rId29"/>
    <p:sldId id="448" r:id="rId30"/>
    <p:sldId id="266" r:id="rId31"/>
    <p:sldId id="278" r:id="rId32"/>
  </p:sldIdLst>
  <p:sldSz cx="9144000" cy="5143500" type="screen16x9"/>
  <p:notesSz cx="6858000" cy="9144000"/>
  <p:embeddedFontLst>
    <p:embeddedFont>
      <p:font typeface="Monotype Corsiva" panose="03010101010201010101" pitchFamily="66" charset="0"/>
      <p:italic r:id="rId34"/>
    </p:embeddedFont>
    <p:embeddedFont>
      <p:font typeface="Roboto Slab Regular" panose="020B0604020202020204" charset="0"/>
      <p:regular r:id="rId35"/>
      <p:bold r:id="rId36"/>
    </p:embeddedFont>
    <p:embeddedFont>
      <p:font typeface="Lato Light" panose="020B0604020202020204" charset="0"/>
      <p:regular r:id="rId37"/>
      <p:bold r:id="rId38"/>
      <p:italic r:id="rId39"/>
      <p:boldItalic r:id="rId40"/>
    </p:embeddedFont>
    <p:embeddedFont>
      <p:font typeface="Comic Sans MS" panose="030F0702030302020204" pitchFamily="66" charset="0"/>
      <p:regular r:id="rId41"/>
      <p:bold r:id="rId42"/>
      <p:italic r:id="rId43"/>
      <p:boldItalic r:id="rId44"/>
    </p:embeddedFont>
    <p:embeddedFont>
      <p:font typeface="Gabriola" panose="04040605051002020D02" pitchFamily="82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40:28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15333 2977 0,'0'-14'94,"26"1"-78,1 13-1,-1-13-15,14 0 16,13 13 0,13 0-16,0 0 15,0 0-15,-26 13 16,-1 0-1,-12 14-15,-14-14 16,0 0 0,1 27-16,-1 13 15,0 13 1,-13-13-16,0-14 16,0 1-1,0-27-15,0 1 16,0-1-16,0-40 78,0-26-62,0-13-16,0 27 15,0-28 1,40-38-16,-14 38 15,1-12 1,-1 26-16,27 0 16,-27 14-1,1 12-15,-1 1 16,14-1-16,0 1 16,-27 26-1,27-14-15,-14 1 16,1 13-1,-14 0-15,13 0 16,1 0 0,-1 0-1,1 27 1,-1 12-16,14 41 16,-14-27-16,1 0 15,-1-1 1,-13 1-16,14 0 15,-1 0 1,-12 40-16,-1-14 16,26 14-1,-25-40-15,-14 0 16,0-27 0,0-13-16,0 14 15</inkml:trace>
  <inkml:trace contextRef="#ctx0" brushRef="#br0" timeOffset="716.8832">16179 3532 0,'-13'0'31,"-13"0"0,-1 80-31,-39 39 16,-27 26 0,1 54-16,-1-14 15,1 0 1,12-66-16,27-26 15,27-40 1,-1-27-16,27-13 16,0 0-1</inkml:trace>
  <inkml:trace contextRef="#ctx0" brushRef="#br0" timeOffset="1950.0235">15002 5027 0,'26'0'125,"-12"0"-125,12 27 15,0-27-15,1 39 16,-14 1 0,14 0-16,-14-1 15,0-25 1,-13-1-16,0 13 16,13-26-1,-13 13 1,0-26 46,0-40-46,0 0 0,0-13-16,14 27 15,-1 12 1,0 1-16,-13-14 15,13 13 1,0 14 0,1 0-1,-1 0 1,0 13-16,0 0 31,1 0-31,-1 0 16,0 0-1,14 13-15,-27 13 16,26 1 0,-13-1-16,0-12 15,1 25 1,-1-12-16,0 12 16,-13-12-1,0 13-15,13-14 16,-13-13-1,0 1-15,0-1 16,0 0 15</inkml:trace>
  <inkml:trace contextRef="#ctx0" brushRef="#br0" timeOffset="2910.1338">15729 4948 0,'0'0'0,"0"26"110,0 14-95,0 0 1,-13 12-16,-13 1 16,13 0-16,-14-13 15,14 13 1,0-13-16,13-14 15,-14 14 1,14-14-16,-13 1 16,13-1-1,-13 1-15,13-14 16,-13 13 0,13-13-16,0 1 15,0-1 16,0 0 1</inkml:trace>
  <inkml:trace contextRef="#ctx0" brushRef="#br0" timeOffset="3981.7992">15729 5384 0,'14'0'15,"-1"0"1,0 0-16,14 0 16,-14 0-1,13 0-15,1 0 16,-14 0-16,0 0 16,0 0-1,1 0 1,-1 0 15,-13 13-15,0 1-1,0 25 1,0 1-16,-13 0 16,-1-14-16,1 1 15,0-14 1,13 0-1,-13 0 1,26-13 140,13 0-140,27 0-16,27-26 16,-14-14-1,13 1-15,1 12 16,-14 14-1,-27-14-15,1 14 16,-27 0 0,1 0-16,-1 13 31</inkml:trace>
  <inkml:trace contextRef="#ctx0" brushRef="#br0" timeOffset="4821.172">16629 3717 0,'0'-13'16,"0"0"-1,27 13 1,52-13-16,40 13 15,13 0 1,1 13-16,-14 13 16,-27 14-1,-26-27-15,-26 14 16,0-14 0,-1 13-16,-12 1 15,-14-1 1,14 1-16,-1-27 15,-13 13 1,-13 0-16,0 1 16</inkml:trace>
  <inkml:trace contextRef="#ctx0" brushRef="#br0" timeOffset="6004.4915">17634 4551 0,'0'-13'79,"0"-1"-64,14 14 1,12 0-16,-13 0 15,14 0 1,13 0-16,-14 0 16,0 0-1,-12 0-15,-1 0 16,0 0 0,0 14-16,-13-1 31,14 0-16,-14 0 1,0-26 109,0-27-125,0 27 16,0-27-1,13 14-15,0 13 32,-13 0-32,13-1 31,1 1-16,-1 13 17,0 0-17,0 0-15,0 0 32,1 0-32,-1 13 15,13 14 1,-12 12-1,12 1-15,-26-13 16,13 12 0,-13 1-16,13-14 15,-13-12 1,0-1-16,0 0 16</inkml:trace>
  <inkml:trace contextRef="#ctx0" brushRef="#br0" timeOffset="6639.9308">18441 4352 0,'0'27'63,"-13"39"-47,-13 27-16,-14 39 15,-13-13 1,27-13-16,-1-14 15,14-39-15,0 0 16,0-40 0,13 14-16,-14-14 15,14 0 1,-13-13 0,13 14-1,0-1 16,0 0-31</inkml:trace>
  <inkml:trace contextRef="#ctx0" brushRef="#br0" timeOffset="7762.781">18561 4789 0,'13'0'16,"0"0"31,13 0-31,1 0-1,-1 0-15,14 0 16,-27 13-1,0 0-15,1 1 16,-1-1 0,-13 0-16,0 0 15,0 14 1,0-14-16,0 0 16,0 27-1,-13-27-15,-14 14 16,1-14-16,-1 13 15,14 1 1,0-14-16,0-13 16,-1 0-1,54 0 95,-27 0-110,40-13 15,-13 0 1,13-1-16,-27 1 16,1 13-1,-14 0-15,0-13 31,0 13-31,1 0 32</inkml:trace>
  <inkml:trace contextRef="#ctx0" brushRef="#br0" timeOffset="13168.3626">15862 4392 0,'-13'0'16,"-1"0"0,1 0-1,-27 0-15,-13 0 16,-13 13-1,-26 27-15,-54 13 16,-13 0-16,1 13 16,-1-13-1,13 13-15,54-26 16,12-14 0,54-13-16,-14 1 15,14-1 1,13-13-16,13 13 31,-14-13-15,14 27 109,0 25-125,27 15 15,26 38 1,0 15-16,26 12 16,0-13-1,1 26-15,12 1 16,-25-27-16,12-40 15,-26 1 1,-27-27-16,1-14 16,-1-12-1,-26-14 1,0 0 15,13 0 235,1 1-251,-1 12 1,-13 1-16,13-1 16,0 1-1,1-27-15,-1 26 16,-13-13 0,13-13 15,0 0 47,1 0-62,25 0-1,14-26-15,13-14 16,40-26-1,-13 26-15,26-13 16,0 0 0,-27 0-16,14 27 15,-40 0-15,14-14 16,-27 13 0,0 1-16,0 13 15,-14 0 1,1-1-16,-27 14 15,14 0 1,-1-13-16,-13 13 16,1 0-1,-1 0-15,-13-13 16,13 13 0,0 0-1,-13-13 141,0-27-140,-53-53 0,-13-26-1,-13-13-15,-14-53 16,1 26 0,12-13-16,14 40 15,13 26 1,13 13-16,1 14 15,12 26 1,-12 0-16,25 13 16,-12 1-1,13 25 1,13 1-16,-14 13 16,14-13-1</inkml:trace>
  <inkml:trace contextRef="#ctx0" brushRef="#br0" timeOffset="14292.6493">16047 6191 0,'0'27'94,"13"26"-79,0 0-15,27 13 16,-27-13-1,14 0-15,-14-1 16,-13-12 0,13-13-16,-13-14 15,13 0-15,-13 0 16,14-13 0,-14 13-1,0 1 1</inkml:trace>
  <inkml:trace contextRef="#ctx0" brushRef="#br0" timeOffset="15503.7973">16179 7011 0,'13'0'94,"14"0"-78,-14 0-1,14 0-15,-1 27 16,1-1 0,-14-12-16,0 12 15,0 1 1,0-14-16,-13 0 15,0-26 95,0 0-95,0-14-15,0 1 16,0-1 0,0 1-16,0 12 15,0 1-15,0 0 16,14 0 0,-14 0-1,13-1 1,0 14 15,0 0 32,1 0-48,-14 14-15,26-1 16,-13 13-1,1 14-15,-1-14 16,0 1 0,-13-1-16,0 1 15,13-27 1,-13 26-16,0-13 31,13-13-31</inkml:trace>
  <inkml:trace contextRef="#ctx0" brushRef="#br0" timeOffset="16221.5713">16682 6998 0,'0'13'94,"0"27"-78,-13 66-16,-40 13 15,0 0 1,26-26-16,-12-1 16,12-26-1,14-39-15,13-1 16,0-12-1,-13-1 1</inkml:trace>
  <inkml:trace contextRef="#ctx0" brushRef="#br0" timeOffset="17292.988">16603 7501 0,'13'0'62,"0"0"-62,0 26 16,14 1 0,-14-14-1,13 0 1,-12 1 0,-1-14-1,0 0 16,0 0 16,-13-14-47,14-12 16,-14-27 0,0 13-16,0 1 15,0 12 1,0 1-16,0 12 15,0 1 1,13 26 62,0 1-62,13 39-1,1-1-15,-1 28 16,1-27 0,-14 0-16,14-14 15,-14-12 1,0-14-16,-13 14 16,13-14-16</inkml:trace>
  <inkml:trace contextRef="#ctx0" brushRef="#br0" timeOffset="18889.473">16126 6099 0,'0'13'78,"0"0"-78,53 0 16,40 27 0,79 39-16,53 14 15,79 39 1,-66-26-16,-79-40 15,-14-13-15,-65 0 16,-14-26 0,-26-14-16,-14 0 15,-13-13 1,1 13 0</inkml:trace>
  <inkml:trace contextRef="#ctx0" brushRef="#br0" timeOffset="20003.2356">17714 7051 0,'26'13'62,"-12"1"-46,12-1 0,-13 0-16,0 0 15,1 1-15,-1-1 16,0 0-1,-13 0-15,0 0 32,13 1-1,1-41 63,-1-12-79,0-1-15,-13 13 16,13 1 0,-13-1-16,14 14 31,-14 0-16,13 13 17,0 0-1,0 0 0,0 0-31,1 13 16,-1 14-1,0-1 1,0-13 0,1 14-16,-14-1 15,13 1 1,0-14-16,0 0 16,0 0-16,-13 1 31,0-1-31</inkml:trace>
  <inkml:trace contextRef="#ctx0" brushRef="#br0" timeOffset="20720.5352">18256 7051 0,'0'13'93,"0"14"-77,0-1 0,0 14-16,0-14 15,0 14 1,0 0-16,-13 13 16,0-40-1,0 27-15,13-1 16,-14-25-1,1 12-15,13-13 16,0 0-16,-13 1 16,13-1-1,0 0 17,0 0-32,0 1 15</inkml:trace>
  <inkml:trace contextRef="#ctx0" brushRef="#br0" timeOffset="22418.2451">18349 7329 0,'13'26'31,"-13"1"-15,0-1-16,13-26 16,-13 14-1,0-1-15,0 0 32,0 0-1,0 0 16,14-13 46,-1 0-61,0 0-17,0 0 1,0 0-16,-13-13 94,0 0-79,0 0 17,0 0-1,14 26 63,-1 13-79,0-26-15,-13 40 16,13-27-1,1 14-15,-1-1 16,0 1 0,0-27-1,-13 13 1</inkml:trace>
  <inkml:trace contextRef="#ctx0" brushRef="#br0" timeOffset="24429.4099">17568 4233 0,'0'14'0,"0"12"16,0 67 0,27 26-16,12 13 15,1 40 1,13 93-16,-13-54 16,13 1-1,-14-53-15,-25-54 16,12-25-16,-13-27 15,1-27 1,-1-13-16,-13 1 16,13-14 15,-13 13-15,13-13 15,0 0 31,14 0-30,26 0-17,-14 0-15,81-53 16,25 0-1,14 0-15,26-26 16,-13 26 0,0-13-16,-13 13 15,-53 13 1,13 14-16,-66 12 16,-1 1-16,-12 0 15,-27 0 1,1 13-16,-1 0 15,-13-14 110,0-12-78,-27-14-31,-12-26-16,-54-79 16,-13-41-1,14 28-15,-1-27 16,27 39-1,13 27-15,13 26 16,14 40 0,-1 0-16,27 14 15,-13 26-15,13-1 16,0 1 0,-26 13 140,-14 0-141,-39 0 1,-54 0-16,-25 13 16,-41 27-16,1 0 15,13-14 1,52 14-16,41-27 16,39-13-1,39 13-15,1-13 16</inkml:trace>
  <inkml:trace contextRef="#ctx0" brushRef="#br0" timeOffset="25562.294">19024 5543 0,'26'13'0,"27"27"16,53 53 0,0-14-16,13 27 15,-14 13-15,41 26 16,-40 1 0,-14-40-16,-52-27 15,0-26 1,-14-13-16,-13-40 15,1 26 1,-1-13 0,0-13-1,0 14-15</inkml:trace>
  <inkml:trace contextRef="#ctx0" brushRef="#br0" timeOffset="26693.3022">19262 5834 0,'0'13'16,"0"80"-1,0-14 1,0 40-16,0 14 15,0-28 1,0-12-16,0-14 16,0-39-1,13 13-15,-13 0 16,13-13 0,-13-14-16,0 27 15,13-27-15,-13-12 16,0 12-1,0-13-15</inkml:trace>
  <inkml:trace contextRef="#ctx0" brushRef="#br0" timeOffset="27664.8445">19288 7038 0,'0'0'16,"0"-13"-16,0-1 16,27 28 62,12 25-78,-12 14 15,26 27 1,-14-1-16,-12-13 16,12 14-1,-25-28-15,-14-12 16,0-13-1,0-14-15,0 0 16,0-39 62,0-27-62,0 13-16,0-13 15,0-13 1,0 13-16,0 13 16,0 14-1,0-14-15,13 27 32,-13 0-32,0 0 15,13 13 16</inkml:trace>
  <inkml:trace contextRef="#ctx0" brushRef="#br0" timeOffset="27807.5473">19711 7369 0,'0'0'0,"14"26"0,-1-13 15,0 1 1</inkml:trace>
  <inkml:trace contextRef="#ctx0" brushRef="#br0" timeOffset="28545.1509">19936 7236 0,'0'14'78,"0"12"-62,-26 53-16,-1 14 15,-25-14 1,38 14-16,-12-40 16,13-13-1,-1-27-15,14 0 16,0 0-16,0 1 15</inkml:trace>
  <inkml:trace contextRef="#ctx0" brushRef="#br0" timeOffset="29625.0128">19870 7646 0,'13'0'31,"1"0"16,-1 14-16,0-14-31,-13 13 16,13 13-16,1-12 16,-1-1-1,0 0-15,-13 0 16,13-13 0,0 0-16,-13 14 31,14-14-31,-1 0 15,0 0 1,0 0 15,-13-27-31,14 1 16,-14-1 0,0 14-1,0 0 16,0-1 16,0 41 31,0 13-62,13-1-16,0-12 16,-13-1-1,0-13-15,0 1 16,13-14 0,-13 13 15</inkml:trace>
  <inkml:trace contextRef="#ctx0" brushRef="#br0" timeOffset="31011.852">20108 6906 0,'14'0'47,"12"0"-32,0 13-15,-12 0 16,12 14-1,14 12-15,-14 1 16,1 0-16,-14-14 16,0 14-1,-13-14-15,13-26 16,-13 13 0,0 1-16,0-1 31,0-40 31,0-25-46,0-15-16,0 1 16,0 27-1,0-14-15,0 13 16,0 27-1,0-14-15,0 14 16,14 13 62,-1 0-31,13 13-31,-12 27-1,25 26-15,-12-13 16,-1 0 0,1 0-16,-14-27 15,0 1 1,-13-14-16,13-13 15</inkml:trace>
  <inkml:trace contextRef="#ctx0" brushRef="#br0" timeOffset="31736.67">20981 6866 0,'-13'26'32,"-13"27"-32,-40 80 15,-27-14-15,27 0 16,39-40 0,-26-26-16,53-13 15,-26-14 1,13 1-16,0-14 31,-1 0-31,14 0 16,0 1-1,-13-1-15,0 0 16,13 0 15</inkml:trace>
  <inkml:trace contextRef="#ctx0" brushRef="#br0" timeOffset="33192.6216">20876 7236 0,'0'27'15,"0"-1"1,0-13-16,0 27 15,13-13-15,-13-14 16,0 0 0,13 0-16,-13 1 15,0-1 17,13-13-17,1 0 110,-1 0-109,0 0-16,0 0 15,14 0 1,-27-13-16,26 13 16,-13-14-1,1 14-15,-1 0 16,0-13 0,-13 0 140,-26-14-141,12 1 1,1 13 0,0-1-1,13 1 17,0 26 30,0 14-46,0 26-1,0 0-15,0 0 16,0-14-16,0 1 16,0-13-1,0-14-15,0 0 16,0 0-1</inkml:trace>
  <inkml:trace contextRef="#ctx0" brushRef="#br0" timeOffset="34485.7489">16827 7951 0,'27'0'32,"13"0"-32,-14 39 15,106 107 1,1 39-16,-27 0 15,-1-13 1,-12-79-16,-67-14 16,14-52-16,-27-14 15</inkml:trace>
  <inkml:trace contextRef="#ctx0" brushRef="#br0" timeOffset="35335.7485">16854 7990 0,'-13'53'15,"13"0"-15,-27 40 16,1-1 0,-14 1-16,27 0 15,-14-40 1,14-1-16,13-25 16,-13-14-1,13 0-15,0 1 31,0-1 1,0 0-1</inkml:trace>
  <inkml:trace contextRef="#ctx0" brushRef="#br0" timeOffset="36408.7471">18521 7699 0,'13'14'47,"27"39"-31,26 39-16,0-13 15,0 27-15,0-13 16,-26 13 0,26-27-16,-39-26 15,-1-26 1,-13-14-16,-13 0 15,14 0 1,-14 0 0</inkml:trace>
  <inkml:trace contextRef="#ctx0" brushRef="#br0" timeOffset="37326.0338">18561 7594 0,'0'0'0,"0"52"16,-14-12-1,1 26-15,0-13 16,0 13 0,-14 14-16,14-41 15,0-12 1,-1 13-16,14-14 15,0 0 1,-13-12 0,13-1-16,0 13 15,0-12 1,0-1 0,-13-13-1,13 13-15,0 0 16,0 1-1</inkml:trace>
  <inkml:trace contextRef="#ctx0" brushRef="#br0" timeOffset="38237.2456">19989 7977 0,'13'0'47,"1"0"-32,-1 13 1,13 14-16,14-1 16,0 1-1,13 39-15,-14-26 16,1-14 0,0 1-16,-27-14 15,13 0-15</inkml:trace>
  <inkml:trace contextRef="#ctx0" brushRef="#br0" timeOffset="38933.7312">20082 8109 0,'0'14'31,"-13"39"-15,13 13 0,0 26-16,-14-25 15,1 12 1,0-13-16,13 0 15,-13-26-15,13-14 16,-14-26 0,14 14-16,0-1 15</inkml:trace>
  <inkml:trace contextRef="#ctx0" brushRef="#br0" timeOffset="40036.1642">21392 7673 0,'0'13'78,"0"14"-78,13-14 16,26 13-1,1 14-15,-13 0 16,12-14-1,1 1-15,-14-1 16,-12-26 0,-14 13-16</inkml:trace>
  <inkml:trace contextRef="#ctx0" brushRef="#br0" timeOffset="40805.3258">21405 7699 0,'0'0'0,"0"27"16,-27 26-16,1 0 15,-14 0 1,40-14-16,-26 14 16,12 0-1,-12-26-15,13 25 16,0-12-16,-1 0 15,1-27 1,13 14-16,-13-1 16,13-13-1</inkml:trace>
  <inkml:trace contextRef="#ctx0" brushRef="#br0" timeOffset="57450.9368">5583 9406 0,'13'0'125,"13"0"-109,-12 0-16,39 0 16,-14 0-1,1 0-15,0 0 16,-14 0-1,14 0-15,-27 0 16,0 0 0,0 0-16,40 0 187,66 0-171,106 0-16,66 0 15,119 0-15,40 0 16,-40 0 0,-132-27-16,-79 27 15,-67 0 1,-66 0-16,-13 0 16,0 0 202,53 0-218,92 0 16,1 14 0,-14-14-16,13 13 15,-52 13-15,-54-12 16,-39-1-1,-26-13 173,65 0-172,80 0-16,66 0 15,67 0 1,52 0-16,-119 0 15,-79 0 1,-67 0-16,-52 0 16,-13 0-1,-1 0 173,40 0-173,106 0-15,66 0 16,66 0-16,14 0 16,-1 0-1,-78-13-15,-67 13 16,-53 0 0,-53 0-16,-40 0 15,1 0 1,12 0 171,1 0-171,66 0-16,92 0 16,27 0-16,13 0 15,-39 0 1,-27 0-16,-66 0 15,-14 0 1,-52 0-16,-14 13 16,14-13 171,53 0-187,79 26 16,26-26-1,40 0-15,-13 0 16,-53 0-16,-66 0 16,-13 0-1,-41 0-15,-12 0 16,-27 0 0,14 0-16,-14 0 31,0 0-31,1 0 15,-1 0 220,0 0-220,0-13-15,0-27 16,1-13-16,-1-13 16,-13 13-1,0-13-15,0 13 16,0 14 0,0-14-16,0 13 15,0 14 1,0-1-16,0 1 15,0 12 1,0 1 0,0 0-1,0 0 17,0 0-1,0-1 156,0 1-155,0 0-1,0 0-31,0-1 15,0 1 1,0-13-16,0 12 16,0-25-16,-13 12 15,13 14 1,-14-13-16,14-1 16,-13 14-1,-13 26 235,-40 27-234,-93-14-16,-53 14 15,1-14-15,-41-12 16,40-1 0,14-13-16,26 0 15,40 0 1,13 0-16,66 0 16,26 0-1,1 0-15,13 0 16,-1 0 171,1 0-171,-40 0 0,-145-13-16,-292-93 15,-158-13-15,26 0 16,146 39-1,185 41-15,93-1 16,79 27 0,39 0-16,67 13 15,0 0 1,-27 0 218,-79 0-218,-79 0-16,-54 26 16,14-13-1,40 14-15,39-14 16,27 27-1,52-27-15,54 0 16,-1 0 0,14-13-16,0 0 15,0 0 157,-54 14-156,-78 25-16,-93 1 15,-66 0 1,13-1-16,66 1 16,26-40-16,67 13 15,66-13 1,13 0-16,26 0 16,-26 13 202,-13-13-218,-66 0 16,-40 0 0,-26 0-16,26 0 15,13 0-15,27 0 16,26 0-1,13 0-15,1 14 16,39-14 0,0 0-16,13 0 15,0 0 1,1 0-16,12 0 16,-13 0-1,14 0-15,13 0 16,-14 0-1,14 0-15,0 0 16,-14 0 187,-12 0-203,-54 13 16,-13 13-1,-26-26-15,13 14 16,26-14 0,27 0-16,13 0 15,27 0 1,-1 0-16,14 0 16,0 0 15,0 0 141,-1 0-141,1 0 0,0 0 0,0 13 32,13 0-47,-13 13-16,13 1 31,0-14-31,0 27 15,0-14 1,0 1-16,0 12 16,0 1-1,0-13-15,0 12 16,0-12 0,0-14-16,0 0 15,0 0 1,0 1-1,0-1 1,0 0 31,0 0-31,0 1-1</inkml:trace>
  <inkml:trace contextRef="#ctx0" brushRef="#br0" timeOffset="63253.1467">14539 5384 0,'0'27'63,"0"12"-32,13-25-31,0 12 16,1-13-1,-14 1-15,0-1 16,0 0 15,13-13 32,13-13-48,14-27 1,13-39-16,53-40 15,13-27 1,-40 1-16,14 26 16,-54 39-1,-12 27-15,-1 14 16,-12 25-16,-1 1 16,-13 0-1</inkml:trace>
  <inkml:trace contextRef="#ctx0" brushRef="#br0" timeOffset="64769.077">17396 5040 0,'14'0'63,"12"27"-32,-26-14-31,13 13 16,0-12-16,1-1 15,-1 0 1,-13 0-1,13-13 48,0 0-47,27 0-1,13-39-15,26-14 16,1-13-1,26-1-15,-40-12 16,-13 26 0,13-26-16,-13 13 15,-27 26 1,1 27-16,-27 0 16,13-14-16,0 27 15</inkml:trace>
  <inkml:trace contextRef="#ctx0" brushRef="#br0" timeOffset="67286.0882">11867 8057 0,'13'0'63,"-13"13"-32,13 0-15,-13 0-16,13 0 15,-13 1 1,0-1 0,13-13-1,-13 13 17,14-13 77,12 0-93,-13-40-16,54 1 15,-15-14 1,28-13-16,-1-14 15,1 14 1,-14-13-16,0 13 16,-13 26-1,-14 14-15,-25-1 16,12 14 0,1 0-16,-14-1 15,-13 1 1,13 13-1</inkml:trace>
  <inkml:trace contextRef="#ctx0" brushRef="#br0" timeOffset="70108.8158">15862 6257 0,'0'-13'47,"0"26"31,0 14-63,26 26-15,1 26 16,12 1 0,1-14-16,-13 0 15,-1-13 1,0 0-16,1-27 15,-14 1 1,-13-1-16,13 0 16,1-12-1,-1-1-15,-13 0 16,0 0 0,13-13-1,-26 0 126,0-39-126,-27 12-15,-26-52 16,13-27-16,0-13 16,13 26-1,1 1-15,12 39 16,14 0 0,0 13-16,-1 14 15,14 13 1,0-1-16,0 1 15,0 0 1,0 0 31,0-1 15,0 28 95,-13 39-142,-13 52-15,-1 14 16,-12 14 0,12-14-16,14-40 15,13-52 1,-13-1-16,13 1 15,0-41 142,0-25-157,0-1 15,0-26-15,13-27 16,0 14 0,0 26-16,1 0 15,-1 27 1,0-1-16,0 1 15,-13 12 1,0 1-16,13-13 16,1 26-1,-1-14-15,-13 1 32,13 13-32,0 0 15,1 0-15,-1 0 16,27 0-1,26 0-15,-13 13 16,13 27 0,-27-40-16,1 13 15,0-13 1,-40 14-16,13-14 16,0 0-1,-13 13-15</inkml:trace>
  <inkml:trace contextRef="#ctx0" brushRef="#br0" timeOffset="72794.3917">18865 5755 0,'0'13'109,"0"27"-93,0-14-16,26 27 15,27 13-15,-26 0 16,-1-13 0,1 13-16,-1-52 15,-13 12 1,0 0-16,-13-12 16,-26-67 171,-27-27-187,0-39 16,27 0-1,-1 40-15,14 13 16,0 13-16,0 13 16,13 27-1,-14-14-15,14 14 16,0 0 31,0 39 187,0 14-234,-13 13 16,13-13-16,-13-1 15,13 1 1,-13-27-16,13 14 16,-14-14-1,14 0-15,0 1 31,0-1-31,-13 0 47,13 0 0,0-39 63,0-14-110,0-13 15,0-13 1,13 13-16,1 13 15,-14 27-15,13-13 16,-13 12 0,0 1-16,13 13 93,0 0-46,1 0-31,-1 0 0,13 0-16,1 0 15,-1 0 1,1 13-16,-1 1 15,-13-1 1,1-13 15,-1 0 63</inkml:trace>
  <inkml:trace contextRef="#ctx0" brushRef="#br0" timeOffset="77414.8998">16351 3347 0,'0'26'187,"0"14"-171,0-13-16,0 25 16,40 28-1,13 39-15,26 26 16,-13-25-16,1 38 16,12 27-1,13 40-15,-12 13 16,-1-39-1,-26 13-15,0-54 16,0-25 0,0 25-16,0-12 15,0-14 1,0 14-16,0-14 16,13-13-1,-13 0-15,-14 27 16,14-27-16,27 39 15,-27-25 1,-1 12-16,-12-26 16,26-26-1,-13 26-15,13-13 16,-13-14 0,0 14-16,-26-53 15,-1 13 1,1-26-16,-14 0 15,0-14 1,-13-13 0,13 1-16,-13-1 31,13 0 203,1 0-218,-14 1 0,26 12-16,1 14 15,12 13 1,1-14-16,13 41 15,26 12-15,14 27 16,26 27 0,-40-27-16,14-13 15,-14 13 1,-13-13-16,1-14 16,-14-12-1,-27-27-15,-13-27 16,0 0-1,1-12-15,-1-1 16,-13 0 0,13 0-16,-13 1 15,0-1 17,13-13-1</inkml:trace>
  <inkml:trace contextRef="#ctx0" brushRef="#br0" timeOffset="85841.4942">13335 9909 0,'-13'0'78,"-14"0"-47,14 0-31,-13 0 16,-14 0-1,27 0-15,-14 0 16,1 0 0,13 0-16,-14 0 15,14 0-15,0 0 16,-14 0-1,14 0 1,0 0 0,-1 0 15,1 0-31,0 0 16,0 0 15,0 0-16,-1 0 32,1 0-15,0 0 30,13 13 1,0 0-48,0 14-15,0 12 16,0 14-1,0-13-15,0 26 16,0-13 0,0-13-16,13-14 15,-13 1 1,13-14-16,-13 0 16,0 0 15,0 0 16,0 1 46,14-14 17,-14 13-95,0 0-15,0 0 32,0 1-17,0-1-15,0 0 47,0 0-31,13-13 140,0 0-156,0 0 16,0 0-16,14 0 15,-14 0 1,14 0-16,12 0 16,1 0-1,0-13-15,13 13 16,-14 0-1,-12 0-15,-1-13 16,-13 13-16,1 0 31,-1 0-31,0 0 32,-13-13 155,0-1-171,0-12-1,0-14 1,0 14-16,0-14 16,0 0-1,0 1-15,-13 12 16,13-12-16,0 25 15,0-12 1,0 13-16,0-1 16,0 1-1,0 0 17</inkml:trace>
  <inkml:trace contextRef="#ctx0" brushRef="#br0" timeOffset="89065.2075">19235 9565 0,'40'0'63,"0"0"-63,-14-14 15,14-12-15,-1 13 16,-25 13 0,12-13-16,-13 13 15,1 0 1,-1 0 15,-13-14-31,13 14 16,0 0-1,0-13 1,1 13 0,-1 0 30,0 0-14,0 0 15,1 13-32,-1 14-15,0 26 16,14 39-16,25 14 15,-25-13 1,13 26-16,-14-53 16,-13-13-1,1-27-15,-1-12 16,-13-1 0,0 0-16,0 0 31,-13-13 78,-14 0-93,1 0-1,-14 0-15,13 0 16,1 0 0,-14 0-16,1 0 15,25 0 1,-12 0-16,13 0 16,-1 0-16,1 0 15,0 0 1,0 0-1,0 0 1,-1 0 15,1 0-15,0 0 31,0 0-16,-1 0 0,14-26-15,-13-1 0,0 1-1,0-1-15,-1-12 16,1-1-1,0-13-15,0 27 16,0-14 0,13 0-16,0 27 15,0 0 1,-14 0-16,14-1 16,0 1 15,0 0 63,0 0-63,0-1-16,27-12 1,12 0-16,-12-1 16,-1 1-16,-12 12 15,12 1 1,-13 13-16,1 0 31</inkml:trace>
  <inkml:trace contextRef="#ctx0" brushRef="#br0" timeOffset="89742.3914">19487 9737 0,'0'13'94,"0"0"-79,13 14 1,0-14-1,-13 0-15,13 0 16,-13 0 0,13 1-1,-13-1 1,0 0 0,14-13-1</inkml:trace>
  <inkml:trace contextRef="#ctx0" brushRef="#br0" timeOffset="91500.8654">19711 9723 0,'14'0'78,"12"14"-62,-13-14 0,1 26-16,12 1 15,-13-14-15,1 0 16,-1 0 0,-13 0-1,13-13 1,0 0 109,0-13-125,14-40 15,-1-26 1,27-14-16,13 14 16,-26-27-16,13 53 15,-27 0 1,-12 27-16,-1-1 16,0 27-1,-13-13-15,13 13 16,-13-13-1</inkml:trace>
  <inkml:trace contextRef="#ctx0" brushRef="#br0" timeOffset="94138.3673">19804 10345 0,'0'27'78,"0"12"-63,0-12 1,0 12-16,27 1 16,-27 13-1,13-26-15,0-1 16,13 14-16,-26-14 15,14-13 1,-1 1-16,-13-1 31,-13-40 110,-14 14-141,27-13 16,-26-14-1,13 0-15,-1 14 16,1-27-1,0 13-15,13 1 16,0 12 0,0 1-16,0-1 15,0 14 1,0 0 0,-13 13 218,-1 0-187,1 0-32,0 26-15,0-13 16,13 14 0,-14-14-16,1 0 15,13 1 1,0-1 0,0-40 218,0 14-218,0 0-1,0 0 16,0-1-15,13 14 31,1 0-31,12 0-1,1 0 1,12 0-16,1 0 15,-14 0 1,14 14-16,-27-14 16,-13 13-1,14-13-15,-1 0 32</inkml:trace>
  <inkml:trace contextRef="#ctx0" brushRef="#br0" timeOffset="108951.9143">5808 11695 0,'0'13'156,"0"13"-156,13 67 16,0-1-1,0 28-15,14-15 16,-14 14 0,-13-39-16,13 26 15,-13-67 1,0 1-16,0 0 15,0-14 1,0-13 0,0 1 15,0-1 0,13 0 172,40-13-187,53 13 0,119 14-16,106-14 15,172-13 1,79 26-16,-27 1 15,-105-27-15,-80 26 16,-52-26 0,-93 0-16,-53 0 15,-66 0 1,-14 0-16,-52 0 16,-27 0-1,14 0-15,-14 0 16,13 0 156,40 0-157,159 0-15,185-39 16,173 12 0,91 27-16,-131 0 15,-133 0-15,-172 0 16,-66 0-1,-66 0-15,-27 0 16,-53 0 0,-12 0-16,-1 0 218,0 0-186,-13-26 30,0-40-62,0-40 16,-40-93-1,27 14-15,-26 13 16,39 40 0,-14 39-16,14 40 15,0 14 1,0 12-16,0 14 16,0 0-1,-26 13 266,-40 0-281,-67 0 16,-52 0 0,-79 0-16,-94 0 15,-91 0 1,39 0-16,52 0 16,81 0-1,105 0-15,13 0 16,93 0-16,26 0 15,27 0 1,-27 0 203,-66 0-204,-132 13-15,-172 0 16,-238 80-16,92-14 16,40-26-1,172 0-15,93-13 16,79-1 0,66-25-16,66-14 15,14 13 1,13-13-16,0 0 219,-27 0-204,-40 0-15,-12 0 16,-40-13-1,-27-1-15,40 1 16,-14 13-16,41-13 16,26-14-1,13 14-15,26 13 16,1 0 0,-1 0-16,14 0 15,0 0 1,0 0-1,-1-13 1,1 13 0,0 0-16</inkml:trace>
  <inkml:trace contextRef="#ctx0" brushRef="#br0" timeOffset="110448.1645">6443 11179 0,'13'-14'203,"40"-12"-187,105-14-16,67-13 15,0 14-15,27 12 16,-54 27 0,-52 0-16,-27 0 15,-53 0-15,-40 0 16,-13 0 0,1 0-16,-1 0 15</inkml:trace>
  <inkml:trace contextRef="#ctx0" brushRef="#br0" timeOffset="112721.7835">8414 10901 0,'0'-13'63,"0"26"-1,0 27-46,13 12-16,0 41 15,27 0 1,-27-14-16,0-26 16,1-13-1,-14-27-15,0 13 16,13-26-1,-13-13 110,0-27-109,-13 27-16,13-27 16,-14-12-1,14 25-15,0-26 16,-13 13 0,13 1-16,0 26 15,0-14 1,0 14-16,0 0 31,0-1-15,0 1 46,0 0 1,0 0 109,13 13-63,1 0-93,-1 0-1,-13 13-15,0 0 16,13 0-1,0-13-15,-13 14 32,13-1-17,1-13-15,-1 13 16,0 0 0,0 14-16,14-14 15,-14-13 1,-13 13-16,0 0 15,13-13 1,1 0 0,-1 0 46,0-52-46,-13 12-1,0 13-15,13-12 16,0-1 0,-13 27-16,0 0 15,14-1 1,-1 14 156,0 27-157,-13 26 1,27 13-16,-14 26 16,0 1-16,0 0 15,-13-27 1,14 13-16,-14-52 16,0 12-1,13-12-15,-13-14 31,0 0-15</inkml:trace>
  <inkml:trace contextRef="#ctx0" brushRef="#br0" timeOffset="113755.1013">8956 11404 0,'0'-14'15,"0"1"1,13 0 0,1 0-1,-14-14-15,13 14 16,-13-14-1,13 1-15,0 13 16,-13 0 0,14-14-16,-14 14 15,0-14 1,0 14-16,0 0 16,0 0-1,0-1 1,0 1-16,0 0 15,-14 13 1,1-13 0,0 13-1,0 0 1,-1 0 31,1 39-16,0 1-31,13 13 16,0-13-16,-13-1 15,13 1 1,0-27-16,0 1 16,0 12-1,0-13 16,0 1-31,0-1 32,13-13-17,0 0 1,14 0-16,-14 0 16,27 0-1,-14 0-15,-13 0 16,0 0-16,14 0 15</inkml:trace>
  <inkml:trace contextRef="#ctx0" brushRef="#br0" timeOffset="115015.1467">9141 11364 0,'0'0'0,"0"-13"15,0-1-15,0-25 16,14 12-16,-1-26 16,-13 14-1,13-14-15,0 0 16,0 26 0,1 1-16,-14-1 15,13 14-15,-13 0 31,0 26 110,13 0-125,-13 1-1,13-14-15,1 0 16,-1 13 0,0-13-16,0 0 15,1 0 1,-1 0-16,0 0 15,0 0 1,0 0 15,-13 13 47,0 0-46,0 14-17,-13-1 1,0-13-16,0 14 16,13-14-1,-13 0-15,-1 1 16,14-1-16,0 0 47,0 0-32,0 1 17,0-1-17,0 0 1,0 0 15,14-13-15,-14 13-16,13-13 31,0 0-15,0 0-16,14 0 15,12 0-15,-25 0 16,12-13-1</inkml:trace>
  <inkml:trace contextRef="#ctx0" brushRef="#br0" timeOffset="117607.8615">9671 11033 0,'0'-26'31,"0"12"-31,0 1 15,0 0 1,0 0-16,-14 13 16,14-13-1,-13 13-15,0-14 32,0 14-32,-1 0 31,1 0-16,0 0-15,13 14 16,-13-14 0,13 26-16,-14-13 15,14 14 1,0-1-16,0-13 31,0 1-31,14-14 78,-1 0-62,0 0 0,0 0 15,1 0-31,-1 0 31,-13-14-31,13 14 16,-13-13-16,0 0 15,13 13 1,-13-13 15,0 52 94,0 14-109,0 0-16,27 27 15,-14-14 1,0 26-16,-13 1 16,13-40-1,-13-13-15,0-14 16,14 0 0,-14 1-16,0-14 31,0 0-31,0 1 15,-14-14 48,1 0-47,-13 0-1,-1 0-15,27-14 16,-26 1-1,13 0-15,13 0 16,-14-14 0,1 14-16,13-27 15,0 14-15,0-1 16,0 1 0,0-14-16,13 1 15,1 25 1,12-25-16,1 12 15,-1-13 1,0 27-16,1-13 16,-27-1-1,26 14-15,-12-13 16,-1 26 0,-13-14-16,13 14 15,0-13-15,0 13 16,1 0-1,-1 0 1,27 0 0,-1 0-16,1 13 15,-27 1 1,27 12-16,-14-13 16,1 14-1,-14-27 1,0 13-1,1 0 1,-1-13 62,0 0-47,-13-26-15,0-1-16,13-12 16,-13 12-1,0 1-15,0 12 16,0-12-16,0 13 16,-13 0-1,0-1 1,0 1-1,-1 13 1,-12 0 0,13 0-1,-1 0 1,1 0-16,0 0 16,0 0-1,-1 0-15,1 0 16,0 0 15,13 13-31,-13 1 16,13-1-1,-13 26-15,13-25 16,-14 12 0,14-13-16,0 1 15,-13 12 1,13-13-16,0 1 15,0 12 1,0-13-16,0 0 16,0 1-16,0-1 15,0 0 1,13 0 0,1-13-1,-1 14 1,0-14-1,13 13-15,-12-13 32,-1 0-32,0 0 15,14 0 1,-14 0 0,13 0-1,-12 0 1,-1 0-1,0 0 1,0 0 0,0 0-1,1 0 17,-1 0-32,0 0 15</inkml:trace>
  <inkml:trace contextRef="#ctx0" brushRef="#br0" timeOffset="120038.994">10385 10649 0,'13'0'47,"-13"14"-16,13-1-16,1 27-15,-1-1 16,0 1-16,13 39 16,-12 1-1,-14-14-15,0-26 16,13 12 0,-13 1-16,0 0 15,0-26 1,0 12-16,0-12 15,0-14-15,0 14 16,0-1 0,0 1-16,-13-1 15,13 0 1,-14-12-16,1 12 16,0-13-1,0 1-15,13-1 16,-27 13-1,14-26-15,-13 27 16,-1-14 0,-12 13-16,-14 1 15,13-14 1,-26 14-16,26-14 16,-39 13-16,-14-13 15,14 14 1,-14-1-16,27-12 15,-13 12 1,26-26-16,-13 13 16,13 1-1,26-1-15,-39 0 16,13-13-16,0 13 16,-13-13-1,0 0-15,-13 13 16,12-13-1,1 0-15,0 0 16,-27-13 0,14-13-16,0-1 15,13 1 1,13-1-16,-13-12 16,52 12-1,-25 1-15,-1-27 16,-13 0-1,27-13-15,-1 0 16,1-14-16,-1 1 16,14 13-1,-14 0-15,27-14 16,0 41 0,0-28-16,0 15 15,0-1 1,0 26-16,0-13 15,0 1 1,0 26-16,0-27 16,0 0-1,27 14-15,-14-1 16,0 1-16,14-1 16,-14 1-1,0 13-15,14-14 16,12 1-1,14-1-15,0 1 16,40-1 0,-14-12-16,-13 25 15,14 1 1,-14 0-16,0 13 16,-13 0-16,-13 0 15,-1 0 1,1 0-16,13 0 15,-13 0 1,-1 0-16,1 0 16,0 13-1,13 0-15,-27 1 16,27-1 0,-13 0-16,-1 0 15,-12-13 1,26 14-16,-14-14 15,1 0 1,-13 0-16,-1 13 16,1-13-16,-1 0 15,0 13 1,14-13-16,-13 13 16,25 0-1,1 14-15,0-1 16,27 1-1,-27 26-15,13-14 16,-27-12 0,-12-1-16,-1-12 15,-12-14 1,-1 13-16,-13 0 16,13-13-16,0 13 46,-13 1-14</inkml:trace>
  <inkml:trace contextRef="#ctx0" brushRef="#br0" timeOffset="122989.8357">10292 11046 0,'14'0'141,"-1"0"-126,40 0-15,-14 0 16,1 0-16,0 0 16,-1 0-1,1-13-15,-13 13 16,12 0 0,14 0-16,-26-13 15,12 13 1,14-13-16,-13 13 15,-14-14 1,1 14-16,-14 0 16,0-13-1,14 13-15,-14 0 32,0 0-17,0 0-15,-13-13 16,14 13-1,-1 0-15,-13-13 16,13 13 31,-39-13 62,-1-1-93,14 14 0,-27-13-16,14 0 15,-14 13 1,27-13-16,-14 13 15,14-14-15,0 14 32,0 0-17,26 0 235,0 0-250,14 0 16,-1 14 0,-13-1-16,14 0 15,13 0 1,-14 1-16,0-1 15,1-13-15,13 13 16,-1 0 0,-12-13-16,12 13 15,-12 1 1,-14-14-16,0 0 16,1 0-1,-14 13-15,-14 0 188,1-13-173,-27 0-15,14 13 16,-1-13 0,1 14-16,0-14 15,-1 13-15,14 0 16,-14-13-1,1 13-15,13-13 16,-14 13 0,14-13-16,0 0 31,0 0-31,13 14 31,-14-14-31</inkml:trace>
  <inkml:trace contextRef="#ctx0" brushRef="#br0" timeOffset="127366.6719">11232 10583 0,'0'53'109,"26"40"-93,-13-1-1,14-12-15,-14-14 16,13 13-16,-26-39 16,14-14-1,-14 14-15,13 0 16,-13-14 0,0 14-16,13 0 15,-13-27 1,0 13-16,13 1 15,-13-14 1,0 0 0,0 1 15,0-28 156,0-12-171,0-14-16,0 0 16,0-12-1,0-15-15,-13 14 16,13 14 0,-13-14-16,13 0 15,0-13 1,-13 26-16,13-13 15,0 40 1,0-27-16,0 27 16,0 0-16,0 0 15,0-1 1,0 41 203,0-14-204,0 27-15,0-14 16,0 1 0,0-1-16,0 1 15,0-1-15,0 1 16,0-1-1,13-13-15,-13 27 16,0 0 0,13-14-16,-13 14 15,13-1 1,-13-25-16,0-1 16,0 0-1,0 0 1,0-26 218,0-27-218,0 14-1,0-14-15,0-13 16,0 0 0,-13 14-16,0-1 15,0-13 1,13 13-16,-14 27 16,1-26-1,13 12-15,-13 14 16,13 0-1,0-1-15,0 1 16,0 0 47</inkml:trace>
  <inkml:trace contextRef="#ctx0" brushRef="#br0" timeOffset="131864.1145">14301 5569 0,'13'0'328,"13"-13"-312,14 0-1,26-13-15,14-27 16,-1 26-1,14-26-15,26 0 16,26-13 0,-26 0-16,27 0 15,-14-13 1,14 26-16,-14 0 16,-13 13-1,-26 0-15,12-13 16,-38 40-16,-15-13 15,1-1 1,-13 14-16,0 0 16,-14 13-1,-13-13-15,14-1 16,-14 14 0,-13-13-16,13 13 15,1 0 1,-1 0 15,-13-13-31,-27 13 203,1 0-187,-1 13-16,-26 14 15,14-14 1,-14 0-16,-13 13 16,13 1-1,-40-1-15,-13 1 16,40-1 0,-40 14-16,14-14 15,26 1-15,-14 13 16,1-14-1,13 1-15,13-1 16,-13 0 0,13 1-16,26-14 15,-12 14 1,12-14-16,-13 13 16,27-12-1,-13-14-15,13 13 16,-1 0-1,1 0-15,-13-13 16,26 13-16,-14 1 16,1-14-1,0 13-15,0-13 32,0 13-17,-1 0 16,1-13-15,0 0-16,0 14 31,-1-14-31,1 13 16,0 0-16,0-13 16,-1 13-1,1-13 1,0 13-1,0-13 1,0 0 0,13 14-16,-14-14 31,41 0 110,26 0-126,26-27 1,-13 1-16,53-14 15,-26 0 1,26-12-16,0-28 16,-13 40-16,-27-12 15,-13 25 1,0-13-16,-13 14 16,-26-1-1,26 1-15,-14 0 16,1-1-1,13 1-15,-13-1 16,-1 1 0,-25 26-16,25-27 15,-12 14 1,-14 13-16,0-13 16,-13 0-16,27 13 15,-14 0 1</inkml:trace>
  <inkml:trace contextRef="#ctx0" brushRef="#br0" timeOffset="132796.1216">14790 5755 0,'27'-14'94,"26"-12"-78,52-27-16,14-13 15,14 13-15,12-13 16,-52 13 0,-1 0-16,-25 27 15,-14-1 1,-40 14-16,13 0 16,1 13-1,-14-14-15,0 1 16,0 13-16,-13-13 15,14 13 1,-1 0 0</inkml:trace>
  <inkml:trace contextRef="#ctx0" brushRef="#br0" timeOffset="135158.6053">17582 4868 0,'0'0'0,"-14"0"16,1 14-16,0-14 16,0 0-1,-1 0 32,14 13-31,80-13 77,52-27-77,53-39 0,14 13-16,26-13 15,26-40 1,-79 27-16,0 13 16,-13-14-16,-40 41 15,-27-14 1,14 0-16,-40 26 15,14 14 1,-27-13-16,0 12 16,-27 1-1,0 0-15,-12 0 16,-1 13 0,0 0-1,-26 0 95,-27 0-95,-39 13-15,-40 40 16,-14 0-1,-12 13-15,-14 27 16,0-1 0,14-26-16,-1 1 15,27-1-15,0-13 16,27-1 0,12-25-16,-12 13 15,26-14 1,-1 1-16,1-1 15,27-13 1,-1 0-16,13 1 16,1-1-1,0 0-15,12-13 16,1 0-16,-13 13 16,12 1-1,1-14 1,0 13-1,0-13 1,-1 13 0,1 0 15,0-13 31,0 0 17,13 14-48,13-28 47,40 14-78,26-53 16,14 27-1,26-27-15,-26 13 16,-1 14-1,-12-1-15,-28 14 16,-12 0 0,-13 0-16,-1-1 15,-13 14 1,1 0 15</inkml:trace>
  <inkml:trace contextRef="#ctx0" brushRef="#br0" timeOffset="137322.5584">18336 4088 0,'0'0'0,"-27"-66"0,-13-14 15,1-12 1,-27-14-16,13-13 16,0 53-1,26-14-15,1 27 16,-1 14-1,14 12-15,0 14 16,13 0-16,0 0 16,0-1-1,-26 14 298,-41 0-298,-25 0 1,-41 0-16,-12 0 16,-40 0-1,13 0-15,-27 27 16,1 12 0,13 1-16,26-13 15,40 12 1,26-12-16,27-1 15,26-13-15,27 1 16,0-14 0,-13 26 156,-41 14-157,-52 13 1,-39 39-16,-28-26 15,41-13 1,13 0-16,12-26 16,41 12-1,13-25-15,26-1 16,1 0-16,25-13 16,-12 0-1,13 0-15,13 27 141,0 12-126,0-12 1,26 26-16,1 26 16,-1-39-1,0-1-15,1-12 16,-27-1 0,13-12-16,0-1 15,1 0 1,-14 0-1,13-13 64</inkml:trace>
  <inkml:trace contextRef="#ctx0" brushRef="#br0" timeOffset="139453.6407">15346 2633 0,'0'0'15,"-13"0"1,13-14 0,13 67 77,27 27-93,-1-27 16,14 52 0,-13-25-16,13 12 15,-14-12 1,-25-27-16,12-14 15,-13-12 1,-13-1-16,14 1 16,-1-14-16,-13 0 15,0 0 1,13 1 0,-13-1 15,0 0 47,26-13-47,14 0-15,13 0-1,13 0 1,14 0-16,39 0 16,13 0-1,0 0-15,-26 0 16,13-26 0,-26 26-16,-27-27 15,-13 14 1,-27 13-16,1 0 15,-14 0 1,0 0 31,-13-13 94,0-14-110,0 1-31,0-27 15,0 0 1,0-13-16,0-14 16,0-39-1,0-13-15,0 0 16,0 39 0,0 1-16,0 25 15,0 28 1,0-14-16,0 26 15,0 14 1,0 0 0,-40 13 140,1 0-156,-80 0 16,-80 26-16,-65 27 15,-54 40 1,-39 0-16,40-1 15,92-39 1,53 13-16,26-26 16,80-14-1,26-26-15,14 14 16</inkml:trace>
  <inkml:trace contextRef="#ctx0" brushRef="#br0" timeOffset="142485.1648">17833 2725 0,'-13'-13'16,"13"26"62,0 14-63,26 26 1,1 13-16,-1-13 16,-13-27-1,-13 1-15,14-1 16,-1-13-1,-13 0 1,-13-26 78,13 0-94,-14-40 15,-12 13 1,13-13-16,13 27 16,-14-27-1,14 13-15,0 1 16,0 12-16,0-12 16,0 25-1,0 1 1,0 0-1,0 26 126,27 27-141,-1-14 16,14 27-1,13 27-15,-27-41 16,-12 1 0,12-14-16,-13-12 31,-13-1-31,13-13 15,-13 13 17,0-53 77,0 27-93,0-27-16,14 14 15,-1 0 1,-13-14-16,26 0 16,-12 14-16,-1 13 15,0-14 1,-13 1-16,13 12 31,-13 1-31,14 13 16,-14-13-1,13 26 126,0 14-141,0 12 16,0 1-1,1-14-15,-1 14 16,0 0-1,0-14-15,-13 14 16,14 0 0,-14-14-16,0-13 15,13-13 1,0 0 265,0 0-281,1 0 31,-1 0-31,0-13 16,-13-13-16,26-1 16,1 1-1,-1-27-15,1-27 16,13 1 0,-14 13-16,-13 13 15,-13 0 1,13 13-16,-13 27 15,0 0 1,0 0-16,0-1 31,-26 14-15,0 0-16,-14 0 16,-13 14-1,0 12-15,13 14 16,1 0-1,12-1-15,1-12 16,12 12 0,14 1-16,0 0 15,0-27 1,0 13-16,0-12 16,40 25-16,0-12 15,13 12 1,26 1-16,-39-27 15,0 1 1,-14 12-16,14-13 16,-14-13-1,-13 14 1,1-14 0,-1 0-1,0 0 16,0 0-15,0 0 0</inkml:trace>
  <inkml:trace contextRef="#ctx0" brushRef="#br0" timeOffset="143528.8806">18759 2871 0,'0'0'0,"0"-40"16,0-13-16,0 0 15,13 14 1,0-41-16,1-12 16,-14 39-1,13 13-15,-13 0 16,13 14-1,-13 13 1,0-1-16,0 28 78,0-1-62,0 26-16,0-12 15,0-1 1,0-12-16,0-1 16,0 0-1,0 0-15,0 1 16,27-14-16,-1 0 16,0 0-1,1 0-15,-14 0 16,14 0-1,-14 0-15,13 0 16,1 0 0,-14 0 15,-53 0 31,14 0-46,13 0-16,-14 0 16,1 13-1,26 0-15,-14-13 16,14 13 0,-13 0-16,13 1 15,0 12 1,0-13-16,0 27 15,0-27 1,0 1-16,13 12 16,1-13-1,-1-13 1,-13 13-16,26-13 16,-12 0-1,-1 0-15,0 0 16,0 0-1,1-13-15,-1 0 16,13 0 0</inkml:trace>
  <inkml:trace contextRef="#ctx0" brushRef="#br0" timeOffset="146055.5872">19288 2262 0,'0'0'0,"-26"-13"16,12 13-1,-12-13 1,13 13-1,0 0 1,-14 0 0,14 0-16,0 13 15,-1 27 1,-12-1-16,26-12 16,-13-14-1,13 0-15,0 14 16,0-14-1,0 0 17,13-13-32,13 0 31,-12 0-31,-1 0 16,13 0-16,-12 0 15,-1 0 1,0 0-16,0-13 15,0 0 1,14-1-16,-27-12 16,13-14-1,0 14-15,1 13 16,-14-14 0,0 14-16,0 0 31,0-1-16,0 28 79,0-1-94,0 27 16,0 13-1,13-14-15,-13-12 16,13 26 0,-13 0-16,13 13 15,0 26-15,1 1 16,-1-1 0,13 1-16,-12-40 15,-1 0 1,-13-27-16,0-12 15,0 12 1,-27-26 62,14 0-78,-27 0 16,1 0-1,-1-13-15,27-14 16,-40-52 0,13-40-16,1 13 15,25-13 1,1 0-16,13 40 16,13-1-1,14-12-15,26 12 16,-27 27-1,14 27-15,-40-1 16,26 1-16,1 26 16,-1-13-1,1 0-15,26 13 16,-14 0 0,14 0-16,0 13 15,-26 13 1,26 1-16,-14-1 15,-12-26 1,-14 13-16,0 1 16,0-1-1,1-13-15,-1 13 47,0-13-31,-13 13-1,0-26 110,-13 0-109,0 13 0,-27 0-1,0 0-15,27 0 16,-13 0 0,-1 0-16,14 13 15,-14 0 1,1 14-16,13 12 15,-1 1 1,1-27-16,13 27 16,0-14-16,0-12 15,0 12 1,0-13-16,0 14 16,0-14-1,13-13-15,1 13 16,-1 1-1,13-1-15,-12 0 16,12-13 0,1 13-16,-14-13 15,13 0 1,-13 0-16,1 0 16,-1 0-16,13 0 15,-12-13 1,-1 0-1,0 0 1,-13-1-16,0 1 16,13 13-1,-13-13-15</inkml:trace>
  <inkml:trace contextRef="#ctx0" brushRef="#br0" timeOffset="147528.6199">19831 2130 0,'0'13'16,"0"0"0,0 1 15,0-1-31,0 0 31,0 0-31,0 0 16,-14-13-1,14 14 1,0-1 0,-13-13-1,0 13 1,0 0-1,-1 1 17,-12-1-32,13 0 15,-1-13 1,-12 13 0,13 1-1,0-1 1,-1-13-1,1 13 1,0 0 0,0-13-1,13 13 17,-14-13-1,14 14 0,-13-14-31</inkml:trace>
  <inkml:trace contextRef="#ctx0" brushRef="#br0" timeOffset="152131.7385">19037 4789 0,'26'0'157,"40"0"-142,1 0 1,52-13-16,-14-1 16,14-12-1,14 0-15,-14 12 16,0-12-1,-53 13-15,0-1 16,-13 1-16,-13 0 16,-1 13-1,-25-13-15,-1 13 16,0 0 0,0 0-16,-13-13 31,14 13-16</inkml:trace>
  <inkml:trace contextRef="#ctx0" brushRef="#br0" timeOffset="153381.6953">20889 4260 0,'0'0'0,"0"-13"0,-13-1 15,-1 14 1,-12-13-1,-1 13-15,1 0 16,-14 0 0,1 13-16,-1 1 15,27-1 1,-14 13-16,14-26 16,0 0-1,13 13-15,0 1 16,-13-1-1,13 0-15,0 0 16,0 1 0,0 12-16,0-13 15,0 1-15,0 12 16,0 0 0,26-12 15,14-14-16,-27 0 1,40 0-16,-13 0 16,-14 0-1,14 0-15,-14 0 16,1 0 0,-1 0-16,-13 0 15,14 13-15,-1 0 16,-26 0-1,13-13-15,-13 14 16,0-1 0,0 13-1,0-12 1,0 12 0,-13-13-1,-13 0-15,-14 14 16,0-14-1,1 0-15,-1 1 16,27-1-16,-27-13 16,14 0-1,-1 0 1,14 0 0,0 0 30</inkml:trace>
  <inkml:trace contextRef="#ctx0" brushRef="#br0" timeOffset="155325.3237">21061 4326 0,'0'13'93,"0"0"-77,0 14-16,0-14 16,0 14-1,0-1-15,0-13 16,13 14 0,-13-14-16,13-13 15,1 13-15,-1-13 16,-13 13-1,13-13 1,0 0 0,0 0-16,1 0 15,-1 0 1,-13-26 0,13-1-1,-13-12-15,0-14 16,0 26-1,-13-12-15,0-14 16,13 26-16,-27 1 16,14 26-1,0-13-15,13-1 16,-13 14 0,-1-13-16,14 0 31,14 13 125,12 0-140,0 0-16,14 0 15,-27 0 1,14 0-16,-1 0 16,-13 0-1,1 0-15,-1 0 16,-26 0 93,-14 0-93,1 0-16,-1 0 15,-12 0-15,25 0 16,-12 0 0,13 13-16,13 0 31,0 1 0,0-1-15,0 0-1,0 0 1,13 1 0,0-1-16,14-13 15,-14 0 1,0 0 0,0 0-16,1 0 15,-1 0 1,0 0 15,-26 26 47,-14 1-62,14-1-1,0 1-15,0-1 16,-1-13 0,14 1-1,0-1 1,0 0 0,14 0-1,-1 0-15,13-13 16,1 0-1,-14 0-15,0 0 16,0 0 0,1 0-16,-1 0 15,0 0-15</inkml:trace>
  <inkml:trace contextRef="#ctx0" brushRef="#br0" timeOffset="156497.4013">16431 5331 0,'13'0'140,"13"0"-140,14-39 16,0 25 0,13-12-16,-27 0 15,14-1-15,-27 14 16,0-14 0,14 14-16,-14 13 15,0-13 1,0 13-1,1-13 1,-1 13 0,0 0-1</inkml:trace>
  <inkml:trace contextRef="#ctx0" brushRef="#br0" timeOffset="157508.6438">17119 4882 0,'0'0'0,"-27"0"0,14 0 16,0 0-1,-1 0-15,-12 0 16,13 0-1,-1 0-15,1 13 16,0 0-16,0 0 31,13 0-31,-13-13 16,13 14 0,0-1 15,0 0-16,13-13 1,0 0 0,27 13-16,-1-13 15,-25 0 1,25 0-16,-12 0 16,-14 0-1,0 0-15,0 0 16,-13 14-1,14-14 1,-14 13 0,13-13-16,-13 13 31,0 14-31,0-14 16,0 13-16,0-13 15,-13 1 1,-1-1-16,1 13 15,-13-12 1,-1-14-16,1 13 31,-1-13-31,14 0 32,0 0-32,0 0 15,-1 0 16</inkml:trace>
  <inkml:trace contextRef="#ctx0" brushRef="#br0" timeOffset="161328.8579">15094 4736 0,'0'-13'219,"-13"-14"-204,0-12-15,0 12 16,-14-52 0,14 26-16,-13-13 15,-14-27 1,13 14-16,1-1 16,-14-12-1,14 12-15,-1-12 16,14 26-1,-26 13-15,39 13 16,-14 0 0,14 27-16,-13-13 15,13 12-15,0 1 32,0-13 280,0-14-312,0 0 16,0-13-1,0-13-15,0 0 16,0 13 0,0 0-16,0 27 15,0-14 1,0 1-16,0 25 15,0 1 1,-13-13-16,13 12 31,-13 1-15,13 0 93,26 0-93,80-14-16,53-26 16,66-26-1,13 0-15,39-27 16,-38 26-16,-54 1 15,-53 39 1,14-13-16,-54 14 16,1 12-1,-40 14-15,0 0 16,0 0 0,-40-1-16,13 14 15,-13-13 1,1 13-1,-1 13 110,0 40-109,0 13 0,14 14-16,26 12 15,0 14 1,0 26-16,13 27 16,-13-13-16,0-27 15,-27-27 1,1-12-16,-14-67 15,0 13 1,-13 1-16,13-27 16,-13 13 77,-13-13-61,-53 13-32,-40-13 15,-53 0 1,-39 0-16,-14 0 16,-13 0-1,-13 0-15,13 0 16,40 0-1,0 0-15,13 14 16,53 12-16,13-13 16,27 1-1,26-1-15,26 0 16,1 0 0,12-13-16,1 0 15,0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3:21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7871 6112 0,'-13'-13'16,"-13"-1"-1,12 14-15,1-13 16,-13 0 0,13 13-16,-1 0 15,-12 0-15,13 0 16,-14 0 0,14 0-16,0 0 15,-14 0 1,14 0-16,0 0 15,0 0 1,-1 0-16,1 0 31,0 0-31,0 13 32,-1-13-32,14 13 15,-13-13-15,0 14 31,0-1-15,-1 13 0,1-12-1,13-1 1,-13 0-16,13 0 16,0 0-1,-13 1-15,0-1 16,13 0-1,-14 14-15,14-14 16,0 0-16,0 0 16,0 14-1,0-1-15,-13-26 16,13 27 0,0-1-16,0 1 31,0-14-31,0 13 15,0-12 1,0-1-16,0 13 16,0 1-1,0-1 1,0 1 0,0-1-16,13 14 15,-13-14-15,14 1 16,-1 12-1,-13-25-15,0-1 16,13 13 0,0-13-1,0 1 1,1-1 0,-1-13-1,0 13-15,14-13 16,-14 13-1,13-13-15,1 0 16,-14 0-16,13 0 16,-12 0-1,-1 0-15,13 0 16,-12 0 0,-1 0-1,0 0 1,0 0-16,1 0 15,-1 0 1,13 0-16,-13-13 16,1 13-1,-1-13-15,13-14 16,-12 1 0,12 0-1,-13-1-15,0 14 16,-13-27-1,0 14-15,14-1 16,-14-12 0,0 12-16,0 1 15,0-1 1,0-12-16,0 12 16,0-13-16,0 1 15,0 12 1,0-12-16,0-1 15,0 13 1,0 1-16,0-1 16,-14 14-1,14 0 1,0 0 15,-13 13-15</inkml:trace>
  <inkml:trace contextRef="#ctx0" brushRef="#br0" timeOffset="1303.4255">7964 5808 0,'-13'13'110,"-1"40"-110,1 0 15,-13 26 1,-1-13-16,14 14 16,-13-28-1,12 1-15,1-26 16,-13 26 0,13-14-16,-14 14 15,14 14 1,-14 12-16,14 0 15,-13-26 1,-1 13-16,27-26 16,-13 0-16,0-27 15,0 13 1,13-12-16,-14-1 31,14 0-31,0 0 31,0 1 63</inkml:trace>
  <inkml:trace contextRef="#ctx0" brushRef="#br0" timeOffset="4516.7769">7779 6324 0,'-13'-27'31,"13"1"-31,-14 12 16,1-12-16,13-1 15,-13 1 1,0-14-16,-1-13 16,1 0-1,13 14-15,-13-1 16,13 0-1,0 14-15,0 0 16,0-1 0,0 14-16,0 0 31,0-1-31,0 1 47,13 0-16,14-14-31,-14 27 16,13-13-1,14 0-15,-27 0 16,27-14 0,13 14-16,0-13 15,0-1-15,26 14 16,-13-14-1,-13 14-15,26-26 16,-12 25 0,-14 1-16,-1 0 15,1 13 1,0 0-16,-26 0 16,26 0-1,0 0-15,-1 0 16,-12 0-1,13 0-15,-13 0 16,-1 0-16,1 0 16,0 0-1,-14 0-15,14 0 16,0 0 0,-14 0-16,14 0 15,-1 0 1,-25 0-16,39 0 15,-27 0 1,27 0-16,-27 13 16,27-13-1,0 13-15,-13-13 16,-14 14-16,14-14 16,-13 13-1,-14-13-15,27 0 16,-14 0-1,-13 0-15,14 0 16,-14 0 0,0 0-16,0 0 15,1 0 1,-1 0 0,0-13-1,0-14-15,14 1 16,-1 12-1,1-25-15,-1 12 16,-13-12-16,1-1 16,12 27-1,-13-1-15,0-12 16,1 26 0,-1-13-16,-13 0 15,13 13 1,-13-14-1,0-12 251,0-1-250,13-12-1,1-14-15,-1-13 16,0-14 0,0 27-16,1 0 15,-1 27-15,-13-14 16,0 14-1,0 13-15,0-1 16,0 28 203,-27 25-204,1-26 1,-1 1-16,14 12 16,13-13-1,-13-13-15,0 0 16,39-13 171,-26 0-187,27 0 16,-14 13-16,0-14 31,0 14-31,1 0 16,-1 0 0,0 0-1,0 0 32,0 14-31,1-1-1,-14 13-15,13-26 16,0 14-16,-13-1 16,13-13-1</inkml:trace>
  <inkml:trace contextRef="#ctx0" brushRef="#br0" timeOffset="5558.1205">1984 6257 0,'14'0'78,"39"-13"-62,66-27-1,39-12-15,41-1 16,26-27-1,26-12-15,-53 12 16,-39 14 0,-40 13-16,-39 27 15,-27-1 1,-14 14-16,-12 0 16,-14 0-1,13-1-15,-12 14 16,-1-13-16,0 13 15,0 0 1</inkml:trace>
  <inkml:trace contextRef="#ctx0" brushRef="#br0" timeOffset="6579.1173">2275 6892 0,'0'0'0,"14"0"47,12 0-32,40 0 1,27 0-16,-1-39 16,14 25-1,13-12-15,14 0 16,-14-1-16,26-26 16,-12 13-1,-41 1-15,14-1 16,-66 27-1,-1 0-15,1-1 16,-27 14 0,0-13-1,1 13 1,-1 0-16,-13-13 16,13 13-1,0 0-15,1 0 16,-1 0-1,0 0 32</inkml:trace>
  <inkml:trace contextRef="#ctx0" brushRef="#br0" timeOffset="7662.7678">2752 6059 0,'0'40'47,"26"26"-32,14 40 1,13 13-16,13 0 16,-13-27-1,-27-12-15,1-27 16,-14-14-1,13-25-15,-12 12 16,-14 0-16,13-26 16,-13 14 15,0-1 47</inkml:trace>
  <inkml:trace contextRef="#ctx0" brushRef="#br0" timeOffset="8862.2658">2342 6257 0,'0'27'109,"0"26"-109,0 0 16,39 13-1,1 13-15,0 14 16,-14-14-16,14 1 16,-14-28-1,14 28-15,-14-27 16,-12-27-1,-1 14-15,-13-27 16,13 0 0,-13 1-16,13-14 15,-13 13 1</inkml:trace>
  <inkml:trace contextRef="#ctx0" brushRef="#br0" timeOffset="10156.9046">2659 6416 0,'0'0'0,"0"13"78,0 1-46,0-1-32,0 0 31,0 0-15,0 1-1,13-14-15,-13 13 16,14 0-1,-14 0 1,0 0 15,13 1-15,0-1 31,-13 0-16</inkml:trace>
  <inkml:trace contextRef="#ctx0" brushRef="#br0" timeOffset="12218.372">3029 6310 0,'14'0'78,"-14"-13"-62,0 0 15,13 13-31,0 0 15,0 0 1,1 0 0,-1-13-1,0 13-15,0 0 16,1 0 0,-1 0-1,0 0 1,0 0 15,0 0-15,1 0 15,-14 13-15,0 0-1,0 0 16,0 1-31,0-1 16,0 0 0,0 0-1,0 0 1,0 1 0,0-1-16,-14 0 31,14 0 0,-13-13-31,13 14 31,-13-14-15,13 13 0,-13-13-16,13 13 46,-13-13 17,26 0 78,26 0-126,-12 0 1,-1-13-16,27-14 15,-26 27 1,-1-13-16,-13 0 16,14 13-1,-27-13-15,13 13 16</inkml:trace>
  <inkml:trace contextRef="#ctx0" brushRef="#br0" timeOffset="20324.6904">7607 6985 0,'0'13'110,"0"14"-110,0-1 15,0 27 1,0 13-16,0 0 15,13 14 1,-13-14-16,13-26 16,0-14-1,-13 14-15,0-14 16,14-26 0,-1 13-16,-13 1 15,0-1 1,13-13-16,-13 13 62,0-26 126,0-27-173,-13-13 1,0 0-16,-1 0 16,1 14-1,13-41-15,-13 41 16,13-1 0,0 0-16,0 14 15,0 13-15,0-14 16,-13 14-1,13 0-15,0-1 16,0 1 0,0 0-16,0 0 31,0 0 16,0-1-16,0 1 0,-13 13 16,-1 0 78,14 27-109,-13-1-1,13 0 1,-13 1-16,0-1 16,13-12-16,-14 12 15,14-13 1,0 1-16,0-1 16,0 0-1,-13-13-15,13 13 16,-13 0-16,13 1 31,0-1-31,-13-13 31,13 13-31,0-26 110,0-14-95,13 14 1,0-26-16,14-1 16,-1 0-1,1 14-15,-14-14 16,0 14-1,-13 12-15,13 14 16,-13-13 0,13 0-16,1 13 109,-1 0-93,0 0-1,27 0-15,0 26 16,-1 1-16,-26-14 16,27 13-1,-13-12-15,-14-14 16,-13 13-1,13-13-15,0 0 16,-13 13 0,13-13-1</inkml:trace>
  <inkml:trace contextRef="#ctx0" brushRef="#br0" timeOffset="21478.7133">7937 7051 0,'-13'0'140,"-26"13"-124,-14 1-16,-13 25 16,-40 1-1,13 13-15,14-27 16,13 14-1,13-14-15,13-26 16,0 14 0,14-1-16,-1 0 15,14-13 1</inkml:trace>
  <inkml:trace contextRef="#ctx0" brushRef="#br0" timeOffset="23032.887">8136 7342 0,'0'13'78,"0"1"-62,0 25-16,0-12 16,0-1-1,0-13 1,0 1 15,26-28 125,-12-12-140,25 0 0,-25-14-16,12 13 15,-13 14-15,0 0 16,1-14-1,-1 14-15,0 0 32,0 0-32,-13 0 31,14 13-15,-14-14-16,0 1 46,13 13-30</inkml:trace>
  <inkml:trace contextRef="#ctx0" brushRef="#br0" timeOffset="27671.1886">15042 7011 0,'-14'-13'15,"1"13"1,13-13-16,-13 13 16,0 0-1,13-13-15,-14 13 16,1-13 0,0 13-16,0-14 15,-1 14 1,1 0-16,0 0 15,-13-13-15,-1 13 32,14 0-32,0 0 31,-14 0-31,14 0 31,0 0-31,0 0 16,-1 0-1,1 0-15,0 0 32,0 13-32,13 1 15,-14-14-15,1 0 16,0 13 0,13 0-1,-13 0 1,-1 0-16,-12 14 15,26-1 1,-26 1-16,12 26 16,-12-14-1,13 1-15,-1 13 16,1-40 0,0 27-16,13 0 15,-13-27-15,13 27 16,0-1-1,0-12-15,0 12 16,0 1 0,0-13-16,0 12 15,0-12 1,0-1-16,13 1 16,0-14-1,-13 0-15,13 0 16,-13 14-1,14-27-15,-1 13 16,0 0 0,-13 0-1,27-13-15,-14 14 16,0 12 0,13-26-16,1 13 15,-1-13 1,1 14-16,-1-1 15,-12-13 1,12 0-16,0 0 16,1 13-1,13-13-15,-1 0 16,-12 0-16,12 0 16,1 0-1,-13 0-15,-1 0 16,0 0-1,1-13 1,-14 13 0,-13-13-1,13-1 1,-13 1-16,14 0 16,-14-14-1,13 1-15,-13-14 16,0-13-16,0 0 15,0 14 1,0-14-16,0 0 16,0 0-1,-13 27-15,-1-27 16,1 13 0,-13 0-16,12 1 15,1 12 1,-13-13-16,13 1 15,-1 12 1,1 14-16,0-13 16,0-1-16,-1 14 31,14 0-31,0-1 16</inkml:trace>
  <inkml:trace contextRef="#ctx0" brushRef="#br0" timeOffset="35716.2749">15147 6297 0,'0'-13'16,"-13"13"-1,0-13 1,0 13-16,-1-14 15,1 14 1,-13 0 0,13-13-1,13 0-15,-27 13 16,14 0 0,0-13-16,-1 13 15,1 0-15,0 0 16,0 0-1,-1 0-15,1 0 16,-13 0 0,13 0-1,-1 0 1,1 0-16,0 0 16,0 0-1,-1 0-15,1 0 16,0 0-1,-13 13 1,12 0-16,1-13 31,0 13-31,13 14 16,-27-14 0,1 14-16,13 12 15,-14 1 1,14-14-16,0 27 15,0-13 1,13-14-16,0 1 16,0-1-1,0-12-15,0 25 16,0-12 0,0-14-16,0 27 15,0-14-15,13 1 16,0-1-1,0 14-15,0-14 16,14-26 0,-27 27-16,13-14 15,0 0 1,1-13-16,-1 13 16,13 1-1,1-1-15,-14 0 16,13-13-16,1 0 15,-14 13 1,0-13-16,14 0 16,-14 0-1,27 0-15,-14 0 16,27 0 0,0 0-16,0-13 15,-13 0 1,-27 0-16,13 13 15,1-14 1,-27 1-16,13 0 16,0 13-1,0-13 1,-13-14 0,14 27-1,-14-26-15,13 26 16,-13-27-1,13 1-15,-13 13 16,0-14 0,0-13-16,0 14 15,0-14 1,0 1-16,0 12 16,0-13-16,0 1 15,0 12 1,0 1-16,0-1 15,-13 14 1,13-13-16,-13 12 16,-1 1-1,1 0 1,0 13 0,13-26-16,-26 12 15,-1 1 1,1 0-16,12 0 15,1-1-15,-13 1 16,12 0 0,1 13-16,-13 0 15,26-13 1,-13 13-16,-1-14 16,1 14-1,0 0 1,0 0-1,-14 0 1,1 0 0,-1 0-1,14 0-15,-13 0 16,12 0 0,-12 0-16,13 0 15,-1 0 1,-12 0-16,13 14 15,0-14 1,-1 0 0,14 13 77,0 0-77,-13 0 0,0 14-16,0-1 15,13-12 1,-14 12-16,1 0 16,13-12-1,0 25-15,0-12 16,0-14-1,0 14-15,0-1 16,0-13-16,0 14 16,0-14-1,0 13-15,0 1 16,0-14 0,0 0-16,13 14 15,1-14 1,-14 13-1,13-26 1,13 14-16,-26-1 16,14 0-16,-1 0 15,0 1 1,0-1-16,0 0 16,1-13-1,-1 26-15,0-26 16,0 14-1,1-14 1,-1 13 0,0-13-16,-13 13 15,13-13 17,0 0-17,1 0 126,-1 0-94,0 13-32,0-13 1,1 0 0,12 0-1,-13 0 1,1 0-1,-1 0-15,0 0 16,0 0 0,0 0-16,1-13 15,-14 0 17,13 13-32,-13-27 15,13 14 1,0-13-16,-13-1 15,0 14 1,0-13-16,0-14 16,14 27-1,-14-14-15,0-12 16,0 12 0,0-13-16,0 1 15,0 12-15,0-12 16,0-1-1,0 13-15,0-12 16,0-1 0,0 27-16,0-14 15,0 14 1,0-13-16,0-1 16,0 14-1,0 0-15,-14-14 16,1 27-1,0-13-15,13 0 16,0 0-16,-13 13 16,-1-14-1,1 1 1,0 13 0,0 0-16,-14 0 15,1 0 1,-1 0-16,1 0 15,13 0 1,-14 0-16,1 0 16,13 0-1,-14 0-15,1 0 16,-1 13 0,1 1-1,-1-1 1,1 13-1,26-12-15,-27-1 16,1 0 0,26 13-16,-13-12 15,-1-14 1,1 13-16,13 0 16,-13-13-16,0 13 15,13 1 1,-13-1-16,-1 0 15,1 14 1,0-14-16,13 13 16,-13 14-1,13 0-15,-14-14 16,14 14 0,0-1-16,0-25 15,0 39 1,0-14-16,0 1 15,0 13-15,0-13 16,0 12 0,14 1-16,-1-26 15,-13 13 1,13-1-16,0-26 16,1 14-1,-1-14-15,0 0 16,-13 1-1,26-1-15,1 0 16,-1 14 0,-12-27-16,12 26 15,14-13-15,-14 14 16,-13-14 0,27 0-16,-13-13 15,-14 13 1,26-13-16,-12 0 15,-1 0 1,14 0-16,-13 0 16,-14 0-1,13 0-15,14-13 16,-14 0 0,1-14-16,13 1 15,-14 13-15,-13 0 16,14-14-1,-1 1-15,1-1 16,-14 1 0,13-14-16,-26-13 15,14 13 1,-14-13-16,0 14 16,13-1-1,-13 0-15,0 14 16,0-14-1,0 14-15,0-1 16,0-12-16,0-1 16,-13 0-1,13 14-15,-14-1 16,1-12 0,0 25-16,0-25 15,-1 12 1,1 1-16,0 13 15,13-14 1,-13 1-16,-1 26 16,1-14-16,13 1 15,-13 0 1,-13 13-16,26-13 16,-14 0-1,-12-1-15,-1 14 31,14-13-31,0 0 16,-14 13 0,1-13-16,13 13 15,-14 0 1,14-14-16,-13 14 16,-1 0-1,1 0 1,12 0-16,1 0 31,-13 0-31,13 0 31,-1 0-31,-12 0 16,13 0 0,-1 14-16,1-1 15,-13 0 1,26 0-16,-27 1 15,14-14 1,13 13-16,-13 13 16,-14-13-16,14 1 15,-13 25 1,26-25-16,-14-1 16,14 13-1,-13 1-15,13-14 16,-13 27-1,13-14-15,0-13 16,0 14 0,0-14-16,0 27 15,0-1 1,0-25-16,0 25 16,0-12-16,0-1 15,0 14 1,0 0-16,0-14 15,0 14 1,13-14-16,0 14 16,1-27-1,-14 14-15,0-14 16,13 0 0,0 14-16,0-1 15,14-13 1,-27 0-16,26 14 15,-12-14-15,12 0 16,-26 14 0,26-14-16,1 0 15,-1 1 1,1-1 0,-14-13-1,13 0-15,1 0 16,-14 0-1,14 0-15,12 0 16,-25 0-16,12 0 16,0-13-1,-12 13-15,12-27 16,1 14 0,-27 0-16,26-1 15,-13 14 16,1-13-31,-1 0 16,0 0-16,-13-14 16,13 14-1,0-13-15,1-14 16,-1-13-16,0 13 16,-13 14-1,13-14-15,-13 0 16,0 14-1,0-14-15,0 1 16,0 12 0,14-13-16,-14-12 15,0-1 1,0 0-16,0-27 16,0 41-1,0-14-15,0 13 16,0 14-1,0-14-15,0 13 16,0 14-16,0 0 16,-14 0-1,1-1 1,0 1 0,0 0-16,-1 13 15,1 0 1,0 0-16,-13-13 15,-1 13 1,14 0-16,0 0 16,-1 0-16,-12 0 15,-1 0 1,14 0-16,0 0 16,0 0-1,-14 13-15,1-13 16,-14 26-1,14 1-15,12-14 16,-12 14 0,0-14-16,12 0 31,1 0-31,0-13 16,13 14-16,-27 12 15,14-26 1,13 26-16,-13-12 15,0-14 1,13 26-16,0-13 16,-13 1-1,13-1 1,0 0 15,0 0 32</inkml:trace>
  <inkml:trace contextRef="#ctx0" brushRef="#br0" timeOffset="38271.7998">14314 6641 0,'0'13'63,"0"0"-63,0 1 15,13 12-15,0-13 16,-13 27-1,14-13-15,-14-14 32,0 13-32,0-13 47,13-13-47,-13 14 62,13-14 32,0 0-63,-13-14-31,27-12 16,12 13-16,1-27 15,13-13 1,13 0-16,-13 14 16,0-28-1,13 28-15,-26 12 16,-14 1-1,1-1-15,-1 14 16,1 13-16,-27-13 16,13 13-1,-13-13 1,13 13 0</inkml:trace>
  <inkml:trace contextRef="#ctx0" brushRef="#br0" timeOffset="55677.5663">8612 7673 0,'0'13'141,"0"0"-141,0 14 15,0 13 1,0-27-16,0 13 16,0 14-1,13-14-15,1 14 16,-14 0 0,13-14-16,-13-13 15,0 14 1,0-14-16,0 14 15,13-1 1,-13-13-16,0 14 16,0-14-16,0 0 15,0 14 1,0-14 0,0 0-1,0 0 16,0-26 63,0-27-94,0 1 16,-13-41-16,0 14 15,13 13 1,0 14-16,0 25 16,-14-12-1,14-1-15,0 1 32,0 13-32,0 0 15,0-1 1,0 1-16,0-13 15,0 12 17,0 1-32,0 0 15,0 0 17,0-1-32,0 1 15,0 0 1,0 0-1,-13 0 17,13-1-32,0 1 15,0 0 17,-13 13-17,13-13-15,0 39 156,0-13-140,-13 14 0,-1-1-16,14-13 15,0 1 1,-13-1-16,13 0 31,-13 0-31,13 1 31,0-28 266,13 1-281,0 0-16,-13 0 16,14 13-1,-14-14-15,13 14 16,-13-13-16,13 0 31,0 13 32,1 0-48,-1 0 1,0 0-1,0 0 1,1 0 0,12 13-16,-13 0 31,0-13-31,1 0 31,-14 14-31,13-14 16,-13 13-1,13-13 1,0 0 15,1 13-15,-14 0 31,13-13-16</inkml:trace>
  <inkml:trace contextRef="#ctx0" brushRef="#br0" timeOffset="61377.8249">15253 7871 0,'13'27'0,"1"-27"15,12 26-15,-26 1 16,13-1 0,14-13-16,-14 27 15,14 0 1,-14-1-16,13-25 15,-13 25 1,1-12-16,-1-1 16,0-26-16,0 14 15,-13-1 1,14-13 46,-14 13-30,-27-26 108,1-14-140,-1-12 16,1-1 0,26 13-16,-27-12 15,14-1 1,0 0-16,0 27 15,13-13-15,0 12 16,-14 1 0,14 0-16,0 0 15,0 0 32,0-1 0,-13 14 234,0 0-265,0 14 0,13-1-1,0 0-15,-14 0 16,1 0-1,0 1-15,13-1 16,0 0 0,0 0-1,-13-13-15,13 14 32,0-28 139,0 1-155,0 0 0,0-14-16,0 14 31,0 0-31,0 0 31,0 0-15,0-1 15,13 14 63,0 0-47,0 0-47,1 0 15,12 0 1,-13 0-16,27 0 16,-13 0-1,-1 14-15,0-14 16,-12 0-1,-1 0 1,0 0 0,0 0 31</inkml:trace>
  <inkml:trace contextRef="#ctx0" brushRef="#br0" timeOffset="68719.7674">5278 7422 0,'0'26'125,"0"14"-109,14 26-16,-1-13 15,0 13 1,-13-26-16,13-1 16,-13-25-1,14-1-15,-14 0 16,0 0 15,26-13 157,-13 0-173,27 0-15,26 0 16,-13-13-1,26-13-15,-26 12 16,-26 1 0,-1 0-16,1 13 15,-27-13 1,0-1 93,0 1-93,0 0 0,-14 0-1,1-14 1,0 14-1,0 0 1,13 0 0,-13-1-1,-1 1 1,14 0 46,0 53 32,0 12-78,53 41-16,-26-14 15,12 14 1,-12-40-16,-14-13 16,0-1-1,14 1-15,-14-27 32,0 0-32,-13 1 62</inkml:trace>
  <inkml:trace contextRef="#ctx0" brushRef="#br0" timeOffset="71256.2168">6469 7342 0,'13'0'156,"1"0"-140,-1 0-16,13 0 15,1 0 1,-14 13 0,-13 1-1,13-14 1,0 13 15,-13 0-15,0 0-1,0 14 1,-13-14 0,13 0-1,-26 0 1,-1 1-16,14 12 16,0-13-1,-14 1-15,14-14 16,13 13-1,-13 0 48,13 0 31,13-13-94,14 0 15,-1 0 1,14 0-16,-1 0 16,-12 0-1,-1 0-15,1 0 16,-27-13-1,13 13-15,0 0 32,-13-13-17</inkml:trace>
  <inkml:trace contextRef="#ctx0" brushRef="#br0" timeOffset="74014.5914">6654 7885 0,'-13'0'0,"13"-14"47,0 1 31,13 13-47,0 0 0,1-13 0,-1 13 235,0 13-63,0 27-187,14-1-16,-14 14 15,0 14 1,1-1-16,-1-13 16,0 0-1,0-14-15,-13-26 16,0 1 0,0 12-16,-13-26 140,0 0-124,-14 0-1,1 0-15,13 0 16,-14 0-16,14-13 16,0-14-1,-1 27-15,1-13 16,13-13 0,-13 13-1,13-14 1</inkml:trace>
  <inkml:trace contextRef="#ctx0" brushRef="#br0" timeOffset="75015.7968">5755 8414 0,'0'26'15,"0"1"-15,0-1 16,0 1 0,0-14-16,0 0 15,0 0 1,0 0 15,13-13 16,0 0-31,0 0-1,1 0-15,-1 0 16,0 0 0,0 0-16,1 0 31,-1 0-31</inkml:trace>
  <inkml:trace contextRef="#ctx0" brushRef="#br0" timeOffset="76056.0113">5689 8242 0</inkml:trace>
  <inkml:trace contextRef="#ctx0" brushRef="#br0" timeOffset="83750.8888">6641 7144 0,'0'0'0,"-13"-13"16,0 13 15,-1 0-31,1-14 31,0 14-31,0-13 16,-1 13 0,1-13-1,0 13 1,0 0-1,0 0-15,-1 0 32,1 0-32,0 0 31,0 0-31,-1 0 16,1 0-1,0 0-15,0 13 31,-14-13-31,27 13 16,-13-13-16,0 14 16,0-1-1,13 0 32,-14 0-31,1-13-16,13 13 15,0 1 1,-13-1-16,0 13 31,13-12-31,0-1 16,-14 13-16,14 1 16,0-1-1,0-13 1,0 14-1,0-1-15,0-12 16,0-1 0,0 0-16,0 0 15,0 14 1,0-14 0,0 13-16,0-12 31,0 12-31,14-13 31,-14 1-31,13-1 16,-13 0-1,0 0 1,13-13 0,0 13-16,1 1 31,-1-14-31,-13 13 15,0 0-15,13-13 16,0 13 0,0-13-16,1 14 31,-1-14-31,0 13 31,0-13-31,1 0 16,12 0-1,-13 0-15,1 0 16,-1 0 0,0 0-16,0 0 31,0 0-31,1 0 16,12 0-1,1-13 1,-1-1-1,-13 14 1,0 0 0,-13-13-1,14 13-15,-14-13 16,13 13 0,-13-13-16,13 13 15,-13-14-15,0 1 16,13 13-1,-13-13-15,14-13 16,-1-1 0,-13 1-1,0 12 1,13-12-16,-13 13 16,0-1-1,0-12-15,0 13 16,0 0-1,0-14-15,0 14 16,0-27-16,0 27 16,0-14-1,0 1-15,0 13 16,0-14 0,0 1-16,-13 13 15,13-1 1,-13 1-16,-1 13 15,14-13 1,0 0 0,-13 13 15</inkml:trace>
  <inkml:trace contextRef="#ctx0" brushRef="#br0" timeOffset="87945.5054">6654 7620 0,'13'-13'235,"14"0"-235,13-1 15,-1 1 1,41 0-16,-27 0 15,13-1-15,-13 14 16,-27 0 0,14 0-16,13 0 15,-14 0 1,-12 0-16,26 0 16,0 0-1,-27 0-15,27 0 16,0 0-1,0 0-15,-13 0 16,13 0 0,-1 0-16,1 0 15,-13-13-15,13 13 16,13 0 0,13-13-16,1 13 15,39 0 1,-13 0-16,-14 0 15,-25 0 1,-1 0-16,-13 0 16,-1 0-1,-12 0-15,0 0 16,13 0 0,-14 0-16,1 0 15,0 0-15,-14 0 203,1 0-203,26 0 16,0 0 0,13 0-16,0 0 15,26 0 1,1-13-16,-27 13 15,-13 0 1,-13 0-16,0 0 16,-1 0-16,14 0 15,-13 0 1,26 0-16,27 0 16,12 0-1,-12 0-15,26 0 16,-26 0-1,-14 0-15,0 0 16,-12 0 0,-28 0-16,14 0 15,-13 13 1,0-13-16,-27 0 16,13 13-16,1-13 15,-14 0 1,13 13-1,-26 1 1,14-1-16,-1-13 16,0 26-1,14 14-15,-14 0 16,13-40 203,1 0-204,12 13-15,-25 0 16,25 14 0,1-14-16,-14 13 15,14-12 1,-27 12-16,14 0 15,-1 14 1,1 0-16,-1-14 16,1 14-1,-1 13-15,-26-13 16,13-1 0,1-26-16,-14 27 15,13 13 1,-13 0-16,13 0 15,-13 13-15,13-13 16,-13 13 0,13-13-16,-13-13 15,14 13 1,-14 0-16,0-14 16,13-12-1,0 26-15,-13 0 16,13-1-1,-13-25-15,14 13 16,-14-14 0,0-13-1,0 1-15,-14-14 235,-12 0-220,13 0 1,-1 0-16,1 0 16,0 0-1,-13 0-15,12-14 16,-12 1-16,13 0 31,-1 0-31,14-1 16,-13 14-1,0-13 1,13 0 31,0 26 47,0 0-79,13 1-15,0 12 16,14 1-1,-14-27-15,0 26 16,1-13 0,-1-13-16,13 27 15,-13-14-15,1 0 16,12-13 0,-26 13-16,13-13 15,1 14 1,-1-14-16,-13 13 15,13-13 32,0 0 0,1-13-16,-14-27-31,13 13 16,-13 1 0,13-14-16,-13 27 15,13 0 1,-13 0-16,0-1 16,13 14-1,-13-13-15,0 0 31</inkml:trace>
  <inkml:trace contextRef="#ctx0" brushRef="#br0" timeOffset="90571.9732">10610 9221 0,'-27'0'78,"1"0"-62,-14 0-16,0 0 15,14 0-15,-14 0 16,1 0 0,25 0-16,-25 0 15,26 0 1,-1 0-16,-12 0 15,13 0 1,-1 0 0,1 0-1,0 0 1,0 0 0,-1 0 15,1 26 78,13 14-93,0 26-1,-13-13-15,13 13 16,0-26 0,0-1-16,0 1 15,0-13-15,0-1 16,0-13 0,0 1-16,0-1 15,0 0 1,0 0 15,0 0-31,13 1 31,-13-1 16,0 0-16,13-13 110,-13 13-141,14-13 16,-1 14-1,0-14-15,14 13 16,-1-13 0,1 0 15,-14 0-31,-13 13 15,26-13 1,-13 0-16,1 0 16,-1 0 15,-13 13 0,13-13-31,0 0 31,1 0-31,-1 0 32,0 0-32,0 0 15,14 0 1,-1 0-16,1 0 16,12 0-16,-12 0 15,-1-13 1,1 0-16,12 0 15,-12-1 1,-14 14 0,0 0 15,1 0 31,-14-13 17,0 0-64,0 0-15,0-14 16,0-12-1,-27-14-15,14 13 16,-14-26 0,14 26-16,-13-39 15,12 13-15,-12-1 16,13 41 0,0-27-16,-1 27 15,14 12 1,0-12-16,-13 13 15,13-1 32</inkml:trace>
  <inkml:trace contextRef="#ctx0" brushRef="#br0" timeOffset="105416.3648">14724 7766 0,'0'13'156,"0"0"-140,0 0-16,0 0 46,13-13-30,1 0 31,-1 0-31,13 0-1,1-39-15,12-1 16,14 0-1,-26 1-15,12 12 16,-25 1 0,12-1-16,-13 14 15,1 13-15,-14-13 32,13 13-1</inkml:trace>
  <inkml:trace contextRef="#ctx0" brushRef="#br0" timeOffset="107851.956">15901 7210 0,'0'-13'16,"0"-1"31,0 41 46,0 13-93,0-1 16,0 14 0,14 27-16,-1 12 15,0 1 1,0-40-16,1-14 15,-14 1 1,13-13-16,-13-14 16,0 0 15,0 0 0,13-13-15,-13-26 203,0-1-204,-13-26 1,0 14-16,13-14 15,-14-13 17,1 26-32,13 0 15,-13 14-15,13-14 16,0 0 0,0 27-16,0-27 15,0 27-15,0 0 16,0 0-1,0 0-15,0-1 32,0 1 15,-13 0 62,13 0-62,-14 13-32,14-14 17,-13 14-1,0 0 63,0 40-63,0-27-31,13 27 16,-14 0-16,14-27 15,0 13 1,0 1-16,0-14 31,0 0-15,-13-13 15,26-39 156,14 12-187,-1 1 16,1-1 0,-14-12-16,0 25 15,0 1-15,1 0 16,-1 0 0,-13-1 46,13 14-62,0 0 16,1 0-1,-1 0-15,26 0 16,-12 14-16,-14-1 16,14 0-1,-1 0-15,-13-13 31,-13 14-15,13-14 0</inkml:trace>
  <inkml:trace contextRef="#ctx0" brushRef="#br0" timeOffset="111935.2385">16153 7766 0,'0'0'0,"0"-14"16,0-12 250,26 13-251,14-1 1,0-12-16,-1 13 15,1-1 1,26 1-16,27 0 16,52 0-1,1 0-15,79 13 16,-14 0-16,67 0 16,-66 0-1,-40 0-15,-40 0 16,-13 0-1,-26 0-15,-27 13 16,13 0 0,-13 0-16,27 27 15,13 0 1,13 52-16,26 1 16,-12 13-16,26 39 15,-27-39 1,0 0-16,-53-27 15,-39-39 1,-13-14-16,-14-26 16,27 40 156,39 26-157,27 53-15,66 80 16,39 78-1,28 120-15,-107 13 16,-53-92 0,1 26-16,-67-53 15,13 40-15,-13-93 16,-13 0 0,0-40-16,0-26 15,0-39 1,0-67-16,0-40 203,-26 14-203,-67 66 16,-12-14-1,-14 41-15,-27 12 16,-13-39-1,-13-13-15,14-27 16,-28-13-16,41-27 16,-14-13-1,-26 1 1,39-14-16,-12 26 16,25-26-16,-25 0 15,25 0 1,1 0-16,26 0 15,-13 0 1,-13 0-16,-1-13 16,14 0-1,14-1-15,12 1 16,14 0-16,12 13 16,41-13-1,0-1-15,-1 14 16,1 0 171,-14 14-171,-13-14 0,-13 13-16,-40-13 15,13 0 1,1 0-16,12 0 15,1 0-15,-14-40 16,41 14 0,-1-1-16,0 1 15,13 13 1,0-14-16,14 1 16,13 26-1,-14-27-15,14 14 16,-14-13-1,14-1 1,0 27 0,0-26-16,13 12 15,-13 14-15,-1-13 16,14-13 0,-13 26-16,13-13 15,-13-1 1,13 1-16,-13 0 31,13 0-31,0-1 31,0 1-15,0 0 0,0 0 30,0-1-46,0 1 32,0 0-1,0 0-15,-14 26 140,14 13-156,0 1 15,0 13 1,0-1-16,0-12 16,-13 12-1,13-12-15,0-14 16,0 0 0,0-52 280,0 12-280,13-12-16,1-1 16,-1 13-16,-13 14 15,0 0 1,13 0-16,0-1 31,-13 1 0,14 13 32,12 0 15,-13 0-78,0 13 16,14-13-1,-1 14-15,-12 12 16,12-13 0,-13-13-16,-13 14 15,14-14 1,-1 0 31</inkml:trace>
  <inkml:trace contextRef="#ctx0" brushRef="#br0" timeOffset="114500.9204">8784 12382 0,'0'-13'0,"0"0"31,0 0 16,-13 13 16,0 0-48,-1-13 1,1 13-1,0 0 1,-13-14 0,12 14-1,-12 0 1,13 0 0,-1 0-1,1 0-15,-13 0 16,-1 0-1,14 0 1,0 0 0,-14 0-16,1 0 15,13 0 1,-1 14 0,1-14-16,0 0 15,13 13 1,0 0-16,-13-13 15,0 0 1,-1 13-16,14 0 16,0 1-1,-13-1-15,0 0 16,0 0-16,13 1 16,-14 12-1,14-13-15,-13 14 16,13-1-1,0-13-15,0 1 16,-13 12 0,13 1-1,0-14 1,0 13-16,0 1 16,0-14-16,0 13 15,0 1 1,0-14-1,13 0 1,0 14 0,1-1-1,-14-12 1,26-14 0,-26 13-16,13 0 15,14-13 1,-27 13-16,39-13 15,-25 13 1,25-13-16,1 14 16,13-14-16,-27 13 15,14-13 1,-13 0-16,-1 0 16,0 0-1,1 0-15,-14 0 16,14 0-1,-14 0-15,13 0 16,1 0 0,-14-13-1,0-1-15,-13 1 16,13-26 0,-13 25-1,14-25 1,-14-1-16,0 13 15,0 1 1,0-14-16,0 14 16,0-14-1,0 0-15,-14 27 16,14-26 0,-13-1-16,0 0 15,0 27-15,0-14 16,-1-12-1,1 26-15,13-1 32,0 1-32,-13 13 15,0-13 17</inkml:trace>
  <inkml:trace contextRef="#ctx0" brushRef="#br0" timeOffset="123316.821">15756 13017 0,'-13'40'188,"13"13"-173,-14 13-15,14 0 16,0 1 0,0-15-16,0 1 15,0-39 1,0-1-16,0 0 15,0 0 1,-13-13 109,0 0-109,0 0-16,-27 0 15,-26 0-15,-40 0 16,-53 14 0,-39 12-16,-27-13 15,-40 14 1,-79 12-16,106-25 15,-39 25 1,12 1-16,14 0 16,39-14-1,27 1-15,26-1 16,27 0 0,52-12-16,54-14 15,13 0-15,-1 13 16,1-13 171,-13 0-171,-27 0 0,-79 0-16,-173 0 15,-197-40 1,-81-79-16,68 13 15,65 1 1,79-15-16,107 54 16,92 27-16,53 12 15,39 1 1,54 26-16,-1-14 16,14 14-1,0 0 220,0 0-235,-1 0 15,-12 0 1,0 0-16,26-13 15,-27 13-15,14-13 16,0 13 0,-1 0-1,1-13 32,13 0-31,0-1-1,0-12-15,0-1 16,0 1 0,0-1-16,0 1 15,0 13 1,0 0 15,-13 26 250,13 13-265,-13 27-16,-1 0 16,14 0-1,-13 0-15,0-27 16,13 1 0,0-14-16,0 0 15,0 1 1,0-1-1,0-26 142,0-27-157,0 13 15,0-12 1,0-1-16,26 27 16,-12-14-1,-1 1-15,0 13 16,-13-1-1,13 1 1,1 13-16,-14-13 31,0 0 16,13 13 16,0 0-48,0 0 1,1 0-16,12 0 16,-13 13-1,0-13-15,14 13 16,-14-13-1,-13 13 1,13-13 0,1 0 15</inkml:trace>
  <inkml:trace contextRef="#ctx0" brushRef="#br0" timeOffset="126923.5858">15729 13017 0,'0'14'156,"-13"-1"-141,13 0 1,-13 0 0,0 1-1,0-14-15,13 13 16,-14 0 0,1-13-1,13 13-15,-13 1 16,0-14-1,13 13 48,13-40 124,13-12-171,-12 25-16,-1-12 16,0-1-16,0 27 15,-13-26 1,13 13-16,1 13 16,-1 0-1,-13-13 16,13 13 79,0 0-95,1 0 17,-1 0-17,0 13-15,-13 0 16,27 0 0,-14 0-16,0 14 15,13-27-15,1 26 16,-27-12-1,13-1-15,0-13 16,1 13 0,-14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5:3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12158 3664 0,'0'-13'141,"0"-13"-141,13 26 15,0-13 1,-13-1 0,13 14 46,1 0-31,-14-13-31,13 13 63,-13-13-16,-27 0-16,-12 13-15,-1 0-1,-53 0-15,27 0 16,-26 0-1,12 0-15,1 0 16,13 26 0,26-26-16,0 0 15,27 0 1,0 0-16,0 0 16,13 13 187,0 1-188,0-1 1,0 13-16,0 27 16,0 13-1,0 14-15,0 12 16,0 1-1,0-40-15,13 0 16,0-27 0,-13-13-16,0 14 15,0-14-15,13-13 16,-13 13 0,14 1-1,-1-1 1,-13 0 15,0 0 0,0 0 219,13 14-250,0-1 16,14 27 0,-14 0-16,0 0 15,0-13 1,1-27-16,-14 14 15,0-14 1,0 0 31,13-13 78,13 0-125,1 0 16,26 0-16,39-13 15,27 0 1,-26-1-16,0-12 15,-1 13 1,-52 13-16,13-14 16,-27 14-1,-13 0-15,1 0 16,-1 0 0,0 0-16,0 0 62,1 0-46,-14-13 77,0 0-93,0 0 16,0-14 0,0-12-16,0-41 15,0-52-15,0 0 16,0-27 0,0 79-16,0-12 15,0 39 1,0 26-16,0 1 15,0 13 1,0 0-16,-14 13 328,1 0-312,-40 0-16,0 0 15,-13 13 1,13 0-16,-39 0 31,78 0-31,1-13 16,0 0-16</inkml:trace>
  <inkml:trace contextRef="#ctx0" brushRef="#br0" timeOffset="7708.4162">16100 5980 0,'0'0'0,"0"13"46,-13 0-30,-14 0-16,-12 27 16,-28 13-1,-38 26-15,-1 1 16,13 12 0,-39 14-16,39 0 15,-13-14 1,14 14-16,12-40 15,41-13-15,-1 0 16,0-26 0,27 12-16,0-25 15,13-1 32</inkml:trace>
  <inkml:trace contextRef="#ctx0" brushRef="#br0" timeOffset="8628.4288">15002 6085 0,'-13'0'78,"-27"27"-62,-13 13-1,-26 26-15,-1 0 16,1 13 0,0-13-16,26-26 15,13 0 1,0-14-16,14 1 15,-1-14 1,14 0 0,0-13-16,0 0 15,13 13 1</inkml:trace>
  <inkml:trace contextRef="#ctx0" brushRef="#br0" timeOffset="9327.7255">14155 6006 0,'-13'0'16,"0"0"30,0 0-30,-27 40-16,-40 39 16,14 0-1,-13 1-15,13-1 16,0-13 0,13-26-16,26-13 15,1-1-15,26-13 16,-13-13-1,-1 0-15,14 13 16</inkml:trace>
  <inkml:trace contextRef="#ctx0" brushRef="#br0" timeOffset="11265.0781">7845 6032 0,'-40'40'125,"1"26"-109,-41 14-16,1 12 16,-14 14-1,27-26-15,26-28 16,1-25-1,25-1-15,1 1 16,-13-14 0,12-13-16,14 13 15</inkml:trace>
  <inkml:trace contextRef="#ctx0" brushRef="#br0" timeOffset="14912.2583">16047 6707 0,'0'13'78,"-13"-13"-62,-14 0-16,14 0 15,-27 0 1,1 0-16,-1 0 15,-13 0-15,13 0 16,14 0 0,-1 0-16,1 0 15,13 0 1,52 0 156,14 0-157,14 0 1,-1 0-16,0 0 16,13 0-1,-52-13-15,12 13 16,-25-13 0,-41 13 93,1 0-109,-27 0 16,13 0-1,-13 0-15,13 0 16,1 0-16,-14 0 15,40 0 1,-14 0-16,14 0 16,0 0-1,-1 0-15,28 0 125,12 0-109,14 0-16,13 0 16,13 0-1,-40 0-15,14 0 16,-13 0-1,-14 0-15,0 0 16,0 0 0,-26 0 46,-40 0-46,-13 0-16,-27 13 15,-13 0 1,-13 1-16,53-14 16,13 13-1,27-13-15,13 0 16,-1 13 0,1-13-16,26 0 125,14 0-110,13 0-15,-1 0 16,14 0-1,-26 0-15,-1 0 16,-13 0-16,1 0 31,-41 0 32,-13 0-48,27 0 1,-27 0-16,14 0 16,13 0-1,0 0 1,26 0 78,0 0-79,0 0 1,0 0 0,1 0 30</inkml:trace>
  <inkml:trace contextRef="#ctx0" brushRef="#br0" timeOffset="17166.1175">16894 6972 0,'0'-13'16,"0"-1"-16,0 1 15,-14 13 1,1-13-16,-13-14 16,-14 14-16,27 0 15,-27 0 1,14 13-16,-1 0 15,14-14 1,-13 14-16,12 0 16,-12 0-1,-1 0-15,1 0 32,13 0-32,-1 0 15,1 0 1,0 0-16,0 0 15,-14 0-15,1 14 32,-1 12-32,27-13 15,-26-13 1,13 27-16,-1-14 16,1 14-1,0-14-15,0 13 16,0-13-1,-1 1-15,14 12 16,-13 1 0,0-14-16,0 13 15,-1 27-15,1-13 16,13 26 0,0-26-16,0 13 15,0 0 1,0-14-16,0 1 15,0 0 1,13-14-16,1-13 16,-1 27-1,0-14-15,-13 1 16,13-1 0,1 1-16,-1-1 15,0-12 1,13 12-16,-12 0 15,-1-12-15,0 12 16,14-26 0,-1 13-16,-13 1 15,27-1 1,0 0-16,-14-13 16,14 0-1,13 0-15,-27 0 16,14 0-1,0 0-15,-1 0 16,-26-13-16,27 0 16,-13-14-1,-14 27-15,0-26 16,14-1 0,-1 1-16,-13-14 15,14 0 1,-27 1-16,0 25 15,0-25 1,0 12-16,0 1 16,0-27-1,0 13-15,-27-26 16,1-13-16,-1 13 16,-26-14-1,14 1-15,-14-1 16,13 28-1,0-15-15,1 41 16,12-14 0,14 14-16,-13-1 15,12 14 1,1 0 0</inkml:trace>
  <inkml:trace contextRef="#ctx0" brushRef="#br0" timeOffset="20858.4135">8546 6959 0,'-13'-14'31,"0"1"-31,-14 0 31,1 13-31,12-13 16,-12-1 0,0 1-16,-14 0 15,27 13 1,-27-13-16,27 13 15,-14 0-15,1 0 16,13 0 0,-14 0-16,14 0 15,0 0 1,-14 0-16,14 0 31,0 0-31,-1 13 16,1-13-1,0 26-15,-13 1 16,-1 26 0,14-27-16,-14 27 15,27-13-15,-13 13 16,13-14 0,0 1-16,0 0 15,0-1 1,0-12-16,0 13 15,0-1 1,0-12-16,0 12 16,0-12-1,13-14-15,14 27 16,-14-27 0,0 14-16,1-14 15,12 0 1,14 0-16,-1 14 15,-25-14-15,25-13 16,-12 0 0,-1 0-16,1 0 15,-14 0 1,13 0-16,1 0 16,-14 0-1,14-13-15,12-27 16,-12-13-1,-1 0-15,1-26 16,-14 26-16,0 13 16,-13 0-1,0 1-15,0 12 16,0-12 0,0-1-16,0 14 15,0-27 1,0 13-16,-13 0 15,13 14 1,0 13-16,-13-14 16,-1 27-1</inkml:trace>
  <inkml:trace contextRef="#ctx0" brushRef="#br0" timeOffset="24364.2096">8440 7435 0,'0'13'62,"0"0"-46,0 0-16,0 14 16,0-1-1,0 41-15,0 12 16,0-13 0,0-26-16,0-1 15,0 1 1,0-27-16,0 1 31,13-14 172,54 0-187,157-27-16,253-13 15,290-26 1,14 40-16,-67-14 16,-132 40-1,-172 0-15,-92 0 16,-120 0 0,-39 0-16,-80 0 15,-26 0 188,53 13-203,132 1 16,185 52 0,146 53-16,-145-66 15,-80 13 1,-146-53-16,-66-13 15,-52 0 1,-54 0 156,67 0-156,52 0-1,93 0-15,14 0 16,-41 0-16,-78 0 15,-41 0 1,-39 0-16,-26 0 16,-14 0-1,0 13-15,-13-26 219,-13 0-203,0 0-16,13-1 15,-14 14 1,1-13-16,13 0 16,-13 0 15,13-1-31,0 1 15,0 0 1,0 0 15,0 0 32,-13 13 93,-1 0-140,14 13-1,-13 13-15,0 1 16,0-14 0,-14 13-16,14 1 15,13-14 1,0 0-16,-13 1 15,0-14 17,13 13-17,0-40 95,0-12-110,13 12 15,13-13 1,1 1-16,-1-1 16,-26 27-1,13 0-15,1-1 16,-1 1-16,0 13 62,0 0-30,1 0-32,-1 13 15,13 1 1,-12-1-16,12 0 31,-13 0-31,-13 1 16,13-14-1,1 0 48</inkml:trace>
  <inkml:trace contextRef="#ctx0" brushRef="#br0" timeOffset="26395.2074">3413 7316 0,'0'39'15,"0"14"1,0 0-1,0-13-15,0 0 16,0-1 0,0-12-16,0-14 15,0 0-15,0 0 16,13-13 109,1 0-109,25 0-16,1 0 15,-27 0-15,14 0 16,-14 0-1,0 0 1,-13-13 93,0 0-93,0 0-16,0-14 16,0 14-1,0 0 17,0 26 61,0 14-77,0-1-16,0 14 16,0-14-1,0 1-15,13-1 16,-13-13-1,14 1 1,-14-1 31</inkml:trace>
  <inkml:trace contextRef="#ctx0" brushRef="#br0" timeOffset="27063.1377">3731 7699 0,'0'0'0,"13"0"31,0 0-15,0 0 15,1 14-15,-14-1-1,0 0 1,0 0-16,0 1 47,0-1-32</inkml:trace>
  <inkml:trace contextRef="#ctx0" brushRef="#br0" timeOffset="28335.2751">4207 7276 0,'0'0'0,"-13"-13"15,-1 13 16,1 0-31,0 0 32,0 0-32,-1 0 15,14 13 1,-13 13-16,0 1 16,-13-1-16,26 1 15,-14 13 1,14-27-16,0 13 15,0 1 1,0-1-16,0-13 16,0 1-1,0-1-15,14 13 16,-1-12 0,0-1-1,0-13 1,14 13-16,-1-13 15,1 0 1,-14 0 0,0 0-1,0 0 1,-13-13 62,0 0-62,0-14-1,0 14 1,-13 0 0,0-1-16,0 14 15,-1-13 1,1 0-16,0 13 15,-14 0 1,14 0 0,0 0-1,0 0 17,0 0-1</inkml:trace>
  <inkml:trace contextRef="#ctx0" brushRef="#br0" timeOffset="36402.5319">8797 7422 0,'27'0'156,"26"0"-141,-27 0-15,40 0 16,14 0 0,-14 0-16,-13 13 15,0-13-15,-14 13 16,1-13 0,-13 0-16,-14 0 15,13 0 1,-13 0-16,1 0 62,-14-13 79,0-14-141,0 1 16,0-27-1,13-13-15,-13 13 16,13 0-16,-13 13 15,0 14 1,13-1-16,-13 1 16,0 13-1,0-1-15,0 1 16,0 0 31,0 0-16,-13 13 141,0 26-172,0 1 16,-14-27-1,1 26-15,13 1 16,13-14-16,-14-13 15,1 0 1,13 13-16,0 0 31,-13-13-31,13-13 203,13 13-203,0-13 16,-13 0 0,0-1-16,14 14 15,-1-13-15,-13 0 32,13 13 30,0 0-46,0 0-1,14 0 1,-14 26 0,0-12-16,14-1 15,-14 13-15,14-12 16,-14 12-1,0-26 17,-13 13-32,13-13 31</inkml:trace>
  <inkml:trace contextRef="#ctx0" brushRef="#br0" timeOffset="37645.5056">8744 6059 0,'-13'0'78,"-13"13"-78,-14 40 16,-26 13-1,-13 14-15,-1-14 16,1 13-16,-1-13 16,14-13-1,27 13-15,-14-39 16,26 12 0,1-39-16,-1 27 15,27-14 1,-13 0-16,0-13 15,0 14 32</inkml:trace>
  <inkml:trace contextRef="#ctx0" brushRef="#br0" timeOffset="45378.3549">8612 5980 0,'0'0'0,"-26"-14"0,12 1 15,-12 0-15,0 13 16,12-13 0,-25-1-16,12 1 15,1 13 1,-14 0-16,0 0 15,1 0 1,12 0-16,-26 0 16,-13 0-1,13 0-15,-13 0 16,13 13 0,0 14-16,0-14 15,27 0-15,-1 1 16,-12 12-1,26-13-15,-1 14 16,-12 12 0,13 14-16,-1 13 15,1 14 1,13-27-16,0-14 16,0 14-1,13 0-15,-13-13 16,27 0-1,-14-27-15,14 13 16,-1 1 0,27-1-16,0 1 15,0-1-15,26 14 16,14-14 0,-27-12-16,13-1 15,-13-13 1,1 0-16,-15-13 15,28-27 1,-27 13-16,-14-12 16,-12 25-1,-14-25-15,14 12 16,-14 1 0,0-1-16,-13 1 15,0-40-15,0 0 16,-13-27-1,-27-13-15,14 40 16,-14 13 0,13 13-16,1 14 15,0 0 1,12 12-16</inkml:trace>
  <inkml:trace contextRef="#ctx0" brushRef="#br0" timeOffset="48305.0653">8943 6826 0,'0'-13'47,"0"0"-16,26 13-16,54 0 1,52-27-16,66 27 16,1 0-1,26 0-15,-14 27 16,-25 12-16,-1 1 16,-53-13-1,-13 26-15,0-1 16,-39-12-1,12 13-15,-39-13 16,-26-14 0,-1-13-16,-13-13 187,40 0-171,13 14-16,14 12 15,12 27 1,14 0-16,-26 0 16,-27 0-1,-1-14-15,15 14 16,-1 27-16,0 26 16,-26-27-1,12 14-15,-12-14 16,0-26-1,-14 0-15,-12-14 16,-14 1 0,13-27-16,0 14 15,-13-1 1,13-12-16,-13-1 16,13 0-16,-13 0 15,0 0 1,14 14-16,-1 13 15,0-14 1,0 1-16,-13-1 16,14-26 202,-1 0-186,0 0-32,0 0 15,1 0 1,-1 0 0,0 0 15,0 0-31,0 0 15,-13 26 1,27-12-16,-1 12 16,14-13-1,0 53-15,13-26 16,13 13 0,13 13-16,-26-26 15,0 13-15,-13-27 16,-14-12-1,1-1-15,-27 0 16,13-13 0,0 13-16,-53 0 281,1-13-265,25 0-16,-25 0 15,26 0-15,-14 0 16,1 0-1,12 0 1,1 0 0,0 0-16,26 0 203,27 0-203,0 14 15,-1-1 1,14 0-16,-26-13 16,-14 13-16,13-13 15,-12 14 1,-1-14-16,0 0 47,0 0 15,-13-14-46,13-39 0,27-39-16,-27 12 15,1 14 1,-1 13-16,-13 14 15,13 12 1,-13 14 0,0 0-1</inkml:trace>
  <inkml:trace contextRef="#ctx0" brushRef="#br0" timeOffset="49073.3982">12660 8004 0,'0'13'31,"0"13"-15,14 27-16,12 0 16,-13 0-1,0-13-15,-13 13 16,14-27-16,-1 1 15,-13-1 1,0-13-16,0 1 16,0-1-1,13-13 48,0-13-48,67-40 1,26-93-16,-1-13 16,1 14-16,-13 39 15,-40 40 1,-27 39-16,1 1 16,-14 13-1,-13-1-15</inkml:trace>
  <inkml:trace contextRef="#ctx0" brushRef="#br0" timeOffset="56732.5349">9393 12541 0,'0'0'0,"-14"0"16,1 0 0,0 0-16,0 0 15,0 0 1,-14 0-16,14 0 15,-14 0 1,1 0-16,-1 0 16,1 0-16,13 0 15,0 0 1,-1 0-16,1 0 16,-13 0-1,12 0 1,1 0-1,0 0-15,0 0 32,0 0-17,-1 0 17,1 0-32,0 13 15,0 1 1,-1-1-1,14 0 1,-13-13-16,0 13 16,0 1-1,-1-14 1,14 13 0,-13 0-16,13 0 15,-13-13-15,0 14 16,0-1-1,13 0-15,-14 0 32,1 14-32,13-1 31,-13 14-31,0-27 16,13 14-1,-14-1-15,14-13 16,0 14-1,0-1 1,-13 1-16,13-1 31,0-13-31,0 14 16,0-1 0,0-13-16,0 14 15,0-1 1,13-12-16,1 12 15,-14 0 1,13-26-16,0 14 16,0-1-16,1 0 15,-1-13 1,0 13-16,0 1 16,0-1-1,1-13-15,-1 0 16,0 0-1,0 0-15,1 0 16,12 0 0,-13 0-16,27 0 15,-27 0 1,14 0-16,-1 0 16,1 0-1,-1 0 1,-13-13-16,14-14 15,-1 14 1,1-14-16,-14 14 16,13 0-1,-12-13-15,12 12 16,-13 1 0,0-13-1,1-1 1,-1 14-1,-13 0-15,13-1 16,-13 1 0,0 0-1,0 0 1,0 0-16,0-14 16,0-13-1,13 14-15,-13-14 16,0 14-1,0-1-15,0 1 16,0 13 0,0-1-16,0 1 15,0 0-15,0 0 16,0-14 0,0 1-1,0 13 1,-13-1-16,0 1 15,13 0 1,0 0 0,-13-1-1,-1 14 1,14-13 0,0 0-1</inkml:trace>
  <inkml:trace contextRef="#ctx0" brushRef="#br0" timeOffset="59873.4277">16973 12634 0,'0'-13'0,"-13"-1"16,0 14-1,-1 0-15,1-13 16,0 13-16,0-13 15,-1 13 1,-12 0-16,26-13 16,-27 13-1,1 0-15,0 0 16,-1 0 0,14 0-16,-14-14 15,14 14 1,0 0-16,-13 0 15,-1 0 1,1 0 0,12 0-16,-12 0 15,-1 0 1,1 14-16,13-1 16,-14 13-1,14-12-15,0-14 16,0 13-1,-1 0-15,14 0 16,-13 1 0,0-1-1,13 0-15,-13 13 16,-1 14 0,1-13-16,13 12 15,0 1 1,0 0-16,0-14 15,0-13 1,0 1-16,0-1 16,0 0-1,0 0-15,0 0 16,0 1-16,0-1 16,0 0-1,0 14 1,0-14-16,0 0 15,0 0-15,0 14 16,13-1 0,1 1-16,-14-1 15,13 1 1,0-1-16,-13-13 16,13 14-1,1-1-15,-1-13 16,0 1-1,-13-1-15,13-13 16,1 13-16,-14 0 16,13 1-1,13-1 1,-13-13 0,1 0-16,-1 13 31,0-13-31,0 13 15,1-13 1,-1 0-16,0 0 16,0 0-16,1 0 15,-1 0 1,13 0-16,-13 0 16,14 0-1,13 0-15,-27 0 16,26-26-1,-12 13-15,-1-14 16,-12 14 0,12-14-16,-13 14 15,14-13 1,-14-1-16,0 1 16,0 13-1,1-14-15,-14 1 16,13 12-16,-13 1 15,0 0 1,13 13-16,-13-26 16,0 12-1,0 1-15,0-13 16,0 12 0,0-25-16,0-1 15,-13-13 1,13 27-16,-13-14 15,-1 0-15,1 27 16,13-13 0,-13 12-16,0 1 15,13 0 1,0 0-16,-13-1 31,-1 1-31,14 0 16,-13 0 15,0 13-15,13-13-16</inkml:trace>
  <inkml:trace contextRef="#ctx0" brushRef="#br0" timeOffset="66104.768">9075 13282 0,'0'66'203,"0"53"-187,0-13-16,0-13 16,0-54-1,0 1-15,0-13 16,0-14-1,0 0 1,27-26 250,118-14-266,212-65 15,345-54 1,38 14-16,54 39 16,-132 93-1,-120 0-15,-105 66 16,-133 1-1,-119-14-15,-66-14 16,-53-12-16,-26-14 16,-14 0-1,-12-13 173,52 0-173,66 0-15,146 0 16,119 0 0,66 27-16,-93-14 15,-145 13 1,-66-13-16,-53 1 16,-40-14-16,-27 13 15,1-13 1,-27 0-16,1 0 15,12 0 1,1 0 0,-14 0-1,0 0-15,0 0 16,0 0 0,1 0 15,-1 0 0,0 0 32,-13-13-1,0-1-46,0-12-16,0 0 15,0-1-15,0 1 16,0-14 0,0 27-16,0 0 15,0-1 1,0 1-16,0-13 15,0 12 1,0 1 0,0 0 46,0 39 141,0-12-187,0-1 0,0 0-1,0 0 16,0 1 16</inkml:trace>
  <inkml:trace contextRef="#ctx0" brushRef="#br0" timeOffset="84928.113">9551 11734 0,'0'-13'32,"-26"13"108,0 0-124,-27 40-16,-14-1 15,15 14 1,-28 0-16,40-26 16,-12 26-1,12-14-15,0-12 16,14-1-16,-14 14 16,14-14-1,-14 1-15,13-1 16,-12-12-1,26-1-15,-14-13 16,1 13 0,12 0-16,1 0 15,0-13 1,0 14-16,-1-14 109</inkml:trace>
  <inkml:trace contextRef="#ctx0" brushRef="#br0" timeOffset="88687.7981">9618 11761 0,'0'0'0,"-14"-14"0,1-12 16,0 0-1,-14-1 1,14-26-16,0-26 16,0 13-1,13 13-15,-13 0 16,13 26-1,0 1-15,0-1 16,0 14 0,0 0-16,0 0 31,26 0 156,80-54-187,158-38 16,279-54 0,118-26-16,1 92 15,-107 14 1,-92 52-16,-53 27 16,-198 0-1,-13 0-15,-80 13 16,-40 27-1,-39-40-15,-14 13 16,-13-13 0,1 14 171,-1-14-124,0 0-32,-13-14 16,0-12-32,27-40-15,-27 13 16,0 0 0,0 0-16,0 27 15,0-1-15,0 14 16,0 0 0,0-1-16,13 1 15,-13 0 1,0 0-1,-27 39 329,1 14-328,-14 0-16,14-14 15,-1 0 1,27 1-16,-13-14 16,0-13-1,26-13 95,0-14-95,0 1 1,1 13-16,12 0 16,1-14-1,-1 1-15,-13 12 16,14 14-16,-14-13 15,-13 0 1,13 13-16,0 0 16,1 0-1,-1 0-15,13 0 16,-12 0 0,12 13-16,1 0 15,-14 1 1,0-14-16,0 13 15,0 0-15</inkml:trace>
  <inkml:trace contextRef="#ctx0" brushRef="#br0" timeOffset="90122.3477">9816 12581 0,'13'0'0,"-13"13"110,0 14-110,0-14 15,0 27 1,0-1-16,0-26 16,0 14-1,13-14-15,-13 0 16,0 1 0,14-1 15,-1-13 16,0 0-47,0 0 15,14 0 1,-14 0-16,0-13 16,1-1-1,-1 14-15,0 0 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7:16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10107 6337 0,'0'-13'0,"0"-14"16,0 14-16,0 0 15,-13-1 1,-14-12-16,-12 13 16,12-1-1,-26 1-15,14 13 16,-14 0-1,26 0-15,-26 0 16,14 0-16,12 0 16,-12 0-1,-1 0-15,27 0 16,-14 0 0,14 13-16,0 1 15,-1-1 1,1-13-16,0 26 15,0 1 1,0-1-16,-14 14 16,1 0-1,12-1-15,-25 14 16,12 0 0,1 0-16,13-13 15,-1-14-15,1-13 16,0 14-1,13-1-15,0 1 16,0 13 0,0 12-16,0-12 15,0 0 1,26 13-16,1-14 16,12 14-1,-12-26-15,-1-1 16,1-12-16,-14 12 15,27-13 1,-14 0-16,1 1 16,-14-14-1,13 0-15,-12 0 16,12 0 0,1 0-16,-1 0 15,14 0 1,52-27-16,-26-26 15,40 14 1,-13-14-16,-40 13 16,13-13-16,-40 40 15,-12-14 1,12-12-16,1-14 16,-14-13-1,-13-53-15,0-14 16,0 1-1,0 0-15,-13-1 16,-27 41 0,13-14-16,1 53 15,-1 13 1,14 27-16,0 0 16,0 0-1</inkml:trace>
  <inkml:trace contextRef="#ctx0" brushRef="#br0" timeOffset="2436.1595">10147 5887 0,'0'-13'312,"13"-27"-312,27-13 16,79-66 0,317-159-1,-184 146 1,39 26-16,-27 40 16,1 13-1,13 27-15,-1 26 16,-38 0-16,-14 0 15,-27 13 1,-39 0-16,-27 0 16,-13 27-1,-26-27-15,-27-13 16,-27 13 0,-12 1-16,-1-1 15,-12-13 1,12 0 156,14 0-172,39 13 15,40-13-15,14 13 16,-28-13 0,14 0-16,-26 14 15,-27-14 1,0 0-16,-13 13 15,0-13 1,-40 0-16,14 0 16,-14 0-1,0 0-15,14 0 16,-1 0 15,-13-13-31,1-27 16,-1 0-1,0-13-15,-13 0 16,0-13 0,0 27-16,0-28 15,0 14 1,13 1-16,-13 12 16,0 13-1,0 1-15,0 13 16,0 0-1,0 39 173,-39 27-172,-1 26-1,14-26-15,-1-26 16,14-1-1,0 1-15,13-14 16,0-26 140,0-1-156,0 1 16,13 13 109,0 0-109,14 0-1,-14 0 1,13 0-1,1 13-15,-1 1 16,1-1 0,-1 0-16,0 0 15,-26 0 1,14-13-16</inkml:trace>
  <inkml:trace contextRef="#ctx0" brushRef="#br0" timeOffset="4385.7796">10967 7263 0,'-13'0'31,"-14"0"-15,1 0-1,13 0 1,-14 0-16,-13 0 16,14 0-16,-14 0 15,14 0 1,-1 0-16,-12 13 16,12 0-1,-12 14-15,25-14 16,-12 13-1,-1-12-15,14-1 16,0 0 0,0 0-1,13 1 1,0-1 0,-14-13-16,14 26 15,-13-13 1,0 27-16,13 0 15,0 13 1,0-14-16,0 28 16,0-28-1,0 1-15,0-14 16,13 14-16,-13-13 16,13-14-1,1 0-15,-1 13 16,0-12-1,0-1-15,1 13 16,12 1 0,14-27-16,-14 26 15,-13-12 1,14-14-16,-1 13 16,1-13-1,-1 0-15,14 0 16,-14 0-16,1 0 15,13-13 1,-14-1-16,1 1 31,-14 13-31,-13-13 16,0 0 0,13 13-16,0-27 15,0 1 1,-13 12-16,14-12 15,-14-14 1,13 27-16,0-27 16,-13 1-16,13-14 15,-13 13 1,0-13-16,0-13 16,0 13-1,14 0-15,-14 27 16,0-14-1,0 0-15,0 14 32,0 13-32,0-1 31,0 1-31,0 0 31,-14 13-15</inkml:trace>
  <inkml:trace contextRef="#ctx0" brushRef="#br0" timeOffset="5699.8326">9102 7567 0,'13'13'63,"-13"14"-47,0-14-16,0 13 15,0-12 1,0-1-16,0 0 15,0 0 1,13-13-16,0 0 63,1 0-48,12-13 1,40-53-16,27-13 15,-14-1 1,1 14-16,-28 13 16,-12 27-16,-13-1 15,-14 1 1,0 26 0,-13-13-1,13 13 1</inkml:trace>
  <inkml:trace contextRef="#ctx0" brushRef="#br0" timeOffset="8175.205">17886 7342 0,'-13'0'31,"-1"0"-31,14-13 16,-13 0-1,0-1-15,0 14 16,-14 0-16,-12-13 16,-14 13-1,13-13-15,0 13 16,-13 0-1,14 0-15,12 0 16,-13 0 0,27 0-16,-13 0 15,-1 0 1,1 0 0,13 0-1,-1 0 1,1 13-16,13 0 15,-26-13 1,-1 40-16,14-13 16,-13-1-1,12 1-15,1 12 16,0-12 0,0 12-16,-1-25 15,14 12 1,0 14-16,0-14 15,0 27 1,0 0-16,0-13 16,0 13-16,14-14 15,-1 1 1,0 0-16,0-27 16,-13 13-1,14-12-15,-1-1 16,-13 0-1,13-13-15,-13 13 16,13-13 0,14 14-16,-27-1 15,13-13 1,13 13-16,14-13 16,-27 13-1,14-13 1,12 13-16,-12-13 15,13 0 1,-14 0-16,-13 0 16,14 0-1,-1 0-15,-13 0 16,14 0 0,-14 0-16,14-13 15,-1 13 1,1-13-16,-14 0 15,0 0-15,13-1 16,-26 1 0,27-13-16,-14 12 15,-13 1 1,13 0-16,-13 0 16,14-14-1,-14 1-15,13-1 16,-13 1-1,0-14-15,0 14 16,0-27-16,0 0 16,0 0-1,0 13-15,0-13 16,0 14 0,0 12-16,0-12 15,0 12 1,0 14-1,0-14 1</inkml:trace>
  <inkml:trace contextRef="#ctx0" brushRef="#br0" timeOffset="13256.1989">10689 8149 0,'0'40'156,"0"26"-140,13 27 0,-13 39-16,0 27 15,0-27 1,0-26-16,0-14 16,14-52-1,-14-13-15,0-14 16,0 0-1,53-13 204,105 0-203,173 0-16,264-13 15,93-53-15,-13 39 16,-133 27 0,-132 0-16,-119 27 15,-92-1 1,-67 1-16,-52-14 16,-41-13-1,-12 13-15,26-13 203,52 0-203,107 0 16,132-53-16,93 13 16,-27 14-1,-119-1-15,-106 27 16,-26-13-1,-67 0-15,1 13 16,-40-13 0,0 0-16,-14-1 15,-12-12 1,-27 13 250,0-14-251,0-13-15,0 1 16,0-14-1,0-13-15,0 13 16,0 0 0,0 13-16,0 1 15,0 12-15,0 14 16,0-14 0,0 14-16,0 0 31,0 0-31,0-1 31,0 1-15,0 0-1,0 0 48</inkml:trace>
  <inkml:trace contextRef="#ctx0" brushRef="#br0" timeOffset="19935.744">11377 7660 0,'0'-14'31,"0"1"32,0 0-32,0 26 94,0 0-110,0 27-15,0 0 16,0-14 0,0-12 15,0-1 16,27-13 140,-14 0-171,13-27-16,27-12 16,13-14-1,-13-13-15,0 13 16,0 13-1,-13-26-15,-14 39 16,1 1 0,-1-1-16,-13 1 15,1 13 1,-1 13-16,-13-14 16,13 14-1,-13-13 1</inkml:trace>
  <inkml:trace contextRef="#ctx0" brushRef="#br0" timeOffset="21551.9358">18336 7779 0,'-14'0'62,"14"26"-46,-13 14-1,13-14 1,0 1-16,0-14 16,-13 0-1,13 0-15,0 1 16,13-28 93,27-12-93,13-27-16,26-26 16,14 13-16,-14-1 15,-13 15 1,-26 12-16,0 13 15,-27 1 1,0 13-16,0 13 16,1 0-1</inkml:trace>
  <inkml:trace contextRef="#ctx0" brushRef="#br0" timeOffset="28986.374">17939 6959 0</inkml:trace>
  <inkml:trace contextRef="#ctx0" brushRef="#br0" timeOffset="31421.2445">12726 7766 0,'40'0'125,"26"0"-109,-13 0-1,13 0-15,-26 0 16,13-14-1,-40 14-15,14 0 16,-14 0 0,-13 27 124,13 26-124,0-14 0,1 14-16,-1-26 15,0 12-15,-13-12 16,13-14-1,-13 14-15,0-14 16</inkml:trace>
  <inkml:trace contextRef="#ctx0" brushRef="#br0" timeOffset="32170.1253">13573 7845 0,'13'0'47,"1"0"-31,12 0-16,0 0 16,14 0-1,0 0-15,13 0 16,-27 0-1,1 0-15,-14 0 16,0 0 0,0 0-1</inkml:trace>
  <inkml:trace contextRef="#ctx0" brushRef="#br0" timeOffset="33846.9303">14486 7739 0,'0'-13'78,"-13"0"-46,-1 13-1,-12 0-31,0 0 16,-1 0 15,1 0-31,12 0 31,1 13-31,13 0 16,-13-13-1,13 13-15,-13-13 16,13 14 0,0-1-16,-14 13 15,14 14 1,0-27-16,0 27 15,0-1-15,0-12 32,0-14-32,0 0 31,0 1-15,0-1-1,14-13 1,12 0-1,1 13 1,-14-13-16,13 0 16,-12 0-1,12 0-15,-13 0 16,0 0 0,1 0-1,-1 0 1,-13-13 31,0-14-32,0 14-15,0-13 16,0-14 0,-13 40-16,-1-26 15,14 12 1,-26 14-1,13-13-15,-14 13 32,14 0-32,0 0 15,0 0 1,-1 0-16,1 0 16,0 0-1,0 0-15</inkml:trace>
  <inkml:trace contextRef="#ctx0" brushRef="#br0" timeOffset="35604.7304">14592 7620 0,'-40'0'15,"27"0"-15,-40-13 16,0 13 0,-13 0-16,13 0 15,13 0-15,1 0 16,-1 0 0,27 0-16,-14 0 15,14 0 1,0 0-1,0 0 1,-1 0 109,14 26-109,0 14-16,0 26 15,0 0 1,0 0-16,0-13 16,0 13-1,0-39-15,0 26 16,0-14-16,0-12 15,0 13 1,14-1-16,-14-12 16,13-14-1,-13 13-15,13-12 32,-13-1-32,0 0 31,13-13 109,0 0-124,1 0 0,12 0-16,27 0 15,0-13 1,13-14-16,-13 14 16,0 0-1,-13 0-15,-14 0 16,1-1-16,-14 14 15,0 0 1,0 0 15,-13-26 141,0-14-156,0 0-1,0 14-15,0-40 16,0 13 0,0 0-16,0 27 15,0-1-15,0 1 16,0 12 0,0 1-16,0 0 31</inkml:trace>
  <inkml:trace contextRef="#ctx0" brushRef="#br0" timeOffset="37877.9256">17833 7620 0,'0'13'46,"0"14"-14,0-14-32,0 13 15,0 1 1,0-14-16,0 14 16,0-14-16,0 0 31,0 0 0,13-13 16,0-13-31,14-13-1,13-14 1,26-40-16,39-12 15,-25-14-15,26-13 16,-27 40 0,-26 12-16,-27 41 15,1 13 1,-14 0-16,0-1 16,-13 1-1</inkml:trace>
  <inkml:trace contextRef="#ctx0" brushRef="#br0" timeOffset="41150.1633">18217 6443 0,'0'-14'0,"-14"14"16,14-13-16,-13 13 31,-13 13-15,-14 14-1,-13 13-15,-40 26 16,-12 39-16,-41 1 16,27 0-1,-27 0-15,14 0 16,40 0 0,-14-40-16,53-13 15,0-27 1,26 1-16,14-14 15,0-13 1</inkml:trace>
  <inkml:trace contextRef="#ctx0" brushRef="#br0" timeOffset="44312.7999">15862 9207 0,'0'-13'281,"0"0"-281,0 0 16,-27 0 0,14-14-16,0 14 15,-14-14 1,1 27-16,13 0 15,-14-13 1,1 13-16,26-13 16,-27 13-1,1 0-15,13 0 16,-14 0 0,1 0-1,12 0-15,1 0 16,-13 0-1,13 0-15,-1 13 16,-12 14 0,-1-14-16,14 0 15,0 0 1,-13 1-16,12-1 16,1 0-1,0-13-15,0 13 16,13 0-1,-14-13 1,14 14 0,-13-14-1,0 26 1,13-13 0,0 14-16,-13-1 15,13 1 1,0-1-16,0 14 15,0-27 1,0 14-16,0-14 16,0 13-1,0-12-15,0-1 16,0 0-16,0 13 16,0-12-1,0 12 1,0-13-1,13 14 1,0-1 0,0-12-1,-13-1 1,14 13-16,-1-13 16,0 1-1,-13-1 1,13 0-1,1 0 1,-1-13 15,13 14-31,-26-1 16,27 0 0,-1-13-16,-13 13 15,1-13 1,12 0-16,-13 0 15,14 0-15,-14 0 16,13 0 0,14 0-16,-27 0 15,27-13 1,-14 0-16,-12 0 16,-1-1-1,0 14-15,0-13 16,-13 0-1,14 13-15,-1-13 16,0-1 0,-13 1-1,13 13 1,1-13-16,-14 0 16,13 13-16,-13-27 15,13 14 1,0 0-1,-13-14 1,0 14-16,0-27 16,0 1-1,13-14-15,-13 26 16,0-12-16,0-1 16,0 14-1,0-1-15,0 1 16,0 12-1,0-12-15,0 13 32,0-1-32,0 1 15,0 0 48</inkml:trace>
  <inkml:trace contextRef="#ctx0" brushRef="#br0" timeOffset="48696.7986">10954 12621 0,'0'-14'15,"0"1"1,-13 13 0,13-13-1,-14 13 16,1-13-15,13-1-16,-13 14 16,0-13-1,-1 13-15,1-13 16,-13 13 0,12-13-16,-12 13 15,-14 0-15,14 0 16,-14 0-1,0 0-15,1 13 16,12 0 0,1 14-16,-1-14 15,-12 0 1,25 0-16,-12 14 16,0 26-1,-14 0-15,-13 26 16,27 40-16,-14-26 15,27-1 1,-1-12-16,14-41 16,0 14-1,0-13-15,0-27 16,14 14 0,-1-1-16,0 1 15,40-1 1,13 14-16,13-1 15,14 1 1,0-13-16,-1-14 16,1-13-1,-27 0-15,0 0 16,-13 0-16,0 0 16,-13-13-1,-14-14-15,1 1 16,-1-1-1,1-26-15,-1 14 16,0-28 0,-12 15-16,-14-15 15,0-25 1,0 26-16,-14-14 16,1 41-1,-13-28-15,-14 15 16,27 25-16,0-13 15,-1 14 1,1 13-16,0 13 16,0-14-1</inkml:trace>
  <inkml:trace contextRef="#ctx0" brushRef="#br0" timeOffset="52053.3214">18547 12554 0,'0'-13'31,"0"0"0,-13 13 0,-13 0-31,-1 0 16,1 0 0,12 0-16,-25 0 15,12 0 1,14 0-16,-13 0 16,12 0-16,1 13 31,0-13-31,13 13 15,-13 1 1,-1 12-16,-12 14 16,0 13-1,-1-14-15,1 1 16,26-13 0,-14-1-16,1 1 15,0-14-15,13 0 16,-13 13-1,13-12-15,0 12 16,0 14 0,0-14-16,0 14 15,0 0 1,0-27-16,0 27 16,0-14-1,0-13-15,0 14 16,13-1-1,13 1-15,-12-1 16,-14 1 0,26-1-16,-13-26 15,1 26-15,-14-12 16,13-14 0,0 13-16,0 0 31,0-13-16,14 13 1,-14-13-16,14 14 16,-14-14-1,13 0-15,1 13 16,-14-13-16,13 0 16,1 0-1,-14 0-15,14 0 16,-14 0-1,0 0-15,14 0 16,-27-13 0,26 13-16,-13-14 15,-13 1 1,27 0-16,-1-14 16,-13-12-1,1-1-15,-1 14 16,0-14-16,-13-13 15,0 13 1,0 1-16,0-1 16,0 13-1,0 1-15,0 0 16,0 12 0,0 1-16,0-13 15,0 12 1,0-12-16,0 0 15,-13-1 1,-14 1-16,14-1 16,0 1-16,0 12 15,-1-12 1,14 13-16,-13 0 16,0-1-1,0-12-15,0 13 31,-1-1-31,1 1 16,0 0 0,0 0-16,-1-1 15,1 14 1,-13-13-16,12 0 16,1 13-1,13-13 16</inkml:trace>
  <inkml:trace contextRef="#ctx0" brushRef="#br0" timeOffset="54980.9854">12211 12912 0,'13'0'47,"0"0"-32,27 0-15,13 0 16,26-14-1,40-12-15,-40 26 16,1-13-16,-41 13 16,-12-13-1,-14 13-15,0 0 16,-13 39 93,0 14-93,0-13-16,0 26 16,0 27-1,0-27-15,0-27 16,0 1-1,0-27-15,0 1 16,0-1 0</inkml:trace>
  <inkml:trace contextRef="#ctx0" brushRef="#br0" timeOffset="55689.3703">13189 13017 0,'27'0'94,"-1"0"-79,-12 0-15,25 0 16,14 0-1,-13 0-15,13 0 16,-13 0-16,-14 0 16,0 0-1,-12 0-15,-1 0 32</inkml:trace>
  <inkml:trace contextRef="#ctx0" brushRef="#br0" timeOffset="57376.2305">14684 12793 0,'0'13'47,"0"0"-47,0 14 15,0-14 1,-13 13-16,0 1 16,-14-1-16,-25 1 15,12-14 1,0 13-16,-13-13 15,27 1 1,-14-1-16,0-13 16,1 0-1,25 0-15,-12 0 16,13 0 0,0 0-16,-14 0 15,14 0 16,26 0 126,0 0-142,1 0 1,12 0 0,-13 0-1,14 0 1,-1 0-1,-26 13 1,27 0-16,-14-13 16,-13 14-1,13-1-15,0 0 16,1-13 0,-1 13-1,-13 1 1,13-14-1,0 0-15,0 0 16,1 0 0,-1 0-1,0 0 1,0 0 0,1 0-1,-1 0 1,0 0-1,-13-14 1,13 14-16,1-13 16,-1 0-1,-13 0-15,13-1 16,0 1 0,-13 0-16,13 0 31,-13-1-31,14 1 15,-14 0 1,0 0-16,13 0 16,-13-1-16,0 1 15,0 0 1,0-14-16,0 14 31,0 0-31,0 0 31,0 0-31,0-1 32,-13 14-32,-1 0 15,1-13 1,0 13 0</inkml:trace>
  <inkml:trace contextRef="#ctx0" brushRef="#br0" timeOffset="64094.9495">11073 11470 0,'-13'-14'0,"-14"14"16,1-13-16,-1 0 15,1 13 1,-1-13-16,-12 13 16,12-13-1,-26 13-15,14 0 16,-14 0 0,26 0-16,-26 0 15,14 0 1,12 13-16,-13 13 15,1-13 1,-1 14-16,0-14 16,27 27-16,-27-14 15,14 14 1,-14 13-16,14-13 16,-1-1-1,14-12-15,0 12 16,0 1-1,13 13-15,0-13 16,0 26 0,0-13-16,0 13 15,26-13 1,14 26-16,0-39 16,-1 13-16,1-27 15,-14 14 1,40-14-16,-39 1 15,13-14 1,-1 0-16,1 1 16,-14-14-1,14 13-15,13-13 16,0 0 0,-13 0-16,13 0 15,13 0 1,-13 0-16,13-13 15,-13-14-15,13-13 16,-40 27 0,14-27-16,0-26 15,26-13 1,-13-14-16,-27 1 16,1-27-1,-14 53-15,-13-27 16,0 27-1,0-27-15,0 40 16,-27 0 0,1 0-16,13 27 15,-14 0-15,14 26 16</inkml:trace>
  <inkml:trace contextRef="#ctx0" brushRef="#br0" timeOffset="65598.9531">11192 11456 0,'-13'0'31,"-1"0"-15,1-13-1,0-26 1,13-14 0,0-27-16,0-12 15,26-1 1,27-26-16,13 0 16,40 0-16,13-13 15,80-40 1,79-14-16,26 1 15,-13 53 1,-53 52-16,27 14 16,-40 27-1,-14 25-15,-26 14 16,14 0 0,-54 0-16,14 53 15,-40-13-15,0 13 16,-13 13-1,-40-26-15,14 13 16,-41-14 0,1-12-16,26 39 15,-39-13 1,12-53 156,27 0-172,27 0 15,13 0 1,26 40-16,27-14 16,-40 1-1,-26-1-15,-41-13 16,-12-13-16,-40 13 16,13-13-1,1 0-15,12 0 31,-13 0-31,1-26 16,12 0 0,0-27-16,1-27 15,13 1 1,-27 26-16,0 13 16,0 1-1,-13-1-15,0 0 16,0 27-16,0 0 15,14-1 1</inkml:trace>
  <inkml:trace contextRef="#ctx0" brushRef="#br0" timeOffset="67567.7108">11165 11695 0,'-13'0'93,"-40"0"-77,-53 13 0,-52 66-16,12-13 15,54-13 1,-1-13-16,40-14 16,13 1-1,14-14-15,13-13 16,13 13-1</inkml:trace>
  <inkml:trace contextRef="#ctx0" brushRef="#br0" timeOffset="74521.4743">8321 6284 0,'0'-13'31,"0"26"47,0 0-78,-26 14 16,-1 12-1,1 1-15,-14-14 16,14 14 0,-1 0-16,-26-1 15,14 1 1,-1 0-16,0-1 16,0 1-1,1 0-15,12-14 16,-12 14-16,25-14 15,-12 14 1,0-13-16,-1-14 16,1 13-1,26 1-15,-14-14 16,1-13 0,0 0-16,13 13 15,0 0 1,-13-13-16,13 14 47,-14-14-16,28 0 94,25-27-109,54-79-16,39 1 15,14-1 1,-27 0-16,-13 13 15,-27 40 1,0-13-16,-65 40 16,25-1-1,-25 1-15,-1 26 16,-13-13 0,13 13-1,-13-14 16,-13 28 126,-14 25-142,-26 14-15,-13 0 16,-40 79 0,27-39-16,-27 13 15,27 0 1,-53 26-1,92-92 1,-13-1-16,13 1 16,14-13-1,13-14-15,-1 0 16,1-13-16</inkml:trace>
  <inkml:trace contextRef="#ctx0" brushRef="#br0" timeOffset="76401.069">9472 6337 0,'-26'0'62,"-27"26"-46,13 14-16,-13 0 15,-13 26 1,13 0-16,13-13 16,-26 0-1,13 13-15,14-26 16,-14 12-16,26-12 15,-12 0 1,-1 0-16,0-1 16,0 1-1,14-14-15,-14 1 16,27-1 0,-13 1-16,-1-14 15,1 13 1,12-12-1,1-14-15,0 13 32,13-40 108,26-25-124,41-1 0,-1-53-16,13 13 15,1-13 1,-14 0-16,0 27 15,-26 53 1,-1-14-16,1 0 16,-14 27-1,-12-13-15,-1 26 32,-13-14-32,13 14 15,-26 0 141,-27 27-140,0 13-16,14-1 16,-40 1-1,26 0-15,0-1 16,1 1 0,26-14-16,-14 1 15,14-27 1,0 13-16,-1 0 15,1-13 32,13 14-31</inkml:trace>
  <inkml:trace contextRef="#ctx0" brushRef="#br0" timeOffset="79663.5876">10306 6376 0,'-40'53'141,"-40"14"-141,1-15 16,-27 41-16,0-14 15,14 1 1,-14 12-16,27-25 15,-27-1 1,53-13-16,0-14 16,-13 14-1,39-13-15,1-27 16,-1 14 0,1-14-16,26 0 15,-13-13 1,13 13-16,-14 0 15,54-65 189,40-1-204,52-80 15,-13 28 1,26-41-16,1 27 15,-1 13 1,-39 0-16,-26 40 16,-54 26-1,1 14-15,-1 13 16,-13 0-16,-13-1 31,14 14-31,-14-13 16,13 13-1,0 0-15,-13-13 32,13 13-1,-13-13 0,13 13 16,-39 13 78,0 27-109,-41 12-1,-12 28-15,0 12 16,-1-39-16,14 0 16,13 0-1,13-13-15,1-14 16,12 1-1,14-14-15,0 0 16,0 0 0,-1 1-1,14-1 48,-13-13-16,40-13 125,26-40-157,52-40-15,41-13 16,-27-13-1,27 0-15,-67 66 16,0-13 0,-39 26-16,-14 27 15,-26 0-15,14 13 32,-14 13 139,-40 27-171,13 0 16,-12-1 0,-1 14-16,-39 13 15,-1 14 1,14-1-16,-13-13 16,13-13-1,26-13-15,14 0 16,-1-14-16,1 0 15,12-12 1,1-1-16,13 0 31</inkml:trace>
  <inkml:trace contextRef="#ctx0" brushRef="#br0" timeOffset="82837.0834">15200 6218 0,'-13'13'141,"-13"27"-141,-1-1 15,1-12 1,-1 12-16,-26 28 16,14-28-1,-1 14-15,-13 0 16,-40 53 0,14 0-16,13-14 15,0-12-15,13-14 16,0-13-1,13 0-15,14-27 16,13 1 0,-1-1-16,-12 1 15,-1-27 1,14 0-16,13 13 16,-13 0-1,0-13-15,13-13 250,26-27-234,14-26-1,26-13-15,0-1 16,14-26 0,-14 27-16,0 0 15,-13 26 1,0-13-16,-14 39 16,-25-13-1,12 14-15,0-14 16,1 14-16,-14 13 15,0-14 1,1 1-16,-1 26 16,0-27-1,-13 1-15,13 26 16,-13-13 0,0-1-16,14 1 31,-1 0-16,-13 0 1,13 13 15,-13-14-15,13 1 15,-13 26 47,0 1-78,-26 25 16,-14 14 0,-26 27-16,26-41 15,1 1 1,25 0-16,-52-1 15,40 1 1,-14 0-16,0-14 16,1 14-1,12-27-15,1 27 16,-14-1 0,27-12-16,-14 13 15,14-27 1,-13 0-16,12 14 15,14-14-15,-13 0 16,0 0 0,0 0-16,0 1 31,-1-1-15,14 0 62,27-39 94,26-14-172,-14-13 15,14 0-15,27 0 16,-14 0-1,-13 14-15,-14 12 16,1 1 0,-13 12-16,-1 1 15,0 0 1,-12 0-16,-14 0 31</inkml:trace>
  <inkml:trace contextRef="#ctx0" brushRef="#br0" timeOffset="84825.2694">16060 6324 0,'0'13'62,"0"13"-46,-39 27-1,-28 0-15,1 26 16,27-12-16,-1-15 16,0 1-1,0-13-15,14-13 16,13 12-1,-14-12-15,14-14 16,-13 27 0,-1-1-16,1-12 15,12-14 1,-12 27-16,26-27 16,-26 0-1,12 0-15,1-13 16,13 14-16,0-1 31,-13-13 0,13-13 141,40-40-172,39-40 16,14-39-1,-14 52-15,27-39 16,0 14 0,-14 25-16,-26 1 15,0 39 1,-39 0-16,-1 14 16,-12-1-16,12 1 15,-13 26 1,-13-13-16,0 0 15,14 13 1,-14-14 15,-14 14 47,1 0-62,-27 27 0,1-1-16,-41 27 15,27 0 1,-26 0-16,26-13 16,-13-1-1,26 1-15,1 0 16,12-1-1,-26 14-15,14 13 16,-14-13 0,0 14-16,26-41 15,14 14-15,-13-14 16,12-13 0,-12 1-16,26-1 31,-13-13 0</inkml:trace>
  <inkml:trace contextRef="#ctx0" brushRef="#br0" timeOffset="86867.8666">16880 6443 0,'0'0'0,"-39"39"172,-54 67-156,27-13-1,-13 26-15,12-13 16,1-27-16,40-26 16,-14 0-1,27-27-15,0 1 16,-1-1-1,1-13 1,0 1 0,0-14 15,13 13-15,0 0-1,-13 0 32,26-39 94,26-27-126,28-53 1,12 14-16,14-41 16,12 41-1,-65 12-15,13 41 16,-27 12-1,1 1-15,-14 12 16,0 1 0,1 13-1,-14-13 1,-14 13 187,-12 0-187,-14 13-16,14 0 15,26 1 1,-27-14-16,14 13 16</inkml:trace>
  <inkml:trace contextRef="#ctx0" brushRef="#br0" timeOffset="93413.929">15597 4022 0,'13'0'109,"27"39"-109,39 27 16,1 1-1,-14 12-15,-13-39 16,-13-14 0,-14 1-16,1-14 15,-27 0-15,13-13 32,-13 13 30</inkml:trace>
  <inkml:trace contextRef="#ctx0" brushRef="#br0" timeOffset="94474.8104">15928 3956 0,'0'-14'15,"0"1"1,0 0-1,0 0 1,0-1 15,0 1 1,0 26 30,-13 27-46,-1 13-16,-25 13 15,12 27 1,1 13-16,-1-40 16,27-13-1,-13-14-15,0-25 16,13-1-1,0 0-15,0 0 16,-13-13 0</inkml:trace>
  <inkml:trace contextRef="#ctx0" brushRef="#br0" timeOffset="95506.6112">16510 4088 0,'0'-13'0,"26"26"110,14 13-110,13 1 15,-13-1 1,13 14-16,-27-14 15,14-12 1,-14 12-16,1-13 16,-27 0-1,13-13-15,0 0 16,0 0-16,-13 14 16</inkml:trace>
  <inkml:trace contextRef="#ctx0" brushRef="#br0" timeOffset="96415.1992">16827 3916 0,'-13'13'46,"0"27"-30,0-14 0,-14 27-16,1 0 15,-1 13 1,1-13-16,13-26 16,-14-1-1,14 14-15,0-14 16,0 14-1,-1-27-15,1 14 16,0-1 0,0-13-16,-1 0 15,14 1 1</inkml:trace>
  <inkml:trace contextRef="#ctx0" brushRef="#br0" timeOffset="98061.8824">9618 4815 0,'13'53'63,"0"-13"-63,-13 13 15,13-27 1,1 1-16,-1-1 16,-13-12-1,0-1 17,13-13 14,0 0-14,0-13-32,27-54 15,26-38 1,0 12-16,1-13 16,-15 14-16,-12 39 15,0 13 1,-27 13-16,0 1 15,1 26 1</inkml:trace>
  <inkml:trace contextRef="#ctx0" brushRef="#br0" timeOffset="99174.0771">10464 4802 0,'0'0'0,"0"27"15,0 26-15,0-14 16,0-12-16,0-1 16,0 1-1,0-14 1,0 0-1,13-13 17,-13 13-32,0 1 47,14-14 15,25-27 1,1-52-48,26-40 1,14 0-16,-14 26 15,-27 14 1,-12 39-16,-1 13 16,-12 14-16,-14 0 15</inkml:trace>
  <inkml:trace contextRef="#ctx0" brushRef="#br0" timeOffset="100162.7421">11311 4855 0,'13'0'0,"0"27"16,14-1-16,-14 0 16,14 27-1,12 80 1,-26-94-1,14-12-15,-27-1 16,0 1 0,13-14-1,-13 0 17,13-13 14,1 0-30,-14-13 0,39-40-1,41-66-15,25-40 16,1-13 0,-13 40-16,-14 26 15,-26 27 1,-26 26-16,-1 26 15,-26 14 1</inkml:trace>
  <inkml:trace contextRef="#ctx0" brushRef="#br0" timeOffset="101224.6957">12581 4868 0,'0'14'0,"13"-1"16,-13 0-1,0 0-15,13 0 16,-13 1 15,0-1-15,0 0-16,0 14 16,0-14-1,14 0-15,-14 0 16,0 1-16,0-1 78,0-26-16,26-1-46,1-39-16,25-52 16,28-15-16,-1-12 15,-13 0 1,-26 66-16,13 0 16,-27 26-1,-26 27 1</inkml:trace>
  <inkml:trace contextRef="#ctx0" brushRef="#br0" timeOffset="102206.3066">13758 4987 0,'0'14'78,"0"-1"-78,0 27 16,0-14-1,0-13-15,0 0 16,0 1-16,14-14 16,-14 13-1,13-26 63,13-40-62,27-40-16,13-26 16,-13 26-1,-13-12-15,0 39 16,-14 26-16,-13 0 16,-13 27-1</inkml:trace>
  <inkml:trace contextRef="#ctx0" brushRef="#br0" timeOffset="103255.9189">14526 4829 0,'0'26'16,"0"1"-16,0 12 15,0-12 1,0-14-16,0 13 16,0-12-1,0-1 1,0 0-1,13-13-15,-13 13 32,13-13 77,0-39-93,1-1-1,12-13-15,14 0 16,13-53-16,0 14 16,-1 12-1,-12 27-15,-27 14 16,14-1-1,-14 40-15,-13-13 16</inkml:trace>
  <inkml:trace contextRef="#ctx0" brushRef="#br0" timeOffset="110401.6427">16748 9115 0,'-13'0'63,"-14"0"-47,14 0-1,-26 0 1,-14 0-16,-14 0 15,1 0 1,-13 13-16,39 0 16,1 1-1,-1-14-15,13 13 16,14-13 0,0 13-1,0-13 16,13 13 16,-14-13-31,14 27 78,-13 12-79,13 1 1,0 53-16,0 39 16,0 0-16,0-26 15,0-40 1,0 14-16,0-54 15,13 14 1,-13-27-16,14 0 16,-14 0-1,13-13-15,-13 14 16,13-14 156,0 0-157,1 0 1,25 0-16,14 0 16,13 0-1,27-14-15,0 1 16,-27 0 0,0 13-16,-26-13 15,-1 13 1,1-13-16,-27 13 15,14 0-15,-14 0 16,13 0 0,1 0-16,-27-14 15,26 14 1,-13 0 0,1 0-1,-1 0 1,-13-13 78,0-13-79,0-27 1,0-27-16,-13-65 15,-1 13 1,1 26-16,-13-66 31,13 132-31,-1 27 16,1 0 0,13-1-16</inkml:trace>
  <inkml:trace contextRef="#ctx0" brushRef="#br0" timeOffset="111180.1953">16563 9327 0,'0'-14'16,"13"28"31,40-1-32,0 26 1,26-12-16,-26 26 16,0-13-16,-13-14 15,-14 0 1,1-12 0,-27-1-1,13-13-15,-13 13 31,13 0-15,0-13 0,-13 14-16,14-14 31</inkml:trace>
  <inkml:trace contextRef="#ctx0" brushRef="#br0" timeOffset="112018.1523">16933 9207 0,'-13'27'78,"0"13"-78,0 26 16,-14 26-1,-13 14-15,-12 13 16,25-53-16,1 14 15,12-41 1,1-12-16,-13-14 16,13 14-1,13-14-15</inkml:trace>
  <inkml:trace contextRef="#ctx0" brushRef="#br0" timeOffset="115947.928">10557 11536 0,'26'0'93,"14"-13"-93,39-1 16,40-12 0,27 26-16,13-13 15,26-1 1,-13-12-16,-13 26 16,-14 0-16,-13 0 15,-12 0 1,-28 0-16,-12 0 15,12 0 1,-39 0-16,13 0 16,-39 0-1,-1 0-15,1 0 16,25 0 171,41-53-187,106-26 16,171-54-16,119 28 16,80-14-1,-106 66-15,-79 13 16,-146 13 0,-53 27-16,-79 0 15,-13 0 1,-40 0-16,-40 0 15,13 0 1,-12 0-16,-1 0 16,0 0-1,-13-13 126,13 0-141,0-27 16,1-13-1,25-39-15,1-1 16,-13 1-16,-1-14 15,14 40 1,-27 13-16,0 0 16,0 13-1,-13 27-15,0 0 16,14-1 0,-14 1-16,-27 53 312,-13-27-296,1 53-1,-1-26-15,0-27 16,14 27 0,13-14-16,-14 1 15,14-27 1,0 13-16,13 0 15,0 0 32,0-26 94,0 0-125,13 13-16,0-13 15,0 0 1,1 13-16,-1 0 15,-13-14 1,13 14-16,0 0 31,-13-13-15,14 13 15,-1 0-31,0 0 16,0 0-1,1 0-15,-14 13 16,13 1 0,0-1-16,0 0 15,-13 0 1,13 0 0,-13 1 30,14-14-30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29:18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6628 7501 0,'-13'13'157,"-40"27"-157,-27 39 15,-39 14-15,-79 39 16,13 14 0,13-1-16,39-13 15,1-26 1,53-26-16,-1-14 15,54-13 1,-14-14-16,14-25 16,26-1-1,-14-13-15,14 13 16</inkml:trace>
  <inkml:trace contextRef="#ctx0" brushRef="#br0" timeOffset="1161.7605">8506 7514 0,'-13'0'32,"-40"27"-17,-66 39 1,-66 66-16,-14 27 16,-25 0-1,25-1-15,54-25 16,26-28-1,39-25-15,14-27 16,26 13-16,1-26 16,12-27-1,1 13-15,13-13 16,-1 14 0,1-27-16</inkml:trace>
  <inkml:trace contextRef="#ctx0" brushRef="#br0" timeOffset="1969.7355">9657 7157 0,'-26'40'15,"-54"13"1,-12 39-16,-27-12 16,-14 25-1,14 1-15,-26 0 16,26 26 0,-13-13-16,12 27 15,-25 26 1,13-53-16,66-13 15,-14-27-15,40-26 16,1-13 0,12-14-16,14-26 15,13 13 1</inkml:trace>
  <inkml:trace contextRef="#ctx0" brushRef="#br0" timeOffset="2697.3692">10213 7752 0,'-106'80'16,"-53"25"-1,-39 41-15,-67 39 16,67-26-16,26-14 16,26-12-1,54-54-15,12-13 16,41-26-1,12-14-15,14-26 16,13 14 0</inkml:trace>
  <inkml:trace contextRef="#ctx0" brushRef="#br0" timeOffset="4041.1289">14380 7329 0,'0'26'63,"-26"14"-48,-80 53 1,-66 65-16,-119 81 16,53-15-1,92-78-15,1-14 16,52-52-1,67-41-15,-14-12 16,27-1-16</inkml:trace>
  <inkml:trace contextRef="#ctx0" brushRef="#br0" timeOffset="5212.3954">16087 7832 0,'-27'0'15,"-26"13"1,-66 53 0,-66 27-16,-27 39 15,27-13-15,0-13 16,0 13 0,66-40-16,0-13 15,39 1 1,27-41-16,14 0 15,12-12 1,14-14-16,13 13 31</inkml:trace>
  <inkml:trace contextRef="#ctx0" brushRef="#br0" timeOffset="6081.0388">17026 7461 0,'-53'13'15,"-26"40"1,-14 0 0,14-13-16,-1 13 15,27-27 1,27-12-16,-14 12 16,27 1-1,13-14-15,-26-13 16,26 13-1,-14 0-15,14 0 16,-13 14 15,0-14-31</inkml:trace>
  <inkml:trace contextRef="#ctx0" brushRef="#br0" timeOffset="6808.7247">17674 7805 0,'13'0'16,"-26"0"46,-66 27-46,-40 39-16,-27 26 15,-13 14-15,1-13 16,-28-1 0,41-12-16,26-1 15,40-52 1,26-1-16,26-13 15,14 1 1,0-14-16,-1 0 16</inkml:trace>
  <inkml:trace contextRef="#ctx0" brushRef="#br0" timeOffset="9424.9309">10054 8440 0,'0'0'0,"0"13"94,0 14-78,0 13-16,0 12 15,0-12 1,0-13-16,0 12 16,0-25-16,0-1 15,0 0 32,53-13 141,79 0-173,133 0-15,224 0 16,239 0-1,-14 0-15,1 0 16,-133 0 0,-119 26-16,-185-12 15,-67 12-15,-78-26 16,-41 13 0,-52-13-16,-14 0 15,-12 0 173,25 0-173,14 0 1,0 0-16,13-26 16,-13 13-1,0-1-15,-13 1 16,0 0-1,-27 0-15,13 0 16,1-1-16,-1 1 16,-26 0-1,13-14-15,1 27 16,-14-26 0,13 13-16,0-1 31,-13 1-16,0 0 17,0-13-17,0 12 1,0 1 15,0 0 16,-13 13 0,13-13 47,0-1-32,-13 14-46,-1 0 31,-12 53-32,-1 0 1,-12 0-16,26-13 16,-14 0-1,14-40-15,0 26 16,13-13-1,13-13 157,0-13-172,0 0 16,14 0 0,-14 13-16,13 0 15,1 0-15,-14 0 16,14 0-1,-14 0-15,0 0 32,0 0-32,0 0 31</inkml:trace>
  <inkml:trace contextRef="#ctx0" brushRef="#br0" timeOffset="10667.8004">10874 7713 0,'14'0'62,"-1"26"-46,0 1-16,0 12 16,1-12-1,-1 26-15,0-14 16,0 14 0,0-26-16,1-14 15,-14 0 1,13-13-1,-13 13 1,13-13 0,27-13-1,13-27-15,92-92 16,54-93-16,145-198 16,-80 132-1,-118 132-15,-54 40 16,-39 53-1,-26 39-15,-1 1 16</inkml:trace>
  <inkml:trace contextRef="#ctx0" brushRef="#br0" timeOffset="11768.4014">13348 7223 0,'0'0'0,"0"40"47,0 26-31,0 27 0,0-1-16,0-26 15,0-13 1,0-26-16,0-14 15,0 0 1,13-13 62,1 0-62,65-40-1,40-65-15,40-54 16,-14 40 0,1-27-16,-14 40 15,-39 14 1,-54 65-16,1-12 16,-13 25-16,-27 1 15</inkml:trace>
  <inkml:trace contextRef="#ctx0" brushRef="#br0" timeOffset="16234.1237">8467 4313 0,'-27'0'0,"-12"-27"16,12 14-1,-13 0-15,-13 0 16,14-1-1,-14 1-15,26 13 16,-12-13 0,12 13-16,1 0 15,-1 0-15,14 0 16,-13 0 0,-1 0-16,14 0 15,-27 26 1,14 1-16,-1-1 15,-26 40 1,14-13-16,-14 0 16,13 13-1,27-39-15,-14 13 16,27-14 0,0 14-16,0-14 15,0 40-15,0 0 16,27 80-1,26-27-15,26 40 16,1-14 0,-1-26-16,-39-39 15,26-1 1,-40-52-16,-13-1 16,-13-13-1,40-13 157,40 0-172,158 0 16,132 0-1,172 27-15,-79-1 16,-185-26-16,-66 0 16,-80 0-1,-66 0-15,-13 0 16,-26 0-1,-14 0 157,66 0-156,54-13 0,105-14-16,79-12 15,54 12 1,-54 27-16,-79 0 15,-105 0 1,-41 0-16,-65 0 16,-1 0 140,40 0-140,67 0-16,131 0 15,146 0 1,0 0-16,-13 0 15,-119 0 1,-79 14-16,-80-1 16,-80-13-1,14 0 157,53 0-172,92 0 16,41 0-16,-1 0 15,-13-13 1,-80 13-16,-13 0 16,-39-14-1,-40 14-15,-13-13 16,-27 13 0,0 0-16,0 0 31,1 0 0,-1 0 32,0 0-32,0 0 78,-13-13-109,13 0 16,1-1-16,-1-39 15,0-39 1,0-40-16,1-27 16,25-26-1,-25 13-15,12 13 16,-13 0 0,0 27-16,-13 39 15,0 27 1,0 26-16,0 14 15,0 13-15,0-1 16,0 1 234,-92 0-234,-80-27-1,-146 1-15,-145 12 16,-92-26 0,12 27-16,80-1 15,106 27-15,132-26 16,93 26-1,39-13-15,54 13 16,25 0 0,-12 0 171,13 0-171,-93 0-1,-225 0 1,-304 0-16,-79 0 16,132 0-1,224 0-15,134 0 16,91 0-16,67 0 16,26-14-1,27 14-15,0 0 172,0 0-141,0 0-31,-40 0 16,-93 40 0,-26 13-16,-13-13 15,13-14 1,-13 14-16,26 0 15,27-27 1,13 26-16,26-39 16,27 14-16,13-14 15,27 0 1,-1 0-16,1 0 16,26 13-1,-14-13-15,1 13 16,0-13-1,0 0 17,-1 13-32,1-13 15,0 0 1,0 0 0,-14 14-16,1-14 15,13 13 1,-27-13-16,13 13 15,14-13 1,-13 13-16,-1-13 16,14 0-1</inkml:trace>
  <inkml:trace contextRef="#ctx0" brushRef="#br0" timeOffset="80338.5837">11523 9472 0,'0'93'46,"0"39"-30,0 80 0,13 39-16,13-13 15,-26-39 1,14-41-16,-14-65 16,0-27-1,0-26-15,0-1 16,0-12-1,0-14-15,0 0 16,0 1 0,0-1 15,0 0-31,0 0 16,0 0-16,0 1 15,0-1 1,0 0-16,0 0 15,0 1 48,39-14-1,27-14-62,67 1 16,65-27 0,27 1-16,0-1 15,-13 27 1,-27-27-16,-53 27 16,-13 0-1,-40 13-15,1 0 16,-27-13-1,-27 13-15,1 0 16,-14 0 0,0 0-16,0 0 15,1 0-15,-14-14 172,0 1-156,13 0-1,-13-67-15,0-78 16,13-67 0,-13-106-16,27-39 15,-1 79 1,-26 79-16,13 80 16,-13 39-1,0 27-15,0 26 16,0 14-16,0 13 31,-13 13 141,-53 0-172,-53 52 16,-80 41-1,-65 13-15,-67 0 16,53 13-1,40-40-15,53-52 16,13 26 0,13-27-16,53-26 15,27 0 1,39 0-16,1 0 16,25 0-1</inkml:trace>
  <inkml:trace contextRef="#ctx0" brushRef="#br0" timeOffset="81542.36">13137 9538 0,'26'40'31,"0"13"-15,14 26-1,13 14-15,-26-27 16,-14-26-16,0-1 15,0-25 1,-13-1-16,0 0 31,13-13 16,1 0-31,12 0-1,27-13 1,26-14-16,40-39 16,1 13-16,-28 0 15,14 0 1,-40 27-16,0-14 16,-39 27-1,-1 0-15,-13 0 16,1 13-1</inkml:trace>
  <inkml:trace contextRef="#ctx0" brushRef="#br0" timeOffset="86139.5577">19672 3956 0,'0'0'0,"-13"0"47,13-14-47,0 67 94,0 13-79,13 27-15,0-14 16,0-13 0,0-26-16,-13 0 15,14-27 1,-14 0-16,0 1 15,0-41 329,0-13-328,-14 1-16,1-1 15,13 27-15,-13-27 16,13 27 0,0 0-16,0-14 15,0 14 1,0 0 0,0-1-1,0 1 32,0 0-31,0 0 15,0 0-15,0-1-16,0 1 31,0 0-31,0 0 31,0-1-31,0 1 16,0 0-1,0 0 1,0-14 0,0 14-1,0 0 1,0 0-1,0-1 17,0 1-32,13 13 234,27 0-234,39-13 16,14 13-1,26-13-15,13-1 16,-26-12-16,40 13 16,-41 0-1,28-1-15,12-12 16,-12 13-1,-14-14-15,13 1 16,0-1 0,-13 1-16,0-1 15,-53 1 1,27-1-16,-14 14 16,-26 0-1,-26 13-15,26-13 16,-27 13-16,-13 0 15,1 0 1,-1 0 109,0 0-78,0 0-16,1 0-31,12 0 31,0 0-15,1 0 0,-14-14-16,14 1 15,-1 13 1,-13-13-16,14 13 16,-14 0-16,13-13 15,14 13 1,-27 0-16,14-13 15,-1 13 1,-12 0-16,-1 0 16,13 0-1,1 0 1,-14 0 0,0 0-1,0 0 1,-13-14-16,0 28 203,0 25-187,0 27-16,0 40 15,0-13 1,0-27-16,0-13 15,0-13 1,0-27-16,0 13 31,0-12 157,-53-14-173,1 0 1,-28 13-16,-12-13 16,-14 13-1,-40 0-15,40 27 16,-13-27 0,0 0-16,13 27 15,14-27 1,-14 14-16,13 12 15,1-25 1,26-1-16,13 0 16,-27 0-16,41 1 15,-14-1 1,-13-13-16,13 13 16,0 0-1,0-13-15,-13 0 16,13 13-1,0-13-15,13 0 16,-13 14 0,0-14-16,27 0 15,-27 13 1,0-13-16,0 0 16,-13 13-1,13-13-15,-13 13 16,0-13-16,13 0 15,0 14 1,26-14-16,-12 0 16,26 0-1</inkml:trace>
  <inkml:trace contextRef="#ctx0" brushRef="#br0" timeOffset="87089.904">20122 3757 0,'13'27'0,"-13"-1"16,0-13-16,0 0 15,0 1 1,0-1 0,0 0-16,0 0 15,0 14 1,13-14 0,-13 0-1,0 14-15,13-14 16,-13 13-1,0-12-15,0-1 32,0 0-17,13 0 1,-13 1 15,0-1-31,0 0 16,0 13-16,0-12 31,0-1-31,0 0 31</inkml:trace>
  <inkml:trace contextRef="#ctx0" brushRef="#br0" timeOffset="87909.4427">20624 3717 0,'13'14'63,"-13"39"-47,27 13-16,-14 26 15,0-26 1,1-13-16,-1 0 15,0-13 1,0 0-16,-13-27 16,14 0-1,-14 14-15,13-27 16,-13 13-16,13 0 31</inkml:trace>
  <inkml:trace contextRef="#ctx0" brushRef="#br0" timeOffset="88716.7731">21034 3678 0,'14'39'46,"12"28"-46,-13 52 16,27 0 0,-14-14-16,-12-25 15,12-27 1,-13 0-16,1-14 16,-1-25-1,0 12-15,-13-13 16,0 1 31</inkml:trace>
  <inkml:trace contextRef="#ctx0" brushRef="#br0" timeOffset="89545.3301">21537 3612 0,'13'0'47,"-13"26"-32,27 27-15,-14 40 16,13-1-16,14 1 15,-27-40 1,1-14-16,-14-25 16,0 12-1,13-13-15,-13 0 63</inkml:trace>
  <inkml:trace contextRef="#ctx0" brushRef="#br0" timeOffset="90606.8205">21881 3532 0,'0'13'47,"0"40"-47,13 0 16,0 0-1,1 0-15,-1 13 16,0-13 0,14 13-16,-1 14 15,-13-27 1,1-14-16,-1-12 15,-13-1 1,0-13-16,0 1 16</inkml:trace>
  <inkml:trace contextRef="#ctx0" brushRef="#br0" timeOffset="92465.2462">19950 4008 0,'0'-13'94,"-14"13"-79,1 0-15,0 0 32,0 0-17,-1 0 1,1 0-16,0 0 15,0 13-15,0 14 16,-1-14 0,1 14-16,13-14 15,-13 0 1,13 0-16,0 0 16,0 1-1,0-1-15,0 0 16,0 0-1,0 1-15,0-1 16,0 0-16,0 0 16,0 1-1,13-1 1,-13 0 0,13-13-16,1 0 15,-1 0 1,0 0-16,0 0 15,0 0 1,1 0 0,-1 0 15,-13-13-15,0-14 15,0 14-31,0 0 15,0 0-15,0-1 16,-13 1 0,-14 0 15,14 13-31,-13 0 31,12 0-31,1 0 31,0 0-31,0 0 16</inkml:trace>
  <inkml:trace contextRef="#ctx0" brushRef="#br0" timeOffset="94193.5079">20452 3942 0,'0'-13'15,"0"0"17,-13 13-17,0 0 1,0 0-16,-1 0 16,-12 0-1,13 0 16,-1 0-15,1 0 0,0 26-1,0 1-15,13-14 16,-13 13 0,13 1-16,0-14 15,0 0 1,0 1-1,13-14 64,0 0-64,0 0 16,0 0-31,1 0 32,-1-14-32,0 1 31,-13 0-31,13 13 16,1-27-1,-14 14-15,13 13 16,-13-13-1,13 13 1,-13-13-16,0 0 31,13 13 94,-13 13-109,0 0 0,14 13-1,-14 1-15,13-14 16,-13 14-1,13-14-15,-13 0 32,0 0-32,0 0 15,13-13 17,-13 14-32,0-1 78</inkml:trace>
  <inkml:trace contextRef="#ctx0" brushRef="#br0" timeOffset="95294.4548">20770 3916 0,'13'0'47,"0"0"-31,-13 26 0,13-12-16,-13 12 15,14 0 1,-14 1-1,0-14 1,0 0 0,0 1 15,13-14 16</inkml:trace>
  <inkml:trace contextRef="#ctx0" brushRef="#br0" timeOffset="96587.651">20942 3889 0,'0'14'172,"0"12"-156,0 1-1,0-1-15,0 0 16,0 14-1,0-13 1,0-14 0,0 0 15,0 0-15,13-13 140,0-13-156,-13 0 15,13-14 1,-13 1-16,14 13 16,-1-14-16,-13 14 15,0 0 1,13 0-16,-13-1 16,0 1-1,0 0 16,0 0 1,0-1 30</inkml:trace>
  <inkml:trace contextRef="#ctx0" brushRef="#br0" timeOffset="97517.4738">21299 3836 0,'13'14'109,"-13"-1"-109,13 13 16,-13-12 0,14-1-16,-14 0 15,13 0 1,-13 1-16</inkml:trace>
  <inkml:trace contextRef="#ctx0" brushRef="#br0" timeOffset="98276.1521">21471 3744 0,'13'0'78,"-13"26"-62,0 1-16,0-1 15,13 1 1,-13-14-16,0 0 16,0 0-1</inkml:trace>
  <inkml:trace contextRef="#ctx0" brushRef="#br0" timeOffset="99337.2804">21722 3784 0,'14'13'94,"-1"13"-79,-13-13 1,13 1 0</inkml:trace>
  <inkml:trace contextRef="#ctx0" brushRef="#br0" timeOffset="100327.3929">21788 3717 0,'14'-13'31,"-1"13"16,0 0-31,0 0 15,1 0-15,-14 13 46,0 1-62,0-1 16,0 0 0,0 0-16,0 1 15,0-1 1,13-13 187,0 0-172,0 0-15,0 0-16,14 0 31,-14 0 0</inkml:trace>
  <inkml:trace contextRef="#ctx0" brushRef="#br0" timeOffset="101084.7768">22172 3664 0,'0'14'94,"0"25"-79,13-25-15,-13 12 16,0-13-1,14 1-15,-14-1 16,0 0 0</inkml:trace>
  <inkml:trace contextRef="#ctx0" brushRef="#br0" timeOffset="102237.6987">22357 3757 0,'0'-13'47,"0"0"-32,0-1 1,0 1 78,0 0-79,-13 13 157,13 13-141,0 0-15,-13 1 0</inkml:trace>
  <inkml:trace contextRef="#ctx0" brushRef="#br0" timeOffset="103185.8896">22331 3731 0,'-13'0'297,"-1"0"-282,14 13 251,0 0-203</inkml:trace>
  <inkml:trace contextRef="#ctx0" brushRef="#br0" timeOffset="103767.3462">22331 3744 0,'0'26'94,"13"14"-94,0 13 15,-13 13 1,14-13-16,-14-13 15,0-14 1,13-13-16,-13 1 16,0-1-16</inkml:trace>
  <inkml:trace contextRef="#ctx0" brushRef="#br0" timeOffset="119456.5336">19963 4524 0,'0'-13'63,"0"40"93,0 12-141,0 1 1,0 13-16,26 26 16,-13-26-1,1 13-15,-1-13 16,-13-13 0,13 0-16,-13-14 15,13 1-15,-13-14 16,14 13-1,-14-13-15,13-13 16,-13 14 0,0-1-16,13-13 15,-13 13 1,0-53 140,-26-26-140,-14-13-16,13 0 15,1-14 1,13 40-16,0 13 16,13-13-16,-14 14 15,1-14 1,13 26-16,0-12 16,0 12-1,0 14-15,0-13 16,0 12-1,0 1-15,0 0 16,0 0 0,-13 13 171,13 26-156,-13 14-31,-1-14 16,1 14 0,13 0-16,0-27 15,0 13 1,-13-12-16,13-1 31,-13-13-31,13 13 16,13-13 281,27 0-282,-27 0 1,27 0-16,-1 13 16,-12 0-1,-1 1-15,14-14 16,-14 0-1,-26 13-15,14-13 16,-1 0 0,-13 13-16</inkml:trace>
  <inkml:trace contextRef="#ctx0" brushRef="#br0" timeOffset="121680.3221">20399 4405 0,'14'0'109,"-1"0"-93,0 40-16,14 13 16,-1 26-1,0-26-15,1 0 16,-14-13-1,0-14-15,1 1 16,-1-1 0,-13-13-16,0 1 15,0-1 1,-13-40 187,-27-26-187,13 1-16,-25-28 15,25 14 1,1 0-16,-1 13 16,14 27-1,0-1-15,-1 1 16,14-1-16,-13 14 31,13 0-31,0-1 31,0 1 1,-13 0-17,13 26 173,0 27-188,0-14 15,0 14 1,0 0-16,0-14 16,0 1-16,0-14 15,0 0 1,0 0-16,0 1 15,0-1 32,0-40 156,0 14-203,0 0 16,13 0 0,-13-1-16,13 14 15,1-13 1,-1 13 0,0-13-16,14 13 15,-14 0 1,27 0-16,-14 0 15,0 0 1,1 0-16,-14 0 16,0 0-1,1 0-15,-1 13 16,0-13 15,-13 13 0</inkml:trace>
  <inkml:trace contextRef="#ctx0" brushRef="#br0" timeOffset="123457.3722">20942 4299 0,'13'0'78,"0"27"-62,0 13 0,14-1-16,-14 14 15,14 0-15,-14 13 16,13-13 0,-12 0-16,-1-13 15,0-14 1,-13 1-1,0-14 17,0-40 124,-26-25-140,-1-1-1,-26-27-15,27-12 16,-14 12-1,14 1-15,-1 26 16,14 27-16,13-14 16,-13 13-1,13 14-15,0 0 47,0 26 172,0 0-203,0 27-1,0-27-15,0 27 16,0-14-16,0 1 31,0-14-31,0 14 31,0-14-15,0 0 0,0 0-1,0 1 1,0-1-1,0 0 1</inkml:trace>
  <inkml:trace contextRef="#ctx0" brushRef="#br0" timeOffset="124620.234">21444 4220 0,'14'13'62,"12"40"-62,-13-13 16,14 13-1,-14-27-15,0 14 16,-13-14 0,14 1-16,-14-14 15,0 0 1,13-13-16,-13 14 16,0-1 15,0 0 16,13-13-32</inkml:trace>
  <inkml:trace contextRef="#ctx0" brushRef="#br0" timeOffset="125721.4821">21868 4180 0,'0'14'47,"0"12"-31,13 14-1,0 13-15,0-14 16,1-12 0,-1 13-16,0-1 15,0-26 1,-13 1-16,14 12 15,-14-13 1,0 1 0,13-14-1</inkml:trace>
  <inkml:trace contextRef="#ctx0" brushRef="#br0" timeOffset="126751.3172">22371 4247 0,'0'13'94,"13"13"-79,-13 1-15,13 26 16,0 0 0,0-14-16,-13-12 15,14-1 1,-14 1-16,13-27 15,-13 13 1,0 0-16</inkml:trace>
  <inkml:trace contextRef="#ctx0" brushRef="#br0" timeOffset="128136.2284">21153 5675 0,'14'27'141,"-1"12"-141,0-12 15,14 13 1,-14-1-16,0-12 16,0-14-1,0 13-15,-13 1 16,14-27 0,-14 26-16,13-12 31,-13-1-16,13-13-15,-13 13 16,0 0 31</inkml:trace>
  <inkml:trace contextRef="#ctx0" brushRef="#br0" timeOffset="130731.9881">21180 5622 0,'0'-13'188,"40"-13"-188,26 12 15,53-12 1,-27-27-16,27 27 15,-26-1-15,26 1 16,-26-14 0,-14 14-16,-13 12 15,14 1 1,-41 0-16,14 0 16,-13-1-1,13 1-15,-13 0 16,-14 13-1,14-13-15,-14 13 16,14 0 0,-1-13-16,14-1 15,14 1-15,12 0 16,-26 0 0,13-27-16,13 27 15,-12-1 1,12 1-16,-26 0 15,13 0 1,-13 13-16,0-13 16,-14 13-1,14-14-15,-13 14 16,0-13 0,-14 0-16,14 0 15,-14 13-15,-12-14 16,12 14-1,1 0-15,-14-13 16,13 0 0,1 0-16,-14 13 15,13-14 1,1 1-16,-14 13 16,13-13-1,-12 13-15,-1 40 313,0 13-298,14 0 1,-1-1-16,1 28 16,12-27-16,14 26 15,0 14 1,-26-14-16,12 0 15,-12-26 1,-1-13-16,1 0 16,-14-27-1,0 13-15,-13-12 16,-13-1 156,-40-13-157,-13 13-15,-27-13 16,-39 27 0,-27-1-16,-13 1 15,-13-14-15,13 26 16,-13-12 0,52-1-16,14-12 15,27-1 1,-1 0-16,53 0 15,-12-13 1,-1 13-16,26 1 16,1-14-1,-1 0-15,1 13 16,-1-13 0,14 0-1,0 0 16,0 0-31,-1 0 32,-12 13-32,13-13 15,-14 13 1,-12 1-16,-14-1 16,26 0-1,-26 0-15,0 1 16,0-1-1,1-13-15,25 13 16,1-13-16,-1 0 16,14 0-1,0 0-15,0 0 16,-1 0 0,1 0 15</inkml:trace>
  <inkml:trace contextRef="#ctx0" brushRef="#br0" timeOffset="131813.2665">21683 5503 0,'0'53'78,"0"0"-62,26 40-16,14-14 15,-14-26 1,1-13-16,-14-14 15,0 14 1,0-14-16,1 1 16,-1-1-1,0 1-15,0-1 16,0-13 0,-13 1-16,0 12 15,0-13 16,14-13-31</inkml:trace>
  <inkml:trace contextRef="#ctx0" brushRef="#br0" timeOffset="133126.9967">21484 5794 0,'0'-13'15,"0"26"110,0 1-109,0 12 0,0 1-16,0-14 31,0 0-16,13-13 110,1 0-125,-1 0 16,0 0 0,14 0-16,-1 0 31,-13 0-31,0 0 16,1 0-1,-1 0-15,0 0 31,-13 13-31,13-13 16,-13 13 15,0 1-15,0-1 0,0 0-1,0 0 1,0 1-1,0-1 1,0 0 0,0 0-1,-13-13 1,0 0 15,0 0-31</inkml:trace>
  <inkml:trace contextRef="#ctx0" brushRef="#br0" timeOffset="133900.4193">21431 5755 0,'0'-14'46,"13"14"-30,1-13 0,-1 13-1,0-13 1,0 13-16,1-13 16,-1 13-1,0 0 16,-13-13-31</inkml:trace>
  <inkml:trace contextRef="#ctx0" brushRef="#br0" timeOffset="134764.0519">22146 5384 0,'13'40'47,"0"0"-47,14 26 15,25 26 1,-25 1-16,13 13 15,-1-14 1,-12-25-16,-14-28 16,0 1-1,0 0-15,-13-27 16,14 0 0,-14 0-1,13-13-15</inkml:trace>
  <inkml:trace contextRef="#ctx0" brushRef="#br0" timeOffset="135997.069">21921 5821 0,'0'-13'31,"-14"13"-15,28 0 109,-1-14-109,0 14-16,0 0 15,1-13-15,-1 13 32,0 0-32,0 0 31,-13-13 31,14 13-30,-1 0 14,-13 13-30,13 0 0,0 1-16,0 12 15,1 14 1,-14-27-16,13 13 16,-13 1-1,0-14-15,0 0 31,0 1-15,13-14 0,-13 13 46</inkml:trace>
  <inkml:trace contextRef="#ctx0" brushRef="#br0" timeOffset="136774.3349">21934 5913 0,'13'0'15,"0"0"1,1 0 0,12-13-16,1 13 15,-27-13 1,26 0-16,14 13 15,-27 0 1,0-13-16,14-1 16,-14 14-1,0-13 1,0 13 0</inkml:trace>
  <inkml:trace contextRef="#ctx0" brushRef="#br0" timeOffset="138108.0712">22781 5239 0,'0'39'78,"26"14"-62,1 27-16,-1-27 15,14 0-15,13 52 16,-14-38 0,1 38-16,0-52 15,-14 27 1,-13-54-16,1 1 15,-14-14 1,13 0-16,-13 0 63</inkml:trace>
  <inkml:trace contextRef="#ctx0" brushRef="#br0" timeOffset="139017.9081">22450 5556 0,'0'0'0,"0"13"78,0 27-78,0 0 16,13 13-1,14-27-15,-14 27 16,-13-26 0,13 12-16,0-39 15,0 14 1,-13-1-16,0 0 15</inkml:trace>
  <inkml:trace contextRef="#ctx0" brushRef="#br0" timeOffset="140736.9084">22635 5517 0,'0'13'15,"0"0"-15,0 13 16,13 14-16,-13-27 15,0 14-15,0-14 16,0 0 15,0 1-31,0-1 16,14-13 125,-1 0-95,0 0 1,0 0-31,0 0 0,1 0 62,-1 0-47,-13-13 0,0-1-15,13 14-1,-13-13 17,13 0-1,-13 0 16,0-1-16,0 1 0,0 26 110,0 14-125,0-14-16,0 0 15,0 1 1,14 12-16,-1 0 15,-13-12 1,13-1 0,-13 0-1,13-13-15,-13 13 32</inkml:trace>
  <inkml:trace contextRef="#ctx0" brushRef="#br0" timeOffset="141806.0123">23191 5133 0,'13'26'63,"13"27"-63,1 13 16,13 14-16,-1 12 15,1-12 1,-14-27-16,1 0 15,-14-14 1,14 1-16,-14-27 16,-13 0-1,13 14-15,-13-14 16</inkml:trace>
  <inkml:trace contextRef="#ctx0" brushRef="#br0" timeOffset="143473.366">23019 5464 0,'0'-14'16,"0"1"0,13 13 62,13 0-63,-12 0 1,-1 0 0,0 0-1,0 0 1,1 0 15,-14 13-15,13-13-1,-13 14 17,0-1-1,0 0 0,0 0-15,0 1 15,0-1 0,0 0-15,-13-13-1,-1 0 1,14 13 31,27-13 125,-1 0-157,-13 0 1,-13 13-16,27-13 16,-14 0 15,0 0 0,-13 14 0,0-1 16,0 0-15,-13-13-1,13 13-31,-13-13 15,0 0 1,13 14-16,-14-14 31,1 0-15</inkml:trace>
  <inkml:trace contextRef="#ctx0" brushRef="#br0" timeOffset="144434.3658">23230 5411 0,'14'26'62,"-14"-13"-46,13 1-1,-13 12-15,0-13 16,0 1 0,13-1-16,-13 0 15</inkml:trace>
  <inkml:trace contextRef="#ctx0" brushRef="#br0" timeOffset="146149.8529">23548 5384 0,'13'0'187,"14"0"-187,-14 0 16,0 0-1,0 0-15,1 0 16,-1 0-16,0 0 16,-13 13 93,-13 27-109,-14 13 16,1-26-1,-1 12-15,14-12 16,0-14-16,0 0 31,26-13 172,0-13-187,0 0 0,1 13-16,12-14 15,-13 14 1,1 0-1,-1 0 1,-13 14 140,0-1-140,0 0 0,0 0-1,0 1 63,0-1-46</inkml:trace>
  <inkml:trace contextRef="#ctx0" brushRef="#br0" timeOffset="147664.374">23812 5437 0,'14'0'141,"12"0"-125,-13 0-1,1 0 1,-1 0-16,-13 13 219,0 1-204,0 12-15,-27 1 16,14-1-1,0-26-15,13 13 16,0 0 0,13-13 202,0 0-218,14 0 16,-14-13 0,0 0-1</inkml:trace>
  <inkml:trace contextRef="#ctx0" brushRef="#br0" timeOffset="150858.7009">22714 6469 0,'-26'13'78,"-14"1"-62,-13 12-16,0 0 16,-39 27-1,-14 13-15,-13-13 16,-13 14-16,-1-1 16,41-27-1,-27 14-15,26-39 16,1-1-1,12-13-15,-12 0 16,-28 0 0,28 0-16,-1-53 15,1 0 1,-27 13-16,0-13 16,-1-13-1,1 13-15,-26 0 16,26 0-16,0-13 15,-14-13 1,28 13-16,12 0 16,-13-1-1,40 15-15,-13-28 16,26 1 0,-27 13-16,27-14 15,14 27 1,26 27 203,-27-27-204,-13-66 1,-66-93-16,13-66 15,-26-26 1,26 26-16,13 1 16,1-81-1,26 14-15,39 53 16,-13 40 0,40 26-16,0 80 15,0 12 1,0 14-16,0 53 15,0 13-15,14 0 16,-1 27 0,13-27-16,1 26 15,-14-12 1,14 12-16,-14 14 16,26-13-1,14-1-15,27-26 16,12 0-1,80-13-15,27-13 16,158-1 0,132-39-16,27 14 15,40 52-15,-40 26 16,-159 27 0,-79 0-16,-80 0 15,-26 40 1,-53-14-16,-52 1 15,-15-14 1,-38-13-16,-1 13 16,27 0 171,118 14-171,133 39-1,106 40-15,53 26 16,-40 14-16,-106-1 16,-118-39-1,-54 0-15,-26-14 16,-106-12 0,0-27-16,0-14 15,0-12 173,0-14-188,0 53 15,0 67 1,0 52-16,0 26 16,0 160-16,-13 132 15,-1-133 1,-12-132-16,26-39 15,0-80 1,0-40-16,0-39 16,0-1-1,0-25 1,-13 12 187,-14 1-187,-26 25-16,-39 28 15,12 26-15,1-14 16,-27 1 0,27-14-16,-1-13 15,-26 1 1,27-15-16,-14 1 15,1-26 1,-27 26-16,0-14 16,0-25-1,53 12-15,-27-13 16,40-13 0,0 0-16,13 0 15,1 0-15,-1 14 16,0-14-1,14 0-15,-14 0 16,-13 13 0,27-13-16,-14 0 15,0 13 1,27-13-16,-13 13 16,-1-13-1,1 13-15,-1-13 16,-12 14-16,-1-1 15,14 13 1,-27-12-16,0-1 16,0 13-1,0-12-15,0-1 16,0 0 0,27 0-16,-27-13 15,13 13 1,14 1-16,12-14 15,1 13 1,0-13-16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43:42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17291 4895 0,'0'13'172,"0"13"-172,0 1 16,0-1-16,0 14 15,0-13 1,0-1-16,0 0 16,0 1-1,0-1 1,0-12-1,0 12-15,0-13 16,0 1 0,0 12-16,0-13 15,0 0 1,0 1 0,0-1-1,0 0 1,0 0-1,-14-39 142,14-14-142,-13 14 1,0-14-16,13 0 16,0 1-1,-13 12-15,13-12 16,0 12-1,0 1-15,0-1 16,0 14 0,0 0-16,0-14 15,0 14 1,0 0 0,0 0 155,-14 13 64,1 13-204,0 13-31,0-13 16,-1 27-1,-12-13-15,26-1 16,-26-13 0,12 14-16,1-14 15,13 0 1,-13 0-1,13 1-15,0-1 32,-13-13-32,26-27 234,0 1-234,14 13 16,-27-14-1,26-12-15,-13 12 16,14 14-16,-14 13 16,-13-27-1,13 14 1,0 13 31,1 0 203,-1 0-235,0 0 1,14 0-16,-1 0 16,-13 0-1,14 0-15,-1 0 16,-13 0-1,1 13-15,-1-13 16,-13 14 0,13-14-1,0 13-15,0-13 32,1 0-32,-1 0 31,-13 13-16,13-13 48</inkml:trace>
  <inkml:trace contextRef="#ctx0" brushRef="#br0" timeOffset="14354.1273">17238 4498 0,'0'13'47,"0"14"-47,0 12 16,0 1 0,0-14-16,0 1 15,0-1 1,0-12-16,0 12 15,0-13 1,0 0 0,0 1-1,0-1 1,0 0-16,0 0 16,0 1-1,0-1 1,0 0 15</inkml:trace>
  <inkml:trace contextRef="#ctx0" brushRef="#br0" timeOffset="15941.19">17926 4498 0,'0'13'156,"13"0"-140,-13 14-16,0-14 15,0 0 1,0 1-16,13-1 16,-13 0-1,0 0-15,0 0 16,0 1-1,0-1-15,0 0 16,0 0 0,0 1-1,0-1-15,0 0 16,0 0 0,0 0-1,0 1 1,0-1-1,0 0 1,0 0-16,0 1 31,0-1-15,0 0 15,0 0-15,0 1 46,0-1 32</inkml:trace>
  <inkml:trace contextRef="#ctx0" brushRef="#br0" timeOffset="25618.1439">17277 4591 0,'0'-14'47,"-13"14"-47,0-13 15,0 0 17,-1 13-1,14-13-16,-13 13 1,0-14 0,0 14-1,-1 0 1,1 0 0,0 0-1,0 0 16,0 0-31,-1 0 32,1 0-32,0 0 15,0 0 1,-1 0 0,1 0-1,0 0 1,13 14-16,-13-14 15,-1 0 79,14 13-78,0 0-1,0 0 1,0 1 0,0-1-16,0 13 31,0-13-31,0 1 16,0-1-1,0 0-15,0 0 16,0 14-1,0-14 1,0 0 0,14-13-16,-1 0 15,0 13 1,-13 1-16,13-14 16,1 13-16,12-13 31,-13 0-31,1 0 15,-1 0 1,0 0-16,0 0 31,0 0-31,1 0 32,-1 0-17,0 0 1,0 0-1,1 0 1,-1-13 15,0-1-15,-13 1 15,0 0-31,13 13 16,-13-13-1,0 0-15,0-1 16,0 1 0,0 0-16,0 0 15,0-1 1,0 1 0,0 0-16,0 0 15,0 0 1,0-1-1,0 1 1,0 0 78</inkml:trace>
  <inkml:trace contextRef="#ctx0" brushRef="#br0" timeOffset="26619.8452">17132 4670 0,'0'13'62,"0"0"-15,-13-13-47,-1 27 16,-12 26-1,-1 0-15,-12 0 16,-14 26-1,13 0-15,0-26 16,14-13 0,13-14-16,-14 1 15,14-14-15,0 0 16,13 1 0,-13-1-1</inkml:trace>
  <inkml:trace contextRef="#ctx0" brushRef="#br0" timeOffset="27792.4837">16563 5371 0,'0'26'47,"0"-12"-31,0 12-16,0 14 15,0-27 1,0 14-16,0-14 16,0 0-1,0 0 16,13-13 141,0 0-140,27 0-32,-27 0 15,14 0 1,-14 0-16,13 0 15,1 0 1,-14 0 0,0 0-16,1 0 31,-1 0 16</inkml:trace>
  <inkml:trace contextRef="#ctx0" brushRef="#br0" timeOffset="29428.7043">16788 5503 0,'0'-13'63,"26"13"-63,1-13 15,-14 13 1,13-13-16,1 13 16,-14 0-1,0 0-15,1 0 16,-1 0-1,0 0 1,-13-14 203,-26 1-204,26 0 1,-14 13 0,1-13-16,0 13 15,0-14 1,-1 14 0,14-13 15,27 13 188,-14 0-204,0 0-15,1 0 16,-1 0-1,0 0-15,0 0 16,-13 13 109,0 1-94,0-1-15,0 0 0,-13 14-1,0-14-15,13 0 16,-13 0-1,-1 14-15,1-27 16,13 13 0,0 0 15</inkml:trace>
  <inkml:trace contextRef="#ctx0" brushRef="#br0" timeOffset="30693.5236">17542 5305 0,'0'-13'78,"0"52"32,0 14-110,0 13 15,0-26 1,0 0-16,0-1 16,0-12-1,0-14-15,0 14 16,0-14 0,0 13-16,0 1 15,0-14 1,0 0-16,0 0 15,0 1 1,0-1 0,0 0 31,13-13 93,0 0-124,1 0-16,-1 0 15,0 0 1,0 0-16,0 0 31,1 0-31,-1 0 16,0 0 15,0 0-31</inkml:trace>
  <inkml:trace contextRef="#ctx0" brushRef="#br0" timeOffset="32147.9601">18269 5397 0,'-13'0'31,"13"-13"16,0 40 16,0-1-48,0 27 1,0-26-16,13 12 15,-13-12 1,0-14-16,0 13 16,0-12-1,14-1-15,-14 0 16,0 0 0,0 1 93,0-1-78,0 0 16,0 0-16,0 0 1,-27-13-1,14 14-31,-13-1 31,12-13-31,1 0 31,0 0 32</inkml:trace>
  <inkml:trace contextRef="#ctx0" brushRef="#br0" timeOffset="35898.0525">7435 7157 0,'0'-13'188,"-40"0"-173,-26-14 1,-40-26 0,0 13-16,-13 1 15,0-14-15,0 0 16,-26 13-1,12 14-15,14-27 16,-13 40 0,13-27-16,13 27 15,13-1 1,-26 1-16,14 13 16,-15 0-1,15 0-15,-14 0 16,13 0-1,13 0-15,27 0 16,0 0 0,0 0-16,0 0 15,13 0-15,0 0 16,13 0 0,-13 0-16,13 13 15,1 1 1,-14-1-16,0 13 15,-13-12 1,0 25-16,26-39 16,-26 40-1,13-14-15,0-12 16,0 12 0,13-13-16,1 1 15,-1 12 1,0 1-16,14-1 15,13-13-15,-14 14 16,14-27 0,0 0-16,13 26 15,0-13 1,-14 1-16,1 12 16,0 27-1,0 0-15,0-27 16,13 27-1,0 0-15,0-13 16,0 13-16,0 0 16,0 0-1,0-14-15,0 1 16,13 13 0,0-13-16,13-1 15,-12-25 1,-1 12-16,0-13 15,0 14 1,27-14-16,0 13 16,13 1-16,13 12 15,40-12 1,13 26-16,13 0 16,14 0-1,12 0-15,-52-40 16,13 13-1,-53-26-15,-13 0 16,-13 0 0,-14 0-16,1 0 15,-1 0 1,14 0 187,26 0-187,53 0-16,13 0 15,40 0 1,27 14-16,26 12 16,0-13-1,-14-13-15,14 0 16,-13 0-1,-14 0-15,1 0 16,-27 0 0,-27-13-16,1-13 15,-1-1 1,-39 1-16,-13 12 16,-1 1-16,-12 0 15,-41 0 1,1-1-16,-13 1 15,-1 0 1,-13 13-16,0 0 16,1 0-1,-1-13-15,0 0 16,14 13 0,-14-14-16,13 1 15,1 13-15,12-26 16,-12 12-1,-1-12-15,14-1 16,-13 1 0,-14 26-16,0-26 15,13 12 1,-12-25-16,-14 12 16,0-12-1,0-14-15,0 0 16,-14 0-1,-12-13-15,-40-14 16,0-26 0,0 27-16,-1 26 15,-12-26-15,0 13 16,26-1 0,-13 28-16,13 12 15,0 1 1,13-1-16,-13 1 15,27 13 1,-27-14-16,13 14 16,0 0-1,1 0-15,12-1 16,-12 14-16,-1 0 16,27 0-1,-27-13-15,14 13 16,-1 0-1,-13 0-15,1 0 16,12 0 0,-12 0-16,-14 0 15,13 0 1,13 0-16,-25 0 16,25 13-1,1 1-15,-14-1 16,13-13-16,-12 26 15,-1-13 1,0 14-16,1-14 16,-1 14-1,0-14-15,14 13 16,-1-12 0,1 12-16,13-13 15,0-13 16,13 13-15,0 1 31</inkml:trace>
  <inkml:trace contextRef="#ctx0" brushRef="#br0" timeOffset="43098.9226">5649 6178 0,'0'13'93,"0"14"-93,0-1 32,0-13-17,0 1 16,13-14 94,0 0-109,27 0-16,0 0 16,-1-14-1,28-25-15,-28 12 16,-12 1 0,12-1-16,1 1 15,-14 13 1,-12-1-16,12-12 15,1 13 1,-1-14-16,-13 27 31,1-13-31,-14 0 32,13 13-17</inkml:trace>
  <inkml:trace contextRef="#ctx0" brushRef="#br0" timeOffset="59853.8653">20876 5278 0,'0'40'78,"0"26"-62,0-13-1,0 13-15,0-39 16,0 12-1,0-12-15,0-14 16,0 0 0,0 1-16,0-1 31</inkml:trace>
  <inkml:trace contextRef="#ctx0" brushRef="#br0" timeOffset="60722.1777">21405 5345 0,'0'26'62,"-27"-13"-46,14 0-16,-13 14 16,26-14-1,-27-13-15,14 0 31,13 13-31,0 1 63,13-14-47,14 13-1,-14 0 1,13 0-16,1 1 15,-1-1 1,-13 13-16,14-13 16,-1 1-16,-12-14 15,-1 13 1,0-13 0,-13 13 30</inkml:trace>
  <inkml:trace contextRef="#ctx0" brushRef="#br0" timeOffset="61622.5268">21775 5358 0,'0'0'0,"-13"-13"47,0 13-31,0 0-1,-1 0 1,1 0 15,0 0-31,0 0 31,-1 0-31,1 13 16,13 0 0,-13 0-16,13 0 31,0 1-31,0-1 31,0 0-31,0 0 16,13-13-1,14 14-15,-27-1 16,26 0-16,1-13 16,-14 13-1,0-13 1,0 14 0,0-14-1,1 13 48</inkml:trace>
  <inkml:trace contextRef="#ctx0" brushRef="#br0" timeOffset="61887.9558">21669 5583 0,'-13'0'16,"0"0"-16,13-14 62</inkml:trace>
  <inkml:trace contextRef="#ctx0" brushRef="#br0" timeOffset="62764.3669">21246 5821 0,'0'13'31,"0"0"-15,0 27-1,0 0 1,0 26-16,0-27 16,0 1-1,0 0-15,0-27 16,0 14 0,0-14-16,0 0 15,0 0 32</inkml:trace>
  <inkml:trace contextRef="#ctx0" brushRef="#br0" timeOffset="65846.267">20862 6588 0,'0'13'62,"0"14"-46,0 26-16,14 13 16,-14 0-16,13 13 15,0-26 1,-13-26-16,0 12 16,0-12-1,0-14 1,0 0-1</inkml:trace>
  <inkml:trace contextRef="#ctx0" brushRef="#br0" timeOffset="66685.9462">21378 6707 0,'0'27'93,"-13"-27"-93,-13 39 16,-1-12-16,1-1 16,12 1-1,1-27-15,0 13 16,13 0-1,0 0 48,40 1-32,-1-1-31,28 13 16,-1-12-16,-13 12 15,0-13 1,-14 0-16,-12 1 16,-14-1-1,0-13-15,-13 13 16,13-13 0</inkml:trace>
  <inkml:trace contextRef="#ctx0" brushRef="#br0" timeOffset="67422.9006">21788 6562 0,'14'13'78,"-14"27"-78,26 39 15,1 40 1,12 0-16,-12 0 16,12-53-16,-25-13 15,12-13 1,-26-27-16,0 0 15,0 1 1</inkml:trace>
  <inkml:trace contextRef="#ctx0" brushRef="#br0" timeOffset="70930.5554">13666 4736 0,'13'0'125,"13"0"-125,1 0 16,26 0-1,13 0-15,27 0 16,-1 0-16,-12 0 16,-1 0-1,-13 0-15,0 0 16,0 0-1,-13 0-15,0-13 16,-13 13 0,13 0-16,0 0 15,13 0 1,-26-13-16,-14 13 16,0 0-1,-12 0 1,-1 0-16,0 0 62,14 0-46,-14 0 0,0 0-16,27 0 15,-27 0 1,13 0-16,1 0 15,-14-14-15,14 14 16,-14 0 0,0 0-1,0 0 1,0-13 0,1 13-1,-1 0-15,0 0 16,14 0-1,-14-13-15,13 0 16,-12 13 0,-1 0-16,0-14 15,0 14 1,0 0 0,1 0 46,-14-13-46,0 0-1,0 0-15,0-14 16,0-12 0,0-1-16,0-13 15,-14-26 1,-12-27-16,13-13 15,0 13-15,13 13 16,0 27 0,0 0-16,0 13 15,0 13 1,0 14-16,0 13 16,0-1-1,-14 14 298,1 0-298,-13 0 1,-14-13-16,13 13 16,-25-13-1,-1 13-15,26 0 16,-39 0-16,13 0 15,0 0 1,-13 0-16,0 0 16,13 13-1,0 0-15,0 1 16,0-1 0,27-13-16,-14 13 15,14-13 1,-1 13-16,1-13 31,26 14 157,-14-1-188,1 13 15,0 40 1,13 27-16,-13 0 15,13-1 1,0-26-16,0 1 16,0-1-1,0-13-15,0-14 16,13-12 0,-13-1-16,0 1 15,13-1 1,-13-13-1,0 1 1,0 12 0,0-13-1</inkml:trace>
  <inkml:trace contextRef="#ctx0" brushRef="#br0" timeOffset="71749.0397">13652 4101 0,'14'0'16,"-1"0"0,0 0-1,14 13-15,-14 0 16,0 14-1,0-27-15,1 13 16,-14 0 0,26 1-16,-13-14 15,-13 13 1,13 0-16,1-13 16,-1 13-16,-13 1 15,0-1 1,13-13-1,0 0 1</inkml:trace>
  <inkml:trace contextRef="#ctx0" brushRef="#br0" timeOffset="72597.6849">13864 3982 0,'-13'0'94,"0"0"-78,-1 13-1,14 27-15,-13 0 16,0-14 0,0 14-16,0-1 15,-1-12 1,1-14-16,0 14 15,13-14 1,-13-13-16,13 26 16,-14-13-1,1 1 1,13-1-16,0 0 31</inkml:trace>
  <inkml:trace contextRef="#ctx0" brushRef="#br0" timeOffset="75235.3221">2818 6390 0,'13'0'31,"-13"13"16,0 40-47,0-13 16,0 12 0,0-12-16,0-27 15,0 14 1,0-14-16,0 0 47,26-13 62,14-26-93,40-27-16,39-40 15,0 1 1,-13 12-16,-14 1 16,14 26-1,-53-13-15,-13 53 16,-14-14-16,-13 14 15,0 0 1,1-1 0</inkml:trace>
  <inkml:trace contextRef="#ctx0" brushRef="#br0" timeOffset="77559.563">14922 6972 0,'14'0'94,"-1"0"-78,0 0-16,14 0 15,-1 0 1,1 0 203,39 0-204,92-27-15,94 1 16,39-27-1,92 13-15,41-13 16,12 0 0,-118 27-16,-54-1 15,-52 1-15,-53 13 16,-27 0 0,-39 13-16,-1 0 15,-52 0 1,0 0-16,-1 0 15,-25 0 1,12 0-16,-13 0 16,1 0-1,-1 0-15,0 0 16,0 0-16,1 0 16,-1 0-1,0 0-15,0 0 16,0 0-1,1 0 95</inkml:trace>
  <inkml:trace contextRef="#ctx0" brushRef="#br0" timeOffset="84025.5984">5239 7594 0,'-13'0'47,"-14"0"-31,14 0-1,-27 0-15,14 13 16,-14-13 0,14 0-16,-14 13 15,0 0 1,27 0-16,-14 1 15,-12 12-15,12-26 16,27 13 0,-13-13-16,0 14 15,13-1 1,-13-13 0,-1 13-1,14 0-15,-13 1 16,13-1-1,0 0 1,0 0 0,0 0-1,0 1-15,0-1 16,0 13 0,0-12-16,0 12 15,0-13 1,0 0-16,0 14 15,0-1 1,0 1-16,27 13 16,-14-1-1,13-12-15,-12 12 16,12 14 0,0-13-16,-12-14 15,-1-12-15,-13-1 16,0 0-1,13 0-15,0-13 32,-13 14-32,27-1 31,-14-13-31,14 13 16,12-13-1,1 13-15,-14-13 16,14 14-1,0-14-15,-14 0 16,1 0-16,-1 0 16,1 0-1,-1 0-15,-13 0 16,14-14 0,-1 1-16,-13 13 15,-13-13 1,14 0-16,-1-1 31,0 1-31,-13 0 16,0 0-1,0-1-15,0 1 16,0 0-16,0 0 16,0 0-1,0-14-15,0 14 16,0-14-1,0-12-15,-26-1 16,26 14 0,-27-14-16,14-13 15,-14 13 1,14 1-16,-13 12 16,-1-13-1,14 14-15,0 0 16,0 26-16,-14-27 15,27 14 1,-26 13-16,13-13 16,-1-1-1,1 14-15,-13-13 16,12 13 0,1 0-1,0-13 1</inkml:trace>
  <inkml:trace contextRef="#ctx0" brushRef="#br0" timeOffset="89402.3035">5556 8348 0,'40'0'265,"26"0"-249,27 0 0,13 0-16,26 26 15,13-13 1,1-13-16,-14 14 16,27-1-16,0-13 15,-27 26 1,-13-13-16,-40-13 15,14 0 1,-40 14-16,0-14 16,-27 0-1,1 0-15,-14 0 16,0 0 0,27 0 187,26 0-188,0 0 1,27 0-16,13 0 16,-40 0-16,0 0 15,-13 0 1,-14 0-16,-25 0 15,12 0 1,-13 0-16,14 0 16,-14 0-1,0 0-15,1 0 16,-1 0 0,0 0-16,0 0 15,0 0 1,1 0-1,-1 0 1,0 0 15,0 0-15,1 0 0,-1 0 15,0 0-31,0 0 31,1 0-15,-1 0-1,0-14 17,0 14-32,0-13 31,14 0-31,-14 0 31,0 0-31,1-1 16,-1 1-1,0 0 1,0 0 0,1-1-1,-1 14-15,-13-13 16,13 13-1,0 0 17,-13-13 186,0 0-202,0-27 0,0-39-16,0-54 15,0-25 1,0-1-16,0 13 16,0-12-1,0 52-15,0 13 16,0 27-1,0 13-15,0 13 16,0 14 0,0-1-16,0 1 15,0 13 1,0 0 0,0-1 15,-13 14 203,-40 0-218,-13 0-1,-66 14-15,-27-1 16,-13 13 0,-27-13-16,14-13 15,13 0-15,14 0 16,25 0 0,54 0-16,13 0 15,-14 0 1,54 0-16,-14 0 15,14 0 1,12 0 0,1 0-1,0 0 204,-27 14-203,-39-1-16,-80 0 15,-13 14-15,-26-1 16,-27 1 0,13-27-16,1 13 15,65-13 1,14 0-16,39 0 15,27 0 1,0 0-16,39 0 16,14 0-1,0 0-15,13 13 250,-13-13-234,-1 0 31,14 13 125,0 0-157,0 14 1,0-14-16,0 27 16,0 13-16,0-14 15,0 14 1,0 13-16,0 27 15,0 13 1,0-13-16,0 26 16,0-53-1,0 0-15,0-13 16,0-14 0,0-12-16,0-1 15,0-12-15,0 12 328,14-13-328,-14 40 16,13 13-16,0 14 16,-13-14-1,13-26-15,-13-27 16,0 13-1,14-13-15,-14 1 63,26-14 343,1 0-390,65 0-16,54 0 15,79-27 1,-1 27-16,-12-13 16,13 13-1,-53 0-15,-40 0 16,-39 0 0,-40 0-16,-13 0 15,-14 0-15</inkml:trace>
  <inkml:trace contextRef="#ctx0" brushRef="#br0" timeOffset="93769.0118">8308 7342 0,'13'0'235,"27"-13"-235,13 13 15,13-13 1,26 13-16,1-14 16,0 1-1,39 0-15,0-13 16,53-1-16,14-13 16,52 1-1,40-1-15,106-66 16,-93 67-1,1-28-15,-54 28 16,-26 25 0,-53-25-16,-27 26 15,-39 13 1,-40-14-16,-13 14 16,-13-13-16,-13 13 15,-14-13 173,26-14-173,67-12-15,40-41 16,52 14-16,27-13 16,53-14-1,-40 27-15,-39 0 16,-1 13-1,14 0-15,-40 13 16,-14 14 0,-25-14-16,-14 27 15,-53 0-15,40-27 16,-40 40 0,-13-13-16,0 0 15,-27 13 1,1 0-16,12 0 15,-26-14 1,14 14-16,-14 0 16,-13-13-1,27 0-15,-14 13 16,0-13 0,14 13-16,-14-13 15,0 13-15,0-27 16,14 27-1,-27-26-15,26 26 16,-13-14 0,1 1-16,12 0 15,1 0 1,-1 13-16,-13-27 16,14 14-1,-1-13-15,14-1 16,-14-13-1,1 14-15,12-14 16,1 1-16,0-1 16,-14 0-1,14 14-15,-27 12 16,14 1 0,-1 0-16,-13 0 234,1-14-218,25 1-1,27-40-15,14 0 16,12-1-1,14 1-15,13 0 16,-39 0-16,12 26 16,-39 14-1,0-14-15,-13 40 16,-14-26 0,14 12-16,-27 1 15,14-13 1,-14 26-16,0-13 15,14-14 1,-1 14-16,-13-14 16,0 14-1,14-13-15,-1-1 16,1 1-16,-14 13 16,0-1-1,0-12-15,14-1 16,-1 1-1,-12 13-15,-14-14 16,26 1 0,-13 13-16,1-1 15,-14-12 1,13 26-16,-13-27 16,0 14-16,0 0 31,0 0-31,0 0 31,0-1 32,0 1 46,0 0 63,-13 13-63,-1 0-93,1 0-1,-27 26-15,14 1 16,-14-1 0,14 1-16,-1-14 15,1 0 1,-1 0-16,27 1 16,-13-14-1,13 13-15,-13-13 16,26 0 140,0 0-140,14 0-1,-14-13-15,0 13 16,27-14-16,-27 14 16,0 0-1,14 0-15,-14 0 31,0 0 1,1 0 15,-1 0 31,0 0-63,0 0 48,1 0-48,-1 14 1,-13 12-16,26-13 16,-13 27-16,1 0 15,12-1 1,-13-25-16,-13-1 16,14 13-1,-1-12 1,-13-1-1,13-13 1</inkml:trace>
  <inkml:trace contextRef="#ctx0" brushRef="#br0" timeOffset="102207.6797">5001 9750 0,'13'0'297,"0"0"-297,0 0 16,27 0-16,-14 0 15,41 0 1,25 0-16,14 0 15,26 0 1,1 0-16,-1 0 16,27 0-1,-27 0-15,0 0 16,-13 0 0,-13 13-16,-13-13 15,-27 0-15,-13 13 16,-14-13-1,-12 0-15,-1 0 16,1 0 0,-1 0 218,67 0-218,52 0-1,94 0-15,12 0 16,14 0-16,-14-26 16,-39 13-1,-27 13-15,-53 0 16,-66 0-1,0 0-15,-52 0 16,12 0 0,-13 0-16,0 0 15,1 0 188,25 0-187,54 0 0,13 0-16,13 13 15,-27 0 1,1-13-16,-53 0 16,-1 0-1,1 0-15,-27 0 16,14 0-1,-14 0-15,27 0 16,-14 0 0,-13 0-16,14 0 15,-1 0-15,-12 0 32,-1 0-32,-13-40 171,0 14-171,0-27 16,0-13 0,0 0-16,0-14 15,0 27 1,-13-13-16,13 0 16,0 0-1,-14 13-15,14 0 16,0 27-1,0-1-15,0 14 16,0-13 0,0 12-16,0 1 15,0 0-15,0 0 32,0-27 264,0 14-296,-13-27 16,13 0 0,0 0-16,-13 13 15,13 27-15,0 0 16,0-1 0,-40 14 218,-26 0-218,-66 0-1,-67 0-15,-65 0 16,-93 0-16,79 0 15,13 0 1,67 0-16,39 0 16,27 0-1,39 0-15,40 0 16,40 0 0,-14 0-16,14 0 218,-26 14-218,-28-1 16,-65 27 0,-27-40-16,-13 13 15,-26-13 1,-27 0-16,53 13 15,13-13 1,54 0-16,-15 0 16,81 0-1,-14 0-15,0 0 16,26 0 0,1 0-16,0 13 15,-1-13 1,14 0-1,0 0 1,-1 0 0,1 0-16,0 0 15,-14 13 1,14-13-16,-26 0 16,25 0-1,-25 0-15,-1 0 16,27 0-1,-27 0-15,0 0 16,14 14-16,-1-14 16,1 0-1,13 0-15,0 0 16,-1 0 0,1 0-16,0 0 15,0 0 1,-1 0 15,1 0 0,0 0 1,0 0-17,-1 13-15,1-13 31,0 0-15,0 0 0,0 0-1,-1 0 1,1 26 62,13-12-62,0 12-1,-13 14-15,13 26 16,0 0 0,0-13-16,0-13 15,0 26 1,0-13-16,0-14 15,0-12 1,0 13-16,13-14 16,-13-13-16,0 0 15,0 14 1,0-14-16,0 14 16,0-14-1,0 27-15,0-27 16,0 0-1,0 0-15,0 0 16,0 1 31</inkml:trace>
  <inkml:trace contextRef="#ctx0" brushRef="#br0" timeOffset="106068.3828">4855 9565 0,'-26'13'296,"-1"-13"-280,-26 26-16,0-12 16,-26 25-1,-14 14-15,-26 0 16,0 0-16,0 0 16,-26 0-1,52-13-15,27-27 16,-40 26-1,27-39-15,-14 14 16,-26-14 0,13 0-16,-26-27 15,13 1 1,-27-27-16,27-13 16,-13-14-16,0 1 15,-1-27 1,1 0-16,13 14 15,13 12 1,27-26-16,-27-13 16,13 0-1,27 0-15,0-26 16,0 26 0,26-27-16,14 54 15,13-1 1,-1 27-16,14 0 15,0 26-15,0-13 16,0 27 0,0 12-16,0-25 234,0-1-218,27-39-1,26-40-15,0-14 16,13-12 0,0-1-16,0 27 15,-13 0-15,13 40 16,-26 26-1,0 0-15,-1 13 16,27-13 0,-13 14-16,27-28 15,-27 28 1,26-1-16,-13-26 16,-13 26-1,0 1-15,13-14 16,13 13-1,-26 0-15,27-13 16,12-13-16,-12 27 16,26-14-1,-14 0-15,27 0 16,0 13 0,40-13-16,0 0 15,0-13 1,-14 26-16,-13 1 15,1-1 1,25 14-16,-12-27 16,-14 13-1,0 14-15,14-27 16,-27 13-16,-13 13 16,0-25-1,-14 25-15,-12-13 16,-27 14-1,0 13-15,13 0 16,-27-1 0,14 1-16,-26 0 15,12 0 1,1 13-16,-13 0 16,-1 0-1,0 0-15,-12 0 16,12 0-16,1 0 15,-1 0 1,1 0-16,-14 0 16,13-14-1,1 14-15,-14 0 16,0 0 0,0 0-16,1 0 15,-14-13 391,0 0-390,0 0-16,0-14 16,0 1-1,0 13 1,0-1 0,0 1-1,0 0 16,-14 13 360,1 0-391,13 13 31,-26 0-31,12 27 16,1-40 0,13 26-16,-13-12 15,0-14 1,13 13-16,-13-13 15,13 13 1,0-26 156,13-14-141,0 1-31,13 13 16,-26-14-16,27 14 15,-14-13 1,0 26 0,-13-14-1,14 14 63,-1 0-62,0 0 0,14 0-1,-14 0 1,-13 27-16,26-14 16,1 14-1,-14-14-15,0 13 16,-13-13-1,13-13-15,1 0 32,-14 14-32,13-14 47</inkml:trace>
  <inkml:trace contextRef="#ctx0" brushRef="#br0" timeOffset="120980.2836">14129 2910 0,'0'14'78,"0"12"-47,0-13-31,0 40 16,0 0 0,0 0-16,0-13 15,0 26 1,0-13-16,0 13 15,0 27-15,0 12 16,0 14 0,0-39-16,0 39 15,0-26 1,0-27-16,0 0 16,0-13-1,0-14-15,0-12 16,0 13-1,0-14 1,0-13 0,0 0-1,0 1 1,0-1-16,0 13 16,0 1 15,0-14-31,0 14 31,0-14-31,0 13 16,13 14-1,-13 0-15,13-14 16,-13 14 0,13-14-16,-13-13 15,0 1-15,0-1 16,0 0 328,0 0-329,0 1-15,0 25 16,0 1-1,14-14-15,-14 1 16,0-1 0,13-12-16,-13 12 15,0-13 1,0 0 0,0 1-1,0-1 48,13-13 171,0 0-218,14 0-16,12 0 15,28 0 1,25 0-16,14 0 16,26-13-1,1 13-15,-1 0 16,0-14-16,-13 14 15,-13-13 1,-26 13-16,-14-26 16,-13 26-1,-27 0-15,14 0 16,-1 0 0,-12 0-1,-14 0 1,0 0 187,14 0-203,-1 0 16,14 0-16,13 0 15,0 0 1,13 0-16,0 0 15,0 0 1,27 0-16,-27 0 16,0 0-1,-13 0-15,-13 0 16,13 0 0,-14 0-16,1 0 15,-27 0-15,14 0 16,-14 0-1,27 0-15,-14 0 16,-13 0 0,14 0-16,12-13 15,-25 13 1,25 0-16,1-14 16,-27 14-1,27-13-15,0 13 16,-14 0-1,14-13-15,-1 13 16,-12 0-16,13-13 16,-14 13-1,1-14-15,12 14 16,1-13 0,-14 13-16,1 0 15,13-13 1,-14 0-16,0 13 15,14-14 1,0 14-16,-1-13 16,-12 13-1,-1-13-15,14 13 16,-13-13-16,-1 13 16,0-13-1,-12 13-15,-1 0 16,0 0-1,0 0 251,1 0-219,-14-14 15,0 1-46,0 0 0,0-14-16,0-12 15,0-1-15,-14-13 16,1 0 0,13-39-16,-13 25 15,13-25 1,0 26-16,0-27 15,0 27 1,0 0-16,0 26 16,0-13-1,0 40-15,0-13 16,0 12 0,0 1-1,0 0 1,0 0-16,0-1 234,0-25-218,0-27-16,0-1 15,0-25 1,0-40-16,0-1 16,0 1-1,0 26-15,0 13 16,0 41 0,13 12-16,-13 13 15,0 14-15,0 0 16,0 0-1,-13 13 282,-27 0-297,-52 0 16,12 0-16,-39 0 16,13-13-1,-26 13-15,13 0 16,13-27-1,14 27-15,-1 0 16,27 0 0,13 0-16,13 0 15,14 0 1,13 0 0,-1 0-16,-39 0 203,-39 0-203,-107 0 15,-39 0 1,-79 13-16,-1-13 16,54 0-1,65 0-15,40 0 16,27 0-1,40 0-15,52 0 16,-13 0 0,26 0-16,27-13 15,-13 13 1,0 0 78,0 0-79,0 0 17,-1 0-17,-12 0 1,13 0-1,-1 0 1,1 0 0,0 0-1</inkml:trace>
  <inkml:trace contextRef="#ctx0" brushRef="#br0" timeOffset="150412.1843">8334 5067 0,'0'13'375,"0"13"-375,0 1 16,0-14-1,0 14-15,14-14 16,-14 0 0,0 0-16,0 1 15,13-14 1,-13 13-16,0 0 16,0 0-1,13 0 1,-13 1-16,0 12 31,0-13-31,0 1 31,0-1-31,0 0 110</inkml:trace>
  <inkml:trace contextRef="#ctx0" brushRef="#br0" timeOffset="151534.9594">8348 5001 0,'-14'0'31,"14"13"-15,-13 0-1,13 14-15,-13-14 16,0 13 0,-1-13-16,1 1 31,13-1-31,-13 0 16,13-26 218,13 0-218,0-1 30,1 14-14,-1 0-1,13 0-15,1 0-1,-1 0 1,-12 0-16,12 14 15,0-1 1,-12-13 0,-1 0-1,0 0 1,-13 13 0</inkml:trace>
  <inkml:trace contextRef="#ctx0" brushRef="#br0" timeOffset="155344.3988">8678 8996 0,'0'13'62,"-13"-13"94,13-13-156,0 0 16,-13-27 0,13 27-16,0-27 15,0-13 1,0 13-16,0-26 16,0 27-16,0-54 15,13 27 1,0-14-16,1 14 15,-14 13 1,13 0-16,0 14 16,0-14-1,0-27-15,14-12 16,-1-14 0,-12-39-16,25 39 15,-25 26 1,-1 14-16,0 13 15,0 0-15,0 27 16,-13 13 0,0-1-16,0-12 265,0-40-265,0-14 16,0-52 0,0-27-16,0 1 15,-13-14 1,13-14-16,-13 54 15,-13 26-15,26 14 16,-14 12 0,14 41-16,0-14 15,-13 0 1,13 40-16,0-27 16,0 13-1,0 14-15,0 0 16,0 0-1,0 0-15,0-1 32,0 1-32,0-13 15,0 12 1,0 1 0,0 0-1,0 0 1,0-1-1,0 1 1,0 0 0,0 0-1,0 0-15,13-1 16,-13-12-16,14-1 31,-1-12-15,0 12-16,0-12 15,-13 12-15,13 1 16,1-1 0,-1 1-16,-13 13 15,0-1 1,0 1-16,0 0 16,0 0-1,13 13 1,-13-14-1,0 28 314,0-1-298,0 0-31,-13 0 15,0 1 1,-1-1-16,14 0 16,-13-13-1,13 13-15,-13 0 32,0-13 93,0 0-63,26 0 172,0 0-187,0 0-31,0 0 15,1 0-15,-1 14-1,0-1 17,0-13-17,1 13 17,-1-13-17,0 0 1,0 0 46,-13 13-62,14-13 78,-14 14-31</inkml:trace>
  <inkml:trace contextRef="#ctx0" brushRef="#br0" timeOffset="160651.1215">12951 2342 0,'0'13'125,"0"53"-109,0 66-16,0 40 15,0 53 1,0-26-16,27-1 15,12-13 1,-39 14-16,14-1 16,-1 0-16,13 1 15,-26-27 1,0 40-16,0-27 16,0-40-1,0-52-15,0-27 16,0-26-1,0-1-15,0-25 32,0-1-1,0 0 313,0 27-329,14-14-15,-1 27 16,-13 0 0,13-13-16,0 13 15,-13-27 1,0 1-16,14-14 15,-14 0 1,0 0 0,26-13 218,40 0-218,66 0-1,67 0-15,132 0 16,118 0 0,-38 0-16,-1 0 15,0 0 1,-146 0-16,-26 0 15,-39-13-15,-14 13 16,-26-13 0,-27 13-16,-26 0 15,-13 0 1,-54 0-16,1 0 16,-14-13 171,54-1-171,118-25-1,186-27-15,264 13 16,-39-40 0,-93 40-16,-67 27 15,-131 26 1,-93-14-16,-27 1 15,-66 13-15,-52-26 16,-40 26 0,-14 0-16,14 0 203,-14 0-188,27 0 1,-13 0-16,-27 0 16,0 0-1,0 0-15,1 0 32,-14-27-17,0-39 1,0-26-1,0-54-15,0-52 16,0-41 0,0 15-16,-27-54 15,27 66 1,-13 14-16,-13 12 16,12 81-1,14-14-15,-13 52 16,13 14-16,0 27 15,0 13 1,0-27 218,0 0-218,0-26 0,13-40-16,27-79 15,-14-13 1,-12 26-16,-14-13 16,0 79-16,13 40 15,-13-14 1,0 41-16,0 12 15,0 14 1,0 0 0,-13 13 202,-106 0-202,-106 0 0,-80 0-16,-158 26 15,0 27-15,40-27 16,92 1 0,54-14-16,38-13 15,41 27 1,13-27-16,52 0 15,67 0 1,13 0-16,40 0 16,-13 0-1,-14 0 188,-26 13-203,-133 13 16,-131 1-16,-147 26 16,-25-27-1,131 1-15,41-14 16,105 13 0,13-26-16,40 0 15,13 0 1,40 0-16,40 0 15,26 0 1,0 0-16,0 0 16,27 0-1,-1 0-15,1 0 16,-1 0-16,1 0 16,-1 0-1,1 0-15,-1 0 16,14-13-1,-13 13-15,-14 0 16,14 0 0,-14 0-16,0 0 15,14 0 1,-27 0-16,0 0 16,13 0-1,-13 0-15,14 0 16,-1 0-16,14 0 15,-1 0 1,14 0-16,0 0 31,-1 0-31</inkml:trace>
  <inkml:trace contextRef="#ctx0" brushRef="#br0" timeOffset="169314.444">9102 8903 0,'0'-13'219,"0"0"-203,0-27-1,-14 0-15,14 14 16,0-14-16,0-13 16,0 14-1,0-28-15,0 15 16,0-1 0,0 0-16,14 0 15,12 0 1,1-13-16,12-14 15,-12 27 1,-1-26-16,14 0 16,13 26-1,-14 0-15,-12 13 16,26 1 0,26-28-16,-26 28 15,27-14-15,25 13 16,-39 0-1,27 14-15,0 13 16,13-27 0,-27 40-16,14 0 15,-54-13 1,-26 13 187,1 0-187,25 0-1,27-27-15,27-12 16,79-54-16,13-26 16,27-13-1,92-27-15,0-40 16,-39 54-1,-14 13-15,1 26 16,-27 53 0,-27-13-16,1 26 15,-1 0 1,-52 27-16,-14 0 16,-40 13-1,-12 0-15,-27 0 16,0 0-16,-40 0 15,27 0 204,12-13-219,41-14 16,66-26-1,66 0-15,0 14 16,-14-14 0,1 0-16,-40 13 15,-27-13-15,-12 27 16,-41-14 0,-12 14-16,-14 12 15,13-12 1,-26 13-16,-13 0 15,-14 13 1,1-14-16,-1 1 16,1 13-1,-14-13-15,13 13 16,-12-13 0,-1-1-1,0 14-15,-13-39 16,0 12-1,0-26-15,0-13 16,0 13 0,0-13-16,0 0 15,0 13 1,0-13-16,0 26 16,0-13-1,0 14-15,13 12 16,0 14-16,1-27 250,-14 14-235,13-27-15,0 26 16,0-25 0,1-1-16,-1 0 15,0 0 1,0 26-16,1-12 16,-14 12-1,0 1-15,0 12 16,0 1-1,13 13 1,-13-13 0,0 53 77,-13-14-93,-14 54 16,-13-41 0,14 14-16,13-26 15,-14 12 1,14-12-16,-13-1 16,-1 1-1,14-14 1,-14 0-1,14-13 1,13 13 0,-13-13-16,0 0 47,13-26 78,26-14-110,1 1 1,-1 25-16,14-25 15,-27-1-15,13 13 16,-12 1 0,12 26-16,-26-13 15,13 13 1,-13-13 0,14 13 15,-1 0-16,0 13 17,0 26-17,1-12-15,-1 13 16,0-14 0,0 1-16,-13-1 15,13 0 1,1-26-16,-14 14 15,13-1 1,0-13 93</inkml:trace>
  <inkml:trace contextRef="#ctx0" brushRef="#br0" timeOffset="173226.025">17727 3545 0,'-13'-13'93,"-14"0"-93,-12-27 16,-27 1-16,-1-14 16,-12-13-1,-27 26-15,14-26 16,12 13 0,1 13-16,26 14 15,13-1 1,1 1-16,-1-1 15,13 14 1,1-13-16,-14 26 16,1-14-16,12 1 15,-13 0 1,-12 13-16,-1-13 16,13-1-1,-39 14-15,12-13 16,1 13-1,0 0-15,13 0 16,-26 0 0,26 0-16,-13 0 15,0 0 1,13 0-16,-13 0 16,-14 13-16,14 1 15,13-1 1,0 0-16,-13 0 15,13 1 1,-26 12-16,26-13 16,0 14-1,-13-1-15,13 14 16,-13-14 0,13 1-16,26-14 15,-12 0 1,12 14-16,1-14 15,12 0-15,-12 0 16,0 14 0,-14-27-16,27 26 15,-14-12 1,1 12-16,-14-13 16,27 14-1,-27-14-15,14 0 16,-1 14-1,14-14-15,-13 13 16,12-26 0,1 13-16,13 1 15,-26-1-15,12 13 16,-12 1 0,26-14-16,-13 0 15,-1 1 1,1 12-16,13 0 31,-13-12-31,0 12 16,0 14-1,-1 0-15,1-14 16,13 27-16,-13 0 16,0 0-1,13 0-15,-14-27 16,14 27-1,-13-13-15,13-1 16,0-12 0,0 26-16,0-14 15,0-12 1,0 13-16,0-1 16,0-12-1,0-1-15,0-13 16,0 1-16,0 12 15,13-13 1,1 1-16,-14 12 16,13 1-1,0-14 1,0 13 0,-13-13-1,27-13 1,-14 14-16,0 12 15,27 1 1,13-1-16,-13-13 16,-1 14-16,1-14 15,39 27 1,-26-40-16,0 39 16,0-39-1,13 14-15,-13-14 16,13 0-1,-26 0-15,13 0 16,13 0 0,-13 0-16,0 0 15,-13 0 1,12 0-16,1 0 16,0 0-1,-26 0-15,12 0 16,1-14-16,0 1 15,-14 0 1,1 0-16,-1 13 16,-13-14-1,14 1-15,-1 0 16,-12 13 187,12 0-187,14 0-16,13 0 15,13 0 1,0 0-16,26 0 16,1 0-16,0 13 15,-27-13 1,0 0-16,-13 0 15,13 0 1,-13 0-16,0 0 16,-13 0-1,-1 0-15,1 0 16,-14 0 0,1 0-16,-14 0 15,0 0 1,14 0-16,-14 0 15,0 0-15,14-13 16,-14 0 0,13-14-16,1 1 15,13-1 1,-14 14-16,0-13 16,1-1-1,-1-12-15,1 12 16,-1 14-1,-12-27-15,-1 14 16,13-14-16,-13 0 16,14 1-1,-14-28-15,0 15 16,14-1 0,-14 0-16,0 13 15,0-13 1,-13 13-16,27 14 15,-14-14 1,-13 14-16,27-1 16,-27 1-1,0-14-15,13 14 16,0-1-16,-13 1 16,13-1-1,1 1-15,-14-14 16,0 1-1,13 25-15,-13-25 16,0 12 0,13 27-16,-13-26 15,0 12 1,0 1 0</inkml:trace>
  <inkml:trace contextRef="#ctx0" brushRef="#br0" timeOffset="178046.3032">20849 2686 0,'-13'-27'63,"-14"1"-48,1-1-15,0 14 16,-41-27 0,1-13-16,-40 0 15,14 14 1,-1-14-16,-26 13 16,0 0-1,-26 1-15,12-1 16,-25 27-1,-1-27-15,26 27 16,1 13-16,13-13 16,40 13-1,-40 0-15,53 0 16,-27 0 0,14 0-16,-1 0 15,14 0 1,26 0-16,-13 0 15,14 0 1,12 0-16,1 13 16,-14 0-16,0 0 15,1-13 1,12 14-16,-12 12 16,12-13-1,-13 14-15,27-14 16,-26 13-1,12-12-15,1 12 16,-1 1 0,14 12-16,-13 1 15,-1-14 1,1 14-16,12 0 16,1-1-16,0-25 15,0 12 1,13 14-16,0-14 15,0 14 1,-14 0-16,1 13 16,13-1-1,-13-25-15,13 13 16,-13-1 0,13-12-16,-13 12 15,13-12 1,-14 13-16,14-27 15,0 13-15,-13-26 16,13 27 0,0 12-16,-13-25 15,0 39 1,13-14-16,-14 14 16,14-13-1,-13 13-15,13 0 16,0 0-1,0-27-15,-13 14 16,13-1 0,0 1-16,-13-27 15,13 27-15,0-13 16,-14-1 0,14 0-1,0 14-15,0-13 16,0 12-16,0 1 15,0-14 1,0 1-16,0-1 16,0 14-1,0 0-15,0-27 16,0 27-16,0-14 16,14-13-1,-1 14-15,-13-14 188,0 0-173,0 14 1,13 12 0,0 1-16,1 0 15,-14 13 1,0 0-16,13-14 15,0-12 1,0 12-16,1-12 16,-1-1-16,0-12 15,0 12 1,0 0-16,-13 1 16,14-14-1,-1 14-15,0-14 16,14 13-1,-27 1-15,26-14 16,14 13 0,-1 14-16,14-13 15,27-1 1,-14 1-16,13-1 16,-26 0-16,13 1 15,-13-27 1,13 0-1,14 26-15,12-26 16,-26 0-16,27 0 16,-27 0-1,27 0-15,-1-13 16,1 0 0,-27 0-16,27-1 15,-1 1 1,-25 0-16,-15 0 15,1-14 1,0 14-16,0 0 16,0-14-16,-13 14 15,13 0 1,-27 0-16,1-1 16,-1 14-1,-13 0-15,14-13 16,-1 13 203,1 0-204,26 0 1,0 0-16,13 0 15,-13 0-15,0 13 16,-27-13 0,14 0-16,-1 0 15,-25 0 1,25 0-16,-12 0 16,-14-13-1,13 13-15,1-13 16,-1 0-1,-12-14-15,12 14 16,-13 13-16,0-13 16,1-14-1,-1 14-15,0 13 16,0-26 0,14-1-16,-14-12 15,0 25 1,14-39-16,-14 14 15,0-14 1,0 0-16,-13 0 16,0 13-1,14 1-15,-14-14 16,0 0-16,0 13 16,0-13-1,0 0-15,0-13 16,13-26-1,0-14-15,0 13 16,27-13 0,-13 14-16,39-41 15,-13 14 1,0 0-16,-27 0 16,0 27-1,-12 25-15,-1 14 16,0 1-16,-13 12 15,0 0 1,0 14-16,0-14 16,0 27-1,0 0-15,0-1 16,0 1 0</inkml:trace>
  <inkml:trace contextRef="#ctx0" brushRef="#br0" timeOffset="179976.1614">16801 4908 0,'0'13'78,"0"27"-63,0 13 1,53 39-16,-13 54 16,26 13-1,-13 26-15,26 66 16,14 27 0,-40-13-16,0-40 15,-1-67-15,-25 1 16,-1-40-1,1-13-15,-1 26 16,-26-13 0,13-13-16,-13 13 15,14-53 1,-14 1-16,0-15 16,0 1-1,0-13-15,0-27 16,0 14-1,0-14-15,0 13 16,0 1 0</inkml:trace>
  <inkml:trace contextRef="#ctx0" brushRef="#br0" timeOffset="181441.6336">19434 5252 0,'0'-13'16,"0"26"47,0 27-48,0 26-15,13 26 16,-13 27-16,40 40 15,-1 0 1,-26 0-16,1-27 16,-1-26-1,0-53-15,-13 0 16,13-27 0,-13-13-16,0 1 31</inkml:trace>
  <inkml:trace contextRef="#ctx0" brushRef="#br0" timeOffset="182503.368">17674 8136 0,'0'13'47,"0"27"-47,0 13 16,0 13-1,0-26-15,0-27 16,0 13-1,0-12-15,0-1 16,13-40 109,27-12-125,0-14 16,-1-13-16,-12 26 15,26-13 1,-27 13-16,-12 27 16,-1-13-1,0 12-15,0 1 16,0 13-1,1-13 1,-1 0 0</inkml:trace>
  <inkml:trace contextRef="#ctx0" brushRef="#br0" timeOffset="183705.0998">19434 6734 0,'0'13'78,"0"13"-78,0 1 16,0-1-16,13 1 16,0-14-1,0 0 1,-13 0-1,27-13 48,-1-13-47,1-13-1,26-14-15,0-13 16,-1-26-16,15 13 15,-28 26 1,-25 13-16,12 14 16,-26 0-1,0 0 17</inkml:trace>
  <inkml:trace contextRef="#ctx0" brushRef="#br0" timeOffset="192472.1705">4908 10941 0,'13'0'235,"53"0"-235,14 0 15,39 0 1,26 0-16,-12 0 16,52 0-16,-26 13 15,-14 13 1,-26-13-16,13-13 16,-39 0-1,0 0-15,-27 0 16,-13 0-1,-27 0-15,14 0 16,-14 0 0,-12 0 156,25 0-172,27 0 15,40 0 1,27 0-16,25 0 15,1 0-15,-27 0 16,-26 0 0,-13 0-16,-27 0 15,-13 0 1,-27 0-16,1 0 16,-1 0-1,14 0 188,52 0-203,67-26 16,40 13 0,-1-14-16,-26 14 15,0 13-15,-40 0 16,-13 0-1,-13 0-15,-13 0 16,-27 0 0,0 0-16,-13 0 15,-13 0 1,-14 0-16,-13 0 16,1 0-1</inkml:trace>
  <inkml:trace contextRef="#ctx0" brushRef="#br0" timeOffset="194545.1932">8176 9790 0,'0'-14'32,"0"54"93,0-14-110,0 14-15,0 0 16,0-27-1,0 14-15,0-14 16,0 0 0,0 0-16,-14-13 31,14 13-31,0 1 31,0-1 47,-13-13 16,0 0-78,0 0-1,-1-13 1,1-1 0,13 1-1,0 0 16,-13 13 1,13 13 77,0 0-93,0 1-1,0 12-15,13-13 32,-13 1-17,13-14 16,-13 13 16,14-13 0,-1 0 16,0 0-48,14-13 1,-14-1 0,0 1-16,0 13 15,1-13 1,-1 0-1,0 13 1,0 0-16,-13-14 47,13 14-31</inkml:trace>
  <inkml:trace contextRef="#ctx0" brushRef="#br0" timeOffset="199637.8562">9287 8983 0,'0'-14'47,"0"1"-31,0 0-1,-13 13-15,-1-13 32,-12-1-32,13 14 31,-1 0-31,1-13 16,0 13-1,0-13 1,0 13 15,-1 0-15,1 0-1,0 0 1,0 0 0,-1 0-1,1 0 1,0 0-1,0 13 64,0-13-64,13 27 1,-14-14-1,1 0-15,0 14 16,0-1 0,-1 1-1,1-14 1,13 0-16,-13 13 16,13 1-1,0-14 1,0 0-16,0 1 15,-13-1 1,13 0-16,0 13 16,0-12-1,0-1 1,0 0 0,0 0-16,0 1 15,0-1-15,0 13 16,0 14-1,0-14-15,0 14 16,0-27 0,0 14-16,0-1 15,0-12 1,0 12-16,0-13 16,13 0-1,-13 1-15,13-1 16,0 0-1,-13 0 1,0 1-16,14-1 31,-1 0-31,-13 0 32,13-13-32,0 14 15,1-1 1,-1-13-16,0 0 15,0 0 1,14 0 0,-27 13-1,13-13-15,13 0 16,-12 0 0,-1 0-1,0 0 1,0 0-1,0-13-15,-13 0 16,14-14 0,-1 14-16,13-14 15,-12 1 1,-1 13-16,-13-14 16,13 14-1,0 0-15,-13-14 16,14-12-16,-1 12 15,-13-13 1,0 27 0,0 0-1,0 0-15,0-14 16,0 1 0,0 13-16,0-14 15,0 14 1,0 0-16,0-1 15,0 1 1,0 0-16,0-13 16,0 12-16,-13 1 15,-1-13 1,14 12-16,0 1 16,0 0-1,-13 13-15,13-13 31</inkml:trace>
  <inkml:trace contextRef="#ctx0" brushRef="#br0" timeOffset="203892.0741">18124 4736 0,'0'-26'172,"0"-1"-156,-13 14-16,-1 13 16,14-13-1,-13-1-15,0 14 16,13-13-1,-13 13-15,0 0 32,-1 0-1,1 0-31,0 0 16,-14 40-16,1 0 15,0-14 1,-1 14-16,1-1 15,12-12 1,1-14-16,13 14 16,0-1-1,0 0 1,0-12 0,13-14-1,-13 13 1,14 0-16,12-13 15,1 0 1,-14 0 0,0 0-1,0 0 1,0 0-16,1 0 16,-1 0-1,0-26 1,0-1-1,1 1 1,-14-1 0,13 1-16,-13-1 15,0 1-15,0-1 16,0 14 0,0 0-16,13 0 15,-13 0 1,13 52 93,-13 1-109,0-14 16,0 14-1,0 0-15,0-27 16,0 0 0,0 0-16,0 1 15,13-14 1,-13 13-16,0 0 31,14-13 32,-1 0-32,0 0-31,0 0 16,14-13-1,-1-14-15,-12 14 16,-1 13-1,-13-13 1</inkml:trace>
  <inkml:trace contextRef="#ctx0" brushRef="#br0" timeOffset="204568.9335">18296 4842 0,'0'-13'31,"13"13"-15,0-14-16,1 14 16,-1 0-16,13 0 15,1 0 1,-14-13 15,13 13-31,-12 0 31,-1 0-31,0 0 16</inkml:trace>
  <inkml:trace contextRef="#ctx0" brushRef="#br0" timeOffset="205185.5037">18428 4710 0,'0'13'31,"0"40"-15,0-14-16,0 14 16,0 0-1,0 0-15,0-40 16,0 14-16,13-27 15,-13 13 1</inkml:trace>
  <inkml:trace contextRef="#ctx0" brushRef="#br0" timeOffset="206003.9546">18666 4524 0,'0'14'63,"0"25"-63,0 1 15,0 13 1,0 0-16,0-27 15,0 14 1,0-27-16,0 0 16,0 1-1</inkml:trace>
  <inkml:trace contextRef="#ctx0" brushRef="#br0" timeOffset="210232.3986">9671 10821 0,'0'14'78,"0"-1"-62,0 0-16,26 0 31,-26 1-31,13-14 16,0 13-16,1 0 31,-14 0-15,0-39 140,0-14-141,0 0 1,0 1-16,-14-1 16,14 27-1,0 0-15,-13-1 16,13 1 0,-13 13 124,13 27-109,-13 12-15,0-12-16,-1 12 16,14 1-16,0-27 15,0 14 1,-13-14-16,0-13 31,13 13-15,0-26 140,0-13-140,13 12-16,0-25 15,1 12 1,-1 14-16,0 13 16,0-13-1,-13 0-15,13 13 16,1-14-1,-1 14-15,0 0 16,0 0 0,1 0-1,12 14 1,-26-1 0,13-13-16,0 13 15,1 0 1,-14 0-16,13-13 15,0 14 1,-13-1 0,13-13-16,1 0 47</inkml:trace>
  <inkml:trace contextRef="#ctx0" brushRef="#br0" timeOffset="213314.9667">20757 2633 0,'-27'-14'63,"1"14"-48,-1-13-15,-13 0 16,1 0 0,12 13-16,-12 0 15,12-14-15,14 14 16,-13-13-1,-1 13-15,1 0 32,12 0-32,14 27 172,0-1-157,0 27 1,-13 0-16,13 13 15,0-13 1,0 0-16,0-27 16,0 14-1,0-27-15,0 1 16,0 12-16,0-13 62,13-13 110,14 0-172,-1 0 16,27 0 0,-13 0-16,-14 0 15,14 0 1,0 0-16,-14 0 15,1 0-15,-14 0 16,13 0 0,-12 0-16,-1 0 15,0 0 1,13 0-16,-12 0 16,-1 0-1,0 0-15,0 0 63,-13-39 46,0 12-93,-13-26-1,0-26-15,0 52 16,-1-12 0,1 12-16,0 1 15,13 13 1,0-1-1</inkml:trace>
  <inkml:trace contextRef="#ctx0" brushRef="#br0" timeOffset="214841.5207">20690 1759 0,'0'27'109,"0"26"-109,0 13 16,0-13-1,0 13-15,0-26 16,0-14-1,0 1-15,0-14 16,0 0 0,0 0-16,0 1 15,-13-14 142,0 0-142,0-14 1,13 1-16,-27 0 15,1-27-15,13 14 16,-1-14 0,14 27-16,-13 0 15,13-1 1,-13 14-16,13-13 16,13 40 109,14 12-125,-14-12 15,13 12 1,-13-25-16,14 12 15,-14-13 1,0 1 0,-13-1-1,14-13-15,-14 13 16,13-13 109,0 0-94,0 0-31,1-26 16,-1-27-16,13 0 15,-13-13 1,1 26-16,-1 13 16,-13 14-1,0 0 1,13 13 0</inkml:trace>
  <inkml:trace contextRef="#ctx0" brushRef="#br0" timeOffset="241668.7483">4696 10782 0,'0'13'78,"0"0"-31,-39 0-31,-41 14-1,-26 26-15,-52-13 16,-41-14-1,27 14-15,-13-1 16,26-12-16,1-1 16,25-13-1,1-13-15,13 14 16,-13-14 0,26 0-16,0 0 15,13 0 1,-26 0-16,-13 0 15,13-40 1,-13 0-16,-14-13 16,27-39-1,-26-14-15,-1-26 16,1-27-16,12-26 16,1-40-1,0-27-15,39 54 16,40 0-1,27 12-15,26 28 16,0 25 0,0 54-16,13 0 15,13 26 1,1 26-16,-14 1 16,-13-1 218,0-39-234,0-26 16,0-41-1,0-52-15,40 26 16,-1 14-1,-12-14-15,52-13 16,27 13 0,-13 1-16,26 12 15,-13 14 1,-14 39-16,27-13 16,-13 14-1,-13 12-15,-14 41 16,0-27-16,14 26 15,13 0 1,-27-13-16,14 0 16,-1 27-1,28-1-15,-1-12 16,13 25 0,-13-25-16,-13 26 15,13-14 1,-66 27-16,-40-13 219,13-14-204,27 1 1,27-1-16,-1-25 15,0-1 1,14 0-16,-40 13 16,26-13-1,-26 13-15,-13 14 16,13 0 0,-13 12-16,12 1 15,-12 13-15,0 0 16,26 0-1,0 0-15,27 0 16,26 0 0,-27 0-16,1 27 15,-27-14 1,-13 0-16,0 0 16,-13-13-1,-1 0-15,14 0 16,-39 0-1,25 0-15,-12 0 16,-14 0 0,13 0-16,-12 0 15,-1 0-15,0 0 16,0 0 0,14-39 15,-1 12-31,-13-26 15,14-26 1,-14 13-16,14 13 16,-14-27-1,0 54-15,-13 13 266,0-1-250,0 1-16,0 0 15,0 0 1,0 0-16,0-14 15,0 1 1,0 12 0,0 1-1,0 0 1,0 0 0,0-1-1,0 1 1,0 0 15,0 0 16,0 0 15,0-1-46,0 1 0,0 0-1,0 0 17,0 39 77,-13-13-93,-14 1-1,27 12-15,-13-13 16,13 0 31,0-26 109,0 0-140,0 0-1,0 0-15,0-1 16,0 1-1,13 13 64,1 0-48,-1 0-16,0 0-15,0 13 32,0 1-17,-13-1 17,14-13-32,-14 13 31,13-13 0</inkml:trace>
  <inkml:trace contextRef="#ctx0" brushRef="#br0" timeOffset="255027.0563">9379 4379 0,'14'0'94,"-1"26"-78,0 14-1,0 13-15,-13 0 16,14-13-1,-14-1-15,0 1 16,0-27-16,0 14 16,0-1-1,0-13 1,0 0 0,0 1-1,13 12 1,-13 1-1,0-14 1,0 0-16,0 14 16,0-14-16,0 13 15,0-13 1,0 14 0,0-14-1,0 0 16,0 1-31,0-1 32,0 0-17,0 0 1,0 1 46,13-14 1,14 0-47,-14 0-16,26 0 15,-25 0 1,25 0-16,1 0 15,0 0 1,-27 0-16,13-14 16,-12 14-16,-1 0 31,-13-13-15,13 13-1,-13-26 95,0-1-95,0-13 1,-13-12-16,0-15 15,-1 14 1,14 1-16,-13-1 16,0 0-1,13 26-15,-13-12 16,13-1 0,0 27-16,0-14 15,0 14-15,0 0 16,0 0-1,0-1-15,0 1 32,0 0-1,0 0 16,-13 13-32,-1 0 1,-12-14 0,13 14-16,-14-13 15,14 13-15,0 0 32,-1 0-17</inkml:trace>
  <inkml:trace contextRef="#ctx0" brushRef="#br0" timeOffset="257937.7184">9710 5133 0,'27'0'46,"-1"0"-30,1 0 0,12 0-16,14 13 15,-26 14-15,26-1 16,13 14 0,-13 26-16,13-13 15,40 79 1,13 0-16,-27 14 15,1-1 1,-14-26-16,-26 40 16,27-13-1,-54 13-15,14-27 16,-27 0 0,-13-13-16,0-13 15,0-13-15,0-27 16,0 40-1,0-27-15,0 14 16,-27-41 0,1 1-16,-14-13 31,40-27 141,0 1-157,-26 12 1,13 14-16,-54 39 16,1 14-1,-13 12-15,13-12 16,-14-14 0,28-12-16,-1-28 15,0 1-15,-13 13 16,13-27-1,0 1-15,13-1 16,-13 1 0,27-14-16,-27 0 15,13 14 1,0-1-16,1 1 16,25-1-1,-25 0-15,12-12 16,1 12-16,-14 1 15,27-1 1,-14 1-16,1-14 16,13 0-1,13 0-15,-27 0 16,14-13 0,13 14 46,-13-14 1,13 13-48,0-26 95,0-1-95,0 1 1,0 0-16,0 0 15,0 0 1,0-1-16,0 1 16,13 0-1,-13 0-15,13-1 16,1 1 0,-14 0-1,0 26 235,0 14-234,0-14-1,0 0-15,0 0 16,-14-13-16,14 14 16,-13-1-1,13 0 48,0 0 46,0 0-78,0 1 1,0-1-17,13-13 17,-13 13-1,14-13 31,-14 13-46</inkml:trace>
  <inkml:trace contextRef="#ctx0" brushRef="#br0" timeOffset="258717.2567">9499 8797 0,'13'0'78,"0"0"-62,13 0-1,-26 14 1,27-14-1,-1 0-15,-12 0 32,-1 0-32,0 0 15,0 0 48</inkml:trace>
  <inkml:trace contextRef="#ctx0" brushRef="#br0" timeOffset="262082.2542">13533 2977 0,'14'0'94,"-1"0"-78,-13 26-16,13 27 15,0 13 1,14 13-16,-27-12 15,0-14 1,0-14-16,0 1 16,0-14-1,0-12 1,0-1 31,13-13 31,13-13-78,54-40 16,39-40-1,53-39-15,13-14 16,14-13-1,-14 54-15,-40-14 16,-26 79 0,-26-13-16,-14 27 15,-13-14 1,-26 40-16,0 0 16,-27 0-16,14-13 15,-14 13 1</inkml:trace>
  <inkml:trace contextRef="#ctx0" brushRef="#br0" timeOffset="266953.6317">17529 2196 0,'0'40'359,"0"-1"-359,0-25 16,0 25 0,0-12-16,0 12 15,0 14-15,0-13 16,0 26-1,0 14-15,0 12 16,-14 27 0,1 14-16,0-1 15,-14-13 1,14 13-16,0-39 16,0-1-1,13 1-15,0-14 16,-13 1-1,13 26-15,-27 39 16,27-13-16,-13 1 16,13-41-1,0-12-15,-13-27 16,13 0 0,0-1-16,0-25 15,0 13 1,0 12-16,0-12 15,0 26-15,0 14 16,0 26 0,0 13-16,0 13 15,26 13 1,-26 14-16,0 0 16,0-53-1,0 13-15,0-53 16,0-13-1,0-40-15,0 0 219,13 1-203,1 25-16,-1 1 15,0 0-15,0-1 16,0 14 0,1 66-16,-14-13 15,13 13 1,-13-26-16,0-14 16,0 1-1,0-14-15,0-13 16,0 13-1,0-27-15,0 28 16,0-1 0,0-27-16,0 14 15,0-26-15,0-14 16,0 13 0,0-12-16,0-1 15,0 13 1,0 1-1,0-14 1,0 0-16,0 14 16,0-14-1,0 0-15,0 0 16,0 1 0,0-1 15,0-26 94,0-1-110,0-38-15,-13-54 16,13-27-16,0-39 16,0-13-1,-27-13-15,27-14 16,0-26 0,0 40-16,0-1 15,-13-26 1,13-13-16,0-26 15,-26 39 1,26 13-16,0-13 16,-14 53-16,14 13 15,0 53 1,0 14-16,-13 39 16,13 13-1,0 27-15,0 0 16,0 0-1,0-14 251,0-13-250,0 1-16,0-14 15,0-13 1,0-53-16,0 13 16,0-13-1,0 39-15,0-12 16,27-41-1,-27 14-15,0-26 16,0 13 0,13-14-16,-13 14 15,0 26-15,0 13 16,13 1 0,-13 39-16,13 26 15,-13 1 1,13-1-16,-13 14 265,0-40-249,0 0-16,0 0 16,0-13-1,0 27-15,0-14 16,0 13 0,0 27-16,0-14 15,0 14 1,0 0-16,0 0 31,0 26 250,0 0-265,0 14 0,0-14-16,0 26 15,0-12 1,0 13-16,0 13 15,0-1 1,0 15-16,0-28 16,0 14-16,0 0 15,0 0 1,0-13-16,0 13 16,0-14-1,0-12-15,0 12 16,0-12-1,0-1-15,0 1 16,0-1 0,0 1-1,0-14 1,0 0 0,0 0-16</inkml:trace>
  <inkml:trace contextRef="#ctx0" brushRef="#br0" timeOffset="267834.6326">16682 2302 0,'0'13'47,"0"0"-32,0 27-15,0 13 16,0-27-16,0 1 16,0-14-1,0 0-15,0 1 16,0-1 0,13-13 77,14-13-93,12-40 16,27-27-16,14 1 16,-14-1-1,27-12-15,-14 13 16,14-1-1,-14 14-15,-26 13 16,-13 13 0,-1 14-16,-12-1 15,-14 14 1,0 0 15</inkml:trace>
  <inkml:trace contextRef="#ctx0" brushRef="#br0" timeOffset="271512.3154">17992 2143 0,'13'0'31,"-13"-13"125,13 13-140,0 0-16,40-13 16,27-1-16,25 14 15,28-13 1,-1 0-16,14 13 15,-14-26 1,-40 26-16,-25 0 16,-41 0-1,14 0-15,-27 0 16,0 0 0,-39 0 109,-14 0-110,-13-14-15,27 14 16,-27-13-1,0 0-15,0 0 16,26-1 0,-25 1-16,12 0 15,13 0 1,-12-1-16,26 1 16,-1 13-16,1 0 15,0-13 1,0 13 15,26 0 141,0 0-156,14 13-1,-1-13-15,0 27 16,1-14-1,13 13-15,-1-12 16,-12-1-16,12 0 16,1-13-1,0 13-15,-27-13 16,0 0 0,0 0-16,1 0 31,-1 0 31,-13 14 95,-13-1-126,-1 0-16,1 0-15,-26 14 16,12-1-16,1 1 16,-1-14-1,14 0-15,-14 0 16,27 0 0,-13-13-1,13 14 1</inkml:trace>
  <inkml:trace contextRef="#ctx0" brushRef="#br0" timeOffset="275849.3842">9353 10319 0,'0'-13'15,"0"-1"1,0 1-1,0 0 1,-13 0 0,13-1-1,-13 1-15,-1 0 16,1 0 0,0 13-16,0-27 15,-14 14 1,-13 0-16,27-14 15,-26 14-15,-14 0 16,26 13 0,1 0-16,-14-13 15,0 13 1,27-14-16,-13 14 16,-1 0-1,14 0-15,0 0 16,0 0-1,-14 0-15,1 0 16,12 0-16,-12 0 16,-1 0-1,1 0-15,0 0 16,-1 0 0,1 0-1,12 14 1,1-14-1,0 13 1,0-13-16,-1 13 16,1 0 15,0 1-15,0-1-16,13 0 15,-13 13-15,-1-26 16,14 27-1,-13-14-15,13 14 16,-13-1 0,13 1-1,0-1 1,0 0 0,0-12-1,0 12-15,0-13 16,0 1-1,0 12-15,0-13 16,0 14-16,0 12 16,0-25-1,0 25-15,0-12 16,0-14 0,0 27-16,0-27 15,0 0 1,0 14-16,0-14 31,0 13-31,0-12 31,0-1-31,0 13 16,0-13 0,13-13-1,0 14-15,-13 12 16,14-13-1,-1 1-15,0 12 16,0 1 0,0-14-1,1 0 1,-14 0-16,13 0 16,0 1-1,0-1 1,1 0 15,-1-13-31,0 13 31,14-13-31,-14 0 16,13 14 0,1-14-16,-14 0 15,13 0 1,1 0-16,-1 0 15,14 0-15,-27 0 16,14 0 0,-1 0-16,-13 0 15,14 0 1,-14 0-16,14 0 16,-1 0-1,0 0 1,-12 0-1,-1-14-15,0 14 16,0 0 0,1 0-1,-1 0 1,-13-13 0,13 0-1,0 0 16,0-1-15,-13 1 0,14 0-1,-14 0-15,13 0 16,-13-1 0,0 1-1,0 0-15,13 0 16,-13-1-1,13 1-15,-13-13 16,14-1 0,-14 14-16,0-27 15,13 14 1,-13-1-16,0-12 16,13-1-1,-13 27-15,0-27 16,0 14-1,0-1-15,0 1 16,0 12-16,13 14 16,-13-26-1,0 13 1,0 0 78</inkml:trace>
  <inkml:trace contextRef="#ctx0" brushRef="#br0" timeOffset="277767.7857">9234 9763 0,'-13'0'125,"13"27"-110,0-1 1,0-13-16,0 14 16,0-1-1,-14-13-15,14 1 16,0-1 0,-13 0-16,13 0 15,0 1-15,-13-14 16,13 13-1,0 0 17,-13-13-17,13 13 1,-13 0 0,13 1-1,-14-1 1,14 0-16,0 0 31,0 1-31,0-1 31,-13-13 16,0 0-16,13-13-15,0-1-16,0 1 16,0 0-1,-13 0-15,13-1 16,0 1-16,-14 0 16,14 0-1,0 0 1,0-1-1,0 1 1,0 0 0,0 39 109,0-12-110,0 25-15,0-12 16,0-14 0,0 13-16,0-12 31,0-1-31,0 0 15,14-13 79,-1 0-78,0 0-1,0 0-15,14 0 16,-14 0 0,13 0-16,1-13 15,-14 0 1,-13-1-16,13 14 16,1 0-1</inkml:trace>
  <inkml:trace contextRef="#ctx0" brushRef="#br0" timeOffset="279840.0244">9909 10292 0,'-14'-13'47,"1"13"-32,-13-13 1,-1 13-16,14-13 16,-27-1-1,14 1-15,-1 13 16,14-13-1,-13 13-15,13 0 16,13-13 0,-14 13-16,1 0 15,0 0 17,0 0-17,-1 0 1,1 0 15,0 0-15,0 0 15,-1 0-15,1 0 30,0 0 1,13 13-31,-13 0 0,0 14-1,13-1 1,-14-13-1,1 27-15,0 0 16,13-14 0,0 27-16,0-13 15,0 13-15,0-27 16,0 14 0,0-1-16,0-25 15,13 12 1,-13 1-16,0-1 31,0-13-15,0 14-1,13-27-15,-13 13 16,0 0-16,0 0 16,0 1 77,27-1 1,-1 0-94,1-13 16,-1 0-1,14 0-15,-27 0 16,14 0 0,-1 0-16,-13 0 31,0 0-31,1 0 78,-1 0 16,0 0-79,-13-40 1,27-39-16,-1-66 16,14 39-1,-27-13-15,0 39 16,0 41-16,-13-1 15,0 13 1,0 14 0,0 0-1</inkml:trace>
  <inkml:trace contextRef="#ctx0" brushRef="#br0" timeOffset="282022.918">9975 10345 0,'0'13'62,"0"1"-46,26-1-1,14 27-15,79 26 16,93 66-16,264 119 16,80-39-1,-27-80-15,-27 14 16,-78-106 0,-94 12-16,-78-52 15,-54 0 1,-26 0-16,-39 0 15,-1 0 1,-13-52-16,-93 38 219,27-25-204,159-107 1,185-92-16,92-80 16,-39 14-1,-40 0-15,-79 79 16,-53 27 0,-53 26-16,-40 39 15,-13-12 1,-13-1-16,-27 14 15,0-27 1,-13 27-16,-79 79 16,-14 0 202,27-92-202,53-173-16,106-238 16,-14 54-1,-39-1-15,26 80 16,-39 92 0,-14 27-16,-13 145 15,-53 40 1,-26 53-16,-14 53 15,-12-1-15,-14 1 235,13 13-204,0-13-31,13 0 31,1-14-31,-1 14 16,1 13 0,13-27-16,12 1 15,1-27-15,27 13 16,-27 14-1,26-27-15,-39 27 16,-1 12 0,-12 1-16,-14 0 15,14-14 1,-14 14-16,-13 0 16,13-13-1,13-1-15,-12 14 16,-1-14-16,13-12 15,-12-1 1,-1 14-16,13-1 16,-12-13-1,12 1-15,0 12 16,1-26 0,-1 27-16,1-14 15,-14 0 1,0-12-16,14 25 15,-14 1 1,13-1-16,-26 14 16</inkml:trace>
  <inkml:trace contextRef="#ctx0" brushRef="#br0" timeOffset="291189.1081">17238 2924 0,'0'-14'31,"-40"1"-31,-13-13 16,-40-27-1,-26 0-15,-26 13 16,-27-13-1,13 27-15,-26-1 16,26 14 0,53 13-16,0 0 15,-13 0-15,53 0 16,-26 0 0,25 0-16,-25 0 15,13 40 1,12-14-16,-12 1 15,0-1 1,12 27-16,1-26 16,13 12-1,14-12-15,12-1 16,1 1 0,-1-27-16,14 13 15,0 13 1,0-12-16,-14-1 15,14 13-15,0 14 16,-14-40 0,1 40-16,-1-14 15,14 1 1,-13-1-16,-1-13 16,1 27-1,-1 0-15,1-1 16,13 1-1,-14-14-15,-13 14 16,14 0-16,0-1 16,12 1-1,-12-27-15,-1 27 16,27-13 0,-26-1-16,13-13 15,-1 14 1,1-1-16,13 14 15,-13-27 1,13 27-16,0 13 16,0-14-1,0 14-15,0 0 16,0 0-16,13 0 16,14 0-1,-14 0-15,13 0 16,14 13-1,-13 13-15,25 14 16,-25-14 0,13-26-16,-14 0 15,14-13 1,-14-1-16,-13-12 16,14-1-1,-1 1-15,1-14 16,13 0-16,-1 14 15,1-14 1,-14 0-16,1-13 16,12 13-1,-25-13-15,12 0 16,1 0 171,52 14-187,67-1 16,39 13 0,53-12-16,40 25 15,26 1 1,-13 0-16,0 13 16,-26-27-16,-67 1 15,0-27 1,-52 0-16,-14 0 15,-13 0 1,-39 0-16,-1 0 16,-39-14-1,-27 1-15,13 0 16,-12 13 0,-14-13-16,13 13 31,-13-27-16,13 14-15,-13-27 16,13-13 0,-13 0-16,14 0 15,-14 14 1,0-14-16,0 0 16,13-13-1,-13 0-15,0-40 16,0 13-1,0-26-15,0 13 16,0 0-16,0 27 16,0 0-1,0 26-15,0 0 16,-13 0 0,-14 13-16,1 14 15,-1-14 1,14 0-16,-13 14 15,12 0 1,-12 26-16,26-14 16,-13 1-1,-1 13-15,14-13 16,-13 13-16</inkml:trace>
  <inkml:trace contextRef="#ctx0" brushRef="#br0" timeOffset="295123.2114">20294 2619 0,'0'0'0,"-80"-39"15,-12-14-15,12 26 16,1 1-16,13-14 16,-14 27-1,27-14-15,0 14 16,14 0-1,-14 0-15,0 0 16,-26-1 0,-1 14-16,-12 0 15,-27 0 1,-14 0-16,27 0 16,14 14-16,-27-1 15,26 13 1,1 14-16,12-14 15,14 1 1,13-1-16,-13 1 16,39-1-1,-12 1-15,12-1 16,1-13 0,-1 1-16,1 12 15,-1 14 1,-12-1-16,-1 14 15,14 0-15,-27 13 16,13 14 0,14-54-16,-1 14 15,1 0 1,-1-1-16,27-12 16,-26 12-1,13 1-15,-14 13 16,14-13-1,0-1-15,-1 1 16,1 13 0,0 26-16,0 14 15,13-27-15,-14 27 16,14-1 0,0-25-16,0-28 15,0 14 1,0 13-16,0-13 15,0 27 1,0 12-16,0 1 16,14-1-1,-1 1-15,0-40 16,-13 0 0,13-27-16,1 1 15,-14-1-15,13-13 16,-13 14-1,13-1-15,-13-12 16,13 25 0,1 1-16,12 13 15,-13-13 1,14-1-16,-14-26 16,13 14-1,-26-1-15,14-26 16,12 27-16,14-14 15,-1 14 1,14-14-16,0 0 16,0 0-1,13-13-15,27 0 16,0 0 0,12 0-16,14 0 15,-26 0 1,0-26-16,-1-1 15,-12-12 1,-54 39 218,40-14-218,53 14-16,-26 0 16,39-26-1,-26 26-15,-13 0 16,12 0 0,-12-13-16,-14 13 15,-12-14 1,-1 14-16,13-13 15,0 13 1,1-13-16,-14 13 16,-13-26-16,-40-1 265,14-13-265,12-39 16,14-40 0,13-27-16,-13-12 15,27-1-15,-27 13 16,-1 27-1,-25-13-15,13 0 16,-14 13 0,-13 26-16,-13 0 15,14 41 1,-14-1-16,13 13 16,-13-13-1,0 0-15,0 0 16,0-26-1,0 13-15,0-27 16,0 27-16,0 0 16,0 0-1,0 26-15,0 0 16,0 27 0,0 0-16,-53 13 250,0 0-235,-13 0-15,0 0 16,-1-13-1,1 13-15,13 0 16,14 0-16,26 0 16,-1 0-1,1 0-15,0 0 16</inkml:trace>
  <inkml:trace contextRef="#ctx0" brushRef="#br0" timeOffset="316417.2607">3612 11549 0,'26'0'235,"27"13"-220,53 1-15,79-14 16,80 0 0,145 26-16,172-26 15,13 0 1,-13-13-16,-66-40 16,-53 0-1,-79 0-15,-27-13 16,-132 0-1,-53 39-15,-53-12 16,-27 25-16,-39 14 16,-26 0 171,39 0-171,93 0-1,39 40-15,80-14 16,-66 1 0,13-1-16,-1 14 15,-52-27 1,-13 27-16,-27-27 16,-12-13-1,-54 0-15,0 13 16,-13-13-1,13 14 157,93 25-156,158 1-16,278 13 16,-26 40-1,-106-54-15,-39 14 16,-80 0-1,-93-13-15,-66-27 16,-79 0 0,-40-13-16,-13 13 15,-40-13 251,1 0-266,25 0 31,-26 0-31,27-13 16,13 0-1,-13 0-15,-27 0 16,27-14 0,-14 14-16,-13 0 15,1-1 1,-1 14 0,-13-13-1,0 0 1,0 0 46,0-1-30,0 1-17,0-13 1,0 13-16,0-14 15,13-13-15,-13 27 16,13-13 0,-13 13-16,0-1 15,13 1 1,-13 0-16,14 13 16,52 0 234,66 0-250,172-53 15,358-66-15,39 39 16,-13-12-1,0 26-15,-133 13 16,-78 0 0,-54 0-16,-119-13 15,-105 39 1,-40-12-16,-40 25 16,-53 1-1,-27 0-15,-25 0 16,-1 13-16,0 0 31,-13-13 375</inkml:trace>
  <inkml:trace contextRef="#ctx0" brushRef="#br0" timeOffset="342564.6346">14076 9287 0,'0'13'156,"0"14"-140,0-1-16,0 14 15,0-27 1,0 13-16,0-12 15,0-1 17,26-13 108,-12 0-124,38-27-16,54-12 16,13-41-16,14 14 15,52-26 1,-26 25-16,13-12 15,-40 26 1,-40 13-16,14 1 16,-66 26-1,0-1-15,-14 14 16,-13 0-16</inkml:trace>
  <inkml:trace contextRef="#ctx0" brushRef="#br0" timeOffset="345263.0144">9512 9287 0,'26'0'157,"40"0"-157,27 0 15,13 0-15,13 0 16,-13 0 0,26 0-16,-13 13 15,27 0 1,-1 14-16,-13-27 15,14 13 1,-1 0-16,-12-13 16,-1 27-1,-26-27-15,13 0 16,-13 0-16,-14 0 16,-12-27-1,-14 14-15,-26 13 16,-14 0 249,67 0-249,52 0-16,80 0 16,40 0-1,-27 0-15,26 0 16,-12 13-16,-80-13 16,-14 0-1,-52 0-15,-40 0 16,-13 0-1,-13 0-15,-27 0 32,0 0-32,-39 0 203,0-13-188,-14 0 1,-13 0-16,-13-1 16,13 1-16,-27-13 15,28 12 1,-1 1-16,39 0 16,-25 13-1,26-13-15,-1 13 16,28 0 156,12 13-157,14 13-15,-1-12 16,27 12 0,-13 1-16,14-14 15,-15 0 1,1 0-16,0 0 15,-26-13-15,-1 14 16,1-14 0,-14 0-1,0 0 1,-39 13 156,-1 13-172,-26 1 15,-26-1 1,26 1-16,0 26 16,-26-27-16,39 1 15,14-1 1,12-13-16,-12 1 16,13-14-1,13 13-15,-14-13 16,14 13-1</inkml:trace>
  <inkml:trace contextRef="#ctx0" brushRef="#br0" timeOffset="348083.2569">9948 10874 0,'14'-13'109,"52"13"-93,53-26 0,40 26-16,79 0 15,0 0-15,26 0 16,-12 0 0,-54 39-16,1-25 15,-41 25 1,1-25-16,-27-14 15,-26 0 1,0 0-16,-27 0 16,-12 0-1,-1 0-15,-13 0 16,13 0-16,-27 0 16,28 0-1,-14 0-15,-1 0 16,1 0-1,-39 0-15,12 0 16,-13 0 0,0 0-16,1 0 15,-1 0 1,27 0 281,-1 0-282,27 0-15,27 0 16,-27 0 0,14 0-16,-14 0 15,-27 0-15,1 0 16,0 0 0,-27 0-1,13 0-15,-12 0 16,12 0-1,-13 0 1,1 0 15,-1 0-15,0 0 0,0 0-1,1 0 1,-1 0-1,0 0 17,0 0 15,-13-14 78,0 1-110,-39-13 1,12 12-16,1-12 15,-27-14 1,13 14-16,0-14 16,1 27-1,12-14-15,14 14 16,0 13 0,0 0-16,13-13 15,-14 13-15,28 0 94,12 0-78,27 40-1,0-1-15,26 14 16,1-13-1,-28 0-15,1-14 16,-13 1-16,0-14 16,-27 0-1,-13 0 1,0 0 62,-26 1-47,-1-1-31,1 13 16,-27-12-16,13 12 16,0-26-1,14 26-15,13-12 16,-1-14-1,1 13-15</inkml:trace>
  <inkml:trace contextRef="#ctx0" brushRef="#br0" timeOffset="349397.5307">16814 10491 0,'0'13'78,"0"13"-62,0 1 0,13-14-1,-13 0 1,0 1-16,14-1 16,-14 0 30,26-13 48,-13 0-78,14-26-16,26-14 15,26-26 1,1 13-16,25-40 16,-38 40-16,-15 14 15,-12-1 1,-13 13-16,-14 14 16,0 0-1</inkml:trace>
  <inkml:trace contextRef="#ctx0" brushRef="#br0" timeOffset="350964.2071">16999 9155 0,'0'-14'31,"0"54"79,0-14-95,0 1 1,0 13-16,0-14 16,0-13-1,0 1 1,0-1 0,27-13 62,-14 0-78,27-27 15,0 1 1,26-27-16,13 0 16,-13 0-16,14-13 15,-41 26 1,-12 14-16,-1-1 15,1 14 1,-14 13-16</inkml:trace>
  <inkml:trace contextRef="#ctx0" brushRef="#br0" timeOffset="356781.1996">4696 11271 0,'0'13'156,"0"14"-140,-13 26-16,0 26 15,13-13-15,-13 27 16,13 0 0,-14-27-16,14 0 15,0 0 1,0 0-16,0 14 15,0-14 1,0-13-16,0-14 16,0 1-1,0 0-15,0-14 16,0 1 0,0 12-16,0-26 15,0 14 1,0-14-16,0 14 15,0-14 1,14-13 203,25 0-204,27 0 1,27 26-16,39 1 16,27-14-16,26 27 15,40-1 1,27 14-16,-1-13 16,0 0-1,1-1-15,-27-12 16,-53-14-1,-14-13-15,-39 13 16,-53-13 0,1 0-16,-14 0 15,-27 0 1,14 0-16,-14 0 16,1 0 171,65 0-187,54 0 16,39 0-16,-13-53 15,-40 27 1,-13-1-16,-39 1 16,-27 0-1,-27 12-15,-13 1 16,14 0-1,-14 0-15,0 13 32,-13-14-32,0 1 15,0 0 1,0 0 0,0-1-1,0-12 1,0 0-16,13-14 15,-13-40 1,14 14-16,12-26 16,-13-1-1,-13 27-15,14-13 16,-1-14 0,0 27-16,0 13 15,-13 0-15,13 27 16,-13-1-1,0 1-15,0 12 32,0-12 233,0 0-265,0-14 16,0 0-16,0 14 16,0-14-1,-13 14-15,0-1 16,13 1-1,0 12-15,0 1 32,-13 13-17,-27 0 188,-53 0-203,-105-26 16,-53 12 0,-54-12-16,14-14 15,0 27 1,14-13-16,78 12 16,1-12-1,39 26-15,27 0 16,-1-13-1,14 13-15,13 0 16,14 0 0,-1 0-16,27 0 15,26 0-15,1 0 16,12 0 0,1 0-16,13-14 15,-14 14 1,14 0-16,-14 0 15,14 0 1,-13 0-16,-1 0 16,1 0-1,13 0 17</inkml:trace>
  <inkml:trace contextRef="#ctx0" brushRef="#br0" timeOffset="695139.3174">9075 12052 0,'0'53'235,"0"13"-220,-26 26-15,13 1 16,-1-27-16,14 14 16,-13-54-1,0 0-15,13 1 16,0-14 0,13-13 124,14-13-140,25-14 16,54-25-1,13-1-15,40 0 16,0-40 0,0 27-16,-1 0 15,-39 13-15,-13 0 16,-26 13 0,-14 1-16,-27 12 15,-12 27 1,-14-13-16,0 13 15,1-13 1,-1 13-16,0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50:45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12343 0,'40'-13'109,"26"-14"-93,13 1-1,14-27-15,-14 26 16,1-12-1,-1-1-15,-26 13 16,-27 1 0,27 0-16,-13-1 15,-14 1 1,1 26-16,-14-14 16,0 1-1,1 0-15,-1 13 16</inkml:trace>
  <inkml:trace contextRef="#ctx0" brushRef="#br0" timeOffset="2103.0884">10477 4313 0,'0'39'78,"0"14"-62,0-13-16,0 0 15,0-14-15,0 1 16,0-1 0,0-13-16,0 1 15,0-1 1,0 0-16</inkml:trace>
  <inkml:trace contextRef="#ctx0" brushRef="#br0" timeOffset="3165.0003">11126 4286 0,'0'27'94,"0"-1"-94,0 1 15,0-1 1,0 1-16,0-1 16,0-13-1,0 14-15,13-1 16,-13 1 0,0-14-1,0 0 16,0 0 1</inkml:trace>
  <inkml:trace contextRef="#ctx0" brushRef="#br0" timeOffset="4428.3704">11840 4326 0,'13'26'141,"-13"1"-141,0-14 16,0 14-1,14-14-15,-14 13 16,0-13-1,0 1 1,0-1 0,13 0-1</inkml:trace>
  <inkml:trace contextRef="#ctx0" brushRef="#br0" timeOffset="5681.8368">12846 4260 0,'0'13'78,"0"13"-63,0 1 1,0-1 0,0-12-1,0 12-15,0-13 16,0 1 0,0-1-1,0 0 1,0 0-1,13 0 1,-13 1 0</inkml:trace>
  <inkml:trace contextRef="#ctx0" brushRef="#br0" timeOffset="6875.0531">13798 4299 0,'-13'0'16,"13"14"93,0 12-93,0 1-16,0 26 15,0-1 1,0-12-16,0-13 16,0-1-16,0-13 15,13-13 1,-13 14-16,0-1 15,0 0 32</inkml:trace>
  <inkml:trace contextRef="#ctx0" brushRef="#br0" timeOffset="7916.7911">14287 4273 0,'14'0'62,"-14"13"-46,13 0-16,-13 27 15,0 0 1,13 13-16,0-40 16,-13 13-1,14 1-15,-14-14 31</inkml:trace>
  <inkml:trace contextRef="#ctx0" brushRef="#br0" timeOffset="8927.1959">15134 4366 0,'13'0'125,"-13"26"-110,0 1-15,0-14 16,0 0-1,0 0-15,0 0 16,0 1 0</inkml:trace>
  <inkml:trace contextRef="#ctx0" brushRef="#br0" timeOffset="10352.8476">16073 4220 0,'0'27'172,"0"12"-172,0-12 15,0-1-15,0 14 16,0-27 0,0 0-16,0 1 15</inkml:trace>
  <inkml:trace contextRef="#ctx0" brushRef="#br0" timeOffset="22319.8842">19632 3479 0,'13'0'172,"-13"13"-110,14 14-62,-1 13 16,-13-14-16,13 14 15,0-1 1,-13 14-16,13-26 16,-13 13-1,14 12-15,-1-12 16,-13 26-1,13-13-15,-13-13 16,13 0 0,-13-1-16,0-26 15,14 14-15,-14-1 16,0-12 0,0-1-1,0 0 32,0 0-16,0 1 1,13-14 218,0 0-250,14 0 31,12 0-31,-12 0 15,12 0 1,14 0-16,-13 0 16,26 0-1,13 0-15,-12 0 16,-1 0 0,0 0-16,0 0 15,0 0-15,-13 0 16,0 0-1,0 13-15,-27-13 16,14 0 0,0 0-16,-14 0 15,14 0 1,0 0-16,-27 0 16,13 0-1,-12 0-15,-1 0 16,-13-13 234,0-14-235,0-13-15,0-13 16,0-13 0,0 13-16,0 1 15,0 12 1,0 0-16,0 0 16,-13 14-16,-1 0 15,14-14 1,0 13-16,0 1 15,-13-1 1,13 14-16,0-13 16,0-1-1,0 14 1,0 0 0,0 0 249,-13-27-249,0 0-16,13 27 15,-14-27 1,14 14-16,-13 26 16,13-27-1,0 14-15,0 0 78,-26 13 172,-40 0-234,-1 0-16,-65-13 16,-27 13-1,1 0-15,-14 0 16,39 0 0,1 0-16,39 0 15,27 0-15,13 0 16,27 0-1,-1 0-15,14 0 16,0 0 0,0 0-16,0 0 31</inkml:trace>
  <inkml:trace contextRef="#ctx0" brushRef="#br0" timeOffset="28377.7309">19539 3757 0,'-26'-40'328,"-14"-13"-313,-52-52-15,-54-54 16,-52-79-16,13 39 16,13 27-1,0 14-15,53 52 16,13 13-1,53 53-15,13 14 16,27 0 0,0 26-1,-14 0 173,-79 0-173,-92 0 1,-106 0-16,-93 0 16,-13 0-1,52 0-15,81 0 16,52 0-16,53 0 16,39 0-1,41 0-15,52 0 16,1 0-1,12 0-15,1 0 219,-67 0-203,-13 0-16,-53 13 15,-13 13-15,14-13 16,-1 1 0,0 12-16,40-13 15,40-13 1,-1 14-16,41-14 16,12 0-1,1 0-15,13 0 16,-1 13-1,1-13-15,0 0 32,0 0-17,-1 0-15,1 13 32,0-13-32,0 13 15,-14-13 1,1 14-16,13-14 15,-27 13 1,0-13-16,-13 13 16,27 0-1,-14 0-15,-13-13 16,0 14 0,27-14-16,-27 0 15,13 13 1,1-13-16,-1 0 15,0 13-15,-13-13 16,27 0 0,-14 13-16,14-13 15,12 0 1,1 0-16,0 0 16,0 14 62,13-1-63,0 13-15,0 1 16,0 12 0,26-12-16,-13-1 15,-13 14 1,14 0-16,-1-14 15,0-13 1,0 14-16,-13-1 16,14-26-16,-14 14 15,0-1 1,0 0 0,-14-13 187,1 0-188,0 0-15,0 0 16,13-13 0,-14 0-1,1 13 1,13-14 15,0 1 47,-13 13 32,13-13-79,-13 13-16,13-13-15,-14 13 16,14-14-16,-13 14 16,13-13-1,-13 13-15,13-13 16,-13 13 0,0-13-1,-1-1 16,14 1 16,14 26 31,-1 1-62,13-1 0,1 13-1,-14 1-15,13-1 0,1 1 32,-27-14-32,13-13 15,-13 13 1,13 0-16,1-13 31,-14 14-15,0-1 15,13 0 16,0-13 31,0 0-16,0 0-46,1-40-16,12 14 16,-13 0-1,-13-14-15,14 0 16,-1 27 0,-13 0-16,13-14 15,-13 14 1,0 0 15</inkml:trace>
  <inkml:trace contextRef="#ctx0" brushRef="#br0" timeOffset="30753.2854">12872 3162 0,'-13'0'110,"-14"0"-110,-12 0 15,25 0 1,-25 0-16,25 0 15,1 0 1,-13 0-16,13 0 16,-1 0-1,1 0 1,0 0 15,0 0 110,13 13-126,0 0 1,0 0-16,0 14 16,0-14-1,-14 14 1,14-1-16,0 1 16,0 12-16,0-12 15,0-14-15,0 13 16,0 1-1,0-14 1,0 0 15,0 0 1,14-13 155,-1 0-171,13 0-1,14 14-15,-14-14 16,14 0 0,0 0-16,0 0 15,-1 0-15,1 0 16,-27 0-1,14 0-15,-1 0 16,-13 0 0,0 0-1,1 0 32,-14-14 31,0 1-62,0-13 0,0 13-1,0-27 1,0 13-16,0 14 15,-14-13 1,14-1-16,0 14 16,0 0-1,-13 0-15,13-14 16,0 14 15,0 0-15,0-1-1,-13 14 1</inkml:trace>
  <inkml:trace contextRef="#ctx0" brushRef="#br0" timeOffset="33707.4892">13004 3215 0,'13'0'156,"1"-27"-140,25 1 0,1-27-16,39-13 15,27-14 1,40-26-16,39-26 15,66-40 1,-26 40-16,80-40 16,-54 53-1,93-53-15,-66 53 16,39 39-16,-39-12 16,13 52-1,-66 27-15,13 13 16,0 0-1,-13 0-15,-13 0 16,-27 0 0,-40 0-16,-12 0 15,12 26 1,-52 1-16,-27-14 16,13 0-1,-26 1-15,-26-14 16,12 13-1,-12-13-15,-1 0 188,14 13-172,26 40-16,27-13 15,52 13-15,-26 13 16,14-13-1,12 26-15,1-26 16,-14 0 0,-39-14-16,12 14 15,-38-26 1,-1-1-16,-40 1 16,14-14-1,-14 0-15,1 14 16,-14-27-1,0 26 235,14-13-234,-1 27 0,54 13-16,12 40 15,1-27 1,-40-27-16,13 1 16,-26-13-16,-27-14 15,0 0 1,0-13-16,-26 0 297,0 0-297,0 0 15,-1 0-15,1 0 16,-13 0 0,12 0-16,1 0 15,-13-13 1,12 13-16,1 0 31,0-13-31,39 26 234,-26 0-234,27 0 16,-1 14-16,1-1 16,-14-13-1,-13 14-15,13-14 16,1 0 0,-1-13-1,-13-13 141,0-27-156,0 14 16,0-14 0,0-13-16,13 27 15,-13 13 1,0-1-16,0 1 16</inkml:trace>
  <inkml:trace contextRef="#ctx0" brushRef="#br0" timeOffset="36034.9817">21246 3731 0,'0'13'47,"13"-13"-16,53 0-15,27 0 0,0 0-16,-27 0 15,-27 0 1,1 0-16,-13 0 16,-14 0-1</inkml:trace>
  <inkml:trace contextRef="#ctx0" brushRef="#br0" timeOffset="38511.3818">22053 3598 0,'-13'0'0,"0"0"31,39 0 110,14 0-141,-14 0 16,14 0-1,-14 0-15,-12 0 16,-1 0-16,0 0 15,-39 0 95,12 0-95,-12 0-15,-1 0 16,1 0 0,13 0 15,13 27 63,0-1-79,0 14-15,0-14 16,0 1 0,0-1-16,0-12 15,0 12 1,0-13-16,0 0 15,0 1 1,0-1 0,0 0 46,0 0-31,0 1 126,-14-14-157,1 0 15,13 13 1,-13-13 0,0 0-1,13 13 1,-13-13-1,39 0 204,0 0-219,1 0 16,13 0-16,-14 0 15,1 0 1,-1 0-16,-13 0 16,-13-13-1,13 13-15,-39 0 219,0 0-203,-1 0-1,1 0 1,12 0-16,-12 0 16,13 0-16,-14 0 15,14 0 1,0 0-16,0 0 15,-1 0 1,28 0 218,-1 0-202</inkml:trace>
  <inkml:trace contextRef="#ctx0" brushRef="#br0" timeOffset="48805.9428">13176 2752 0,'0'13'140,"0"0"-124,0 0-16,0 14 31,13-27-31,-13 13 16,0 13 0,0-12-1,14-1-15,-14 0 16,0 14-1,0-1-15,0-13 16,0 1 0,0-1-16,0 13 15,0-13 1,0 1-16,0-1 16,0 0-1,0 0-15,0 14 16,0-14-1,0 14 1,0-1 0,0-13-1,0 0-15,0 1 16,0-1 0,0 0-1,0 0 1,0 1-1,0-1 1,0 0 0,0 0 218,0 1-234,0 12 16,0 0-1,0 1-15,0-1 16,0 1 0,0-1-16,13 1 15,-13-14 1,0 13-16,0 1 15,0-14-15,0 14 16,0-14 0,0 13-16,0 1 15,0-1 1,0 14-16,0-14 16,0 1-1,0-1-15,0-13 16,0 1-1,0 12-15,0-13 16,0 1-16,0-1 16,0 13-1,0-12-15,0 12 16,0 14 0,0-14-16,0 14 15,0 13 1,0-14-16,0-25 15,0 12 1,0-13 218,0 27-218,0-27 0,0 40-1,0-13-15,0-14 16,0 14-16,0 0 16,0-14-16,0 14 15,0 26 1,0 0-16,0 0 15,0 0 1,0 14-16,0-41 16,0 28-1,0-14-15,0-1 16,0 1-16,0 0 16,0 27-1,0-41-15,0 14 16,0 0-1,0-13-15,0 0 16,13-1 0,-13 1-16,0-14 15,0 1 1,0 13-16,0-14 16,0-13-1,0 14-15,0-14 47,0-26 1047</inkml:trace>
  <inkml:trace contextRef="#ctx0" brushRef="#br0" timeOffset="58598.6947">16007 3029 0,'0'-13'15,"-26"13"1,-1 0-1,14-13-15,-27 13 16,1 0 0,12 0-16,-26 0 15,14 0 1,25 0-16,-12 0 16,0 0-1,12 0 1,1 0-1,13 26 157,0-12-156,0 12 0,0 1-16,0 12 15,0 1-15,0-14 16,0 14-1,0 0-15,0-14 16,0 14 0,0-14-16,0-12 15,0-1 1,0 13-16,0-12 31,0-1 16,13-13 125,14 13-141,-1-13-31,-13 0 16,40 13-1,-13-13-15,0 0 16,-1 0 0,14 0-16,-13 0 15,-27 0 1,14 0-16,-14 0 31,0 0-15,0 0 62,-13-26 78,0-27-140,14 26-1,-14-25-15,0-1 16,0 13 0,0 13-16,0-12 15,0 12-15,0 14 16,0-13 0,0 12 15</inkml:trace>
  <inkml:trace contextRef="#ctx0" brushRef="#br0" timeOffset="62802.815">15505 2421 0,'52'0'187,"68"0"-187,78 0 16,106 0-1,53 0-15,93 0 16,-40 0 0,-52 0-16,12 0 15,-53 0-15,-52 0 16,26-13 0,-79 13-16,-27-27 15,-40 27 1,-25 0-16,-41 0 15,0 0 1,-52 0-16,12 0 188,28 0-173,65 0-15,27 0 16,39 0-1,-52-13-15,12 0 16,-65 13-16,-27-13 16,-13 13-1,-27 0-15,-12 0 16,12-14 0,-13 14-16,1 0 31,-1 0-31,0 0 47,-13-26 15,0-14-46,-40-52-1,-26-80-15,-13-53 16,26-40 0,-66-66-16,66 133 15,0 13 1,13 79-16,27 27 16,0 26-1,0 39-15,13 1 16,0 0-16,-27 13 219,-92 0-204,-198 53-15,-345 66 16,1 0-1,52 0-15,93-66 16,133 0 0,144-40-16,15 0 15,91-13 1,27 0-16,40 0 16,27 0-16,25 0 15,-25 0 188,-27 0-187,-67 0-16,-12 0 16,-14 0-1,0 0-15,14 0 16,-14 0-1,40-13-15,13 13 16,13-13-16,27 13 16,13 0-1,14 0-15,25 0 16,1 0 0,0 0-16,0 0 15,0 0 95,-1 0-32,14 13-31,0 27-32,0 26-15,0 27 16,27-1-16,-14-26 15,0 27 1,0-1-16,1 41 16,12-14-1,-13 0-15,1-13 16,-1-14 0,0-12-16,0 12 15,1-52 1,-1 13-16,-13-13 15,13-1 1,0-12-16,-13 12 16,13-12-16,-13-14 15,14 14 1,-14-1-16,0-13 31,13-13-31,-13 14 16</inkml:trace>
  <inkml:trace contextRef="#ctx0" brushRef="#br0" timeOffset="76216.7612">12898 4286 0,'0'13'141,"0"27"-141,0-13 15,0 26-15,0-1 16,0 1 0,0-26-16,0 13 15,0 12 1,0-25-16,0 13 15,0-1 1,0-12-16,0 12 16,0 1-1,0 0-15,0-14 16,0 1 0,0-1-16,0 14 15,0 0 1,0-27-16,0 13 15,0 1-15,0-14 16,0 0 0,0 0-16,0 1 47</inkml:trace>
  <inkml:trace contextRef="#ctx0" brushRef="#br0" timeOffset="79140.6503">13216 2805 0,'-13'0'63,"-14"0"-32,-12 0-15,-1 0-1,-66 0-15,-26 0 16,-67 0 0,-39-27-16,-106 14 15,13-14-15,1 1 16,52 13 0,53 13-16,53 0 15,40 0 1,39 0-16,40 0 15,27 0 1,13 0-16,-1 0 16,1 0 187,-40 0-188,-26 0 1,-14 13-16,-26 27 16,27-14-1,-14 1-15,13 25 16,40-12 0,0-13-16,-13 26 15,53-53 1,-14 26-16,1-13 15,13 0 1,13 1-16,-13-14 16,-1 0-16,14 13 15,-13-13 1,0 13 0,0-13-1,-1 0 1,14 13-1,-13-13-15,13 14 63,0-1-47,0 13-1,0 27 1,0 27-16,13 78 15,27 14 1</inkml:trace>
  <inkml:trace contextRef="#ctx0" brushRef="#br0" timeOffset="79885.6489">11919 4882 0,'0'0'0</inkml:trace>
  <inkml:trace contextRef="#ctx0" brushRef="#br0" timeOffset="83787.8263">13322 2937 0,'-13'0'15,"-1"0"48,54-13 296,26 13-343,53 0-16,13 0 16,14 0-1,39 0-15,-39 0 16,52 0-16,-26 0 15,13 0 1,14-27-16,-54 27 16,41-13-1,-54 13-15,0 0 16,-39-13 0,-27 13-16,0 0 15,-13 0 1,0 0-16,-27-14 15,27 14 1,-26 0-16,-1-13 16,27 13-16,-13 0 15,-14-13 1,-13 13-16,14 0 16,-14-13-1,0 13-15,14 0 16,-14 0-1,27-13 204,-1 13-219,1 0 16,0 0-1,-1 0-15,1 0 16,0 0 0,-27 0-16,14 0 15,-1 0 1,-13 0 0,0 0 15,-13 13 0,0 0-15,0 0-1,0 14-15,0-1 16,0 27 0,0 0-16,0 0 15,0 13 1,0 0-16,0 67 15,0 38 1,0 1-16,0-13 16,0 0-1,0-27-15,0-26 16,0-13 0,0-27-16,0-13 15,0-27-15,0-13 16,0 1-1,0-1-15,0 0 266,-13 0-266,0-13 16,0 14-1,-14-1-15,1 13 16,-27-12-16,0-1 16,-26 0-1,-1-13-15,-12 13 16,-1-13-1,0 0-15,1 0 16,-14 0 0,0 0-16,27 0 15,-14 0 1,27 0-16,0-13 16,13 13-16,-13 0 15,13 0 1,-13 0-16,26 0 15,-13 0 1,13 0-16,14 0 16,-14 0-1,14 0-15,-1 0 16,1 0 0,-14 0-16,27 0 15,-13 0 1,12 0-16,1 0 15,-13 0 189,-27 0-189,-40 0 1,-39 26-1,0-26-15,13 27 16,13-27-16,13 0 16,14 13-1,13-13-15,39 0 16,-13 0 0,1 0-16,25 0 15,1 0 1,0 0-16,0 0 15,0 0 1,-1 0 0,-12 0-1,13 0 1,-1 0-16,-12 0 16,13 0-1,-14 0-15,1 0 16,13 0-1,-14 0-15,1 0 16,-1 0 0,14 0-1,0 0 1,0 0 15,-1 0 32</inkml:trace>
  <inkml:trace contextRef="#ctx0" brushRef="#br0" timeOffset="86707.916">9393 3413 0,'0'27'47,"0"25"-31,0 15-1,13 52-15,0-27 16,27 14-1,-27-13-15,0 26 16,1 0 0,-1 13-16,13-26 15,-13 13 1,1-53-16,-14 14 16,13-41-16,-13 1 15,0-14 1,0-12-1,0-1 1,0 0 0,13-13 249,14 0-249,12 0-16,14 0 16,13-13-16,14 13 15,12 0 1,27 0-16,-39 0 15,39 0 1,-13 0-16,26 0 16,0 0-1,27 0-15,-27 0 16,-26 0 0,13 0-16,-26 0 15,-14 0 1,1 0-16,-41 0 15,1 0-15,-14 0 16,-12 0 0,-1 0-1,0 0 157,53 0-156,0 0-16,53 0 15,27 0 1,-14 0-16,-13 0 16,-13 0-1,-13 0-15,-27 0 16,0 0-16,-13 0 16,13 0-1,-26 0-15,-1 0 16,1 0-1,13 0-15,-26-13 16,-1 13 0,14 0-16,-14 0 15,-13 0 1,1 0-16,-1 0 16,0 0-1,0 0-15,0 0 31,1 0-31,-1 0 16,0 0 0,14 0-1,-1 0 1,-13 0 0,14-14-16,-1 14 15,-13 0 1,14 0-16,-14 0 15,14 0 1,-14 0-16,13 0 31,-12-13-31,-1 13 32,0 0-17,0 0 48</inkml:trace>
  <inkml:trace contextRef="#ctx0" brushRef="#br0" timeOffset="92732.7963">9446 3956 0,'-14'0'171,"1"0"-155,0 0-16,0 0 16,-14 0-16,1 0 15,-1 0 1,14 0-16,0 0 16,-14 0-16,1 0 31,13 0-31,-1 0 31,1 0-31,0 0 16,0 0-1,0 0 1,-1 0 15,1 13-15,13 0-1,-13 0 17,0 14-32,13-14 15,0 13 1,-14 14-16,14-14 16,0 14-1,0-13-15,0-14 16,0 13-1,0-12-15,0 12 16,0 0-16,0-12 16,14 12-1,-14 1-15,13-14 16,-13 13 0,0-12-16,0-1 15,13 0 1,-13 0-16,0 0 15,13 1 1,-13-1-16,0 0 16,14 0-1,-14 1-15,0 12 16,0-13-16,0 14 16,0-1-1,13-13-15,-13 27 16,13 13-1,-13 0-15,0-13 16,13 13 0,-13-1-16,13-12 15,-13 0 1,0 0-16,14-14 16,-14-13-16,0 0 15,0 1 1,0-1 15</inkml:trace>
  <inkml:trace contextRef="#ctx0" brushRef="#br0" timeOffset="93065.5634">9088 5106 0,'-13'-13'31,"13"0"-31,-13 13 0,0-13 31,13 0-31,0-1 31,-13 14-31,13-13 47</inkml:trace>
  <inkml:trace contextRef="#ctx0" brushRef="#br0" timeOffset="94320.4288">9036 5027 0,'13'13'234,"0"1"-218,0-1-16,0 0 16,14 0-1,-14 14 1,0-14-16,1 0 16,12 0-16,-13 1 15,-13-1 1,13-13-1,1 13 1,-14 0 0,13-13 15,-13 14 0,13-14 172,0 0-140,1 0 15,-1-14-62,0-12-1,0 13-15,-13-1 16,14-12-1,-1 13-15,0-1 16,-13 1 0,13 0-1,-13 0-15,0 0 32,13 13-1</inkml:trace>
  <inkml:trace contextRef="#ctx0" brushRef="#br0" timeOffset="114987.3188">4114 5940 0,'0'-13'1109,"0"-1"-1093,0 1 15,0 40 219,0-14-235,0 13-15,0 14 16,0-14 0,0 27-16,0 0 15,13 0 1,1 13-16,-1 1 16,0-15-16,0 1 15,-13-13 1,0 0-16,0-14 15,0 1 1,14-1-16,-14-13 16,0 27-1,0-14-15,0 14 16,13 0 0,-13 13-16,0-40 15,0 13-15,13 1 16,-13-14-1,0 0 17,13-13 77,27 0-93,13 0-1,40-39-15,-27 12 16,13 1 0,0-14-16,-39 40 15,-27-13 1,14 13-16,-14-13 15</inkml:trace>
  <inkml:trace contextRef="#ctx0" brushRef="#br0" timeOffset="116969.1269">5292 5768 0,'0'-13'172,"0"-1"-125,0 1 0,0 26 125,0 1-157,0 12-15,13 14 16,0 0-16,0-27 16,-13 13-1,14 14-15,-1-40 16,-13 26-1,13-12-15,-13 12 16,0 14 0,13 13-16,0 0 15,1 13 1,12 0-16,-13-13 16,-13-14-1,0 1-15,0-27 16,14 14-16,-14-14 15,13 0 32,-13 1 47,0-1-31,-27-13-48,1 0-15,13 0 16,-14 0-1,14 0-15,-13 13 16,12-13 0,1 0-16,0 0 31,0 0-31,-1 0 47,1 13 15,0-13-15</inkml:trace>
  <inkml:trace contextRef="#ctx0" brushRef="#br0" timeOffset="121106.6018">9829 6297 0,'0'-13'16,"0"0"15,0-1-31,0 1 31,-13 13-31,13-13 16,-13 0 0,0 13-16,13-14 15,-27 14 1,14-13-16,0 13 16,-14-13-1,14 13-15,0-13 16,-14 13-1,14 0-15,0 0 16,0 0 0,-1 0-16,1 0 15,0 0 1,0 0 0,-1 0-16,1 0 31,0 0-31,0 0 15,0 0 1,-14 0 0,14 0-1,-14 0 1,14 0 0,0 13-1,0 0-15,-1-13 16,1 13-1,0-13 1,0 14 0,13-1-16,-13-13 15,-1 13 1,1 0 0,13 1-1,-13-1-15,0 0 16,-1 0-16,14 1 15,0 12 1,-13-26-16,13 26 16,0-12-1,0-1-15,0 13 16,0-12 0,0 12-16,0 1 15,0-14 1,0 0-16,0 0 15,0 14 1,0-14-16,0 0 16,0 14-1,0-1 1,0 0-16,0-12 16,13 12-1,1 1-15,-14-14 16,0 13-1,13-12-15,0-1 16,0 0 0,-13 13-16,14-12 31,-14-1-31,13-13 16,-13 13-16,0 0 15,13-13 1,0 0-16,0 14 15,-13-1 1,27-13 0,-27 13-1,13-13-15,0 0 16,1 0 0,-1 0-16,13 0 15,-12 0 1,-1 0-16,0 0 15,13 0-15,1 0 16,-1 0 0,-12 0-1,12 0 1,1 0-16,-1 0 16,0 0-1,1 0-15,-14-13 16,0 0-1,14-1-15,-14 14 32,0 0-17,-13-13 1,13 13 0,-13-13-1,0 0 1,0-1-16,0-12 15,0 13 1,14-14-16,-14 1 16,0-1-1,0 14 1,0 0 0,13-14-16,-13 1 15,0 0-15,0-1 16,0 14-1,0-27-15,0 27 16,0-13 0,0-1-16,0 14 15,0 0 1,0-1-16,0-12 16,0 13-1,0-14 1,0 14-1,0 0 1,0 0 0,0-1-16,0 1 47</inkml:trace>
  <inkml:trace contextRef="#ctx0" brushRef="#br0" timeOffset="123465.9598">10372 6191 0,'0'13'32,"0"1"-17,0-1 1,0 0-16,0 0 15,0 1-15,0-1 32,0 0-32,13-13 343,0 0-311,0 0-32,1-13 15,-1 0 1,0-1-16,13-12 16,-12 13-1,-1-1-15,0 1 16,0-13-1,1 26-15,-1-13 16,0-1-16,-13 1 16,13 13 15,-13-13-15,14 13 30</inkml:trace>
  <inkml:trace contextRef="#ctx0" brushRef="#br0" timeOffset="128120.519">14896 6271 0,'0'-14'79,"0"1"-48,0 0-16,-13 13 1,0-13-16,-14-1 16,1 1-1,12 0-15,1 13 16,-13-13 0,13 13-16,-1-13 15,-12-1 1,13 14-16,-14-13 31,14 13-31,0 0 16,-1 0-1,1 0-15,0 0 16,0 0-16,0 0 16,-1 0-1,1 0-15,0 0 31,0 0-15,-1 0 31,1 0-47,0 0 16,0 0 15,-1 0-31,14 13 15,-13 1 1,13-1-16,-13 13 16,0-13-1,0 14-15,-1-1 16,14-12 0,0 25-16,0-12 15,0-1 1,0 1-16,0-1 15,0 1 1,0-14 0,0 0-16,0 0 15,0 14 1,0-14 0,0 0-1,0 0 1,0 1-1,0-1-15,0 0 16,0 14 0,0-14-1,14 0 1,-14 0-16,13 0 16,-13 1-1,13-14 1,-13 13-16,13-13 15,-13 13 1,13-13 0,1 13-1,-1 1-15,0-14 32,0 0-32,-13 13 15,14-13 1,-1 13-1,0-13 17,0 13-17,1-13 1,-1 0 0,0 0-1,0 0-15,14 0 31,-14 0-15,0 0 0,0 0-16,14 0 15,-14 0 1,14 0 0,-14 0 15,0 0-31,0-13 15,0 0 1,1 13 0,-1 0 15,0-13-31,-13-1 31,13 14-31,-13-13 16,0 0-1,14 0-15,-1-1 16,-13 1 0,13 0-16,-13-13 15,0-1 1,0 14-16,0 0 16,0-14-16,0 14 15,0 0 1,0 0-16,0-14 15,0 14 1,0 0-16,0-14 16,0 14-1,0-14-15,0 1 16,0 13 0,13-14-16,-13 14 15,0 0 1,0 0-16,0-1 15,0 1 1,0 0 0</inkml:trace>
  <inkml:trace contextRef="#ctx0" brushRef="#br0" timeOffset="129849.27">14380 6839 0,'0'14'125,"0"-1"-109,0 13-16,0 1 16,0-1-1,0-12 1,0-1 15,0 0 47,13-26 47,1-14-109,-1 14-1,13-13-15,1-14 16,-1 13 0,-13 14-16,1 0 15,-1-13-15,0 12 16,0 14 0,-13-13-16,14 0 15,-1 0 1,0 13 31,-13-14-32,13 14 63</inkml:trace>
  <inkml:trace contextRef="#ctx0" brushRef="#br0" timeOffset="135592.4786">7752 4458 0,'0'-13'16,"14"13"-16,25-13 15,41-14-15,65 14 16,1 0-16,52 13 16,0-27-1,1 27-15,-14-13 16,-79 13 0,-53 0-16,-27 0 15,1-13 1,-14 13-16</inkml:trace>
  <inkml:trace contextRef="#ctx0" brushRef="#br0" timeOffset="136976.2175">6959 6588 0,'26'0'63,"27"0"-47,0 0-1,26 0-15,1 0 16,12 0-1,1 0-15,-1 0 16,-25 0-16,-1 0 16,13 0-1,-52 13-15,-1-13 16,-13 0 0,0 0-16,1 0 15,-1 0 16</inkml:trace>
  <inkml:trace contextRef="#ctx0" brushRef="#br0" timeOffset="142433.8309">10120 5517 0,'-13'0'344,"13"13"-328,-13 0-16,13 13 15,-13-12-15,13-1 16,0 13 0,0 1-16,-14-1 15,14 1 1,0-14-16,0 13 16,0 1-1,0-14-15,0 14 16,0-14-1,0 13-15,0 1 16,0-1 0,0 1-16,0-1 15,0-13-15,0 14 16,14-1 0,-14-13-16,0 14 15,13-14 1,-13 0-16,0 14 15,0-14 1,0 14-16,13-1 16,-13-13-1,0 14-15,13-14 16,-13 13 0,0 14-16,0-27 15,0 27-15,0-14 16,14 1-1,-14 13-15,0-14 16,0 1 0,0-1-16,0 0 15,0 1 1,0-14 0,0 0-1,0 1 1,0-1 15,0 0-15,0 0-1,0 0 17,0 1-17,0-1 1,0 0-16,0 0 15,0 14 1,0-14-16,0 0 16,0 1-1,0 12-15,0 0 32,0 1-17,0-14-15,0 0 16,0 14-1,0-14-15,0 14 16,0-1 0,0-13-16,0 14 15,0-1 1,0 1-16,0-1 16,0-13-1,0 14-15,0-14 16,0 0-1,0 14-15,0-14 16,0 0 15,0 0 1,0-26 233,-14 0-249,14-14-16,0 1 15,0-14 1,-13-13-16,13-13 16,-13 13-1,13 0 1,0 0-16,0 27 16,-13-27-16,13 0 15,0 0 1,0-13-16,-14 0 15,14 13-15,0-13 16,0 13 0,0 13-16,-13-13 15,13 0 1,0 1-16,-13-15 16,13 14-1,0-13-15,0 40 16,0-27-1,0 13-15,-13 14 16,13-1 0,0-12-16,0 25 15,0-25 1,0-1-16,0 27 16,0-27-16,0 0 15,0 27 1,0-26-16,0 25 15,0-25 1,0 12-16,0 1 16,-14-14-1,14 14-15,0 12 16,0-25 0,0-14-16,0 40 15,0-27 1,0 0-16,0 27 15,0-14-15,0 14 16,0-13 0,0-1-16,0 1 31,0 13-31,0-1 31,0 1-31,0 0 31,0 0-15,0 26 125,0 0-126,0 14-15,0-14 16,0 13-16,14 14 16,-14-14-1,0 27-15,0 0 16,13 0-1,0 13-15,-13 0 16,13 27 0,-13-27-16,0 27 15,14-14 1,12 14-16,-26-14 16,13 40-1,1 0-15,-1-13 16,13 26-1,-13-12-15,1-28 16,-1 40-16,0 1 16,14 12-1,-14-12-15,0-28 16,-13 28 0,0-41-16,0-26 15,13 27 1,-13-40-16,0 13 15,0-13 1,0-27-16,0 14 16,0 0-16,0 13 15,0-27 1,0 14-16,14 0 16,-14-27-1,0 26-15,0-25 16,0-1-1,0 0 1</inkml:trace>
  <inkml:trace contextRef="#ctx0" brushRef="#br0" timeOffset="146416.1769">15094 5397 0,'-13'0'78,"13"-13"-62,-13 0-16,13 0 16,-13 13-1,13-13-15,0-1 16,-13 14 0,13 53 77,0 13-93,0 27 16,0-27-16,0 27 16,0-54-1,0 14-15,0-13 16,0-13-1,0 12-15,0 1 16,0-14 0,13 27-16,-13 0 15,13 0 1,-13 0-16,13-13 16,0-1-16,-13 1 15,14 0 1,-14-27-16,13 13 15,-13-12 1,0 25-16,13-12 16,-13 13-1,13-14-15,-13 14 16,0-1 0,0-12-16,0-1 15,0 1 1,14-14-16,-14 27 15,0-14-15,13-13 16,-13 27 0,0-14-16,13 1 15,-13-1 1,0 14-16,0-27 16,0 14-1,0-1 1,0-13-1,0 1 1,0-1 0,0 0-16,0 0 15,0 1 1,0-1 0,0 0-1,0 0 1,0 1-16,0-1 15,0 0 1,0 0-16,0 0 16,0 1-1,0-1 1,0 0 46,0-26 79,0-27-125,-13-13-16,13-13 15,-13-26-15,-1 25 16,14-25 0,0 26-16,-13-27 15,13-26 1,-13 13-16,13-13 15,0 13 1,0 40-16,-13-13 16,13-1-16,0 14 15,0-13 1,0-1-16,0 1 16,0 13-1,0 26-15,0-13 16,-14 0-1,14 14-15,0 12 16,0 1 0,0-14-16,0 14 15,0-1 1,0-26-16,0 27 16,0-14-16,0-13 15,0 14 1,0-1-16,0 0 15,0 14 1,0-1-16,0 14 16,0 0-1,0 0 1,0-1 46,0 28 1,0 12-63,0 14 16,0 26-1,0 26-15,0 1 16,0 0-1,0 39-15,0 0 16,0 1 0,0-1-16,0-40 15,0-12 1,0-1-16,0-39 16,0 26-16,0-13 15,0 13 1,0-13-16,0 0 15,0-13 1,14 13-16,-14-1 16,0-25-1,0 13-15,0-1 16,13-12 0,-13-1-16,0 14 15,0 0-15,0-1 16,0 1-1,0 13-15,0-40 16,0 27 0,0-14-16,13-13 15,-13 1 1,0-1 0</inkml:trace>
  <inkml:trace contextRef="#ctx0" brushRef="#br0" timeOffset="148179.0721">9671 8996 0,'0'13'94,"0"14"-78,0-14-1,0 13 1,13 1-16,-13-14 15,0 0 1,0 0-16,0 1 16,0-1-1,13 0 1,0-13 78,0-13-63,14-14-31,-14 14 16,0 0-1,-13-14-15,14 27 16,-1-13-16,-13 0 15,13 13 1,-13-13 0</inkml:trace>
  <inkml:trace contextRef="#ctx0" brushRef="#br0" timeOffset="150075.0273">12184 9062 0,'0'26'79,"0"1"-64,13 13-15,1-1 16,-14-12-1,0-14-15,13 0 16,-13 0 0,13-13 93,13 0-78,-12-26 1,12 13-32,1-1 15,-14-12-15,-13 13 16,13 13-1,0-13-15,-13-1 16,0 1 0,13 13-16,1 0 15,-14-13 1,13 13-16,-13-13 16,13 13-1,0-14 1,1 1 15,-1 13-31,0-13 16,0 13 15</inkml:trace>
  <inkml:trace contextRef="#ctx0" brushRef="#br0" timeOffset="152388.5097">14764 9062 0,'0'40'313,"0"-1"-313,-13 1 15,13 13 1,0-13-16,-14-27 15,14 13-15,0 1 16,0-14 31,27-26 78,-1 0-109,-13-1-16,14-12 15,-1-14 1,1 14-16,12 12 15,-25-12 1,12 0-16,-13-1 16,14 14-1,-14 0-15,0-1 16,1-12 0,12 13-16,-13 13 15,-13-13-15,0-1 16,13 14-1,1 0 1,-14-13 31</inkml:trace>
  <inkml:trace contextRef="#ctx0" brushRef="#br0" timeOffset="154339.1792">17224 8983 0,'0'13'94,"0"0"-94,0 14 16,0-1-16,0 14 15,0-14 1,14 1-16,-14-14 31,0 0-31,0 0 47,13-13 31,0 0-78,0 0 16,14 0-1,-1-39 1,14 12-16,26-26 16,-26 0-1,13 14-15,-14-1 16,1 13 0,-14 1-16,-12 0 15,-1 26 1,0-14-1</inkml:trace>
  <inkml:trace contextRef="#ctx0" brushRef="#br0" timeOffset="162964.8118">6800 9049 0,'0'-13'31,"13"13"16,27 0-47,13 0 16,13-14-1,0 14-15,27 0 16,-27 0 0,26 0-16,-39 0 15,-13 0-15,13 0 16,-14 0 0,-12 0-16,-1 0 15,1 0 1,-14 0-16,0 0 15,1 0 1,-1 0 0,0 0-1,-39-13 142,-1 0-142,1 13-15,-14-13 16,27-1-1,-40-12-15,26 13 16,-12-1 0,-1 1-16,27 13 15,-14 0-15,14 0 16,13-13 0,-13 13-16,0-13 15,26 13 173,26 0-173,-12 13 1,13 13-16,-1 1 16,1-14-1,-27-13-15,14 13 16,-1 1-16,-26-1 15,13-13 1,1 0 0,-14 13-1,0 0 188,0 1-171,-14 12-17,14-13 1,-13-13-16,0 13 16,0 1-1,13-1-15,-14-13 16,1 13-1,13 0 1,-13-13 47</inkml:trace>
  <inkml:trace contextRef="#ctx0" brushRef="#br0" timeOffset="164665.2322">5662 9115 0,'0'13'78,"0"14"-62,13-1-1,14 14-15,-14-1 16,13 14-1,-26-26-15,14-1 16,-1-13 0,-13 1-16,0-1 31,13-13-31,-13-27 109,0-12-93,0 12 0,0-12-16,-13-1 15,13 27 1,0-14-16,0-12 15,-13 25 1,13 1-16,0-13 16,0 12-1,0 1 1,26 26 109,1 14-109,-14 13-16,13-40 15,-12 26 1,-1 0-16,0-26 15,-13 14 1,13-14-16,-13 13 31,13-13 63,1-40-47,-1 1-47,0-14 16,0 0-1,-13 26-15,14 1 16,-14-1-1,0 14 1,13 13 62,0 13-62,13 14-16,-12 26 15,12 0 1,-13-14-16,14 14 16,-14-26-1,-13-14-15,13 0 16,1 0-16,-14 1 16,13-14 46</inkml:trace>
  <inkml:trace contextRef="#ctx0" brushRef="#br0" timeOffset="165734.5988">6178 9234 0,'13'-13'63,"14"-1"-32,-14-12-31,13 0 16,-26-1-1,14 1-15,-1-14 16,0 14-16,-13 12 16,0-12-1,0 13 1,0-1-1,0 1 1,-13 13 62,0 0-47,-1 27-15,1 26-16,13-1 16,-13-12-1,13 13-15,0-13 16,0-27 0,0 13-16,0 1 15,0-14 1,0 0-1,13-13-15,0 0 16,14 0 0,-14 0 15,0 0-31,1 0 16,-1 0-1,0 0 1</inkml:trace>
  <inkml:trace contextRef="#ctx0" brushRef="#br0" timeOffset="166929.5447">6363 9102 0,'0'0'0,"0"-27"0,13-26 16,-13 14-1,0-1-15,0 27 16,0-14-16,0 14 15,0 0 1,0 0-16,0 26 141,14-13-126,-1 13 1,-13 0-16,13-13 16,-13 13-1,13 1 1,1-14-1,-1 0 1,0 0 0,0 0-16,1 0 31,-1 0-31,0 0 47,-13 13 47,0 0-48,0 0-46,0 1 16,0-1 0,0 0-16,0 0 31,0 1-15,0-1 15,0 0 0,13-13-31,0 13 31,1-13-15,-1 0 0,0 0-16,0 0 15,1 0 1</inkml:trace>
  <inkml:trace contextRef="#ctx0" brushRef="#br0" timeOffset="177553.723">8692 8639 0,'-14'0'93,"1"0"-77,-13 0 0,-14 0-1,27 0-15,-27 0 16,0 0-16,14 0 16,-14-14-1,1 14-15,25 0 16,-25 0-1,12 0-15,14-13 16,-14 13 0,14 0-16,0-13 15,0 13 1,0 0-16,13-13 31,-14 13-15,1 0 78,13-14-32,-13 14-15,0-13-16,-1 13 0,1 0-15,0 0 0,0 0 15,-1 0-31,1 0 31,0 0-15,0 0-1,0 0 32,-1 0 94,14 27-110,-13-14-31,13 27 16,-13 13-1,13 13-15,0-13 16,0 13-16,0-27 16,0 14-1,0-13-15,0-13 16,0 12 0,0-12-16,0-14 15,13 0 1,-13 0-16,0 1 15,13-1 1,-13 0 0,0 0-1,0 0 1,0 1 0,0-1-16,0 0 15,0 0-15,0 1 16,0-1-1,0 0 1,14-13 0,-14 13-16,0 1 31,0-1 47,0 0-47,0 0 16,0 0 16,0 1 15,13-14-63,0 0-15,0 0 16,14 0 0,-1 0-16,14 0 15,-14 0 1,14 0-16,0 0 16,-1 0-16,1-14 15,0 1 1,13 13-16,-27 0 15,1-13 1,-1 0-16,0 13 16,-12-13-1,-1 13 1,0 0 15,0 0 16,-13-14-31,14 14-1,-1 0 32,0 0-16,0 0 48,1-13-33,-14-13-30,0 12 0,13-12-1,-13-14-15,0 27 16,0-13 0,0 12-16,0-12 15,0-1-15,0 14 16,0 0-1,0 0-15,0-14 16,0 1 0,0 13-16,0-14 15,0 14 1,0 0-16,0-14 16,0 14-1,0-13-15,0 12 16,0 1-1,0 0-15,0 0 32,0-1-32,0 1 15,0 0 17,0 0 30</inkml:trace>
  <inkml:trace contextRef="#ctx0" brushRef="#br0" timeOffset="180616.9498">8281 9697 0,'0'0'15,"0"26"110,0 27-125,-39 13 16,12 40-1,1-40-15,-14 27 16,14-14 0,12-26-16,1-13 15,0-27 1,13 14-16,0-14 16,-13 0-16,13 0 15,-13 1 1,-1-1-1,14 0 1,0 0-16,-13-13 16,13 14-1,-13-1-15,13 0 32,0 0-17,-13 0 1,13 1-1,-14-1-15,1 0 32,13 0-17,0 1 1,0-1 15,-13-13-31,13 13 16,-13-13-1,13 13 1,0 1 0,-14-1 31,14 0-16</inkml:trace>
  <inkml:trace contextRef="#ctx0" brushRef="#br0" timeOffset="182474.4466">9260 9723 0,'0'14'110,"14"-1"-110,-14 0 15,13 0 1,0 1-16,-13 12 15,13 14 1,14-1-16,-14 14 16,13 0-16,-12 0 15,-1-26 1,0 12-16,0 1 16,1-14-1,-14-12-15,13 12 16,-13-13-1,13 27-15,-13-13 16,0 12 0,13 1-16,-13 0 15,0-1 1,14-26-16,-14 14 16,0-1-16,0 1 31,0-14-31,0 0 31,13-13-15,-13 14-1,0-1 32,0 0 16</inkml:trace>
  <inkml:trace contextRef="#ctx0" brushRef="#br0" timeOffset="183970.623">10954 9737 0,'0'-14'62,"0"28"1,0 12-63,-27 53 16,1 14-16,-14-14 15,14-12 1,-1 12-16,14-39 15,-13 13 1,12-27-16,-12 14 16,13-1-1,-14 1-15,27-13 16,-26-1 0,12 0-16,1 1 15,0-14 1,13 0-16,-13 1 15,0-14-15,-1 13 16,14 0 0,-13-13 15,13 13-31</inkml:trace>
  <inkml:trace contextRef="#ctx0" brushRef="#br0" timeOffset="185557.3981">11774 9842 0,'0'27'109,"0"-14"-109,13 27 16,14 0 0,-14-1-16,13-12 15,-12-1-15,12 27 16,-26-13-1,26 13-15,-12 0 16,25 26 0,-25-53-16,-14 27 15,13-13 1,-13-14-16,0 1 16,0 13-1,13-14-15,-13-13 31,13 1-31,-13-1 16,0 0 0,14 0-1,-14 0 17,0 1-32,13-1 31,-13 0 0,13-13 32,-13 13-17</inkml:trace>
  <inkml:trace contextRef="#ctx0" brushRef="#br0" timeOffset="187428.4199">13454 9882 0,'0'-13'32,"0"26"46,0 27-63,0-14 1,-13 14-16,13 0 16,-13 13-1,-1 0-15,1 13 16,-27 13 0,27-26-16,0 13 15,0-26 1,0-1-16,13-12 15,0-1-15,-14 1 16,1-14 0,13 0-1,-13 1 1,13-1 0,0 0-1,0 0 16,-13 0-31,13 1 16,-14-1 0,14 0 15</inkml:trace>
  <inkml:trace contextRef="#ctx0" brushRef="#br0" timeOffset="188791.9546">14380 9829 0,'0'27'140,"0"12"-140,0 14 16,0-13 0,13 13-16,1 0 15,-1-27 1,0 27-16,0-13 15,0 13-15,1-13 16,-1-14 0,0 0-16,0 14 15,-13-27 1,0 1-16,14 12 16,-1-13-1,-13 0 1,13 1-1,-13-1 1,0 0 0,0 0-16,0 1 31,0-1-15,13-13-1,-13 13 1,0 0-1,0 1 17</inkml:trace>
  <inkml:trace contextRef="#ctx0" brushRef="#br0" timeOffset="190550.4459">15743 10054 0,'0'13'297,"-14"1"-297,1 12 15,-13 14 1,13-1-16,-1 1 16,1-13-1,0 12-15,0 1 16,-1-27-16,-12 27 16,13-14-1,-1 1-15,1-14 16,13 13-1,0 1-15,-13-27 16,0 26 0,13-12-16,-13-1 15,13 0 1,0 0-16,0 1 16,0 12-1,0-13-15,0 0 16,0 1-16,0-1 94</inkml:trace>
  <inkml:trace contextRef="#ctx0" brushRef="#br0" timeOffset="192076.3166">16880 10094 0,'0'-13'47,"0"26"94,0 13-141,27 14 15,-14 13 1,14-13-16,-1 13 15,-13-14 1,14 27-16,-14-39 16,0 12-1,0-12-15,1-14 16,-14 0 0,0 1-16,13-1 15,0 0 1,-13 0-16,13 1 15,-13-1 1,14 13-16,-1 1 16,-13-14-16,13 13 15,-13-12 1,13-1-16,-13 0 31,0 0-15</inkml:trace>
  <inkml:trace contextRef="#ctx0" brushRef="#br0" timeOffset="209355.4216">17978 11470 0,'0'13'109,"-13"0"-93,13 14-1,0 12-15,-13-25 16,0 25-1,13 1-15,0-27 16,-13 14 0,13-1-16,-14-26 15,14 13 1,0 0 0,-13-13-1,13 14 1,0-1 46,0 0 16,27-13 126,-1-13-189,27 0-15,-13-14 16,26 1-16,-13-1 15,26-26 1,-26 27-16,26-14 16,-26 1-1,13-14-15,-13 0 16,0 13 0,13 14-16,-26-14 15,-14 0-15,41 14 16,-41-14-1,1 14-15,12-1 16,1 1 0,-14 12-16,-12 1 15,12 13 1,1-13-16,-27 0 16,13 13-1,-13-13-15,13 13 16</inkml:trace>
  <inkml:trace contextRef="#ctx0" brushRef="#br0" timeOffset="223972.0348">19394 11972 0,'0'0'0,"0"-13"15,-13 13 32,13-13-47,0 0 16,0-1-16,0-25 16,0-1-1,0 0-15,0-13 16,0 1-1,13-1-15,-13 26 16,13-12 0,0 12-16,-13 14 15,14 0 1,-14-1-16,0 1 16,0 0 15,13 13 31,0 13-62,14 40 16,-1 13 0,14 27-16,-14-14 15,14-26 1,-27-13-16,0-14 15,1 1 1,-1-14 15,-13 0 16,13-13-31</inkml:trace>
  <inkml:trace contextRef="#ctx0" brushRef="#br0" timeOffset="224599.925">19381 11893 0,'0'-13'94,"13"13"-48,0-13-46,14 13 16,-27-14 0,13 14-16,13 0 15,-12 0 1,-1 0 0,-13-13-1</inkml:trace>
  <inkml:trace contextRef="#ctx0" brushRef="#br0" timeOffset="225439.3915">19725 11470 0,'0'-14'16,"0"28"93,13 25-109,-13 1 16,0 0-16,0-1 15,13-25 1,-13 12-16,0 1 16,13-27-16,-13 13 31,14-13 0,-14 13-15,13-13-1,0 0 1</inkml:trace>
  <inkml:trace contextRef="#ctx0" brushRef="#br0" timeOffset="226075.8999">19619 11681 0,'0'-13'31,"0"0"0,13 0-15,27 13-1,13-14-15,0 1 16,13 0 0,-13 0-16,26-14 15</inkml:trace>
  <inkml:trace contextRef="#ctx0" brushRef="#br0" timeOffset="227936.9266">20029 11562 0,'-13'14'109,"13"-1"-93,0 0-16,0 0 16,-14 0-1,14 1-15,0-1 16,0 0 0,0 0-1,14-13 48,-1 0-48,0 0 1,0 0 0,1 0-1,-14-26 1,0 13 15,0-1-31,0 1 16,-14 13-1,14-13 1,-13 0 0,0 13-16,0 0 15,13-13 79,13-1-63,13 14-31,1 0 16,26-13-1,-14 13-15,-12 0 16,-1 0 0,1 0-16,-1 0 15,-12 0 17,-14 13-17,13 1 1,-13-1-16,0 0 15,0 13 1,0-12-16,0-1 16,0 13-1,0-12-15,0-1 16,0 0 0,0 0-1,0 0-15,0-26 63,0-13-48,0-40 1,0-14-16,0 14 16,0 0-1,0 40-15,0-14 16,0 13-1,13 14-15,0 13 63,-13 13-47,27 27-1,-14 0 1,13-1-16,-12-12 15,-1 13 1,-13-14-16,13-13 16,-13 14-1,0-14-15,0 0 32,0 0-32,0-39 125,13 13-110,-13-27-15,14 14 16,-14 12-16,13 1 15,-13 0 1,13 0-16,0 13 78,0 26-62,1-13-1,-1 14 1,-13-14-16,0 0 16,0 1-16,13-1 15,-13 0 1</inkml:trace>
  <inkml:trace contextRef="#ctx0" brushRef="#br0" timeOffset="229158.508">20611 11589 0,'66'-93'31,"-26"27"-31,-14 0 16,27 0-1,-26 13-15,-1 26 16,-26 1 0,13-1-16,-13 14 15,-13 13 142,0 0-157,0 13 15,-1 1-15,1-14 16,13 13-1,0 0-15,-13-13 16,0 27 0,13-14-1,0 0 1,0 0-16,0 0 16,13 14-1,0-14-15,0 14 16,14-1-1,-14-13 1,0 1 0,1-1-1,-1 0 17,-13 0-1,0 0 0,0 1 0,0-1-15,-13-13-16,-27 13 16,13 0-1,14-13-15,-13 14 16,-1-14-1,14 0-15,0 0 16,0 13 0,-1-13-1,1 0 1</inkml:trace>
  <inkml:trace contextRef="#ctx0" brushRef="#br0" timeOffset="252797.5188">4458 3545 0,'0'14'94,"0"-1"-79,0 27-15,0 12 16,0 1 0,0 14-16,0 38 15,0 28 1,27-1-16,-14 13 16,-13-12-1,0-27-15,13 26 16,-13 0-16,0-39 15,0-1 1,0-39-16,0-39 16,0 12-1,0-13-15,0 0 32,40-13 171,39 0-188,93 0 1,132 0-16,107 0 16,-54 0-16,0 0 15,-79 0 1,-80 0-16,-52 0 15,-27 0 1,-27 0-16,-25 0 16,-41 0-1,14 0-15,-1 0 16,-25 0 0,12 0-16,-13 0 15,0 0 32,-13-13 62,0-13-93,-13-27 0,-26-40-16,-14-66 15,-13-92-15,13-13 16,13 39 0,0 0-16,27 26 15,-13 41 1,12 25-16,14 67 15,0 13 1,0 40-16,0 0 16,-53 13 218,-92 13-234,-133 53 16,-159 14-1,-39-1 1,-40-26-16,133 0 16,39-14-16,106-25 15,39-14 1,54 0-16,-1 26 15,67-26 1,39 0-16,0 0 16</inkml:trace>
  <inkml:trace contextRef="#ctx0" brushRef="#br0" timeOffset="254313.9199">2990 5794 0,'-13'0'62,"-14"0"-62,1 0 16,12 0-16,-25 0 16,-1 0-1,27 0-15,-27 0 16,27 0 0,-14 0-16,14 14 15,0-1 1,-40 66-16,13 14 15,1 52 1,-1-12-16,14-1 16,26 0-16,0-13 15,0-53 1,0-13-16,0-26 16,13-1-1,0 1-15,13-14 16,1 0-1,26 0-15,-27-13 16,27 0 0,0 0-16,-13 0 15,-1 0 1,1-13-16,0 0 16,13-14-1,-27 1-15,1 13 16,-1-14-16,-13 27 15,14-13 1,-27 0 0</inkml:trace>
  <inkml:trace contextRef="#ctx0" brushRef="#br0" timeOffset="256012.388">3426 5543 0,'0'13'63,"0"27"-63,14 26 15,-1 40 1,0 53-16,27 26 16,-1-26-1,-25 13-15,25 13 16,-25-40-16,-1 14 16,0-66-1,13-1-15,-26-52 16,0 0-1,0-27-15,0 0 16,0 0 0,0 14-1,0-14 1,-26 0-16,-27 14 16,-13 12-1,-40 28-15,-39-1 16,-14 0-1,-26 26-15,-14 1 16,14-14-16,26-26 16,0-26-1,1-1-15,52-13 16,-13-13 0,26 0-16,27 0 15,13 0 1,40-26-16,-27 0 15,1-1 1,12-52-16,-26-1 16,40-12-16,0-1 15,0-39 1,13-27-16,0 14 16,0-14-1,0 27-15,13 12 16,26 1-1,-12 27-15,13-27 16,-27 13 0,40-40-16,-40 41 15,13-14 1,1 39-16,-14 40 16,-13-12-16,0 12 15,0 27 1,0-1-1,0 1-15,0 0 16,0 0-16,0-1 31,13 1 47,14 0-78,-1-13 16,67-14 0,39-13-16,40 0 15,-13 13 1,-27 14-16,-39-1 16,-40 14-1,-27 13-15,1 0 16,-14 0-1,0 0 32,0 0-47,1 0 16,-1 0 0,0 0-1</inkml:trace>
  <inkml:trace contextRef="#ctx0" brushRef="#br0" timeOffset="257053.3847">3744 4683 0,'13'0'172,"-13"-13"-157,13 13-15,1-13 16,38-14 0,1 14-16,27-13 15,-54 12 1,14 1-16,0 0 15,-27 13 1,0-13 0</inkml:trace>
  <inkml:trace contextRef="#ctx0" brushRef="#br0" timeOffset="262119.6562">4961 5318 0,'-13'0'109,"-1"0"-109,-25 13 16,-1 27-1,-39 13-15,-1 0 16,-12 13 0,-14 27-16,13-40 15,14-14 1,0 14-16,26-26 16,0-1-16,13-13 15,-13 14 1,27-14-16,-1 13 15,1 1 1,-1-14-16,1 14 16,13-27-1,-1 13-15,1-13 16,13 13 0,-13-13-1,13 13 1,0-26 93,13 0-109,0-27 16,27-13-1,26-26-15,27-14 16,-40 14 0,13-1-16,-13 14 15,-27 27-15,1 12 16,-14 14 0,-13 0-16,13-1 15,-26 14 126,0 0-126,-14 27-15,-12-1 16,-1 27 0,-40 13-16,1 27 15,0 0 1,-14 26-16,14-27 16,-14 1-1,53-40-15,14-27 16,13 1-16,0-27 15,13 13 1,-14-13 0,41 0 93,26 0-93,0 0-1,13 0-15,0 0 16,13-13-16,-13 0 16,14-27-1,-27 27-15,-27-1 16,1 1-1,-1 0-15,-13 0 16,1-1 0,-1 14-16,0 0 31</inkml:trace>
  <inkml:trace contextRef="#ctx0" brushRef="#br0" timeOffset="263856.1687">4485 5331 0,'0'-13'32,"13"13"46,27 0-63,26 0-15,-27 0 16,14 0 0,0 0-16,0 0 15,-26 0-15,12 0 16,-12 0 0,-14 0-1,0 0 1,-13 13 328,0 1-344,0 25 15,-13 14 1,-13 27-16,-1-14 15,1 13 1,-14 0-16,13-12 16,1-14-16,0 26 15,-14-26 1,27-14-16,-14 1 16,14-13-1,0-27-15,13 13 16,-13 0-1</inkml:trace>
  <inkml:trace contextRef="#ctx0" brushRef="#br0" timeOffset="264856.8995">4577 6244 0,'0'66'62,"0"53"-46,40 40-16,13 26 15,0 27 1,-14 0-16,14-1 16,0-39-1,-39-39-15,25-41 16,-26-39-1,-13-26-15,14-1 16,-14-13 0,0 0 15</inkml:trace>
  <inkml:trace contextRef="#ctx0" brushRef="#br0" timeOffset="266616.3103">4617 8176 0,'0'13'78,"0"27"-62,0-1-1,13 41-15,0-27 16,-13-27-1,14 14-15,-1-1 16,0-25-16,0-1 31,-13 0-31,0 0 32,0-39 61,0-14-77,0-26-16,0 26 16,-13-39-1,0 26-15,0 27 16,13-1-1,0 1-15,-14 12 16,14 1 0,0 0 15,14 13 110,-1 26-141,13-12 15,1 12 1,-14 14-16,13-1 15,-12-25-15,12 12 16,-13 1 0,1-1-16,-14-13 31,13-13-15,0-13 46,-13-40-46,13-13-16,1-13 15,-1 26-15,0 26 16,0-12 0,-13 12-16,0 14 31,13 13-16,1 0 64,-1 0-48,0 26-16,0 1-15,1-1 16,-1 14 0,-13 13-16,13 0 15,0-27 1,-13 14-16,0 0 16,0-14-1,0 1-15,0-1 16,0-13-1,0 0-15,14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09:55:49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7170 11787 0,'-26'13'15,"-14"14"-15,-13-1 16,-13 1-1,-13-1-15,-14 14 16,14-14 0,-14 1-16,14 13 15,13-27 1,13 0-16,0-13 16,13 13-1,14-13-15,-14 0 16,27 0-1,-1 0-15,1 0 16,0 0 0,13-13 156,0 0-172,0-27 15,0 0-15,0-26 16,0-26-1,0 12-15,0-52 16,0 13 0,0-13-16,0-27 15,0 27 1,0-1-16,0 1 16,0 53-1,0-14-15,0 40 16,0 13-16,0 27 15,0 0 1,0 0 281,0-14-297,0 14 16,0 0-1,0 0-15,0-1 16,0 1 15,-13 13 32,-1 13-32,1-13-31,13 27 15,-13-27-15,0 39 16,0-12 0,-1-14-16,1 14 15,0-1 1,0 1-16,-1-14 31,14 0-15,0-26 109,0 0-110,0-27 1,0 13-16,14 1 16,-1 13-1,0-1-15,-13 1 16,0 0 15,13 13 0,1 0 1,-1 0-32,13 0 15,-13 0 1,27 0-16,-13 0 16,12 13-1,1 0-15,0 1 16,-14-14-1,-13 0-15,14 13 16,-14-13-16,0 0 16,1 0 15</inkml:trace>
  <inkml:trace contextRef="#ctx0" brushRef="#br0" timeOffset="3941.7113">7858 12277 0,'0'26'109,"0"-13"-93,0 1-1,0 25-15,0-26 16,0 1 0,0-1-16,0 0 15,0 0-15,13-13 31,-13 14-15,0-1 0,0 0 15,0 0 47,0 1 16,27-14-94,-1 0 15,1 0 1,26 0-16,0 13 16,39-13-16,-26 0 15,0 0 1,27 0-16,-14 0 16,1 0-1,12 13-15,-25-13 16,-1 0-1,0 0-15,-13 0 16,0 0 0,-27 0-16,14 0 15,0 0 1,-27 0-16,0-13 16,0 13-1,0 0 1,1 0 171,-1 0-171,27 0-16,12 0 16,15-13-1,-14 13-15,-14 0 16,14 0-1,0-14-15,-13 14 16,-14 0 0,14 0-16,-27 0 15,0 0-15,1 0 16,-1 0 0,-13-13 171,0 0-171,0 0-16,0-1 31,0-12-31,0 13 31,0-1-31,0 1 16,0 0-1,0 0-15,0 0 16,0-1 0,-13 1-16,13 0 15,0 0 17,-14 13 264,14 13-280,0 0-16,-13-13 16,0 13-1,13 14-15,-13-14 32,-1 0-32,1-13 15,13 13 1,0 1-16,0-1 31,-13-13-31,13-13 281,0-1-234,13 14 16,0 0-16,1 0-1,-1 0-14,0 0-32,0 0 15,1 0 1,-1 0 0,0 0 15,0 0-31,1 0 31,-1 0-15,0 0-1,0 0 17,0 0-1</inkml:trace>
  <inkml:trace contextRef="#ctx0" brushRef="#br0" timeOffset="6348.1164">7871 12290 0,'-13'0'47,"13"13"0,-13 0-32,0 14 1,13-1 0,-14-13-1,14 1-15,-13-1 16,0 0-1,13-26 235,0 0-234,0-1 0,0 1-1,13 13 17,-13-13-32,13 13 15,-13-13-15,14 13 31,-1 0 1,-13-13-32,13 13 62,0 0-31,1 0 1,-1 0-32,0 0 15,13 0 1,-12 0 0,-1 0-16,0 0 15,0 13 1,-13 0-16,14-13 15,-1 0-15,0 0 32,-13 13-32,13-13 15,1 0 1,-14 13 0</inkml:trace>
  <inkml:trace contextRef="#ctx0" brushRef="#br0" timeOffset="8541.9043">8758 12872 0,'-14'0'63,"1"0"-48,0 0-15,0-13 16,0 13 0,-1 0-16,1 0 15,0 0 1,0 0-16,-1 0 15,1 0 1,0 0 0,0 0-1,13 13 1,-14-13 0,1 13-16,13 14 15,0-14-15,-13 13 16,13 1-1,0-14-15,0 13 16,0 1 0,0-1-1,0-12 1,0-1 0,0 0-1,0 0 1,26-13-1,1 14 1,-14-14-16,14 13 16,-14-13-1,0 0 1,0 0 0</inkml:trace>
  <inkml:trace contextRef="#ctx0" brushRef="#br0" timeOffset="9634.3058">8850 12991 0,'-13'0'94,"0"13"-79,13 0 1,0 1 0,-13 12-1,13-13 1,0 1-1,0-1 1,0 0 31,0 0-47,13 1 31,0-14-31,0 13 16,1 0-1,-1-13 1,0 0 47,-13-26-17,0 12-30,0-12-16,0 13 16,0-1-1,0-12-15,-13 13 32,0 13-17,13-14-15,-14 14 31</inkml:trace>
  <inkml:trace contextRef="#ctx0" brushRef="#br0" timeOffset="29559.6725">10636 12290 0,'0'40'109,"0"-14"-109,0 27 16,0-13-1,0-1-15,0-12 16,0 12 0,0-25-16,0-1 15,0 13 1,0-12-1,0-1 17,13-13 140,27 0-157,0 0 1,52 0-16,14 26 15,27-26 1,-1 0-16,-13 0 16,-26 0-1,-27 0-15,-27 0 16,14 0-16,-13 0 16,0 0-1,-27 0-15,13 0 16,-12 0-1,-1 0 1,0 0 0,0 0-16,0 0 15,1 0 1,-1 0 0,0 0-1,-13-13 204,0 0-188,0-14-31,13 14 16,-13-27-1,14 1-15,-14-14 16,0 13 0,13-13-16,-13 14 15,0 12 1,0 1-16,0-1 16,0 14-1,0 0 1</inkml:trace>
  <inkml:trace contextRef="#ctx0" brushRef="#br0" timeOffset="35659.2544">13070 12330 0,'0'13'141,"0"13"-126,0 14-15,0 13 16,0 13-1,0-13-15,0-27 16,0 1 0,0-14-16,0 0 15,14-13 204,39 0-203,13 0-16,0 0 15,53-13 1,-26 13-16,12 0 16,14 0-1,-13 0-15,-40 0 16,1 0-1,-15 0-15,-12 0 16,0 0-16,0 0 16,-1 0-1,-12 0-15,12 0 16,1 0 0,-14 0-16,-12 0 15,12 0 1,-13 0-16,1 0 15,12 0 1,1 0 0,-14 0 15,0 0-15,0 0 46,-13-13 47,13-14-93,-13 1-16,14-1 16,-14-25-1,0 12-15,13 0 16,-13 14 0,0-1-16,0 14 15,0-13 1,0 12-16,0 1 31,0 0-31,0 0 16,13 13-16,-13-14 31,0 1 0,0 0 16</inkml:trace>
  <inkml:trace contextRef="#ctx0" brushRef="#br0" timeOffset="38606.2701">14433 9499 0,'0'13'15,"0"0"1,0 13-16,0-12 16,0-1-1,0 0-15,0 0 16,0 1-1,0-1 1,0 0 15,0 0 1,26-13 108,-12 0-140,25-13 16,-12 0-1,-1 0-15,14-14 16,0 14 0,-14 0-16,-13-1 15,1 1 1,-1 13-16,-13-13 16,13 13-16</inkml:trace>
  <inkml:trace contextRef="#ctx0" brushRef="#br0" timeOffset="40931.7747">15557 12303 0,'0'40'188,"0"13"-188,0 13 15,0 0 1,0-13-16,0-13 16,0-27-16,0 0 15,14 0 1,-14 1 15,13-14 94,0 0-109,14 0-16,26 0 15,-1 0 1,41 13-16,0-13 16,39 0-1,-13 0-15,-40 0 16,14 0 0,-27 0-16,0 0 15,-26 13-15,0-13 16,-27 0-1,0 0-15,14 0 16,-1 0 0,-13 0-1,14 0 1,-1 0 15,1 0-31,-14 0 31,0 0-31,0 0 16,1 0-16,-1 0 31,0 0 1,0 0-32,0 0 15,1 0 16,-1 0-15,0 0 0,0-13-1,-13 0-15,27-14 16,-14 1 0,14-41-1,-14 15-15,13-1 16,-13-14-1,1 28-15,-14-1 16,13 27 0,-13-14-16,13 1 15,-13 13 1</inkml:trace>
  <inkml:trace contextRef="#ctx0" brushRef="#br0" timeOffset="42651.4915">17449 10239 0,'0'14'78,"0"-1"-78,0 27 15,0-1 1,0-26-16,0 14 16,0-14-1,0 0 16,13-13 110,14 0-110,-1 0-31,1-13 16,13 0-16,12-27 16,15 1-1,-14-1-15,-1 0 16,-12 0-1,-13 27-15,-1 0 16,-26 0 0,13 13-16,1 0 47</inkml:trace>
  <inkml:trace contextRef="#ctx0" brushRef="#br0" timeOffset="49526.4032">7448 8109 0,'0'14'94,"0"12"-94,0 14 15,0 0 1,0 12-16,0 15 16,0-14-16,0-1 15,13-25 1,-13 13-16,13-14 15,-13 14 1,0-27-16,0 27 16,0-14-1,0 1-15,0 12 16,0 1 0,0 0-16,0-1 15,0-12 1,0 12-16,0-12 15,0-1-15,0 1 16,0 13 0,0-14-16,0 27 15,0-13 1,0-1-16,0 14 16,0-13-1,0 0-15,0-14 16,0 0-1,0-12-15,0-1 16,0 13 0,0-12 15,0 12-15,0-13-1,0 27 1,0 0-16,0-27 15,0 27 1,0-27-16,0 0 16,0 0-1,27 1 235,26-14-250,13 0 16,40 0 0,26 0-16,27 0 15,13 0 1,0 0-16,13 0 15,-53 0 1,-26-14-16,-13 1 16,-40 13-1,0-13-15,-40 13 16,0 0-16,27 0 219,39 0-219,53 0 15,27 0-15,-27 0 16,-26 0 0,-13 0-16,-40 0 15,-27 0 1,1 0-16,-14 0 15,13 0 189,41 0-204,65-13 15,27 13-15,13-14 16,52-12-16,-25 26 15,-27 0 1,-13 0-16,-27 0 16,-53 0-1,14 0-15,-40 0 16,13 0 0,-26 0-16,-14 0 15,14 0 1,-27 0-16,13 0 15,1 0-15,-14 0 16,14 0 0,-14 0-16,0 0 15,14 0 1,-1 0 0,-13 0-1,0 0-15,14 0 16,-14 0-1,14 0-15,12 0 16,-25 0-16,25 0 16,1 0-1,-27 0-15,14 13 16,-1-13 0,-13 0-16,14 0 15,-14 0 1,0 0-16,0 0 15,1 0 32,-1 0-15,0 0 14,0-13 17,1-14-47,-1 1-1,-13 13-15,13-14 16,-13 14-1,0-13-15,0 12 16,0 1-16,0 0 16,13 0-1,-13-1-15,0 1 16,0-13 0,0 13-16,13-14 15,-13-13 1,0 14-16,0-27 15,0 0 1,0-13-16,0 0 16,0-27-1,14 1-15,-14 12 16,0 1-16,13-14 16,-13 27-1,13 13-15,-13 14 16,13-1-1,-13 13-15,14 14 16,-14-13 0,13 12-16,-13 1 31,0 0 250,0-13-281,0-14 16,0 0-1,-13 14-15,-1-1 16,1 1 0,13 13-16,0-1 15,-13 1 1,13 0-16,-27 13 250,-25 0-234,-15-13-1,-65-14-15,-13 1 16,-1-1-1,-66 1-15,40-1 16,0 14 0,14 13-16,39-13 15,13 13-15,40 0 16,13 0 0,26 0-16,14 0 15,0 0 1,0 0 203,-54 0-204,-65 0-15,-53-27 16,-40 1-1,13-14-15,14 1 16,39 25-16,0 1 16,67-13-1,12 12-15,54 1 16,0 13 0,12 0-16,-12 0 203,-40 0-188,-53 27 1,-27-14-16,-13 0 16,1 14-1,25-14-15,14-13 16,13 13-16,14-13 15,26 13 1,-14-13-16,14 14 16,13-1-1,14-13-15,12 13 16,1 0 0,-1 0-16,14-13 15,0 14 1,0-14-16,-1 0 15,1 13 1,0-13 0,0 0-16,-1 0 15,1 13 1,0-13 0,0 0-1,-1 0 16,1 13-31,13 1 32,-13-14-32,0 0 15,0 0 1,-1 13 0,1-13 15,13 13 0,-13-13-15,0 13 15,-1-13 0</inkml:trace>
  <inkml:trace contextRef="#ctx0" brushRef="#br0" timeOffset="50858.8429">7382 7977 0,'0'-13'15,"0"0"110,-13 52-62,13 1-48,0 0-15,0-14 16,0 14 0,0-27-16,0 0 15,0 1 1,0-1-16,0 0 31,0 0 0,0 1 1,0-1-17,0 0 17</inkml:trace>
  <inkml:trace contextRef="#ctx0" brushRef="#br0" timeOffset="57014.4706">8361 9287 0,'0'13'125,"0"27"-110,0-1-15,-13 14 16,13 0 0,0 0-16,0-13 15,0 13 1,0 0-16,0 0 16,13-14-1,0 14-15,-13-13 16,13 0-1,-13-14-15,0-13 16,0 14 0,0-14 31,27-13 156,12 0-203,1 0 15,53 0 1,-1-13-16,27 13 16,-13 0-1,0 0-15,26 0 16,27 0-1,0 0-15,-14 0 16,1 0-16,-1 0 16,-12 26-1,25-13-15,-38-13 16,-15 0 0,-12 0-16,-27 0 15,-26 0 1,-14 0-16,-13 0 203,1 0-203,-1 0 16,27 0-1,-14 0-15,-13 0 16,14-13-1,-14 13-15,-13-13 16,13 13 15,0 0 32,1-13-32,-14 0-31,13-1 16,0 14-16,0-26 15,14-1 1,13 14-16,-14 0 16,0-14-1,-12 14-15,12 0 16,-13 0-1,1 0 1,-1 13 0,-13-14-1,0 1 110,0 0-125,0-14 32,0 1-32,0 13 15,0-14 1,0 1-16,0-14 15,0 0-15,0 1 16,0 26 0,0-27-16,0 13 15,0 1 1,0-1-16,0 1 31,0 13-31,0 0 31,0-1-31,0 1 32,0 0-17,0 0 63,0 26 297,0 13-359,-27-12-16,14 25 16,-13-12-1,12-1-15,1-13 16,13 1 0,-13-1-16,0-13 15,13 13 1,13-26 187,-13 0-187,26-1-1,-12 1-15,-14 0 16,13 13-16,0 0 15,-13-13 1,13-1 0,1 14 77,-1 0-46,0 0-15,0 0-17,-13 14-15,13-14 16,1 13-16,-1 0 15,0 0 1,0-13 0,1 0 15,-1 0-15,0 0-1,-13 14 1,13-14-1,1 0 17</inkml:trace>
  <inkml:trace contextRef="#ctx0" brushRef="#br0" timeOffset="60407.5417">8189 6403 0,'0'13'16,"0"14"-16,0-1 15,13 14 1,-13 13-16,13 0 16,-13-27-1,14 14-15,-14-27 16,0 0-1,0 0 1,0 1 15,13-14 32,13 0-48,1-27 1,26-26-16,0-13 16,13 13-16,13-13 15,-26 13 1,13 0-16,-39 27 16,-1 13-1,0-14-15,-12 14 16,-1 13-1,0-13-15,0 13 16,1 0 0,-14-14-16,26 14 15,-26-13 1,13 13 0,1 0-16,-1 0 62</inkml:trace>
  <inkml:trace contextRef="#ctx0" brushRef="#br0" timeOffset="65180.5888">8520 9075 0,'0'13'78,"0"1"-78,-14-1 16,14 27-1,0-1-15,0 1 16,0 13-16,0 13 15,0-13 1,0-27-16,0 27 16,0 0-1,0-13-15,0-14 16,0 14 0,0 0-16,0-14 15,0 14 1,0 0-16,14-27 15,-14 13 1,0 1-16,13-27 16,-13 26-16,0-13 15,0 1 1,13 12-16,-13 1 31,13-1-31,-13 0 31,0-12-31,0-1 32,0 0 155,13 40-171,1 0-16,-14 0 15,13 13-15,-13-26 16,13-14 0,-13 1-16,0-1 15,0-13 17,40-13 233,26 0-249,93 0-16,39-39 15,93-1 1,40 0-16,-40 14 16,-13 13-16,-27-14 15,-79 27 1,-26 0-16,-27 0 16,-27 0-1,-52 0-15,0 0 16,-14 0-16,-13 0 219,27 0-204,0-13-15,39 0 16,-13-1-1,14 1-15,-54 0 16,1 13 0,-14 0-16,-13-13 15,13 13 1,0 0 15,-13-13 47,0-14-78,0 1 32,0-14-32,0 13 15,0-25 1,0-15-16,0 1 15,0 0 1,0 13-16,14 0 16,-1 14-16,-13 12 15,13 1 1,-13-14-16,0 27 16,13-14-1,-13 14-15,13 13 16,-13-13-1,0 0 1,-13 26 250,0 13-251,0-12 1,0-1-16,13 0 16,-14 0-1,1-13-15,13 13 16,-13 1-1,13-1 1,-13-13 0,-1 0-1,14-13 63,0-14-62,14 14-16,-14 0 16,13 0-1,0-1 1,0 14 31,1 0-32,12 0 1,0 0 0,-12 27-16,12-14 15,1 0 1,-14 0-16,0-13 31,0 14-15</inkml:trace>
  <inkml:trace contextRef="#ctx0" brushRef="#br0" timeOffset="69434.4809">9181 9287 0,'0'13'47,"0"27"-32,0 26-15,0 0 16,0 0 0,0 27-16,0-40 15,0-14 1,0 1-16,0 0 16,0-27-16,0 0 15,0 0 1,13-13 93,14 0-62,12 0-47,1 0 16,26 0-16,27 0 15,13 0 1,26 0-16,-13 0 16,-13 0-1,-27 0-15,-39 0 16,13 0-1,0-13-15,-27 13 16,-13 0 0,1 0-16,-1 0 15,0 0 173,14 0-173,-1 0-15,40-13 16,27 13 0,-1-13-16,-25 13 15,-15-13 1,-12-1-16,0 14 16,-14 0-1,1-13-15,-14 13 16,0 0-16,0 0 15,1 0 1,-14-13 0,0 0-1,13 13-15,0-27 16,-13-12 0,13 12-16,-13-26 15,0 0 1,0 0-16,0 27 15,0-14 1,0 14-16,0 12 16,0 1-1,0 0-15,0 0 16,0 0 31</inkml:trace>
  <inkml:trace contextRef="#ctx0" brushRef="#br0" timeOffset="71879.4551">9088 9221 0,'0'0'0,"-13"92"16,-13 54-1,13-14-15,13-26 16,0 13-16,0-40 15,0 14 1,0 0-16,0-27 16,13-27-1,-13-12-15,0-14 32,26-13 171,1 0-203,65 0 15,54 0 1,79 0-16,13 0 16,66 0-16,-39 0 15,-27 0 1,-53 0-16,-53 0 15,-52 0 1,-27 0-16,-14 0 16,-26 0-1,27 0 188,0 0-203,13 0 16,39 0 0,1-13-16,0 0 15,-27 13-15,-13-14 16,-14 14 0,1 0-16,0 0 15,-27 0 1,13 0-16,-12 0 15,-14-13 1,13 13-16,0 0 16,0 0-1,1 0 17,-14-13-32,13 13 15,0 0 48,0-13-32,-13 0-31,0-1 16,0 1-1,0-13-15,13 12 16,-13-12-1,0-27-15,0 13 16,0-26-16,0-13 16,0 13-1,0 26-15,0 0 16,14 1 0,-14 25-16,0 1 15,0 0 1,0 0 15</inkml:trace>
  <inkml:trace contextRef="#ctx0" brushRef="#br0" timeOffset="81519.8931">5768 8109 0,'0'27'47,"26"13"-47,1 13 15,-1 26 1,27-26-16,-26 0 16,-14 0-16,13-14 15,-26-25 1,0-1-16,0 0 15,0-66 95,0 0-110,-13 0 15,0-13-15,0 0 16,-1 13 0,1 13-16,13 1 15,-13 25 1,13-12-16,0 0 16,0 12-1,0 1 1,13 13 124,14 27-124,-1-1-16,-13-13 16,14 0-1,-14 14-15,13-14 16,-12 14-16,-1-27 16,0 13-1,0 0-15,1 0 16,-1-13-1,0 14 32,0-67 0,-13 13-31,0-13-1,0 0-15,0 27 16,0-14-16,0 27 16,0-14-1,0 14-15,14 13 157,-1 13-142,13 27 1,-13-14-1,14 14-15,-14 0 16,0-1 0,14-25-16,-14 25 15,0-25 1,1-1-16,-14 0 16,13 0-1,-13 1-15,13-14 16,0 26-16,-13-13 15,13 0 1</inkml:trace>
  <inkml:trace contextRef="#ctx0" brushRef="#br0" timeOffset="83830.3831">5808 8811 0,'13'0'172,"40"-14"-156,26-25-16,14-14 16,26-13-1,0 13-15,-27 0 16,1 26-1,-14 1-15,-39-1 16,0 14 0,-14 13-16,-13-13 15,14 13 1,-14 0 0,0 0-1,1 0 1,-1 0-1,0 0-15,0 0 16,1 0 15,-1 0 1,0 0-1,-13-13 47,0 0-62,0-14-16,0-26 15,-53-39-15,0-28 16,-13 1-1,13 0-15,13 14 16,1 38 0,-1 1-16,27 40 15,0-14 1,-1 14-16,14-1 16,-13 14-16,0 0 15,13-1 1,-13 14-16,13-13 31,0 0 0,-14 13 63,-12 0-78,13 0-16,-40 0 15,-13 0 1,-53 53-16,-27 13 16,14 13-1,13-12-15,13-1 16,27-40-1,52 1-15,1-1 16,-1-13 0,14-13-16,0 0 218,-1 0-186,14 14-17,0-1 1,-13-13 0,0 13-1,13 13 1,0-12-1,0 25-15,0 1 16,0 26-16,26-13 16,1-13-1,-1 13-15,27 13 16,-13 0 0,0-13-16,-14 0 15,14 13 1,-14-40-16,1 1 15,-14-1 1,0 1-16,0-27 16,-13 13 15,14-13 0</inkml:trace>
  <inkml:trace contextRef="#ctx0" brushRef="#br0" timeOffset="93326.8596">13533 8678 0,'0'-13'109,"0"-13"-109,0-14 16,53-26-1,13-40-15,14 27 16,26-27-1,13-13-15,26 0 16,-39 26 0,-27 27-16,-26 13 15,-13 27 1,0-14-16,-1 13 16,1 1-1,-13-1-15,26 1 16,26 13-16,-13 0 15,53-14 1,-13 27-16,13-13 16,-26 13-1,-1 0-15,-12 0 16,-27 0 0,-1 0-16,-25 0 15,13 0 1,-1 0-16,-12 0 15,-14 13 1,13 0-16,1 1 16,-1 12-16,1-13 31,-14 14-31,-13-14 16,26 0-1,-12 14-15,-1-1 16,13 1-1,-26 12-15,27 14 16,-14 0 0,0 0-16,1 0 15,-14-13 1,0-1-16,0-12 16,0-14-16,0 13 15,0 1 1,0-14-1,0 0 1,0 1-16,0-1 16,0 0-1,0 0-15,0 0 16,0 1 0,0-1-16,0 0 15,0 0 1,0 1 15,0-1 0,-14-13 94,1 0-109,13-13 0,-13-1-16,0 14 15,13-13 1,0 0-16,-14 13 15,1-13 1,13-1 15,13 28 110,1-1-110,-14 0 0,13-13-31,0 13 79,0-13-1,1 0-63,-1 0 17,0-13-17,-13 0 1,0 0-1,0-1 1,13 14 31,-13-13-47</inkml:trace>
  <inkml:trace contextRef="#ctx0" brushRef="#br0" timeOffset="95539.9369">13652 8877 0,'-13'0'94,"0"0"-79,-27 0-15,1 26 16,-14 1 0,0-1-16,0 14 15,13-14 1,1 1-16,12-1 15,14-26 1,-14 27-16,1-14 16,13 0-1,13 0-15,-27-13 16,27 14-16,-13-14 16,13 13-1</inkml:trace>
  <inkml:trace contextRef="#ctx0" brushRef="#br0" timeOffset="97036.779">13388 6456 0,'0'13'63,"0"0"-48,0 14-15,0-1 16,0-13-16,0 14 16,0-14-1,0 0 1,0 1 31,0-28 15,26-12-46,1 13-16,39-67 16,0 1-1,0-27-15,-13 27 16,0 26-1,-26 26 1,-27 1-16,13 13 16,0-1-16,0 14 15,-13-13 1</inkml:trace>
  <inkml:trace contextRef="#ctx0" brushRef="#br0" timeOffset="100078.3804">14235 9221 0,'0'39'78,"0"-12"-62,0 13-1,13 12-15,0 1 16,-13-26-1,13 13-15,-13-14 16,13-13 0,-13 14-16,0-14 15,0 0 1,14 0 0,-14 1-1,13-14 188,40 0-187,39 0-16,80-27 16,27 14-1,65 13-15,-12-27 16,-14 27-1,-66 0-15,-13 0 16,-80 0-16,0 0 16,-52 0-1,13 0-15,-27 0 16,0 0 0,0 0-1,0 0 1,-13 14-16,0-28 265,-13 14-249,0-26-16,0 0 16,13 12-1,-13-25-15,-1 12 16,14 14 0,0-14-16,-13 14 15,13 0 1,0 0-16,0 0 15,0-1 17,0 1-1</inkml:trace>
  <inkml:trace contextRef="#ctx0" brushRef="#br0" timeOffset="101366.7737">16166 8877 0,'0'-13'16,"0"-1"0,-13 1 15,-14 0-31,14 0 16,-13-1-1,-1 1-15,1 13 16,-1 0-16,1-13 15,-1 13 1,14 0-16,-27 0 16,27 0-1,-13 0-15,-1 0 16,1 0 0,13 0-1,-1 26 1,1-12-16,0-14 15,0 26 1,-1 1-16,-12-14 16,0 40-16,-1-14 15,14 14 1,-14 0-16,14 0 16,13-13-1,0-27-15,0 13 16,0 14-1,0-13 1,0-14 0,0 0-16,13 0 15,-13 1 1,27-1-16,-1 0 16,14 13-16,-27-12 15,27-14 1,0 13-16,-1-13 15,14 13 1,13-13-16,-13 0 16,0 0-1,0 0-15,-26 0 16,12-13 0,1 0-16,-14-1 15,-12 1 1,12-13-16,-13 13 15,14-14-15,-1-13 16,-26 1 0,13-1-16,1-13 15,-1 0 1,-13 0-16,0 0 16,0 40-1,0-27-15,0 27 16</inkml:trace>
  <inkml:trace contextRef="#ctx0" brushRef="#br0" timeOffset="102706.5681">15915 9194 0</inkml:trace>
  <inkml:trace contextRef="#ctx0" brushRef="#br0" timeOffset="103938.7584">16179 8705 0,'-26'13'109,"-1"13"-93,-26 41-16,-26 12 15,0 0 1,13-26-16,13 13 15,13-26 1,13-13-16,14-14 16,13 0-1,-13 0-15,0-13 32,13 13-1,-13-13 16,13 14-16,0-1-15,-14-13-1,1 0-15,0 13 16,0 0-1,-1 1-15,14-1 32,-13 0-32,0-13 15,0 0 32</inkml:trace>
  <inkml:trace contextRef="#ctx0" brushRef="#br0" timeOffset="107092.6588">14605 6826 0,'0'13'78,"0"14"-63,0-14 1,0 14-16,0-1 16,0 14-1,0-14-15,13 1 16,-13-1-1,0-13-15,0 1 32,0-1-17,0 0 17,0-39 61,0-14-77,0-26 0,-13 0-16,13-1 15,0 1-15,0 13 16,0 27-1,0 13-15,0-1 16,0 1 0,-13 40 77,13-14-77,-13 13 0,-1 1-16,1-14 15,0 14-15,13-14 16,0 0 0,-13-13 15,13 13 0,13-13 141,0 0-172,0 0 16,1 0 15,-1 0-16,0 0 17,13 0-32,-12 0 15,-1 0 1,0 0 0,0 0-1,1 0 1,-1 0-1,0 0 1,-13 13 0</inkml:trace>
  <inkml:trace contextRef="#ctx0" brushRef="#br0" timeOffset="111088.3178">14168 9247 0,'0'13'156,"0"40"-140,0 13-16,0 54 16,0-15-1,14 54-15,-14 13 16,13-40 0,-13-13-16,13-26 15,-13-66 1,0-1-16,0 0 15,40-26 189,26 0-189,79-13-15,54-26 16,26 25-16,13-12 15,-40 13 1,14 13-16,-53 0 16,0 0-1,-54 0-15,-38 0 16,-15 0 0,-25 0-16</inkml:trace>
  <inkml:trace contextRef="#ctx0" brushRef="#br0" timeOffset="111935.7325">16126 10253 0,'14'0'32,"38"0"-17,1 0-15,14 0 16,-1 0 0,0 0-16,-13 0 15,0 0 1,-40 0-16,27 0 15,-14 0 1,-13 0 0,1 0-1,-1 0-15,-13-14 32,13 14-17,0 0 1,-13-13-1,13 13 1,1 0 0,-14-13-1,13 0 1,-13-1-16,13-12 16,0 0-1,1-1 1,-14 1-16,13 12 15,-13-12 1,0 13-16,13-14 16,-13-26-1,0 0-15,0-13 16,13-26 0,-13 26-16,0-1 15,0 14 1,13 27-16,-13 0 15,0-1 1</inkml:trace>
  <inkml:trace contextRef="#ctx0" brushRef="#br0" timeOffset="113704.0478">14433 8678 0,'0'0'0,"-13"0"16,0-13-16,-1 13 15,-12 0 1,-1 0-1,14 0 1,-13 0-16,-14 0 16,27 0-1,-14 0-15,-12 0 16,25 0 0,-12 27-16,0-14 15,-1 0 1,14-13-16,-14 26 15,14-12-15,13-1 16,-13-13 0,-14 26-16,14 1 15,13-14 1,-13 14-16,0 12 16,0-12-1,13-14-15,-14 13 16,14-12-1,0 12-15,0 1 16,0-14 0,0 26-16,0 1 15,0-13 1,0-1-16,14 14 16,-1-14-16,13 14 15,-26-27 1,40 14-16,0-1 15,-14-26 1,53 40-16,-12-27 16,-1-13-1,0 0-15,-13 0 16,0 0 0,0 0-16,-27 0 15,14-13 1,-1-14-16,-12 14 15,-14-13-15,14 12 16,-14-12 0,0-14-16,0 0 15,-13 1 1,0-1-16,0-13 16,-13-13-1,-40 13-15,27-13 16,-14 13-1,0 0-15,1 13 16,12 1-16,-13 12 16,1-12-1,12 25-15,1 1 16,-14 0 0</inkml:trace>
  <inkml:trace contextRef="#ctx0" brushRef="#br0" timeOffset="115005.9001">14565 8533 0,'-13'26'125,"-40"27"-110,-39 53-15,-14 26 16,0 40-1,0-26-15,13-14 16,27-53-16,27-12 16,-1-14-1,27-27-15,-14-13 16,14 0 0,13 1-1,-13-1 1</inkml:trace>
  <inkml:trace contextRef="#ctx0" brushRef="#br0" timeOffset="116693.2454">14645 8401 0,'0'13'32,"0"-26"124,0-27-141,13-53-15,13 1 16,14-27-16,0 26 16,-1 0-16,-12 14 15,13 0 1,-1 12-16,1 1 16,-14 13-1,1 14-15,-1-14 16,14 26-1,-14-12-15,-12 12 16,12 1 0,-13-1-16,14 14 15,-14 0 1,0-14-16,1 27 16,-1-26-16,0 13 15,0-1 1,14-12-16,-1 0 15,-13-1 1,1 14-16,-14 0 16,13-1-1,0 1-15,-13 0 32,0-14 30,13 1-46,-13 13-1,14 0-15,-14-1 16</inkml:trace>
  <inkml:trace contextRef="#ctx0" brushRef="#br0" timeOffset="118920.8118">16947 8652 0,'-27'0'16,"14"-13"0,0 13-16,-1-14 15,1 14 1,-13 0-16,-14 0 16,27 0-1,-14 0-15,1 0 16,-14 0-1,1 14-15,-1-1 16,13 13-16,-12-12 16,12-1-1,1 0-15,13 0 16,-1 0 0,1 14-16,0-27 15,13 26 1,-13 1-16,-1-14 15,1 27 1,13-1-16,0-25 16,0 25-1,0 1-15,0-27 16,0 14-16,13-1 16,1-13-1,-1 14-15,0-1 16,14-12-1,12 12-15,-12-26 16,12 26 0,14-26-16,-13 14 15,-14-14 1,1 13-16,13-13 16,-27 0-1,13 0-15,1 0 16,-14 0-1,13 0-15,-12 0 16,12 0-16,1 0 16,-1-13-1,-13-1 17,-13 1-32,13 13 15,1-53 1,-1-13-16,0-26 15,-13-1 1,0 0-16,0 27 16,-13 27-1</inkml:trace>
  <inkml:trace contextRef="#ctx0" brushRef="#br0" timeOffset="121191.5172">16999 8625 0,'14'0'0,"-1"0"16,13 0-1,1 0-15,13 0 16,-14 0-16,0 0 16,14 0-1,-13 0-15,-14 0 16,13 0 0,14-26-16,0-1 15,-27 1 1,27-27-16,26-13 15,-13-40 1,13-39-16,-27-41 16,14 14-1,-39-13-15,-14 40 16,0 12-16,0 1 16,-14 13-1,-39 13-15,14 40 16,-1 26-1,-13-26-15,0 27 16,14 12 0,25 14-16,-25 13 234,-14 0-218,-13 0-1,-1 0-15,1 0 16,-13-27-16,26 14 16,-13 0-1,-14 0-15,41-1 16,-41 1-1,54 13-15,-14 0 16,1 0 0,25 0-16,-12 0 15,-1 0 1,14 0 0,26-13 218,-13 0-234,14 13 16,12-27-1,-26 14-15,27 0 16,-14 0-1,-13-1-15,13 14 16,-13-13 0,13 0-16,-39 13 281,26 13-265,-27 0-1,14-13-15,0 14 16,0-1-1,-1-13-15,14 13 16,0 0 125,0 1-126,0-1 1,0 0-16,0 0 16,0 0-1,27 1-15,-1 12 16,-12-26-1,-1 13-15,13 1 16,-12-14 0,-14 13-16,13-13 31,0 0 0</inkml:trace>
  <inkml:trace contextRef="#ctx0" brushRef="#br0" timeOffset="127205.4536">7541 5503 0,'0'14'94,"0"25"-79,0 1 1,0 26-16,0 53 15,-14 40 1,1-14-16,-13 14 16,12 0-1,14 0-15,-13 13 16,13-53 0,0-13-16,0-40 15,0-13-15,0-40 16,0 13-1,0-12-15,0-1 32,27-13 171,92 0-203,119 0 15,146-66 1,184-27-16,-12 40 16,-93 0-1,-93 27-15,-145 12 16,-39 1-16,-54 13 16,-66 0-1,-26 0-15,-14 0 16,14 0 171,26 0-187,79 0 16,80 0 0,-13 0-16,13 0 15,-53 0 1,-40 0-16,-39 0 15,-53 0 1,-14 0 156,40 0-172,66 0 16,120 0-1,39 0-15,92-53 16,-12 27-16,-93 26 15,-80-13 1,-66 13-16,-105 0 188,52 0-173,80 0-15,53 0 16,132-27-1,52 27-15,-25 0 16,-133 0 0,-66 0-16,-40 0 15,-66 0-15,-13 0 16,0 0 203,0 0-219,-13-13 15,13 0 1,-14-1-16,1 14 16,-27 0-1,1-13-15,12 13 16,-13-26-16,-13-14 15,40-26 1,-27-40-16,0-39 16,-13-1-1,0-13-15,0-13 16,0-13 0,0 53-16,0 52 15,0 1 1,0 39-16,0 1 15,0 12 1,-13 27 218,-53 0-218,-79 14-16,-107 65 16,-198 27-1,-79 13-15,53-40 16,39-13 0,107-39-16,118-14 15,53-13 1,67 0-16,52 0 15,0 0 1,27 0-16,-53 0 219,-106 0-204,-198 0 1,-133-26-16,-13-27 16,145 26-1,133 27-15,80 0 16,91-13 0,28 13-16,12 0 15,14 0 157,-13 0-156,-27 0-1,-119 0-15,-159 0 16,-132 13 0,-40 14-16,186-27 15,79 0 1,79 0-16,93 0 15,39 13 1,1-13-16,-14 0 203,-26 0-203,-66 13 16,-27-13-1,13 13-15,-39-13 16,53 0-16,0 0 16,52 0-1,27 0-15,0 0 16,27 0 0,13 0-16,0 0 15,-1 0 1</inkml:trace>
  <inkml:trace contextRef="#ctx0" brushRef="#br0" timeOffset="128862.1323">14684 4882 0,'14'0'46,"-14"13"-46,0 26 16,13 1 0,0 0-16,-13 0 15,13-14 1,-13-13 0,0 0-16,14-13 62,12 0-15,14 0-31,13-66-16,52-53 15,41-13-15,-1 13 16,-25 13-1,-15 27-15,-52 13 16,0 39 0,-40 1-16,14 12 15,-14 14 1</inkml:trace>
  <inkml:trace contextRef="#ctx0" brushRef="#br0" timeOffset="130590.0376">17621 5517 0,'13'13'47,"14"40"-47,-14 13 15,0 13-15,1-13 16,-1 14 0,-13-54-16,0 1 15,0-14 1,0 0-16,0 0 31,0-26 16,0-27-31,0-12-16,0-15 15,0 1-15,0 0 16,0-13 0,26 13-16,-12 13 15,-1 13 1,0 13-16,-13 14 31,0 0-15,13 13-1,0 0 32,-13 26-47,27 27 16,13 14-1,-27 12-15,0-26 16,14-27 0,-27 14-16,0-14 15,13-12 1,0-14-16,-13 13 16,13-13-1,0-13 48,1-53-48,25-54-15,-12 15 16,12-14 0,-12 39-16,-14 27 15,0 40 1,1-13-16,-14 12 31,13 14 0,0 0-15,0 27-16,14 39 16,12 53-1,-12-26-15,13-1 16,-27 1-1,13-40-15,-12 26 16,-14-39 0,13 0-16,0 12 15,-13-12 1,13-13-16,-13-1 16</inkml:trace>
  <inkml:trace contextRef="#ctx0" brushRef="#br0" timeOffset="131509.7607">18441 5980 0,'14'0'15,"-1"0"17,-13-27-17,13-13 1,27-39-1,-27-14-15,0 1 16,-13-1 0,14 40-16,-14 14 15,0 25 1,0-12-16,0 13 16,-14 13 30,-12 0-30,-1 0-16,14 0 16,-13 13-1,-1 13-15,14 14 16,0 0 0,13-14-16,0 27 15,13-13 1,13 13-16,14-27 15,0 14 1,0-27-16,-27 14 16,13-1-16,-13-13 15,1-13 1,-1 0 0,0 0-1,0 0-15,1 0 31,-1 0-31</inkml:trace>
  <inkml:trace contextRef="#ctx0" brushRef="#br0" timeOffset="132540.7978">18732 5437 0,'0'0'0,"0"-40"16,0 14 0,0 0-16,0-1 15,0 14 1,0 0 0,0 26 62,0 13-63,0 14-15,0 0 16,0-14 0,0 14-16,27-14 15,-1 1 1,-12-14-16,25 0 15,14 0-15,-13-13 16,-27 0 0,14 0-16,-14 0 15,0 0 1,0 0-16,-13 14 109,-13-1-109,13 0 16,-13-13 0,0 13-16,-1 1 15,1-1 1,0 0-1,13 0 1,0 1-16,0 12 16,0-13-1,0 0 1,26-13 62,1 0-62,-1 0-16</inkml:trace>
  <inkml:trace contextRef="#ctx0" brushRef="#br0" timeOffset="134429.4504">19209 5331 0,'0'0'0,"0"-13"16,-13 13-1,-1 0 1,1-13-16,0 13 15,0 0 1,-1 0-16,1 0 16,0 0-1,0 0-15,-1 26 16,1 1 0,13 12-16,0 14 15,0-39 1,0 25-16,0-25 15,0-1-15,0 0 16,13-13 0,14 0 15,-1 0-31,-12 0 16,12-13-1,1 0-15,12-27 16,-26 0-1,14 0-15,-14 14 16,-13 13 0,13-14-16,-13 14 15,0 0-15,0 0 32,0-1-32,0 41 109,0 39-93,14 27-16,25 26 15,-12-13-15,12 39 16,-12-13-1,26 27-15,-14-66 16,-25-14 0,-1-26-16,-13-40 15,0 14 1,0-14 0,-13-13 15,-14 0-16,-12 0-15,-1-13 16,-13-14-16,26 1 16,-25-40-1,25 13-15,1-40 16,26 27 0,0 13-16,0-13 15,0 26 1,0 14-16,13-14 15,0 14 1,14-1-16,-1 14 16,14 0-1,-27-14-15,27 14 16,-1 0-16,1 13 16,-14-13-1,1-1-15,13 1 16,-1 13-1,-25-13-15,12 0 16,0-1 0,-26 1-16,14 13 15,12-40 1,-13 14-16,-13 0 16,0-14-16,0 0 15,0 27 1,0-14-16,0 1 15,0 13 1,0 0-16,-26-1 16,-1 14-1,14 0 1,-13 0 0,-1 0-16,14 0 15,-27 53 1,-13 27-16,27-1 15,0-13-15,-1 14 16,27-28 0,0-12-16,0 0 15,0 0 1,13-40-16,40 52 16,27-38-1,12-1-15,-26-13 16,1 0-1,-28 0-15,-12 0 16,-1 0 0,1-13-16,-27-1 15,13 14-15,0-26 16,0 13 0,-13 0 15</inkml:trace>
  <inkml:trace contextRef="#ctx0" brushRef="#br0" timeOffset="150745.3666">8890 6376 0,'0'-13'141,"13"13"-126,-13-13 1,0-13-16,13 12 16,-13-25-1,0-1-15,0 13 16,0-12 0,0-14-16,0 26 15,0-26 1,0 14-16,0-14 15,0 26 1,0-12-16,0 26 16,0-14-1,0 1-15,0 12 16,0 1-16,14 0 16,-14 0-1,0-1 32,0 1 219,0 0-266,0-27 15,0 14 1,13-27-16,-13 0 16,0 0-1,0 13-15,0 14 16,0-14-1,0 14 1,0 13 0,13-1 406,0 14-422,1 0 31,-1-13-31,0 13 15,14 0 1,12-13-16,41 13 16,78-13-1,41 13-15,39 0 16,40-14-16,-14 14 16,-26 0-1,-39 0-15,-40 0 16,-54 0-1,-12 0-15,-27 0 16,-13 0 0,-13 0-16,-27 0 15,13 0 1,1 0-16,-14 0 16,0 0 187,14 0-203,39 0 15,53 0-15,27 0 16,39 0-16,-13 0 16,26 0-1,-26 14-15,-13-14 16,0 26-1,-53-26-15,-14 0 16,-39 0 0,0 0-16,-40 0 15,14 0 1,-14 0-16,0 0 328,14 0-328,-1 0 16,14 0-1,13 0-15,-27 0 16,14 0 0,-1 0-16,-25 0 15,25 0 1,-12 0-16,-14 0 15,0 0 1,1 0-16,-1 0 16,0 0-1,0 0-15,0 13 16,1-13-16,-1 0 16,0 14 30,0-14 17,1 0 249,-1 0-312,0 0 16,0 0 0,14 0-16,-1 0 31,-13 0-31,1 0 16,12 0-16,-13 0 31,1 0-16,-1 0 17,-13 13 233,0 0-249,0 13 0,0 1-16,0-1 15,0 14 1,0-27-16,0 14 15,0-14 1,0 13-16,0 1 16,0-1-1,0-12 1,0 12 0,0 27-16,0 0 15,0-13-15,0 13 16,0-14-1,0-12-15,0 12 16,0-12 0,0-14-16,0 13 15,0-12 1,0-1 15,0 0 0,0 0 157</inkml:trace>
  <inkml:trace contextRef="#ctx0" brushRef="#br0" timeOffset="166662.8886">14433 6244 0,'-13'0'31,"13"-13"-31,-13 0 31,-1 13-15,1 0 0,13-14-1,-13 14-15,0-13 16,13 0 0,-27 13-16,1 0 15,12-13 1,-25 0-16,12-1 15,-26 1 1,27 0-16,-14 0 16,1 13-1,-14-14-15,13 14 16,0 0-16,-13 0 16,27 0-1,-27 0-15,13 0 16,14 0-1,-1 0-15,1 0 16,13 14 0,-14-1-16,14-13 15,0 13 1,0-13-16,-1 13 16,1 1-1,0-1 1,0 13-16,-1-13 15,1 14 1,13-1-16,0-12 16,-13 12-1,13 1-15,0-1 16,0 14 0,0-14-16,0-13 15,0 27 1,0-13-16,0-14 15,0 13 1,0-13-16,13 14 16,14 13-16,26-14 15,-14 0 1,14 1-16,13-14 16,-26 0-1,0 1-15,13-14 16,-40 13-1,13-13-15,14 0 16,-27 0 0,14 0-16,12 0 15,-25 0 1,25-13-16,-12-1 16,-14 1-16,13-13 15,-12 26 1,-1-14-16,0 1 15,0 13 1,1-26-16,-1-1 16,13-12-1,-13 12-15,14-12 16,-14-14 0,0 13-16,-13 13 15,14-12 1,-14 12-16,0 1 15,0-1-15,0 1 16,0-1 0,0 14-16,0-13 15,0 13 1,0-1-16,0 1 16</inkml:trace>
  <inkml:trace contextRef="#ctx0" brushRef="#br0" timeOffset="168098.8317">14182 6165 0,'-27'26'110,"-12"14"-110,-41 39 15,1 1 1,-14-1-16,14 27 16,-1-40-1,1 13-15,13 1 16,13-27 0,-13 13-16,26-26 15,0-14 1,27-13-16,-13 14 15,-1-14-15,27 0 16,-13 0 0</inkml:trace>
  <inkml:trace contextRef="#ctx0" brushRef="#br0" timeOffset="169956.8951">8930 6654 0,'0'-13'16,"13"0"109,0 0-125,27-1 16,-14 1-1,14 0-15,-27 13 16,0-13-16,1-1 15,-14 1 32</inkml:trace>
  <inkml:trace contextRef="#ctx0" brushRef="#br0" timeOffset="174935.8483">12793 6337 0,'-14'0'0,"41"0"109,13 0-93,12 0-16,-12 0 16,13 0-1,0 0-15,-13 0 16,-14 0-16,14 0 15,-27 0 1,0 0-16,0 0 16,1 0-1,-28 0 173,1-13-173,0 13-15,-13 0 16,12-14 0,-12 1-16,-1 13 15,14-13-15,0 13 16,0 0 0,-1-13-1,1-1 1,0 14-16,13-13 15,-13 13 1,13-13 62,-13 13-31,13-13-31,13 13 140,13 0-156,1 0 16,-14 13-16,27 0 15,-14 0 1,1 1-16,-1-1 31,-13-13-31,0 0 31,-13 13-31,14-13 16,-1 0 62,-13 13-62,0 1 140,0-1-140,0 0-16,-27 13 15,1 14 1,0-13-16,-1-1 15,14 1 1,0-14-16,-1 0 16,1 0-16,13 0 47,-13-13-47</inkml:trace>
  <inkml:trace contextRef="#ctx0" brushRef="#br0" timeOffset="181821.0989">14089 6509 0,'27'0'235,"-14"0"-220,26 0 1,-12 0-16,-1 0 16,14-13-16,0 13 15,-27 0 1,13 0-16,1 0 15,-14 0 1,14 0 0,-14 0-16,13 0 15,1 0-15,-1 0 32,-13 0-32,1 0 31,-1 0 0,13-14 188,27 14-219,13-13 15,1 13 1,25-13-16,1 13 16,-1-13-1,-26 13-15,1 0 16,25 0-16,-26 0 16,14-14-1,-14 14-15,0 0 16,0 0-1,-13 0-15,0 0 16,-27 0 0,27 0-16,-26 0 15,-14 0 1,14 0-16,-14 0 16,0 0-1,0 0 1,0-13 187,27 0-172,-27 13-31,27-13 16,0 13-1,-14-14-15,27 14 16,0 0 0,-13-13-16,26 13 15,-13 0 1,-14 0-16,14 0 16,0 0-1,-26 0-15,-1 0 16,1 0-16,-14-13 15,0 13 1,14 0-16,-14 0 31,13-13-31,1 13 32,-1 0-17,-13 0 1,1 0-16,-1 0 15,0 0-15,0 0 32,1 0-32,-1 0 31,-26-13 156,-14-1-187,14 14 16,-27-13-16,1-13 16,12 12-1,14 1-15,0 13 16,-14-13 0,14 13 15,0 0-16,13-13 1,13 13 297,0 0-313,0 0 15,14 13-15,-27 0 16,26 0-1,-12-13-15,-14 14 16,13-14 0,0 13-16,0-13 31,-13 13 0,13-13-31,1 0 63,-14 13 15,0 1-31,-14-1-16,1 0-15,-13 13-1,-1-26-15,1 27 16,-1-1-1,27-12-15,-26-1 16,-1 0 0,27 0-16,-13 1 15,0-14-15,13 13 16,0 0 0,-13-13 15</inkml:trace>
  <inkml:trace contextRef="#ctx0" brushRef="#br0" timeOffset="199047.6582">17039 6284 0,'-13'0'15,"0"0"-15,-1 0 31,-12 0-31,26 26 16,-13 1-16,0-14 16,-1 13-1,14-12-15,0-1 16,0 0 0,0 0-16,0 1 15,0-1 1,0 0-16,0 0 31,14 1-31,-1-1 16,0-13-1,0 13-15,0 0 16,1-13 0,-1 0-1,0 0 1,-13 13-1,13-13-15,14 0 32,-14 0-17,14 0 1,-1 0 0,-13 0-1,0-13 1,-13 0-1,14 0 1,-14-14-16,0 14 16,0-13-1,0-1-15,0 14 16,0 0 0,0-1-16,0 1 15,-14 0 1,14 0-16,-13 13 15,0 0-15,0-13 16,13-1 0,-13 14-16,-1 0 15,1 0 17</inkml:trace>
  <inkml:trace contextRef="#ctx0" brushRef="#br0" timeOffset="201894.606">16708 6006 0,'27'-13'78,"26"13"-78,13-13 16,27-1-1,12 14-15,-12-13 16,26-13 0,-13 12-16,-14 14 15,-12-13-15,-40 13 16,12 0 0,-25 0-16,-14 0 15,0-13 1,1 13-16,-14 26 172,0-12-172,0 12 15,0 1 1,0 12-16,0 27 16,0 1-1,26 12-15,-26-39 16,0 13-16,0-14 15,0-26 1,0 14-16,0-1 16,0-12-1,0-1 1,0 0 31,0 0-16,0 1 16,0-1 15,-40 0-62,-13 13 16,-13 1 0,-26-1-16,-14 14 15,0-14 1,-13 14-16,0-27 16,0 27-1,26-27-15,27-13 16,0 14-16,26-14 15,27 0 1,-13 0-16,12 0 16</inkml:trace>
  <inkml:trace contextRef="#ctx0" brushRef="#br0" timeOffset="205329.7988">15187 5847 0,'0'14'62,"0"-1"-62,0 0 32,0 13-17,0-12-15,0-1 31,0 0-31,0 0 32,0 1-17,0-1 1,0 0 31,0-26 78,0 0-125,0-27 15,40 0 1,-14 1-16,14 12 16,-14 14-1,-12-14-15,12 1 16,-13 13 0,1 13-16,-14-14 46,13 14-30</inkml:trace>
  <inkml:trace contextRef="#ctx0" brushRef="#br0" timeOffset="207746.0424">11761 6191 0,'0'13'46,"0"1"-46,0-1 16,0 13 0,0-12-16,0 12 15,0-13 1,0 14-16,0-1 16,0 1-1,0-14 1,0 0-1,0 0 1,13-13 125,0-26-126,0-1-15,14 14 16,-1-13-16,-12-1 16,-1 1-1,0 26-15,0-13 16,0-1-1,1 1 17,-1 0-1</inkml:trace>
  <inkml:trace contextRef="#ctx0" brushRef="#br0" timeOffset="210453.979">9062 6429 0,'0'-26'0,"0"52"0,-13-52 16,13 13-1,0-1-15,0 1 16,-13 0-16,13 0 16,-14 0-1,1-1 16,13 1-15,-13 0 0,0 0-16,-1-1 31,1 14-15,0 0-1,13-13-15,-13 13 16,-1 0-16,1-13 31,0 13-31,0-13 16,0 13-1,-1 0-15,1 0 16,0 0 0,0-14-16,-1 14 15,1 0 1,0 0-16,0 0 15,-14 0 1,14 0 0,-13 0-16,12 0 31,1 0-31,0 14 16,0-1-1,-1-13-15,1 13 31,0 0-31,0-13 16,13 14 0,-14-1-1,1 0 1,13 0 0,-13 1-1,13 12 1,0-13-1,0 0 1,0 14 0,0-1-1,0-12 1,0 12 0,0-13-16,0 1 15,0 12 1,0-13-16,13 0 15,0 1-15,-13-1 16,14-13 0,-14 13-16,0 0 15,13-13 1,-13 14 0,13-14-1,0 13-15,-13 0 16,14-13-1,-1 13 1,0-13-16,0 13 16,1-13-1,-1 0 1,0 0 0,0 14-1,0-14 1,1 0-16,-1 0 31,0 0-15,-13 13-1,13-13-15,1 0 16,-1 0 0,0 0-1,0 0 1,14 0 15,-14 0-15,13 0-1,-12 0 1,12 0 0,-13-13-1,14-1-15,-1 14 16,-12-13-16,-1 0 15,13 0 1,-13 13-16,-13-13 16,14-1-1,-14 1-15,13 0 16,-13 0 0,13-1-16,0 1 15,1-13 1,-14-1-1,0 14 1,0-13 0,0 12-1,0 1 1,0 0 0,0 0 15,0-1 16</inkml:trace>
  <inkml:trace contextRef="#ctx0" brushRef="#br0" timeOffset="214892.8708">14499 6178 0,'-13'-13'16,"0"13"-1,-1-13 1,1 13-1,0 0 1,-13-14-16,12 14 16,-12-13-1,-14 13-15,14 0 16,12 0-16,-25-13 16,26 13-1,-27-13-15,13-1 16,-12 14-1,26-13-15,-14 13 16,1-13 0,12 0-16,-12 13 15,-1 0 1,14-14-16,-13 14 16,13 0-1,-1 0-15,-12 0 16,13 0-16,-14 0 15,14 0 1,-14 0-16,1 0 16,13 0-1,-14 0-15,1 14 16,13-1 0,-1 0-16,-12 0 15,13-13 1,-1 14-1,1-14 1,13 13-16,-13-13 16,0 13 15,13 0-31,-13 1 16,-1 12-1,14-13-15,-13 0 16,13 14-1,0-1-15,-13 1 16,13-1 0,0 14-16,0-27 15,0 14 1,0-14-16,0 0 16,0 14-16,0-14 15,0 0 1,0 0-16,0 1 15,0-1 1,13 0-16,-13 0 16,13 14-1,1-14-15,-14 13 16,0-12 0,13-14-16,-13 26 15,13-13-15,-13 0 31,13 14-31,0-27 16,1 13 0,-14 0-1,13-13 1,0 14 0,-13-1-1,13-13 1,1 0-1,-1 13-15,0-13 32,0 0-17,1 13 1,-1-13 0,0 0-16,0 0 15,0 0 1,1 0-16,12 0 15,-13 0 1,27 0-16,-13 0 16,-14 0-1,13 0-15,-13 0 16,1 0 0,-1 0-16,0 0 15,0 0 1,1 0-1,-1 0-15,0 0 16,0 0 0,1-13-16,-1 13 15,0-13 1,-13 0-16,13 13 16,0 0-1,-13-14-15,0 1 16,14 13-16,-1-13 15,-13 0 1,13-1-16,-13-12 31,0 13-31,13 0 16,-13-27 0,14 27-16,-14-27 15,0 0 1,13 1-16,-13 12 15,13-26 1,-13 14-16,0 12 16,0-13-16,0 1 15,0 25 1,0-25-16,13 12 16,-13 1-1,0-14-15,0 0 16,0 27-1,0-13-15,0-1 16,0 14 0,0 0-16,0 0 15,0-1 1,0 1-16,0 0 16,-13 0-16,13 0 15,-13-1 1,13 1-16,-13 13 15,-1-13 1,1 0-16,-13 13 16,-1-14-1,14 1-15,-13 13 16,-1 0 0,1 0-16,-14 0 15,0 0 1,14 0-16,-27 0 15,13 0-15,27 0 16,-27 0 0,14 0-16,-1 13 15,1 1 1,13-14-16,-1 13 16,-12 0-1,13 0-15,-1-13 31,14 14-31,-13-14 16,0 13 0,13 0-1,-13 0-15,0 0 32,13 14-17,-14-27 1,14 13-16,-13 0 15,0 1 1,13 12 0,0-13-1,-13-13-15,13 27 16,-14-1-16,14 1 16,0 12-1,0 1-15,0-14 16,0 14-1,0 0-15,0-14 16,0 14 0,0-14-16,0 1 15,0-1 1,0 1-16,0-1 16,0 14-1,0-14-15,0 14 16,14 13-1,-1-13-15,0-14 16</inkml:trace>
  <inkml:trace contextRef="#ctx0" brushRef="#br0" timeOffset="216158.4497">13877 5966 0,'-26'0'15,"52"0"-15,-79 0 16,27 0-16,-14 0 15,27 0-15,-13 0 16,-1 0 0,14 0-16,-14 0 15,14 0 1,-13 14-16,13-14 16,-1 13-1,-12 0-15,13 0 16,-1 14-1,1-1-15,0 14 16,0 0 0,0 12-16,13 1 15,0 0-15,0-13 16,0-14 0,0 14-16,0-27 15,0 14 1,0 13-16,0-14 15,0 0 1,13 14-16,-13-13 16,26-1-1,-13 0-15,1 14 16,12-13 0,-13-14-16,-13 13 15,27-12-15,-14-1 16,0-13-1,-13 13-15,13 0 16,14-13 0</inkml:trace>
  <inkml:trace contextRef="#ctx0" brushRef="#br0" timeOffset="216933.4097">14221 5927 0</inkml:trace>
  <inkml:trace contextRef="#ctx0" brushRef="#br0" timeOffset="221975.8168">8665 6681 0,'0'-14'0,"13"14"110,1 14-95,-1 25 1,-13-12-16,13 26 16,0 0-1,0 0-15,-13 0 16,14-14-16,-14 1 15,0 0 1,0-27-16,0 0 16,0 0-1,0 1-15,0-1 32,0 0-17,13-13 1,-13 13-1,0 0 1,0 1 0,0-1 15,0 0-15,13-13-1,-13 27 1,0-14-1,13-13 220,40 0-235,27 0 15,105 0 1,53 0-16,66-27 16,106 27-16,40 0 15,-40 0 1,-92 0-16,-54 0 16,-39 0-1,-53 0-15,-39 0 16,-28 0-1,-25 0-15,-41 0 16,-25 0 0,-1 0 140,0 14-156,27-14 16,13 0-1,26 0-15,27 0 16,13 0-1,-26 0-15,-27 0 16,-27 0 0,14 0-16,-26 0 15,-1 0 1,14 0-16,0 0 16,-1 0-1,-12 0-15,12-14 16,14 14-16,-26-13 15,-1 13 1,14 0-16,-27 0 16,14 0-1,-1 0-15,-13 0 32,1 0-32,-1 0 31,0 0-31,0 0 15,1-13 1,-1 13-16,0 0 16,13 0-1,-26-13 1,27 13-16,-14 0 16,-13-14-1,13 14-15,1 0 16,-1 0-1,13 0 1,-13-13 0,1 13-1,-1 0 1,-13-13-16,13 13 31,0 0-15,1-13 15,-14 0-15,0-1-1,0 1 1,0 0 0,13-14-16,-13 1 15,0 13 1,0-27-16,0 0 15,0 14 1,0-14-16,0 14 16,0 12-16,0-12 15,0 13 1,0 0-16,0-1 16,0 1-1,0 0 1,0 0-1,0-1 17,0 1-17</inkml:trace>
  <inkml:trace contextRef="#ctx0" brushRef="#br0" timeOffset="224301.3648">14168 6152 0,'0'0'0,"-26"-14"16,13 1-16,-14 0 16,1 13-1,13 0-15,-27-13 16,13 13-16,1 0 16,-14-14-1,14 14-15,-1 0 16,1 0-1,-14 0-15,27 0 16,-13 0 0,-1 0-16,1 0 15,-1 0 1,14 0-16,-14 0 16,14 0-1,-13 0-15,-1 0 16,1 14-16,13-1 15,-14 0 1,1 0-16,26 1 16,-27-1-1,14 0-15,13 0 16,-13-13 0,-14 13-16,14 14 15,13-14 1,-13 14-16,0-1 15,13 14 1,-14-27-16,14 13 16,0 14-1,0-27-15,0 14 16,0-14-16,0 27 16,14-1-1,-1 14-15,13-26 16,1 26-1,13 13-15,-14-26 16,14 12 0,-1-25-16,1-1 15,-14 14 1,14-13-16,0-1 16,0 0-16,12-12 15,-38 12 1,25-26-16,-12 13 15,-14-13 1,27 0-16,-14 0 16,-13 0-1,14 0-15,-1 0 16,-12 0 0,25 0-16,1 0 15,-27 0 1,27-13-16,0-13 15,-14-1-15,-13 1 16,14-14 0,-1-13-16,1 0 15,-14 0 1,0-13-16,0 13 16,-13 0-1,0-13-15,0-13 16,0-14-1,-13 1-15,0-1 16,-27-13 0,14 53-16,-1 27 15,14-14 1,0 14-16,0 12 16,-1 14-16,1-13 31,0 13-16,13-13 1,-13 13 31</inkml:trace>
  <inkml:trace contextRef="#ctx0" brushRef="#br0" timeOffset="225655.1114">14314 5927 0,'0'13'79,"0"0"-79,0 0 15,0 1 1,-27 12-16,1 14 15,-40 26-15,-27 40 16,-13 13 0,1-13-16,25-1 15,1-25 1,13-1-16,26-39 16,0-14-1,27-12-15,0-1 16,0 0-1,13 0 1</inkml:trace>
  <inkml:trace contextRef="#ctx0" brushRef="#br0" timeOffset="228858.8622">13600 6694 0,'-14'0'156,"-39"40"-140,-52-1-16,-28 41 16,-25-27-16,-41-27 15,1-26 1,12 0-16,54 0 15,-13 0 1,12 0-16,-12-26 16,13-27-1,-14-27-15,1 14 16,25 0 0,-12-40-16,-13-26 15,12 26-15,14-13 16,0 13-1,13 0-15,14-13 16,12 13 0,27 27-16,27 13 15,0 13 1,26 13-16,0-13 16,-14 14 234,-12 12-250,-14-52 15,1 0 1,-14 12-16,13-12 15,-13 0-15,0-14 16,27 14 0,-1-1-16,1 27 15,12 0 1,1 14-16,0 12 16,0 1-1,0-1-15,13 1 16,0 13-1,-14-1 1,14 1 15,0 0-15,0 0 31,0 0-16,0-1 0,0 1 16,-13 13 0,0 13-16,13 1-15,-13 25-16,13-12 16,0-14-1,-14 13-15,1 1 16,0-14-16,13 14 15,-13-14 1,13 0 0,0 0-1,-14-13 17,14-26 108,0 13-124,14-14-1,-14 1-15,13-1 16,0 14 0,0 0-16,1-1 15,-1 14 63,-13-13-62,13 13-16,0 0 16,14 0-1,-14 0-15,13 0 16,1 0 0,-14 0-16,14 0 15,-1 0 1,-13 0-1,1 0 32,-1 0 63,-13 13-79,13-13-15,-13 14 155,-26-1-124,12 0-31,-12 0-16,-1 1 16,1-1-16,13 0 15,-27-13 1,14 13-16,12 1 15,1-1 1,0-13-16,0 13 16,-1-13-1,1 0 17,0 0 30</inkml:trace>
  <inkml:trace contextRef="#ctx0" brushRef="#br0" timeOffset="243166.7929">8969 6720 0,'0'40'250,"0"26"-250,0 0 16,0 1-16,0-1 15,0 0 1,0-13-16,0-14 16,0-25-1,0 12-15,0 1 16,0-14 0,0 0-1,0 0-15,14-13 250,25 0-234,27 0-16,67 0 15,92 0 1,13 0-16,26 0 16,54 0-1,-1 0-15,-79 0 16,-39 0 0,-40 27-16,-1-27 15,-52 0-15,-13 0 16,-27 13-1,-26-13-15,-1 0 16,-25 0 156,38 0-156,81 0-16,92 0 15,145-13 1,172-14-16,-78 1 15,-54 26 1,-93 0-16,-79 0 16,-13 0-16,-79 0 15,-27 0 1,-27 0-16,-39 13 16,-26-13-1,-54-26 298,14-1-313,-13 1 15,12-1 1,1-12-16,0 12 16,0 1-1,-14-1-15,27-13 16,-13 14-1,13 13-15,0-14 16,0-12 0,0 25-16,-13-25 15,13 12-15,0 14 16,0-13 0,0 12-1,0 1 1,0 0-16,0 0 47,-14 13 281,1 0-313,0 0 1,0 13-16,0 0 16,-14 27-1,-13-1-15,14 1 16,0 13-16,26-26 16,-27 12-1,27-12-15,-13-1 16,0-13-1,13 1 1,0-41 125,0 1-126,0-14-15,13 0 16,0 1 0,0 25-16,1-12 15,-14 13 1,13 13-16,0-14 15,-13 1-15,13 0 16,0 13 0,1-13-1,-1 0 1,0 13 15,0 0-15,1 0-1,-1 0 1,0 0 62,0 0-62,14 0 15,-14 0-31,13 0 16,1 0-1,-14 0-15,27 26 16,-1 0 0,-12-12-16,-1 12 15,-12-26-15,12 27 16,-13-27-1,-13 13-15,0 0 32,14-13 30,-41 0 110,14 0-172,-14 0 16,-12 0-1,12 0-15,-12 0 16,-14 0-16,26 0 16,-13 0-1,1 0-15,12 0 16,1 0-1,-1 0-15,1 0 32,13 0-17</inkml:trace>
  <inkml:trace contextRef="#ctx0" brushRef="#br0" timeOffset="247037.0166">9155 6046 0,'0'0'0,"-14"0"16,1-14-16,-13 14 16,12 0-1,1-13-15,-13 0 16,13 13 0,-14-13-16,1 0 15,-1 13 1,14 0-16,-14-14 15,14 14 1,0 0-16,-13-13 16,12 13-16,1 0 15,-13 0 1,-1 0 0,14 0-1,-14 0-15,1 13 16,13 1-1,0-1-15,-14 0 16,14 0 0,0-13-16,-1 13 15,1 1 1,0-1 0,0 0-1,13 0 1,-27 1-1,27 12 1,-26 14-16,13-14 16,13 14-1,-14 13-15,1 0 16,13-27 0,0 27-16,0-26 15,0-1 1,0 1-16,0-14 15,0 13-15,0-13 16,0 1 0,0-1-16,0 0 15,0 0 1,13 1 0,-13-1-1,14 0 16,-1 0-31,0-13 16,-13 13 0,26 14-16,-12-27 15,12 13-15,14 0 16,-14-13 0,14 0-16,0 0 15,13 0 1,-27 0-16,14-13 15,-1 0 1,-12 0-16,-14-1 16,14 1-1,-1 0-15,-13 0 16,1 13 0,-1 0-16,0-13 15,-13-1-15,13 1 31,-13 0-31,0 0 16,0-14 0,0-12-16,0 12 15,0-13 1,0 1-16,-13 12 16,0 1-1,13-14-15,0 27 31</inkml:trace>
  <inkml:trace contextRef="#ctx0" brushRef="#br0" timeOffset="248079.1407">14459 6522 0,'14'0'15,"-1"-13"-15,0 0 16,0 13 0</inkml:trace>
  <inkml:trace contextRef="#ctx0" brushRef="#br0" timeOffset="249868.0531">15028 6257 0,'0'0'0,"0"-13"31,0 0-31,0 0 31,0-1-15,-13 1-1,-13 13-15,-1-13 16,1 0 0,-1 0-16,-12-1 15,-14 14 1,13-13-16,-26 0 16,13 13-16,0 0 15,-26 0 1,39 0-16,0 0 15,1 0 1,12 0 0,14 0-1,0 0 48,13 13-63,-14 14 15,14 12-15,0 1 16,0 13 0,0 0-16,0 0 15,0-14 1,0 1-16,0 0 16,0-14-1,14 1-15,-1-1 16,-13-13-1,13 1-15,-13 12 16,27 0-16,-14-26 16,0 27-1,13-1-15,1-12 16,-1 12 0,1-13-16,-1 1 15,1-1 1,-1 0-16,1-13 15,-1 0 1,14 0-16,-27 0 16,27-13-1,-14 0-15,1-14 16,-1 1-16,1 26 16,-14-27-1,13 14-15,-26-14 16,27 14-1,-14 0-15,13-13 16,-12-14 0,-1 0-16,0 14 15,-13-27 1,13 0-16,1 0 16,-14 13-1,0 14-15,0-14 16,0 14-16,0 12 31,0 1-31,0 0 31</inkml:trace>
  <inkml:trace contextRef="#ctx0" brushRef="#br0" timeOffset="253282.4315">9168 6059 0,'-13'0'31,"-14"0"1,-13 26-32,-39 41 15,-27 38 1,-39 41-16,-14 26 16,-66 13-1,53-39-15,27-27 16,25-13-16,41-27 15,0-13 1,39-40-16,14 1 16,-1-14-1,27 0-15</inkml:trace>
  <inkml:trace contextRef="#ctx0" brushRef="#br0" timeOffset="254828.4352">14856 6443 0,'-13'0'32,"0"0"-17,-27 0-15,14 0 16,-14 13 0,14 13-16,-14 1 15,13-1 1,1 1-16,13-14 15,-14 13-15,1 1 16,13-1 0,-14-13-16,27 1 15,0-1 1,-13-13-16,13 13 16,-13-13-1,13 13 79</inkml:trace>
  <inkml:trace contextRef="#ctx0" brushRef="#br0" timeOffset="259740.5489">9499 6826 0,'13'40'203,"0"13"-187,13 13-16,-12 13 15,12-26 1,1 0-16,-14 27 16,0-41-1,14 27-15,-14-39 16,0 13-1,0-1-15,-13-26 16,13 14-16,1-1 16,-14-12-1,0-1 17,13-13 93,40-13-125,92-40 15,173-13-15,158-14 16,119 27-1,93 27-15,-106 26 16,-39 0 0,-54 0-16,-79 0 15,-172 0 1,-66 0-16,-39 0 16,-14 0-1,-40 0-15,1 0 16,-67 0 203,53 0-204,27 0-15,79 0 16,92 0-1,14 0-15,92 0 16,-39 26 0,-93-13-16,-53 14 15,-52-14 1,-67 0-16,-13-13 16,-14 14-16,-25-14 15,-1 0 235,0 0-234,0 0 31,1 0 46,-1 0-61,0 0-17,14 0-15,-14-14 16,26 14 0,1-13-16,13 13 15,-13 0-15,13 0 16,13 0-1,-27-13-15,14 13 16,-26 0 0,13 0-16,-14 0 15,-13 0 1,0 0 0,-13-13 77,0-1-61,0 1-32,-26 0 31,26 0-31,-26 0 15,-1-1 1,14 1-16,-14 0 16,1 0-1,13 13-15,-1 0 16,-12 0-16,26-14 16,-26 14-1,26-13-15,-14 13 16,28 13 171,38 14-171,1-1-16,27 14 16,-27-14-16,0 1 15,-14-1 1,-12-12-16,-14-1 15,0 0 1,-26-13 109,0 13-109,-27 1-16,0-1 15,-13 0-15,1 13 16,-1-12 0,0 12-16,13 1 15,14-14 1,-14 13-16,0-12 15,14-1 1,12-13-16,1 0 16,0 13-1</inkml:trace>
  <inkml:trace contextRef="#ctx0" brushRef="#br0" timeOffset="286836.8471">16364 3797 0,'0'39'110,"0"28"-95,0-1-15,0 0 16,0 0-1,0-13-15,0-13 16,0-1 0,0-25-16,0-1 15,0 0-15,14-13 141,-1-13-125,66-53-1,27-14-15,26-52 16,40 13-1,14-40-15,-41 53 16,-39 27 0,-27 13-16,-26 26 15,-26 14 1,-1 12-16,-26 1 31</inkml:trace>
  <inkml:trace contextRef="#ctx0" brushRef="#br0" timeOffset="329633.5641">4458 5609 0,'-13'40'234,"13"13"-218,0 13-16,0 0 16,-13 27-1,13-1-15,0-26 16,0 27 0,0 13-16,0-40 15,0 0 1,0-13-16,0-13 15,0-27 1,0 0-16,0 0 16,0 1-1,13-1 204,66 0-219,27 0 16,53 14-1,13-1-15,40 14 16,-14-14 0,-52-12-16,39-1 15,-53-13-15,0 0 16,-39 0-1,0 0-15,-54 0 16,14 0 0,-26 0-16,-14 0 15,13 0 1,-12 0-16,-1 0 47,0 0 0,0 0 46,0-27-77,-13 1 0,14-53-1,-1-14-15,-13 14 16,13-40 0,-13 13-16,0-27 15,27 14-15,-27 27 16,0 26-1,0 13-15,0 26 16,0 1 0,0-1-16,0 14 47,-14 13 203,-12 0-250,-14 0 15,-26 0-15,-66 0 16,-27 0-1,-39 0-15,-1 0 16,1-13 0,-1 13-16,27 0 15,14 0 1,-1-27-16,53 27 16,13-13-1,1 13-15,65 0 16,-12 0-16,25 0 15,1 0 1</inkml:trace>
  <inkml:trace contextRef="#ctx0" brushRef="#br0" timeOffset="330552.9404">3294 6271 0,'0'39'47,"0"1"-47,0-14 15,0 1 1,0 13-16,0-14 31,0-13-31,0 1 31,40-14 94,-1-53-109,41-14-16,-1 1 16,1-26-1,25-1-15,-12 14 16,13-1-1,0 14-15,-53 13 16,26 27-16,-53-1 16,14 1-1,-13 26-15,-14-13 16,0 13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01:51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5953 0,'13'-13'125,"27"-14"-110,-14 14-15,14-13 16,13-1 0,0 14-16,26-13 15,-52 12 1,12 1-16,-12 13 15,-14 0 1,0 0-16,1-13 16,-1 13 62</inkml:trace>
  <inkml:trace contextRef="#ctx0" brushRef="#br0" timeOffset="3851.1909">16259 2514 0,'0'13'94,"0"13"-94,13 14 16,-13-14-1,0 27-15,13-13 16,-13 13-16,0-27 16,0 14-1,13 0-15,-13-14 16,0-13 0,0 14-16,0-14 31,0 0 0,14-13 141,-14 14-156,26-14-1,0 13 1,14 0-16,0 0 15,13-13 1,0 13-16,0 1 16,-14-14-1,1 0-15,0 13 16,-27-13 0,13 0-16,1 0 15,-14 0 1,13 0-16,-12 0 15,12 0-15,-13 0 16,1 0 0,12 0-16,-13 0 15,1 0 17,-1 0 14,-13-27 111,0-12-142,0-14-15,0-40 16,-27 1 0,14 26-16,13 13 15,0 13 1,0-13-16,0 27 15,0 12 1,0 1 0,0 0-16,-26 13 281,-27 0-281,0 0 16,-13 0-1,0 0-15,-1 0 16,14 0-1,27 0-15,-14 0 16,1 0 0,25 0-16,-25 0 15,25 0 1,-12 0-16,13 0 16,0 0-1,-1 0 48</inkml:trace>
  <inkml:trace contextRef="#ctx0" brushRef="#br0" timeOffset="13413.4111">20479 2672 0,'0'14'141,"0"25"-141,0-12 16,0 12-1,13 1-15,0-27 16,-13 14-1,0-14-15,13 0 16,-13 0 0,0 1-1,0-1-15,0 0 16,0 0 0,14 1-1,-14-1 1,0 0 15,13-13 16</inkml:trace>
  <inkml:trace contextRef="#ctx0" brushRef="#br0" timeOffset="14516.8548">20743 2791 0,'27'0'125,"-1"0"-109,1 0-1,12 0-15,-12 0 16,-14 0 0,14 0-16,-14 0 15,0 0 16,0 0 1,0 0 15</inkml:trace>
  <inkml:trace contextRef="#ctx0" brushRef="#br0" timeOffset="15537.5998">20862 2712 0,'0'13'78,"0"0"-62,0 14-1,0-1-15,0-12 16,14 12 0,-14 0-16,13-26 15,-13 14 1,13-1-16,-13 0 15</inkml:trace>
  <inkml:trace contextRef="#ctx0" brushRef="#br0" timeOffset="16789.9899">21352 2646 0,'0'26'110,"13"14"-95,0 0-15,1-14 16,-1 1-16,-13-14 15,0 0 1,13-13-16,-13 13 16,0 0-1,13-13-15,-13 14 47</inkml:trace>
  <inkml:trace contextRef="#ctx0" brushRef="#br0" timeOffset="17792.726">21524 2633 0,'13'0'93,"0"0"-77,1 13 0,-14 0-16,26 14 15,-26-14 1,13 13-16,-13-13 16,13-13-1,-13 14 1,0-1-1,14-13 1,-14 13 15,13 0-31,-13 1 16</inkml:trace>
  <inkml:trace contextRef="#ctx0" brushRef="#br0" timeOffset="18933.4608">20730 3149 0,'-13'0'15,"13"13"17,-13-13-17,-1 0 32,54 0 94,0 0-126,52 0-15,14 0 16,13-13 0,-26-1-16,-1 1 15,-25 0-15,-14 0 16,-1-1 0,-12 14-16,-13-13 15,-14 0 1,13 13-16,-12-13 15,-1 13 32</inkml:trace>
  <inkml:trace contextRef="#ctx0" brushRef="#br0" timeOffset="19876.362">21101 3426 0,'13'0'16,"-13"-13"-1,39 0-15,-12-14 16,-1 27-16,1-13 16,-1 13-1,-13 0-15,1 0 16,-1 0 0,0 0 15,-13 13 16,0 14-32,0-14 1,-26 27-16,12-1 16,-12 1-1,0-13-15,12-1 16,-12 1-1,26-14-15,-13-13 32,13 13-32,-14-13 15,28 0 110,-1 0-125,13-13 16</inkml:trace>
  <inkml:trace contextRef="#ctx0" brushRef="#br0" timeOffset="21168.1024">22251 2937 0,'27'-13'47,"-1"-1"-47,1 1 16,-1-13-1,14 12-15,0 1 16,-14 0 0,1 13-16,-1-13 15,-13 13-15,0 0 32,-13-13-32</inkml:trace>
  <inkml:trace contextRef="#ctx0" brushRef="#br0" timeOffset="21735.1162">22291 3029 0,'27'-13'47,"26"0"-32,26-13-15,-13-14 16,-13 27-1,0-14-15,-27 27 16,1-13 0</inkml:trace>
  <inkml:trace contextRef="#ctx0" brushRef="#br0" timeOffset="22360.5372">22781 2633 0,'13'0'94,"0"0"-79,0 13 1,1 13-16,-14-12 16,13-1-16</inkml:trace>
  <inkml:trace contextRef="#ctx0" brushRef="#br0" timeOffset="23128.3564">22953 2580 0,'0'0'0,"13"0"31,13 0-31,-12 0 16,12 0-16,-13 0 15,0 0 1,1 0-16,-1 0 16,-13 13 62,0 0-78,0 14 15,0 12 1,-27-12-16,1-1 16,13-13-16,0 14 15,13-14 1,0 0 15</inkml:trace>
  <inkml:trace contextRef="#ctx0" brushRef="#br0" timeOffset="24766.9925">23125 2791 0,'13'0'172,"0"0"-172,13 0 15,-12 0-15,-1 0 32</inkml:trace>
  <inkml:trace contextRef="#ctx0" brushRef="#br0" timeOffset="25535.9039">22913 2937 0,'13'0'125,"53"0"-125,27-27 16,26 1-1,-26-27-15,12 27 16,-65 12 0,0 1-16,-1 13 15,-25-13 1</inkml:trace>
  <inkml:trace contextRef="#ctx0" brushRef="#br0" timeOffset="26580.3311">23257 3043 0,'0'-14'15,"0"1"1,13 13-16,0-13 15,1 13-15,-1 0 16,0 0 0,0 0-1,0 0 1,1 0 15,-14 13 0,0 0-31,0 1 16,0 12 0,-14 1-16,1-1 15,-13-13-15,13 1 16,13-1 0,-14 0-16,1-13 15,13 13 1,0 0 46,27-13 32,-14 0-78,40 0-16,-14-13 15,14 0 1,-39 0-16,25 0 16,-26-1-1,1 14-15,-1 0 47</inkml:trace>
  <inkml:trace contextRef="#ctx0" brushRef="#br0" timeOffset="27366.6312">23680 2831 0,'27'-26'47,"26"-1"-47,-1 1 15,1-1 1,-13 1-16,0 13 16,-27 13-16,0-14 15,0 14 1,1 0-1</inkml:trace>
  <inkml:trace contextRef="#ctx0" brushRef="#br0" timeOffset="28132.5867">23826 2937 0,'13'0'141,"27"-27"-126,-14 1 1,1 13-16,12-14 15,1 1 1,-27 26-16,0-13 16,14-1-16,-27 1 15,13 13 1,0 0-16</inkml:trace>
  <inkml:trace contextRef="#ctx0" brushRef="#br0" timeOffset="29932.6944">24500 2500 0,'0'-13'15,"-13"13"16,0 0 1,0 0-32,-1 0 15,1 0 1,0 0-16,0 0 31,0 0-31,-1 0 31,1 13-31,0-13 16,13 14-16,-13-1 16,-1-13-1,1 26-15,13-13 16,0 1 0,-13-1-16,13 0 15,-13 0 1,13 14-16,0-14 31,0 14-31,0-14 31,0 0-31,0 0 16,0 0 0,0 1-1,13-14-15,0 13 31,0 0-15,1-13 0,-1 0 15,0 0-15,0 0-1,1 0 1,-1 0-16,0 0 47,0 0 0,-13-13 46,0 0-77,0-1 0,0 1-1,0 0 32,-13 13-31,0-13 31,0 13-32,-1 0 1,1 0-1,0 0 1,0 0 0,-1 0-1,1 0 1,0 0 46</inkml:trace>
  <inkml:trace contextRef="#ctx0" brushRef="#br0" timeOffset="57768.4273">12502 2619 0,'0'27'157,"0"-1"-157,0 14 15,0 0 1,0-27-16,0 27 16,0-27-1,0 0 1,0 0-1,0 0 1,0 1 0,0-1-1,0 0 17,0 0-1,0 1 156,26-1-171,0-13 0,-26 13-1,27-13-15,-14 0 16,14 0-1,-1 0-15,-13 0 16,14 0-16,-1 0 16,-13 0-1,14 0-15,-14 0 16,14 0 0,-14 13-16,0-13 15,0 0 1,1 0-16,-1 0 31,0 0-15,0 0 31,0 0 62,-13-13-78,0-27-15,0 1-16,0-1 15,0 0 1,0 14-16,0-1 16,0-12-1,0 12 1,0 14 0,0 0-16,0 0 15,0-1 1,0 1 31,-13 13 140,-13 0-171,-1 0-1,-12 0 1,-14 0-16,0 0 16,-13 13-1,-27 14-15,14-1 16,26-12 0,13-14-16,0 13 15,1 0 1,25-13-16,14 13 15,-13-13-15</inkml:trace>
  <inkml:trace contextRef="#ctx0" brushRef="#br0" timeOffset="62130.174">12819 2606 0,'0'13'187,"13"-26"-109,27-13-78,-14-1 16,27-12 0,13-1-16,14-13 15,12-13 1,28 0-16,25-1 15,14-12 1,26-13-16,-26 25 16,26-25-16,0 39 15,14 0 1,-14 0-16,-13 13 16,13 1-1,-53 12-15,-13 1 16,14 12-1,-28 1-15,-12 0 16,26-13 0,-13 26-16,-13 0 15,39 0 1,-13 0-16,26 0 16,14 0-1,-26 13-15,-1 0 16,-40 0-16,1 0 15,0 14 1,-14-14-16,-13 0 16,-13 1-1,26 12-15,-26 1 16,13-14 0,-13 13-16,14 1 15,-15 12 1,-12-12-16,-13-1 15,-14-12 1,0-14 172,0 13-173,1 13 1,12 1-1,-13-1 1,14 14-16,-14 13 16,13 26-1,27 14-15,-26-14 16,-1-13 0,14 0-16,-14-13 15,-12-13 1,12-14-16,-13-12 15,0 12-15,1-26 32,-14 13-32,13 1 15,-13-1 1,13-13 0,-13 13 30,0 14-46,13-27 16,1 26-16,-14-13 31,13 14-31,0-14 32,-13 0-32,13 0 15,-13 1 1,0-1 15,14-13-15,-14 13 46,0 0 32,0 0 15,-14-13-46,1 0-48,0 0 1,-14 0 0,1-13-1,13 0 1,-1 0-16,-12-14 16,13-12-1,-14 12-15,1 1 16,26 13-1,0-14-15,-13 14 32,13 0-17,0-1 17,0 28 108,13 12-124,13-13-16,-12 14 15,12-1 1,-26-13-16,26 1 16,-26-1-16,14 0 15,-1-13 1,0 13 0,0 1-1,1-14 16,-14 13-15,13-13 0,-13 13-16,0 0 31,13-13-15,0 0 15,1 13-16,-14 1 1,13-14 0,0 0 31,0 0 93,0-27-140,-13 1 16,14-14-1,-1 0-15,0 1 16,-13 26 0,0-14-16,0 1 15,0 12 1,0-12 0,0 13-1,0-1 1,13 1 15</inkml:trace>
  <inkml:trace contextRef="#ctx0" brushRef="#br0" timeOffset="70175.6259">12713 2289 0,'0'-14'16,"-13"28"93,13 12-93,0 1 0,0 12-16,-13 1 15,13-14 1,0 27-16,0 0 16,0-13-1,0 13-15,0 0 16,0-14-1,-13-12-15,13-14 16,0 14 0,0-14-1,0 13-15,0-13 32,0 1-32,0 12 15,0 14 1,0 0-16,0 12 15,0 1 1,0 0-16,0-26 16,0 26-1,0-14-15,0 14 16,0-26 0,0 12-16,0 28 15,0-1-15,0-13 16,0-14-1,0 1-15,0 0 16,0-27 0,0 27-16,0-14 15,0 1 1,0-1-16,0 14 16,0-1-1,0 14-15,0 0 16,0-13-16,0-14 15,0 1 1,0-14-16,0 13 16,0 1-1,0-14-15,0 14 16,13-14 0,-13 0-16,0 14 15,0-14 1,0 0-16,0 13 15,0 1 1,0-14 0,0 14-1,0-1-15,0-13 16,0 14-16,0-14 16,0 13-1,0 1-15,13-27 16,-13 13-1,0 0-15,0 1 63,0-1 15,0-26 250,0-14-328,0-26 16,0 0-16,0 0 15,0 14 1,-13-14-16,13 13 16,-13-13-1,-1 0-15,1-13 16,13 0 0,-13-13-16,13 39 15,-13-13-15,13 13 16,0 14-1,0-1-15,0 1 16,-14 13 0,14-14-16,0-12 15,-13 12 1,13-13-16,0 1 16,0-1-1,0 0-15,-13 1 16,13 25-1,0-12-15,-13-14 16,13 27-16,0-13 16,0-1-1,0 1-15,0-14 16,0 0 0,0 14-16,-14-14 15,14 0 1,0 14-16,0-14 15,0 14 1,0-1-16,-13 1 16,13-1-1,0 14-15,0-13 16,0-1-16,0 14 16,0 0-1,0 0-15,0-1 16,0-12-1,0 0 1,0 12 0,0 1-16,0-13 15,0 12 1,0-12-16,0 13 16,0-1-1,0-12-15,0 13 16,0-14-1,0 14 1,0 0 15,0 0 1,0-1-17,0 1 32,0 0 47,0 0-63,0-1 32</inkml:trace>
  <inkml:trace contextRef="#ctx0" brushRef="#br0" timeOffset="74132.6838">11946 4617 0,'0'13'156,"0"14"-140,0 26-16,0-1 16,0-12-1,0 0-15,0 0 16,0-27 0,0 0-16,0 0 15,0 0 110,0 1-47,26-28 16,14-25-78,13-1-1,13 0-15,-13 1 16,-13-1 0,-1 14-16,1-1 15,-40 1 1,27 12-16,-14 14 15,-13-13-15,13 13 32,-13-13-32</inkml:trace>
  <inkml:trace contextRef="#ctx0" brushRef="#br0" timeOffset="98163.5923">12065 5411 0,'0'13'109,"0"13"-93,0 1-16,0-14 15,0 0 1,0 1-16,0-1 16,0 0-16,0 0 15,0 0 1,0 1 15,-13-14-15,13 13 31,39-53 46,1 1-77,13-41-16,13 14 16,14 0-1,-28 26-15,15 1 16,-41-1 0,14 13-16,-14 14 15,1 13 1,-27-13-16,13 13 15,0 0-15,0 0 32</inkml:trace>
  <inkml:trace contextRef="#ctx0" brushRef="#br0" timeOffset="104188.6031">8625 2289 0,'0'13'78,"0"13"-78,0-12 16,0 12-1,0 0 1,0-12 0,0-1 15,0 0-16,0 0 79,0 1-63,0-1 1,0 0-1,0 0 0,0-26 360,14 0-376,-14-14 1,13 1-16,-13 13 16,0-1-1,0-12-15,0 13 32,0 0-17,0-1 1,0 1-1,0 0 1,0 0 15,0-1-15,26 14 250,40-13-266,67-13 15,92-1-15,52 14 16,81 13-1,12 0-15,-132 0 16,-39 0 0,-54 0-16,-13 0 15,-12 0 1,-15 0-16,-12 13 16,-27-13-1,13 27-15,-12-27 16,-28 13-16,-12 0 15,-14-13 1,13 0 156,14 0-172,40 0 16,25 0-1,14 0-15,-13 0 16,-40 0-1,-13 0-15,-13 0 16,-14 0 0,-12 0-16,12 0 15,-13 0 48,1 0 93,-1 0-140,13 0-1,-12 0 1,25 0-16,1 0 16,-27 0-1,27 0-15,-1-13 16,-12 13-1,13 0-15,-1 0 16,-25 0 0,-1 0-16,13 0 15,-13 0 17,-13 13 124,0 0-141,0 1-15,0 12 16,0-13 0,0 1-16,0-1 15,0 0 1,0 0-16,0 0 16,0 1-1,0-1 16,0 0 63</inkml:trace>
  <inkml:trace contextRef="#ctx0" brushRef="#br0" timeOffset="106219.224">7435 4233 0,'13'0'31,"-13"14"-31,0-1 16,13 0 0,-13 13-16,0-12 15,0 12 1,0-13-16,0 1 16,0-1-1,0 0-15,0 0 31,0 1 1,0-1-17,0 0-15,0 0 16,0 0 0,0 1-1,0-1 1,0 0-1,0 0 1</inkml:trace>
  <inkml:trace contextRef="#ctx0" brushRef="#br0" timeOffset="108474.142">7448 4220 0,'53'0'156,"66"0"-140,106 0-16,79 0 16,106 27-16,-26 25 15,-80-12-15,-92-27 16,-14 27 0,-39-27-16,-13 27 15,-41-27 1,-12 0-16,0 1 15,-1 12 1,-12-13-16,-14 1 16,0-1-1,13 0-15,-26 0 16,13 1 0,14-1-16,-14-13 15,-13 13-15,-27-13 16,-13 0 187,1 0-187,-1 0-16,27-13 15,-1-14 1,14 14-16,0-13 15,-13 26 1,-1-14-16,-12 1 16,13-13-1,-27 26-15,13-14 16,1 14-16,-14-13 31,0 13-31,0 0 16,1 0 31,-1 0 15,0 27-15,-13-1-16,0 1-31,0 12 16,0-12 0,0-1-16,0 1 15,0-1 1,0-13-16,0 1 15,0-1 1,0 0 47</inkml:trace>
  <inkml:trace contextRef="#ctx0" brushRef="#br0" timeOffset="112021.2159">11721 4802 0,'66'0'141,"27"0"-141,39 0 15,-39-13-15,-1 0 16,-12-1 0,-27 1-16,-27 13 15,0-13 1,1 13-16,-14-13 15,14 13 1,-14-13-16,0 13 16,0 0-1,14 0-15,-14 0 32,0-14-32,0 14 15,1 0 1,-1 0 15,0-13-15,0 13-1,14 0 1,-14 0-16,0-13 16,1 13-1,-1 0-15,0 0 16,0 0-1,0 0 1,1 0 0</inkml:trace>
  <inkml:trace contextRef="#ctx0" brushRef="#br0" timeOffset="113045.277">12594 4591 0,'27'0'94,"26"0"-78,-1 0-16,15 0 15,-14 13 1,-27 0-16,14-13 15,-14 13 1,-13-13-16,1 0 16,-1 0-1,-13 13 110,0 1-109,-27-1-16,14 13 16,-27 14-1,14 0-15,-14-1 16,14-12-1,-14-1-15,14 14 16,26-27-16,-14 0 16,1-13-1,13 14 1</inkml:trace>
  <inkml:trace contextRef="#ctx0" brushRef="#br0" timeOffset="114760.1145">13176 4643 0,'0'-13'15,"27"-13"1,-1-1-16,14-26 16,0 14-1,12-14-15,28-13 16,-1-1-16,-13 28 15,-13 12 1,-26 14-16,12-13 16,-12 12-1,13 14-15,-27 0 16,40 0 0,-14 0-16,-12 0 15,26 0 1,-14 27-16,-12-1 15,-1 1-15,1 12 16,-1-12 0,1 13-16,-1-1 15,-13-12 1,1-14-16,-14 13 16,0-12-1,0-1 1,0 0-1,0 0 95,-14-13-79,1 0 16,0 0-31,0 0-16,0 0 15,-1 0 1,1 0-1,0 0 17,13-13-32,-13 13 31,13-13 0,0 26 94,0 0-109,26 14-16,-13-1 15,1-12 1,-14-1 0,0 0-16,13-13 15,0 0 48,0 0-16,0-13-32,1-14 1,-1 1-16,0-14 16,0 40-1,1-26-15,-1 12 16</inkml:trace>
  <inkml:trace contextRef="#ctx0" brushRef="#br0" timeOffset="118752.1017">14129 4617 0,'-13'0'125,"13"-26"-125,0-1 16,-14-13-1,14 1-15,0-1 16,0 0-16,0 1 16,0-1-16,0 0 15,0 1 1,0-1-16,0 27 16,0-27-1,0 13-15,14 14 31,-14 0-31,13 13 250,13-13-234,40 0 0,67 13-16,65-27 15,80 27 1,39 0-16,1 0 16,-27 40-1,-106 13-15,-39-40 16,-41 13-1,-65-12-15,0-1 16,-27 0 0,0 0-16,1-13 203,25 0-188,1 0-15,53 0 16,39 0 0,-53 0-16,14 0 15,-40 0 1,-14 0-16,-25 0 16,12 0-1,-13 0-15,1 0 16,-1 0-1,0-13 17,0 13 202,0 0-218,1 0-1,12 0 1,-13 0-16,14 0 16,-1 0-1,-12 0-15,-1 0 16,0 0-16,0 0 15,0 0 1,1 0-16,-14 13 203,0 1-187,0 12-1,0-13 1,0 14 0,0 26-16,0-14 15,0 14 1,0-13-16,0 0 16,0-27-16,0 0 15,0 0 1,-27-39 171,14-14-171,-13 14 0,12 12-16,14 1 15,0 0 1,-13 13-16,13-13 15,0 26 251,0 13-250,13-12-16,-13 12 15,14 1 1,-1-27-16,-13 13 16,13 0-1,-13 0 266,13-13-140,0 0-110,1 0-15,-1 0 0,13-39-16,14-14 15,-13 13 1,-14 0-16,0 1 15,0 39-15,-13-27 16</inkml:trace>
  <inkml:trace contextRef="#ctx0" brushRef="#br0" timeOffset="129345.9258">11933 5027 0,'-14'0'110,"1"0"-95,-26 0 1,-14-13-16,-14-40 16,-38 26-1,-28-39-15,-12 13 16,-14 0-1,0 14-15,27 12 16,39 1 0,1 13-16,26 13 15,26-14-15,14 14 16,12 0 0,1 0-1,-13 0 157,-41 0-172,-91 0 16,-41 0-1,-105 14-15,-119 39 16,39-14-16,53-12 16,93-14-1,66-13-15,27 0 16,65 0-1,27 0-15,14 0 16,12 0 187,-12 13-187,-28-13-1,1 0-15,-40 13 0,14-13 16,-1 0 0,1 0-16,25 0 15,15 0 1,12 0-16,0 0 16,1 0-16,25 0 15,-12 0 1,-1 0-16,14 0 15,-13 0 1,12 0-16,1 0 16,-13 0-1,-1 0 1,14 0 0,0 0-16,0 0 15,-1 0 1,1 14-16,0-14 15,0 13-15,-1-13 16,1 0 0,13 13-16,-13-13 15,0 0 1,0 13 15,-1-13-31,1 14 16,13-1-1,0 0-15,-13 13 16,0-12 0,13 12-16,-14 14 15,1 0 1,13-27-16,0 26 16,0-25-16,-13 12 15,13 1 1,0-1-1,0-13 1,-13-13-16,13 14 16,0-1-1,0 0-15,0 13 32,0-12-32,0-1 15,0 13-15,0 1 16,0 12-1,0-12-15,0 13 16,0-1 0,0-12-16,0-1 15,0 14 1,0-27-16,13 27 16,0 0-1,0-14-15,1 0 16,-1 14-1,0-13-15,0-14 16,-13 0-16,0 0 16,0 1-1,14-14 188,25 0-203,54 0 16,52 0 0,80 0-16,53 13 15,40-13 1,-1 26-16,-92-26 16,-53 13-1,-40-13-15,-39 0 16,-27 0-1,-40 0-15,-12 0 16,12 0 156,40 14-156,67 25-16,65-25 15,93 25 1,0 1-16,0 0 15,-40-14-15,-39 14 16,-53-40 0,-27 13-16,-39-13 15,-27 0 1,-13 0-16,-13 0 16,-1 0-16,-12 0 203,12 0-188,-25 0 1,12-13-16,1 0 16,-14 13-1,0 0-15,0-14 16,-13 1-1,13 13-15,1-26 16,-1-27 0,0 0-16,0 0 15,1 13-15,-14-13 16,0 14 0,13-14-16,-13 13 15,0-26 1,0 13-16,0 0 15,0 0 1,0 27-16,0-14 16,0 0-1,0 27-15,0-13 16,0-14 0,0 27-16,13-27 15,-13 0-15,13 14 16,-13-14-1,0 14-15,0 12 16,0-12 0,0 13-16,14 13 15</inkml:trace>
  <inkml:trace contextRef="#ctx0" brushRef="#br0" timeOffset="133266.9242">17661 4643 0,'0'0'0,"-13"-13"78,-14 0-62,1 0-16,-54-14 16,-12 1-1,-27-14-15,13 14 16,-26-1-1,-14 14-15,14-13 16,0 26-16,12-27 16,15 27-1,12-13-15,27 13 16,-27 0 0,27-13-16,-13 13 15,13 0 1,-27 0-16,27 0 15,0-14 1,-27 14-16,27 0 16,-27 0-16,1 0 15,12 0 1,-12 0-16,-1 0 16,1 0-1,-1 0-15,14 0 16,-40 0-1,26 14-15,0 12 16,1-13 0,26 1-16,-14-14 15,14 13 1,0 0-16,-13 0 16,26 0-16,-14 1 15,15-14 1,-1 13-16,26 0 15,-13-13 1,1 13-16,26-13 16,-14 14-1,-13-1-15,14-13 16,13 13 0,-14 0-16,1 1 15,-1-1 1,1 13-16,-14 1 15,14-1-15,-14 1 16,27-1 0,-27 0-16,14 14 15,-14 0 1,14 0-16,-1-14 16,-13 14-1,14 13-15,13-14 16,-14 14-1,27 0-15,-13 13 16,0 0 0,13 27-16,0 0 15,0-1-15,0 1 16,0-53 0,0 12-16,0 1 15,13-13 1,0 0-16,14 26 15,-14 0 1,13-13-16,14 26 16,-13-26-1,-14 0-15,13 0 16,1-13 0,-14-14-16,27 1 15,-14 12-15,14-12 16,13-1-1,0 1-15,-1-14 16,1 0 0,14 0-16,-15 1 15,41-14 1,-27 0-16,27 0 16,-1 0-1,-25 0-15,-1 0 16,26-14-1,1-25-15,-14 12 16,-13 14-16,-39 13 188,39 0-173,53-13-15,80-14 16,39 14-1,0 13-15,0-13 16,-13 13 0,-53 0-16,-13 0 15,-27 0 1,-26 0-16,-14 0 16,-26 0-1,1 0-15,-28 0 16,1 0-16,-14 0 187,41 0-171,25 0-16,40 0 16,-12 0-1,-41 0-15,13 0 16,-39 0-1,-26 0-15,13 0 16,-27-13 0,0 13-16,0 0 15,0-14 1,1 14-16,-1 0 31,0-13-15,-13 0-16,13 13 15,1-13 1,-1 0 15,0-1-31,0 1 32,-13 0-32,0 0 15,0-27-15,14 0 16,-14-13-1,13-26-15,-13 13 16,0-27 0,26 1-16,-26 25 15,13-25 1,1-1-16,-1 1 16,0-1-1,0 14-15,1 13 16,-14 13-1,13 13-15,-13 13 16,0-12 0,0 26-16,0-14 15,0 1-15,0 12 16,0 1 0,0-13-16,0 12 31,0 1-31,0 0 250,-13 0-235,-14 0-15,1-14 16,-14 14-16,0-14 16,1-12-1,-1-1-15,13 14 16,1-1 0,13 14-16,0 0 15,-1-1 1,14 1-16</inkml:trace>
  <inkml:trace contextRef="#ctx0" brushRef="#br0" timeOffset="149755.66">18904 5345 0,'0'-14'109,"0"1"-93,-13-13-16,0-14 15,13-13 1,-26-13-16,12 0 16,1-27-1,0-13-15,0 67 16,-1-41 0,14 54-16,-13-14 15,13 14-15,0 12 16,-13 1-1,13 0-15,0 0 16,-27 13 265,-12 0-281,12 0 16,-26 0-16,-13-13 16,-26-1-1,-1 1-15,-26 0 16,26 0-1,27-1-15,13 1 16,0 13 0,14-13-16,26 13 15,-1 0 1,-12 0 187,-40 0-187,-14 0-16,-12 13 15,12-13 1,-39 0-16,13 0 16,-13 13-1,14-13-15,-15 14 16,15-14-1,12 26-15,0-13 16,27-13 0,-13 14-16,26-14 15,27 0 1,-14 0-16,0 0 16,27 0-16,0 0 15,-1 0 1,1 0-16,0 0 15,0 0 1,-14 0 0,14 0-1,-27 13-15,1-13 16,12 0 0,-12 0-16,-1 0 15,13 0 1,-12 0-16,-1 0 15,14 0-15,-14 0 16,13 0 0,1-13-16,13-1 15,0 14 1,-1 0-16,14-13 16,-13 0-1,0 0-15,0 13 16,-14-14-1,27 1 1,-13 0 0,-14 13-1,27-13 1,-26 13-16,26-14 16,0 1-16,-13 13 15,0 0 1,13-13-16,-14 0 15,1 13 1,0 0 0,13-13-1,-13 13-15,13-14 16,-14 14 0,14-13-16,-13 13 31,13-13 0,-13 13-15,13 13 77,0 0-93,0 14 16,0-1-16,0 14 16,0 0-1,0-1-15,0-12 16,0 12 0,0-25-16,0 12 15,0 1 1,13-27-16,-13 13 15,0 0 1,-13-26 172,13 0-173,-27-1-15,14-12 16,0 13-16,13-1 15,-13 1 1,0 0-16,-1 13 16,14-13-1,0 0-15,-13 13 47,26 26 172,1-26-219,-1 26 16,0-12-1,0-1-15,-13 13 16,27 1-16,-14-14 15,0 0 1,-13 0-16,0 1 16,13-14 15,1 0 125,-1 0-140,-13-27-1,0 1 17,0 13-32,13 13 15,-13-14 1,13 1 31</inkml:trace>
  <inkml:trace contextRef="#ctx0" brushRef="#br0" timeOffset="154131.8394">5821 5252 0,'-13'-40'235,"-1"-13"-220,1 0-15,0-39 16,0-1 0,-1 1-16,-12-1 15,26 27 1,-13 13-16,13 40 15,0-14-15,0 14 32,13 13 186,93-40-202,119-26-16,225-66 16,211 13-1,-13 26-15,0 27 16,-105 40 0,-120 12-16,-158 14 15,-67 0 1,-66 0-16,-39 0 15,-40 0-15,-13 0 16,-93 0 234,0 14-234,0-1-1,0 0-15,27 0 16,-14-13 0,13 14-16,14-14 15,0 13-15,0-13 31,-1 0-31,14 13 16,-13 0 0,-13 0-16,13 27 15,-14 0 1,1 0-16,12-1 16,-12-26-1,13 14-15,0-1 16,13-12-1,-14-1 1,1 0-16,13 0 16,-13 14-1,0-27-15,-1 26 16,14-13 0,-13 1-16,0-1 15,-14 13 1,14 1-1,-13-14 1,13 0-16,13 1 16,-14-1-16,1 0 15,0-13 1,0 13-16,-1 0 16,1-13-1,-13 14-15,-1-14 16,14 0-1,0 0-15,0 0 16,-1 0 0,1 0-16,0 0 15,0 0 1,-1 0-16,1-14 16,0 1-1,0 13 1,13-13-16,-14 0 31,1 13-31,13-13 31,-13 13 16,0 0-31,0 0-1,-1 0 1,-12 0-16,-1 0 31,14 0-31,0 0 16,0 0-16,0 0 16,-1 0 15,14 13-16,-13-13 17,13 13-32,0 0 31,-13 14-31,0-27 16,-1 26-16,1 1 15,13-1 1,-13-13-1,0-13 1,13 13-16,0 1 16,0-1-1,0 0 1,0 0 0,0 14-1,0-14-15,0 0 16,0 14-1,0-14-15,0 0 16,0 0 0,0 14-16,0-1 15,0 1 1,13-14 0,0-13-1,-13 13-15,0 1 16,13-14-1,1 13-15,-1-13 32,13 0-17,-12 0 1,12 0 0,-13 0-16,14 0 15,-14 0 1,13 0-16,-12-13 15,-1-14 1,0 14-16,13 0 16,-12-14-1,-1 1-15,0 12 16,0 1-16,-13-13 16,14 26-1,-14-27-15,0 1 31,0-1-31,0 14 16,0-27 0,0 27-16,0-26 15,0 12 1,0 14-16,0-14 16,0 1-1,0 13-15,0 0 16,0-1-16,0 1 31,-14 13-15,14-13-1,-13 13 17,0 0-1</inkml:trace>
  <inkml:trace contextRef="#ctx0" brushRef="#br0" timeOffset="158488.246">5239 7673 0,'0'-13'63,"39"13"-32,1 0-16,0 0 1,13 0-16,0 0 16,0 0-1,-27 0-15,0 0 16,-12 0 0,12 0-16,1 0 15,-1 0 1,1 0-16,12 0 15,-12 0-15,-1 0 16,14 0 0,-27-14-16,0 14 15,1 0 1,-1 0 0,-40-13 77,1 13-77,-1-13 0,-26 0-16,14 0 15,-1-1 1,14 1-16,-14 13 15,13-13 1,14 13-16,-13 0 16,13-13-1,-1 13-15,14-14 16,-13 14 15,26 0 125,27 0-140,-14 0 0,27 27-1,0-14-15,0 14 16,13-1 0,-39-13-16,26 0 15,-27 1 1,-13-14-16,14 13 15,-14-13 1,0 0-16,1 0 31</inkml:trace>
  <inkml:trace contextRef="#ctx0" brushRef="#br0" timeOffset="158925.5997">5755 7858 0,'-40'27'16,"80"-54"-16,-106 67 16,26-27-16,0-13 15,14 13 1,26 0-1,-27-13-15,14 0 16,13 14-16</inkml:trace>
  <inkml:trace contextRef="#ctx0" brushRef="#br0" timeOffset="161470.1316">3942 7607 0,'-13'-27'16,"0"14"0,0 0-16,-14 13 15,27-13 1,-26-1-16,12 14 15,1 0-15,-13 0 16,-1 0 0,14 0-1,-13 14 1,12 12 0,-12 1-1,13 25-15,-14-12 16,27 13-16,0-26 15,0 12 1,0-12-16,0-14 16,0 13-1,0 1-15,13-27 16,1 13 0,-1-13-16,-13 13 15,26-13 1,-12 0-16,12 0 15,1 0 1,-14-13-16,13 0 16,-13 0-1,14-27-15,-1 0 16,-26 14-16,14-1 16,-1 1-1,0-1-15,-13 14 16,13 0-1,-13 0 17,0 26 61,14 0-77,-14 27-16,13-14 16,-13 14-1,13 0-15,0-1 16,0 14 0,1 13-16,-1-26 15,0 0 1,0-14-16,1-13 31,-14 1-31,13-14 125,-13-14-109,13 1-16,-13-13 15,13-1-15,-13 14 16,13-13 0,-13-1-16,14 14 15,-14-14 1,0 1-16,0 13 15,13 0 1,-13-1 0</inkml:trace>
  <inkml:trace contextRef="#ctx0" brushRef="#br0" timeOffset="162227.2126">4154 7686 0,'13'0'63,"14"-13"-48,-14 0-15,13-1 16,1 14 0,-14-13-16,0 13 15,0 0 1,1-13-16</inkml:trace>
  <inkml:trace contextRef="#ctx0" brushRef="#br0" timeOffset="163359.9585">4220 7766 0,'-13'0'31,"13"13"1,13-13 155,0 0-171,1 0-1,-1 0-15,0 0 16,0 0 0,0-13-16,14 13 15,-14 0 1,0-14-1,1 14 1,-14-13 31</inkml:trace>
  <inkml:trace contextRef="#ctx0" brushRef="#br0" timeOffset="177352.5052">7646 6800 0,'-13'0'203,"0"-27"-203,13 1 15,-13-14 1,0 0 0,-1-12-16,14 25 15,-13-13-15,13 14 16,-13 0-16,13-1 31,-13 1-15,13 12-1,0 1 1,0 0 0,0 0-16,-14 13 15,-25 0 235,-27 0-234,-93 26 0,-26 1-16,-27 12 15,-13 14-15,27-13 16,-1-14-1,40 14-15,14-27 16,52 0 0,1 14-16,52-27 15,-13 13 1,0-13-16,27 0 16,12 13-16,1-13 15,-13 14 173,-1-1-173,-26-13 1,0 13-16,-13 0 16,13-13-1,1 14-15,-1-1 16,13-13-1,27 13-15,-14-13 16,14 0-16,0 0 16,0 0-1,-1 0-15,1 13 188,0 14-157,0-1-15,13-13-16,0 14 15,-14 13 1,1-27-16,13 13 16,0-13-1,-13 1-15,13 12 16,0-13-16,0 1 15,0-1 1,0 0-16,0 0 16,0 1-1,0-1 1,0 0 0,0 0-16,0 0 31</inkml:trace>
  <inkml:trace contextRef="#ctx0" brushRef="#br0" timeOffset="178757.2861">4762 7594 0,'14'0'141,"12"0"-126,-13 0-15,14 0 16,-14 0 0,0 0-16,1 0 15,-1 0 32,-13 13 31,0 0-62,0 0 0,0 14-16,-13-14 15,13 13 1,-14 1-16,-12-1 15,13-26 1,13 14-16,-14-1 16,1-13-1,0 13-15,13 0 32,-13 0-17,26-13 157,13 0-172,-12 0 16,12 0-1,1 0-15,-14 0 16,13 0 0,-13 0-1,1 0 1,-1 0-16</inkml:trace>
  <inkml:trace contextRef="#ctx0" brushRef="#br0" timeOffset="183101.8389">9419 7541 0,'-13'0'32,"26"0"61,14 0-93,26 0 16,-1 13-16,-12-13 16,0 0-1,0 0-15,-1 0 16,-26 0-1,14 0-15,-14 0 16,0 0 0,1 0 15,-28 0 125,1 0-156,-13 0 16,-1-13-1,14 13-15,-27-14 16,14 1 0,13 13-16,-1-13 15,-12 13 1,26-13-16,-13 13 16,-1 0-1,28 0 220,12 0-220,1 0 1,-14 0-16,13 0 15,-12 0-15,-1 0 16,0 0 0,0 0-16,-13 13 31,13-13 0,-13 13 32,0 0 15,-13 1-78,0-1 15,0 0 1,0 0 0,-1-13-1,14 14 1,0-1 15,-13-13-31,13 13 47,-13-13 47,13 13-79,0 0 17</inkml:trace>
  <inkml:trace contextRef="#ctx0" brushRef="#br0" timeOffset="185032.5781">9300 7223 0,'-13'-13'15,"0"13"1,13-13 0,0-1-1,-14 14 1,1-13-16,0 13 31,0 0-15,-1 0-1,1 0 17,0 0-17,0 0 17,0 0-17,-1 0-15,14 13 16,-13 1-16,13-1 15,-13 0 1,13 0-16,0 1 16,0-1 15,0 0 31,13-13-46,0 0 0,1 0-1,-1 0 17,0 0-1,0-13-16,-13 0 1,13 13 15,-13-14-31,14 1 32,-14 0 30,13 13 16,0 0-47,0 0-15,-13 13 0,14 0-16,-1 1 31,-13-1-31,13 0 16,-13 0-16,13 0 15,1 1 1,-14-1-16,0 0 15,13 0 1,-13 1-16,0-1 16,13-13-1,0 13 1,-13 0 0,0 1 30,13-14-14,1 0 61,-1 0-93,-13-27 16,13-26-16,0 13 16,1 14-1,-1 0-15,-13-1 16,13 14 0,-13-14-16,13 14 15</inkml:trace>
  <inkml:trace contextRef="#ctx0" brushRef="#br0" timeOffset="194411.0964">9274 7144 0,'0'-13'203,"-14"-1"-203,14 1 15,0 0 1,-13-14-16,13 14 16,0-13-1,0 12-15,0-12 16,0 0-1,0-1-15,0 1 16,0-14 0,0 27-16,13-27 15,1 14-15,12 12 16,1-12 0,-14-14-16,13 14 15,1-14 1,12 0-16,1 27 15,13-27 1,-13 1-16,13-14 16,-14 26-1,14 1-15,-13-1 16,13 1-16,0-14 16,26 1-1,0 12-15,-26 1 16,14 12-1,12-25-15,-53 26 16,27-1 0,-26 14-16,12-13 15,-25 0 1,-1 13-16,13-13 16,-12 13-1,25 0-15,1-14 16,0 14-1,39-13-15,-39 13 16,13 0-16,0 0 16,-40 0-1,26 0-15,-25 0 16,-1 0 0,0 0-16,0 0 15,1 13 1,-1-13-1,0 14 1,0 12-16,14-13 16,-1 1-16,1 12 15,-14 0 1,13 1-16,-12-14 16,12 0-1,-13 14-15,0-14 16,1 14-1,12-14-15,1 13 16,-14 14 0,0 0-16,14-14 15,-14 14 1,0-1-16,-13 1 16,13-13-16,-13-1 15,13 0 1,-13-12-16,0 12 15,0-13 1,0 1-16,0-1 16,0 0-1,0 0 1,0 1 0,0-1 46,0 0-46,0 0-1,0 0 1,0 1-16,-13-1 31,0 0-31,0 0 31,0 1-15,13-1 0,-14-13-16,14 13 15,-13 0-15,0-13 16,13 14 0,-13-14-16,13 13 15,0 0 1,-14-13-16,1 0 31,13 13-31,0 0 16,-13-13-1,0 0 1,-1 14 0,14-1-16,-13 0 15,0-13 16,0 0 1,13 13-32,-13-13 15,-1 0 1,14 14 0,-13-14-1,0 0 1,0 0-1,-1 0 1,1 0-16,0 0 31,0 0-31,0 0 32,-1 0-32,1 0 15,0 0 1,0 0-1,13-14 1,-14 1 0,1 0-1,0 0-15,13-14 16,0 1-16,-13-1 31,13 1-31,0 13 16,0-1-1,0 1-15,0 0 32,0 0-1,0-1 0,26 14-15,1-13 15,-14 13-31,0-13 16,0 13-1,14 0-15,-14-13 32,0 13-32,14 0 31,-14 0-31,0 0 15,0 0-15,1 0 16,12 0 0,0 0-16,1 0 31,-14 0-15,0 0-1,1 0-15,-1 0 63,0 0 15,0 0 0,1 0 16</inkml:trace>
  <inkml:trace contextRef="#ctx0" brushRef="#br0" timeOffset="207758.9036">12898 7488 0,'-13'0'16,"0"0"-16,13-14 15,-13 14 1,0 0-16,-1-13 16,1 13 15,0 0-31,0 0 31,-1 0 0,1 0 1,13 13-32,0 1 15,0-1 1,0 13-16,0-12 16,0 12-16,0-13 15,0 14 1,0-14-16,0 0 47,0 0 0,13-13-32,1 0 1,-1 0 46,0 0-46,0-13 46,1 13-62,-14-26 16,13 26 0,-13-13-16,0-1 15,13 1-15,-13 0 32,13 13-32,-13-13 15,0-1 32,0 1 16,13 26 93,-13 14-141,0 13-15,14 12 16,-14 1-16,13-26 16,-13-1-1,0 1-15,13-14 16,-13 0 0,0 0-16,13 1 62,1-14 141,-1 0-187,-13-27-16,13 1 15,-13-1 1,13-26-16,0 27 16,-13-1-1,14 14-15,-14-13 16,0 13 0,13 13-16,-13-14 15,0 1 1,13 13-1,-13-13 1</inkml:trace>
  <inkml:trace contextRef="#ctx0" brushRef="#br0" timeOffset="212877.5138">14618 6707 0,'-26'0'31,"13"0"-15,-27 0-16,27 0 15,-27-13 1,13 13-16,1 0 16,0 0-1,-1 0-15,14 0 16,-14 0-1,14 0-15,0 0 16,-14 0 0,14 0-1,0 0-15,0 0 32,0 0-17,-1 0 1,14 13 78,0 0-79,0 1 1,0 12-16,0 14 15,0-27-15,0 13 16,0-12 0,0 12-16,0 1 15,0-1 1,0-13 15,0 1-15,0-1-1,0 0 32,0 0-31,0 0 15,0 1 16,0-1-47,0 0 47,0 0 0,0 1-32,0-1 17,0 0-17,0 0 1,0 1 15,0-1-31,14-13 16,-14 13 31,26-13 78,0 0-125,-12 0 15,25 0 1,-12 0-16,26 0 16,-14 0-1,-12 0-15,-1 0 16,1 0-1,-14 0 1,0 0 0,1 0-16,-1 0 47,0 0 46,-13-13-30,0 0-48,0-1-15,0-25 16,0-1 0,13-13-16,-13 27 15,0-27 1,0 13-16,13 13 16,-13-12-1,0-1-15,0 27 16,0-27-1,0 14-15,0 12 32,0 1-32</inkml:trace>
  <inkml:trace contextRef="#ctx0" brushRef="#br0" timeOffset="215617.0489">17132 6548 0,'-13'0'78,"-1"0"-62,-12 0-16,-1 27 16,1-14-16,13 14 15,-1 12 1,-12-26-16,0 14 16,12-1-1,14-12-15,-13-1 16,13 13-1,0-12 1,0-1 0,0 0-1,0 0 17,13-13-17,1 0 1,-1 0 15,0 0-15,0 0 15,0-13-15,1 0-1,-14-14 1,0 14-16,13 0 15,-13 0-15,13-1 16,-13 1 15,13 0-31,-13 26 157,14 14-142,-14-1 1,0 1-16,13-14 15,-13 13 1,0 1-16,0-1 31,0-13-31,13 1 47,0-14 47,1-27-63,-1 1-31,0-27 16,-13 26-1,13 1-15,-13-14 16,13 40-16,-13-26 16,0 12-1</inkml:trace>
  <inkml:trace contextRef="#ctx0" brushRef="#br0" timeOffset="217779.3209">16960 6707 0,'-13'-13'47,"-1"13"-47,-12 0 31,-1-13-31,14 13 16,-27 0-1,-12 0-15,12 0 16,-13 0-16,13 0 16,14 0-1,-14 0-15,0 0 16,14 13 0,13-13-16,0 0 15,-1 0 1,14 13-1,0 0 110,0 1-125,0 25 16,0 1 0,0 13-16,0 0 15,0-13 1,0-1-16,0-12 16,0 12-1,14-12-15,-1-14 16,-13 0-1,0 1-15,13-14 16,-13 13-16,13-13 16,-13 13-1,0 0 32,0 0 31,13-13-15,1 0-48,12 0 17,14 0-32,-27 0 15,27 0 1,13 0-16,-40 0 16,27 0-1,-14 0-15,-13 0 16,0 0-16,1 0 15,-1 0 1,0 0 15,-13-13-15,0 0 140,0 0-156,0-14 16,0 1-1,0-1-15,0-12 16,13-14 0,-13 40-16,0-14 15,0 1-15,0 12 32,0 1-32,0 0 46,0 0-30,0-1 47</inkml:trace>
  <inkml:trace contextRef="#ctx0" brushRef="#br0" timeOffset="235910.279">13930 8678 0,'0'-13'0,"-26"0"16,-1 13-1,14-13-15,-27 13 16,1-14 0,-1 1-16,14 0 15,-27 13 1,13 0-16,-13 0 15,13 0-15,-12 0 16,12 0 0,13 0-16,-26 0 15,14 0 1,12 0-16,-12 0 16,-1 0-1,13 0-15,1 0 16,-14 0-1,27 0-15,-13 13 16,12-13 0,1 0-16,-13 13 15,-1 1 1,1 12-16,13-13 16,-14 1-16,-13-1 15,14 13 1,0 1-16,-1-1 15,-13 1 1,14-14-16,13 0 16,-14 0-1,1 14-15,13-14 16,-14 0 0,27 0-1,-13-13-15,13 14 31,-13-14 1,13 13-32,-14 13 15,1-12 1,0 25-16,13 14 16,0-13-1,0-14-15,0 14 16,0 0-1,0-14-15,0 27 16,0-13-16,0-1 16,0 14-1,0-13-15,0 13 16,0-27 0,0 1-16,0 13 15,13-27 1,0 13-16,-13-12 15,14-1 1,-1 0-16,-13 13 16,13-12-1,0 12-15,1 14 16,-1-14-16,13 1 16,-13 12-1,1-12-15,-1 13 16,13-14-1,-12 0-15,12 14 16,-13-13 0,1-14-16,-1 0 15,0 0 1,0 1-16,14-14 31,-14 13-31</inkml:trace>
  <inkml:trace contextRef="#ctx0" brushRef="#br0" timeOffset="240993.0515">16047 6826 0,'0'13'78,"0"40"-62,0 14-16,0 12 16,0 14-1,0 26-15,0-40 16,0 14 0,0-1-16,0 1 15,0-1 1,0 14-16,0-13 15,0-1-15,0-12 16,0-27 0,0-14-16,0-25 15,0 12 1,0-13-16,0 1 31,0-1-31,0 0 16,0 13-1,0 1 1,0 13 0,0-14-16,0-13 15,0 14-15,0-14 16,0 0 15,13-13 204,40 0-220,26 0-15,14-13 16,26 0-16,-13-14 15,-13 27 1,26 0-16,-40 0 16,40 0-1,-40 0-15,14 0 16,-27 0 0,-13 0-16,0 0 15,-40 0 1,14 0-16,-14 0 15,0 0 173,67-26-188,78-27 16,14 26-16,27-12 15,-14-1 1,-53 27-16,-39 0 15,-1 13 1,-39-14-16,-13 14 16,0 0-1,-1 0-15,-25 0 16,12 0 0,1 0-16,-1 0 15,-13 0 1,0 0-16,14 0 15,-14 0 1,0 0 0,1 0-1,-1 0 32,-13-13 16,0 0-48,0-27 1,-27-13 0,-26-66-16,-13 0 15,13-13 1,-26-27-16,26 0 15,0-26 1,27 53-16,13 13 16,-14 26-1,27 40-15,0 40 16,0-13 0,0 12-16,-13 14 250,-40-13-235,-40 13 1,-39-13-16,0 13 15,-67 0 1,-26-13-16,14 13 16,-14 0-1,26 0-15,27 0 16,-26 0-16,52 0 16,27-27-1,53 27-15,27 0 16,25 0-1,1 0-15,0 0 16,-14 0 203,-25 0-204,-41 27-15,27-14 16,-27-13 0,40 13-16,27 0 15,-1-13 1,14 0-16,0 0 31</inkml:trace>
  <inkml:trace contextRef="#ctx0" brushRef="#br0" timeOffset="242528.2569">16444 10292 0,'0'40'46,"13"0"-46,0 13 16,1-14 0,-1 1-16,-13 0 15,13-14 1,0-26-16,-13 13 16,0 1-1,13-14 16,1-27 1,12-26-32,27-39 15,13-14 1,-13 40-16,0-14 16,-27 14-16,1 53 15,-14-14 1,0 1-16,1 26 47</inkml:trace>
  <inkml:trace contextRef="#ctx0" brushRef="#br0" timeOffset="243690.4497">17595 10213 0,'0'0'15,"13"13"-15,-13 0 31,0 1-31,0 12 32,13-13-32,-13 1 15,0-1 1,0 0-16,0 0 31,0 0 32,13-13-1,14-13-46,-14-26-16,40-28 15,-13-12 1,-14 26-16,1 0 16,-1 27-1,-13-1-15,1 14 16,-1 0-16,-13 0 31</inkml:trace>
  <inkml:trace contextRef="#ctx0" brushRef="#br0" timeOffset="251453.2161">15094 10120 0,'0'27'31,"0"-1"-15,0 1 0,14 12-16,-14-25 15,13-1 1,-13 0-16,0 0 31,13-13 78,0 0-46,14-13-63,-14-13 16,27-14-1,-1 0-15,1-13 16,26 0-1,-26 14-15,0-1 16,-27 14-16,0-1 16,0 27-1,1-13-15,-14 0 16</inkml:trace>
  <inkml:trace contextRef="#ctx0" brushRef="#br0" timeOffset="256033.8866">11509 10173 0,'0'13'78,"0"1"-78,14 12 16,12 1-1,-13-1-15,1 1 16,-1-14 15,0-13 32,0 0-1,14-53-46,26-27-16,-14 1 15,27-14 1,-26 27-16,-13 13 16,-1 27-1,0-1-15,-12 27 16,-14-13-1,0 0-15,13 13 32</inkml:trace>
  <inkml:trace contextRef="#ctx0" brushRef="#br0" timeOffset="261363.3138">8189 10253 0,'13'26'672,"0"-13"-641,1 1-31,-14-1 47,13-13-32,0 0 95,13 0-79,-12 0-31,-1-27 16,13-12-1,14 12-15,-13 1 16,12-14-16,-12 0 16,-27 14-1,13 13-15,0 13 16,0-14-1,-13 1-15</inkml:trace>
  <inkml:trace contextRef="#ctx0" brushRef="#br0" timeOffset="267348.5157">5226 9062 0,'-14'0'172,"14"40"-172,0 26 15,0 26 1,0-25-16,0-1 16,0 0-16,0 0 15,0 0 1,0 14-16,0-1 16,0 0-1,0-39-15,0 13 16,0 0-1,0-40-15,0 27 16,0-27 0,0 0-1,0 0 1,0 1 0,0 12 202,0-13-202,14 27-16,-1 0 16,0 13-1,0-14-15,0-25 16,-13 12-1,0-13-15,0 0 32,0 1-32,14-14 156,-1 0-140,13 0-16,40 0 15,67 0-15,-1-14 16,14 1-1,-1 13-15,14-13 16,-27 0 0,0 13-16,-39 0 15,-27 0 1,0 0-16,-13 0 16,0-13-1,0 13-15,-26 0 16,12 0-1,-12 0-15,-14 0 16,13 0-16,-12 0 16,-1 0-1,0 0-15,0 0 16,1 0 0,-1 0-16,0 0 15,0 0 1,0 0-1,1 0 1,-1 0 0,0 0 15,0 0-31,1 0 16,-1 0-1,0 0 1,0 0-1,1-14 17,-1 14-32,0 0 31,0 0 0,-13-13 16,13 13-47,1 0 16,-1 0-1,-13-13 1,26 13 0,-12 0-16,-1 0 31,0 0-31,-13-13 31,13 13-31,0-14 31,-13 1 32,0 0-48,14 0-15,-14-14 16,0-12 0,13-1-16,-13-13 15,0-13-15,0-27 16,0 27 0,0-27-16,0 27 15,0 0 1,0 0-16,0-13 15,0 12 1,0 1-16,0 0 16,0 0-1,0 13-15,0 13 16,0 14 0,0-14-16,0 27 15,0 0 1,0 0-16,0-1 15,-13 1 267,-14 0-267,-12 0-15,-1-14 16,0 14 0,-39-13-16,39 12 15,-52 1-15,-1 0 16,-26 0-1,13 13-15,-13 0 16,13 0 0,-13 0-16,13 0 15,-13 13 1,27 0-16,-1 0 16,0 14-1,1-14-15,-1 0 16,27-13-16,-27 0 15,27 0 1,13 0-16,14 0 16,-1 0-1,14 0-15,12 0 16,-12 0 0,13 0-16,-1 0 31,1 0 0</inkml:trace>
  <inkml:trace contextRef="#ctx0" brushRef="#br0" timeOffset="268876.0168">9207 8930 0,'-13'0'63,"13"13"-48,0 13-15,0 14 16,0 0 0,0 26-16,0-26 15,0-1-15,0 14 16,0-26-1,0 12-15,0 14 16,0-26 0,0 12-16,0-12 15,0-1 1,0 1-16,0 12 16,0-25-16,0 25 15,0 1 1,0-13-16,0 12 15,0 1 1,0-14-16,0 14 16,0-14-1,0 1-15,0-14 16,0 14 0,0-14-1,0 0 1,0 0-1,0 1-15,0-1 16,0 13 0,0-13-1,0 14 1,0-14 15,13 14-31,-13-14 31,0 0-31,14-13 16,-14 13 0,13 1-1,-13-1 1,13-13 0,0 0-1,1 13 1,-1-13-16,0 0 15,0 13 1,1-13-16,12 0 16,0 0-1,27 0-15,0 0 16</inkml:trace>
  <inkml:trace contextRef="#ctx0" brushRef="#br0" timeOffset="270685.6534">10358 10054 0,'14'0'187,"25"0"-171,14 0 0,0-13-16,0 13 15,-26 0 1,12 0-16,1 0 15,-14 0 1,1 0-16,-1 0 16,1 0-16,-1 0 15,-13 0 1,14 0-16,-14 0 16,0 0-1,1 0-15,-1 0 16,0 0-1,0 0-15,1 0 16,-1 0 0,0 0-1,0 0 17,0 0-32,1 0 31,-1 0 31,0 0-46,0 0 46,1 0 1,-1-40-32,0-13-15,0-66-16,-13-13 15,13 0 1,1-1-16,-14 41 16,0-1-1,0 27-15,0 13 16,0 27 0,0-1-16,0 14 15,0-13 1,0 12-16,0 1 31,-27 13 219,1-26-234,-14-1-1,-39 1-15,13-14 16,-53-13 0,-1 0-16,-25 0 15,13 14-15,13 12 16,0-13-1,26 27-15,0 0 16,54 13 0,-41-13-16,14 13 15,26 0 1,-12 0-16,12 0 16,0 0-1,0 0-15,1 0 16,-1 0-1,14 0-15,-1 0 16,14 0-16,-14 0 16,14 0-1,0 0-15,0 0 16,-14 0 0,14 0-1,0 0 1,0 13-16,-1-13 15,14 13 1,-13-13-16</inkml:trace>
  <inkml:trace contextRef="#ctx0" brushRef="#br0" timeOffset="273755.0748">12369 9049 0,'0'13'78,"0"27"-78,27 26 15,-1 26 1,27 54-16,-13-14 16,-1 1-1,-12-14-15,-14 0 16,0-53-16,14 0 15,-27-13 1,0-13-16,0-14 16,0 0-1,0-12 1,0-1 0,0 0-16,0 0 31,0 1-31,0-1 15,0 0 1,0 0 0,0 1-1,26-14 204,14 0-203,39-14-1,40 1-15,14-13 16,-1-1 0,0 14-16,1 13 15,-14-13 1,-27 13-16,-26-14 15,27 14-15,-27 0 16,-13 0 0,13 0-16,-26 0 15,-14 0 1,1 0-16,-14 0 16,0 0 187,27 0-188,13 0-15,13 0 16,0 0 0,0 0-16,14 0 15,-54 0 1,14 0-16,-27 0 15,0 0 1,1 0 0,-14-26 140,0 13-140,0-67-16,-14 14 15,-12-26 1,26-14-16,0-13 15,0-14 1,-13 1-16,13 40 16,0-1-16,0 53 15,0-13 1,0 27-16,0 13 16,0-1-1,0 1 1,-14 13 234,-12 0-250,-27-13 15,-40 0 1,-39 0-16,-27-1 16,-39-12-16,-1 13 15,28 13 1,12 0-16,53 0 16,13 0-1,27 0-15,26 0 16,1 0-1,26 0-15,-14 0 16,14 0 0,0 0-16,-1 0 15,1 0 1,0 0 0,0 0-1</inkml:trace>
  <inkml:trace contextRef="#ctx0" brushRef="#br0" timeOffset="282380.0172">4762 11747 0,'0'14'110,"0"12"-110,0-13 15,0 14 1,0 13 0,0-27-16,0 0 15,0 0-15,0 0 16,0 1 0,27-14 124,-1 0-140,-12-27 16,12 14-1,14-13-15,-14 12 16,-13-12 0,14-1-16,-1 14 15,14-13-15,-27 12 16,14-12 0,12 13-16,-12-14 15,-27 14 1,26 13-16,-12-13 15,-14 0 1,13 13 0,-13-14-1,13 14-15</inkml:trace>
  <inkml:trace contextRef="#ctx0" brushRef="#br0" timeOffset="284047.8902">6456 11747 0,'0'0'0,"0"14"125,0-1-125,0 0 16,13-13-1,-13 13 1,13 1 0,1-14 31,-1 0-47,0 0 15,0 0 1,14 0-16,-14 0 15,27-27 1,-1-13-16,1 14 16,0-14-16,-14 14 15,-13-1 1,1 27-16,-1-13 16,0 0-1</inkml:trace>
  <inkml:trace contextRef="#ctx0" brushRef="#br0" timeOffset="285859.6507">8665 11549 0,'0'13'47,"0"27"-31,13-14-1,-13-12-15,0-1 16,0 13-16,0-12 31,0-1 0,14-13 79,-1 0-95,0 0-15,13 0 16,14-27 0,13 1-16,0-14 15,0 14-15,0-1 16,-13 14-1,-14 0-15,-13 0 16,0-1-16,1 14 16</inkml:trace>
  <inkml:trace contextRef="#ctx0" brushRef="#br0" timeOffset="287059.8785">10279 11589 0,'0'13'47,"0"0"-31,0 0-1,0 1-15,0-1 16,0 0-1,0 0-15,0 1 16,0-1-16,0 0 31,13-13 32,1 0-48,25 0 1,14-13-16,26-40 16,1-40-1,-1 14-15,-13 26 16,-13 13-16,-26 14 16,-1-1-1,-26 14-15,13 13 16</inkml:trace>
  <inkml:trace contextRef="#ctx0" brushRef="#br0" timeOffset="288546.9861">12263 11602 0,'0'-13'15,"-13"13"63,13 13-62,0 13 0,0 14-16,0-27 15,0 1 1,0-1-16,0 0 47,13-13 15,14-13-46,39-27-1,0 0-15,14-12 16,-14-1 0,-13 26-16,-27 1 15,-13-1 1,1 14-16,-1 13 16,0 0-1,-13-13 1</inkml:trace>
  <inkml:trace contextRef="#ctx0" brushRef="#br0" timeOffset="289952.2068">13811 11628 0,'0'0'0,"-13"0"31,0 14 1,13 12-32,-13-26 15,13 27 1,0-1-1,0-13-15,-14-13 16,14 13 0,0 1 15,0-28 78,14 1-93,25-13-16,-12-1 16,12-12-16,1-1 15,-13 14 1,-14 12-16,0 1 15,0 13 1</inkml:trace>
  <inkml:trace contextRef="#ctx0" brushRef="#br0" timeOffset="295355.1598">8334 10306 0,'0'26'125,"0"14"-109,0-14-1,0 14-15,0-1 16,0-12-16,0 26 15,0-13 1,0-14-16,0 14 16,0-1-1,0-25-15,0 12 16,0-13 0,0 1-16,0-1 15,0 0-15,0 0 31,14 0-31,-14 1 32,0-1-32,0 0 15,0 0 1,0 1-16,0-1 16,0 0 15,0 0 0,0 1 0,0-1-15,0 13 0,0-13-1,0 1 1,0-1-16,0 0 15,0 0 1,0 14-16,0-1 16,0-13-1,0 1 1,0 12-16,0-13 16,0 27-1,0-13-15,0-1 31,0-13-31,0 0 79</inkml:trace>
  <inkml:trace contextRef="#ctx0" brushRef="#br0" timeOffset="296358.1476">8202 11192 0,'0'13'78,"0"14"-62,13 12-1,14 1-15,-14-14 16,0 1-1,14 13-15,-14-27 16,0 0-16,0 0 31,-13 0-31,14-13 16,-1 14 0,0-14 15,-13 13-16,13-13 32,1 0 63,-1 0-95,0-13 1,13-40-16,1-27 16,-1 14-1,-12 27-15,-1-1 16,0 13-16,-13 14 15,0 0 1</inkml:trace>
  <inkml:trace contextRef="#ctx0" brushRef="#br0" timeOffset="297882.1228">8176 11615 0,'13'0'93,"27"0"-93,-14 0 16,0 0 0,14 0-16,-13 13 15,-14-13 1,0 14-16,0-1 16,1 0-1,-14 0 1,13 1-16,-13-1 31,0 0-31,0 13 31,0-12-31,-13 12 32,-1 1-32,-12-1 31,-1-13-31,14 14 15,-13-14 1,12 0 0,14 0-1,-13-13 1,13 14 0,13-14 109,14 0-110,-14 0 1,14 0-16,-1 0 15,-13 0 1,1 0-16,-1 0 16,0 0-1,0 0 17</inkml:trace>
  <inkml:trace contextRef="#ctx0" brushRef="#br0" timeOffset="300437.4977">8057 10967 0,'-14'0'15,"14"-13"16,14 13 48,-1-13-64,13 13-15,-13 0 16,1 0-16,-1 0 15,0 0 1,-13 13 93,0 0-93,0 0-16,0 0 16,0 1-16,0-1 31,0 0-31,-13-13 31,13 13 0,13-13 110,-13 14-141,13-14 16,1 0-1,-1 0 17,-13 13-17,13-13 16,-13 13 1,0 0-17,0 0 1,-13 1 0,-14-1-1,1 0-15,-1 0 16,14-13-1,-13 14-15,13-1 16,-1-13-16,1 0 16,0 0-1</inkml:trace>
  <inkml:trace contextRef="#ctx0" brushRef="#br0" timeOffset="302104.9653">11840 10200 0,'-13'0'0,"0"0"16,13 13 93,0 0-109,0 14 16,0 26-1,0-14-15,0 54 16,13-27 0,0 53-16,14 0 15,12 0 1,-26-13-16,27-13 15,-27-14 1,-13-26-16,14-27 16,-14 1-16,0-14 15,0 13 1,0-12-16,0-1 16,0 0-1,0 0-15,0 14 16,0-1-1,0-12-15,0-1 16,0 0 0,0 0-1,0 0 1,0 1 0,0 12-1,0 1 1,0-14-1</inkml:trace>
  <inkml:trace contextRef="#ctx0" brushRef="#br0" timeOffset="303519.2533">11840 11642 0,'0'13'78,"0"13"-78,0 14 16,0 0-1,0-14-15,0 1 16,0-14-16,0 0 15,0 0 1,0 1-16,13-14 172,1 0-156,-1 0-1,0 0-15,0 0 16,0 0 31,1 0-16,-14-14 47,0-12-62,0-1-1,0 14-15,0 0 16,0 0 0,0 52 124,0-12-140,0 26 16,0 0-1,0-14-15,0-12 16,0-1 0,0-12-16,0 12 15,0-13-15,0 0 110</inkml:trace>
  <inkml:trace contextRef="#ctx0" brushRef="#br0" timeOffset="304873.7557">11721 10954 0,'-13'0'62,"0"0"-46,-1 0-1,1 0 1,0 13-16,-14 27 16,14-14-1,13 1-15,-13-1 16,13-13-1,0 14-15,-13-14 16,13 13 0,0-12-1,0-1 1,0 0 0,0 14-1,0-14 1,13-13-16,0 0 15,0 13 1,1-13-16,12 0 16,1 0-1,-14 0 1,0 0 0,0 0-1,0 0 16,-13-13-15,0 0 0,0-1 15,0 1-31,0 0 31,0 0-15,0-1-1,-13 14-15,0 0 16,0 0 0,0-13-1,-1 13 1,1 0 15,0 0 0</inkml:trace>
  <inkml:trace contextRef="#ctx0" brushRef="#br0" timeOffset="306297.7473">15240 10319 0,'0'13'46,"13"13"-46,-13-12 16,0 25 0,0-12-16,0 12 15,0 14 1,0 14-16,0-1 16,0 0-1,0 26-15,0-25 16,0 12-1,13-13-15,-13 0 16,0-26-16,0-14 16,0-12-1,0-1-15,0 0 16</inkml:trace>
  <inkml:trace contextRef="#ctx0" brushRef="#br0" timeOffset="306702.192">15266 11205 0,'0'27'31,"0"-14"63,0 0-78,0 0-1,0 14 1,0-14-1,0 13-15,0 1 16,0-1 0,0 1-16,0-14 15,0 13 1,0-12-16,0-1 31</inkml:trace>
  <inkml:trace contextRef="#ctx0" brushRef="#br0" timeOffset="307652.2558">15161 11576 0,'0'13'16,"-14"-13"-1,14 13 32,40 0 156,-27-13-187,14 13-16,-14-13 16,0 14-1,0-14-15,-13 13 16,14-13-16,-14 13 31,0 0-15,13-13-1,-13 14-15,0-1 16,0 0 0,0 0-1,0 0 1,-13-13-1,-14 14-15,1-1 32,-1-13-32,14 0 31,0 0-15</inkml:trace>
  <inkml:trace contextRef="#ctx0" brushRef="#br0" timeOffset="308358.4235">15174 11562 0,'13'0'31,"14"0"-15,12 0-1,-12-13 1,12 13-16,-12-13 16,-1 13-1,1-13-15,-14 13 16,0 0-1</inkml:trace>
  <inkml:trace contextRef="#ctx0" brushRef="#br0" timeOffset="309743.8826">15650 11007 0,'0'0'0,"0"-14"16,-13 14-1,0-13-15,-1 13 16,14-13 0,-13 13-16,0 0 15,0 0-15,-1 0 16,1 0 0,0 0-1,0 0 1,13 13-16,-13 0 15,-1 1 1,14-1-16,-13 0 16,13 0-1,0 1-15,0-1 16,13-13 46,14 0-30,-14 0-32,-13-13 15,13-1 1,0 14 0,-13-13-1,0 0 1,14 13 46,-1 0 1,0 0-63,-13 13 15,0 0 1,0 1 0,0-1-16,13-13 15,-13 13 32,0 0-16</inkml:trace>
  <inkml:trace contextRef="#ctx0" brushRef="#br0" timeOffset="311095.9541">16444 10649 0,'0'14'47,"0"-1"-47,0 27 16,0-1 0,0 14-16,0 0 15,0 40 1,0-27-16,0 13 15,0 1 1,0 12-16,0-26 16,0 1-1,0-15-15,13 1 16,-13-26 0,0-14-1,0 0-15</inkml:trace>
  <inkml:trace contextRef="#ctx0" brushRef="#br0" timeOffset="311813.9779">16351 11523 0,'27'26'78,"-1"27"-63,14 13 1,-14-13-16,1-27 16,-1-12-16,-26-1 15,13 0 1,1 0-16,-1-13 31,0 0 0,0 0-31,1-53 16,12 1 0,1-28-16,-14-12 15,13 39 1,-13 0-16,1 13 16,-14 27-16,13 0 15,-13-1 1</inkml:trace>
  <inkml:trace contextRef="#ctx0" brushRef="#br0" timeOffset="312837.5831">16695 11734 0,'0'-13'15,"0"0"1,13 13-16,14-13 16,13 13-1,-27 0-15,26 0 16,-12 0-16,-14 26 15,14 0 1,-14 1-16,0-1 16,-13 14-1,0-13-15,0-1 16,0 0 0,-26 1-16,-1-1 15,-13 14 1,1-27-16,12 1 15,1 12 1,13-13-16,-1-13 16,1 13-1,40-13 126,-14 0-141,13 0 16,-12 0-1,25 0-15,-12 0 16,-14-13-1,0 13 1,0 0-16</inkml:trace>
  <inkml:trace contextRef="#ctx0" brushRef="#br0" timeOffset="313663.9016">16907 11139 0,'0'13'31,"0"14"-15,0-1-16,0 1 15,0-14 1,0 13-16,0-13 15,0 1 17,0-1-1,0 0-15</inkml:trace>
  <inkml:trace contextRef="#ctx0" brushRef="#br0" timeOffset="314764.9915">16986 11152 0,'0'0'0,"0"-13"31,-13 13 16,0 0-31,13 26-1,0 1-15,0 13 16,0-27-1,0 13-15,0-13 16,0 1-16,0-1 16,0 0-1,13-13 1,0 0 0,14 0-16,-14 0 15,13 0 1,1 0-16,-27-13 15,13 0 1,0-1-16,1 1 31,-14 0-31,0 0 16,0 0-16,0-1 16,0 1-1,0 0 1,-27 13-1,27-13-15,-26 13 16,12-14 0,1 1 15</inkml:trace>
  <inkml:trace contextRef="#ctx0" brushRef="#br0" timeOffset="316380.8962">17740 10610 0,'0'26'47,"0"14"-31,0 26-16,0 27 15,0-1 1,14-26-16,-14 14 16,0-54-1,13 14-15,-13 0 16,0-27-16,0 27 15,0-1 1,0-12-16,13 12 16,-13-12-1,0-14-15,0 0 16,0 1 0,0-1 46</inkml:trace>
  <inkml:trace contextRef="#ctx0" brushRef="#br0" timeOffset="317039.0809">17674 11390 0,'0'14'47,"27"38"-47,-1-12 0,1-13 16,-1-1 0,0 1-16,-26-14 15,14-13 1,-1 0 15,0 0-15,14-13-1,-1-27-15,1 0 16,-14 14-16,0 12 16,-13-12-1,13 26 1</inkml:trace>
  <inkml:trace contextRef="#ctx0" brushRef="#br0" timeOffset="318261.413">18111 11774 0,'0'0'0,"-14"0"0,1 0 15,0 0-15,0 0 16,0 0 0,-1 0-1,14 26 1,-13 1-16,13 13 16,-13-1-1,13 1-15,0-27 16,0 27-1,0-27-15,0 0 16,0 14 0,0-14-16,0 13 15,13 1-15,14-1 16,-14-12 0,13-1-16,-13 0 15,1 0 1,12-13-16,-26 14 31,13-14-31,1 0 31,-14-14 16,0-12-47,0 13 16,-14-1-1,14 1-15,-26 0 16,-14 0 0,27-1-1,-13 14 1,-1-13-16,14 13 16,-14 0-1,1 0-15,13 0 31,0 0-31,-1 0 47</inkml:trace>
  <inkml:trace contextRef="#ctx0" brushRef="#br0" timeOffset="319151.0691">18481 11139 0,'0'26'47,"0"-12"-47,0 39 16,0-14 0,0 1-16,0-14 15,0 1-15,0-14 16,0 0-1,0 1-15,0-1 16,0 0 15,0 0 16</inkml:trace>
  <inkml:trace contextRef="#ctx0" brushRef="#br0" timeOffset="319929.1947">18600 11192 0,'0'13'63,"0"0"-48,0 14-15,0 12 16,0-25 0,0 12-16,0-13 15,0 1-15,0-1 16,0 0 0,0 0-16,0 1 15,0-1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07:36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5728 12078 0,'0'40'94,"0"0"-94,0-1 15,13 14 1,-13 13-16,14 14 16,-14-14-1,0 0-15,13 13 16,-13-39-1,0 0-15,0-1 16,0-25 0,0-1-16,0 0 15,26-13 126,27 0-125,27 0-16,25 0 15,54 0-15,0 0 16,13 0-1,0-13-15,-27 13 16,-39 0 0,-40 0-16,1 0 15,-28 0 1,1 0-16,-27 0 16,0 0-1,1 0-15,-1 0 16,0 0 15,0 0 0,1 0 1,-1 0-17,0 0 79,-13-13-78,0-1-1,0-12-15,0-27 16,0 0-1,0-13-15,0 0 16,0 0 0,0 0-16,0 13 15,0 26 1,0-12-16,0 12 16,0 14-1,0-14-15,0 14 16</inkml:trace>
  <inkml:trace contextRef="#ctx0" brushRef="#br0" timeOffset="9216.3901">9591 12158 0</inkml:trace>
  <inkml:trace contextRef="#ctx0" brushRef="#br0" timeOffset="10971.5365">15253 10755 0,'13'0'62,"54"0"-46,52 0-16,53 0 15,26 0 1,40 0-16,-13 0 16,13 0-1,0 0-15,0 0 16,-13 0 0,-13 0-16,-14 0 15,1 0 1,-40-13-16,-14 13 15,-26-13 1,0-14-16,-26 14 16,-40 0-16,-13 0 15,-14-1 1,0 14-16</inkml:trace>
  <inkml:trace contextRef="#ctx0" brushRef="#br0" timeOffset="12285.7947">19076 8665 0,'146'-40'0,"79"-13"16,119-39-16,238-54 15,-106 67 1,14-27-16,-107 40 16,-39 13-16,-145 40 15,-14 0 1,-93-14-16,-52 14 16,-13 13-1,-1 0-15</inkml:trace>
  <inkml:trace contextRef="#ctx0" brushRef="#br0" timeOffset="13246.9345">18706 6588 0,'13'0'46,"53"0"-30,53-13-16,93-14 16,172-25-1,171-1-15,-39 0 16,-92 0-16,-94 13 16,-25 0-1,-107-26-15,-66 40 16,-26-14-1</inkml:trace>
  <inkml:trace contextRef="#ctx0" brushRef="#br0" timeOffset="14217.3124">18375 4591 0,'0'-14'31,"14"1"-15,52-27-16,145-39 15,107-27 1,264-39-16,-53 65 15,-53 1 1,-52 26-16,-147 40 16,-52-14-16,-53 27 15,-79 0 1,-27 0-16,-39 0 16,-14 0-1</inkml:trace>
  <inkml:trace contextRef="#ctx0" brushRef="#br0" timeOffset="15085.5416">18124 2659 0,'-13'0'16,"26"0"62,80-13-78,184-27 16,200-13-1,39 0-15,-67 27 16,-171 26-16,-79 0 16,-67 0-1,-40 0-15,-39 0 16,-39 0 0,-1 0-16</inkml:trace>
  <inkml:trace contextRef="#ctx0" brushRef="#br0" timeOffset="16985.3927">18719 10491 0,'0'13'31,"13"0"-15,1 14-16,-1-1 15,-13 14 1,13-14-16,0 14 16,1 0-1,-14-27-15,13 0 16,-13 0 0,13-13 30,14-26-14,12-40-32,67-40 15,0-13 1,0 0-16,13 13 16,-40 40-1,-13 0-15,-39 52 16</inkml:trace>
  <inkml:trace contextRef="#ctx0" brushRef="#br0" timeOffset="18069.2389">22251 7527 0,'0'27'31,"14"26"-15,-14-27-16,0 27 15,0 0-15,0 0 16,0-27 0,13 1-16,-13-14 15,0 0 1,13 1-16,-13-1 31,13-13 16,14-13-31,26-14-16,-14-52 15,94-40-15,-14-53 16</inkml:trace>
  <inkml:trace contextRef="#ctx0" brushRef="#br0" timeOffset="18976.683">21511 5900 0,'0'27'63,"13"12"-48,0 1-15,0-27 16,-13 0 0,14 1-16,25-28 78,27-91-63,40-28 1,26-39-16,-12 14 16,-15 25-1,28 14-15</inkml:trace>
  <inkml:trace contextRef="#ctx0" brushRef="#br0" timeOffset="20068.2631">20955 3506 0,'0'-14'62,"13"28"16,0 25-62,1-12-16,-14 13 16,13-40-1,-13 13-15,13 0 16,0-13 15,27-40-15,53-105-1,12-14 1,1-26-16</inkml:trace>
  <inkml:trace contextRef="#ctx0" brushRef="#br0" timeOffset="20957.4125">20968 2130 0,'0'119'0,"0"-26"16,0-27-1,0-27-15,0-12 16,0-1 0,0-12-1,13-14 79,14-14-78,13-52-1,65-119-15,67-66 16,40-27-16,-106 119 16</inkml:trace>
  <inkml:trace contextRef="#ctx0" brushRef="#br0" timeOffset="32891.8611">11311 11668 0,'0'-13'16,"0"0"0,0-1-1,0 1 1,0 0 0,0 0-16,0 0 15,0-1 1,-13 14-16,-1-13 15,14 0 1,-13 13-16,0-13 16,13-1-1,-26 1-15,12 13 16,1-13 0,-13 13-16,-1-13 15,14 13-15,-14-14 16,14 14-1,0 0 1,0 0-16,0 0 16,-1 0-16,-12 0 15,13 0 1,-1 0 0,1 0-1,0 0-15,0 14 16,0-1-1,-1 0 1,1 0 0,0 14-16,0-1 15,-1-26-15,14 27 16,-13 12 0,13-25-16,0 25 15,0-12 1,0-14-16,0 27 15,0-27 1,0 27-16,0-1 16,13 1-1,1-27-15,-1 14 16,0-1-16,0-13 16,-13 1-1,14 12-15,-1-26 16,0 13-1,0 1 1,0-1 0,14-13-1,-14 0 1,0 13-16,14-13 16,-14 0-1,13 0-15,1 0 16,-1 0-16,1 0 15,-14 0 1,14 0-16,-1 0 16,-13-13-1,14 13-15,-14-13 16,0-1 0,0-12-16,14 13 15,-14-27 1,0 13-16,-13-12 15,14 12 1,-14 1-16,0-1 16,0 14-1,0-13-15,0 12 16,0-12 0,0 13 15</inkml:trace>
  <inkml:trace contextRef="#ctx0" brushRef="#br0" timeOffset="35336.8783">11404 11708 0,'26'0'203,"0"0"-187,1-40 0,13-26-16,13-40 15,-14 14 1,1-28-16,-27 28 15,0 26 1,-13-27-16,0 27 16,0-13-1,0 12-15,-13 15 16,0-1-16,-14 26 16,1-13-1,0 1-15,-14-1 16,-13 0-1,-26-13-15,-1 14 16,-26-1 0,-39 14-16,13-14 15,-1 27 1,1 13-16,-14-13 16,14 13-1,53 0-15,13 0 16,-14 0-16,41 0 15,-14 0 1,13 0-16,-13 13 16,0 13-1,0 1-15,0 12 16,-26 1 0,26 0-16,-26-1 15,39-25 1,-13 12-16,27 1 15,12-14 1,-12 0-16,13-13 16,13 13-16,-14-13 31,1 0 16,0 0-32,13-26 1,0 13 0,-13-14-16,13 1 15,0-1-15,0-13 16,0 1 0,0 12-16,0 1 15,0-1 1,13 14-1,-13 0 1,13 13-16,0-13 31,1 0-31,12-1 16,-13 1 0,1 13-16,-1 0 15,0-13 1,0 13 15,-13-13 16,13 13 0,-39 0 109,-27 13-156,0 13 16,-26 27-1,13-13-15,26-14 16,-13 1-16,27-1 16,12-26-1,14 13-15,0-26 125,14 0-109,-1 0-16,0-14 15,13 27 1,1-26-16,-14 13 16,14-1-1,-1 1-15,-13 13 16,1-13 0,12 13-16,-13 0 15,14 0 1,-14 0-16,0 0 15,14 0 1,-14 0-16,13 0 16,-12 13-16,-1-13 15,13 13 1,-13-13-16,1 14 16,-14-1-1,13-13 1,0 0 15,-13 13-15</inkml:trace>
  <inkml:trace contextRef="#ctx0" brushRef="#br0" timeOffset="36559.6311">9988 11271 0,'0'-13'125,"13"-27"-125,0 14 15,1-27 1,12-40-16,1 14 16,12-14-1,1-12-15,0 38 16,-1-12-16,14 0 16,-13-1-1,0 27-15,13 0 16,-14 14-1,-26-1-15,14 14 16,-14-1 0,14 14-16,-14 0 15,-13-14 1,26 27-16,-12-26 16,-1 13-1,-13-1-15,13 1 16,0 0 15</inkml:trace>
  <inkml:trace contextRef="#ctx0" brushRef="#br0" timeOffset="39460.5432">14671 11933 0,'0'39'31,"0"1"-15,0 26-1,0 0-15,0 27 16,0-27-16,0 13 15,0-39 1,0 0-16,0-14 16,0-12-1,0-1-15,0 0 32,-40 0 14,-39-13-30,-53 13 0,-27-13-16,-13 0 15,-13 0 1,39 0-16,27 0 16,40 0-1,26 0-15,13 0 16,27 0-1,0 0 1,13-13 187,-13 0-187,13-27-1,-14 1 1,14-1-16,-13 0 16,13 14-16,0 13 15,0-14 1,0 1-16,0-1 31,0 14-31,0-13 16,0 12-1,0 1 1,0 0-16,0 0 0,0-1 63</inkml:trace>
  <inkml:trace contextRef="#ctx0" brushRef="#br0" timeOffset="40906.6831">14803 11695 0,'-13'0'0,"-13"0"16,-1 0-16,1 0 15,-14 0 1,-26 0-16,0-14 16,-27 1-1,14-13-15,-14-14 16,14 14-16,-14-1 15,14-26 1,0 13-16,26 14 16,0-27-1,13 27-15,0-1 16,1-13 0,12-12-16,-13-15 15,14 14 1,0-13-16,-14 0 15,40 27 1,-13-14-16,-1 0 16,14 13-16,-13 0 15,13 14 1,0-14-16,0 27 16,0-27-1,0 14-15,-13-1 16,13 1-1,0-1-15,0 1 32,0 13-32,-13-14 31,13 14-31,0 0 31,-13 0-31,13-1 16,0 1-1,0 0 1,0 0 0</inkml:trace>
  <inkml:trace contextRef="#ctx0" brushRef="#br0" timeOffset="42030.0858">13401 11404 0,'0'-14'94,"0"-39"-94,0-13 16,0-40-16,53 1 15,0-1 1,-13 0-16,26 13 16,0-13-1,27 1-15,-27 12 16,13-13-16,-39 53 15,-1 14 1,28-1-16,-41 0 16,1 14-1,-14 13-15,0 13 16,-13-14 0,13 14-1,0 0 48</inkml:trace>
  <inkml:trace contextRef="#ctx0" brushRef="#br0" timeOffset="47523.8773">4921 10266 0,'0'0'0,"40"0"203,39 0-187,120 0-1,79-27-15,132 27 16,0-26-16,-80-1 16,-38 14-1,-81 13-15,-52-26 16,-27 26-1,-66 0-15,-26-13 16,-27 13 0,14 0-16,12 0 203,28 0-203,78 0 15,54 13-15,52 0 16,13 13 0,-39 14-16,-39-13 15,-54-1 1,-40-13-16,-39 1 16,-39-1-1,39-13 157,52 0-156,67-13-1,80-1-15,12-12 16,-39 13-16,-26 13 16,-67-14-1,-26 14-15,-67 0 203,28 0-203,38 0 16,81 0 0,12 0-16,-26 0 15,0 0 1,-40 0-16,-39 0 15,-40 0 1,-27 0 156,80 0-156,66 0-1,146 0-15,52 27 16,0-1-16,-105-26 15,-14 14 1,-105-14-16,-27 0 16,-53 0-1,-39 0 157,39 0-156,132 0-1,173-53-15,184 0 16,-92 26 0,0 1-16,-185 13 15,-80-14-15,-39 27 16,-93 0 0,-13 0-16,-26 0 15,-1 0 173,54 0-173,144 0-15,147 0 16,132-26-16,-14 26 16,-39 0-1,-119-14-15,-93 14 16,-80 0-1,-65 0-15,-27 0 16,-39 0 156,65-13-172,160-27 16,224-39-1,119 13-15,-171 26 16,-120-13-1,-159 53-15,-26-13 16,-66 13 0,-39 0-16,-1 0 15</inkml:trace>
  <inkml:trace contextRef="#ctx0" brushRef="#br0" timeOffset="48735.9294">19592 11443 0,'14'13'78,"52"27"-62,53 53-16,26-1 15,14-12 1,-40 12-16,-13-39 16,-40-26-16,-39-14 15,-1-13 1,-13 0-16</inkml:trace>
  <inkml:trace contextRef="#ctx0" brushRef="#br0" timeOffset="49554.4552">20294 11311 0,'-14'0'16,"1"0"15,0 0-31,0 26 16,-54 41-1,-38 78-15,-1 27 16,0-13 0,0-14-16,40-52 15,13-27 1,40-39-16,0-27 16,-1 13-1,1-13-15,13 13 16</inkml:trace>
  <inkml:trace contextRef="#ctx0" brushRef="#br0" timeOffset="54345.48">4868 9565 0,'14'13'31,"-14"13"-15,13-12-16,-13 25 16,13-12-1,-13-1-15,0-13 16,0 1-1,0-1-15,13-13 63,0 0-47,27 0-1,26-13 1,27-27-1,26-13-15,0-13 16,-13-13-16,-27 39 16,-39 13-1,-14 1-15,1 13 16,-14 13 0,0 0-16</inkml:trace>
  <inkml:trace contextRef="#ctx0" brushRef="#br0" timeOffset="55941.9246">7620 9485 0,'0'14'31,"13"-14"-31,-13 13 16,13 0 0,1 13-1,-1-12 1,0 12-16,-13 1 16,0-1-1,0-13 1,13 1-1,-13-1 1,0 0-16,14-13 31,-14 13 1,13-13 30,13-13-46,27-40-16,53-26 15,-13-14 1,12 0-16,-25 27 16,-27 27-1,13 12-15,-53 1 16,14 12-1,-14 1-15,0 13 32</inkml:trace>
  <inkml:trace contextRef="#ctx0" brushRef="#br0" timeOffset="58045.1125">8533 10028 0,'0'13'140,"0"0"-124,0 0 0,0 14-16,0-14 15,0 14 1,0-14-16,0 13 15,-13 1 1,-1-14-16,1 13 16,13-12-16,-40-1 15,1 13 1,-27-12-16,-1-1 16,-52-13-1,-13 0-15,-13 0 16,-14 0-1,0 0-15,-13-13 16,13-14-16,1 1 16,25 12-1,1 1-15,39-27 16,1 40 0,12-13-16,14 0 15,-13 0 1,39 13-16,-13-13 15,0 13 1,14-14-16,25 14 16,-12 0-1,13 0-15,-14 0 16,14 0-16,0 0 31,0 0-31,-1 0 16,1 0 31,0 0-32,0-13 17,-1 13-17,1 0-15,0-13 16,0 13-1,13-13 1,-13 13 0,13-14-1,-14 14-15,14-13 16,-13 0 15,13 0 0,0-1 48</inkml:trace>
  <inkml:trace contextRef="#ctx0" brushRef="#br0" timeOffset="59105.3859">6694 9895 0,'13'27'62,"-13"-1"-62,0 1 16,0-1-1,0 1-15,0-14 16,0 0 0,0 0-16,0 1 15,0-1 1,0 0-16,0 0 16,0 1-1,0-1 1,0 0-1,0 0 1,0 0 15</inkml:trace>
  <inkml:trace contextRef="#ctx0" brushRef="#br0" timeOffset="63042.4774">5980 7488 0,'0'0'0,"0"13"62,0 27-46,0-1-16,0-12 16,0 12-1,0-25-15,0-1 16,0 0-1,0 0-15,13-13 94,26-13-78,-25-13-1,25-1 1,1-12-16,0 12 16,-14 1-1,1-1-15,-14 14 16,0 0 0,0 13-1</inkml:trace>
  <inkml:trace contextRef="#ctx0" brushRef="#br0" timeOffset="65256.2924">9750 7660 0,'0'13'79,"0"27"-64,0-1 1,0 1-16,0-14 15,0-12 1,0-1-16,0 0 16,0 0 15,26-13 47,27-39-62,27-27-16,-1 13 15,0-40 1,1 40-16,-1 0 16,-26 0-16,-13 14 15,-1 12 1,1 1-16,0-1 15</inkml:trace>
  <inkml:trace contextRef="#ctx0" brushRef="#br0" timeOffset="67041.3918">13097 7541 0,'13'0'31,"0"13"-15,-13 0 0,0 0-16,0 14 15,0-1 16,14-26-31,-14 13 32,0 1-17,13-14 32,13 0-31,14 0-1,13-14 1,0-25-16,0 12 16,-14-12-1,1 12-15,-13 1 16,-27 12 0,13 14-16,0 0 15,-13-13 1</inkml:trace>
  <inkml:trace contextRef="#ctx0" brushRef="#br0" timeOffset="68709.6575">16563 7580 0,'0'14'62,"0"-1"-31,0 0-31,13 0 16,-13 14 0,13-27-16,-13 26 15,14-26 1,-14 13-1,0 1 17,26-14 61,14-14-93,26-25 16,53-54 0,0 27-16,-13 0 15,-14 0 1,-25 39-16,-41-13 16,1 27-16,-14 13 15,0 0 1,-13-13-16</inkml:trace>
  <inkml:trace contextRef="#ctx0" brushRef="#br0" timeOffset="71457.4899">5675 6747 0,'14'26'140,"-1"27"-140,0 13 16,0 27 0,-13 26-16,0-13 15,0 13 1,0-13-16,0-14 15,0-25-15,0-15 16,0 1 0,0-26-16,0-1 15,0-12 1,-13 12-16,13-13 16,0 0-1,0 1 1,0-1-1,0 13 157,0 14-156,0-14-16,0 14 16</inkml:trace>
  <inkml:trace contextRef="#ctx0" brushRef="#br0" timeOffset="71893.5105">5847 8109 0,'40'0'78,"66"0"-63,119 0-15,105 27 16,173-1 0,-40 1-16,-119 13 15,-106-27 1,-79 13-16,-53-13 16,-27 1-1,-39-1-15,-40 0 16</inkml:trace>
  <inkml:trace contextRef="#ctx0" brushRef="#br0" timeOffset="72477.8785">8480 8321 0,'26'0'125,"54"0"-110,52 0-15,93 0 16,39 0 0,14 0-16,0 13 15,-40-13 1,-53 0-16,-13 0 15,-66 0 1,-40 0-16,14 0 16,-54 0-16,1 0 187,26 0-171,39 0-16,93 0 15,-13-26 1,27 26-16,-27-13 16,-13-1-1,-27 14-15,-13 0 16,-53-13-16,0 13 16,-13 0-1,-13 0-15</inkml:trace>
  <inkml:trace contextRef="#ctx0" brushRef="#br0" timeOffset="74498.2123">12343 8255 0,'0'0'16,"13"0"-16,0 0 47,0 0-32,1 0 1,-1 0 15,0 0-15,0 0-1,1 0 17,-1-13-32,0-14 62,0 1-46,1-27-1,-1-13-15,0-27 16,0 1 0,14-67-16,-1 0 15,1-39-15,-1 26 16,14 13 0,-27 40-16,0 53 15,0 13 1,1 0-16,-14 26 15,0 14 1,0-13-16,0 12 31,-66 1 219,-54-26-234,-38-1 0,-80 27-16,-14-27 15,-78 14 1,91 26-16,14-14 15,27 14 1,66-13-16,39 13 16,53 0-1,1 0-15,26 0 16,-27 0 171,-79 0-171,-159 13-16,-225 14 16,-132-27-1,80-40-15,92-13 16,66-13 0,106 13-16,106 27 15,79 12 1,53 1-16,13 13 15,27 0 1,0 0 156,-1 0-172,-39 0 16,-52 27-1,-107 12 1,14-12-16,-14-1 15,27-13 1,26 1-16,27-14 16,52 0-1,1 0-15,52 0 16,1 0 0,13 0-16,13 13 203,0 0-188,0 0 17,0 1-32,0 12 15,0 1 1,0-1-16,0 14 15,13-27 1,13 13-16,-12 1 16,-1-14-1,-13 0 1,13-13 15,-13 13-31</inkml:trace>
  <inkml:trace contextRef="#ctx0" brushRef="#br0" timeOffset="75760.5511">6469 5517 0,'0'13'31,"0"0"-15,0 27 0,0-1-16,0-12 15,0-1-15,0-12 16,0-1 0,0 0-16,0 0 31,0 0 0,0 1-31,0-1 47,13-26 15,27-27-46,26-13 0,13-13-16,1-13 15,12-14 1,-12 27-16,-1 26 16,1-26-1,-27 40-15,-27-1 16,14 1-1,-27 26-15,-13-14 16,13 14 0,-13-13-1</inkml:trace>
  <inkml:trace contextRef="#ctx0" brushRef="#br0" timeOffset="81841.7247">12991 6588 0,'-13'0'31,"13"27"-15,-13 12-16,13 41 16,0-1-1,0 14 1,0-1-16,0 1 16,0-1-16,13 1 15,13 13 1,-26-14-16,13 1 15,-13-27 1,0-13-16,0-26 16,0-1-1,0-13-15,0 1 16,0-1 31,0 0-16,0 0 125,14 27-124,12 13-32,27 26 15,-13 14 1,13-1-16,0 14 15,-27-40-15,1-26 16,-14 0 0,0-27-16,-13 0 15,40-13 235,79 0-250,132 0 16,186-13 0,145-13-16,53 26 15,-93 0 1,-145 0-16,-119 0 15,-67 0-15,-78 0 16,-41 0 0,-39 0-16,-26 0 15,-14 0 1,27 0 171,13 0-187,26 0 16,80-14-16,13 1 16,26-13-1,1 26-15,-41-14 16,1 14-16,-27-13 16,-65 13-1,-1 0-15,-27 0 16,14 0-1,-40 0-15,14 0 16,-1 0 0,-12 0-1,12 0 1,-13 0 0,1 0-1,-1 0 1,0 0-1,0 0 1,0 0-16,1 0 31,-1 0 1,0 0-1,-13-26-31,13 12 15,1-25 1,-1-27-16,-13-53 16,0-14-1,0-39-15,0-26 16,0-1 0,-13 1-16,-1 66 15,1 13-15,0 66 16,13 13-1,-13 14-15,13 12 16,-14 14 0,-12 0 234,-27 0-235,-66-26-15,-106 13 16,-79-14 0,-239 1-16,-12-1 15,65 27-15,80 0 16,53 0-1,79 0-15,106 0 16,66 0 0,27 0-16,53 0 15,-1 0 1,27 13-16,-13-13 16,-27 0 187,-66 14-203,-105-14 15,-67 26 1,-40-26-16,80 0 16,13 13-1,27-13-15,66 14 16,39-14-1,27 13-15,39-13 16,14 0-16,0 0 16,0 0-1,0 0 17</inkml:trace>
  <inkml:trace contextRef="#ctx0" brushRef="#br0" timeOffset="83932.5291">13507 6734 0,'-13'-14'79,"0"1"-79,-27-27 15,0-26-15,0-13 16,14-14-1,-14-12-15,40 38 16,0 1 0,0 13-16,0-13 15,0 26 1,0 1-16,0-1 16,0 14-1,14-1-15,-1 1 16,0-1-1,0 1 1,0 13-16,1 13 16,-1-14-1,0 1-15,0 0 16,14 13 0,-1-13-16,-12-1 15,12 1 1,0 13-16,-12 0 15,25-13 1,-12 13-16,-14 0 16,13-13-1,1 13-15,-14 0 16,0 0 15,-26-13 172,-13 13-171,12-14-32,1 14 15,0 0 1,0 0-16,0-13 15,-1 13 1,1 0 0,0 0-16,0 0 15,26 0 173,13 0-173,1 0 1,-14 0 0,0 0-1,14 0-15,-14 0 32,0 0-17,0 0 1,-13 13 156,0 1-172,0-1 15,-26 0-15,13 13 16,-14-12 0,27-1-16,-26 0 15,13 0 1,-1-13-1,14 14 17</inkml:trace>
  <inkml:trace contextRef="#ctx0" brushRef="#br0" timeOffset="85327.5239">13824 6072 0,'-13'0'78,"0"0"-47,0 0 0,0 0-15,-1 0-16,1 13 31,13 1-31,-13-14 31,13 13 1,0 0-17,0 0 17,13 1-17,0-14 1,1 0-1,-14 13-15,13-13 16,0 0-16,-13 13 47,0 0-31,0 0 15,0 1-31,0-1 15,0 0 1,-13 0 15,0-13-31,-1 0 16,1 0 0,0 0 30</inkml:trace>
  <inkml:trace contextRef="#ctx0" brushRef="#br0" timeOffset="93229.358">6720 4736 0,'-13'0'63,"0"0"-47,0 0-1,-14 40 1,1 26-16,-1 0 15,-12 53 1,39-26-16,-14-1 16,14 1-16,0 13 15,0 0 1,0 13-16,0-27 16,0-12-1,0 12-15,0-26 16,0-13-1,0 0-15,0-26 16,0 12 0,0-25-16,0-1 15,0 0 1,40-13 171,79 0-171,133-79 0,316-1-16,41-39 15,52 27 1,-65 39-16,-133 26 16,-133 1-1,-118 26-15,-40 0 16,-53 0-16,-53 0 15,-26 0 1,-27 0-16,40 0 203,53 0-203,106 26 16,105-13-1,54 14-15,-1-1 16,-39 14 0,-133-27-16,-39 27 15,-133-40 157,27 0-156,66 0-16,93 0 15,92 0-15,-66 13 16,27-13 0,-53 27-16,-40-14 15,-40 0 1,-39-13-16,-54 0 172,27 0-157,80 0 1,79 27-16,79-14 16,27 13-1,-1 1-15,1-14 16,-93 13 0,-26-12-16,-53-14 15,-27 0-15,0 13 16,-39-13-1,0 0-15,-1 0 16,-26 0 0,-13 0-16,-26 0 15,12 0 1,1 0 156,26 0-157,40 0 1,0 0-16,13 0 16,-13 0-1,-40 0-15,-13 0 16,-13 0-16,-27 0 16,13 0-1,1 0-15,-14 0 31,0 0-31,-13-13 79,0-1-64,0-25-15,0-27 16,0-67-1,0 1-15,0 0 16,-13-54-16,-27 28 16,14 52-1,-1-13-15,14 66 16,13 0 0,0 40-16,-13 0 15,13-1 1,0 1-1,-40 13 204,0 0-219,-79 0 16,-92-26-1,-67-41-15,-264-78 16,92 13-16,93 13 16,39 26-1,106 40-15,80 27 16,66-1 0,13 27-16,27 0 15,-1 0 157,14 0-156,-80 13-1,-158 40-15,-371 93 16,-132 13 0,53-40-16,106-27 15,79-39 1,92 0-16,120-13 15,106-27 1,92 13-16,26-26 16,67 0-1,0 0 157,-13 14-156,-14-14-1,-106 13-15,-184-13 16,-213 0 0,-39 0-16,132 0 15,93 0-15,132 0 16,93 0 0,66 0-16,13 0 15,40 0 1,-1 0 171,-52 0-171,-92 40-16,-41-27 16,-26 13-1,14-26 1,12 0-16,67 0 15,13 0-15,66 0 16,26 0 0,1 0-16,13 0 15</inkml:trace>
  <inkml:trace contextRef="#ctx0" brushRef="#br0" timeOffset="94542.1824">7183 4286 0,'-13'0'31,"13"27"-31,-13 12 15,13 28-15,-13-28 16,13 1 0,0 0-16,0-27 15,0 0 1,0 0-16,0 1 31,-13-14 32,13-14-63,0-25 15,0-1 1,0-26-16,0-27 16,0 27-16,0 13 15,0 0 1,0 40-16,0-14 15,0 14 1,0 0 0,0 0-1,13 13 48,0 0-32,0 13-31,-13 13 16,13 1-16,1-14 15,-1 27 1,-13-14-16,13 1 16,0-1-1,1-13-15,12 14 16,-26-14-1,13 0-15,-13 1 16,13-14 0,1 0-16,-14 13 15,0 0 1,13-13 0,-13 13-1,13-13 1</inkml:trace>
  <inkml:trace contextRef="#ctx0" brushRef="#br0" timeOffset="95039.4113">7078 4366 0,'13'0'47,"13"0"-31,14-27-16,13 14 16,0-14-1,-14 14-15,1 0 16,-40 0-1,13 13-15,1-13 16</inkml:trace>
  <inkml:trace contextRef="#ctx0" brushRef="#br0" timeOffset="97613.8106">8612 4921 0,'0'-13'125,"0"-40"-109,-26-40-16,-14 1 15,14-1 1,12 14-16,-12 26 16,13 0-1,-1 40-15,14-27 16,-13 27-1,13 0 17,-13 13 124,13 26-156,0 1 16,-13-27-1,13 26-15,-13-13 16,13 1-1,-14-1-15,14 0 32,0-26 93,0-14-110,0 14-15,27-13 16,-14 12 0,-13 1-16,13 13 15,0-13 1,1 0-16,12 13 15,1 0 17,-14 0-17,0 0-15,0 0 16,0 0-16,1 0 31,-1 0-31</inkml:trace>
  <inkml:trace contextRef="#ctx0" brushRef="#br0" timeOffset="99382.2475">7686 3373 0,'0'14'62,"0"12"-46,0 27 0,0 0-16,0-13 15,0-14-15,0 14 16,0-27 0,0 0-1,0 0-15,27-13 141,26-13-141,66-40 15,26-39 1,67-14-16,-40 13 16,0 1-1,-40 12-15,-26 41 16,-53-1 0,-14 27-16,-25-1 15,-1 14 1</inkml:trace>
  <inkml:trace contextRef="#ctx0" brushRef="#br0" timeOffset="128210.9227">5702 9155 0,'0'-14'16,"0"28"109,0-1-109,0 0-16,13 0 15,-13 0-15,0 1 16,0-1-1,13-13-15,-13 13 16,0 0 0,0 1-1,0-1 17,0 0-17,0 0 32,13-13 78,1 0-109,12-26-1,-13-1 1,14 1-16,-1-1 16,-12 1-1,12 0-15,0-1 16,-12 1-1,12-1-15,-13 1 16,1 13 0,12-1-16,-26 1 15,13 0 1,0 13 15</inkml:trace>
  <inkml:trace contextRef="#ctx0" brushRef="#br0" timeOffset="129332.2032">6548 9274 0,'0'13'78,"0"0"-78,0 0 31,0 1-31,0-1 31,0 0-15,0 0 0,14 0 30,-14 1-30,13-14 78,0 0-63,14 0 0,-14 0-31,0-27 16,13 14 0,-12 0-16,-1 0 15,0-1 1,0 1-16,1 13 31,-14-13-31,0 0 63</inkml:trace>
  <inkml:trace contextRef="#ctx0" brushRef="#br0" timeOffset="130659.9907">7871 9327 0,'14'13'78,"-1"0"-62,13 13-16,-13 1 16,-13-14-16,0 0 15,0 1 1,0-1-1,14-13 1,-1 0 78,0 0-79,0 0 17,14-27-32,-27 14 15,26 0 1,1-14-16,-14 1 16,0 26-1,0-26-15,1 12 16,-1 1-16,0 13 31,-13-13-31,13 0 16,1 13 31,-14-14-32,13 14 1</inkml:trace>
  <inkml:trace contextRef="#ctx0" brushRef="#br0" timeOffset="132991.2395">6416 7951 0,'-13'0'141,"-40"0"-141,0 13 16,-26-13-1,-80 26-15,-26-12 16,-14-14 0,1 13-16,-1-13 15,14 0-15,-13 0 16,-1 26-1,54-12-15,13-14 16,-1 13 0,41 0-16,-1 13 15,40-26 1,-13 0-16,26 14 16,14-1-1,-1 0-15,1-13 16,13 0-1,-1 13 1,1-13 0,26-13 156,14 0-172,13-53 15,-1 13-15,27-40 16,1 14-1,-1-27-15,0 27 16,-26 26 0,-14 0-16,0 26 15,-12 1 1,-14 13-16,-27 26 156,-12 13-140,-1 1-16</inkml:trace>
  <inkml:trace contextRef="#ctx0" brushRef="#br0" timeOffset="133343.0443">3903 7805 0,'0'0'0,"13"27"15,27 26 1,-1 13-16,27 13 16,0 0-16,14 1 15,-14 12 1,-26-12-16,-1-40 15,-25-14 1,-1-13-16,0 0 16,-13 1-1</inkml:trace>
  <inkml:trace contextRef="#ctx0" brushRef="#br0" timeOffset="134397.1472">2474 9128 0,'26'0'63,"-12"0"-48,25 0-15,-12 0 16,-1 0-16,1 0 16,-14 0-1,-13 13-15,13-13 16,0 27-16,-13-14 16,0 27-1,0-1-15,0-12 16,0 13-1,0-14-15,-13-13 16,0 14 0,13-14-16,-13 0 15,-1 0 1,28-13 93,12 0-77,-13 0-32,14 0 15,-1-26 1,14 13-16,-14-1 31,-12 1-31</inkml:trace>
  <inkml:trace contextRef="#ctx0" brushRef="#br0" timeOffset="135799.9155">2977 9009 0,'0'13'125,"0"27"-125,13 39 16,-13-13-1,13-26-15,-13-13 16,0-1 0,0-13-1,0 1 1,0-1 0,13-13 77,14 0-77,-14 0 0,0 0-16,0 0 15,1 0 1,-1 0-1,0 0 17,-13-27 30,0 14-46,0-27-1,0 27-15,0-27 16,0 14 0,0 0-1,0 12-15,0 28 141,13 38-125,1 1-16,-1-26 15,-13 13-15,0-1 16,13-26-1,-13 1 1,0-1 0</inkml:trace>
  <inkml:trace contextRef="#ctx0" brushRef="#br0" timeOffset="137103.5953">3268 9075 0,'0'-13'47,"13"13"0,0 0-31,-13-13-16,13 13 15,14 0-15,-14 0 32,0-13-32,0 13 31,-13-14-15,14 14-1,-1 0 16,0 0 16,-13 14-47,13-1 16,-13 13 0,0-13-16,0 1 15,14 12 1,-14 1-16,0-1 15,0 0 1,0-12-16,0-1 16,0 0-1,0 0 1,0 1 15</inkml:trace>
  <inkml:trace contextRef="#ctx0" brushRef="#br0" timeOffset="137821.2597">3347 9207 0,'0'-13'16,"0"0"31,26 0-47,-12 0 15,25-1 1,-12 14-16,-1 0 15,-13-13 1,14 0-16,-14 13 16,-13-13-1</inkml:trace>
  <inkml:trace contextRef="#ctx0" brushRef="#br0" timeOffset="141327.6263">3413 8744 0,'-66'-13'16,"-27"0"-1,-26 0-15,13 13 16,-13 0-16,14-13 15,-54 13 1,27 0-16,-27 0 16,26 0-1,28 0-15,39 0 16,-14 13 0,40-13-16,14 13 15,0-13 1,12 0-16,1 0 15,13 13 126,0 14-125,13-1-16,14 54 15,-1-14 1,1 40-16,26-40 16,-40 13-16,13-13 15,14 14 1,-14 12-16,1 14 15,13 26 1,-14-39-16,0-1 16,1-12-1,-14-40-15,-13-14 16,13 0 0,-13-12-16,0-1 46,14-13 220,25 0-250,27 0-1,1 0-15,65 0 16,-26 0 0,26 0-16,14-27 15,-14 14-15,-40 0 16,1 0-1,-27 0-15,14-1 16,-28 1 0,-25 0-16,13 13 15,-1-13 1,-25 13-16,-1 0 16,0 0-1,0 0 16,0 0-15,-13-14 0,14 14-1,-1 0 1,0 0 0,0 0-1,1 0 1,-1 0-16,0 0 31,0 0-31,1-13 31,-1 13-15,0 0 0,0-13 15,0 0-16,1-1 17,-1-12-32,0 13 15,0-40 1,1 0-16,-1-26 16,-13-27-1,0 13-15,0 14 16,0-14-16,0 14 15,-13 13 1,-14-14-16,14 14 16,0 13-1,-1 0-15,14 40 16,-13-13 0,13-1-16</inkml:trace>
  <inkml:trace contextRef="#ctx0" brushRef="#br0" timeOffset="143419.2255">2884 7408 0,'0'14'78,"0"-1"-62,0 40-1,0-14-15,0 1 16,0 13-1,0 0 1,0 0-16,0 13 16,13 0-16,0-13 15,-13-13 1,14-1-16,-14-25 16,0-1-16,13 0 15,-13 0 63,-13-13 16,-14-26-78,1-1-16,12 14 15,1 0 1,-13-14-16,13 14 16,-1 0-1,14 0-15,-13 0 16,0-1-1,0 14 17,13-13-32,0 0 15,-14 13 17,28 0 108,-1 26-140,0 1 16,14 26-1,-1-27-15,0 14 16,-12 0 0,-1-1-16,0-26 15,-13 1 1,13-1-16,-13 0 16,14-13-1,-14 13 48,13-13 15,-13-26-47,13-14-31,0-13 16,-13 27-1,14-14-15,-1 0 16,-13 14-16,13 13 16,-13 0-1,0-1-15,13 14 16,-13-13-1,0 0-15,0 0 32</inkml:trace>
  <inkml:trace contextRef="#ctx0" brushRef="#br0" timeOffset="145409.2613">2289 6734 0,'0'26'78,"13"14"-62,0-1-16,0 1 15,1 0 1,-1 0-16,0-27 15,-13 13 1,0-13-16,0 1 16,0-1-16,0 0 47,0-26 46,0-14-77,0 14-16,-13-26 16,13-1-1,-13 13-15,-1 1 16,14-1-16,-13 14 15,13-13 1,0 13-16,0-1 16,0-12-1,0 13 17,0-1-1,0 1 0,27 53 125,-1-14-140,14 14-16,-14 13 16,1-27-16,-14 14 15,13-13 1,-12-27-16,-1 13 15,-13 0 1,0 0-16,13-13 156,-13-39-140,0-14-16,13-14 16,-13 15-1,13 25-15,-13-13 16,14 14-1,-14 13-15,0-14 16,13 14-16,-13 0 47,0 0-31,13 13 77,0 26-77,1 14 0,-14 13-1,13 0-15,-13-1 16,13-25-1,-13 26-15,0-13 16,13-27 0,-13 26-16,0-12 15,0-1 1,0-12 0,0-1-1,0 0 1</inkml:trace>
  <inkml:trace contextRef="#ctx0" brushRef="#br0" timeOffset="148077.2636">2183 7289 0,'13'0'94,"0"0"-79,40 0 1,0 0-16,26 0 16,1 0-1,-14-13-15,27-13 16,-14 12-16,14 1 15,-41-13 1,15 12-16,-14 1 16,-14 0-1,-26 0-15,14 13 16,-14 0 0,0 0-1,-13-13 126,0-1-126,0 1-15,0 0 16,0-40 0,-39-40-16,-14-26 15,0-26-15,13 12 16,-13 41 0,27 12-16,13 28 15,-1 25 1,14 14-16,0 0 15,0-1 1,-13 14 156,0 0-141,0 0-15,-14 0-1,-26 0-15,-13 0 16,-26 27 0,-28 13-16,28-14 15,12 0-15,54-12 16,-14-1 0,14 0-16,13 0 15,-1-13 1,1 0 15,0 0 110,0 14-126,0-14 1,13 13-16,-14-13 16,1 13-1,0-13 1,13 13 46,0 1-46,-13-1 0,13 26-16,0 1 15,0 0 1,0 26-16,0 27 15,0-1 1,13-12-16,0-14 16,27 13-16,-40-26 15,13-27 1,0 14-16,0-27 16,1-13-1,-14 14-15</inkml:trace>
  <inkml:trace contextRef="#ctx0" brushRef="#br0" timeOffset="204739.577">6628 5490 0,'0'13'62,"0"14"-46,0 12-1,13 1-15,-13 0 16,13-14-16,-13 14 16,0-14-1,0-12 1,13-1 0,1-13 124,-1 0-140,0 0 16,27-27-1,13-12-15,26-41 16,27-25 0,-27-1-16,27 26 15,-26 1 1,-1 13-16,-39 13 16,-14 26-1,1 14-15,-27 0 16,13 13-1,-13-13 1</inkml:trace>
  <inkml:trace contextRef="#ctx0" brushRef="#br0" timeOffset="211858.5579">12197 5397 0,'0'-13'31,"0"26"32,0 14-63,0 13 15,0 13-15,0-40 16,0 26 0,0-25-16,0-1 15,0 0 1,0 0 15,14-13 47,-1-13-78,13-27 16,1-12 0,26-1-16,-1-27 15,-12 41 1,-13-1-16,-14 27 15,0-1 1,0 1-16,-13 0 16,14 13 15</inkml:trace>
  <inkml:trace contextRef="#ctx0" brushRef="#br0" timeOffset="213647.2728">13586 5397 0,'0'27'62,"0"-14"-62,0 27 16,0 13-16,0-14 15,0 14 1,0 0-16,0-13 16,-13-27-1,13 14-15,0-14 16,0 0 15,0 0 16,27-13 94,12-26-141,-12-14 15,39 1 1,13-28-16,1 1 15,-27 13-15,13 14 16,-13-14 0,-14 39-16,-12-12 15,-14 13 1,0 0-16,0 13 16,-13-14-1</inkml:trace>
  <inkml:trace contextRef="#ctx0" brushRef="#br0" timeOffset="220292.6509">13824 5173 0,'0'-14'0,"0"28"62,0 12-46,0 27-16,0 0 16,14-13-1,-14-14-15,13 14 16,-13-27-1,0 0-15,0 0 16,13-13 78,0-13-79,14-13-15,13-40 16,39-14 0,-13 27-16,13-26 15,-12 0 1,12 26-16,-39 13 16,-27 13-1,13 27-15,-12-13 16,-1 13-1,-13-13 1</inkml:trace>
  <inkml:trace contextRef="#ctx0" brushRef="#br0" timeOffset="221557.5223">12131 5106 0,'0'14'62,"0"12"-46,0 14-16,13 0 15,-13-14 1,14 0-16,-14 1 16,0-14-1,0 0 17,13-13 14,0-13-30,14-27 0,39-39-1,13 0-15,-13-1 16,27-26-16,-14 54 16,-52 12-1,12 13-15,-12 14 16,-14 0-1,0 13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11:33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11562 7223 0,'-13'0'15,"-27"0"-15,-13 0 16,-26 0-16,-40 0 16,-27 0-1,-52 0-15,0 0 16,-1 0 0,1 0-16,26 0 15,-13 40 1,79-27-16,0 13 15,40 1 1,13-14-16,13-13 16,14 0-1,12 0-15,-12 0 16,13 0 0,0 0-1,-1 0 16,1 0-31,0 0 47,0 0 0,-1 0-16,14 27 48,0-1-64,0 27 1,0 13-16,0 27 15,0 13 1,0 26-16,0 0 16,0-13-16,14-26 15,-14-27 1,0 0-16,0-13 16,0-13-1,0 26-15,13-26 16,0 12-1,0 1-15,1-13 16,-14-13 0,13-27-16,-13 13 15,0 0 1,13-13 203,40 0-188,-13 13-31,65 27 16,28-27-1,65 27-15,27-27 16,53 27-1,92-14-15,-52-26 16,-40 0 0,-40 0-16,0 0 15,-66 0-15,-13-26 16,-40 13 0,-27-1-16,-39 1 15,-26 0 1,-14 13 187,0 0-172,-13-13 16,0-1-16,0-12-31,0-1 16,0-25 0,-13-41-16,0 0 15,-27-26 1,40-13-16,-13 0 15,13-27 1,0 27-16,0 26 16,0 13-1,0 27-15,0 26 16,0 1 0,0 12-16,0 1 15,0 13-15,0-1 16,-14 14 234,1-13-235,13 0 1,-13 0-16,0-1 16,0 1-16,13 0 15,-14 0 1,14-1-16,-13 14 16,13-13-1,-40 0-15,-13 0 16,-13 0-1,-53-1-15,-13 14 16,0 0 0,-27 0-16,27 0 15,26 14 1,-13 12-16,26-13 16,27-13-16,13 13 15,13 1 1,27-1-16,0-13 15</inkml:trace>
  <inkml:trace contextRef="#ctx0" brushRef="#br0" timeOffset="3941.8153">13877 7395 0,'0'0'0,"0"40"125,0 13-110,0 13 1,0 13-16,0 14 15,0 26 1,0-40-16,-13 14 16,13-14-1,0-39-15,0 13 16,0-13 0,0-1-16,0 1 15,0 0 1,0-1-16,0 1 15,0 0-15,0-27 16,0 13 0,0 1-16,0-14 31,0 0-15,0 0 46,0 1-46,0-1-1,0 0-15,0 0 16,0 1 0,0-1-16,13 0 15,-13 14 1,0-14 15,0 0 0,0 0 1,14-13 249,-1 0-266,13 0 1,14 0-16,13 13 16,13-13-16,27 14 15,12-1 1,28-13-16,26 0 16,-27 0-1,0 0-15,0 0 16,-13 0-1,-52 0-15,-1 0 16,-27 0 0,-25 0-16,39 0 187,26-13-171,146-40-16,92 13 15,199-39-15,0 26 16,-106 26 0,-26 1-16,-146 13 15,-39 13 1,-94 0-16,-12 0 16,-40 0-1,-40 0-15,0 0 16,1 0-1,-28 0 220,1 0-235,-13 0 15,-14 0-15,0 0 16,27 0 0,-27 0-1,14 0-15,-27 0 16,13-27-16,1 14 16,-14-40-1,13 27-15,0-54 16,-26 1-16,13-27 15,27 40 1,-1 13-16,14-26 16,0 26-1,0-40-15,13 27 16,0 0 0,0 0-16,0-1 15,0 15 1,0-1-16,0 13 15,0 27 1,0-14-16,0 1 16,0 13 31,-66 13 171,-27 0-218,-66 0 16,-13-14 0,-66 14-16,-27 0 15,-12 0 1,39 0-16,39 0 15,40 0 1,54 0-16,12 0 16,53 0-16,27 0 15,0 0 1,0 0 171,-67 0-171,-65 27-16,-80 39 16,-93-26-1,-158 39-15,92-39 16,40 13 0,106-40-16,40-13 15,52 0-15,27 0 16,53 0-1,26 0-15,14 0 16,13 0 0</inkml:trace>
  <inkml:trace contextRef="#ctx0" brushRef="#br0" timeOffset="6935.1195">9816 5014 0,'0'53'78,"13"13"-62,0 53-16,27-26 15,-27-1-15,-13-39 16,14-13 0,-14-14-16,0-13 15,0 1-15,13-14 141,13 0-126,27-14-15,27-12 16,39-14-16,0 14 16,13-14-1,-13 27-15,13-27 16,-13 27 0,-26 0-16,-27 0 15,0-1 1,-13 1-16,-13 0 15,13 13 1,0-13-16,-14 13 16,14-14-16,0 14 15,0-13 1,-26 13-16,12 0 16,1-13-1,-27 13-15,1 0 16,12 0-1,-13 0 1,0-13 0,1 13-1,-1 0 1,0 0-16,0 0 31,14 0-31,-14 0 16,13 0-16,1 0 15,26 0 1,-13 0-16,-14 0 16,14 0-1,-14 0-15,-13 0 16,14 0 0,-14 0-16,0 0 31,1 0 0,-1 0 282,0 0-282,0 0-31,0 0 15,1 0-15,-1 0 16,0 0 0,-13-40 234,0 27-235,0-27-15,0 14 16,0-1-16,0 1 16,0-14-1,0 27-15,0-14 16,0 14-1,0-13-15,0-1 16,0 14 0,0 0-16,0-14 15,0 14 1,0 0 0,0 0-1,0-1 1</inkml:trace>
  <inkml:trace contextRef="#ctx0" brushRef="#br0" timeOffset="9399.1462">12859 4974 0,'0'40'125,"0"13"-109,0 13-1,0-13-15,0 13 16,0-40 0,0 14-16,0-13 15,0-14 1,0 0-16,0 0 16,0 0 15,13-13 203,13 0-218,1 0-1,39 0-15,27 0 16,-1 0 0,41 0-16,-28 0 15,28 0-15,-14-13 16,-13 13 0,13-13-16,-27 13 15,-12 0 1,-1 0-16,-13 0 15,-26 0 1,13 0-16,0 0 16,-14 0-1,-25 0-15,12 0 16,-13 0 0,0 0-16,1 0 15,-1 0-15,0 0 31,0 0-31,1 0 32,-1 0-32,0 0 15,14 0 1,-1 0-16,-13 0 16,14 0-1,-14 0-15,13 0 16,1 0-1,-14 0-15,14 0 16,-1 0-16,14-13 16,-1 0-1,-12 13-15,-1-14 16,27 14 0,-13-13-16,13 0 15,-27 13 1,14-13-16,13 13 15,-27 0 1,1 0-16,-1 0 16,1-14-1,-14 14-15,13 0 16,-12 0-16,-1 0 16,0 0-1,0 0-15,1 0 16,-1 0-1,0 0-15,13 0 16,1 0 0,-14 0-1,0 0 1,1 0-16,-14-26 125,13 0-109,-13-1-16,13 1 15,-13-1 1,13 14-16,-13 0 15,0-1 1</inkml:trace>
  <inkml:trace contextRef="#ctx0" brushRef="#br0" timeOffset="10763.4125">11456 5397 0,'-13'0'78,"13"67"-47,0 25-31,0 1 16,0 13-1,0 13-15,0-13 16,0 26-16,0-13 15,13-13 1,-13-14-16,14 1 16,-14-40-1,0 13-15,13-26 16,-13-14 0,0 14-16,0-27 15,0 14 1,0-14-16,0 0 31,0 0-15,0 0 46</inkml:trace>
  <inkml:trace contextRef="#ctx0" brushRef="#br0" timeOffset="12592.5135">14684 5371 0,'0'13'94,"14"27"-78,25 13-16,1 39 15,0 14 1,13 13-16,-14-26 16,-12-14-1,-1-13-15,-13-13 16,1 0 0,-1 0-16,0 13 15,0 27-15,14 0 16,-14-1-1,0-12-15,-13-41 16,13 14 0,-13-13-16,14-14 15,-14 1 1,0 12-16,0-12 16,0-14-1,0 14-15,13-1 16,-13 1-1,13-14 1</inkml:trace>
  <inkml:trace contextRef="#ctx0" brushRef="#br0" timeOffset="18354.4282">16880 4498 0,'-13'-13'16,"13"-1"15,0 28 31,0 25-46,0 28-16,13-1 16,27 26-1,-40-39-15,0 0 16,0-13 0,0-27-16,0 0 15,0 0-15,0-65 125,0-1-109,0-27-1,-13-12-15,13-1 16,0 27 0,0 13-16,0 27 15,0-1-15,0 1 16,0 12 0,0 28 109,13 12-125,14 14 15,-14 13-15,13 26 16,-13-13-1,1 0-15,-1-13 16,0 0 0,0-13-16,-13 0 15,14-40 1,-14 13-16,0 0 16,13-13 46,-13-66-46,26-53-1,-12 13-15,-1-13 16,26 26 0,-12 40-16,-14 0 15,0 14 1,-13 12-16,14 27 15,-14-13 1,13-13-16,0 26 16,-13-14-16,13 1 15</inkml:trace>
  <inkml:trace contextRef="#ctx0" brushRef="#br0" timeOffset="18656.4683">17436 4895 0,'0'39'16,"0"-78"-16,0 118 16,0-39-16,0-27 15,0 0 17</inkml:trace>
  <inkml:trace contextRef="#ctx0" brushRef="#br0" timeOffset="19718.2351">17238 4366 0,'26'0'0,"1"0"16,-1 13-1,0 13 1,14 27-16,-13 0 16,-1 27-1,-13-1-15,0-39 16,1 12 0,-14 1-16,0-13 15,0-27 1,0 1-16,0-1 15,0 0 32</inkml:trace>
  <inkml:trace contextRef="#ctx0" brushRef="#br0" timeOffset="68857.6772">12171 6998 0,'13'13'140,"-13"14"-140,0-14 16,0 0 0,0 1-1,0-1 1,13-13 125,14 0-110,-1-13-16,14-27 1,13 0-16,13-26 16,-13 13-1,-13-13-15,26 26 16,-40 14-16,-26 13 16,27-14-1,-14 14-15</inkml:trace>
  <inkml:trace contextRef="#ctx0" brushRef="#br0" timeOffset="70323.4534">14102 7131 0,'0'13'63,"0"0"-48,0 13 1,0-12-16,0-1 15,0 0 1,0 0-16,0 1 31,0-1-31,0 0 63,27-13 15,12-40-62,14 1-1,27-27-15,-1-1 16,0 14-1,-26 14-15,-13 12 16,-13 14 0,-1 0-16,-26 0 15,13-1-15</inkml:trace>
  <inkml:trace contextRef="#ctx0" brushRef="#br0" timeOffset="72527.4193">11906 7395 0,'0'13'15,"0"-39"64,0-14-79,-13 0 15,13-12 1,0 12-16,0 13 15,0-12 1,0 12-16,0 1 16,0-1-1,0 14-15,0 0 16,0 0 0,0-1-16,0 1 15,0 0 16,13 13 79,40 0-95,27 0-15,78 0 16,14 0 0,40 0-16,-14 0 15,1 0-15,-40 0 16,-27 0 0,-26 0-16,-40 0 15,-13 0 1,-14 0-16,-12 0 15,-1 0 1,1-13-16,-14 13 16,0 0-1,0 0 1,-13 26 156,0-13-157,0 27-15,0 0 16,14 0-16,-14-1 16,0 14-1,0-13-15,13-14 16,-13 14 0,0-14-16,0-12 31</inkml:trace>
  <inkml:trace contextRef="#ctx0" brushRef="#br0" timeOffset="75388.8">13256 6945 0,'0'-13'78,"0"0"-63,-14-14 1,14-12-16,-13 12 16,0-52-1,-14-14-15,1 1 16,13-1-16,0 0 15,-1 1 1,1 26-16,0-27 16,0 14-1,13-1-15,-27 1 16,27 26 0,0 27-16,0-14 15,0 13 1,0 14-16,0 0 15,0 0 1,0 0 31,0-1-31,0 1 15,0 0-16,0 0-15,0-1 16,0-12 0,0-1-16,0 1 15,0-14 1,0 14-16,0-14 16,0 27-16,0-27 15,0 14 1,0-1-1,0 14 1,0 0 0,0 0-1,0-1-15,-13 54 516,0-13-500,-14 12-1,14 14-15,-13-26 16,12 12-1,14-25-15,-13-1 16,0 0 0,0-13-16,13 13 15,0 0 17,0-26 108,0 0-140,0-27 16,13 1-1,13 12-15,-12-13 16,-1 14 0,0-14-16,0 40 15,-13-13 1,13 0-16,-13 0 16,14 13-1,-14 13 329,0 0-328,0 0-1,0 14-15,-14-1 16,1 1-1,13-14 1,-13-13 0,13 13-1,-13 0-15,0-13 32,13 14-1</inkml:trace>
  <inkml:trace contextRef="#ctx0" brushRef="#br0" timeOffset="79168.9926">7210 2434 0,'-13'0'234,"13"13"-218,39 1 77,27-14-93,67 13 16,52 0 0,40 14-16,39-27 15,14 13-15,-40-13 16,-52 0-1,-14 0-15,-40 0 16,-26 0 0,-27 0-16,-39 0 15,-1 0 1,-12 0-16,-14 0 16,0 0-1,1 0-15,12 0 203,27 0-187,13 0-16,27-27 16,13 27-1,13-13-15,-14 0 16,41 0-1,-53-14-15,-1 14 16,-52 0 0,0 13-16,-1 0 15,-26-14 1,1 14-16,-1 0 16,0 0-1,-13-13 173,13-13-188,-13 13 15,0-14 1,14-26-16,-14 13 16,0-26-1,0-26-15,13-1 16,-13 1-1,0 25-15,0 1 16,0 0 0,0 13-16,0-13 15,0 13 1,0-13-16,0 0 16,0 13-16,0 13 15,0 1 1,0 12-16,0 14 15,0 0 1,-27 13 250,-65-14-251,-80-25-15,-80-1 16,-131 0 0,-80-13-16,92 27 15,67-14 1,66 14-16,79-1 15,67 27 1,39-13-16,39 13 16,-12 0 218,-27 0-234,-26 0 16,-54 13-1,1 14-15,-13-14 16,12 27 0,1-27-16,39 0 15,1 0 1,12 1-16,41-14 15,-1 0 1,0 13-16,27-13 16,0 0-1,0 0 1,-1 0 46,1 0-30,0 0 46,13 13-31,0 0-32,0 14-15,0 26 16,0 26 0,0-13-16,0 27 15,0-1 1,0 14-16,0 27 15,0-1-15,0 0 16,0-13 0,0-26-16,0-54 15,0 1 1,0-13-16,0-14 16,0 0-1</inkml:trace>
  <inkml:trace contextRef="#ctx0" brushRef="#br0" timeOffset="79431.2016">6919 2328 0,'0'0'0,"331"0"0,171 0 16,41 0-16,-146 0 15,-120 0 1,-105 0-16,-79 0 16,-40 0-1,-40 0-15,0 0 16</inkml:trace>
  <inkml:trace contextRef="#ctx0" brushRef="#br0" timeOffset="82989.3185">5781 2990 0,'0'13'125,"0"40"-109,0-27-1,0 27-15,0-13 16,13 0 0,-13-27-16,0 13 15,0 1 1,0-1 0,0 1-1,0-14 1,0 0-1,0 0 1,0 1 0,14-14 109,-14-27-125,53-26 15,-1-26 1,41-67-16,13 14 16,0-13-1,-14 26-15,-26 39 16,-13 1-1,-13 39-15,-27 14 16,1 12 0,-1 1-16</inkml:trace>
  <inkml:trace contextRef="#ctx0" brushRef="#br0" timeOffset="87214.3241">7885 10279 0,'13'0'297,"40"0"-282,39 0 1,133 27-16,146-14 16,171 13-16,133-26 15,-80 40 1,-53-40-16,-39 26 16,-146-26-1,-39 0-15,-93 0 16,-80 0-1,-26 0-15,-53 0 16,-26 0 172,79-13-188,185 0 15,371-14 1,13-12-16,-13 39 15,-53 0-15,-173 0 16,-171 0 0,-40 13-16,-79 0 15,-53-13 1,-40 0-16,-53 0 187,0 0-171,1 0-16,25 0 16,94 0-1,144 0-15,147-53 16,-1 27 0,-52-1-16,-94 14 15,-52-13-15,-66 12 16,-66 14-1,-27-13-15,0 13 16,-26-13 0,-27 13-16,13 0 15,1 0 1,-14 0 0,0 0-1,0 0-15,-13-13 110,0-27-79,-39-26-31,-27-40 15,13-13 1,-13 0-16,13 26 16,13 14-1,13 26-15,1 13 16,13 1-16,0 25 16,-1-12-1,14 13-15,0 0 31,0-1-15,-26 14 187,-1-13-187,-12 0-16,-80 0 15,-40-27 1,-40 40-16,-12-13 16,-67 13-16,13 0 15,14 0 1,39 39-16,27 1 16,26 0-1,67-14-15,26-13 16,26 1-1,27-14-15,-14 0 219,-39 0-203,-13 0-16,-27-14 15,-40-25-15,14 26 16,13-27 0,13 27-16,14-1 15,25 14 1,15-13-16,25 13 16,-13 0-1,14 0 1,13 0-1,0 0 1,-1 0 0,1 0-1,0 0 1,0 0 15,-1 0-15,14 13 78,0 27-94,0 26 15,0 67-15,0 52 16,0-146-1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13:14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3598 0,'13'0'172,"1"0"-156,25 0-16,1-13 15,26 13 1,27 0-16,39 0 16,40 0-1,27-13-15,25 13 16,-25-27-1,-14 27-15,0 0 16,-39 0 0,-14 0-16,0 0 15,14 0 1,-40 0-16,-14 0 16,-26 0-1,1 0-15,-1 0 16,-27 0-16,14-13 15,0 13 173,13 0-172,27-13-1,39 13-15,14 0 16,-14 0-1,0 0-15,-12 0 16,-54-13 0,0 13-16,-13 0 15,-14 0 1,-25 0-16,12 0 16,-13 0-16,1 0 31,-1 0-16,0 0 1,-13-14-16,13 14 47,0 0-16,-13-26 32,0-40-48,0-27 1,-13-13-16,-13-39 16,13 13-1,-27-1-15,27 41 16,13 26-1,-14-14-15,1 54 16,13-14 0,0 27-16,0 0 15,-13 13-15,0 0 250,-14 0-234,-39 0-16,-40 0 16,-52 0-1,-41 0-15,-13 0 16,-39 0-16,53 0 15,26 0 1,13 0-16,13 13 16,27 13-1,53-12-15,26-14 16,14 0 0,0 0 155,-41 0-171,-25 0 16,-54 0 0,-12 0-16,-14 0 15,-14 0 1,14 0-16,14 0 16,25 0-16,28 0 15,38 0 1,14 0-16,14 0 15,26 0 1,-1-14-16,1 14 16,0 0 46,0 0-31,-1 0-15,-12 0 0,-1 0 15,14 0-31,0 0 16,-13 0-1,12 0-15,1 0 31,0 0-31,0 0 32,-1 0 46,14 14-63,0 25 1,0 14-16,0 13 16,0 0-1,0 27-15,0-14 16,0 14 0,14-14-16,12 14 15,-13-27-15,-13-13 16,14-13-1,-14-14-15,13 1 16,-13-1 0,0-13-16,13 14 15,-13-14 1,0 0-16,13-13 16,-13 13 15,0 1 31</inkml:trace>
  <inkml:trace contextRef="#ctx0" brushRef="#br0" timeOffset="3952.6633">5847 4908 0,'40'0'203,"13"0"-187,26 0-16,54 0 15,39 0 1,52 0-16,15 0 16,25 0-1,14 0-15,-13 0 16,-41 0 0,-52 0-16,-13 0 15,-40 0 1,-39 0-16,-14 0 15,13 0-15,-66 13 188,40-13-172,27 0-16,105 0 15,13 0 1,40-39-16,-13-14 15,0 13 1,-26 0-16,-41 1 16,-12 12-1,-40-13-15,-14 27 16,-39 0-16,0 13 16,-13 0-1,-40-13-15,26 13 16,-12 0-1,-1 0 17,0 0-32,0 0 62,0 0-46,1 0-1,-14-27 95,0-12-110,0-28 15,-14-25 1,1-14-16,0-13 16,-13 53-16,26 13 15,-14 13 1,14 14-16,0 13 16,0-1-1,-39 14 220,-14 0-235,-27 0 15,-52-13 1,-27 0-16,-39-14 15,-106 27 1,-14-13-16,1 13 16,65 0-16,41 0 15,78 0 1,41 0-16,26 0 16,39 0-1,14 0 1,-53 0 171,-67 13-171,-39 1 0,-105 25-16,-1-39 15,40 27-15,13-14 16,53-13-1,13 13-15,27-13 16,13 0 0,26 13-16,14-13 15,-1 14 1,14-14-16,27 0 16,12 0-1,-13 13-15,14-13 16,13 0-1,-14 13-15,14-13 16,-13 13 0,12-13-16,1 0 15,0 14-15,0-14 16,-1 0 0,14 13-16,-26-13 15,13 0 1,-1 0 15,1 0-15,13 26 77,0 1-77,0 26 0,0 13-16,0-27 15,0 1 1,0-27-16,0 14 16,13-14-1,-13 0 1,0 1 46,14-14-62</inkml:trace>
  <inkml:trace contextRef="#ctx0" brushRef="#br0" timeOffset="5631.1109">1032 6707 0,'0'13'110,"0"1"-95,0-1-15,0 0 16,13 27-16,0-1 16,14 14-1,-14-26-15,13 26 16,-12-27-1,-1 1-15,0-14 16,0-13 0,-13 13-1</inkml:trace>
  <inkml:trace contextRef="#ctx0" brushRef="#br0" timeOffset="6611.0727">1283 6667 0,'-13'0'94,"0"0"-94,13 14 15,-13-1-15,-1 27 16,1-14 0,0 1-16,13-1 15,0 0 1,0 1-16,0-1 16,0-12-1,0 12-15,13 1 16,0-1-1,1-13-15,-14 0 16,13-13-16,-13 14 16,13-14-1,0 0 1,14 0 0,-1 0-1,-13 0 1,1 0-16,12 0 15,-13-27 1,-13 14-16,27 0 16,-14 0-16,-13-14 15,13 1 1,-13-14-16,0 13 16,0-12-1,0 12-15,-13 1 16,-13 13-1,12-14-15,-12 14 16,13 0 0,-1 13-16,1 0 15,13-14 1</inkml:trace>
  <inkml:trace contextRef="#ctx0" brushRef="#br0" timeOffset="8279.3024">1416 7170 0,'0'13'125,"0"27"-109,13-27-16,0 27 15,13 13 1,-12-13-16,12-1 16,-13-12-1,14 12-15,-14-12 16,-13 13-16,26-14 15,-26 1 1,14-1-16,-14-13 31,0 0-31,0 1 47,-27-14-16,1 0-15,-1-27-16,-12 14 16,12-13-16,1 12 15,13-12 1,-1 26-16,1 0 16,13-13-1,-13 13-15,39 0 125,14 26-125,-27 14 16,27-27-16,13 27 15,-14-14 1,-12 1-16,-1-14 16,-26 0-1,14-13-15,-1 0 16,-13-13 46,0-53-62,0 0 16,0-1 0,0 1-16,0-13 15,0 52 1,0-12-16,0 12 16,0 14-1,0 0-15</inkml:trace>
  <inkml:trace contextRef="#ctx0" brushRef="#br0" timeOffset="9299.4714">2064 6469 0,'0'-13'62,"13"26"32,0 0-79,14 27-15,-14-14 16,13 14 0,-12-27-16,-14 14 15,0-14 1,13-13-16,-13 13 16,0 0-1,13-13-15,-13 14 47</inkml:trace>
  <inkml:trace contextRef="#ctx0" brushRef="#br0" timeOffset="10535.54">2315 6429 0,'-13'0'93,"13"14"-93,0 12 32,0-13-32,0 14 15,0-14 1,0 0 0,0 0-1,0 1 1,0-1-1,13 0 1,0-13 0,1 0 15,-1 0-31,0 0 31,0 0-31,0 0 16,1 0 15,-14-13-15,13 13-16,-13-27 15,0 14 1,0 0-16,0 0 16,13 0-1,-13-14-15,0 14 16,0-14-1,0 14 1,0 0 0,0 0-1,0-1 1,-13 14 0,0 0-16,-1 0 31,1 0-31,0 0 15,0 0 1</inkml:trace>
  <inkml:trace contextRef="#ctx0" brushRef="#br0" timeOffset="12443.4779">2381 6945 0,'13'0'46,"1"14"-30,-14-1-16,13 0 16,13 0-1,1 14-15,-27 12 16,26-25 0,1-1-16,-14 13 15,-13-12-15,13-1 16,0 0 15,-13 0 0,-13-13 63,0 0-78,-13 0-16,12 0 15,-12 0-15,-1 0 16,14-13 0,0 0-16,0 13 15,-1 0 1,14-13-16,-13 13 15,0 0 1,26 0 203,-13 13-219,13 0 15,1-13 1,-1 0-16,-13 13 16,13 0-1,0-13 1,1 0 15,-14 14-15,13-14-1,0 13 17,-13 0 61,13-13-93,1 0 63,-1 0 15,0 0-15,0 0-48,-13-13 1,13-14-16,1 14 15,-14-13-15,13-1 16,0 14 0,-13-13-16,0 12 15,0 1 1,0 0 0</inkml:trace>
  <inkml:trace contextRef="#ctx0" brushRef="#br0" timeOffset="14455.1504">1442 6257 0,'0'-13'141,"0"-40"-126,-26-13-15,12-13 16,-25 26 0,25-13-16,1 26 15,0 0-15,0 14 16,-1-14-1,1 0-15,0 14 16,0 13 0,0-14-16,-1 1 15,14 13 1,-13-1 0,0 14 77,13 14-77,0-1 0,-13 27-16,13-14 15,-14 0 1,14 14-16,0-13 15,0-14 1,0 0-16,0 0 16,-13-13-1,13 14 1,0-41 109,0 14-109,0-14-1,0 1-15,0-1 16,0 14-1,0 0 32,13 13 0,14 0-31,-1 0-16,14 0 15,13 0 1,13 13-16,13 14 16,-39-14-16,-13 0 15,12 0 1,-26-13-16,-13 14 16,14-14-1</inkml:trace>
  <inkml:trace contextRef="#ctx0" brushRef="#br0" timeOffset="15627.9039">1098 5371 0,'0'-13'47,"0"0"-47,13 13 16,0 0-1,14 0-15,-1 0 16,-12 0-16,12 0 15,-13 0 1,1 0 15,-14 13 1,0 0-17,0 0 1,0 0-16,0 1 31,0-1-31,0 0 31,-14 0-31,14 1 16,-13-1 0,13 0-1,-13-13-15,26 0 141,14 0-110,-14 0-31,0 0 16,0-13-1,0 13-15,1 0 16,-14-13 0,13 13-16,0 0 31</inkml:trace>
  <inkml:trace contextRef="#ctx0" brushRef="#br0" timeOffset="16769.0612">1402 5265 0,'0'-13'16,"-13"13"46,0 0-31,13 13-15,0 0 0,0 14-16,-13-1 31,13-12-31,0-1 15,0 0 1,0 0-16,0 0 16,0 1-1,0-1 1,0 0-16,13-13 16,-13 13-1,13-13-15,0 0 31,1 0 1,-1 0-32,0 0 62,0-13-46,-13 0-16,0 0 31,0-1-15,0 1-1,0-13 1,0-1 0,0 14-1,-13 13 1,13-13-16,0 0 15,-13 13 1,0 0 0,-1-14-1</inkml:trace>
  <inkml:trace contextRef="#ctx0" brushRef="#br0" timeOffset="21596.0475">6998 6204 0,'-26'0'203,"-1"0"-188,-12 0-15,-14 0 16,-13 0 0,-1 0-16,14-13 15,14 13-15,12-13 16,-12 13 0,25 0-16,1 0 31,0 0 0</inkml:trace>
  <inkml:trace contextRef="#ctx0" brushRef="#br0" timeOffset="25699.678">6601 6112 0,'14'0'125,"-1"0"-110,0 0-15,13 0 16,14 0-16,26 0 16,53 0-1,14 0-15,39 13 16,13-13-1,-13 0-15,26 13 16,-39-13 0,-53 14-16,-14-14 15,-25 0 1,-14 0-16,-1 0 16,-38 0-16,25 13 203,186 0-188,-13 0 1,66-13-16,-14 0 16,14 0-1,-40 0-15,-13 27 16,-79-27-1,-27 0-15,-27 13 16,-52-13 0,0 0 156,39 0-157,120 0-15,105 0 16,146 0-1,52-13-15,-39-14 16,-145 27 0,-93 0-16,-53-13 15,-66 13 1,-27 0-16,-39-13 16,-27 13 171,13 0-187,40 0 16,40 0-1,27 0-15,39 0 16,13 0 0,-40 0-16,-12 0 15,-14 0-15,-53 0 16,0 0-1,-13 0-15,-13 0 16,-27 0 0,13 0-16,-13 0 15,1 0 1,-1 0-16,0 0 31,0 0 16,1 0 31,-14-13-31,0-27-31,0-40-1,-14-12-15,1-67 16,0 0-16,-27 27 16,27 13-1,13 26-15,-13 41 16,13 12-1,-13 13-15,13 14 16,-27 13 265,-39 0-265,-66-26-16,-54 26 16,-12-14-1,-67-12-15,-52 26 16,26-13-1,79 13-15,14 0 16,65 0 0,14 0-16,53 0 15,27 0-15,25 0 16,-25 0 187,-41 0-187,-105 0-16,-53 0 15,-119 0 1,-93 0 0,-53 0-16,93-27 15,79 1-15,133 13 16,39 13-16,67-14 15,52 1 1,27 13-16,-1 0 16,-12 0 171,-40 0-171,-66 0-1,-27 0-15,-40 27 16,-39-14 0,40 0-16,-1-13 15,1 27 1,39-14-16,0-13 16,54 13-16,-14-13 15,52 13 1,1-13-16,-13 0 15,52 0 1,-25 0-16,12 0 16,27 0-1,-27 0-15,13 0 16,14 0 0,0 0-16,0 0 15,0 0 1,-14 0-16,14 0 15,-14 0 1,1 0 0,13 0-1,-1 0 1,-12 0-16,13 0 31,0 0-31,-1 0 31,1 0 63,13 27-63,0-1-15,0 1-16,0 12 16,-13 14-1,13-13-15,0 0 16,0 12 0,0-25-16,0 13 15,0-1-15,0 14 16,0 13-1,0 1-15,0-1 16,0-13 0,0 0-16,0-40 15,0 26 1,13-25-16,-13-1 16,0 0-1,0 0 16</inkml:trace>
  <inkml:trace contextRef="#ctx0" brushRef="#br0" timeOffset="33625.0236">781 7183 0,'0'14'656,"0"12"-640,0-13-16,0 1 15,0-1 1,0 0-16,0 0 31,0 0 0,13-13 16,0-13 0,0 0-31,-13 0-16,13 0 15,1-14 1,-1 1-16,0-14 16,0 0-1,-13 14-15,14-1 16,-1-12-1,0 25-15,0-12 16,-13 13-16,13 0 16,-13-1-1,0-12-15,14 13 16,-1-14 0,-13 14-16,13 0 15,-13-1 1,13 1-16,-13 0 31,0 0-31,0 0 16,14 13 15,-14-14-15</inkml:trace>
  <inkml:trace contextRef="#ctx0" brushRef="#br0" timeOffset="36131.7056">1879 6681 0,'0'13'484,"0"0"-484,0 0 16,0 1-1,13-1 1,-13 0-16,0 0 16,0 1-1,0 12-15,13-13 16,-13 14 0,0-14-16,0 0 15,0 0 1,0 1-1,13-14 142,0 0-126,1-27-15,-14 14-16,13-27 15,13-13 1,1 0-16,26-26 15,0-40 1,0 0-16,-14 26 16,14 14-16,-13 0 15,-14 26 1,-12 13-16,-1 13 16,0 14-1,-13-13-15,13 13 16,-13-1 31</inkml:trace>
  <inkml:trace contextRef="#ctx0" brushRef="#br0" timeOffset="39982.8868">1654 7924 0,'0'-13'47,"0"39"94,13 1-126,13 26-15,1-13 16,-1-1-16,1 1 16,-1-14-1,-26 1-15,13-14 16,1 0-1</inkml:trace>
  <inkml:trace contextRef="#ctx0" brushRef="#br0" timeOffset="41690.9743">1667 7964 0,'0'0'0,"-13"0"32,-1 0-1,14-13 110,40-1-141,-13-12 15,12 13 1,14-14-16,-13 14 15,13-13-15,-14 12 16,-25 14-16,12-13 16,1 0-1,-27 0 1,13 13 0,0 0 46,0 0-31,1 0 1,-1 0-17,0 0 16,0 0-31,-13 13 16,13 0 0,1 0-1,-1 1 1,-13-1-16,13 13 16,0-12-16,1 12 15,-1 0 1,-13-12-16,13 12 15,-13 1 1,0-1 0,0-13-1,13-13-15,-13 14 16,0-1 0,0 0 15,0 0 78,0 0-93,-13-13-1,-27 14-15,-13 12 16,1-13 0,-15 14-16,1-1 15,27-12-15,-14 12 16,13-13 0,13-13-16,14 13 15</inkml:trace>
  <inkml:trace contextRef="#ctx0" brushRef="#br0" timeOffset="42945.6096">1931 7964 0,'14'-13'78,"-1"13"-78,0 0 16,0 0 0,1 0 15,-14 13 47,0 0-78,0 0 31,0 1-31,0-1 31,0 0-31,-14-13 16,14 13 15,0 1 32,14-14 93,-1 0-140,27 0-1,-1-27-15,14 14 16,-26-14-16,-1 14 16,-13 13-1,14-13-15,-27 0 16,13 13-1</inkml:trace>
  <inkml:trace contextRef="#ctx0" brushRef="#br0" timeOffset="44914.8544">2765 7541 0,'0'-14'16,"13"28"124,0 12-140,14 14 16,-14-27 0,0 13-16,-13-12 15,0-1 1,13-13 0,-13 13-16,0-26 109,0 0-109,-13-1 16,13-12-1,-13 13-15,0-14 16,0 14-1,13 0 1,-14 0 0,1-1-16,0 14 31,13-13-31,0 0 16,-13 13-1,13-13 16,0-1 63,0 1-47,26-13-31,40-1-16,14-26 15,39 14 1,-13-14-16,-40 0 16,-27 40-1,1-1-15,-27 1 16,1 0-1,-14 26 126,13 40-125,-13-13-1,13 26-15,13 0 16,-12-26 0,-1-1-16,0-12 15,0-1-15,-13-12 31,0-1 1,0 0 77,-26 0-78,-1 1-31,-25 12 16,-1-13 0,0 14-16,-13-1 15,39-13 1,-13 1-16,1-1 15,12 0 1,14-13 0,0 13-16,0 1 31,-1-14 0,1 0 0</inkml:trace>
  <inkml:trace contextRef="#ctx0" brushRef="#br0" timeOffset="46804.5297">2963 7435 0,'14'0'141,"-1"0"-141,0 0 15,0 0 1,0 0 15,1 0 32,-14 13-1,0 0-46,0 0 0,-14 1-16,14-1 31,-13-13-31,13 13 15,-13-13 1,26 0 172,0 0-173,14 0 1,-14 0-1,0 0 1,1 0 0,-14 13 93,0 1-78,0-1-15,0 0 15,-14 0 0,1-13-31,0 14 16,0-14 0,-1 0-1,1 0 1,0 0 31</inkml:trace>
  <inkml:trace contextRef="#ctx0" brushRef="#br0" timeOffset="49624.5272">1640 6482 0,'-13'0'235,"0"0"-220,0 0 1,-1 0-1,1-13 1,13 0 0,-13 0-1,0 13-15,0 0 16,13-14-16,0 1 16,-14 13-1,1-13-15,13 0 31,-13 13-15,13-14 0,26 41 296,14 13-296,26 39-1,0 14-15,0 12 16,1-12 0,-1 13-16,0-27 15,-40 1 1,14-27-16,0-1 16,-14 1-1,1-13-15,-1 13 16,1-27-16,-14 14 15,0-13 1,13 12-16,-12 1 16,-1 0-1,0-1-15,0-12 16,14 26 0,-14-14-16,14-12 15,-14 13-15,0-27 16,13 26-1,-12 1-15,-1 0 16,13-14 0,-12 27-16,12-13 15,-13 0 1,14-1-16,-14-26 16,0 14-1,-13-1-15,0-12 219,13-14-203,1 26-1,12-13-15,-13 27 16,27 0-1,13 13-15,-27-14 16,1 1 0,-1 0-16,1-14 15,-14-13 1,0 1-16,-13-1 16,13 0-1,1-13 1,-14 13-1,0 0 32</inkml:trace>
  <inkml:trace contextRef="#ctx0" brushRef="#br0" timeOffset="52475.385">2381 8427 0,'0'13'125,"0"27"-109,0-27-16,13 27 15,14-14 1,-14 14-16,0-14 16,14 14-1,-14 0-15,0 13 16,14 0-16,-14-14 16,0-25-1,0 12-15,1-13 16,-14 0-1,13-13 1,-13 14 31,0-28 78,0-12-109,0-14-1,-13 27 1,-1-27-16,1 14 15,13 13-15,-13-14 16,13 1 0,0 13-16,-13-27 15,13 13 1,0 14-16,0 0 16,0 0-1,0-1 1,0 1-1,0 0 32,0 0 94,-13 13-79,13-13-46,-14 13 0,1 0 15,13-14-31,-13 1 31,0 13-15,-1-13 15,1 13-15,13-13-1,-13 13-15,13-14 32,-13 14-1,-1 0 16,14-13 15,0 40 48,0 12-95,0-25-15,0 25 16,0 1-1,0-27-15,0 0 16,0 1-16,0-1 16,-13-13-1,0 0 173,13-27-173,0 14 1,0 0 0,-13 0-16,13-1 47,0 1-16,13 13 63,0-13-94,14 13 15,12-13 1,-25 13-16,12-13 15,1 13 1,-14 0-16,-13-14 16,13 14-16,0 0 15</inkml:trace>
  <inkml:trace contextRef="#ctx0" brushRef="#br0" timeOffset="63807.8463">3294 7792 0,'0'13'218,"0"14"-218,13-1 16,14 14 0,-1 13-16,14-14 15,-14 14 1,1-13-16,-1 0 16,-13-14-1,1-13-15,-14 14 16,13-14-16,0-13 15,-13 13 1,13-13 0,-13 14-1,0-1 95,-13-26 46,-13-27-140,-1 0-16,1-13 15,-1 27 1,14-14-16,13 14 15,-13-1 1,0 14-16,-1 0 16,14-14-1,-13 27-15,13-13 16,0 0 0,0 0 15,0-1-16,0 1 32,-13 13 0,13-13-31,0 0 15,-13 13 16,13-14 0,-13 14 62,-1 0-78,14 14-31,-13-1 16,13 0 0,0 14-16,-13-1 15,0 14 1,-1-14-16,1 14 16,0 0-1,0-27-15,13 13 16,0-13-16,0 1 15,0-1 1,0 0 0,0-39 187,0-1-188,0-12-15,0-1 16,13 27 0,0-14-16,-13 14 15,0 0 1,13 13-16,-13-14 16,0 1 15,14 0 109,-14 0-46,13 13-63,0-13 16,0 13-31,14 0 0,-1 0-16,14 0 15,0-14 1,-14 14-16,14 0 15,-1 0 1,-25-13-16,12 13 16,-13 0-1,1 0 1,-1 0 0,0-13-16</inkml:trace>
  <inkml:trace contextRef="#ctx0" brushRef="#br0" timeOffset="66950.9682">3545 7223 0,'14'0'188,"-1"0"-173,0 0-15,14 0 16,-14 0-16,13 0 15,-13 0 1,14 0-16,-14 0 16,0 0-1,1 0-15,-1 0 16,0 0 0,0-13-1,1 13 1,-1 0 15,0 0-31,-13-13 16,13 13 15,-13-14 0,13 14 0,-13-13 110,-13 13-110,0 0-15,0-13 0,0 13 15,-1-13-31,1 13 15,40 0 360,-1 0-375,0 0 16,1 13 0,-14-13-16,14 13 15,-14-13 1,0 0-16,-13 13 234,0 14-218,-13-14-16,0 0 16,-1 1-1,-12-1-15,13 13 16,-1 1-1,1-14-15,0-13 16,0 13 0,13 0-16,0 1 31,-13-14-31</inkml:trace>
  <inkml:trace contextRef="#ctx0" brushRef="#br0" timeOffset="77402.0303">2024 8321 0,'13'0'141,"1"0"-126,25 13 1,-26 27-16,54 0 16,-28 13-1,14 13-15,13-27 16,-26 28 0,0-41-16,13 40 15,-14-26 1,27 13-16,-26-13 15,-13-1-15,-1 1 16,1-14 0,-1-12-16,-13-14 15,-13 13 1,13 0-16,-13 0 16,14-13-1,-1 0 220,0 0-235,0 0 15,1 0-15,-1 0 16,0 0-1,27 0-15,-1 0 16,1 0 0,26 0-16,40-39 15,26-1 1,14-13-16,13 0 16,-1 0-1,-39 13-15,-13 14 16,0 0-16,-40-14 15,-13 27 1,0-14-16,0 14 16,-13 0-1,-1-1-15,-25 14 16,-1 0 0,0 0-16,-13-13 31,13 13-31,1 0 62,-14-13 1,-14 0-48,1 0 1,-27-14 0,1-13-16,-1 1 15,-13-14 1,-13 0-16,13 0 16,-13-26-16,-13-1 15,-1-12 1,14 12-16,26 27 15,1 14 1,12-1-16,1 27 16,12-14-1,-12 14-15,26-13 16,-13 26 0,0-14-16,13 1 15,-14 13 1,14-13-1,-13 0-15,13-1 16,-13 14 0,13-13-16,0 0 31,0 0 16,-13 13-32,13-13-15,0-1 32,-14 14-17</inkml:trace>
  <inkml:trace contextRef="#ctx0" brushRef="#br0" timeOffset="88796.4854">2117 7580 0,'-14'0'31,"1"0"-16,0 0 17,0 0-32,-14 0 31,1 0-31,13 0 16,-14 0-1,14 0-15,-27 0 16,14 0-1,-14 0-15,0 0 16,14 0-16,-1 0 16,-12 0-1,12 0-15,1 0 16,-1 0 0,1 0-16,-1 0 31,14 0-31,0 0 15,-13 0 1,12 14-16,1-1 16,-13 0-1,-1 0 1,14 14-16,13-14 16,-26-13-1,12 26-15,1-12 16,13-1-1,-13 13-15,0-12 16,-1-1 0,14 26-16,-13-12 15,13-1 1,-13 14-16,13 0 16,0-14-16,0 1 15,0 12 1,0-12-16,0 26 15,0-14 1,0 14-16,13-26 16,14 26-1,-14-14-15,13 1 16,-12-13 0,12-14-16,-13 13 15,0-13 1,1 1-16,12-1 15,1 0 1,-1 0 0,-13 1-16,14-14 15,12 13 1,-12-13-16,13 13 16,12-13-1,1 0-15,14 0 16,-1 0-1,0 0-15,26 0 16,-12 0 0,26-26-16,-1-1 15,54-13-15,-13 1 16,12 12 0,-38-26-16,-15 14 15,14 12 1,-13-26-16,0 27 15,-27-27 1,27 13-16,-79 14 16,-27 13 187,26-14-188,1 14-15,-1-27 16,-13 0 0,14-12-16,-1 12 15,1 0-15,-14 14 16,0-1 0,-13-12-16,13 12 15,-13-13 1,0-12-16,0 12 15,0 13 1,0 1-16,0-1 16,0 1-1,0 0-15,0-1 32,-13 1-32,0 12 15,13-12-15,-13 13 16,0-1-1,-1-12-15,-12 13 16,26-14 0,-27 27-16,14-26 15,-27-1 1,27 14-16,-26-13 16,-1 13-1,0-14-15,14 27 16,-14 0-1,-13 0-15,13-13 16,14 13-16,-27 0 16,13-13-1,-13 13-15,14-14 16,-1 1 0,0 0-16,1 13 15,12-13 1,-12 13-16,-1-14 15,27 14 1,-27 0-16,0 0 16,14 0-16,-14 0 15,14 0 1,-1 0-16,-12 0 16,-1 27-1,0-14-15,14 14 16,-14-14-1,-13 13-15,0 14 16,-13-14 0,13 14-16,0-13 15,13-1 1,1 14-16,-1-14 16,14-13-16,-1 14 15,1-14 1,-1 0-16,27 1 15,-26-1 1,13 0-16,13 13 16,-14-26-1,-12 14-15,26 12 16,-13-13 0,-14 1-16,1 12 15,26 1 1,-27-14-16,1 0 15,-1 13-15,27-12 16,-13-1 0,0-13-16,0 13 15,13 0 1,-14-13 31</inkml:trace>
  <inkml:trace contextRef="#ctx0" brushRef="#br0" timeOffset="93081.7822">688 10279 0,'0'13'125,"0"1"-110,0-1 1,13 13-16,14 1 16,-1 12-1,1-12-15,-1-1 16,0 14 0,-12-14-16,-1-12 15,-13-1 1,13 0-1,-39-26 204,12-14-219,-12 1 16,13-1-1,0 14 1,-1 13-16,14-13 16,0 0-1,-13 13 1,13-13 0,0-1-16,-13 14 15,13-13 1,-13 13-1,13-13 1,0 0 0,-14 13 15,1-14 0,13 1-15,0 0 15,-13 13 16,13-13 31,0 0-62,13-1-1,27 1 1,26-27-16,13-13 16,27 1-1,-40 12-15,14 13 16,-27-26-1,-14 27-15,-12 26 16,-1-26 0,-13 26-16,1-27 15,-1 27 1,0-13-16,0 0 16,1-14-1,-1 14 1,0 0-1,0-1 1,1 14-16,-1-13 16,0-13-1,13 26-15,1-27 16,13 14 0,-1-13-16,14-1 15,-26 14 1,12 0-16,1 0 15,0-1 1,-14 14-16,14-13 16,0 13-16,-14-13 15,14 0 1,-1-1-16,-12 1 16,-1 0-1,-12 13 1,-14-13 15,13 13 32,0 0-32,13 13 0,1 27-31,26 13 16,13 52-1,0-12-15,-13-14 16,0 1 0,-13-27-16,-27-14 15,0-12-15,0-27 16,-13 13-1,14 0-15,-14 0 94,-14 1-94,-39-1 16,-39 13-1,-67 27-15,-26 27 16,-53 39 0,-53 13-16,39-26 15,41 13-15,25-53 16,54 0 0,13-26-16,0-14 15,53 1 1,-14-14-16,54-13 15,-14 13 1,14-13-16,13 0 16,-1 0-1,1 0-15</inkml:trace>
  <inkml:trace contextRef="#ctx0" brushRef="#br0" timeOffset="95578.6278">2831 9379 0,'0'14'15,"0"12"1,26 1 0,1-14-16,-1 13 15,1 14 1,-14-14-16,14 1 15,-14-14 1,0 14-16,0-14 16,0 0-1,-13 0 17,14-13-32,-14 14 15,13-14 48,-13 13-63,0-26 125,-27-27-125,-12 13 15,12 1 1,1-14-16,13 27 16,-14-13-16,1-1 15,-1 14 1,14-14-16,0 14 31,0 13-31,13-13 16,0 0 77,0-1-14,13 1-64,26 0 1,-12-13-1,52-27-15,14 13 16,52-13-16,-25-13 16,12-13-1,-13 12-15,0 14 16,-40 14 0,-26 12-16,-13 1 15,-14-1 1,1 27-16,-27-13 15,13 13 1,0 0-16,1 13 266,12 54-251,14 12 1,-14 14-16,1 12 16,-14-65-16,0 13 15,0-13-15,0-14 16,-13-13-1,14 1-15,-14-1 16,-14 0 172,1-13-188,-40 0 15,0 13 1,1-13-16,-15 13 15,1 1 1,13-1-16,-13 0 16,-13 27-1,26-27-15,0 14 16,13-14-16,-13-13 16,40 26-1,-27-13-15,1 1 16,12-1-1,14 0-15,-13 0 16,12-13 0,-12 14-1,13-1 1,-1-13 0,14 13-1</inkml:trace>
  <inkml:trace contextRef="#ctx0" brushRef="#br0" timeOffset="98792.2984">926 10186 0,'13'0'31,"-13"14"1,13 12-17,1-26 1,12 40-16,-26-14 16,13 1-16,1-1 15,-1 1 1,0-14-16,0 27 15,1-14 1,-14-13-16,0 0 16,13 14-1,-13-14-15,0 0 32,13-13-17,-13 14 1</inkml:trace>
  <inkml:trace contextRef="#ctx0" brushRef="#br0" timeOffset="101066.7887">913 10398 0,'0'-13'47,"0"0"47,0-1-63,13 14-16,0 0 1,0 0 0,1 0 15,-1 0 16,0 0 15,-13 14-46,0-1 0,0 13-1,0-12 1,0-1-1,0 0 1,0 0-16,0 0 16,0 1-1,-13 12 1,13-13-16,0 1 31,0-1-31,-13-13 16,13 13-1,-14-13 1,14 13 0,0 1 46,14-14 141,12-14-203,1 1 16,12 0 0,-25-14-16,25 14 15,-12-13-15,-14 26 16,0-14-1,0 1-15,1 13 32</inkml:trace>
  <inkml:trace contextRef="#ctx0" brushRef="#br0" timeOffset="103371.4631">979 9379 0,'0'14'156,"0"25"-156,13-25 16,0 25 0,14-12-16,-14-1 15,14-13 1,-27 14-16,13-14 15,0 0 1,13 1-16,-26-1 16,0 13-16,14-26 15,-1 14 1,-13-1-16,0 0 78,0 0 16,-13-13 31,-14 0-94,14 0-31,0 0 16,0-13-16,-14 13 15,27-13 1,-13 0-16,0-1 16,-1 14 15,14-13-16,-13 13 1,13-13 15,13 13 141,14 0-156,-1 13-1,1 0-15,-14 1 16,0-14 0,14 13-16,-14-13 15,0 13 1,0 0-16,1-13 31,-1 0-15,-13 13-1,0 1 48,13-14-16,0 0 31,-13-27-62,0 14-16,0-40 15,0 0-15,14 13 16,-14 1-1,0-1-15,0 14 32,0 12-32</inkml:trace>
  <inkml:trace contextRef="#ctx0" brushRef="#br0" timeOffset="104928.0921">1244 9260 0,'13'0'62,"13"27"-46,-13-14-16,1 14 16,-14-1-1,26 0-15,-13-12 16,1 12-1,-1 1-15,-13-1 32,0-13-32,13-13 15,-13 14 1,0-1 0,13-13-1,-13 13-15,0 0 63,14-13-48,-14-13 95,13-13-95,0-14 1,0 0-16,14-26 16,-14 26-1,13-39-15,-12 26 16,12 13-1,-13 14-15,0-1 16,-13 14 0,14 0-16,-14 0 31,0 0-15,0-1 15</inkml:trace>
  <inkml:trace contextRef="#ctx0" brushRef="#br0" timeOffset="109104.3036">1455 11814 0,'0'39'156,"27"14"-156,12 0 16,-12 27-16,12-28 15,14 15 1,-26-41-16,-14 1 16,14-1-1,-27-13-15,13-13 16,0 0 0,-13 13-16</inkml:trace>
  <inkml:trace contextRef="#ctx0" brushRef="#br0" timeOffset="111925.106">1455 11840 0,'27'0'141,"12"-13"-126,27-27 1,54 0-16,-1-26 16,39 13-1,-25 1-15,12-1 16,-13 0-16,14 0 16,13-13-1,-14-14-15,14-12 16,-13 25-1,-27 15-15,-27-15 16,1 28 0,-14-14-16,1 13 15,-28 14 1,28-14-16,-1 14 16,-13-1-16,14 1 15,-1-14 1,-13 13-16,14 1 15,-27 0 1,-1-1-16,1 14 16,0-14-1,-13 1-15,0 13 16,-14-1 0,-13 1-16,14 0 15,-14 13 16,0 0 79,1 0-95,-14 13 1,13 14 0,0-1-16,13 54 15,1-14 1,13 13-16,-14 0 16,-13-52-16,0 13 15,1-14 1,-14-13-16,0 1 31,0-1-31,13-13 16,-13 13 15,13 0 16,-13 0 47,-13-13-63,-27 14-16,-13 12-15,-39-13 16,-1 27-16,1 0 16,-28-1-1,1 1-15,-13-13 16,13 25 0,-13 1-16,-14-26 15,27 26 1,27-14-16,-27 14 15,26-26 1,14-1-16,12 1 16,1-1-1,0 1-15,13-1 16,0-13-16,-26 14 16,39-14-1,-26 13-15,0 1 16,-13-14-1,26 14-15,13-14 16,13 0 0,-12 0-16,12 1 15,14-14 1,0 13-16,-14-13 16,14 0-1,-13 13 1,-1 0-1,1 0 1,-1 1 0,1-1-1,13 0-15,-14 0 16,1 1 0,13-1-16,-1 0 15,1-13 1,0 13-16,0 1 15,-1-14 1,1 13-16,13 0 47</inkml:trace>
  <inkml:trace contextRef="#ctx0" brushRef="#br0" timeOffset="116361.7492">1945 8334 0,'0'14'172,"0"-1"-172,0 0 15,0 14 1,0 25-16,0 1 16,0-13-16,0 0 15,13 13 1,0-14-16,-13-12 16,13 12-1,-13 1-15,14-13 16,-14 12-1,13 27-15,-13 54 16,13-15 0,-13-12-16,27 0 15,-27-27-15,13-27 16,-13-12 0,0-14-1,0 0 173,0 27-173,-13 39 1,-1 40-16,-12 40 16,-1 40-1,14 39-15,-13-13 16,12-53-1,1-40-15,0-39 16,13-41-16,0-12 16,0-27-1,0 14-15,0-1 16,0-13 0,0 14-16,0 13 15,0-14 1,0 14-16,0-27 15,0 27 1,0-27-16,0 0 16,0 0-1,0 1-15,0-1 16,0 0 31,0 0 47,0 1-63,0-1-16,0 0 1,0 0 0,-13 0-1,13 1-15,0-1 16,0 0 0,0 14-16,0-14 15,0 0 1,0 0-1,0 1 1,-13-14 203,13-14-204,-14 14 1,14-13-16,0 0 16,-13 0-1,0-1 1,13 1 0,0 0 15,-13 13 0,13 26 78,0 1-109,0-1 32,0-12-17,0-1-15,0 0 32,13-13 139,0 0-155,-13-13 15,13 13-15,-13-13-16,14 13 31</inkml:trace>
  <inkml:trace contextRef="#ctx0" brushRef="#br0" timeOffset="117191.5979">2011 11668 0,'13'27'16,"14"12"-16,-1 14 15,0 13-15,-12-13 16,12-13 0,-13-14-16,-13 1 15,14-14 17</inkml:trace>
  <inkml:trace contextRef="#ctx0" brushRef="#br0" timeOffset="118847.9323">1733 11959 0,'0'0'0,"0"-13"32,0-14-1,0 14-16,13 13 1,0-13 0,1 13-1,-1 0 1,0 0 46,0 0-30,-13 13 46,0 0-63,0 1 1,0-1 15,0 0-31,0 0 32,0 1-1,0-1 0,0 0-31,0 0 16,0 1-1,0-1 1,0 0 15,-13-13 0,13 13-15,13-13 203,1 0-219,-1 0 15,0-13-15,0 13 16,1-13 0,-1 0-16,0 13 47,-13-14-32,13 14 32,-13-13-31</inkml:trace>
  <inkml:trace contextRef="#ctx0" brushRef="#br0" timeOffset="133655.5738">2249 10385 0,'0'13'125,"13"0"-125,0 1 15,1-1 1,-1 13-16,0 1 16,0-27-1,1 26-15,-14-13 16,13 1-1,-13-1 1,13-13 0,-13 13 77,13-13 1,0 0-63,14 0-31,13 0 16,13 0 0,13-26-16,40-1 15,-14-26 1,27 0-16,-26 0 16,26 14-1,-40-14-15,1 13 16,-1 0-16,-53 14 15,14 13 1,0 0-16,-1-1 16,-25 1-1,12 0-15,1 0 16,-14 13 0,13-14-16,1 1 15,-14 13 1,13 0-16,1 0 15,-14-13 1,0 13-16,1-13 16,-1 13 15,-13-14-31,13 14 31,-13-13 63,0 0-94,0-13 31,-13-14-31,-14 13 16,14 1-16,0-14 15,0 1 1,-1-1-16,1 13 16,-13 1-1,13-14-15,13 27 16,-14-13 0,14 12-16,0 1 15,0 0 1,0 0 15</inkml:trace>
  <inkml:trace contextRef="#ctx0" brushRef="#br0" timeOffset="135696.6651">3281 9207 0,'-13'0'31,"-1"0"-15,1 0-1,0 0 17,0 0-17,13 14 1,-14-1-1,1-13-15,13 26 16,-13-12 0,13 12-1,0-13 1,0 1-16,0-1 16,0 0-16,0 0 15,0 0 1,0 1-1,0-1 1,0 0 0,0 0 46,0 1-31,26-1 16,1 0-31,-1-13 0,1 13-1,-14-13 1,0 0-1,14 0 1,-14 0 15,0 0-31,0 0 47,1 0 0,-14-13-47,0 0 31,0-14-31,0 1 32,0-1-17,0 14-15,0 0 16,-14 13-1,14-13-15,-13 0 16,0 13 0,0-14-16,0 1 31</inkml:trace>
  <inkml:trace contextRef="#ctx0" brushRef="#br0" timeOffset="136986.4328">3651 9102 0,'0'-14'31,"-13"14"32,0 0-63,0 0 31,-1 0-31,14 14 16,-13-1-1,0 0 17,13 0-17,-13 1-15,13-1 16,0 0-1,0 0 1,0 0 0,0 1-1,0-1 1,0 0 15,13 0 0,0-13-15,0 0 15,1 0-31,-14 14 16,13-14 0,0 0 15,0 0 31,-13-14-62,13-25 16,-13-1-16,0 27 16,0-14-1</inkml:trace>
  <inkml:trace contextRef="#ctx0" brushRef="#br0" timeOffset="140326.0954">1759 12263 0,'14'-13'281,"12"0"-250,-13 13-31,-13-13 16,27 0-16,-14 13 16,14-14-1,-27 1 1,13 13 0,13-13-16,-13 13 15,1 0 1,-1-13-1,0-1 1,0 14 0,-13-13-16,14 13 15,-1-13 1,0 0 0,0 13-1,1-14 1,-1 1-1,0 0 1,0 13 0,-13-13-1,13 13-15,1-13 16,-1 13 46</inkml:trace>
  <inkml:trace contextRef="#ctx0" brushRef="#br0" timeOffset="154200.358">6376 5887 0,'0'40'78,"0"-14"-63,0 14 1,0-1-16,0-25 16,-13 12-1,13-13-15,0 1 16,13-14 140,14-14-156,39-39 16,27-39-1,39-27-15,-13 13 16,0-13-16,13 13 16,-52 40-1,-27 13-15,-14 40 16,-25-14 0,-1 14-1</inkml:trace>
  <inkml:trace contextRef="#ctx0" brushRef="#br0" timeOffset="156818.0572">2117 7607 0,'0'13'47,"0"40"-47,-40 13 15,14-13 1,-1 53-16,-13-14 16,14-12-1,-1-14-15,14 13 16,-13-26 0,13-26-16,13 26 15,-14-14-15,14-12 16,-13-1-1,13-13-15,0 14 16,-13-27 0,13 13-16,0 0 31</inkml:trace>
  <inkml:trace contextRef="#ctx0" brushRef="#br0" timeOffset="162396.9853">6906 6667 0,'-14'0'125,"1"14"-94,0 25-31,0 1 16,-1 26 0,1 0-16,-13 27 15,13 26 1,-14 13-16,27 1 16,-13-54-1,13-13-15,0-13 16,0-26-1,0 12-15,0-26 16,0 1 0,0-1-1,13-13 188,80 0-187,118-27 0,239-65-16,172-54 15,-66 54 1,-80 39-16,-93 13 16,-118 40-1,-67 0-15,-65 0 16,-41 0-1,-25 0-15,-41 13 16,0-13 172,14 0-173,66 0-15,53 0 16,52 0-1,14 0-15,-26 0 16,-27 0 0,-66 0-16,-14 0 15,-52 0 1,-14 0 156,40 0-157,93 0-15,40 0 16,39 0 0,0 0-16,-40 0 15,-39 0 1,0 0-16,-67 27 16,-65-27-1,-1 0 188,40 13-203,27-13 16,79 0-16,53 0 16,-13 0-1,12 0-15,-25 0 16,-40 26-1,-27-26-15,-39 14 16,-27-14 0,-40 13-16,1-13 15,-14 0 1,13 0 187,27 0-203,27 0 16,-14 0-1,26 13-15,-39-13 16,-13 0-16,-27 0 16,0 0-1,1 0-15,-14-26 94,0-14-94,-27-13 16,1-26-1,-14 13-15,27 13 16,13 13-16,-13 0 15,-1 27 1,14 0-16,-13 0 16,13-1-1,-13 1 1,13 0 0,0 0 15,-40-1 188,1-12-219,-28 0 15,-52-27 1,-13 26-16,-53-26 15,13 14 1,13 39-16,40-14 16,53 14-1,13 0-15,40 0 16,-14 0 0,-26 0 187,-39 0-203,-160 0 15,-105 0-15,-185 0 16,52 0 0,120 0-16,158 0 15,54 0 1,65 0-16,40 0 15,40 0 1,0 0 0,-40 0 171,-133 0-187,-144 0 16,-160 0-16,80 0 15,132 0 1,106 0-16,40 0 16,79 0-1,27 0-15,12 0 16,-12 14 171,-67 12-187,-105 27 16,-159 13 0,-67-13-16,-25-53 15,91 0 1,81 0-16,52-26 16,26-14-16,41 13 15,38-12 1,54 12-16,27 14 15,12 13 1,27-13-16,-13 13 31</inkml:trace>
  <inkml:trace contextRef="#ctx0" brushRef="#br0" timeOffset="164348.4109">886 7395 0,'0'27'62,"0"-14"-46,14 13-1,-1 14-15,13-27 16,-26 0 0,13 1-16,-13-1 15,14-13 16,-1 0 1,0-13-32,14-40 15,-1 0 1,14-40-16,-14 40 16,-13 0-1,1 27-15,-14-1 16,0 14-16,13 0 15</inkml:trace>
  <inkml:trace contextRef="#ctx0" brushRef="#br0" timeOffset="165399.4252">2712 6310 0,'0'14'63,"0"25"-63,13-12 15,0 12-15,-13 1 16,14-13 0,-14-14-1,13 0 1,0-13 62,0-13-62,27-53-1,13-1-15,-13-12 16,-1 13 0,14 0-16,-26 26 15,-1 0 1,-13 27-16,1-13 15</inkml:trace>
  <inkml:trace contextRef="#ctx0" brushRef="#br0" timeOffset="170058.4666">16126 6760 0,'14'0'15,"-1"27"1,0 25-16,13-12 16,1 0-1,-1 0-15,1-1 16,-27-12 0,13-27-16,-13 13 15,0 0 1,0 0 15,0-26 250,0-13-281,-13-1 16,-14-12 0,14-1-16,0 13 15,0 14-15,13 0 16,0 0-1,0-1 17,-14 14 61,1-13-30,13 0-1,-13 13-15,13-13 31,-13 13-78,13-13 16,-13 13 0,13-14 15,13 14 47,40-13-62,53 0-1,92-27-15,119 0 16,213-79 0,52-26-16,-13-1 15,-40 41 1,-27-28-16,-105 27 15,-39 14 1,-120 12-16,-66 28 16,-53 12-1,-27 27-15,-39-1 16,0 1-16,-26 0 16,-14 13-1,0 0 1,0 13 140,14 80-140,52 66-1,-13 39-15,0-13 16,1-26 0,-28-40-16,-39-66 15,13-13 1,-13-27-16,14 0 15,-14 0-15,-53-13 157,-53 0-157,-92 0 15,-41 0-15,-105 40 16,-79 13 0,-13 13-16,39 13 15,39 14 1,54-27-16,26 27 15,67-40 1,-1 0-16,53-14 16,27 1-1,13 0-15,53-27 16,0 13-16,39-26 16,1 14-1,13-14-15</inkml:trace>
  <inkml:trace contextRef="#ctx0" brushRef="#br0" timeOffset="170745.9842">17105 6416 0,'14'53'31,"25"66"-15,14 40-16,0-14 15,-13-12 1,13-54-16,-27-26 16,-13-13-1,1-1-15,-1-39 16,-13 14-1,0-1 1,13-13 0</inkml:trace>
  <inkml:trace contextRef="#ctx0" brushRef="#br0" timeOffset="174553.1475">16695 7091 0,'-13'0'15,"13"-13"-15,0-1 63,0 1-48,26 0 1,14 13-16,0 0 16,-14 0-16,14 0 15,-27 0 1,14 0-16,-14 0 15,-13 13 17,0 0-32,0 14 31,0-14-31,0 27 16,-27-1-1,-39 28-15,27 12 16,-28 0-1,28-13-15,12-52 16,1 12 0,13 1-16,13-14 31,39-13 47,14 0-62,0-27-1,13-12-15,0-1 16,-13 14 0,-13 12-16,-27-12 15,0 26 1,1 0-16,-14-13 15</inkml:trace>
  <inkml:trace contextRef="#ctx0" brushRef="#br0" timeOffset="179978.2675">13811 8361 0,'0'13'109,"0"0"-93,0 40-16,13-13 16,1 0-1,-1-27-15,-13 0 16,0 13 0,0-12 15,0-1 47,13-13 0,0 0-47,1 0-15,12 0 0,1-27-1,-1 1 1,40-27-16,14-13 15,-28 13 1,28-26-16,-14 26 16,-26 13-1,-14 27-15,1-14 16,-1 14-16,0-13 16,-26 12-1,14 14-15,-1 0 16,-13-13-1,13 13-15,0 0 32,-13-13-17</inkml:trace>
  <inkml:trace contextRef="#ctx0" brushRef="#br0" timeOffset="205819.0443">5741 10253 0,'27'0'172,"66"0"-157,211 0 1,238-14-16,146-52 16,-53 40-16,-79-1 15,-93 1 1,-106 26-16,-119 0 16,-40 0-1,-39 26-15,-40 1 16,-66-1-1,0-13-15,13-13 188,27 0-172,79 0-16,40 0 15,65 0-15,-52 0 16,-53 0-1,-39 0-15,-67 0 16,-27 0 0,-12 0-16,-14 0 172,27 0-157,26 0 1,66 0-16,53 0 15,40 0 1,13 0-16,-39 0 16,-27 0-1,-40 0-15,-39 0 16,-54 0 0,14 0 155,40 0-155,105-26-16,146 13 16,172-40-1,-106 26-15,-132 27 16,-40 0 0,-39 0-16,-54 0 15,-26 0 1,-26 0-16,-27 14 15,-13-1 1,-13 13-16,-27-26 188,0 0-188,53 0 15,67 0 1,65 14-16,-13 12 15,14-13 1,-1 0-16,-39 27 16,0-27-1,-67 1-15,-26-14 16,-39 13 0,-1-13 155,27 0-155,40 0 0,66 0-16,12 0 15,54 0-15,-26 0 16,-27 0 0,-40 0-16,-66 0 15,0 0 1,-26 0-16,-13 0 15,-14 0 1,13 0-16,-13 0 16,1 0-1,-1 0-15,0 0 16,14 0 0,-1 0-16,-13 0 15,1 0 1,-1 0-1,0 0-15,0 0 16,0 0 0,14 0-16,-14 0 31,0 0-31,1 0 31,-1 0-31,0 0 31,0 0 1,0 0 15,-13-40-32,0 14 1,0-40-16,0-1 15,0 1 1,0-26-16,-26-27 16,13 0-1,0-14-15,-1 41 16,-12 25-16,26 15 16,-13 12-1,13 27-15,-14-14 16,14 14-1,0 0-15,-52 13 282,-68 0-267,-144 0-15,-186 0 16,-92 0-16,13 0 16,26 0-1,93 13-15,119 0 16,66 27-1,92-27-15,41 0 16,39 1 0,40-1-16,-1-13 15,1 0 1,-13 0 187,-54 0-187,-171-27-1,-318-52-15,-92-40 16,65 26-16,120 40 16,132 14-1,133 25-15,52-12 16,66 26-1,40 0-15,40 0 16,-27 0 203,-79 0-204,-251 0-15,-265 53 16,-185-27 0,145 1-16,133-27 15,92 0 1,238 0-16,27 0 16,106 0-1,39 0-15,27 0 16,-1 0-1,-25 13 173,-120 40-188,-264 66 16,-252 93-1,53-67-15,133 1 16,132-80-1,132-13-15,53-14 16,53-25 0,52 12-16,28-26 15,26 0 1,13 13-16,-27 1 203,1-14-203,12 0 16,-12 0-16,13 0 31,13 13 94,0 0-47,0 0-78,13 1 16,13 12-1,-12 14-15,12-1 16,1 1 0,-14-13-16,0-1 15,-13 0 1,13-26-16,0 14 15,-13-1 17</inkml:trace>
  <inkml:trace contextRef="#ctx0" brushRef="#br0" timeOffset="211439.7682">17767 6588 0,'0'-13'0,"0"26"109,53 27-109,39 39 16,1 27-1,-1-13-15,-12-27 16,-40-13 0,-1-27-16,-12 1 15,-27-14 1,13-13-16,0 13 15,-13 0 1</inkml:trace>
  <inkml:trace contextRef="#ctx0" brushRef="#br0" timeOffset="212250.5866">18415 6337 0,'13'0'78,"-13"26"-78,27 14 16,12 26 0,14 13-16,-13 1 15,13-27-15,-13 26 16,-14-39-1,0-1-15,1-12 16,-14-1 0,0-12-1,-13-1 1,14-13 0,-14 13-1</inkml:trace>
  <inkml:trace contextRef="#ctx0" brushRef="#br0" timeOffset="213410.0466">18891 6231 0,'0'13'47,"0"27"-31,0 0-16,13 52 16,14 1-1,13-1-15,-14-12 16,1-41-1,-14-12-15,0 13 16,0-14 0,0 0-16,1-12 15,-1-1 1,-13 13-16,13-26 16,-13 14-1,13-1 16</inkml:trace>
  <inkml:trace contextRef="#ctx0" brushRef="#br0" timeOffset="214371.0066">19301 6204 0,'0'-13'47,"14"53"47,-1-14-79,0 14-15,0 0 16,27-1-16,-14 14 16,27 0-1,-26 0-15,12 13 16,-12-39-1,-14 12-15,0 1 16,-13-27 0,14 1-1,-14-1 17</inkml:trace>
  <inkml:trace contextRef="#ctx0" brushRef="#br0" timeOffset="218079.5886">3135 6866 0,'0'-13'47,"-39"13"-15,-1 0-17,-53 13-15,-26 13 16,-13 14-1,13-13-15,13 12 16,-13 1-16,40 0 16,12-27-1,28 13-15,-1-26 16,0 14 0,14-14-1,13 0 1,0 0 15,13 13 78,0 13-93,0 1 0,39 52-16,27 14 15,27 92 1,26 27-16,0-1 16,-13-39-1,-13-13-15,-27-66 16,-13-14-16,-27-39 15,0-14 1,1 0-16,-14-26 16,-13 14-1,13-14 220,27 0-220,66-27 1,79-65-16,40-14 16,26 13-16,-65 40 15,-28 0 1,-65 14-16,-27 25 15,-26 1 1,-14 0-16,-13 13 31,1 0-31,-1 0 16,0 0 0,0 0-1,1 0 1,-1-13-1,0 13 17,-13-13 61,0-14-77,-40-26-16,1-66 16,-54-53-1,-26-26-15,0-67 16,0 80 0,53 53-16,0 13 15,13 39 1,13 27-16,14 14 15,12 12 1,1 14-16,-13 13 266,-27 0-251,0 0-15,-66 0 16,-14 0 0,-25 53-16,-1 0 15,0-14 1,14 14-16,52-26 15,40-14 1,13 0-16,27 0 16,0-13-16</inkml:trace>
  <inkml:trace contextRef="#ctx0" brushRef="#br0" timeOffset="245386.7098">8123 11179 0,'0'13'94,"0"13"-79,0 1 1,13-1-16,-13 1 16,0-1-1,0-13 1,0 1-1,13-14 1,0 0 31,1 0-31,65-53-16,0-80 15,27 41 1,-40 12-16,-26 41 15,0-1 1,-1 14-16,-39-1 16,14 14-1,-1 13-15,0 0 32</inkml:trace>
  <inkml:trace contextRef="#ctx0" brushRef="#br0" timeOffset="250056.3804">7633 12634 0,'0'13'172,"0"0"-156,0 1-1,0-1 1,-13-13-1,13 13 157,0 0-31,26-13 15,14 0-125,13-13-31,-13-13 16,13-1-16,-27 1 16,14-1-16,-1 14 15,-12 13 1,-14-13-16,0-1 16,1 1-1,-1 13 1,0-13-1,0 13 1,-13-13 0</inkml:trace>
  <inkml:trace contextRef="#ctx0" brushRef="#br0" timeOffset="252533.1963">16431 11311 0,'0'13'110,"0"14"-95,0 52 1,0 0 15,0-65 0,13-14 32,66-14-48,14-78 1,79 12 0,-13-39-16,-1 13 15,14 14-15,-53 13 16,-39 26 0,-27 26-16,-27 14 15,-13 0 1,14 13-16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7-23T10:17:44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12607 1720 0,'14'0'140,"-1"-13"-124,27-14-16,12-13 16,41 1-1,13-27-15,13 13 16,-26-13-1,-14 13-15,-26 39 16,-27-12 0,1 26-16,-14-13 31</inkml:trace>
  <inkml:trace contextRef="#ctx0" brushRef="#br0" timeOffset="5932.9509">12740 2249 0,'13'0'281,"0"0"-281,14 0 16,12 0-1,-25 0 1,38 0-16,1 0 15,13 0 1,1 0-16,38 0 16,15-13-1,-15 13-15,14 0 16,-13 0 0,-40 0-16,1 0 15,-15 0 1,1 0-16,-39 0 15,12 0-15,-13 0 16,1 0 187,38-14-187,41 1-16,26-13 15,80-1 1,-1 27-16,0-26 16,-26 26-1,-13 0-15,-53-13 16,-40 13 0,14 0-16,-54 0 15,14 0-15,-14 0 16,-13 0-1,1 0-15,-1-14 172,40 1-156,39 13 0,41-13-16,52 0 15,-13-14 1,0 27-16,-13 0 15,-54 0 1,-12 0-16,-27 0 16,-13 0-1,-13 0-15,-27 0 16,27 0 0,-14 0-16,-13 0 15,14 0-15,-14 0 16,27 0-1,-14 0-15,-13-13 16,14 13 0,13 0-16,-40-13 218,13-14-202,-13-26-16,0-26 16,0-53-16,0-27 15,0 14 1,0-41-16,0 14 16,0 40-1,0 26-15,0-53 31,0 120-31,0 26 16,0-14 0,0 14-16,-27 13 281,-12 0-265,-80 53-1,-27 0-15,1 13 16,-14-13-1,26 0-15,1-14 16,-13-12 0,26 12-16,26-25 15,27-14-15,13 13 16,26-13 0,1 0-16,0 0 15,12 13 1,1-13 15,0 0 172,0 0-203,-1 0 16,-25 0-1,-1 13-15,0-13 16,-13 14-16,-13-14 16,-26 26-1,12-26-15,-12 13 16,-1 1 0,14-14-16,26 13 15,13 0 1,14-13-16,12 13 15,-12-13 189,-40 0-189,-40 0-15,-26 0 16,-27 0-16,-13 0 15,13 0 1,27 0-16,26 0 16,27 0-1,26 0-15,26 0 16,-12 0 0,25 0-16,-12 0 15,0 0 1,12 0-1,-12 0 1,-1 0 0,14 0-16,0 0 15,0 0 1,-1 0-16,1 0 16,-13 0-1,13 0-15,-27 0 16,27 0-1,-27 0-15,0 0 16,14 0 0,-27 0-16,13 0 15,27 0-15,-27 0 16,14 0 0,13 0-16,-14 0 15,14 0 1,0 0-1,13 40 282,0 0-297,0 26 16,0 26 0,0 1-16,0 13 15,0-14 1,0-25-16,0-28 15,0-12 1,0-14-16,0 0 16,0 0-1</inkml:trace>
  <inkml:trace contextRef="#ctx0" brushRef="#br0" timeOffset="7136.1981">12978 1958 0,'0'26'94,"13"14"-78,13 13-16,-26-27 15,14 1 1,-14-1-16,13-26 15,-13 14 1,0-1-16,13-13 47,14-27 0,12-26-32,14-39-15,13-27 16,1-27 0,-15 27-16,28-13 15,-54 53 1,1-1-16,-1 40 16,-13 27-1,-13 0-15,0 0 16</inkml:trace>
  <inkml:trace contextRef="#ctx0" brushRef="#br0" timeOffset="13215.1079">13851 2170 0,'0'13'281,"0"0"-281,0 13 16,0-12 0,0 12-1,0-13 32,13-13 125,0 0-156,1 0-1,-14-13-15,13 0 16,0 0-16,0-1 16,1 1-1,12 0-15,-13-13 16,0 12-1,1 1-15,-1 0 16,0 0 0,0-14-16,14 14 15,-14-13-15,0 26 16,-13-14 0,14 1-16,-1 0 15,-13 0 1,13 13-1,-13-14 1,13 14 15</inkml:trace>
  <inkml:trace contextRef="#ctx0" brushRef="#br0" timeOffset="14758.8241">15081 1971 0,'13'13'0,"-13"1"16,0-1 31,0 0 0,0 0-32,0 1 1,0 12-16,14-26 16,-14 26-1,0-12 1,0 12-1,0-13 1,0 1 0,0-1 15,26-13 47,1-27-62,26-65-1,13-14-15,-13 13 16,-14 14 0,-12 39-16,-14 14 15,0-1 1,0 14-16</inkml:trace>
  <inkml:trace contextRef="#ctx0" brushRef="#br0" timeOffset="16052.2257">16351 1931 0,'0'27'46,"13"-1"-30,-13 1-16,0 13 16,0-14-1,0-13-15,0 14 16,0-1-16,14-13 16,-14 14-1,0-14-15,0 0 31,13-13 1,13-13 30,14-40-46,26-39-1,-13-28-15,13 15 16,-13 12-16,-26 40 16,-1 0-1,-13 13-15,-13 14 16,14 13 0</inkml:trace>
  <inkml:trace contextRef="#ctx0" brushRef="#br0" timeOffset="20717.7488">14354 1283 0,'0'-13'15,"0"0"16,-27 0 16,14 13-31,-14 0-16,14 0 16,-26 0-16,12 0 15,14 0 1,-14 0-16,14 0 15,-13 0 1,-1 0-16,14 0 16,-13 0-1,12 0-15,-12 26 16,-1-26 0,1 26-16,13 1 15,0-1 1,-27 14-16,13-13 15,1 12-15,-1 1 16,14-14 0,0-12-16,13 25 15,0-12 1,0-1-16,-13 14 16,13 13-1,0 0-15,0-14 16,0 14-1,0-13-15,0 13 16,13-27 0,-13 1-16,0-1 15,13-12-15,0 12 16,1-13 0,-1 0-16,0 1 15,14 12 1,-14-13-16,0 14 15,0-14 1,14 13-16,-1 1 31,1-14-31,-1 0 32,1-13-32,-1 14 15,1-14-15,12 0 16,-12 0-1,12 0-15,-25 0 16,25 0 0,-12 0-16,12-14 15,-25 1 1,25-13-16,-12-1 16,-1 1-1,1-1-15,-14 1 16,13-14-1,1-13-15,-1 0 16,14-52-16,-27 38 16,0 1-1,1-13-15,-1 13 16,-13 0 0,0-14-16,0 14 15,0 0 1,0 26-16,0 1 15,-13-1 1,-1 13-16,14 1 16,-13 13-1,0-1-15,0 14 32</inkml:trace>
  <inkml:trace contextRef="#ctx0" brushRef="#br0" timeOffset="22751.9704">17119 1058 0,'0'-13'16,"0"0"-1,-27 0 1,14-1 0,-14 14-1,1-13 1,-1 0-1,14 13-15,-13 0 16,-1 0 0,14 0-16,-13 0 15,12 0 1,-12 0-16,-1 0 16,14 0-1,-13 0-15,13 0 16,-14 0-1,1 13-15,12-13 16,1 0-16,-13 13 16,26 1-1,-13-1-15,-1-13 16,1 13 0,0-13-1,0 13 1,-1 1-1,1-1 1,0 0 0,0 0-1,-1 0-15,1 1 16,0 12-16,0 14 16,0-14-1,-1-26-15,14 27 16,-13-14-1,0 13-15,0 1 16,-1 13 0,14-14-16,-13 14 15,13-1 1,-13-12-16,13 13 16,0-1-16,0-26 15,0 14 1,0-1-16,0 1 31,0-14-31,0 0 16,0 14-1,0-1-15,0 1 16,13 26 0,0-14-16,1-12 15,-1 12 1,0-12-16,-13-1 15,0-12-15,13-1 16,1 0 0,-1-13-16,-13 27 15,26-14 1,14 0-16,0 0 16,-14-13-1,27 13-15,0-13 16,0 0-1,13 0-15,0 0 16,53-26 0,0-40-16,-26 13 15,13-13 1,-27 0-16,-39 26 16,-1 0-16,-25 14 15,12-27 1,-13 0-16,1 0 15,-14-13 1,0-27-16,0 1 16,-14-27-1,-25 26-15,-1 0 16,0 27 0,-13 13-16,40 27 15,0 26 1</inkml:trace>
  <inkml:trace contextRef="#ctx0" brushRef="#br0" timeOffset="24308.5187">15849 1124 0,'-27'-13'15,"-13"-13"-15,-13 13 16,1-1 0,12 1-16,0 13 15,0-13 1,1 13-16,-14 0 16,13 0-16,-13 0 15,0 0 1,0 0-16,27 0 15,-14 0 1,14 0-16,13 13 31,-1-13-15,14 13 15,-13-13-15,0 27-1,-14-14 1,27 13-16,-26 1 16,0 13-16,-1-1 15,14 1 1,-14 13-16,14 0 16,13-27-1,-13 27-15,13 0 16,-13-13-1,13-14-15,0 14 16,0-14 0,0 1-16,0 13 15,0-1-15,0-12 16,0 12 0,0 1-16,0-13 15,0 12 1,0 1-16,13 0 15,13-1 1,1 1-16,-1-14 16,-12 14-1,25-13-15,14 12 16,27-12-16,12-1 16,-12-13-1,-14-13-15,0 0 16,-13 0-1,-14 0-15,1 0 16,-13 0 0,-14 0-16,13-13 15,1-13 1,-1-1-16,14-12 16,0-28-1,12-12-15,-12 0 16,0-14-16,-14 14 15,-12 13 1,-1-14-16,-13 14 16</inkml:trace>
  <inkml:trace contextRef="#ctx0" brushRef="#br0" timeOffset="26863.1693">10041 3532 0,'0'-13'31,"-27"13"1,-12 0-17,26 0 1,-40 0-16,13 0 16,0 13-1,14 14-15,-14-14 16,14 13-1,-1-26-15,27 14 16,-13-1 0,0 0-16,0 0 15,-1 14 1,1-27 0,13 26-16,-13-26 15,0 27 1,-1-1-16,1-13 15,13 1 1,0 12-16,0 0 31,0 1-31,0-14 16,0 14-16,0-14 16,13 13-1,1-12-15,-1-1 16,0 0-1,0 0-15,14 0 16,-14 1 0,0-14-16,14 0 15,-14 13 1,13-13-16,-12 0 16,12 0-1,0 0-15,-12 0 16,12 0-1,-13 0-15,1-13 16,-1-1-16,0 1 16,0 13-1,1-13 1,-1-13 0,0 12-1,0-12 1,0 13-16,-13-14 15,14-13 1,-14 14-16,0-14 16,0 1-1,0 12-15,0-13 16,0 14-16,0 13 16,0-14-1</inkml:trace>
  <inkml:trace contextRef="#ctx0" brushRef="#br0" timeOffset="29448.7728">12700 3453 0,'-13'0'31,"0"0"-15,-1 0-1,-12 0 1,13 0 0,-1 0-1,1 0 1,0 0 0,0 0-1,-1 0 1,1 0 15,0 0-31,13 13 16,-13 0-1,0 0 1,13 1 0,0-1-1,-14 0 1,14 0-16,-13 1 15,13-1 1,0 0 0,0 14-1,0-1 1,0-13 0,0 14-1,0-14 16,0 13-31,0-12 16,0-1 0,0 13-16,0-12 15,0-1-15,0 0 16,13 13 0,-13 1-16,0-14 31,0 0-31,14 1 15,-14-1 1,0 0 0,13-13-1,-13 13 17,13 1-32,-13-1 46,0 0-46,13 0 16,0-13 0,-13 13-1,0 1 1,14-14 0,-1 13-1,0 0 1,0 0 15,14-13-31,-14 0 16,0 0-1,1 0-15,12 0 16,0 0 0,-12 0-16,12 0 15,1 0 1,-14 0-1,-13-13 1,13 0-16,0 13 16,1 0-16,-14-13 15,13-1 1,0 1 0,-13-13-1,0-1 1,0-12-1,0 12-15,0-13 16,0 1 0,0 12-16,0 1 15,0-1 1,0 1-16,0-1 16,-13 1-1,13 0-15,-27-1 16,14 1-16,0 12 15,0 1 1,13 0-16,-14 13 31</inkml:trace>
  <inkml:trace contextRef="#ctx0" brushRef="#br0" timeOffset="30327.7792">12779 3479 0,'0'0'0,"14"0"0,-1-13 15,0-13-15,53-27 16,14-27-1,39-26-15,13-13 16,0-13 0,14 0-16,-14 39 15,-13-13 1,-13 1-16,-13 12 16,12 14-1,-25 12-15,-1 28 16,14-27-1,-14-1-15,27 15 16,-27 12-16,-13-13 16,14 13-1,-1-13-15,-26 27 16,-13-14 0,-1 14-16,-12 12 15,13 1 1,-40-13-16,26 13 15,-13-1 1,1 14-16</inkml:trace>
  <inkml:trace contextRef="#ctx0" brushRef="#br0" timeOffset="32571.1711">16682 3532 0,'-13'0'16,"13"-13"-16,-27 0 15,1-14 1,13 14-16,-14 0 16,1 0-1,-1-1-15,27 1 16,-26 0-1,-1 13-15,14 0 16,-13-13-16,12 13 16,-25 0-1,12 0-15,1 0 16,-1 0 0,-12 0-16,25 0 15,-12 0 1,-14 0-16,27 0 15,-13 0 1,-1 0-16,14 13 16,0-13-16,-1 13 15,14 0 17,-13-13 14,13 14-30,-13-1 0,0 0-16,0 27 15,13-14 1,0 14-16,-14-14 16,14 1-16,0-14 15,0 13 1,0 1-16,0-14 15,0 27 1,0 0-16,14-14 16,-14 14-1,13-1-15,0 1 16,0-13 0,0-1-16,1 0 15,-14-12 1,13-1-16,-13 13 15,13-26-15,0 14 32,-13-1-32,14 0 15,-1-13 32,0 13-47,-13 0 16,26-13-1,1 27-15,-1-14 16,14 0 0,0 1-16,-1-1 15,-25-13-15,12 0 16,1 13 0,-14-13-1,13 0 1,-12 0 15,-1 0-15,0 0 15,0 0-31,0 0 31,1-13-15,-1 0-1,-13-1 1,13 1 0,0-27-16,1 1 15,-1-1 1,0 0-16,0 1 16,-13-14-1,0 40-15,0-27 16,0 0-1,0 14-15,14-14 16,-14 0-16,0 1 16,0 12-1,0-12-15,0 12 16,0 14 0,0 0-16,0-1 15</inkml:trace>
  <inkml:trace contextRef="#ctx0" brushRef="#br0" timeOffset="47285.3837">12925 2884 0,'0'-13'16,"0"-1"-1,0 28 282,0-1-281,13 0-16,-13 14 15,0-1 1,0 1-16,0-14 16,0 13-16,0-13 15,0 14 1,0-1-16,0 1 31,0-14-31,0 27 16,0-1-1,0-12-15,0 13 16,0-1 0,0-25-16,0 12 15,0 0-15,0 1 31,0-14-31,0 0 16,0 14 0,0-14-16,0 13 15,0 14 1,0-13-16,0 12 16,0 14-1,0-26-15,0 26 16,0 0-16,0-14 15,0 27 1,0-13-16,0 0 16,0-13-1,0-27-15,0 14 16,0-14 0,0 0 218,0 0-234,0 14 16,13 12-1,-13 14-15,0-26 16,14 26-16,-14-14 15,13-12 1,-13 26-16,0-14 16,13 1-1,-13-13-15,0 12 16,0-12 0,0-1-16,0 1 15,0-14 1,0 0-16,0 14 15,0-14 1,0 0 0,13 13-1,-13-12 1,0-1-16,0 13 16,0-12-1,0 25-15,0-12 16,0-1-1,0 14-15,0 0 16,0-27 0,0 27-16,0-14 15,0 0 1,0-12 0,0-1-16,0 13 15,0 1 1,0-14-1,0 14 1,0-14-16,0 0 16,0 0-1,0 0 1,-13 1 250,-13-14-266,-14 13 15,0-13 1,-52 13-16,-1-13 15,-13 13 1,-26-13-16,0 0 16,-1 0-1,1 0-15,0 0 16,13 0 0,13 0-16,13 0 15,27 0-15,0 0 16,-13 0-1,12 0-15,28 0 16,-14 0 0,0 0-16,40 0 15,-14 0 1,14 0-16,0 0 31,-1 0 157,-52 14-173,-13 12-15,-27-26 16,0 0-16,-52 13 16,25-13-1,-52 0-15,40 0 16,12 0-1,1 0-15,13 0 16,13 0 0,-13 0-16,53-13 15,0 13 1,13-13-16,13 13 16,27 0-1,0 0 1,-1 0 218,1-13-203,0-1-31,13 1 16,-27 0 0,1-40-16,-14-66 15,14-13-15,-14-27 16,14 13 0,-1 41-16,1 12 15,13-26 1,13 26-16,-14 1 15,14-1 1,-26 27-16,26 26 16,0 14-1,0-1-15,0 1 16,0 13 31,0-1 172,0 1-204,0-13 1,0 12-16,0-12 15,0-14 1,0 27-16,0-27 16,0 14-1,0-1-15,0 1 16,0 13-16,0-14 16,0 1-1,0 13 1,0-1-1,0 1-15,0 0 32,0 0-32,0-1 15,0 1 1,0 0-16,0 0 31,0 0-15,0-1 109,13 14-125,40-13 15,40 0 1,12-27-16,107 1 16,26 12-1,199-52-15,-1-1 16,41 1-16,-54 26 16,-79 13-1,-119 14-15,-27 26 16,-52-13-1,-14 13-15,-39 0 16,-27 0 0,0 0-16,-13 0 15,0 0-15,-13 0 16,-14 0 0,14 0-16,-1 0 15,-12 0 1,-1 0-16,1 0 15,-1 0 1,-13 13 0,1-13 15,-1 0 0</inkml:trace>
  <inkml:trace contextRef="#ctx0" brushRef="#br0" timeOffset="50094.6758">13057 3585 0,'0'-13'109,"13"13"-78,40-27-31,40 14 16,79-27-16,79 1 16,1-1-1,131 0-15,-78-26 16,-14 40 0,0-14-16,-66 14 15,-54 12 1,28 1-16,-40 13 15,-14 0 1,14 0-16,-27 0 16,-13 0-1,-39 0-15,39 0 16,-27 0 0,-12 0-16,12 0 15,-39 0-15,0 0 16,-13 0-1,-27 0-15,14 0 172,39 0-156,26 0 0,27 0-16,-13 0 15,26-26 1,-12 26-16,-41 0 15,14 0 1,-27 0-16,-13 0 16,-1 0-16,-38 0 15,12 0 1,-13 0-16,1 0 31,-1 0 32,0 39-63,-13 28 15,0 12 1,0 40-16,0 79 16,0 67-1,-13 13-15,-27 66 16,0-146-16,27-13 15,-13-92 1,13-40-16,13-40 16,0 14-1,0-14 63,0 0-62,0 0 0,-14 1 62,-25-14-63,-14 26-15,-53-13 16,-40 27 0,-26 0-16,-52-14 15,-94 27 1,-105-13-16,-40 13 16,39 0-16,41-1 15,-1-12 1,80 0-16,92 0 15,-13-14 1,66-13-16,27 27 16,13-27-1,26-13-15,1 13 16,52 1 0,-13-14-16,14 0 15,25 0-15,-12 0 16,-1 0-1,14 0 1,-13 0 0,13 0-1,-1 0 1,1 0 0,0 0-1,0 0 63,13-27-62,0 1 0,0-40-16,0-54 15,0 15 1,0-28-16,0 28 15,0-28 1,0 1-16,0 13 16,0-13-1,0-1-15,0 1 16,0 0-16,0 26 16,0-13-1,0 53-15,0 13 16,0 13-1,0-13-15,13 13 16,0 14 0,-13 13-16,13 0 15,1-14 1</inkml:trace>
  <inkml:trace contextRef="#ctx0" brushRef="#br0" timeOffset="62235.5705">17634 4405 0,'0'27'109,"0"12"-93,0-12 0,0 13-16,0-14 15,0 1 1,0-1-16,0-13 15,0 0 1,14-13 125,-1 0-141,0 0 15,40-13 1,26-40-16,67-26 16,-14-27-16,40-13 15,-13 13 1,-13 14-16,-41 25 15,-39 28 1,-26 12-16,-13 1 16,-14 26-1,0 0 1</inkml:trace>
  <inkml:trace contextRef="#ctx0" brushRef="#br0" timeOffset="78966.708">8162 5887 0,'-13'0'0,"13"-13"16,0 26 140,0 0-156,0 0 16,0 1-1,13-14 126,14 0-110,-1-14-31,-12-12 16,12 0 0,0 12-16,1-12 15,-14-1 1,14 14-16,-14-13 15,0 26 1,-13-14-16,13 1 16,1 13-1</inkml:trace>
  <inkml:trace contextRef="#ctx0" brushRef="#br0" timeOffset="79825.7092">8811 5794 0,'13'14'78,"-13"12"-47,0-13-31,0 1 16,13 12-1,-13-13-15,0 0 16,0 1 0,0-1-16,13-13 93,1 0-77,-1 0 0,13-27-1,-13 14-15</inkml:trace>
  <inkml:trace contextRef="#ctx0" brushRef="#br0" timeOffset="80927.709">9525 5821 0,'13'0'94,"0"0"-94,-13 13 15,14 27 1,-1-14-16,-13 1 16,13 12-1,-13-12-15,0-14 16,0 0-1,0 14-15,0-14 47,13-13 0,1 0-16,-1 0-15,13-40-16,1 27 16</inkml:trace>
  <inkml:trace contextRef="#ctx0" brushRef="#br0" timeOffset="81767.9169">10385 5808 0,'13'0'0,"0"0"31,-13 26-15,0 1-16,14 12 16,-14-26-1,13 14-15,-13-1 16,13-12 0,-13 12-16,13-13 15,-13 0 48,13-13-32,1 0-31,-1 0 16,0 0-1,14 0-15,-14-13 16,13 0-1</inkml:trace>
  <inkml:trace contextRef="#ctx0" brushRef="#br0" timeOffset="84041.7016">14327 5966 0,'0'14'78,"0"-1"-62,0 13-1,0-13 1,0 14-16,0-14 16,0 0-1,0 1 16,27-14 79,-14-14-95,0 1 1,14-27-16,12 14 16,-12 0-1,-1-1-15,-13 14 16,1 13 0,-1-13-16,-13-1 31,13 14-16</inkml:trace>
  <inkml:trace contextRef="#ctx0" brushRef="#br0" timeOffset="85536.452">14936 5913 0,'13'0'94,"-13"27"-63,0-14-31,0 0 63,13-13-32,0 0 16,1 0-47,12 0 15,14-39 1,-1 12-16,14-39 16,-13 26-1,-13 1-15,-1 25 16,-26 1-1,13 0-15</inkml:trace>
  <inkml:trace contextRef="#ctx0" brushRef="#br0" timeOffset="86527.2326">15941 5927 0,'13'0'31,"-13"26"-15,14 27-1,-14 0-15,0-27 16,0 14 0,0-13-16,0-14 15,13-13 63,0 0-62,14 0 0,-14-27-1,26 14-15,-12-13 16,13-1-1,-1 1-15</inkml:trace>
  <inkml:trace contextRef="#ctx0" brushRef="#br0" timeOffset="87464.5749">16841 5900 0,'0'13'16,"0"27"-16,0-13 15,13-14-15,-13 0 16,0 13-16,13-26 109,27 0-93,0-26-1,12-27 1,28-13-16,26-27 16,-14 1-16,-12 26 15,-1-1 1</inkml:trace>
  <inkml:trace contextRef="#ctx0" brushRef="#br0" timeOffset="96945.723">7302 7342 0,'0'0'16,"0"13"109,-26 1-110,-27 25 1,-26 14-16,-40 13 16,0 1-1,13-1-15,-13-13 16,26 13-16,27-27 15,13-12 1,27-1-16,-14-12 16,27-1-1,-1-13-15</inkml:trace>
  <inkml:trace contextRef="#ctx0" brushRef="#br0" timeOffset="98036.8192">6019 7845 0,'0'-13'31,"-13"13"-31,0 0 16,-14 0 0,1 0-16,-1 0 15,-12 0 1,-1 0-16,27 0 15,-27 13 1,14 13-16,12-12 16,1-1-1,-13 26-15,13-12 16,-1-1-16,14-12 16,0 12-1,0-13-15,0 1 16,0 12-1,27 0 1,12-12 0,14-1-16,-13 0 15,0-13 1,-14 0-16,14 0 16,-27 0-1,0 0 1,1 0-1,-14 13 48,0 1-47,0-1-1,-27 13 1,14-12-1,-27-1 1,14-13-16,-14 13 16,27-13-16,-14 0 15,14 0 1,0 0-16,0 0 16</inkml:trace>
  <inkml:trace contextRef="#ctx0" brushRef="#br0" timeOffset="98997.919">6046 7858 0,'13'0'78,"0"0"-62,0 13-1,1 27-15,-14-14 16,13 27-1,0-13-15,-13-13 16,13-27-16,-13 26 16,0-13-1,14-13 17</inkml:trace>
  <inkml:trace contextRef="#ctx0" brushRef="#br0" timeOffset="100746.3786">18918 6892 0,'0'14'125,"53"-1"-125,13 0 16,53 27-1,0-27-15,0 13 16,-13 1 0,-27-14-16,-26 0 15,-26-13 1,-1 0-16,-13 0 15</inkml:trace>
  <inkml:trace contextRef="#ctx0" brushRef="#br0" timeOffset="101757.0392">20571 6734 0,'-13'0'62,"-27"0"-46,1 0 0,-54 0-16,1 0 15,-1 26 1,40 27-16,0-27 15,0 1 1,27-14-16,-1 14 16,14-1-1,-13-13-15,26 1 16,0-1 0,0 0-1,0 0 1,0 0-1,13 1 1,13-1 0,-13 0-16,14 0 15,13 1 1,-14-1-16,-13 0 16,14-13-1,-1 0-15,-13 13 16,1 1-16,-1-14 31,-13 13-31,0 0 63,0 0-48,0 0 1,-13 1-16,-1-14 15,-25 13 1,12 0-16,14-13 16,-13 0-16,12 0 15,1 0 17</inkml:trace>
  <inkml:trace contextRef="#ctx0" brushRef="#br0" timeOffset="103293.6667">20598 6866 0,'13'0'94,"0"0"-79,14 0-15,-14 0 16,-13 13-1,13-13-15,0 0 16,-13 13 0,0 1 15,0-1-31,0 0 16,0 0-1,0 14-15,-26-1 16,-1-13-16,1 27 15,0-13 1,-1-1-16,1-13 16,12-13-1,14 14-15,-13-1 16,0-13 0,13 13 77,13-13-77,0 0 0,27 0-1,0 0-15,-14 0 16,14 0-1,0 0-15,-27 0 16,13 0 0,1 0-16,-1-13 15,-13 13 1,1 0 15,-14-13-15</inkml:trace>
  <inkml:trace contextRef="#ctx0" brushRef="#br0" timeOffset="108143.6523">8202 6866 0,'0'-13'125,"0"-1"-110,-13 14 1,13-13-16,-13 13 16,13-13 15,-14 0-31,1 13 16,0-13-1,0-1 1,-1 14-1,14-13-15,-13 13 16,-13 0 0,26-13-1,-13 13 1,-1-13-16,-12 13 16,13 0-1,-1-14 1,1 14-1,0 0 1,0 0 0,-1 0-1,1 0 1,0 0 0,0 0-1,0 0-15,-1 0 16,1 0-1,0 0 1,0 0 0,-1 0-1,1 14 1,13-1 15,-13-13-31,0 0 16,13 13-1,0 0-15,-13-13 16,-1 14-16,1 12 16,13-13-1,-13 14-15,13-14 16,0 0 0,0 14-16,-13-1 15,13-13 1,0 1-16,0-1 15,0 13 1,0 1-16,0-14 31,0 0-31,0 0 16,0 1 15,0-1-31,0 0 31,0 14-15,0-1 0,0-13-1,0 14 1,0-1-16,13-13 16,-13 1-1,0-1-15,0 0 31,0 0-15,13-13 15,-13 13-31,13-13 32,1 14 14,12-14-30,-13 13 0,14-13-16,-14 0 15,13 0 1,1 0 0,-14 0-1,13 0 1,-12 0-1,-1 0 1,0 0 0,14 0-1,-14 0 1,0 0 0,0 0-1,1-13 1,-1 13-1,-13-14 1,13 14-16,-13-13 16,13 0-1,0 0 17,1-14-32,-1 14 31,0-13-16,0-1-15,-13 1 32,0 13-32,14 13 15,-14-27 1,0 14-16,0 0 16,0-14-1,0 14-15,0 0 16,0-1-1,0 1 1,0 0 0,0 0-16,0 0 15,0-1 1,0 1 15,0 0-15,0 0 15</inkml:trace>
  <inkml:trace contextRef="#ctx0" brushRef="#br0" timeOffset="111328.1704">14671 6866 0,'0'-13'16,"0"-1"15,0 1-15,0 0-16,0 0 31,0 0-15,0-1-1,-13 14-15,0-13 16,13 0 0,-14 0-1,1-1 1,0 1-1,0 0 1,0 0 0,-1 13-1,1-14 1,0 14-16,13-13 16,-27 13-1,14 0 48,0 0-63,0 0 15,-1 0 1,-12 0-16,13 0 16,0 0-16,-14 13 15,1-13 1,12 14-1,14-1 95,-13 0-110,0 14 15,13-1-15,-13-26 16,13 27 0,0-14-16,0 0 31,-14 0-31,14 0 16,0 1-1,0-1-15,0 0 16,0 14-1,0-14-15,0 0 16,0 14 0,0-14-16,0 13 15,0-13-15,0 14 16,0-1 0,0-12-1,0-1 1,0 13-1,0-12 1,0 12 0,0-13-1,0 0-15,14 1 16,-1-1-16,-13 0 16,13 14-1,-13-14 1,13 13-1,1-13-15,-1 1 16,-13-1 0,0 0-16,13-13 15,0 13 1,1 1 15,-1-14 0,0 0-15,-13 13-16,13-13 16,14 13-1,-14-13 17,0 0-32,14 0 31,-14 0-31,0 0 15,0 0 1,1 0-16,12 0 16,-13 0 15,0-13 0,1 0-15,-14-1-1,0 1 17,0-13-32,0 12 15,0-12 1,0 0 0,0-1-16,0 1 31,0 12-31,0 1 15,0-13 1,0-1 0,0 14-1,0-13-15,0-14 16,0 27 0,0-14-16,0 1 15,0 13 1,0-14-16,0 1 15,0 12 1,0 1 0,0 0 15</inkml:trace>
  <inkml:trace contextRef="#ctx0" brushRef="#br0" timeOffset="115767.0413">14618 7448 0,'0'0'0,"13"0"94,14 26-78,-1 14-1,27 26-15,-13 0 16,0 1-1,-14-14-15,1-14 16,-14-26 0,0 1-16,0-1 15,-13 0 1</inkml:trace>
  <inkml:trace contextRef="#ctx0" brushRef="#br0" timeOffset="117676.7523">8109 7289 0,'0'13'47,"0"14"-31,0-14-1,40 40-15,13 13 16,13 27 0,-13-14-16,13 1 15,0-14 1,-13-13-16,-13 13 16,-14-27-1,1-25-15,13 12 16,-27 1-1,-13-14-15,26-13 16,-26 13-16,14 0 16,-14 1-1</inkml:trace>
  <inkml:trace contextRef="#ctx0" brushRef="#br0" timeOffset="127660.0598">7964 8202 0,'0'13'203,"0"1"-188,0 12-15,0 14 16,0-14 0,0 1-16,0-14 15,0 13 1,0-12-16,0-1 16,0 0-1,0 0 16,26-13 266,27 13-281,13-13-16,27 14 16,66-1-1,0 13-15,39-12 16,14-14-16,-14 39 15,-13-39 1,-13 13-16,-13-13 16,-27 0-1,1 0-15,-28 0 16,1 0 0,-13 0-16,-14 0 15,-13-13 1,-13 0-16,-26 0 15,-14 13 1,0 0-16,0 0 172,40 0-156,40 13-16,105-13 15,80 40 1,53 13-16,53-14 15,-54-12 1,-92-27-16,-39 13 16,-14-13-1,-39 0-15,-54 0 16,-39 0 0,0 0-16,-40 0 15,1 0 1,-1 0-16,13 0 187,14 0-171,13 0-16,39 0 16,28 0-16,-15 0 15,-12 0 1,0 0-16,-1 0 15,-26 0 1,-13 0-16,-13 0 16,0 0-1,-14 0-15,-13 0 16,14 0 0,-14 0-1,0 0-15,0 0 16,1 0-1,-1 0 1,0 0 0,0 0-1,1 0 1,-1 0 0,0 0-1,0 0-15,0 0 16,1 0-16,-1 0 31,0 0-31,0 0 16,1 0-1,-1-13-15,0 13 32,0 0-17,1 0 1,-14-13-1,0-1 1,0 1 0,0-13-16,13-1 15,-13 14 1,0-14 0,0 14-16,0-13 15,0-1-15,0 1 31,0 13-31,0-14 16,0 14 0,0 0-1,0 0 1,0-1-16,0 1 47,0 0-32,0 0 32,0-1 16,0 1-32,0 0 16,0 0-16,0-1 32,-13 14 109,-1 0-172,1 14 31,0-1-31,0-13 15,13 13-15,0 0 16,-14 1 0,1-1-1,0 0-15,13 0 16,-13-13-16,-1 14 16,14-1-1,-13-13 1,13 13 46,0-26 110,13 0-156,1 13-1,-14-14 17,13 14-1,-13-13 0,13 13 32,0 0 46,1 0-62,12 0-31,1 0-1,-14 0 1,13 0-1,1 0-15,-14 0 16,13 0 0,-12 13-16,-1-13 31,0 0-31,0 0 78,1 0 16</inkml:trace>
  <inkml:trace contextRef="#ctx0" brushRef="#br0" timeOffset="129833.0161">11020 8083 0,'-13'0'31,"13"-13"-15,-14 13-1,-12 0-15,13-13 31,0 13-31,-1 0 16,1 0-16,0 0 16,0 0-1,-1 0 1,1 0 0,0 0 15,0 0-16,-1 0 1,1 26 0,0-13-16,13 0 15,0 1 1,-13-1-16,13 0 31,0 0-31,-13-13 16,13 14 31,0-1 0,0 0-1,0 0 1,13 1-31,0-1 15,0-13-15,-13 13 15,13-13 0,1 0-15,-1 0 0,0 0-1,0 0 16,1 0-15,-1 0 0,0 0-1</inkml:trace>
  <inkml:trace contextRef="#ctx0" brushRef="#br0" timeOffset="131693.9736">11007 8083 0,'0'13'93,"0"0"-93,0 14 16,0 13 0,0-27-16,0 0 15,0 0 1,0 1-16,0-1 31,0 0-15,0 0 156,0 0-79,-14-13-93,1 0 32,-13 0-32,13 0 15,-14 0 1,14 0-16,0 0 15,-14 0 1,14 0 0,0 0-16,-1 0 15</inkml:trace>
  <inkml:trace contextRef="#ctx0" brushRef="#br0" timeOffset="132714.58">10544 8281 0,'13'0'109,"13"-13"-109,27 0 16,0 13-1,13-13-15,-13 0 16,0-1 0,0 1-16,-13 0 15,-1 0-15,1 13 16,-13 0 0,-14-14-16,0 14 15,0 0 1,0 0-1,1 0 17</inkml:trace>
  <inkml:trace contextRef="#ctx0" brushRef="#br0" timeOffset="150557.1953">15094 7845 0,'0'-13'156,"27"13"-156,-14-14 16,0 14-1,14 0-15,-14 0 32,0-13-32,1 13 31,-14 27 172,0-1-187,0-13-1,0 14-15,0-14 16,0 0-16,0 14 16,0-14-1,0 0 1,0 0-1,0 1 1,0-1 0,0 0 15,0 0-15,-14-13 30,1 0-30,0 0 0,0 0-1,-1 0 1,-12 0 0,13 0 15,-1 0 0,14-13 32,0 0-48,0 0 1,0-1-1,0-12 1,14 13 0</inkml:trace>
  <inkml:trace contextRef="#ctx0" brushRef="#br0" timeOffset="152083.4872">15266 7924 0,'14'0'125,"12"0"-110,-13 0 1,1 0 0,-1 0-1,0 0 17,0 0-32,1 0 31</inkml:trace>
  <inkml:trace contextRef="#ctx0" brushRef="#br0" timeOffset="152701.0104">15333 7858 0,'0'13'63,"0"1"-47,0 12-1,0-13 1,0 0-16,0 1 31,0-1 0</inkml:trace>
  <inkml:trace contextRef="#ctx0" brushRef="#br0" timeOffset="153831.7001">15491 7937 0,'-13'0'16,"0"0"-16,0 0 15,-1 0 16,1 0-15,13-13 140,13 13-109,1 0-47,-1 0 16,0 0-1,0 0 1,1 0-16,-1 0 16,13 0-1,-13-13-15,1 13 32,-1 0-17</inkml:trace>
  <inkml:trace contextRef="#ctx0" brushRef="#br0" timeOffset="154326.5932">15571 7858 0,'0'13'93,"0"1"-93,0-1 16,0 0 0,0 0-16,0 0 15,0 1 1</inkml:trace>
  <inkml:trace contextRef="#ctx0" brushRef="#br0" timeOffset="157186.4156">15557 7580 0,'0'27'31,"0"26"-15,0-14-16,0 14 15,0-13 1,14 0-16,-14-1 16,13 1-1,0 13-15,-13-13 16,13 13-1,-13-1-15,14-25 16,-1 13 0,-13-14-16,0-13 15,0 14-15,0-1 16,13-26 0,-13 13-16,0 1 15,0-1 16,13-13-15,-13 13 0,0 0-1,0 1 48,14-14-48,-14 13 1,0 0 31,0 0-16,0 1 0,0-54 110,-14 0-141,1-26 16,0 13-1,0-13-15,-1-13 16,14 39-16,-13-13 16,13 13-1,0 27-15,0-13 16,0-1-1,0 14-15,0 0 16,0-1 0,0 1-16,0 0 15,0 0 1,0 0-16,0-1 16,0 1-1,0 0-15,0 0 16,0-1-1,0-12 1,0-1 0,0 14-1,0-13 1,0 13 0,0-1 15,0 1-31,0 0 31,0 0 0,0-1-15,0 1 31,-13 13 47,0 0-63,-1 27 0,-12 12-31,13 1 16,0 0-1,-1-14-15,1 1 16,0-1 0,13-13-1,-13 1 1,13-1-16,0-40 219,13-12-219,13 12 15,-12 1 1,-1-14-16,0 14 15,0 26 1,0-14-16,-13 1 16,0 0-1,14 13 1,-1 0 46,0 0-46,0 0 0,1 0-16,-1 26 15,13 1 1,-12-14-16,12 27 16,-13-14-1,0-13-15,1 1 16,-1-1-1,-13 0 1,13-13 31</inkml:trace>
  <inkml:trace contextRef="#ctx0" brushRef="#br0" timeOffset="159198.0295">15782 8149 0,'14'0'109,"-1"0"-93,0-13 0,0 13-16,1 0 15,-1 0 1,0 0 0,-13 13 187,0 14-188,0-1 1,0 1 0,0-14-1,0 13 1,0-13-1,0 1 1,0-1 0,0 0 31,0 0-16,0 1 16,0-1-32,0 0 1,0 0 62,-13-13-62,0 0 15,-1 0-15,14-13 62,0 0-63,0 0 17,14-1-1,-14 1-31,13 13 15,0 0-15,0-13 16,-13 0 0,13-1-16,1 14 15,-14-13 1,13 0 0,0 13-1,0 0 1,-13-13-1,0 0 17,14 13 30</inkml:trace>
  <inkml:trace contextRef="#ctx0" brushRef="#br0" timeOffset="164522.943">9551 9512 0,'0'-13'140,"-13"-14"-124,0 1 0,-13 12-16,12-12 15,14-1 1,-13 1-16,0 13 31</inkml:trace>
  <inkml:trace contextRef="#ctx0" brushRef="#br0" timeOffset="167686.4778">9393 9155 0,'0'26'141,"0"-13"-125,0 27-1,0-14-15,0 14 16,0 0-1,0-14-15,0 1 16,0 12 0,0-12-16,0 26 15,0-14 1,0 14-16,0-26 16,0 13-16,0-1 15,0-26 1,0 14-16,0-14 15,0 0 1,0 1-16,0-1 16,0 0-1,0 0-15,0 0 32,0 1-32,0-1 15,0 13 1,0-12-16,0 12 15,0 1 1,0-1-16,0 0 16,0-12-16,0-1 31,0 0-31,13-13 297,0 0-282,14 13-15,-1-13 16,1 0 0,12 14-16,14-14 15,13 0 1,-13 0-16,-13 0 16,13 0-1,0 0-15,-27 0 16,27 0-1,-13 0-15,-14 0 16,14 0 0,0 0-16,-14 0 15,1 0-15,-1 0 16,-13 0 0,14 0-16,-14 0 15,0 0 1,0 0-1,1-14 17,-14 1 124,0 0-140,0 0-1,0-14 1,0 14-16,0-27 15,0 14 1,0-40-16,0-14 16,0 14-1,0 0-15,0 13 16,0 13 0,0-12-16,0 12 15,0 0 1,0 14-16,0-1 15,0 14 1,0-27-16,0 27 16,0 0-16,0 0 15,0-1 1,-14 14 281,1 0-282,0 0-15,-14 0 16,14-13 0,-13 13-16,-1-13 15,14 13 1,-13-13-16,-14 13 16,27-14-1,-27 1-15,14 13 16,-1 0-1,1 0-15,-1 0 16,1 0 0,-14 0-16,14 0 15,-1 0-15,-13 0 16,1 0 0,26 0-16,-27 0 15,13 0 1,14 0-16,-13 0 15,26 13 1,-27-13-16,14 14 16,0-14-1,0 0 1,-1 0 0,1 0-1,0 13 16,13 0 63,-13-13-94,-1 0 47,1 0 16</inkml:trace>
  <inkml:trace contextRef="#ctx0" brushRef="#br0" timeOffset="188424.0496">10239 9327 0,'0'-14'0,"0"1"15,0 0 32,0 0-47,0-1 31,0 1-15,0 0 15,-13 0 0,0-1-31,0 1 16,-1 13 0,1-13-16,0 13 15,0-13 1,-27 0-16,14-1 16,12 14-1,-12-13-15,13 13 16,-14 0-16,1 0 15,13-13 1,-1 13-16,-12 0 16,13-13-1,-14 13-15,1 0 16,-1 0 0,14 0-1,-13 0 1,12 0-16,1 0 15,0 0 1,0 0-16,-1 0 16,-12 0-1,0 0 1,-1 0-16,1 0 31,12 0-31,1 0 16,-13 13-1,26 0-15,-27 0 16,14-13 0,0 14-16,0-1 15,-14 0 1,1 0 0,12 0-1,14 1-15,-13-14 16,0 13-16,13 0 15,-13 0 1,-1-13-16,1 14 16,13 12-1,-13-26-15,0 13 16,0 1 0,13 12-16,-14-13 15,1 14 1,0-1-16,0 1 15,13-14-15,-14 27 16,14-14 0,-13 14-16,13-14 15,-13 1 1,13 12-16,0-12 16,0 12-1,0 1-15,0-27 16,0 27-1,0-14-15,0-12 16,0-1 0,0 0-16,0 0 15,0 14-15,0-14 32,0 0-32,13 1 31,-13-1-31,13 0 15,1 0 1,-1 0 0,0 1-1,-13-1-15,13 0 16,14 0 0,-27 1-16,13 12 15,0-26-15,0 13 16,-13 1-1,27-1-15,-14 0 16,-13 0 0,27-13-16,-14 13 15,0 1 1,14-1-16,-14 0 16,0-13-1,0 0-15,0 13 16,1 1-1,-1-14-15,0 13 16,0-13 0,1 0-16,-1 0 15,0 13 1,0-13 0,14 13-1,-14-13 1,0 0-16,0 0 15,1 0 1,-1 0-16,13 0 16,-12 0-1,12 14-15,14-14 16,-27 0-16,13 0 16,-12 0-1,12 0-15,1 0 16,-14 0-1,0 0-15,0 0 16,0 0 0,14 0-16,-14 0 15,14 0 1,-1-14-16,-26 1 16,27 13-1,-14-13-15,0 13 31,0-13-15,-13-1-16,0 1 31,13 0-31,-13 0 16,14-14 0,-14 14-16,13 0 15,-13-14 1,0 14-16,13 0 15,-13 0 1,0-1-16,0 1 16,0 0-16,0 0 15,0-1 1,0-12-16,0 13 31,0-14-31,0 14 16,0-13-1,13-1-15,-13 1 16,0-1 0,0 1-16,0-1 15,0 1 1,0 13-16,0-1 16,0-12-16,0 13 15,0 0 1,0-1-16,0-25 15,0 12 1,0 1-16,0-14 16,0 14-1,0-1-15,0 1 16,0 12 0,0-12-16,0-1 15,0 1 1,0 13-1,0 0-15,0-1 16,0 1 15,0 0-15,0 0 15</inkml:trace>
  <inkml:trace contextRef="#ctx0" brushRef="#br0" timeOffset="200159.487">2183 8017 0,'0'-13'16,"0"-1"62,0 1-62,0 0-1,26 0-15,1-1 16,-14-12-1,13 13-15,1 13 16,-1-13 0,-12 13-16,12-14 15,-13 14 1,27 0-16,-27 0 16,0 0-16,1 0 15,-1 0 1,0 0-1,0 0 1,1 0-16,-14 14 31,13-1-31,0 0 16,-13 0 0,13 14-1,-13-14 1,0 0-1,0 14-15,0-1 16,0-13 0,-13 27-16,0-14 15,0 14 1,-14-27-16,1 14 16,12 13-1,1-14-15,-13-13 16,12 14-1,-12-14-15,26 13 16,-26-26-16,12 27 16,1-27-1,13 13-15,-13 0 16,53-13 109,26 0-109,-13-26-1,26-27-15,0 26 16,-26 1-1,0 0-15,-26 12 16,-14 1 0,0 13-16,-13-13 15,13 13 1</inkml:trace>
  <inkml:trace contextRef="#ctx0" brushRef="#br0" timeOffset="201129.7729">2725 8533 0,'0'0'0,"0"13"15,13 13-15,-13-12 16,0 12 0,0-13-16,14 14 15,-14-14 1,0 0 15,0 1 0,13-14 32,0 0-1,0 0 48</inkml:trace>
  <inkml:trace contextRef="#ctx0" brushRef="#br0" timeOffset="202332.346">3625 7501 0,'0'13'78,"13"27"-62,0-14-1,14 27-15,-14-13 16,0 0 0,0-1-16,-13-12 15,0-1 1,14 1-16,-14-14 31,0 0-31</inkml:trace>
  <inkml:trace contextRef="#ctx0" brushRef="#br0" timeOffset="203991.5081">3823 8136 0,'13'0'125,"14"0"-110,-14 0 1,0 0-1,-13-13-15,14 13 16,-14-14 0,13 14 124,0 27-108,0-14-32,-13 40 15,14-13-15,-14-1 16,13-25-1,0 12-15,-13-13 16,13-13 0,-13 14-1,0-1 1,13 0 15,-13 0 110,-13-13-126,0 0 1,0 0 0,0 0-1,-1 0 1,14-13 109,0 0-125,0 0 16,0-1-1,0 1 1,0 0-1,0 0-15,0-1 16,14 14-16,-14-13 16,13 13-1,-13-13-15,0 0 47</inkml:trace>
  <inkml:trace contextRef="#ctx0" brushRef="#br0" timeOffset="207476.4471">2302 7501 0,'-13'0'63,"-1"0"-32,1-13-31,13-1 15,-13-25 1,-14-14-16,14 0 16,0 0-16,0 0 15,0 13 1,-1 1-16,14 12 16,-13 1-1,13 13-15,0-14 16,-13 14-1,13 0-15,0-14 16,0 14 0,0 0-1,0 0 17,0-1-17,0 1 63,26 13-15,14-13-48,26 0-15,27-1 16,26-12 0,-13 13-16,13-1 15,13 1 1,-39-13-16,-14 13 16,-26-1-1,-27 1-15,1 13 16,-1 0-1,-12 0-15,-1-13 16,0 13 0,-13-13-16,13 13 31,-13 13 219,13 13-234,1 27-1,-14 0-15,13 0 16,0-13-16,-13-14 15,0 1 1,13-1-16,-13-13 31,0 1-31,0-1 32,0 0-1,14-13-31,-14 13 31,13-13 0,-13 14-15,0-1 62,-13-13 0,-1 0-62,1 0-16,-13 0 31,12-13-31,1-1 31,0 14-31,0-13 16,13 0 0,-13 0 15,13-1-16,-14 14-15,28 0 172,-1 0-140,13 0-32,-26 14 15,13-14 1,1 13-16,-1 0 15,0 0 1,0-13 15,-13 14 1,14-14 77,-1-14-78,0-12-31,0-14 16,1-13-1,-1 0-15,0 0 16,-13 40-16,0-13 16,0 12-1,0 1-15,0 0 32</inkml:trace>
  <inkml:trace contextRef="#ctx0" brushRef="#br0" timeOffset="210103.7986">3982 7250 0,'-13'0'78,"-14"0"-63,1 0-15,-14 0 16,0 0 0,14 0-16,-27 0 15,13 0 1,14 0-16,-27 0 16,27 0-1,-14 13-15,13-13 16,1 0-16,-1 0 15,14 13 1,0-13-16,0 0 16,0 0-1,-14 0-15,14 0 32,0 0-1,13 13 47,0 0-62,0 14-1,0 13 1,0-1-1,0 14-15,0 0 16,0 0 0,0-26-16,0 12 15,0 1-15,13-27 16,0 14 0,0-1-16,1 1 15,-14-14 1,13 13-16,0 1 15,0-14 1,0 0-16,-13 0 16,14 1-1,-14-1 1,0 0 0,13-13-1,0 0 141,-13 13-109,13-13 16,1 0-63,-1 0 31,13 0-31,1 0 16,-1 0-1,14 0-15,-14 0 16,1 0 0,-1 0-16,-12 0 15,-1 0-15,0-13 16,0 13-1,0 0 1,-13-13 15,14 13-15,-1 0 0,0 0 15,-13-13-16,0-1 95,0 1-95,0 0 1,0-27-16,0-13 16,0-26-16,0 13 15,0 0 1,0 13-16,0 13 16,0 14-1,0 12-15,0-12 16,0 13 15</inkml:trace>
  <inkml:trace contextRef="#ctx0" brushRef="#br0" timeOffset="212047.0934">3956 6879 0,'0'13'219,"0"14"-219,-14-14 15,1 14 1,0 12-16,0 14 15,-1-26-15,-12 26 16,-1-1 0,14 28-16,-13-27 15,13 0 1,-14-14-16,14 1 16,-14 0-1,27 13-15,-26-14 16,13 1-1,-1-14-15,-12 14 16,13-13 0,0 12-16,-1-25 15,1 25-15,0 1 16,13 0 0,-13-14-16,-1 27 15,14-13 1,-13 13-16,0-1 15,13-25 1,-13-1-16,13 1 16,-14-14-1,14 14-15,0-14 16,0 0-16,-13 13 16,13-12-1,0-1 1,0 0-1,0 0 17,-13-13-1</inkml:trace>
  <inkml:trace contextRef="#ctx0" brushRef="#br0" timeOffset="213490.4055">4127 7395 0,'0'13'46,"0"1"-30,0 12 0,0-13-16,0 27 15,0 0 1,0-27-16,0 13 16,0 1-1,0-14-15,0 0 16,0 0-1,0 1 32,14-14 125,-1-27-172,27-52 16,13 13-1,13-40-15,13 0 16,-13-13 0,27 26-16,-27-12 15,13 12 1,-13 14-16,1-1 16,-14 27-1,-27 14-15,0 12 16,-26 14-16,14 0 15</inkml:trace>
  <inkml:trace contextRef="#ctx0" brushRef="#br0" timeOffset="217441.9426">2540 9075 0,'13'0'109,"0"0"-93,40-26 0,-13-1-16,13 1 15,0-1-15,-13 1 16,12-1 0,-12 14-16,-13 0 15,-14 0 1,13 0-16,1-1 15,-1 14 1,1-13-16,-1 0 16,-13 13-1,1-13-15,-1 13 16,0 0 0,-39 0 124,12 0-124,-25 0-1,-14 13-15,-13 13 16,13 1-16,-27 12 16,1-12-1,0 13-15,26-14 16,0 1 0,13-14-16,14 13 15,-1-26 1,1 0-16,12 13 15,1-13-15,0 14 16,0-14 15,39 0 141,1 0-156,12 0-16,28-14 15,12 1 1,14-26-16,-14 12 16,13 1-1,-12-27-15,-40 39 16,26-12 0,-27 13-16,-12 0 15,-14 13-15,0 0 16,1 0 31,-28 0 93,-25 0-140,-14 0 16,-13 26 0,-40 0-16,13 27 15,14-26 1,-14 26-16,40-14 15,0-12 1,14-1-16,-1-12 16,27-1-1,-1-13-15,1 0 32,13 13-17,13-13 126,1 0-141,12 0 15,27-13 1,40-14-16,26-26 16,39-13-1,-12-13-15,13 26 16,-67-13 0,14 39-16,-79 1 15,-1 13 1,1 13-16,-27-14 15,-27 14 126,1 0-125,-14 0-16,-13 0 15,0 14 1,-13 25-16,-13-25 16,12 12-1,15 1-15,-15-1 16,41 0-16,-14 1 15,1-14 1,12-13-16,14 27 16,-14-14-1,14-13-15,0 13 16,13 0 0</inkml:trace>
  <inkml:trace contextRef="#ctx0" brushRef="#br0" timeOffset="219422.4476">2857 9115 0,'0'13'47,"14"0"-32,-14 14 1,0-14 0,13 27-16,-13-14 15,13-13 1,-13 14-16,13-1 16,1-12-1,-14-1-15,13 0 16,-13 0-16,0 0 15,0 1 1,13-1 31,-13 0 15,0-26 48,-13-27-95,0-13-15,-1 14 16,1-14 0,13 26-16,0-12 15,-13-1-15,13 27 16,0-1 0,0 1-16,0 0 15,-13 0 1,13 0 15,-14 13 172,1 0-203,13 39 16,-13 1-1,-13 0-15,12-14 16,1 14-16,-13-14 16,26-13-1,-14-13-15,14 14 16,0-1 15,0-40 125,14 1-140,-14-14 0,13 1-16,13-1 15,-12 27 1,-1-14-16,-13 14 16,13 0-1,0 0 16,14 13-15,-1 0 0,14 0-1,-27 0-15,27 0 16,-1 13 0,1 0-16,0 13 15,0-12 1,-14-14-16,-13 13 15,14 0-15,-14-13 16,-13 13 0,13-13-16</inkml:trace>
  <inkml:trace contextRef="#ctx0" brushRef="#br0" timeOffset="237196.5827">4934 10001 0,'0'0'0,"-13"0"0,0 0 16,0 0-1,13-13 1,-13 13 0,39-13 93,27 13-93,13 0-16,66 0 15,27 0 1,-13 0-16,39 0 15,-13 0 1,0 13-16,-13 0 16,26-13-1,-79 13-15,13-13 16,-27 14-16,-52-14 16,26 0-1,-26 0-15,-14 0 16,-13 0-1,1 0-15,-1 0 32,-40 0 155,14 0-171,-26 0-16,-14-14 15,0-12 1,0-14-16,0 27 16,0-13-1,13 26-15,1-14 16,12-12 0,1 26-16,-14-13 15,27-1-15,-14 1 16,1 13-1,13-13-15,-1 13 32,1 0-32,26 0 187,1 0-171,12 0-16,14 0 15,-1 26-15,14 1 16,0-14 0,-26 14-16,26-1 15,-14-13 1,1 1-16,0-1 16,-27-13-1,13 0-15,-12 13 16,-1-13-1,0 0 17,-13 13 155,0 0-171,-13 1-1,0-1 1,-14 13 0,1 1-16,-1-14 15,14 14 1,-27-1-16,14 0 16,-1 14-1,1-40-15,26 27 16,-13-14-1,0-13-15,-1 0 16,14 13-16,0 0 31</inkml:trace>
  <inkml:trace contextRef="#ctx0" brushRef="#br0" timeOffset="239349.6104">9115 9684 0,'0'-13'63,"0"39"30,0 14-77,0-1-16,0-12 16,0-1-1,0-13-15,0 14 16,0-14-1,0 0 1,0 1 0,0-1-1,0 0 32,0 0-16,26-13 173,1 0-189,-1-26-15,40-27 16,14-40-1,26 14-15,-14 0 16,-12-14 0,-1 40-16,-13 0 15,-26 13-15,-27 27 16,13 0 0,1 0-16,-27 0 15,13 13 16,-13-14 16</inkml:trace>
  <inkml:trace contextRef="#ctx0" brushRef="#br0" timeOffset="245655.7701">7448 7818 0,'0'27'93,"-13"-1"-93,0 14 16,13 0-16,-14-1 16,14-12-1,-13-1-15,13 1 16,0-14 0,0 0 15,13-39 94,27-1-110,0-39-15,13 13 16,-27 27 0,1-14-16,-14 14 15,0 26 1,0-14-16,-13 1 16,13 13-1</inkml:trace>
  <inkml:trace contextRef="#ctx0" brushRef="#br0" timeOffset="248768.5372">8850 7699 0,'14'0'78,"-14"14"-63,0 12 1,0 1 0,13-1-16,-13 14 15,0-14 1,0 1-16,0 12 16,0 1-1,0-27-15,0 14 16,0-14-1,0 0-15,0 0 32,0-39 108,0-1-124,0-26-16,0 14 16,0 12-1,-13-12-15,13-1 16,0 0-1,0 27-15,0-13 16,0 12 0,0-12-16,0 13 15,0-1 1,0 1 0,-14 13 171,1 13-187,-13 14 16,12-1-16,1 1 15,0-14 1,0 0-16,13 1 16,-14-1-1,14 0 48,0-39 93,14-1-140,-1 27-16,0-26 15,0-1 1,14 14-16,-14 13 15,-13-13 1,13-1-16,1 14 16,-1 0-1,0 0 17,0 0-17,0 0 1,1 0-1,-1 0-15,-13 14 16,13-14 0,0 13-16,-13 0 15,0 0 1,14-13-16,-14 14 16,13-1-16,-13 0 62</inkml:trace>
  <inkml:trace contextRef="#ctx0" brushRef="#br0" timeOffset="251305.9798">13719 7845 0,'13'0'78,"0"0"-62,27 0-1,-14 0-15,27 0 16,0 0 0,0 0-16,0 0 15,-27 0 1,1 0-16,-14 0 15,0 0 1,1 0 15,-41 0 110,1 0-110,-14 0-31,27 0 16,-14 0-16,14-13 15,0-1 1,0 14-16,-1 0 16,1 0-1,13-13 17,-13 13-32,26 0 140,0 0-140,1 0 16,25 0-1,-26 0-15,14 13 16,-1-13 0,-12 0-16,-1 0 15,0 14-15,-13-1 157,0 0-126,-13-13-31,0 0 15,-1 13-15,-12-13 16,13 14 0,-14 12-16,14-26 15,0 13 1,0-13-16,-14 13 16,27 1-1,-13-14 1,13 13 15</inkml:trace>
  <inkml:trace contextRef="#ctx0" brushRef="#br0" timeOffset="254741.1762">15306 7527 0,'0'53'63,"0"0"-63,0 13 15,0 1 1,0-1-16,0 0 15,0 26 1,13 27-16,-13-26 16,14-27-16,-14 0 15,13-26 1,-13-27-16,0 14 16,0-14-1,0 0 1,0-26 140,0-27-140,0-26-1,0 0-15,-13-27 16,-1-26 0,14 13-16,0-26 15,0 13-15,0 40 16,0 13-1,0 13-15,0 13 16,0 27 0,0-14-16,0 14 31,0 0 0,-13 26 204,0 27-220,-14 26-15,-25 27 16,25-14-1,-13 0-15,1-26 16,39-13 0,-14-27-16,1 0 15,13 1 1,0-28 125,0 1-126,0-27 1,27-12-16,-1-1 15,1 0 1,12-13-16,-12 13 16,-1 0-16,14 26 15,-27 14 1,14-13-16,-1 12 16,-26 1-1,13 0-15,1 13 31,-1 0 110,0 0-125,0 0-1,0 26 1,1-12 0,-1 12-16,13 14 15,-12-1 1,-14-25-16,26 12 15,-26-13-15,13 1 16,0-1 0,-13 0 31</inkml:trace>
  <inkml:trace contextRef="#ctx0" brushRef="#br0" timeOffset="260319.9399">13719 6535 0,'13'0'110,"27"0"-110,-14 0 15,27 0 1,26 0-16,-13 0 15,27 0 1,0 0-16,-27 0 16,-13 0-1,0 0-15,-27 0 16,14 0-16,-1 0 16,-25 0-1,-1 0-15,0-13 16,0 13-1,1 0-15,-1 0 16,13-13 0,-12 13 15,-1 0-31,0 0 172,13-13-157,-12 13 1,12-14 0,-13 14 31,1 0-32,-14 14 251,13-1-251,-13 26-15,0 1 16,0 0 0,0 13-16,0 0 15,0 0 1,0-14-16,0 14 16,0-13-1,0 13-15,0 13 16,0 0-1,0 0-15,0-13 16,0-13-16,0-14 16,0 14-1,0-27 1,0 0 0,0 1 62,0-1 94,-27-13-157,14 0 1,-27 0-16,-12 13 15,-1-13 1,-14 0-16,28 0 16,-14 0-1,0 0-15,40 0 16,-14 0 0,1 0-16,13 0 31,-1 0-16,1 0 251,0 0-235,0 0-15,13-13 0,-14-14 15,1-12-31,0-14 15,13 13-15,0-26 16,-13-27 0,13 27-16,0-26 15,0-1 1,0 27-16,0 0 16,0 13-1,0 13-15,0 14 16,0-1-1,0 1-15,0 13 32,0-1 15,0 1 468,13 0-484,13 0-15,27 13 0,-13-14-16,39 1 15,-12 13 1,-15 0-16,-12 0 16,0 0-16,0 0 15,-14 0 1,0 0-16,-12 0 15,-1 0 1,0 0 172,0 0-173,1 0 1,-14 27 171,0-1-187,0 27 16,0 26-16,0-13 16,-14 40-1,-12 0-15,13-13 16,-1 26-1,14-13-15,-13-27 16,13-13 0,0-13-16,0-26 15,0-1 1,0 14-16,0-27 16,0 13-1,0-12-15,0-1 16,0 13-1,0 1 1,0-14 0,0 0 171,0 0-171,0 1-1,0 12-15,0 1 16,0-14 0,0 0-16,0 0 15,0 1 32,-13-1-16,0-13-15,-14 0 0,14 0-1,-27 0-15,14 0 16,-1 13 0,-25-13-16,12 0 15,13 0 1,1 0-16,-1 0 15,14 0 1,0 0-16,0 0 16,13-13 187,0-14-172,0-12-31,0 12 16,0-39-1,0-27-15,0 1 16,0-14 0,0 27-16,0 12 15,13 15-15,-13 25 16,0 1-1,0 12-15</inkml:trace>
  <inkml:trace contextRef="#ctx0" brushRef="#br0" timeOffset="269091.0879">16113 11761 0,'0'-14'266,"0"1"-219,0 0-32,-13 0 17,0-14-32,-14 14 15,-12 0 1,-1-14-16,-13 14 15,0-13 1,13 13-16,-13-1 16,-26 1-1,26 0-15,-13 13 16,39 0 0,-12-13-16,-14 13 15,26 0-15,1 0 16,13 0-1,0 0-15,-1 0 16,1 0 140,0 0-156,0 0 32,-1 0 77,14 53-109,0-1 16,-13 15-1,13-1-15,0 26 16,0 1-1,0 0-15,0-27 16,0 0 0,0-13-16,0-14 15,0 1 1,0 0-16,0-14 16,13 27-16,-13-13 15,14 0 1,-1-14-16,0 14 15,0-14 1,-13-13-16,14 1 31,-14-1-15,13-13 31,0 0 187,13 0-218,14 0-1,0 0-15,-1 0 16,1 0-16,-13 0 16,26 0-1,-14 0-15,-12 0 16,12 0 0,1 0-16,-13 0 15,-1 0 1,14 0-16,-27 0 15,13 0-15,-12 0 16,-1 0 0,13 0-16,-12 0 31,-1 0-31,0 0 31,0 0 0,0 0 16,1 0 16,-1 0-32,0 0 16,-13-27-47,0 1 16,13-27-1,-13-13-15,14 13 16,-14 0-1,0 13-15,0-26 16,0-26 0,0 25-16,0 15 15,0-15 1,0 14-16,0 14 16,0 12-1,0 1-15,0 13 16,0-14-16,0 14 15,0-14 1,0 14 0</inkml:trace>
  <inkml:trace contextRef="#ctx0" brushRef="#br0" timeOffset="273173.5807">7408 11589 0,'14'0'172,"12"0"-172,27 0 15,26 0 1,40 0-16,-13 0 15,26 26 1,-12-26-16,-28 0 16,14 0-1,-40 0-15,0 0 16,-13 0-16,0 0 16,-13 0-1,-27 0-15,13 0 16,-12 0-1,-1 0 1,0 0 140,-13 40-109,0 13-31,0 26-16,0 14 15,0-14 1,-26 27-16,12 0 16,1-14-16,0 27 15,0-26 1,13-27-16,-13-26 16,13-14-1,-14 1-15,14-14 16,0 0 15,-13-13 172,0 14-203,-14-14 16,-25 0-1,-28 0-15,-12 0 16,-14 0 0,-13 13-16,-14-13 15,41 0 1,-14 0-16,13 0 16,40 0-1,14 0-15,-1 0 16,14 0-1,12 0-15,1 0 16,0 0-16,0 0 281,13-27-265,-14-12-16,14-28 16,-13-25-1,13-14-15,0-26 16,0 26-16,0-13 15,0 26 1,0 14-16,0 26 16,0 0-1,0 13-15,0 14 16,0-14 0,0 14-16,0 13 15,0-14 1,0 14-1,0 0 17,0-1 140,27 14-157,26-26 1,79-1-16,0 14 15,14 0 1,-67 13-16,0-13 16,-52 13-1,-1 0-15,-12 0 16,-1 0 0</inkml:trace>
  <inkml:trace contextRef="#ctx0" brushRef="#br0" timeOffset="277520.128">9975 9274 0,'0'-14'31,"0"1"-15,0 0-1,0 0 1,0-1 0,-13 1 15,-1 0 0,1 0-31,0 13 16,-14 0-1,1-13-15,13 13 16,-14-14-16,1 14 16,13 0-1,-14 0-15,14 0 16,0 0-1,-14 0-15,14 0 32,0 0-32,0 0 31,-1 0-15,1 0-16,13 14 15,-13 12 1,-14-13-16,14 14 15,-13 12 1,26-12-16,-14-1 16,1 1-1,0-1-15,0 1 16,0-1 0,13-13-1,0 1 1,0-1-1,0 0-15,0 0 16,0 1 0,-14 12-16,14 14 15,0-27 1,0 27-16,-13-14 16,13-13-1,0 14-15,0-1 16,0-13-1,0 1 17,0 12-1,0-13-15,0 1-16,0 12 15,0 0 1,0-12-1,0-1 1,0 0-16,0 0 16,0 1-1,0-1-15,0 0 16,0 14 0,0-14-16,0 0 15,0 13 1,13-12-16,1 12 15,-1-26 1,-13 13 0,13 1-1,-13-1 1,13-13-16,0 13 31,14 0-15,-14 1-1,0-14 1,1 0-16,-1 13 16,13-13-1,-12 0-15,12 0 16,0 13 0,1-13-16,-1 0 15,1 0 1,-14 0-16,27 0 15,-14 0 1,-13-13-16,14 0 16,-1 13-1,-12-27-15,25 1 16,-12-1-16,-1 1 16,1 12-1,-14-12-15,0 0 16,0 12-1,14 1-15,-27 0 16,0-14 0,13 27-16,-13-26 15,0 13 1,13-14-16,-13 1 16,0 13-1,0-27-15,0-13 16,0 13-16,0-13 15,0 0 1,0 1-16,0 25 16,0-13-1,0 1-15,0 25 16,0-12 0,0 13-16,0 0 15,0-1 1,-13 1-1,0-13 1,0 26-16,-1-27 16,-12 14-16,-1-14 15,1 14 1,-1 13-16,1-13 16,0 0-1,-1 0-15,14-1 16,-14 1-1,-12 13-15,25 0 16,-25-13 0,12 13-16,14 0 15,-27 0 1,27 0-16,-13 0 16,-1 0-16,14 13 15,0 0 1,0-13-16,-1 0 15,14 14 1,-13-1 31</inkml:trace>
  <inkml:trace contextRef="#ctx0" brushRef="#br0" timeOffset="278660.6745">1693 11298 0,'0'-14'93,"40"1"-93,79-26 16,93-54-16,118-39 16,94-54-1,-27-25-15,-67 39 16,-65 40 0,-67 39-16,-52 14 15,-53 26 1,-27 13-16,-53 27 15,13-1-15,-12 14 32</inkml:trace>
  <inkml:trace contextRef="#ctx0" brushRef="#br0" timeOffset="279732.358">2130 11827 0,'26'0'62,"80"-13"-46,93-67-16,65-26 15,120-66 1,52-52-16,-12 12 16,-80 40-16,-40 13 15,-92 67 1,-80 12 0,-13 40-16,-53-12 15,-53 52-15,1-14 16,-1 14-1</inkml:trace>
  <inkml:trace contextRef="#ctx0" brushRef="#br0" timeOffset="280834.5479">2593 10861 0,'0'13'15,"0"1"1,0-1 0,0 13-1,13 1 1,14-1-1,-1 14-15,1 0 16,-1-1 0,0-12-16,-12-1 15,12 1 1,-13-1-16,14 1 16,-14-27-16,-13 26 15,13-13 1,0-13-16,1 13 15,-14 1 1,13-14-16,0 13 31</inkml:trace>
  <inkml:trace contextRef="#ctx0" brushRef="#br0" timeOffset="281714.7781">3307 10544 0,'14'0'47,"-1"0"-32,0 0 1,0 39-16,40 14 16,-13 13-1,-14 1-15,14-1 16,0-27 0,-14-12-16,-13-1 15,14 1-15,-27-14 16,13-13-1,0 13-15,0 0 16,-13 1 0,14-14-1</inkml:trace>
  <inkml:trace contextRef="#ctx0" brushRef="#br0" timeOffset="282804.7762">3043 10914 0,'13'13'78,"0"14"-63,0 26-15,14 0 16,-1-1-16,-12-12 16,12 13-1,-13-40-15,-13 1 16,0-1-1,0 0 1,0 0 15</inkml:trace>
  <inkml:trace contextRef="#ctx0" brushRef="#br0" timeOffset="289198.1727">15081 6601 0,'-13'0'31,"-13"14"-15,-14 12-16,-40 14 15,-39 52 1,-66 41-16,-13 12 16,13-13-1,-1 1-15,28-27 16,12-14-1,27 1-15,13-54 16,14 14 0,39-26-16,0-14 15,26 0-15,14-13 16,0 0 0,0 0-1</inkml:trace>
  <inkml:trace contextRef="#ctx0" brushRef="#br0" timeOffset="292331.0173">15108 11549 0,'0'13'16,"-14"-13"-16,-12 27 16,-14 12-1,-13 1-15,-13 0 16,27 26-16,-14-26 16,26 13-1,-12-14-15,-1 1 16,13 0-1,1-27-15,-1 27 16,14-14 0,0 0-16,-13-12 15,12-1 1,1 13-16,-13-12 31,12 12-31,14-13 16,-13-13-16,0 14 15,0-1 1,-1-13 0,14 13-1,-13-13 1,13 13 15</inkml:trace>
  <inkml:trace contextRef="#ctx0" brushRef="#br0" timeOffset="313115.7216">11906 13547 0,'53'-27'63,"27"1"-63,78-40 15,107-40 1,26 0-16,26-13 15,-26 13 1,-105 27-16,-67 52 16,-53-12-1,-26 25-15,-14 14 16</inkml:trace>
  <inkml:trace contextRef="#ctx0" brushRef="#br0" timeOffset="315914.8277">8705 12012 0,'-13'-13'15,"13"0"-15,-27-1 16,14-12-1,-14 13 1,14-14-16,-13 27 16,-1-26-1,1-1-15,-14 14 16,27-13 0,-27 12-16,1 1 15,12 13 1,1-13-16,-1 0 15,1 13 1,-1-14-16,1 1 16,-1 13-1,14 0-15,-13 0 16,-1 0-16,14 0 16,-14 0-1,14 0-15,-13 0 16,-14 0-1,27 0-15,0 0 16,-1 0 0,1 0-16,0 0 15,0 0 1,-1 0 0,1 0-1,0 0 1,-13 0-1,-1 13 1,1-13 0,12 14-1,-12-1-15,0 0 16,-1 0 0,27 1-16,-26-14 15,12 0 1,1 13-16,0-13 15,0 13-15,-1-13 32,1 13-32,0-13 31,0 0-15,13 14-1,-13-14-15,13 13 16,-14-13-1,1 13 17,13 0-17,-13-13-15,0 13 16,-1-13 0,14 14-16,0-1 15,-13 0 1,0 0-16,0 14 15,13-14 1,-14 14-16,1 12 16,13-26-1,-13 27-15,13 0 16,-13 13 0,13-27-16,0 14 15,0 0-15,0-1 16,0 1-1,0 13-15,0-27 16,0 27 0,0 0-16,26-13 15,14 39 17,-27-39-32,14-14 15,12 1-15,-12-1 16,12-12-1,-25-1-15,12 0 16,1 0-16,-14-13 16,27 13-1,-1-13-15,27 0 16,-13 0 0,-13 0-16,13 0 15,0-13 1,0-13-16,0-1 15,-14 14 1,1-13-16,-14-1 16,1-13-16,-1 14 15,1-27 1,-1 0-16,1-13 16,-1 13-1,-13 0-15,1 13 16,-14-12-1,0-1-15,0-13 16,0 13 0,0-14-16,0 1 15,0 0 1,0 13-16,0 14 16,-14-1-1,14 0-15,-26 0 16,13 27-16,0-26 15,-1 12 1,1-13-16,-13 27 16,26 0-1,0 0 17</inkml:trace>
  <inkml:trace contextRef="#ctx0" brushRef="#br0" timeOffset="320108.7585">16629 11827 0,'0'0'0,"-26"-27"0,-14 14 16,13-13-16,-12-1 15,-1 1 1,14 13-16,-1-1 16,-13-12-1,14 13-15,0-1 16,-1 1-1,1 0-15,-14 0 16,27 13-16,-27-13 16,0 13-1,14 0-15,-14-14 16,1 14 0,-1 0-16,0 0 15,0 0 1,1 0-16,12 0 15,1 0 1,-14 0-16,27 0 16,-14 0-1,1 14-15,0-1 16,12-13-16,-12 13 16,-1 0-1,14 0-15,-13 1 16,-1-1-1,14 0-15,0 0 16,-14 1 0,27-1-16,-26 13 15,13-26 1,-1 13-16,1 1 16,0-1-1,0 0-15,0 14 16,-1-14-16,1 0 15,-13 14 1,12 12-16,14-26 16,-13 14-1,0-1-15,13 14 16,-13-27 0,13 14-16,-14 12 15,14-12 1,0 13-16,0 13 15,0-27 1,0 14-16,0-1 16,0-12-16,14 12 15,-1 1 1,13 0-16,-12 0 16,-1-1-1,0 1-15,0 0 16,14-1-1,-1-12-15,-13 12 16,14-12 0,-1 13-16,-12-27 15,25 13 1,-12-12-16,12 12 16,-12-13-1,-1 0-15,1 1 16,-1-1-16,-13-13 15,14 13 1,-1-13-16,1 0 16,-1 0-1,14 0-15,-14 0 16,14 0 0,0 0-16,-27 0 15,27-26 1,-14 12-16,-13 1 15,14 0-15,-1-13 16,1 12 0,12-39-16,-12-13 15,-1 0 1,1-13-16,13-1 16,-27 41-1,0-1-15,-13-13 16,0 13-1,0 14-15,0-40 16,0 13 0,0 0-16,0-13 15,0 26-15,0-26 16,0 13 0,0 0-16,0 13 15,-13-13 1,0 14-16,-14-1 15,14-13 1,-14 14-16,14-1 16,-13 27-1,12-27-15,1 27 16,0-14-16,0 27 16,0-13-1,-14 0-15,1 0 16,12 13-1,-25 0-15,12 0 16,1 0 0,-14 0-16,0 0 15,-12 0 1,12 13-16,-26 13 16,13 1-1,26-1-15,-26 1 16,14-1-16,-1-13 15,14 14 1,12-27-16,1 13 16,0 0-1,0-13-15,13 27 16,-14-14 0,1 13-16,0 1 15,-13 12 1,26-12-16,0 13 15,-14 13 1,1-14-16,13-12 16,-13 12-16,13 1 15,0-13 1,0-1-16,0 14 16,0-14-1,0 14-15,0 13 16,0 0-1,0-14-15,13 1 16,0 13 0,1 0-16,-14-13 15,13-14 1,0 14-16,13-14 16,-12 14-1,12-40-15,-13 26 16,1 1-16,12-14 15,0 13 1,1-26-16,-14 27 16,14-14-1,-1 0-15,-26 1 16,27-14 0,-1 13-16,14 13 15,-27-26 1,13 14-16,14-1 31,-13-13-31,-14 0 16,13 0-16,14 0 15,-27 0 1,40 0-16,-13-27 16,-1 14-1,-12-13-15,-1-1 16,1 27-1,-1-13-15,-26 0 16,0-1 0,13 14-16,1-26 15,-1 0 1,0-1-16,0-26 16,-13 13-16,0-12 15,0-1 1,0 26-16,0-26 15,0-13 1,0 0-16,0-27 16,0 1-1,0-14-15,-26 13 16,13 14 0,-27 0-16,40 52 15,-26-26 1,12 14-16,1 12 15,0 14-15,0 0 16,-1-1 0,1 1-16,0 13 15,0 0 1,0-13-16,-14 13 16,27-13-1,-26 13-15,-1 0 31,14 0-31,0 0 47,-1 0 16</inkml:trace>
  <inkml:trace contextRef="#ctx0" brushRef="#br0" timeOffset="322847.5855">6390 12832 0,'13'14'46,"-13"25"-30,0 1 0,0 26-16,13 27 15,0-14 1,-13-26-16,14-27 16,-14 1-1,13-1-15,0-26 78,14 0-62,25-53 0,54-79-16,93-66 15,65-54 1,14 14-16,-66 53 15,-67 53 1,-26 52-16,-39 14 16,-27 26-16,-27 27 15,1 0 1,-27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0D065B-A5F2-45BA-9154-AB1ABD6E0C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89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904454-698C-4CB7-910B-66657EE6092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09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D6812C-A57B-4D30-BB14-D6265F8760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430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341E14-21B9-4F6B-AE73-5CB3A3ADEC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82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005DA5-CA70-41C3-8F72-55F1F880DA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34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49BC00-DE38-4199-815D-FE483DA5F1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38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983698-2C85-41E5-8EAF-0522F1A4C10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481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53E81D-FE45-41E8-A04F-0025077839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22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4356EC-8A3B-4B6C-A0C9-A16268C2CD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824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E254D-F7FE-486F-A37F-88792469AE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7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05FD65-6A97-4F19-97AA-E96F71D4D9D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575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C9AE44-579C-4328-A8A6-DD78E18A62E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631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590B5-D881-4DD1-BACF-61326AF98A0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920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909F09-3A46-4768-8055-4719BDDBDE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894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3CE113-0143-4FFA-A9A4-D064C4D8E3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912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8FCDCB-FC21-4986-99C6-C0F008895D3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179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D6CF2D-B149-45CE-92E5-D1F0999F31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769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6F92CB-76FB-48ED-B975-53712CC465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00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DF6518-3829-4856-9A02-EADFC2AF0D0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72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476BD3-7270-49AC-96AD-5502C64866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1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80A72-9D4B-42A3-A3AD-6C6D885405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06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ACD83-045D-4DFB-8EF2-E001111546A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09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58ED62-3A80-4E12-BAA5-576F1C2F561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20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5" r:id="rId7"/>
    <p:sldLayoutId id="2147483666" r:id="rId8"/>
    <p:sldLayoutId id="214748366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13.x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</a:t>
            </a:r>
            <a:r>
              <a:rPr lang="en-US" sz="48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1" name="Group 3"/>
          <p:cNvGrpSpPr>
            <a:grpSpLocks/>
          </p:cNvGrpSpPr>
          <p:nvPr/>
        </p:nvGrpSpPr>
        <p:grpSpPr bwMode="auto">
          <a:xfrm>
            <a:off x="3595436" y="1085851"/>
            <a:ext cx="4189809" cy="460772"/>
            <a:chOff x="1905" y="912"/>
            <a:chExt cx="3519" cy="387"/>
          </a:xfrm>
        </p:grpSpPr>
        <p:sp>
          <p:nvSpPr>
            <p:cNvPr id="237572" name="Text Box 4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4800" y="938"/>
              <a:ext cx="6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dirty="0">
                  <a:latin typeface="Gabriola" panose="04040605051002020D02" pitchFamily="82" charset="0"/>
                </a:rPr>
                <a:t>q = 4</a:t>
              </a:r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582" name="Rectangle 14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584" name="Rectangle 16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587" name="Rectangle 19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588" name="Rectangle 20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dirty="0"/>
                <a:t>5</a:t>
              </a:r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0" name="Line 22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1" name="Line 23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2" name="Line 24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3" name="Line 25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4" name="Line 26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5" name="Line 27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599" name="Line 31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3028950" y="1657350"/>
            <a:ext cx="2971800" cy="800100"/>
            <a:chOff x="1584" y="1392"/>
            <a:chExt cx="2496" cy="672"/>
          </a:xfrm>
        </p:grpSpPr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603" name="Text Box 35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604" name="Text Box 36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 dirty="0"/>
                <a:t>2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7609" name="Text Box 41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610" name="Text Box 42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611" name="Text Box 43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612" name="Text Box 44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613" name="Rectangle 45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614" name="Rectangle 46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15" name="Rectangle 47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616" name="Rectangle 48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617" name="Line 49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237619" name="Group 51"/>
          <p:cNvGrpSpPr>
            <a:grpSpLocks/>
          </p:cNvGrpSpPr>
          <p:nvPr/>
        </p:nvGrpSpPr>
        <p:grpSpPr bwMode="auto">
          <a:xfrm>
            <a:off x="2857500" y="2571750"/>
            <a:ext cx="3314700" cy="800100"/>
            <a:chOff x="1440" y="2160"/>
            <a:chExt cx="2784" cy="672"/>
          </a:xfrm>
        </p:grpSpPr>
        <p:sp>
          <p:nvSpPr>
            <p:cNvPr id="237620" name="Text Box 5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621" name="Text Box 5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622" name="Rectangle 5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23" name="Rectangle 5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7624" name="Text Box 5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625" name="Text Box 5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626" name="Rectangle 5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627" name="Rectangle 5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628" name="Text Box 6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629" name="Text Box 6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630" name="Rectangle 6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631" name="Rectangle 6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632" name="Text Box 6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633" name="Text Box 6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634" name="Rectangle 6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635" name="Rectangle 6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36" name="Line 68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37" name="Line 69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38" name="Line 70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39" name="Line 71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grpSp>
        <p:nvGrpSpPr>
          <p:cNvPr id="237640" name="Group 72"/>
          <p:cNvGrpSpPr>
            <a:grpSpLocks/>
          </p:cNvGrpSpPr>
          <p:nvPr/>
        </p:nvGrpSpPr>
        <p:grpSpPr bwMode="auto">
          <a:xfrm>
            <a:off x="2743200" y="3486150"/>
            <a:ext cx="3543300" cy="857250"/>
            <a:chOff x="1344" y="2928"/>
            <a:chExt cx="2976" cy="720"/>
          </a:xfrm>
        </p:grpSpPr>
        <p:sp>
          <p:nvSpPr>
            <p:cNvPr id="237641" name="Text Box 73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1</a:t>
              </a:r>
            </a:p>
          </p:txBody>
        </p:sp>
        <p:sp>
          <p:nvSpPr>
            <p:cNvPr id="237642" name="Rectangle 74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237643" name="Text Box 75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2</a:t>
              </a:r>
            </a:p>
          </p:txBody>
        </p:sp>
        <p:sp>
          <p:nvSpPr>
            <p:cNvPr id="237644" name="Rectangle 76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45" name="Text Box 77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3</a:t>
              </a:r>
            </a:p>
          </p:txBody>
        </p:sp>
        <p:sp>
          <p:nvSpPr>
            <p:cNvPr id="237646" name="Rectangle 78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237647" name="Text Box 79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4</a:t>
              </a:r>
            </a:p>
          </p:txBody>
        </p:sp>
        <p:sp>
          <p:nvSpPr>
            <p:cNvPr id="237648" name="Rectangle 80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sp>
          <p:nvSpPr>
            <p:cNvPr id="237649" name="Rectangle 81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237650" name="Text Box 82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6</a:t>
              </a:r>
            </a:p>
          </p:txBody>
        </p:sp>
        <p:sp>
          <p:nvSpPr>
            <p:cNvPr id="237651" name="Rectangle 83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237652" name="Text Box 84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7</a:t>
              </a:r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237654" name="Text Box 86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8</a:t>
              </a: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237656" name="Text Box 88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800"/>
                <a:t>5</a:t>
              </a:r>
            </a:p>
          </p:txBody>
        </p:sp>
        <p:sp>
          <p:nvSpPr>
            <p:cNvPr id="237657" name="Line 89"/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58" name="Line 90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59" name="Line 91"/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0" name="Line 92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1" name="Line 93"/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2" name="Line 94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3" name="Line 95"/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37664" name="Line 96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  <p:sp>
        <p:nvSpPr>
          <p:cNvPr id="237665" name="Text Box 97"/>
          <p:cNvSpPr txBox="1">
            <a:spLocks noChangeArrowheads="1"/>
          </p:cNvSpPr>
          <p:nvPr/>
        </p:nvSpPr>
        <p:spPr bwMode="auto">
          <a:xfrm>
            <a:off x="1581151" y="1179910"/>
            <a:ext cx="793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DD0111"/>
                </a:solidFill>
                <a:latin typeface="Gabriola" panose="04040605051002020D02" pitchFamily="82" charset="0"/>
              </a:rPr>
              <a:t>Divide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383421" y="231786"/>
            <a:ext cx="613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0" y="185760"/>
              <a:ext cx="8010720" cy="4258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76400"/>
                <a:ext cx="802944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7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B71F44A6-D7F4-44B5-8AFF-0EBD684F4EB0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11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38595" name="Group 3"/>
          <p:cNvGrpSpPr>
            <a:grpSpLocks/>
          </p:cNvGrpSpPr>
          <p:nvPr/>
        </p:nvGrpSpPr>
        <p:grpSpPr bwMode="auto">
          <a:xfrm>
            <a:off x="2743200" y="3874294"/>
            <a:ext cx="3543300" cy="469106"/>
            <a:chOff x="1344" y="3254"/>
            <a:chExt cx="2976" cy="394"/>
          </a:xfrm>
        </p:grpSpPr>
        <p:sp>
          <p:nvSpPr>
            <p:cNvPr id="238596" name="Text Box 4"/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597" name="Rectangle 5"/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598" name="Text Box 6"/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599" name="Rectangle 7"/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00" name="Text Box 8"/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01" name="Rectangle 9"/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02" name="Text Box 10"/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03" name="Rectangle 11"/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04" name="Rectangle 12"/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05" name="Text Box 13"/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06" name="Rectangle 14"/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07" name="Text Box 15"/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08" name="Rectangle 16"/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09" name="Text Box 17"/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10" name="Rectangle 18"/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11" name="Text Box 19"/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238612" name="Group 20"/>
          <p:cNvGrpSpPr>
            <a:grpSpLocks/>
          </p:cNvGrpSpPr>
          <p:nvPr/>
        </p:nvGrpSpPr>
        <p:grpSpPr bwMode="auto">
          <a:xfrm>
            <a:off x="3411141" y="1085850"/>
            <a:ext cx="2286000" cy="857250"/>
            <a:chOff x="1905" y="912"/>
            <a:chExt cx="1920" cy="720"/>
          </a:xfrm>
        </p:grpSpPr>
        <p:sp>
          <p:nvSpPr>
            <p:cNvPr id="238613" name="Text Box 21"/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14" name="Text Box 22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15" name="Text Box 23"/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16" name="Text Box 24"/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17" name="Text Box 25"/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18" name="Text Box 26"/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19" name="Text Box 27"/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20" name="Text Box 28"/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23" name="Rectangle 31"/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24" name="Rectangle 32"/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29" name="Line 37"/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0" name="Line 38"/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1" name="Line 39"/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2" name="Line 40"/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4" name="Line 42"/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5" name="Line 43"/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6" name="Line 44"/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8642" name="Group 50"/>
          <p:cNvGrpSpPr>
            <a:grpSpLocks/>
          </p:cNvGrpSpPr>
          <p:nvPr/>
        </p:nvGrpSpPr>
        <p:grpSpPr bwMode="auto">
          <a:xfrm>
            <a:off x="3028950" y="1996678"/>
            <a:ext cx="2971800" cy="917972"/>
            <a:chOff x="1584" y="1677"/>
            <a:chExt cx="2496" cy="771"/>
          </a:xfrm>
        </p:grpSpPr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44" name="Text Box 52"/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45" name="Text Box 53"/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46" name="Text Box 54"/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47" name="Rectangle 55"/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48" name="Rectangle 56"/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49" name="Rectangle 57"/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50" name="Rectangle 58"/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51" name="Text Box 59"/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52" name="Text Box 60"/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53" name="Text Box 61"/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54" name="Text Box 62"/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55" name="Rectangle 63"/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56" name="Rectangle 64"/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57" name="Rectangle 65"/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58" name="Rectangle 66"/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59" name="Line 67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60" name="Line 68"/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61" name="Line 69"/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62" name="Line 70"/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8663" name="Group 71"/>
          <p:cNvGrpSpPr>
            <a:grpSpLocks/>
          </p:cNvGrpSpPr>
          <p:nvPr/>
        </p:nvGrpSpPr>
        <p:grpSpPr bwMode="auto">
          <a:xfrm>
            <a:off x="2857500" y="2911079"/>
            <a:ext cx="3314700" cy="982266"/>
            <a:chOff x="1440" y="2445"/>
            <a:chExt cx="2784" cy="825"/>
          </a:xfrm>
        </p:grpSpPr>
        <p:sp>
          <p:nvSpPr>
            <p:cNvPr id="238664" name="Text Box 72"/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65" name="Text Box 73"/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66" name="Rectangle 74"/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67" name="Rectangle 75"/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68" name="Text Box 76"/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69" name="Text Box 77"/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70" name="Rectangle 78"/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71" name="Rectangle 79"/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8672" name="Text Box 80"/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8673" name="Text Box 81"/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74" name="Rectangle 82"/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8675" name="Rectangle 83"/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8676" name="Text Box 84"/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8677" name="Text Box 85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8678" name="Rectangle 86"/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8679" name="Rectangle 87"/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8680" name="Line 88"/>
            <p:cNvSpPr>
              <a:spLocks noChangeShapeType="1"/>
            </p:cNvSpPr>
            <p:nvPr/>
          </p:nvSpPr>
          <p:spPr bwMode="auto">
            <a:xfrm flipH="1">
              <a:off x="1506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1" name="Line 89"/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2" name="Line 90"/>
            <p:cNvSpPr>
              <a:spLocks noChangeShapeType="1"/>
            </p:cNvSpPr>
            <p:nvPr/>
          </p:nvSpPr>
          <p:spPr bwMode="auto">
            <a:xfrm flipH="1">
              <a:off x="2268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3" name="Line 91"/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4" name="Line 92"/>
            <p:cNvSpPr>
              <a:spLocks noChangeShapeType="1"/>
            </p:cNvSpPr>
            <p:nvPr/>
          </p:nvSpPr>
          <p:spPr bwMode="auto">
            <a:xfrm flipH="1">
              <a:off x="3024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5" name="Line 93"/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6" name="Line 94"/>
            <p:cNvSpPr>
              <a:spLocks noChangeShapeType="1"/>
            </p:cNvSpPr>
            <p:nvPr/>
          </p:nvSpPr>
          <p:spPr bwMode="auto">
            <a:xfrm flipH="1">
              <a:off x="3810" y="293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8687" name="Line 95"/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8688" name="Text Box 96"/>
          <p:cNvSpPr txBox="1">
            <a:spLocks noChangeArrowheads="1"/>
          </p:cNvSpPr>
          <p:nvPr/>
        </p:nvSpPr>
        <p:spPr bwMode="auto">
          <a:xfrm>
            <a:off x="1581150" y="1179910"/>
            <a:ext cx="994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Conquer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and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Merge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383421" y="231786"/>
            <a:ext cx="613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85840" y="1209600"/>
              <a:ext cx="6010560" cy="3529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480" y="1200240"/>
                <a:ext cx="6029280" cy="35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70F97F4D-8393-45EB-A9BE-ECA1B7D7B7A3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12</a:t>
            </a:fld>
            <a:endParaRPr lang="en-US" alt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39619" name="Group 3"/>
          <p:cNvGrpSpPr>
            <a:grpSpLocks/>
          </p:cNvGrpSpPr>
          <p:nvPr/>
        </p:nvGrpSpPr>
        <p:grpSpPr bwMode="auto">
          <a:xfrm>
            <a:off x="2971800" y="914400"/>
            <a:ext cx="4229100" cy="463153"/>
            <a:chOff x="1536" y="768"/>
            <a:chExt cx="3552" cy="389"/>
          </a:xfrm>
        </p:grpSpPr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21" name="Rectangle 5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22" name="Rectangle 6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23" name="Rectangle 7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25" name="Rectangle 9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26" name="Rectangle 10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27" name="Rectangle 11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28" name="Rectangle 12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29" name="Rectangle 13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30" name="Rectangle 14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8" name="Line 22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39" name="Line 23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0" name="Line 24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1" name="Line 25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2" name="Line 26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3" name="Line 27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4" name="Line 28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45" name="Text Box 29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51" name="Text Box 35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52" name="Text Box 36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654" name="Text Box 38"/>
            <p:cNvSpPr txBox="1">
              <a:spLocks noChangeArrowheads="1"/>
            </p:cNvSpPr>
            <p:nvPr/>
          </p:nvSpPr>
          <p:spPr bwMode="auto">
            <a:xfrm>
              <a:off x="3696" y="768"/>
              <a:ext cx="25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655" name="Text Box 39"/>
            <p:cNvSpPr txBox="1">
              <a:spLocks noChangeArrowheads="1"/>
            </p:cNvSpPr>
            <p:nvPr/>
          </p:nvSpPr>
          <p:spPr bwMode="auto">
            <a:xfrm>
              <a:off x="3936" y="768"/>
              <a:ext cx="29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656" name="Text Box 40"/>
            <p:cNvSpPr txBox="1">
              <a:spLocks noChangeArrowheads="1"/>
            </p:cNvSpPr>
            <p:nvPr/>
          </p:nvSpPr>
          <p:spPr bwMode="auto">
            <a:xfrm>
              <a:off x="4464" y="847"/>
              <a:ext cx="6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 dirty="0">
                  <a:latin typeface="Gabriola" panose="04040605051002020D02" pitchFamily="82" charset="0"/>
                  <a:ea typeface="+mn-ea"/>
                  <a:cs typeface="+mn-cs"/>
                </a:rPr>
                <a:t>q = 6</a:t>
              </a:r>
            </a:p>
          </p:txBody>
        </p:sp>
      </p:grpSp>
      <p:grpSp>
        <p:nvGrpSpPr>
          <p:cNvPr id="239657" name="Group 41"/>
          <p:cNvGrpSpPr>
            <a:grpSpLocks/>
          </p:cNvGrpSpPr>
          <p:nvPr/>
        </p:nvGrpSpPr>
        <p:grpSpPr bwMode="auto">
          <a:xfrm>
            <a:off x="1714500" y="1428749"/>
            <a:ext cx="5538788" cy="685799"/>
            <a:chOff x="480" y="1200"/>
            <a:chExt cx="4652" cy="576"/>
          </a:xfrm>
        </p:grpSpPr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60" name="Rectangle 44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61" name="Rectangle 45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62" name="Rectangle 46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63" name="Rectangle 47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64" name="Line 48"/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8" name="Line 52"/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69" name="Line 53"/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70" name="Text Box 54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671" name="Text Box 55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72" name="Text Box 56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73" name="Text Box 57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74" name="Text Box 58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75" name="Text Box 59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76" name="Rectangle 60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677" name="Rectangle 61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78" name="Rectangle 62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679" name="Rectangle 63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680" name="Rectangle 64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81" name="Line 65"/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82" name="Line 66"/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83" name="Line 67"/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84" name="Text Box 68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85" name="Text Box 69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686" name="Text Box 70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687" name="Text Box 71"/>
            <p:cNvSpPr txBox="1">
              <a:spLocks noChangeArrowheads="1"/>
            </p:cNvSpPr>
            <p:nvPr/>
          </p:nvSpPr>
          <p:spPr bwMode="auto">
            <a:xfrm>
              <a:off x="3877" y="1392"/>
              <a:ext cx="27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688" name="Text Box 72"/>
            <p:cNvSpPr txBox="1">
              <a:spLocks noChangeArrowheads="1"/>
            </p:cNvSpPr>
            <p:nvPr/>
          </p:nvSpPr>
          <p:spPr bwMode="auto">
            <a:xfrm>
              <a:off x="4117" y="1392"/>
              <a:ext cx="27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689" name="Text Box 73"/>
            <p:cNvSpPr txBox="1">
              <a:spLocks noChangeArrowheads="1"/>
            </p:cNvSpPr>
            <p:nvPr/>
          </p:nvSpPr>
          <p:spPr bwMode="auto">
            <a:xfrm>
              <a:off x="4508" y="1448"/>
              <a:ext cx="6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 dirty="0">
                  <a:latin typeface="Gabriola" panose="04040605051002020D02" pitchFamily="82" charset="0"/>
                  <a:ea typeface="+mn-ea"/>
                  <a:cs typeface="+mn-cs"/>
                </a:rPr>
                <a:t>q = 9</a:t>
              </a:r>
            </a:p>
          </p:txBody>
        </p:sp>
        <p:sp>
          <p:nvSpPr>
            <p:cNvPr id="239690" name="Text Box 74"/>
            <p:cNvSpPr txBox="1">
              <a:spLocks noChangeArrowheads="1"/>
            </p:cNvSpPr>
            <p:nvPr/>
          </p:nvSpPr>
          <p:spPr bwMode="auto">
            <a:xfrm>
              <a:off x="480" y="1431"/>
              <a:ext cx="48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kern="1200" dirty="0">
                  <a:latin typeface="Gabriola" panose="04040605051002020D02" pitchFamily="82" charset="0"/>
                  <a:ea typeface="+mn-ea"/>
                  <a:cs typeface="+mn-cs"/>
                </a:rPr>
                <a:t>q = 3</a:t>
              </a:r>
            </a:p>
          </p:txBody>
        </p:sp>
        <p:sp>
          <p:nvSpPr>
            <p:cNvPr id="239691" name="Line 75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92" name="Line 76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9693" name="Group 77"/>
          <p:cNvGrpSpPr>
            <a:grpSpLocks/>
          </p:cNvGrpSpPr>
          <p:nvPr/>
        </p:nvGrpSpPr>
        <p:grpSpPr bwMode="auto">
          <a:xfrm>
            <a:off x="2280048" y="2171700"/>
            <a:ext cx="4230290" cy="685800"/>
            <a:chOff x="955" y="1824"/>
            <a:chExt cx="3553" cy="576"/>
          </a:xfrm>
        </p:grpSpPr>
        <p:sp>
          <p:nvSpPr>
            <p:cNvPr id="239694" name="Rectangle 78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695" name="Rectangle 79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696" name="Rectangle 80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697" name="Line 81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98" name="Line 82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699" name="Line 83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0" name="Text Box 84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01" name="Text Box 85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02" name="Text Box 86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03" name="Rectangle 87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04" name="Rectangle 88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05" name="Rectangle 89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06" name="Line 90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7" name="Line 91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8" name="Line 92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09" name="Line 93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10" name="Text Box 94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11" name="Text Box 95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12" name="Text Box 96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13" name="Rectangle 97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14" name="Rectangle 98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15" name="Rectangle 99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16" name="Line 100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17" name="Text Box 101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18" name="Text Box 102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719" name="Text Box 103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720" name="Rectangle 104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21" name="Rectangle 105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22" name="Line 106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3" name="Line 107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4" name="Text Box 108"/>
            <p:cNvSpPr txBox="1">
              <a:spLocks noChangeArrowheads="1"/>
            </p:cNvSpPr>
            <p:nvPr/>
          </p:nvSpPr>
          <p:spPr bwMode="auto">
            <a:xfrm>
              <a:off x="3973" y="2016"/>
              <a:ext cx="25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725" name="Text Box 109"/>
            <p:cNvSpPr txBox="1">
              <a:spLocks noChangeArrowheads="1"/>
            </p:cNvSpPr>
            <p:nvPr/>
          </p:nvSpPr>
          <p:spPr bwMode="auto">
            <a:xfrm>
              <a:off x="4246" y="2016"/>
              <a:ext cx="2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726" name="Line 110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7" name="Line 111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8" name="Line 112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29" name="Line 113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9730" name="Group 114"/>
          <p:cNvGrpSpPr>
            <a:grpSpLocks/>
          </p:cNvGrpSpPr>
          <p:nvPr/>
        </p:nvGrpSpPr>
        <p:grpSpPr bwMode="auto">
          <a:xfrm>
            <a:off x="2000250" y="2914650"/>
            <a:ext cx="4581525" cy="685800"/>
            <a:chOff x="720" y="2448"/>
            <a:chExt cx="3848" cy="576"/>
          </a:xfrm>
        </p:grpSpPr>
        <p:sp>
          <p:nvSpPr>
            <p:cNvPr id="239731" name="Rectangle 115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32" name="Rectangle 116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33" name="Line 117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34" name="Line 118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35" name="Text Box 119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36" name="Text Box 120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37" name="Rectangle 121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38" name="Line 122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39" name="Line 123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0" name="Text Box 124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41" name="Rectangle 125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42" name="Rectangle 126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43" name="Line 127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4" name="Line 128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5" name="Line 129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46" name="Text Box 130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47" name="Text Box 131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48" name="Rectangle 132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49" name="Line 133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0" name="Line 134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1" name="Text Box 135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52" name="Rectangle 136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53" name="Rectangle 137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54" name="Line 138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5" name="Line 139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56" name="Text Box 140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57" name="Text Box 141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758" name="Rectangle 142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59" name="Text Box 143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9760" name="Rectangle 144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61" name="Line 145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2" name="Line 146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3" name="Text Box 147"/>
            <p:cNvSpPr txBox="1">
              <a:spLocks noChangeArrowheads="1"/>
            </p:cNvSpPr>
            <p:nvPr/>
          </p:nvSpPr>
          <p:spPr bwMode="auto">
            <a:xfrm>
              <a:off x="3888" y="2640"/>
              <a:ext cx="28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39764" name="Rectangle 148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65" name="Line 149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6" name="Text Box 150"/>
            <p:cNvSpPr txBox="1">
              <a:spLocks noChangeArrowheads="1"/>
            </p:cNvSpPr>
            <p:nvPr/>
          </p:nvSpPr>
          <p:spPr bwMode="auto">
            <a:xfrm>
              <a:off x="4309" y="2640"/>
              <a:ext cx="25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 dirty="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39767" name="Line 151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8" name="Line 152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69" name="Line 153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0" name="Line 154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1" name="Line 155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2" name="Line 156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3" name="Line 157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4" name="Line 158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9775" name="Group 159"/>
          <p:cNvGrpSpPr>
            <a:grpSpLocks/>
          </p:cNvGrpSpPr>
          <p:nvPr/>
        </p:nvGrpSpPr>
        <p:grpSpPr bwMode="auto">
          <a:xfrm>
            <a:off x="1885951" y="3657600"/>
            <a:ext cx="3374231" cy="685800"/>
            <a:chOff x="624" y="3072"/>
            <a:chExt cx="2834" cy="576"/>
          </a:xfrm>
        </p:grpSpPr>
        <p:sp>
          <p:nvSpPr>
            <p:cNvPr id="239776" name="Rectangle 160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77" name="Line 161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78" name="Text Box 162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79" name="Rectangle 163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80" name="Line 164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1" name="Line 165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2" name="Text Box 166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39783" name="Rectangle 167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9784" name="Line 168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5" name="Line 169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6" name="Text Box 170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9787" name="Rectangle 171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39788" name="Line 172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89" name="Line 173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0" name="Text Box 174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9791" name="Rectangle 175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92" name="Line 176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3" name="Text Box 177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9794" name="Rectangle 178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9795" name="Line 179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6" name="Line 180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7" name="Text Box 181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9798" name="Line 182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799" name="Line 183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0" name="Line 184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1" name="Line 185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2" name="Line 186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9803" name="Line 187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9804" name="Text Box 188"/>
          <p:cNvSpPr txBox="1">
            <a:spLocks noChangeArrowheads="1"/>
          </p:cNvSpPr>
          <p:nvPr/>
        </p:nvSpPr>
        <p:spPr bwMode="auto">
          <a:xfrm>
            <a:off x="1581151" y="1179910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Divide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226288" y="132366"/>
            <a:ext cx="709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NOT a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0" y="552600"/>
              <a:ext cx="8820360" cy="3843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43240"/>
                <a:ext cx="8839080" cy="38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8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3D0EA302-3CD7-420C-944D-37E9F4BB94D8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13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40643" name="Group 3"/>
          <p:cNvGrpSpPr>
            <a:grpSpLocks/>
          </p:cNvGrpSpPr>
          <p:nvPr/>
        </p:nvGrpSpPr>
        <p:grpSpPr bwMode="auto">
          <a:xfrm>
            <a:off x="2911079" y="914400"/>
            <a:ext cx="3321843" cy="742950"/>
            <a:chOff x="1536" y="768"/>
            <a:chExt cx="2659" cy="624"/>
          </a:xfrm>
        </p:grpSpPr>
        <p:sp>
          <p:nvSpPr>
            <p:cNvPr id="240644" name="Rectangle 4"/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47" name="Rectangle 7"/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48" name="Rectangle 8"/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649" name="Rectangle 9"/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652" name="Rectangle 12"/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53" name="Rectangle 13"/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54" name="Rectangle 14"/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 dirty="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55" name="Line 15"/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6" name="Line 16"/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7" name="Line 17"/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8" name="Line 18"/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59" name="Line 19"/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0" name="Line 20"/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1" name="Line 21"/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2" name="Line 22"/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3" name="Line 23"/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4" name="Line 24"/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5" name="Line 25"/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7" name="Line 27"/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8" name="Line 28"/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70" name="Text Box 30"/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71" name="Text Box 31"/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672" name="Text Box 32"/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73" name="Text Box 33"/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674" name="Text Box 34"/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75" name="Text Box 35"/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76" name="Text Box 36"/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677" name="Text Box 37"/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678" name="Text Box 38"/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679" name="Text Box 39"/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680" name="Line 40"/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81" name="Line 41"/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0682" name="Group 42"/>
          <p:cNvGrpSpPr>
            <a:grpSpLocks/>
          </p:cNvGrpSpPr>
          <p:nvPr/>
        </p:nvGrpSpPr>
        <p:grpSpPr bwMode="auto">
          <a:xfrm>
            <a:off x="2514600" y="1657350"/>
            <a:ext cx="4067175" cy="685800"/>
            <a:chOff x="1152" y="1392"/>
            <a:chExt cx="3224" cy="576"/>
          </a:xfrm>
        </p:grpSpPr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684" name="Rectangle 44"/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685" name="Rectangle 45"/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86" name="Rectangle 46"/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87" name="Rectangle 47"/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88" name="Rectangle 48"/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89" name="Line 49"/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0" name="Line 50"/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1" name="Line 51"/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2" name="Line 52"/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3" name="Line 53"/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4" name="Line 54"/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695" name="Text Box 55"/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696" name="Text Box 56"/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697" name="Text Box 57"/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698" name="Text Box 58"/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699" name="Text Box 59"/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00" name="Text Box 60"/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01" name="Rectangle 61"/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02" name="Rectangle 62"/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03" name="Rectangle 63"/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04" name="Rectangle 64"/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05" name="Rectangle 65"/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06" name="Line 66"/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07" name="Line 67"/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08" name="Line 68"/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09" name="Text Box 69"/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10" name="Text Box 70"/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711" name="Text Box 71"/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712" name="Text Box 72"/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713" name="Text Box 73"/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714" name="Line 74"/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15" name="Line 75"/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16" name="Line 76"/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17" name="Line 77"/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0718" name="Group 78"/>
          <p:cNvGrpSpPr>
            <a:grpSpLocks/>
          </p:cNvGrpSpPr>
          <p:nvPr/>
        </p:nvGrpSpPr>
        <p:grpSpPr bwMode="auto">
          <a:xfrm>
            <a:off x="2280048" y="2400300"/>
            <a:ext cx="4432640" cy="742950"/>
            <a:chOff x="955" y="2016"/>
            <a:chExt cx="3557" cy="624"/>
          </a:xfrm>
        </p:grpSpPr>
        <p:sp>
          <p:nvSpPr>
            <p:cNvPr id="240719" name="Rectangle 79"/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20" name="Rectangle 80"/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21" name="Rectangle 81"/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22" name="Line 82"/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23" name="Line 83"/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24" name="Line 84"/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25" name="Text Box 85"/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26" name="Text Box 86"/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27" name="Text Box 87"/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28" name="Rectangle 88"/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29" name="Rectangle 89"/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30" name="Rectangle 90"/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31" name="Line 91"/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2" name="Line 92"/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3" name="Line 93"/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4" name="Line 94"/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35" name="Text Box 95"/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36" name="Text Box 96"/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37" name="Text Box 97"/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38" name="Rectangle 98"/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39" name="Rectangle 99"/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40" name="Rectangle 100"/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41" name="Line 101"/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42" name="Text Box 102"/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43" name="Text Box 103"/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744" name="Text Box 104"/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745" name="Rectangle 105"/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46" name="Rectangle 106"/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47" name="Line 107"/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48" name="Line 108"/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49" name="Text Box 109"/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750" name="Text Box 110"/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751" name="Line 111"/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2" name="Line 112"/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3" name="Line 113"/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4" name="Line 114"/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5" name="Line 115"/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6" name="Line 116"/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7" name="Line 117"/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58" name="Line 118"/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0759" name="Group 119"/>
          <p:cNvGrpSpPr>
            <a:grpSpLocks/>
          </p:cNvGrpSpPr>
          <p:nvPr/>
        </p:nvGrpSpPr>
        <p:grpSpPr bwMode="auto">
          <a:xfrm>
            <a:off x="1885950" y="3143250"/>
            <a:ext cx="4933064" cy="1200150"/>
            <a:chOff x="624" y="2640"/>
            <a:chExt cx="3944" cy="1008"/>
          </a:xfrm>
        </p:grpSpPr>
        <p:sp>
          <p:nvSpPr>
            <p:cNvPr id="240760" name="Rectangle 120"/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61" name="Line 121"/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2" name="Line 122"/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3" name="Text Box 123"/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64" name="Rectangle 124"/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65" name="Line 125"/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6" name="Line 126"/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67" name="Text Box 127"/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68" name="Rectangle 128"/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69" name="Text Box 129"/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40770" name="Rectangle 130"/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71" name="Line 131"/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2" name="Line 132"/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3" name="Text Box 13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40774" name="Rectangle 134"/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75" name="Line 135"/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6" name="Text Box 136"/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40777" name="Rectangle 137"/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78" name="Line 138"/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79" name="Text Box 139"/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80" name="Rectangle 140"/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81" name="Line 141"/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2" name="Line 142"/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3" name="Text Box 143"/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784" name="Rectangle 144"/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785" name="Line 145"/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6" name="Line 146"/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87" name="Text Box 147"/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788" name="Rectangle 148"/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789" name="Line 149"/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0" name="Line 150"/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1" name="Text Box 151"/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792" name="Rectangle 152"/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93" name="Line 153"/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4" name="Text Box 154"/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795" name="Rectangle 155"/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796" name="Line 156"/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7" name="Line 157"/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798" name="Text Box 158"/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240799" name="Group 159"/>
          <p:cNvGrpSpPr>
            <a:grpSpLocks/>
          </p:cNvGrpSpPr>
          <p:nvPr/>
        </p:nvGrpSpPr>
        <p:grpSpPr bwMode="auto">
          <a:xfrm>
            <a:off x="2000251" y="3143250"/>
            <a:ext cx="3146822" cy="742950"/>
            <a:chOff x="720" y="2640"/>
            <a:chExt cx="2643" cy="624"/>
          </a:xfrm>
        </p:grpSpPr>
        <p:sp>
          <p:nvSpPr>
            <p:cNvPr id="240800" name="Rectangle 160"/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801" name="Rectangle 161"/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802" name="Line 162"/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03" name="Line 163"/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04" name="Text Box 164"/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805" name="Text Box 165"/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0806" name="Rectangle 166"/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0807" name="Rectangle 167"/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0808" name="Line 168"/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09" name="Line 169"/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0" name="Line 170"/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1" name="Text Box 171"/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0812" name="Text Box 172"/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0813" name="Rectangle 173"/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814" name="Rectangle 174"/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0815" name="Line 175"/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6" name="Line 176"/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17" name="Text Box 177"/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0818" name="Text Box 178"/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0819" name="Line 179"/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0" name="Line 180"/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1" name="Line 181"/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2" name="Line 182"/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3" name="Line 183"/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0824" name="Line 184"/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40825" name="Text Box 185"/>
          <p:cNvSpPr txBox="1">
            <a:spLocks noChangeArrowheads="1"/>
          </p:cNvSpPr>
          <p:nvPr/>
        </p:nvSpPr>
        <p:spPr bwMode="auto">
          <a:xfrm>
            <a:off x="1412081" y="990600"/>
            <a:ext cx="994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Conquer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and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Merge</a:t>
            </a:r>
            <a:endParaRPr lang="en-US" altLang="en-US" sz="2100" b="1" kern="1200" dirty="0">
              <a:solidFill>
                <a:srgbClr val="DD011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226288" y="132366"/>
            <a:ext cx="709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Example – n NOT a power of 2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6720" y="561960"/>
              <a:ext cx="7496640" cy="4034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60" y="552600"/>
                <a:ext cx="7515360" cy="40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4FDFC6AC-0D11-4373-8247-49C0E1733DE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14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6909" y="1796653"/>
            <a:ext cx="6830541" cy="23996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Input: </a:t>
            </a:r>
            <a:r>
              <a:rPr lang="en-US" altLang="en-US" sz="2800" dirty="0">
                <a:latin typeface="Gabriola" panose="04040605051002020D02" pitchFamily="82" charset="0"/>
              </a:rPr>
              <a:t>Array A</a:t>
            </a:r>
            <a:r>
              <a:rPr lang="en-US" altLang="en-US" sz="2800" i="1" dirty="0">
                <a:latin typeface="Gabriola" panose="04040605051002020D02" pitchFamily="82" charset="0"/>
              </a:rPr>
              <a:t> </a:t>
            </a:r>
            <a:r>
              <a:rPr lang="en-US" altLang="en-US" sz="2800" dirty="0">
                <a:latin typeface="Gabriola" panose="04040605051002020D02" pitchFamily="82" charset="0"/>
              </a:rPr>
              <a:t>and indices p, q, r</a:t>
            </a:r>
            <a:r>
              <a:rPr lang="en-US" altLang="en-US" sz="2800" i="1" dirty="0">
                <a:latin typeface="Gabriola" panose="04040605051002020D02" pitchFamily="82" charset="0"/>
              </a:rPr>
              <a:t> </a:t>
            </a:r>
            <a:r>
              <a:rPr lang="en-US" altLang="en-US" sz="2800" dirty="0">
                <a:latin typeface="Gabriola" panose="04040605051002020D02" pitchFamily="82" charset="0"/>
              </a:rPr>
              <a:t>such that    p ≤ q &lt; r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>
                <a:solidFill>
                  <a:srgbClr val="FF0000"/>
                </a:solidFill>
                <a:latin typeface="Gabriola" panose="04040605051002020D02" pitchFamily="82" charset="0"/>
              </a:rPr>
              <a:t>Subarrays</a:t>
            </a:r>
            <a:r>
              <a:rPr lang="en-US" altLang="en-US" sz="2800" dirty="0">
                <a:latin typeface="Gabriola" panose="04040605051002020D02" pitchFamily="82" charset="0"/>
              </a:rPr>
              <a:t> </a:t>
            </a:r>
            <a:r>
              <a:rPr lang="en-US" altLang="en-US" sz="2800" u="sng" dirty="0">
                <a:latin typeface="Gabriola" panose="04040605051002020D02" pitchFamily="82" charset="0"/>
              </a:rPr>
              <a:t>A[p . . q] </a:t>
            </a:r>
            <a:r>
              <a:rPr lang="en-US" altLang="en-US" sz="2800" dirty="0">
                <a:latin typeface="Gabriola" panose="04040605051002020D02" pitchFamily="82" charset="0"/>
              </a:rPr>
              <a:t>and </a:t>
            </a:r>
            <a:r>
              <a:rPr lang="en-US" altLang="en-US" sz="2800" u="sng" dirty="0">
                <a:latin typeface="Gabriola" panose="04040605051002020D02" pitchFamily="82" charset="0"/>
              </a:rPr>
              <a:t>A[q + 1 . . r] </a:t>
            </a:r>
            <a:r>
              <a:rPr lang="en-US" altLang="en-US" sz="2800" dirty="0">
                <a:latin typeface="Gabriola" panose="04040605051002020D02" pitchFamily="82" charset="0"/>
              </a:rPr>
              <a:t>are </a:t>
            </a:r>
            <a:r>
              <a:rPr lang="en-US" altLang="en-US" sz="2800" b="1" dirty="0">
                <a:latin typeface="Gabriola" panose="04040605051002020D02" pitchFamily="82" charset="0"/>
              </a:rPr>
              <a:t>sorted</a:t>
            </a:r>
          </a:p>
          <a:p>
            <a:pPr>
              <a:lnSpc>
                <a:spcPct val="12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Output: </a:t>
            </a:r>
            <a:r>
              <a:rPr lang="en-US" altLang="en-US" sz="2800" dirty="0">
                <a:latin typeface="Gabriola" panose="04040605051002020D02" pitchFamily="82" charset="0"/>
              </a:rPr>
              <a:t>One single sorted subarray A[p . . r]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3349230" y="988219"/>
            <a:ext cx="2334816" cy="763191"/>
            <a:chOff x="3808" y="977"/>
            <a:chExt cx="1961" cy="641"/>
          </a:xfrm>
        </p:grpSpPr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1673" name="Text Box 9"/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1674" name="Text Box 10"/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1675" name="Text Box 11"/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1676" name="Text Box 12"/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1677" name="Rectangle 13"/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1678" name="Rectangle 14"/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1679" name="Rectangle 15"/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1680" name="Rectangle 16"/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1681" name="Rectangle 17"/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1682" name="Rectangle 18"/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1683" name="Rectangle 19"/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1684" name="Rectangle 20"/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6" name="Line 22"/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7" name="Line 23"/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8" name="Line 24"/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89" name="Line 25"/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0" name="Line 26"/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1" name="Line 27"/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2" name="Line 28"/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3" name="Line 29"/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4" name="Line 30"/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5" name="Line 31"/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6" name="Line 32"/>
            <p:cNvSpPr>
              <a:spLocks noChangeShapeType="1"/>
            </p:cNvSpPr>
            <p:nvPr/>
          </p:nvSpPr>
          <p:spPr bwMode="auto">
            <a:xfrm flipH="1">
              <a:off x="3970" y="1248"/>
              <a:ext cx="1" cy="12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7" name="Text Box 33"/>
            <p:cNvSpPr txBox="1">
              <a:spLocks noChangeArrowheads="1"/>
            </p:cNvSpPr>
            <p:nvPr/>
          </p:nvSpPr>
          <p:spPr bwMode="auto">
            <a:xfrm>
              <a:off x="3878" y="980"/>
              <a:ext cx="2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rgbClr val="CC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 flipH="1">
              <a:off x="5659" y="1248"/>
              <a:ext cx="3" cy="1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699" name="Text Box 35"/>
            <p:cNvSpPr txBox="1">
              <a:spLocks noChangeArrowheads="1"/>
            </p:cNvSpPr>
            <p:nvPr/>
          </p:nvSpPr>
          <p:spPr bwMode="auto">
            <a:xfrm>
              <a:off x="5567" y="977"/>
              <a:ext cx="2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rgbClr val="CC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41700" name="Line 36"/>
            <p:cNvSpPr>
              <a:spLocks noChangeShapeType="1"/>
            </p:cNvSpPr>
            <p:nvPr/>
          </p:nvSpPr>
          <p:spPr bwMode="auto">
            <a:xfrm flipH="1">
              <a:off x="4703" y="1260"/>
              <a:ext cx="15" cy="12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4611" y="995"/>
              <a:ext cx="21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rgbClr val="CC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q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26288" y="132366"/>
            <a:ext cx="709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Merging two sorted subarrays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081160" y="314280"/>
              <a:ext cx="5077080" cy="343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1800" y="304920"/>
                <a:ext cx="5095800" cy="34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7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98500"/>
            <a:ext cx="751367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37595EB3-3A26-40C2-8418-7344376FB934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15</a:t>
            </a:fld>
            <a:endParaRPr lang="en-US" alt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1953" y="698500"/>
            <a:ext cx="5988447" cy="326832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Take the remaining input pile and place it face-down onto the output pile</a:t>
            </a:r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5705475" y="1006412"/>
            <a:ext cx="2371725" cy="763190"/>
            <a:chOff x="3808" y="977"/>
            <a:chExt cx="1992" cy="641"/>
          </a:xfrm>
        </p:grpSpPr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42706" name="Rectangle 18"/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0" name="Line 22"/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1" name="Line 23"/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19" name="Line 31"/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0" name="Line 32"/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1" name="Text Box 33"/>
            <p:cNvSpPr txBox="1">
              <a:spLocks noChangeArrowheads="1"/>
            </p:cNvSpPr>
            <p:nvPr/>
          </p:nvSpPr>
          <p:spPr bwMode="auto">
            <a:xfrm>
              <a:off x="3878" y="980"/>
              <a:ext cx="24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42722" name="Line 34"/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5567" y="977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2725" name="Text Box 37"/>
            <p:cNvSpPr txBox="1">
              <a:spLocks noChangeArrowheads="1"/>
            </p:cNvSpPr>
            <p:nvPr/>
          </p:nvSpPr>
          <p:spPr bwMode="auto">
            <a:xfrm>
              <a:off x="4611" y="995"/>
              <a:ext cx="23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q</a:t>
              </a:r>
            </a:p>
          </p:txBody>
        </p:sp>
      </p:grpSp>
      <p:pic>
        <p:nvPicPr>
          <p:cNvPr id="242726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79" y="3966828"/>
            <a:ext cx="566618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727" name="Text Box 39"/>
          <p:cNvSpPr txBox="1">
            <a:spLocks noChangeArrowheads="1"/>
          </p:cNvSpPr>
          <p:nvPr/>
        </p:nvSpPr>
        <p:spPr bwMode="auto">
          <a:xfrm>
            <a:off x="2275285" y="4001691"/>
            <a:ext cx="1510350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</a:rPr>
              <a:t>A1</a:t>
            </a: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 A[p, q]                      </a:t>
            </a:r>
            <a:endParaRPr lang="en-US" altLang="en-US" sz="9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2728" name="Text Box 40"/>
          <p:cNvSpPr txBox="1">
            <a:spLocks noChangeArrowheads="1"/>
          </p:cNvSpPr>
          <p:nvPr/>
        </p:nvSpPr>
        <p:spPr bwMode="auto">
          <a:xfrm>
            <a:off x="2277666" y="4533900"/>
            <a:ext cx="1616148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</a:rPr>
              <a:t>A2</a:t>
            </a: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 A[q+1, r]                      </a:t>
            </a:r>
            <a:endParaRPr lang="en-US" altLang="en-US" sz="9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5903119" y="4193381"/>
            <a:ext cx="1197764" cy="2308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A[p, r]                      </a:t>
            </a:r>
            <a:endParaRPr lang="en-US" altLang="en-US" sz="9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26289" y="132366"/>
            <a:ext cx="484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Merging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6600" y="885960"/>
              <a:ext cx="7658640" cy="3691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40" y="876600"/>
                <a:ext cx="7677360" cy="37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2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26BD10A1-0A0A-4063-BF36-35952921231B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16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4195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09820477"/>
              </p:ext>
            </p:extLst>
          </p:nvPr>
        </p:nvGraphicFramePr>
        <p:xfrm>
          <a:off x="2344580" y="3070399"/>
          <a:ext cx="4651643" cy="173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Paint Shop Pro Image" r:id="rId4" imgW="5151220" imgH="1990244" progId="PaintShopPro">
                  <p:embed/>
                </p:oleObj>
              </mc:Choice>
              <mc:Fallback>
                <p:oleObj name="Paint Shop Pro Image" r:id="rId4" imgW="5151220" imgH="1990244" progId="PaintShopPro">
                  <p:embed/>
                  <p:pic>
                    <p:nvPicPr>
                      <p:cNvPr id="264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580" y="3070399"/>
                        <a:ext cx="4651643" cy="173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196" name="Group 4"/>
          <p:cNvGrpSpPr>
            <a:grpSpLocks/>
          </p:cNvGrpSpPr>
          <p:nvPr/>
        </p:nvGrpSpPr>
        <p:grpSpPr bwMode="auto">
          <a:xfrm>
            <a:off x="2390814" y="840252"/>
            <a:ext cx="4385013" cy="2150876"/>
            <a:chOff x="288" y="864"/>
            <a:chExt cx="2544" cy="1182"/>
          </a:xfrm>
        </p:grpSpPr>
        <p:graphicFrame>
          <p:nvGraphicFramePr>
            <p:cNvPr id="26419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631547"/>
                </p:ext>
              </p:extLst>
            </p:nvPr>
          </p:nvGraphicFramePr>
          <p:xfrm>
            <a:off x="288" y="1098"/>
            <a:ext cx="254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Paint Shop Pro Image" r:id="rId6" imgW="5209756" imgH="1941463" progId="PaintShopPro">
                    <p:embed/>
                  </p:oleObj>
                </mc:Choice>
                <mc:Fallback>
                  <p:oleObj name="Paint Shop Pro Image" r:id="rId6" imgW="5209756" imgH="1941463" progId="PaintShopPro">
                    <p:embed/>
                    <p:pic>
                      <p:nvPicPr>
                        <p:cNvPr id="2641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098"/>
                          <a:ext cx="254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6"/>
            <p:cNvSpPr txBox="1">
              <a:spLocks noChangeArrowheads="1"/>
            </p:cNvSpPr>
            <p:nvPr/>
          </p:nvSpPr>
          <p:spPr bwMode="auto">
            <a:xfrm>
              <a:off x="883" y="866"/>
              <a:ext cx="17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solidFill>
                    <a:srgbClr val="CC0000"/>
                  </a:solidFill>
                  <a:latin typeface="Monotype Corsiva" panose="03010101010201010101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2218" y="864"/>
              <a:ext cx="16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solidFill>
                    <a:srgbClr val="CC0000"/>
                  </a:solidFill>
                  <a:latin typeface="Monotype Corsiva" panose="03010101010201010101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4200" name="Text Box 8"/>
            <p:cNvSpPr txBox="1">
              <a:spLocks noChangeArrowheads="1"/>
            </p:cNvSpPr>
            <p:nvPr/>
          </p:nvSpPr>
          <p:spPr bwMode="auto">
            <a:xfrm>
              <a:off x="1440" y="864"/>
              <a:ext cx="1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solidFill>
                    <a:srgbClr val="CC0000"/>
                  </a:solidFill>
                  <a:latin typeface="Monotype Corsiva" panose="03010101010201010101" pitchFamily="66" charset="0"/>
                  <a:ea typeface="+mn-ea"/>
                  <a:cs typeface="+mn-cs"/>
                </a:rPr>
                <a:t>q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09480" y="204840"/>
              <a:ext cx="6887160" cy="4672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120" y="195480"/>
                <a:ext cx="6905880" cy="46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9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97E75F05-2551-4AE3-BA63-7577B36A8D4D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17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5219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16914886"/>
              </p:ext>
            </p:extLst>
          </p:nvPr>
        </p:nvGraphicFramePr>
        <p:xfrm>
          <a:off x="2293753" y="1176595"/>
          <a:ext cx="4305080" cy="162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Paint Shop Pro Image" r:id="rId4" imgW="5229268" imgH="1971266" progId="PaintShopPro">
                  <p:embed/>
                </p:oleObj>
              </mc:Choice>
              <mc:Fallback>
                <p:oleObj name="Paint Shop Pro Image" r:id="rId4" imgW="5229268" imgH="1971266" progId="PaintShopPro">
                  <p:embed/>
                  <p:pic>
                    <p:nvPicPr>
                      <p:cNvPr id="265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753" y="1176595"/>
                        <a:ext cx="4305080" cy="1623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59287419"/>
              </p:ext>
            </p:extLst>
          </p:nvPr>
        </p:nvGraphicFramePr>
        <p:xfrm>
          <a:off x="2348872" y="3045821"/>
          <a:ext cx="4254225" cy="165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Paint Shop Pro Image" r:id="rId6" imgW="5170732" imgH="2009756" progId="PaintShopPro">
                  <p:embed/>
                </p:oleObj>
              </mc:Choice>
              <mc:Fallback>
                <p:oleObj name="Paint Shop Pro Image" r:id="rId6" imgW="5170732" imgH="2009756" progId="PaintShopPro">
                  <p:embed/>
                  <p:pic>
                    <p:nvPicPr>
                      <p:cNvPr id="265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872" y="3045821"/>
                        <a:ext cx="4254225" cy="1653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14240" y="1690560"/>
              <a:ext cx="6777360" cy="3296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880" y="1681200"/>
                <a:ext cx="679608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7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2B0E5085-5D74-4A81-A353-59ED7D42A0FF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18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6243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28278728"/>
              </p:ext>
            </p:extLst>
          </p:nvPr>
        </p:nvGraphicFramePr>
        <p:xfrm>
          <a:off x="2176130" y="1031320"/>
          <a:ext cx="4420423" cy="175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Paint Shop Pro Image" r:id="rId4" imgW="5209756" imgH="2068293" progId="PaintShopPro">
                  <p:embed/>
                </p:oleObj>
              </mc:Choice>
              <mc:Fallback>
                <p:oleObj name="Paint Shop Pro Image" r:id="rId4" imgW="5209756" imgH="2068293" progId="PaintShopPro">
                  <p:embed/>
                  <p:pic>
                    <p:nvPicPr>
                      <p:cNvPr id="266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130" y="1031320"/>
                        <a:ext cx="4420423" cy="1754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02188035"/>
              </p:ext>
            </p:extLst>
          </p:nvPr>
        </p:nvGraphicFramePr>
        <p:xfrm>
          <a:off x="2112335" y="3050400"/>
          <a:ext cx="4484218" cy="180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Paint Shop Pro Image" r:id="rId6" imgW="5190244" imgH="2087805" progId="PaintShopPro">
                  <p:embed/>
                </p:oleObj>
              </mc:Choice>
              <mc:Fallback>
                <p:oleObj name="Paint Shop Pro Image" r:id="rId6" imgW="5190244" imgH="2087805" progId="PaintShopPro">
                  <p:embed/>
                  <p:pic>
                    <p:nvPicPr>
                      <p:cNvPr id="266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335" y="3050400"/>
                        <a:ext cx="4484218" cy="1804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1228680" y="1281240"/>
              <a:ext cx="4958280" cy="3686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320" y="1271880"/>
                <a:ext cx="4977000" cy="37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9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12AE212F-6C1F-441B-93D4-791DC225194D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19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7267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06648915"/>
              </p:ext>
            </p:extLst>
          </p:nvPr>
        </p:nvGraphicFramePr>
        <p:xfrm>
          <a:off x="2352897" y="1134064"/>
          <a:ext cx="4628978" cy="180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Paint Shop Pro Image" r:id="rId4" imgW="5209756" imgH="2029268" progId="PaintShopPro">
                  <p:embed/>
                </p:oleObj>
              </mc:Choice>
              <mc:Fallback>
                <p:oleObj name="Paint Shop Pro Image" r:id="rId4" imgW="5209756" imgH="2029268" progId="PaintShopPro">
                  <p:embed/>
                  <p:pic>
                    <p:nvPicPr>
                      <p:cNvPr id="267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897" y="1134064"/>
                        <a:ext cx="4628978" cy="180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43437620"/>
              </p:ext>
            </p:extLst>
          </p:nvPr>
        </p:nvGraphicFramePr>
        <p:xfrm>
          <a:off x="2352897" y="3047003"/>
          <a:ext cx="4628978" cy="175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Paint Shop Pro Image" r:id="rId6" imgW="5258537" imgH="1990244" progId="PaintShopPro">
                  <p:embed/>
                </p:oleObj>
              </mc:Choice>
              <mc:Fallback>
                <p:oleObj name="Paint Shop Pro Image" r:id="rId6" imgW="5258537" imgH="1990244" progId="PaintShopPro">
                  <p:embed/>
                  <p:pic>
                    <p:nvPicPr>
                      <p:cNvPr id="267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897" y="3047003"/>
                        <a:ext cx="4628978" cy="1752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752560" y="1395360"/>
              <a:ext cx="4034520" cy="3505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3200" y="1386000"/>
                <a:ext cx="405324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0E06B412-2EE3-4DE7-93F7-FDA9EE5AA516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20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268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03961"/>
              </p:ext>
            </p:extLst>
          </p:nvPr>
        </p:nvGraphicFramePr>
        <p:xfrm>
          <a:off x="1709761" y="1353880"/>
          <a:ext cx="5300640" cy="20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Paint Shop Pro Image" r:id="rId4" imgW="5219512" imgH="2029268" progId="PaintShopPro">
                  <p:embed/>
                </p:oleObj>
              </mc:Choice>
              <mc:Fallback>
                <p:oleObj name="Paint Shop Pro Image" r:id="rId4" imgW="5219512" imgH="2029268" progId="PaintShopPro">
                  <p:embed/>
                  <p:pic>
                    <p:nvPicPr>
                      <p:cNvPr id="268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61" y="1353880"/>
                        <a:ext cx="5300640" cy="2060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121834" y="3414559"/>
            <a:ext cx="747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Done!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abriola" panose="04040605051002020D02" pitchFamily="82" charset="0"/>
              </a:rPr>
              <a:t>Example: MERGE(A, 9, 12, 16)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900080" y="480960"/>
              <a:ext cx="7239600" cy="3543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0720" y="471600"/>
                <a:ext cx="725832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8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4F9FECC1-25D1-43FC-A35D-6DED62887BB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21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6421" y="726281"/>
            <a:ext cx="6172200" cy="4232275"/>
          </a:xfrm>
        </p:spPr>
        <p:txBody>
          <a:bodyPr/>
          <a:lstStyle/>
          <a:p>
            <a:pPr marL="285750" indent="-285750">
              <a:buNone/>
            </a:pPr>
            <a:r>
              <a:rPr lang="en-US" altLang="en-US" dirty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MERGE(A, p, q, 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Compute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and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endParaRPr lang="en-US" altLang="en-US" sz="1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Copy the first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elements into </a:t>
            </a:r>
            <a:endParaRPr lang="en-US" altLang="en-US" sz="18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L[1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. .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and  the next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elements into R[1 . . 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L[n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;    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R[n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</a:t>
            </a:r>
            <a:endParaRPr lang="en-US" altLang="en-US" sz="1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1;    j ←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k ← p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do if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L[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] ≤ R[ j 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then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A[k] ← L[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      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else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A[k] ← R[ j 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            j ← j + 1</a:t>
            </a:r>
          </a:p>
        </p:txBody>
      </p:sp>
      <p:grpSp>
        <p:nvGrpSpPr>
          <p:cNvPr id="269316" name="Group 4"/>
          <p:cNvGrpSpPr>
            <a:grpSpLocks/>
          </p:cNvGrpSpPr>
          <p:nvPr/>
        </p:nvGrpSpPr>
        <p:grpSpPr bwMode="auto">
          <a:xfrm>
            <a:off x="5428060" y="2331243"/>
            <a:ext cx="2371725" cy="1157287"/>
            <a:chOff x="3599" y="1958"/>
            <a:chExt cx="1992" cy="972"/>
          </a:xfrm>
        </p:grpSpPr>
        <p:sp>
          <p:nvSpPr>
            <p:cNvPr id="269317" name="Text Box 5"/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69318" name="Text Box 6"/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4" name="Line 12"/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5" name="Line 13"/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6" name="Line 14"/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28" name="Rectangle 16"/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29" name="Rectangle 17"/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</a:endParaRPr>
            </a:p>
          </p:txBody>
        </p:sp>
        <p:sp>
          <p:nvSpPr>
            <p:cNvPr id="269332" name="Line 20"/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3" name="Line 21"/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4" name="Line 22"/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37" name="Text Box 25"/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9338" name="Text Box 26"/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q + 1</a:t>
              </a:r>
            </a:p>
          </p:txBody>
        </p:sp>
        <p:sp>
          <p:nvSpPr>
            <p:cNvPr id="269339" name="Text Box 27"/>
            <p:cNvSpPr txBox="1">
              <a:spLocks noChangeArrowheads="1"/>
            </p:cNvSpPr>
            <p:nvPr/>
          </p:nvSpPr>
          <p:spPr bwMode="auto">
            <a:xfrm>
              <a:off x="3623" y="219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599" y="2678"/>
              <a:ext cx="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9341" name="Rectangle 29"/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  <a:endParaRPr lang="en-US" altLang="en-US" sz="1800" kern="1200" baseline="-25000">
                <a:solidFill>
                  <a:srgbClr val="333399"/>
                </a:solidFill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269342" name="Rectangle 30"/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800" kern="1200">
                  <a:solidFill>
                    <a:srgbClr val="333399"/>
                  </a:solidFill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269343" name="Group 31"/>
          <p:cNvGrpSpPr>
            <a:grpSpLocks/>
          </p:cNvGrpSpPr>
          <p:nvPr/>
        </p:nvGrpSpPr>
        <p:grpSpPr bwMode="auto">
          <a:xfrm>
            <a:off x="5493544" y="704850"/>
            <a:ext cx="2372916" cy="1328738"/>
            <a:chOff x="3305" y="2504"/>
            <a:chExt cx="1993" cy="1116"/>
          </a:xfrm>
        </p:grpSpPr>
        <p:sp>
          <p:nvSpPr>
            <p:cNvPr id="269344" name="Text Box 32"/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69347" name="Text Box 35"/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69348" name="Text Box 36"/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75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69352" name="Rectangle 40"/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69353" name="Rectangle 41"/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69354" name="Rectangle 42"/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55" name="Rectangle 43"/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69356" name="Rectangle 44"/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69357" name="Rectangle 45"/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69358" name="Rectangle 46"/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69359" name="Rectangle 47"/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 fontAlgn="base">
                <a:spcAft>
                  <a:spcPct val="0"/>
                </a:spcAft>
                <a:buClrTx/>
                <a:buNone/>
              </a:pPr>
              <a:r>
                <a:rPr lang="en-US" altLang="en-US" sz="1350" kern="1200">
                  <a:solidFill>
                    <a:srgbClr val="333399"/>
                  </a:solidFill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1" name="Line 49"/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4" name="Line 52"/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5" name="Line 53"/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7" name="Line 55"/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8" name="Line 56"/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69" name="Line 57"/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0" name="Line 58"/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1" name="Line 59"/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2" name="Text Box 60"/>
            <p:cNvSpPr txBox="1">
              <a:spLocks noChangeArrowheads="1"/>
            </p:cNvSpPr>
            <p:nvPr/>
          </p:nvSpPr>
          <p:spPr bwMode="auto">
            <a:xfrm>
              <a:off x="3376" y="2507"/>
              <a:ext cx="24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69373" name="Line 61"/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4" name="Text Box 62"/>
            <p:cNvSpPr txBox="1">
              <a:spLocks noChangeArrowheads="1"/>
            </p:cNvSpPr>
            <p:nvPr/>
          </p:nvSpPr>
          <p:spPr bwMode="auto">
            <a:xfrm>
              <a:off x="5065" y="2504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69375" name="Line 63"/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6" name="Text Box 64"/>
            <p:cNvSpPr txBox="1">
              <a:spLocks noChangeArrowheads="1"/>
            </p:cNvSpPr>
            <p:nvPr/>
          </p:nvSpPr>
          <p:spPr bwMode="auto">
            <a:xfrm>
              <a:off x="4109" y="2522"/>
              <a:ext cx="23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269377" name="AutoShape 65"/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8" name="AutoShape 66"/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9379" name="Text Box 67"/>
            <p:cNvSpPr txBox="1">
              <a:spLocks noChangeArrowheads="1"/>
            </p:cNvSpPr>
            <p:nvPr/>
          </p:nvSpPr>
          <p:spPr bwMode="auto">
            <a:xfrm>
              <a:off x="3678" y="3349"/>
              <a:ext cx="2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n</a:t>
              </a:r>
              <a:r>
                <a:rPr lang="en-US" altLang="en-US" sz="1500" kern="1200" baseline="-250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1</a:t>
              </a:r>
              <a:endParaRPr lang="en-US" altLang="en-US" sz="1500" kern="1200">
                <a:solidFill>
                  <a:srgbClr val="CC0000"/>
                </a:solidFill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69380" name="Text Box 68"/>
            <p:cNvSpPr txBox="1">
              <a:spLocks noChangeArrowheads="1"/>
            </p:cNvSpPr>
            <p:nvPr/>
          </p:nvSpPr>
          <p:spPr bwMode="auto">
            <a:xfrm>
              <a:off x="4627" y="3338"/>
              <a:ext cx="30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n</a:t>
              </a:r>
              <a:r>
                <a:rPr lang="en-US" altLang="en-US" sz="1500" kern="1200" baseline="-25000">
                  <a:solidFill>
                    <a:srgbClr val="CC0000"/>
                  </a:solidFill>
                  <a:latin typeface="Comic Sans MS" panose="030F0702030302020204" pitchFamily="66" charset="0"/>
                  <a:ea typeface="+mn-ea"/>
                  <a:cs typeface="+mn-cs"/>
                </a:rPr>
                <a:t>2</a:t>
              </a:r>
              <a:endParaRPr lang="en-US" altLang="en-US" sz="1500" kern="1200">
                <a:solidFill>
                  <a:srgbClr val="CC0000"/>
                </a:solidFill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26288" y="132366"/>
            <a:ext cx="5550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– Pseudocode 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4662D412-7F64-4787-ABDD-C632B13E04CE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22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8489" y="943326"/>
            <a:ext cx="6086475" cy="3194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Initialization (copying into temporary arrays):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(n</a:t>
            </a:r>
            <a:r>
              <a:rPr lang="en-US" altLang="en-US" baseline="-250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+ n</a:t>
            </a:r>
            <a:r>
              <a:rPr lang="en-US" altLang="en-US" baseline="-25000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 = (n) 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Adding the elements to the final array: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- n iterations, each taking constant time  (n)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Total time for Merge: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(n)</a:t>
            </a:r>
          </a:p>
        </p:txBody>
      </p:sp>
      <p:pic>
        <p:nvPicPr>
          <p:cNvPr id="302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7625" r="8281" b="5881"/>
          <a:stretch>
            <a:fillRect/>
          </a:stretch>
        </p:blipFill>
        <p:spPr bwMode="auto">
          <a:xfrm>
            <a:off x="3173543" y="3483197"/>
            <a:ext cx="4288631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26288" y="132366"/>
            <a:ext cx="4968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briola" panose="04040605051002020D02" pitchFamily="82" charset="0"/>
              </a:rPr>
              <a:t>Running Time of Merge</a:t>
            </a:r>
            <a:br>
              <a:rPr lang="en-US" sz="2800" b="1" dirty="0">
                <a:latin typeface="Gabriola" panose="04040605051002020D02" pitchFamily="82" charset="0"/>
              </a:rPr>
            </a:br>
            <a:r>
              <a:rPr lang="en-US" sz="2800" b="1" dirty="0">
                <a:latin typeface="Gabriola" panose="04040605051002020D02" pitchFamily="82" charset="0"/>
              </a:rPr>
              <a:t>(assume last for loop)</a:t>
            </a:r>
          </a:p>
        </p:txBody>
      </p:sp>
    </p:spTree>
    <p:extLst>
      <p:ext uri="{BB962C8B-B14F-4D97-AF65-F5344CB8AC3E}">
        <p14:creationId xmlns:p14="http://schemas.microsoft.com/office/powerpoint/2010/main" val="6275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8724C241-3F3E-4EA5-89C1-29289D1BE1F7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23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056168" y="877888"/>
            <a:ext cx="6900863" cy="4208462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The recurrence is based on the three steps of the paradigm:</a:t>
            </a:r>
          </a:p>
          <a:p>
            <a:pPr lvl="1"/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T(n) – running time on a problem of size n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Divide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the problem into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subproblems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, each of size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n/b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: takes D(n)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Conquer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(solve) the </a:t>
            </a:r>
            <a:r>
              <a:rPr lang="en-US" altLang="en-US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subproblems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aT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(n/b) </a:t>
            </a:r>
          </a:p>
          <a:p>
            <a:pPr lvl="1"/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Combine</a:t>
            </a: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the solutions C(n</a:t>
            </a:r>
            <a:r>
              <a:rPr lang="en-US" altLang="en-US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</a:p>
          <a:p>
            <a:pPr marL="558800" lvl="1" indent="0">
              <a:buNone/>
            </a:pPr>
            <a:endParaRPr lang="en-US" altLang="en-US" dirty="0" smtClean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</a:t>
            </a:r>
            <a:r>
              <a:rPr lang="en-US" altLang="en-US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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(1)		</a:t>
            </a:r>
            <a:r>
              <a:rPr lang="en-US" altLang="en-US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n 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cs typeface="Arial" panose="020B0604020202020204" pitchFamily="34" charset="0"/>
              </a:rPr>
              <a:t>≤ c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     T(n) = 	 </a:t>
            </a:r>
            <a:r>
              <a:rPr lang="en-US" altLang="en-US" b="1" dirty="0" err="1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aT</a:t>
            </a:r>
            <a:r>
              <a:rPr lang="en-US" altLang="en-US" b="1" dirty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(n/b) + D(n) + C(n)	otherwise</a:t>
            </a:r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771900" y="4743450"/>
            <a:ext cx="16573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3413" name="AutoShape 5"/>
          <p:cNvSpPr>
            <a:spLocks/>
          </p:cNvSpPr>
          <p:nvPr/>
        </p:nvSpPr>
        <p:spPr bwMode="auto">
          <a:xfrm>
            <a:off x="1966830" y="3556177"/>
            <a:ext cx="148828" cy="758428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6288" y="132366"/>
            <a:ext cx="68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Analyzing Divide and Conquer Algorithms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7BF8DB6F-66DF-4457-B5DD-525BC8C9DA25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24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0449" y="769458"/>
            <a:ext cx="6460313" cy="3806825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Divide: </a:t>
            </a:r>
          </a:p>
          <a:p>
            <a:pPr lvl="1"/>
            <a:r>
              <a:rPr lang="en-US" altLang="en-US" dirty="0">
                <a:latin typeface="Gabriola" panose="04040605051002020D02" pitchFamily="82" charset="0"/>
              </a:rPr>
              <a:t>compute q</a:t>
            </a:r>
            <a:r>
              <a:rPr lang="en-US" altLang="en-US" i="1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latin typeface="Gabriola" panose="04040605051002020D02" pitchFamily="82" charset="0"/>
              </a:rPr>
              <a:t>as the average of p</a:t>
            </a:r>
            <a:r>
              <a:rPr lang="en-US" altLang="en-US" i="1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latin typeface="Gabriola" panose="04040605051002020D02" pitchFamily="82" charset="0"/>
              </a:rPr>
              <a:t>and r:</a:t>
            </a:r>
            <a:r>
              <a:rPr lang="en-US" altLang="en-US" i="1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latin typeface="Gabriola" panose="04040605051002020D02" pitchFamily="82" charset="0"/>
              </a:rPr>
              <a:t>D(n) =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(1)</a:t>
            </a:r>
            <a:endParaRPr lang="en-US" altLang="en-US" dirty="0">
              <a:latin typeface="Gabriola" panose="04040605051002020D02" pitchFamily="82" charset="0"/>
            </a:endParaRPr>
          </a:p>
          <a:p>
            <a:r>
              <a:rPr lang="en-US" altLang="en-US" b="1" dirty="0">
                <a:latin typeface="Gabriola" panose="04040605051002020D02" pitchFamily="82" charset="0"/>
              </a:rPr>
              <a:t>Conquer: </a:t>
            </a:r>
          </a:p>
          <a:p>
            <a:pPr lvl="1"/>
            <a:r>
              <a:rPr lang="en-US" altLang="en-US" dirty="0">
                <a:latin typeface="Gabriola" panose="04040605051002020D02" pitchFamily="82" charset="0"/>
              </a:rPr>
              <a:t>recursively solve 2 </a:t>
            </a:r>
            <a:r>
              <a:rPr lang="en-US" altLang="en-US" dirty="0" err="1">
                <a:latin typeface="Gabriola" panose="04040605051002020D02" pitchFamily="82" charset="0"/>
              </a:rPr>
              <a:t>subproblems</a:t>
            </a:r>
            <a:r>
              <a:rPr lang="en-US" altLang="en-US" dirty="0">
                <a:latin typeface="Gabriola" panose="04040605051002020D02" pitchFamily="82" charset="0"/>
              </a:rPr>
              <a:t>, each of size n/2 </a:t>
            </a:r>
            <a:r>
              <a:rPr lang="en-US" altLang="en-US" sz="21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Gabriola" panose="04040605051002020D02" pitchFamily="82" charset="0"/>
              </a:rPr>
              <a:t>2T (n/2)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Combine: </a:t>
            </a:r>
          </a:p>
          <a:p>
            <a:pPr lvl="1"/>
            <a:r>
              <a:rPr lang="en-US" altLang="en-US" dirty="0">
                <a:latin typeface="Gabriola" panose="04040605051002020D02" pitchFamily="82" charset="0"/>
              </a:rPr>
              <a:t>MERGE on an n-element subarray takes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Gabriola" panose="04040605051002020D02" pitchFamily="82" charset="0"/>
              </a:rPr>
              <a:t>(n) time </a:t>
            </a:r>
            <a:r>
              <a:rPr lang="en-US" altLang="en-US" sz="21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Gabriola" panose="04040605051002020D02" pitchFamily="82" charset="0"/>
              </a:rPr>
              <a:t>C(n) =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Gabriola" panose="04040605051002020D02" pitchFamily="82" charset="0"/>
              </a:rPr>
              <a:t>(n</a:t>
            </a:r>
            <a:r>
              <a:rPr lang="en-US" altLang="en-US" dirty="0" smtClean="0">
                <a:latin typeface="Gabriola" panose="04040605051002020D02" pitchFamily="82" charset="0"/>
              </a:rPr>
              <a:t>)</a:t>
            </a:r>
          </a:p>
          <a:p>
            <a:pPr lvl="1"/>
            <a:endParaRPr lang="en-US" altLang="en-US" dirty="0"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	 	</a:t>
            </a:r>
            <a:r>
              <a:rPr lang="en-US" altLang="en-US" b="1" dirty="0" smtClean="0">
                <a:latin typeface="Gabriola" panose="04040605051002020D02" pitchFamily="82" charset="0"/>
                <a:sym typeface="Symbol" panose="05050102010706020507" pitchFamily="18" charset="2"/>
              </a:rPr>
              <a:t> 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(1)		</a:t>
            </a:r>
            <a:r>
              <a:rPr lang="en-US" altLang="en-US" b="1" dirty="0" smtClean="0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dirty="0">
                <a:latin typeface="Gabriola" panose="04040605051002020D02" pitchFamily="82" charset="0"/>
              </a:rPr>
              <a:t>n </a:t>
            </a:r>
            <a:r>
              <a:rPr lang="en-US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=1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 T(n) = 	 2T(n/2) + </a:t>
            </a:r>
            <a:r>
              <a:rPr lang="en-US" altLang="en-US" b="1" dirty="0">
                <a:latin typeface="Gabriola" panose="04040605051002020D02" pitchFamily="82" charset="0"/>
              </a:rPr>
              <a:t>(n)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	if n &gt; 1</a:t>
            </a:r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274436" name="AutoShape 4"/>
          <p:cNvSpPr>
            <a:spLocks/>
          </p:cNvSpPr>
          <p:nvPr/>
        </p:nvSpPr>
        <p:spPr bwMode="auto">
          <a:xfrm>
            <a:off x="2031068" y="3762957"/>
            <a:ext cx="90488" cy="732234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288" y="132366"/>
            <a:ext cx="688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Running Time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6883C87B-E310-45D5-9533-92E111EA6C90}" type="slidenum">
              <a:rPr lang="en-US" altLang="en-US" kern="1200">
                <a:latin typeface="Gabriola" panose="04040605051002020D02" pitchFamily="82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25</a:t>
            </a:fld>
            <a:endParaRPr lang="en-US" altLang="en-US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9078" y="960114"/>
            <a:ext cx="6172200" cy="3838899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Gabriola" panose="04040605051002020D02" pitchFamily="82" charset="0"/>
              </a:rPr>
              <a:t>		</a:t>
            </a:r>
            <a:r>
              <a:rPr lang="en-US" altLang="en-US" b="1" dirty="0" smtClean="0">
                <a:latin typeface="Gabriola" panose="04040605051002020D02" pitchFamily="82" charset="0"/>
              </a:rPr>
              <a:t>T(n</a:t>
            </a:r>
            <a:r>
              <a:rPr lang="en-US" altLang="en-US" b="1" dirty="0">
                <a:latin typeface="Gabriola" panose="04040605051002020D02" pitchFamily="82" charset="0"/>
              </a:rPr>
              <a:t>) = 	c		</a:t>
            </a:r>
            <a:r>
              <a:rPr lang="en-US" altLang="en-US" b="1" dirty="0" smtClean="0">
                <a:latin typeface="Gabriola" panose="04040605051002020D02" pitchFamily="82" charset="0"/>
              </a:rPr>
              <a:t>if </a:t>
            </a:r>
            <a:r>
              <a:rPr lang="en-US" altLang="en-US" b="1" dirty="0">
                <a:latin typeface="Gabriola" panose="04040605051002020D02" pitchFamily="82" charset="0"/>
              </a:rPr>
              <a:t>n = 1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			</a:t>
            </a:r>
            <a:r>
              <a:rPr lang="en-US" altLang="en-US" b="1" dirty="0" smtClean="0">
                <a:latin typeface="Gabriola" panose="04040605051002020D02" pitchFamily="82" charset="0"/>
              </a:rPr>
              <a:t>2T(n/2</a:t>
            </a:r>
            <a:r>
              <a:rPr lang="en-US" altLang="en-US" b="1" dirty="0">
                <a:latin typeface="Gabriola" panose="04040605051002020D02" pitchFamily="82" charset="0"/>
              </a:rPr>
              <a:t>) + </a:t>
            </a:r>
            <a:r>
              <a:rPr lang="en-US" altLang="en-US" b="1" dirty="0" err="1">
                <a:latin typeface="Gabriola" panose="04040605051002020D02" pitchFamily="82" charset="0"/>
              </a:rPr>
              <a:t>cn</a:t>
            </a:r>
            <a:r>
              <a:rPr lang="en-US" altLang="en-US" b="1" dirty="0">
                <a:latin typeface="Gabriola" panose="04040605051002020D02" pitchFamily="82" charset="0"/>
              </a:rPr>
              <a:t>	if n &gt; 1</a:t>
            </a:r>
          </a:p>
          <a:p>
            <a:pPr>
              <a:buFontTx/>
              <a:buNone/>
            </a:pPr>
            <a:endParaRPr lang="en-US" altLang="en-US" sz="1500" dirty="0"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Use Master’s Theorem: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	Compare </a:t>
            </a:r>
            <a:r>
              <a:rPr lang="en-US" altLang="en-US" dirty="0">
                <a:latin typeface="Gabriola" panose="04040605051002020D02" pitchFamily="82" charset="0"/>
              </a:rPr>
              <a:t>n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with </a:t>
            </a:r>
            <a:r>
              <a:rPr lang="en-US" altLang="en-US" dirty="0">
                <a:latin typeface="Gabriola" panose="04040605051002020D02" pitchFamily="82" charset="0"/>
              </a:rPr>
              <a:t>f(n) = </a:t>
            </a:r>
            <a:r>
              <a:rPr lang="en-US" altLang="en-US" dirty="0" err="1">
                <a:latin typeface="Gabriola" panose="04040605051002020D02" pitchFamily="82" charset="0"/>
              </a:rPr>
              <a:t>cn</a:t>
            </a:r>
            <a:endParaRPr lang="en-US" altLang="en-US" dirty="0"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	Case 2: </a:t>
            </a:r>
            <a:r>
              <a:rPr lang="en-US" altLang="en-US" dirty="0">
                <a:latin typeface="Gabriola" panose="04040605051002020D02" pitchFamily="82" charset="0"/>
              </a:rPr>
              <a:t>T(n) = </a:t>
            </a:r>
            <a:r>
              <a:rPr lang="el-GR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Θ</a:t>
            </a:r>
            <a:r>
              <a:rPr lang="en-US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(</a:t>
            </a:r>
            <a:r>
              <a:rPr lang="en-US" altLang="en-US" b="1" dirty="0" err="1">
                <a:latin typeface="Gabriola" panose="04040605051002020D02" pitchFamily="82" charset="0"/>
                <a:cs typeface="Arial" panose="020B0604020202020204" pitchFamily="34" charset="0"/>
              </a:rPr>
              <a:t>nlgn</a:t>
            </a:r>
            <a:r>
              <a:rPr lang="en-US" altLang="en-US" b="1" dirty="0">
                <a:latin typeface="Gabriola" panose="04040605051002020D02" pitchFamily="82" charset="0"/>
                <a:cs typeface="Arial" panose="020B0604020202020204" pitchFamily="34" charset="0"/>
              </a:rPr>
              <a:t>)</a:t>
            </a:r>
            <a:endParaRPr lang="el-GR" altLang="en-US" b="1" dirty="0"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301060" name="AutoShape 4"/>
          <p:cNvSpPr>
            <a:spLocks/>
          </p:cNvSpPr>
          <p:nvPr/>
        </p:nvSpPr>
        <p:spPr bwMode="auto">
          <a:xfrm>
            <a:off x="2803646" y="1166398"/>
            <a:ext cx="150019" cy="706040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4140" y="133678"/>
            <a:ext cx="636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Solve the Recurrence!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D979438C-07DD-42AB-BE77-2637F19B5156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26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16912" y="925401"/>
            <a:ext cx="5961321" cy="3806825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Running time insensitive of the input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Advantages: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Guaranteed to run in 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</a:t>
            </a:r>
            <a:r>
              <a:rPr lang="en-US" altLang="en-US" sz="2400" b="1" dirty="0" err="1">
                <a:solidFill>
                  <a:schemeClr val="accent2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Disadvantage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Requires extra space N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- Discussion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021F9019-D923-4DD9-9310-A4F8581B0A6E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27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3045" y="939578"/>
            <a:ext cx="6443662" cy="3806825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Problem: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Sort a file of huge records with tiny keys</a:t>
            </a:r>
          </a:p>
          <a:p>
            <a:pPr marL="400050" indent="-400050"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Example application: Reorganize your MP-3 files</a:t>
            </a:r>
          </a:p>
          <a:p>
            <a:pPr marL="400050" indent="-400050">
              <a:buNone/>
            </a:pPr>
            <a:endParaRPr lang="en-US" altLang="en-US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Which method to use?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merge sort, guaranteed to run in time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</a:t>
            </a:r>
            <a:r>
              <a:rPr lang="en-US" altLang="en-US" b="1" dirty="0" err="1"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selection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bubble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a custom algorithm for huge records/tiny keys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insertion 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Challenge – 1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E7BA1C2C-40D4-4C1C-928E-8C09EBF48A68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28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2111" y="833253"/>
            <a:ext cx="7159256" cy="3806825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Problem: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Sort a huge randomly-ordered file of small records</a:t>
            </a:r>
          </a:p>
          <a:p>
            <a:pPr marL="400050" indent="-400050"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Application: Process transaction record for a phone company</a:t>
            </a:r>
          </a:p>
          <a:p>
            <a:pPr marL="400050" indent="-400050">
              <a:buNone/>
            </a:pPr>
            <a:endParaRPr lang="en-US" altLang="en-US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Which sorting method to use?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Bubble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Selection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 err="1">
                <a:latin typeface="Gabriola" panose="04040605051002020D02" pitchFamily="82" charset="0"/>
              </a:rPr>
              <a:t>Mergesort</a:t>
            </a:r>
            <a:r>
              <a:rPr lang="en-US" altLang="en-US" b="1" dirty="0">
                <a:latin typeface="Gabriola" panose="04040605051002020D02" pitchFamily="82" charset="0"/>
              </a:rPr>
              <a:t> guaranteed to run in time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</a:t>
            </a:r>
            <a:r>
              <a:rPr lang="en-US" altLang="en-US" b="1" dirty="0" err="1"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Insertion sort</a:t>
            </a:r>
          </a:p>
          <a:p>
            <a:pPr marL="685800" lvl="1" indent="-342900">
              <a:buFontTx/>
              <a:buAutoNum type="alphaUcPeriod"/>
            </a:pPr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Challenge – 2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E6952B1F-B7CD-4E59-B71E-7C98D56A6AAF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29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4381" y="642993"/>
            <a:ext cx="7074195" cy="4277463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Problem: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sort a file that is already almost in order</a:t>
            </a:r>
          </a:p>
          <a:p>
            <a:pPr marL="400050" indent="-400050"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Applications:</a:t>
            </a:r>
          </a:p>
          <a:p>
            <a:pPr marL="685800" lvl="1" indent="-342900"/>
            <a:r>
              <a:rPr lang="en-US" altLang="en-US" b="1" dirty="0">
                <a:latin typeface="Gabriola" panose="04040605051002020D02" pitchFamily="82" charset="0"/>
              </a:rPr>
              <a:t>Re-sort a huge database after a few changes</a:t>
            </a:r>
          </a:p>
          <a:p>
            <a:pPr marL="685800" lvl="1" indent="-342900"/>
            <a:r>
              <a:rPr lang="en-US" altLang="en-US" b="1" dirty="0" smtClean="0">
                <a:latin typeface="Gabriola" panose="04040605051002020D02" pitchFamily="82" charset="0"/>
              </a:rPr>
              <a:t>Double-check </a:t>
            </a:r>
            <a:r>
              <a:rPr lang="en-US" altLang="en-US" b="1" dirty="0">
                <a:latin typeface="Gabriola" panose="04040605051002020D02" pitchFamily="82" charset="0"/>
              </a:rPr>
              <a:t>that someone else sorted a file</a:t>
            </a:r>
          </a:p>
          <a:p>
            <a:pPr marL="400050" indent="-40005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Which sorting method to use?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 smtClean="0">
                <a:latin typeface="Gabriola" panose="04040605051002020D02" pitchFamily="82" charset="0"/>
              </a:rPr>
              <a:t>Merge sort</a:t>
            </a:r>
            <a:r>
              <a:rPr lang="en-US" altLang="en-US" b="1" dirty="0">
                <a:latin typeface="Gabriola" panose="04040605051002020D02" pitchFamily="82" charset="0"/>
              </a:rPr>
              <a:t>, guaranteed to run in time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</a:t>
            </a:r>
            <a:r>
              <a:rPr lang="en-US" altLang="en-US" b="1" dirty="0" err="1">
                <a:latin typeface="Gabriola" panose="04040605051002020D02" pitchFamily="82" charset="0"/>
                <a:sym typeface="Symbol" panose="05050102010706020507" pitchFamily="18" charset="2"/>
              </a:rPr>
              <a:t>NlgN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Selection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Bubble sort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A custom algorithm for almost in-order files</a:t>
            </a:r>
          </a:p>
          <a:p>
            <a:pPr marL="685800" lvl="1" indent="-342900">
              <a:buFontTx/>
              <a:buAutoNum type="alphaUcPeriod"/>
            </a:pPr>
            <a:r>
              <a:rPr lang="en-US" altLang="en-US" b="1" dirty="0">
                <a:latin typeface="Gabriola" panose="04040605051002020D02" pitchFamily="82" charset="0"/>
              </a:rPr>
              <a:t>Insertion 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6912" y="133678"/>
            <a:ext cx="598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Challenge – 3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2)]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and Conquer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(DAC)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Merge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Quick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Binary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Divide and Conquer (DAC) approach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449287" y="614862"/>
            <a:ext cx="6217398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An effective approach to designing fast algorithms in sequential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computation. </a:t>
            </a:r>
          </a:p>
          <a:p>
            <a:pPr marL="146050" indent="0">
              <a:buNone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Strategy: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Divide 	  | Divide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Conquer  | Recur</a:t>
            </a:r>
          </a:p>
          <a:p>
            <a:pPr marL="146050" indent="0">
              <a:buNone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Combine | Conquer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" name="Group 396"/>
          <p:cNvGrpSpPr>
            <a:grpSpLocks/>
          </p:cNvGrpSpPr>
          <p:nvPr/>
        </p:nvGrpSpPr>
        <p:grpSpPr bwMode="auto">
          <a:xfrm>
            <a:off x="4564911" y="1800447"/>
            <a:ext cx="4101773" cy="1961359"/>
            <a:chOff x="1608" y="1824"/>
            <a:chExt cx="3426" cy="1536"/>
          </a:xfrm>
        </p:grpSpPr>
        <p:sp>
          <p:nvSpPr>
            <p:cNvPr id="20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7  2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9  4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21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7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2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22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 dirty="0"/>
                <a:t>9 </a:t>
              </a:r>
              <a:r>
                <a:rPr lang="en-US" altLang="en-US" sz="1800" b="1" dirty="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 dirty="0"/>
                <a:t> 4 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 dirty="0"/>
                <a:t>  </a:t>
              </a:r>
              <a:r>
                <a:rPr lang="en-US" altLang="en-US" sz="1800" dirty="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23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4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2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9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26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 </a:t>
              </a:r>
              <a:r>
                <a:rPr lang="en-US" altLang="en-US" sz="1800" b="1">
                  <a:solidFill>
                    <a:srgbClr val="00000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/>
                <a:t> </a:t>
              </a:r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27" name="AutoShape 390"/>
            <p:cNvCxnSpPr>
              <a:cxnSpLocks noChangeShapeType="1"/>
              <a:stCxn id="21" idx="0"/>
              <a:endCxn id="20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91"/>
            <p:cNvCxnSpPr>
              <a:cxnSpLocks noChangeShapeType="1"/>
              <a:stCxn id="22" idx="0"/>
              <a:endCxn id="20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92"/>
            <p:cNvCxnSpPr>
              <a:cxnSpLocks noChangeShapeType="1"/>
              <a:stCxn id="23" idx="0"/>
              <a:endCxn id="21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93"/>
            <p:cNvCxnSpPr>
              <a:cxnSpLocks noChangeShapeType="1"/>
              <a:stCxn id="25" idx="0"/>
              <a:endCxn id="22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394"/>
            <p:cNvCxnSpPr>
              <a:cxnSpLocks noChangeShapeType="1"/>
              <a:stCxn id="21" idx="2"/>
              <a:endCxn id="24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95"/>
            <p:cNvCxnSpPr>
              <a:cxnSpLocks noChangeShapeType="1"/>
              <a:stCxn id="22" idx="2"/>
              <a:endCxn id="26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808074" y="1006231"/>
            <a:ext cx="78089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Divide</a:t>
            </a:r>
            <a:r>
              <a:rPr lang="en-US" altLang="en-US" sz="2400" dirty="0">
                <a:latin typeface="Gabriola" panose="04040605051002020D02" pitchFamily="82" charset="0"/>
              </a:rPr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Similar </a:t>
            </a:r>
            <a:r>
              <a:rPr lang="en-US" altLang="en-US" sz="2000" dirty="0">
                <a:latin typeface="Gabriola" panose="04040605051002020D02" pitchFamily="82" charset="0"/>
              </a:rPr>
              <a:t>sub-problems of smaller size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Conquer</a:t>
            </a:r>
            <a:r>
              <a:rPr lang="en-US" altLang="en-US" sz="2400" dirty="0">
                <a:latin typeface="Gabriola" panose="04040605051002020D02" pitchFamily="82" charset="0"/>
              </a:rPr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Solve </a:t>
            </a:r>
            <a:r>
              <a:rPr lang="en-US" altLang="en-US" sz="2000" dirty="0">
                <a:latin typeface="Gabriola" panose="04040605051002020D02" pitchFamily="82" charset="0"/>
              </a:rPr>
              <a:t>the sub-problems </a:t>
            </a:r>
            <a:r>
              <a:rPr lang="en-US" altLang="en-US" sz="2000" u="sng" dirty="0">
                <a:latin typeface="Gabriola" panose="04040605051002020D02" pitchFamily="82" charset="0"/>
              </a:rPr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Sub-problem </a:t>
            </a:r>
            <a:r>
              <a:rPr lang="en-US" altLang="en-US" sz="2000" dirty="0">
                <a:latin typeface="Gabriola" panose="04040605051002020D02" pitchFamily="82" charset="0"/>
              </a:rPr>
              <a:t>size small enough </a:t>
            </a:r>
            <a:r>
              <a:rPr lang="en-US" altLang="en-US" sz="2000" dirty="0">
                <a:latin typeface="Gabriola" panose="04040605051002020D02" pitchFamily="82" charset="0"/>
                <a:sym typeface="Symbol" panose="05050102010706020507" pitchFamily="18" charset="2"/>
              </a:rPr>
              <a:t> solve the problems in straightforward 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Gabriola" panose="04040605051002020D02" pitchFamily="82" charset="0"/>
              </a:rPr>
              <a:t>Combine</a:t>
            </a:r>
            <a:r>
              <a:rPr lang="en-US" altLang="en-US" sz="2400" dirty="0">
                <a:latin typeface="Gabriola" panose="04040605051002020D02" pitchFamily="82" charset="0"/>
              </a:rPr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Obtain </a:t>
            </a:r>
            <a:r>
              <a:rPr lang="en-US" altLang="en-US" sz="2000" dirty="0">
                <a:latin typeface="Gabriola" panose="04040605051002020D02" pitchFamily="82" charset="0"/>
              </a:rPr>
              <a:t>the solution for the original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Divide and Conquer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F6E05392-D62B-488B-999A-E383E1C0E97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6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7765" y="682625"/>
            <a:ext cx="6172200" cy="4116388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Insertion sort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Best case: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Worst case: </a:t>
            </a:r>
          </a:p>
          <a:p>
            <a:pPr marL="558800" lvl="1" indent="0">
              <a:buNone/>
            </a:pPr>
            <a:endParaRPr lang="en-US" altLang="en-US" sz="1600" b="1" dirty="0">
              <a:latin typeface="Gabriola" panose="04040605051002020D02" pitchFamily="82" charset="0"/>
            </a:endParaRPr>
          </a:p>
          <a:p>
            <a:r>
              <a:rPr lang="en-US" altLang="en-US" b="1" dirty="0">
                <a:latin typeface="Gabriola" panose="04040605051002020D02" pitchFamily="82" charset="0"/>
              </a:rPr>
              <a:t>Bubble Sort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</a:rPr>
              <a:t>Running time: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3885010" y="1640520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885010" y="1999546"/>
            <a:ext cx="5693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(n)</a:t>
            </a:r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3885010" y="2362384"/>
            <a:ext cx="6479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(n</a:t>
            </a:r>
            <a:r>
              <a:rPr lang="en-US" altLang="en-US" sz="1500" kern="1200" baseline="30000" dirty="0"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3863530" y="1297518"/>
            <a:ext cx="11817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incremental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3901761" y="3894378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863530" y="4295557"/>
            <a:ext cx="6479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(n</a:t>
            </a:r>
            <a:r>
              <a:rPr lang="en-US" altLang="en-US" sz="1500" kern="1200" baseline="30000" dirty="0"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3848313" y="3490553"/>
            <a:ext cx="11817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incremental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3020" y="185807"/>
            <a:ext cx="430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60479A0F-B6BC-4F7E-AE4B-4932E18DBECE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7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8337" y="682625"/>
            <a:ext cx="6172200" cy="4116388"/>
          </a:xfrm>
        </p:spPr>
        <p:txBody>
          <a:bodyPr/>
          <a:lstStyle/>
          <a:p>
            <a:r>
              <a:rPr lang="en-US" altLang="en-US" sz="1800" b="1" dirty="0">
                <a:latin typeface="Gabriola" panose="04040605051002020D02" pitchFamily="82" charset="0"/>
              </a:rPr>
              <a:t>Selection sort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Running time: </a:t>
            </a:r>
          </a:p>
          <a:p>
            <a:pPr marL="558800" lvl="1" indent="0">
              <a:buNone/>
            </a:pPr>
            <a:endParaRPr lang="en-US" altLang="en-US" sz="1500" b="1" dirty="0">
              <a:latin typeface="Gabriola" panose="04040605051002020D02" pitchFamily="82" charset="0"/>
            </a:endParaRPr>
          </a:p>
          <a:p>
            <a:r>
              <a:rPr lang="en-US" altLang="en-US" sz="1800" b="1" dirty="0">
                <a:latin typeface="Gabriola" panose="04040605051002020D02" pitchFamily="82" charset="0"/>
              </a:rPr>
              <a:t>Merge Sort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Design approach: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Sorts in place:</a:t>
            </a:r>
          </a:p>
          <a:p>
            <a:pPr lvl="1"/>
            <a:r>
              <a:rPr lang="en-US" altLang="en-US" sz="1500" b="1" dirty="0">
                <a:latin typeface="Gabriola" panose="04040605051002020D02" pitchFamily="82" charset="0"/>
              </a:rPr>
              <a:t>Running time: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3885010" y="1513285"/>
            <a:ext cx="49885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>
                <a:latin typeface="Arial" panose="020B0604020202020204" pitchFamily="34" charset="0"/>
                <a:ea typeface="+mn-ea"/>
                <a:cs typeface="+mn-cs"/>
              </a:rPr>
              <a:t>Yes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3885010" y="1820466"/>
            <a:ext cx="6479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</a:t>
            </a:r>
            <a:r>
              <a:rPr lang="en-US" altLang="en-US" sz="1500" kern="1200">
                <a:latin typeface="Comic Sans MS" panose="030F0702030302020204" pitchFamily="66" charset="0"/>
                <a:ea typeface="+mn-ea"/>
                <a:cs typeface="+mn-cs"/>
              </a:rPr>
              <a:t>(n</a:t>
            </a:r>
            <a:r>
              <a:rPr lang="en-US" altLang="en-US" sz="1500" kern="1200" baseline="30000">
                <a:latin typeface="Comic Sans MS" panose="030F0702030302020204" pitchFamily="66" charset="0"/>
                <a:ea typeface="+mn-ea"/>
                <a:cs typeface="+mn-cs"/>
              </a:rPr>
              <a:t>2</a:t>
            </a:r>
            <a:r>
              <a:rPr lang="en-US" altLang="en-US" sz="1500" kern="120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3885010" y="1241823"/>
            <a:ext cx="118173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>
                <a:latin typeface="Arial" panose="020B0604020202020204" pitchFamily="34" charset="0"/>
                <a:ea typeface="+mn-ea"/>
                <a:cs typeface="+mn-cs"/>
              </a:rPr>
              <a:t>incremental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885010" y="3349172"/>
            <a:ext cx="4315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No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3885010" y="3689043"/>
            <a:ext cx="107112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Let’s see!!</a:t>
            </a:r>
            <a:endParaRPr lang="en-US" altLang="en-US" sz="1500" kern="1200" dirty="0"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3828303" y="3009301"/>
            <a:ext cx="181492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latin typeface="Arial" panose="020B0604020202020204" pitchFamily="34" charset="0"/>
                <a:ea typeface="+mn-ea"/>
                <a:cs typeface="+mn-cs"/>
              </a:rPr>
              <a:t>divide and conquer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3020" y="185807"/>
            <a:ext cx="430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Sorting (Recap)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5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89" grpId="0"/>
      <p:bldP spid="272390" grpId="0"/>
      <p:bldP spid="272391" grpId="0"/>
      <p:bldP spid="272392" grpId="0"/>
      <p:bldP spid="272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12874" y="1233375"/>
            <a:ext cx="713799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u="sng" dirty="0" smtClean="0">
                <a:latin typeface="Gabriola" panose="04040605051002020D02" pitchFamily="82" charset="0"/>
              </a:rPr>
              <a:t>Key Idea</a:t>
            </a:r>
            <a:r>
              <a:rPr lang="en-US" altLang="en-US" sz="2000" dirty="0" smtClean="0">
                <a:latin typeface="Gabriola" panose="04040605051002020D02" pitchFamily="82" charset="0"/>
              </a:rPr>
              <a:t>:</a:t>
            </a:r>
            <a:r>
              <a:rPr lang="en-US" altLang="en-US" sz="2000" dirty="0">
                <a:latin typeface="Gabriola" panose="04040605051002020D02" pitchFamily="82" charset="0"/>
              </a:rPr>
              <a:t> </a:t>
            </a:r>
            <a:r>
              <a:rPr lang="en-US" altLang="en-US" sz="2000" dirty="0" smtClean="0">
                <a:latin typeface="Gabriola" panose="04040605051002020D02" pitchFamily="82" charset="0"/>
              </a:rPr>
              <a:t>To </a:t>
            </a:r>
            <a:r>
              <a:rPr lang="en-US" altLang="en-US" sz="2000" dirty="0">
                <a:latin typeface="Gabriola" panose="04040605051002020D02" pitchFamily="82" charset="0"/>
              </a:rPr>
              <a:t>sort an array </a:t>
            </a:r>
            <a:r>
              <a:rPr lang="en-US" altLang="en-US" sz="2000" dirty="0">
                <a:solidFill>
                  <a:srgbClr val="FF0000"/>
                </a:solidFill>
                <a:latin typeface="Gabriola" panose="04040605051002020D02" pitchFamily="82" charset="0"/>
              </a:rPr>
              <a:t>A[p . . r</a:t>
            </a:r>
            <a:r>
              <a:rPr lang="en-US" altLang="en-US" sz="2000" dirty="0" smtClean="0">
                <a:solidFill>
                  <a:srgbClr val="FF0000"/>
                </a:solidFill>
                <a:latin typeface="Gabriola" panose="04040605051002020D02" pitchFamily="82" charset="0"/>
              </a:rPr>
              <a:t>]</a:t>
            </a:r>
            <a:r>
              <a:rPr lang="en-US" altLang="en-US" sz="2000" dirty="0" smtClean="0">
                <a:latin typeface="Gabriola" panose="04040605051002020D02" pitchFamily="82" charset="0"/>
              </a:rPr>
              <a:t>:</a:t>
            </a:r>
            <a:endParaRPr lang="en-US" altLang="en-US" sz="2000" b="1" dirty="0" smtClean="0">
              <a:latin typeface="Gabriola" panose="04040605051002020D02" pitchFamily="8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latin typeface="Gabriola" panose="04040605051002020D02" pitchFamily="82" charset="0"/>
              </a:rPr>
              <a:t>Divide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Divide </a:t>
            </a:r>
            <a:r>
              <a:rPr lang="en-US" altLang="en-US" sz="2000" dirty="0">
                <a:latin typeface="Gabriola" panose="04040605051002020D02" pitchFamily="82" charset="0"/>
              </a:rPr>
              <a:t>the n-element sequence to be sorted into two subsequences of </a:t>
            </a:r>
            <a:r>
              <a:rPr lang="en-US" altLang="en-US" sz="2000" dirty="0" smtClean="0">
                <a:latin typeface="Gabriola" panose="04040605051002020D02" pitchFamily="82" charset="0"/>
              </a:rPr>
              <a:t>n/2 	elements </a:t>
            </a:r>
            <a:r>
              <a:rPr lang="en-US" altLang="en-US" sz="2000" dirty="0">
                <a:latin typeface="Gabriola" panose="04040605051002020D02" pitchFamily="82" charset="0"/>
              </a:rPr>
              <a:t>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Gabriola" panose="04040605051002020D02" pitchFamily="82" charset="0"/>
              </a:rPr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Sort </a:t>
            </a:r>
            <a:r>
              <a:rPr lang="en-US" altLang="en-US" sz="2000" dirty="0">
                <a:latin typeface="Gabriola" panose="04040605051002020D02" pitchFamily="82" charset="0"/>
              </a:rPr>
              <a:t>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When </a:t>
            </a:r>
            <a:r>
              <a:rPr lang="en-US" altLang="en-US" sz="2000" dirty="0">
                <a:latin typeface="Gabriola" panose="04040605051002020D02" pitchFamily="82" charset="0"/>
              </a:rPr>
              <a:t>the size of the sequences is 1 there is nothing more to do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Gabriola" panose="04040605051002020D02" pitchFamily="82" charset="0"/>
              </a:rPr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latin typeface="Gabriola" panose="04040605051002020D02" pitchFamily="82" charset="0"/>
              </a:rPr>
              <a:t>	Merge </a:t>
            </a:r>
            <a:r>
              <a:rPr lang="en-US" altLang="en-US" sz="2000" dirty="0">
                <a:latin typeface="Gabriola" panose="04040605051002020D02" pitchFamily="82" charset="0"/>
              </a:rPr>
              <a:t>the two sorted subsequences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009880" y="738360"/>
              <a:ext cx="5777280" cy="3862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0520" y="729000"/>
                <a:ext cx="5796000" cy="38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4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799013"/>
            <a:ext cx="2133600" cy="242887"/>
          </a:xfrm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AD427F56-97A0-43A6-AFFA-352323581692}" type="slidenum">
              <a:rPr lang="en-US" altLang="en-US" kern="1200">
                <a:latin typeface="Arial" panose="020B0604020202020204" pitchFamily="34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9</a:t>
            </a:fld>
            <a:endParaRPr lang="en-US" altLang="en-US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8735" y="1144118"/>
            <a:ext cx="7677694" cy="331945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Alg.: MERGE-SORT(A,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if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 &lt; r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			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Check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   then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q ←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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(p + r)/2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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1800" i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		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Divide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MERGE-SORT(A, p, q)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		</a:t>
            </a:r>
            <a:r>
              <a:rPr lang="en-US" altLang="en-US" sz="1800" i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Conquer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MERGE-SORT(A, q + 1, r) 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		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		MERGE(A, p, q, r)</a:t>
            </a:r>
            <a:r>
              <a:rPr lang="en-US" altLang="en-US" sz="1800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 			</a:t>
            </a:r>
            <a:r>
              <a:rPr lang="en-US" altLang="en-US" sz="1800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Combine</a:t>
            </a:r>
            <a:endParaRPr lang="en-US" altLang="en-US" sz="16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Initial call:</a:t>
            </a:r>
            <a:r>
              <a:rPr lang="en-US" altLang="en-US" sz="2400" b="1" i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MERGE-SORT(A, 1, n)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 rot="13585926">
            <a:off x="5215533" y="2236874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13585926">
            <a:off x="5232341" y="3267649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0" name="AutoShape 6"/>
          <p:cNvSpPr>
            <a:spLocks noChangeArrowheads="1"/>
          </p:cNvSpPr>
          <p:nvPr/>
        </p:nvSpPr>
        <p:spPr bwMode="auto">
          <a:xfrm rot="13585926">
            <a:off x="5230487" y="2781089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1" name="AutoShape 7"/>
          <p:cNvSpPr>
            <a:spLocks noChangeArrowheads="1"/>
          </p:cNvSpPr>
          <p:nvPr/>
        </p:nvSpPr>
        <p:spPr bwMode="auto">
          <a:xfrm rot="13585926">
            <a:off x="5242918" y="3763804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 rot="13585926">
            <a:off x="5255462" y="4241860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52066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7994" name="Text Box 10"/>
          <p:cNvSpPr txBox="1">
            <a:spLocks noChangeArrowheads="1"/>
          </p:cNvSpPr>
          <p:nvPr/>
        </p:nvSpPr>
        <p:spPr bwMode="auto">
          <a:xfrm>
            <a:off x="54923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97995" name="Text Box 11"/>
          <p:cNvSpPr txBox="1">
            <a:spLocks noChangeArrowheads="1"/>
          </p:cNvSpPr>
          <p:nvPr/>
        </p:nvSpPr>
        <p:spPr bwMode="auto">
          <a:xfrm>
            <a:off x="57781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7996" name="Text Box 12"/>
          <p:cNvSpPr txBox="1">
            <a:spLocks noChangeArrowheads="1"/>
          </p:cNvSpPr>
          <p:nvPr/>
        </p:nvSpPr>
        <p:spPr bwMode="auto">
          <a:xfrm>
            <a:off x="60638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>
            <a:off x="63496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66353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297999" name="Text Box 15"/>
          <p:cNvSpPr txBox="1">
            <a:spLocks noChangeArrowheads="1"/>
          </p:cNvSpPr>
          <p:nvPr/>
        </p:nvSpPr>
        <p:spPr bwMode="auto">
          <a:xfrm>
            <a:off x="692110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298000" name="Text Box 16"/>
          <p:cNvSpPr txBox="1">
            <a:spLocks noChangeArrowheads="1"/>
          </p:cNvSpPr>
          <p:nvPr/>
        </p:nvSpPr>
        <p:spPr bwMode="auto">
          <a:xfrm>
            <a:off x="7206854" y="1163241"/>
            <a:ext cx="171450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750" kern="1200">
                <a:latin typeface="Arial" panose="020B0604020202020204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98001" name="Rectangle 17"/>
          <p:cNvSpPr>
            <a:spLocks noChangeArrowheads="1"/>
          </p:cNvSpPr>
          <p:nvPr/>
        </p:nvSpPr>
        <p:spPr bwMode="auto">
          <a:xfrm>
            <a:off x="718899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6</a:t>
            </a:r>
          </a:p>
        </p:txBody>
      </p:sp>
      <p:sp>
        <p:nvSpPr>
          <p:cNvPr id="298002" name="Rectangle 18"/>
          <p:cNvSpPr>
            <a:spLocks noChangeArrowheads="1"/>
          </p:cNvSpPr>
          <p:nvPr/>
        </p:nvSpPr>
        <p:spPr bwMode="auto">
          <a:xfrm>
            <a:off x="69032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2</a:t>
            </a:r>
          </a:p>
        </p:txBody>
      </p:sp>
      <p:sp>
        <p:nvSpPr>
          <p:cNvPr id="298003" name="Rectangle 19"/>
          <p:cNvSpPr>
            <a:spLocks noChangeArrowheads="1"/>
          </p:cNvSpPr>
          <p:nvPr/>
        </p:nvSpPr>
        <p:spPr bwMode="auto">
          <a:xfrm>
            <a:off x="661749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3</a:t>
            </a:r>
          </a:p>
        </p:txBody>
      </p:sp>
      <p:sp>
        <p:nvSpPr>
          <p:cNvPr id="298004" name="Rectangle 20"/>
          <p:cNvSpPr>
            <a:spLocks noChangeArrowheads="1"/>
          </p:cNvSpPr>
          <p:nvPr/>
        </p:nvSpPr>
        <p:spPr bwMode="auto">
          <a:xfrm>
            <a:off x="63317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1</a:t>
            </a:r>
          </a:p>
        </p:txBody>
      </p:sp>
      <p:sp>
        <p:nvSpPr>
          <p:cNvPr id="298005" name="Rectangle 21"/>
          <p:cNvSpPr>
            <a:spLocks noChangeArrowheads="1"/>
          </p:cNvSpPr>
          <p:nvPr/>
        </p:nvSpPr>
        <p:spPr bwMode="auto">
          <a:xfrm>
            <a:off x="6045994" y="1350169"/>
            <a:ext cx="285750" cy="27384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7</a:t>
            </a:r>
          </a:p>
        </p:txBody>
      </p:sp>
      <p:sp>
        <p:nvSpPr>
          <p:cNvPr id="298006" name="Rectangle 22"/>
          <p:cNvSpPr>
            <a:spLocks noChangeArrowheads="1"/>
          </p:cNvSpPr>
          <p:nvPr/>
        </p:nvSpPr>
        <p:spPr bwMode="auto">
          <a:xfrm>
            <a:off x="57602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4</a:t>
            </a:r>
          </a:p>
        </p:txBody>
      </p:sp>
      <p:sp>
        <p:nvSpPr>
          <p:cNvPr id="298007" name="Rectangle 23"/>
          <p:cNvSpPr>
            <a:spLocks noChangeArrowheads="1"/>
          </p:cNvSpPr>
          <p:nvPr/>
        </p:nvSpPr>
        <p:spPr bwMode="auto">
          <a:xfrm>
            <a:off x="547449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2</a:t>
            </a:r>
          </a:p>
        </p:txBody>
      </p:sp>
      <p:sp>
        <p:nvSpPr>
          <p:cNvPr id="298008" name="Rectangle 24"/>
          <p:cNvSpPr>
            <a:spLocks noChangeArrowheads="1"/>
          </p:cNvSpPr>
          <p:nvPr/>
        </p:nvSpPr>
        <p:spPr bwMode="auto">
          <a:xfrm>
            <a:off x="5188744" y="1350169"/>
            <a:ext cx="285750" cy="27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spcAft>
                <a:spcPct val="0"/>
              </a:spcAft>
              <a:buClrTx/>
              <a:buNone/>
            </a:pPr>
            <a:r>
              <a:rPr lang="en-US" altLang="en-US" sz="1350" kern="1200">
                <a:solidFill>
                  <a:srgbClr val="333399"/>
                </a:solidFill>
                <a:ea typeface="+mn-ea"/>
                <a:cs typeface="+mn-cs"/>
              </a:rPr>
              <a:t>5</a:t>
            </a:r>
          </a:p>
        </p:txBody>
      </p:sp>
      <p:sp>
        <p:nvSpPr>
          <p:cNvPr id="298009" name="Line 25"/>
          <p:cNvSpPr>
            <a:spLocks noChangeShapeType="1"/>
          </p:cNvSpPr>
          <p:nvPr/>
        </p:nvSpPr>
        <p:spPr bwMode="auto">
          <a:xfrm>
            <a:off x="5188744" y="1370990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0" name="Line 26"/>
          <p:cNvSpPr>
            <a:spLocks noChangeShapeType="1"/>
          </p:cNvSpPr>
          <p:nvPr/>
        </p:nvSpPr>
        <p:spPr bwMode="auto">
          <a:xfrm>
            <a:off x="5188744" y="1624013"/>
            <a:ext cx="228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1" name="Line 27"/>
          <p:cNvSpPr>
            <a:spLocks noChangeShapeType="1"/>
          </p:cNvSpPr>
          <p:nvPr/>
        </p:nvSpPr>
        <p:spPr bwMode="auto">
          <a:xfrm>
            <a:off x="5188744" y="1350169"/>
            <a:ext cx="0" cy="27384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2" name="Line 28"/>
          <p:cNvSpPr>
            <a:spLocks noChangeShapeType="1"/>
          </p:cNvSpPr>
          <p:nvPr/>
        </p:nvSpPr>
        <p:spPr bwMode="auto">
          <a:xfrm>
            <a:off x="54744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3" name="Line 29"/>
          <p:cNvSpPr>
            <a:spLocks noChangeShapeType="1"/>
          </p:cNvSpPr>
          <p:nvPr/>
        </p:nvSpPr>
        <p:spPr bwMode="auto">
          <a:xfrm>
            <a:off x="576024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4" name="Line 30"/>
          <p:cNvSpPr>
            <a:spLocks noChangeShapeType="1"/>
          </p:cNvSpPr>
          <p:nvPr/>
        </p:nvSpPr>
        <p:spPr bwMode="auto">
          <a:xfrm>
            <a:off x="60459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5" name="Line 31"/>
          <p:cNvSpPr>
            <a:spLocks noChangeShapeType="1"/>
          </p:cNvSpPr>
          <p:nvPr/>
        </p:nvSpPr>
        <p:spPr bwMode="auto">
          <a:xfrm>
            <a:off x="633174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6" name="Line 32"/>
          <p:cNvSpPr>
            <a:spLocks noChangeShapeType="1"/>
          </p:cNvSpPr>
          <p:nvPr/>
        </p:nvSpPr>
        <p:spPr bwMode="auto">
          <a:xfrm>
            <a:off x="66174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7" name="Line 33"/>
          <p:cNvSpPr>
            <a:spLocks noChangeShapeType="1"/>
          </p:cNvSpPr>
          <p:nvPr/>
        </p:nvSpPr>
        <p:spPr bwMode="auto">
          <a:xfrm>
            <a:off x="690324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8" name="Line 34"/>
          <p:cNvSpPr>
            <a:spLocks noChangeShapeType="1"/>
          </p:cNvSpPr>
          <p:nvPr/>
        </p:nvSpPr>
        <p:spPr bwMode="auto">
          <a:xfrm>
            <a:off x="7188994" y="1350169"/>
            <a:ext cx="0" cy="273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19" name="Line 35"/>
          <p:cNvSpPr>
            <a:spLocks noChangeShapeType="1"/>
          </p:cNvSpPr>
          <p:nvPr/>
        </p:nvSpPr>
        <p:spPr bwMode="auto">
          <a:xfrm>
            <a:off x="7474744" y="1350169"/>
            <a:ext cx="0" cy="273844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0" name="Line 36"/>
          <p:cNvSpPr>
            <a:spLocks noChangeShapeType="1"/>
          </p:cNvSpPr>
          <p:nvPr/>
        </p:nvSpPr>
        <p:spPr bwMode="auto">
          <a:xfrm flipH="1">
            <a:off x="5381513" y="1146217"/>
            <a:ext cx="2381" cy="1741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1" name="Text Box 37"/>
          <p:cNvSpPr txBox="1">
            <a:spLocks noChangeArrowheads="1"/>
          </p:cNvSpPr>
          <p:nvPr/>
        </p:nvSpPr>
        <p:spPr bwMode="auto">
          <a:xfrm>
            <a:off x="5264944" y="865585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298022" name="Line 38"/>
          <p:cNvSpPr>
            <a:spLocks noChangeShapeType="1"/>
          </p:cNvSpPr>
          <p:nvPr/>
        </p:nvSpPr>
        <p:spPr bwMode="auto">
          <a:xfrm flipH="1">
            <a:off x="7392480" y="1117968"/>
            <a:ext cx="1444" cy="19886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7275910" y="862012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298024" name="Line 40"/>
          <p:cNvSpPr>
            <a:spLocks noChangeShapeType="1"/>
          </p:cNvSpPr>
          <p:nvPr/>
        </p:nvSpPr>
        <p:spPr bwMode="auto">
          <a:xfrm flipH="1">
            <a:off x="6254242" y="1162094"/>
            <a:ext cx="249" cy="17616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8025" name="Text Box 41"/>
          <p:cNvSpPr txBox="1">
            <a:spLocks noChangeArrowheads="1"/>
          </p:cNvSpPr>
          <p:nvPr/>
        </p:nvSpPr>
        <p:spPr bwMode="auto">
          <a:xfrm>
            <a:off x="6137672" y="883444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+mn-cs"/>
              </a:rPr>
              <a:t>q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2977" y="201061"/>
            <a:ext cx="5344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Merge Sort – Pseudocode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4920" y="533520"/>
              <a:ext cx="7615440" cy="408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60" y="524160"/>
                <a:ext cx="763416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0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DE97F5-2E98-4D19-BFF9-53C4DE51850F}"/>
</file>

<file path=customXml/itemProps2.xml><?xml version="1.0" encoding="utf-8"?>
<ds:datastoreItem xmlns:ds="http://schemas.openxmlformats.org/officeDocument/2006/customXml" ds:itemID="{223A0DC8-DB5A-4B38-89CF-D570B54FA9E0}"/>
</file>

<file path=customXml/itemProps3.xml><?xml version="1.0" encoding="utf-8"?>
<ds:datastoreItem xmlns:ds="http://schemas.openxmlformats.org/officeDocument/2006/customXml" ds:itemID="{9E950821-7528-4F29-9328-F14E1AD3A557}"/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1703</Words>
  <Application>Microsoft Office PowerPoint</Application>
  <PresentationFormat>On-screen Show (16:9)</PresentationFormat>
  <Paragraphs>685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Wingdings</vt:lpstr>
      <vt:lpstr>Monotype Corsiva</vt:lpstr>
      <vt:lpstr>Roboto Slab Regular</vt:lpstr>
      <vt:lpstr>Lato Light</vt:lpstr>
      <vt:lpstr>Comic Sans MS</vt:lpstr>
      <vt:lpstr>Gabriola</vt:lpstr>
      <vt:lpstr>Symbol</vt:lpstr>
      <vt:lpstr>Kent template</vt:lpstr>
      <vt:lpstr>Paint Shop Pro Image</vt:lpstr>
      <vt:lpstr>Sorting and Searching – Divide and Conquer Approach</vt:lpstr>
      <vt:lpstr>PowerPoint Presentation</vt:lpstr>
      <vt:lpstr>Outline [Module 2 (Part 2)]</vt:lpstr>
      <vt:lpstr>Divide and Conquer (DAC)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120</cp:revision>
  <dcterms:modified xsi:type="dcterms:W3CDTF">2021-07-23T10:51:26Z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