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4"/>
  </p:sldMasterIdLst>
  <p:notesMasterIdLst>
    <p:notesMasterId r:id="rId30"/>
  </p:notesMasterIdLst>
  <p:sldIdLst>
    <p:sldId id="295" r:id="rId5"/>
    <p:sldId id="256" r:id="rId6"/>
    <p:sldId id="308" r:id="rId7"/>
    <p:sldId id="257" r:id="rId8"/>
    <p:sldId id="300" r:id="rId9"/>
    <p:sldId id="309" r:id="rId10"/>
    <p:sldId id="259" r:id="rId11"/>
    <p:sldId id="310" r:id="rId12"/>
    <p:sldId id="311" r:id="rId13"/>
    <p:sldId id="313" r:id="rId14"/>
    <p:sldId id="312" r:id="rId15"/>
    <p:sldId id="314" r:id="rId16"/>
    <p:sldId id="319" r:id="rId17"/>
    <p:sldId id="320" r:id="rId18"/>
    <p:sldId id="321" r:id="rId19"/>
    <p:sldId id="322" r:id="rId20"/>
    <p:sldId id="323" r:id="rId21"/>
    <p:sldId id="315" r:id="rId22"/>
    <p:sldId id="260" r:id="rId23"/>
    <p:sldId id="316" r:id="rId24"/>
    <p:sldId id="317" r:id="rId25"/>
    <p:sldId id="318" r:id="rId26"/>
    <p:sldId id="266" r:id="rId27"/>
    <p:sldId id="262" r:id="rId28"/>
    <p:sldId id="278" r:id="rId29"/>
  </p:sldIdLst>
  <p:sldSz cx="9144000" cy="5143500" type="screen16x9"/>
  <p:notesSz cx="6858000" cy="9144000"/>
  <p:embeddedFontLst>
    <p:embeddedFont>
      <p:font typeface="Roboto Slab Regular" panose="020B0604020202020204" charset="0"/>
      <p:regular r:id="rId31"/>
      <p:bold r:id="rId32"/>
    </p:embeddedFont>
    <p:embeddedFont>
      <p:font typeface="Lato Light" panose="020B0604020202020204" charset="0"/>
      <p:regular r:id="rId33"/>
      <p:bold r:id="rId34"/>
      <p:italic r:id="rId35"/>
      <p:boldItalic r:id="rId36"/>
    </p:embeddedFont>
    <p:embeddedFont>
      <p:font typeface="Gabriola" panose="04040605051002020D02" pitchFamily="82" charset="0"/>
      <p:regular r:id="rId37"/>
    </p:embeddedFont>
    <p:embeddedFont>
      <p:font typeface="Cambria" panose="02040503050406030204" pitchFamily="18"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B3518F-04B5-47F3-80C3-A26CD024E37A}" v="2" dt="2021-07-13T17:28:57.283"/>
  </p1510:revLst>
</p1510:revInfo>
</file>

<file path=ppt/tableStyles.xml><?xml version="1.0" encoding="utf-8"?>
<a:tblStyleLst xmlns:a="http://schemas.openxmlformats.org/drawingml/2006/main" def="{5E225D28-81A1-47F6-B832-14334138A573}">
  <a:tblStyle styleId="{5E225D28-81A1-47F6-B832-14334138A57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029A7E8-3C45-47D5-81E7-23AC33BA36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font" Target="fonts/font4.fntdata"/><Relationship Id="rId42" Type="http://schemas.openxmlformats.org/officeDocument/2006/relationships/presProps" Target="presProps.xml"/><Relationship Id="rId47"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viewProps" Target="view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0BCE10245" userId="S::mohammed.zaid2020@vitbhopal.ac.in::ad17783a-80ba-4cdf-8ce6-89f1f234a2a6" providerId="AD" clId="Web-{B5B3518F-04B5-47F3-80C3-A26CD024E37A}"/>
    <pc:docChg chg="modSld">
      <pc:chgData name="20BCE10245" userId="S::mohammed.zaid2020@vitbhopal.ac.in::ad17783a-80ba-4cdf-8ce6-89f1f234a2a6" providerId="AD" clId="Web-{B5B3518F-04B5-47F3-80C3-A26CD024E37A}" dt="2021-07-13T17:28:57.283" v="1"/>
      <pc:docMkLst>
        <pc:docMk/>
      </pc:docMkLst>
      <pc:sldChg chg="addSp delSp">
        <pc:chgData name="20BCE10245" userId="S::mohammed.zaid2020@vitbhopal.ac.in::ad17783a-80ba-4cdf-8ce6-89f1f234a2a6" providerId="AD" clId="Web-{B5B3518F-04B5-47F3-80C3-A26CD024E37A}" dt="2021-07-13T17:28:57.283" v="1"/>
        <pc:sldMkLst>
          <pc:docMk/>
          <pc:sldMk cId="232728032" sldId="323"/>
        </pc:sldMkLst>
        <pc:spChg chg="add del">
          <ac:chgData name="20BCE10245" userId="S::mohammed.zaid2020@vitbhopal.ac.in::ad17783a-80ba-4cdf-8ce6-89f1f234a2a6" providerId="AD" clId="Web-{B5B3518F-04B5-47F3-80C3-A26CD024E37A}" dt="2021-07-13T17:28:57.283" v="1"/>
          <ac:spMkLst>
            <pc:docMk/>
            <pc:sldMk cId="232728032" sldId="323"/>
            <ac:spMk id="2" creationId="{CA2608AE-F37A-4B27-9D71-9722A096B78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B958BE-6E26-478A-8C87-FCA6C7D7A2B5}" type="doc">
      <dgm:prSet loTypeId="urn:microsoft.com/office/officeart/2005/8/layout/cycle8" loCatId="cycle" qsTypeId="urn:microsoft.com/office/officeart/2005/8/quickstyle/simple1" qsCatId="simple" csTypeId="urn:microsoft.com/office/officeart/2005/8/colors/colorful5" csCatId="colorful" phldr="1"/>
      <dgm:spPr/>
    </dgm:pt>
    <dgm:pt modelId="{A1407589-646B-4304-97E6-13D11F187D88}">
      <dgm:prSet phldrT="[Text]"/>
      <dgm:spPr>
        <a:ln>
          <a:solidFill>
            <a:schemeClr val="tx1">
              <a:lumMod val="50000"/>
            </a:schemeClr>
          </a:solidFill>
        </a:ln>
      </dgm:spPr>
      <dgm:t>
        <a:bodyPr/>
        <a:lstStyle/>
        <a:p>
          <a:r>
            <a:rPr lang="en-US" b="1" dirty="0">
              <a:solidFill>
                <a:schemeClr val="tx1">
                  <a:lumMod val="50000"/>
                </a:schemeClr>
              </a:solidFill>
              <a:latin typeface="Gabriola" panose="04040605051002020D02" pitchFamily="82" charset="0"/>
            </a:rPr>
            <a:t>Writing Phase</a:t>
          </a:r>
          <a:endParaRPr lang="en-IN" b="1" dirty="0">
            <a:solidFill>
              <a:schemeClr val="tx1">
                <a:lumMod val="50000"/>
              </a:schemeClr>
            </a:solidFill>
            <a:latin typeface="Gabriola" panose="04040605051002020D02" pitchFamily="82" charset="0"/>
          </a:endParaRPr>
        </a:p>
      </dgm:t>
    </dgm:pt>
    <dgm:pt modelId="{2F14B4FA-2F69-41CD-B907-70CA3C2991EB}" type="parTrans" cxnId="{C51D27EE-6DAF-4905-B521-353EBB902481}">
      <dgm:prSet/>
      <dgm:spPr/>
      <dgm:t>
        <a:bodyPr/>
        <a:lstStyle/>
        <a:p>
          <a:endParaRPr lang="en-IN"/>
        </a:p>
      </dgm:t>
    </dgm:pt>
    <dgm:pt modelId="{F5A58EBA-8CB8-405D-8A24-14D728655AA2}" type="sibTrans" cxnId="{C51D27EE-6DAF-4905-B521-353EBB902481}">
      <dgm:prSet/>
      <dgm:spPr/>
      <dgm:t>
        <a:bodyPr/>
        <a:lstStyle/>
        <a:p>
          <a:endParaRPr lang="en-IN"/>
        </a:p>
      </dgm:t>
    </dgm:pt>
    <dgm:pt modelId="{7632BFDC-AD51-4039-9DEA-19152F05AB9D}">
      <dgm:prSet phldrT="[Text]"/>
      <dgm:spPr>
        <a:ln>
          <a:solidFill>
            <a:schemeClr val="tx1">
              <a:lumMod val="50000"/>
            </a:schemeClr>
          </a:solidFill>
        </a:ln>
      </dgm:spPr>
      <dgm:t>
        <a:bodyPr/>
        <a:lstStyle/>
        <a:p>
          <a:r>
            <a:rPr lang="en-US" b="1" dirty="0">
              <a:solidFill>
                <a:schemeClr val="tx1">
                  <a:lumMod val="50000"/>
                </a:schemeClr>
              </a:solidFill>
              <a:latin typeface="Gabriola" panose="04040605051002020D02" pitchFamily="82" charset="0"/>
            </a:rPr>
            <a:t>Testing</a:t>
          </a:r>
          <a:r>
            <a:rPr lang="en-US" b="1" dirty="0">
              <a:solidFill>
                <a:schemeClr val="tx1">
                  <a:lumMod val="50000"/>
                </a:schemeClr>
              </a:solidFill>
            </a:rPr>
            <a:t> </a:t>
          </a:r>
          <a:r>
            <a:rPr lang="en-US" b="1" dirty="0">
              <a:solidFill>
                <a:schemeClr val="tx1">
                  <a:lumMod val="50000"/>
                </a:schemeClr>
              </a:solidFill>
              <a:latin typeface="Gabriola" panose="04040605051002020D02" pitchFamily="82" charset="0"/>
            </a:rPr>
            <a:t>phase</a:t>
          </a:r>
          <a:endParaRPr lang="en-IN" b="1" dirty="0">
            <a:solidFill>
              <a:schemeClr val="tx1">
                <a:lumMod val="50000"/>
              </a:schemeClr>
            </a:solidFill>
            <a:latin typeface="Gabriola" panose="04040605051002020D02" pitchFamily="82" charset="0"/>
          </a:endParaRPr>
        </a:p>
      </dgm:t>
    </dgm:pt>
    <dgm:pt modelId="{B8F66EFF-66AA-4059-B418-B16722C3A5BB}" type="parTrans" cxnId="{68DD514B-3DB3-40E8-AC2B-53CB4F8357C0}">
      <dgm:prSet/>
      <dgm:spPr/>
      <dgm:t>
        <a:bodyPr/>
        <a:lstStyle/>
        <a:p>
          <a:endParaRPr lang="en-IN"/>
        </a:p>
      </dgm:t>
    </dgm:pt>
    <dgm:pt modelId="{3ED39A21-1DC2-47E1-95B7-F0B5341490EC}" type="sibTrans" cxnId="{68DD514B-3DB3-40E8-AC2B-53CB4F8357C0}">
      <dgm:prSet/>
      <dgm:spPr/>
      <dgm:t>
        <a:bodyPr/>
        <a:lstStyle/>
        <a:p>
          <a:endParaRPr lang="en-IN"/>
        </a:p>
      </dgm:t>
    </dgm:pt>
    <dgm:pt modelId="{EBC74C74-2E68-4F30-B8A7-FA1334FF4EF0}">
      <dgm:prSet phldrT="[Text]"/>
      <dgm:spPr>
        <a:ln>
          <a:solidFill>
            <a:schemeClr val="tx1">
              <a:lumMod val="50000"/>
            </a:schemeClr>
          </a:solidFill>
        </a:ln>
      </dgm:spPr>
      <dgm:t>
        <a:bodyPr/>
        <a:lstStyle/>
        <a:p>
          <a:r>
            <a:rPr lang="en-US" b="1" dirty="0">
              <a:solidFill>
                <a:schemeClr val="tx1">
                  <a:lumMod val="50000"/>
                </a:schemeClr>
              </a:solidFill>
              <a:latin typeface="Gabriola" panose="04040605051002020D02" pitchFamily="82" charset="0"/>
            </a:rPr>
            <a:t>Design Phase</a:t>
          </a:r>
          <a:endParaRPr lang="en-IN" b="1" dirty="0">
            <a:solidFill>
              <a:schemeClr val="tx1">
                <a:lumMod val="50000"/>
              </a:schemeClr>
            </a:solidFill>
            <a:latin typeface="Gabriola" panose="04040605051002020D02" pitchFamily="82" charset="0"/>
          </a:endParaRPr>
        </a:p>
      </dgm:t>
    </dgm:pt>
    <dgm:pt modelId="{F0E58B8D-0A1A-47D6-8B57-B9D96EBE33C8}" type="parTrans" cxnId="{874A0BF3-5986-492B-974E-25A83E6291D0}">
      <dgm:prSet/>
      <dgm:spPr/>
      <dgm:t>
        <a:bodyPr/>
        <a:lstStyle/>
        <a:p>
          <a:endParaRPr lang="en-IN"/>
        </a:p>
      </dgm:t>
    </dgm:pt>
    <dgm:pt modelId="{7B48A350-C12D-4C4A-98D6-165B2FD13162}" type="sibTrans" cxnId="{874A0BF3-5986-492B-974E-25A83E6291D0}">
      <dgm:prSet/>
      <dgm:spPr/>
      <dgm:t>
        <a:bodyPr/>
        <a:lstStyle/>
        <a:p>
          <a:endParaRPr lang="en-IN"/>
        </a:p>
      </dgm:t>
    </dgm:pt>
    <dgm:pt modelId="{6B7A440F-44B7-4BEF-8735-D4580C045194}">
      <dgm:prSet phldrT="[Text]"/>
      <dgm:spPr>
        <a:ln>
          <a:solidFill>
            <a:schemeClr val="tx1">
              <a:lumMod val="50000"/>
            </a:schemeClr>
          </a:solidFill>
        </a:ln>
      </dgm:spPr>
      <dgm:t>
        <a:bodyPr/>
        <a:lstStyle/>
        <a:p>
          <a:r>
            <a:rPr lang="en-US" b="1" dirty="0">
              <a:solidFill>
                <a:schemeClr val="tx1">
                  <a:lumMod val="50000"/>
                </a:schemeClr>
              </a:solidFill>
              <a:latin typeface="Gabriola" panose="04040605051002020D02" pitchFamily="82" charset="0"/>
            </a:rPr>
            <a:t>Analyzing Phase</a:t>
          </a:r>
          <a:endParaRPr lang="en-IN" b="1" dirty="0">
            <a:solidFill>
              <a:schemeClr val="tx1">
                <a:lumMod val="50000"/>
              </a:schemeClr>
            </a:solidFill>
            <a:latin typeface="Gabriola" panose="04040605051002020D02" pitchFamily="82" charset="0"/>
          </a:endParaRPr>
        </a:p>
      </dgm:t>
    </dgm:pt>
    <dgm:pt modelId="{55CA5B9F-4117-4D87-B98E-EE752E3CAC7A}" type="parTrans" cxnId="{BD9D6E68-8007-45B4-BACC-795F72C489DF}">
      <dgm:prSet/>
      <dgm:spPr/>
      <dgm:t>
        <a:bodyPr/>
        <a:lstStyle/>
        <a:p>
          <a:endParaRPr lang="en-IN"/>
        </a:p>
      </dgm:t>
    </dgm:pt>
    <dgm:pt modelId="{6B42AA7D-7BD2-410C-88CE-2A0807B155DC}" type="sibTrans" cxnId="{BD9D6E68-8007-45B4-BACC-795F72C489DF}">
      <dgm:prSet/>
      <dgm:spPr/>
      <dgm:t>
        <a:bodyPr/>
        <a:lstStyle/>
        <a:p>
          <a:endParaRPr lang="en-IN"/>
        </a:p>
      </dgm:t>
    </dgm:pt>
    <dgm:pt modelId="{8C444F2E-DD2D-4C3F-B326-3C8E1EF70B26}" type="pres">
      <dgm:prSet presAssocID="{4FB958BE-6E26-478A-8C87-FCA6C7D7A2B5}" presName="compositeShape" presStyleCnt="0">
        <dgm:presLayoutVars>
          <dgm:chMax val="7"/>
          <dgm:dir/>
          <dgm:resizeHandles val="exact"/>
        </dgm:presLayoutVars>
      </dgm:prSet>
      <dgm:spPr/>
    </dgm:pt>
    <dgm:pt modelId="{71B51AAF-5C9D-4DA4-91DF-25AB83DB482C}" type="pres">
      <dgm:prSet presAssocID="{4FB958BE-6E26-478A-8C87-FCA6C7D7A2B5}" presName="wedge1" presStyleLbl="node1" presStyleIdx="0" presStyleCnt="4"/>
      <dgm:spPr/>
      <dgm:t>
        <a:bodyPr/>
        <a:lstStyle/>
        <a:p>
          <a:endParaRPr lang="en-US"/>
        </a:p>
      </dgm:t>
    </dgm:pt>
    <dgm:pt modelId="{B8809C7C-AD26-42CA-A8DC-A8D41307AFB4}" type="pres">
      <dgm:prSet presAssocID="{4FB958BE-6E26-478A-8C87-FCA6C7D7A2B5}" presName="dummy1a" presStyleCnt="0"/>
      <dgm:spPr/>
    </dgm:pt>
    <dgm:pt modelId="{37FA8E8E-62D7-4768-9E92-374CF41B346C}" type="pres">
      <dgm:prSet presAssocID="{4FB958BE-6E26-478A-8C87-FCA6C7D7A2B5}" presName="dummy1b" presStyleCnt="0"/>
      <dgm:spPr/>
    </dgm:pt>
    <dgm:pt modelId="{08C29A52-0B9C-4396-9281-3812C98E9C76}" type="pres">
      <dgm:prSet presAssocID="{4FB958BE-6E26-478A-8C87-FCA6C7D7A2B5}" presName="wedge1Tx" presStyleLbl="node1" presStyleIdx="0" presStyleCnt="4">
        <dgm:presLayoutVars>
          <dgm:chMax val="0"/>
          <dgm:chPref val="0"/>
          <dgm:bulletEnabled val="1"/>
        </dgm:presLayoutVars>
      </dgm:prSet>
      <dgm:spPr/>
      <dgm:t>
        <a:bodyPr/>
        <a:lstStyle/>
        <a:p>
          <a:endParaRPr lang="en-US"/>
        </a:p>
      </dgm:t>
    </dgm:pt>
    <dgm:pt modelId="{7F4962C7-FECD-4659-BEA4-907DFD72CFE2}" type="pres">
      <dgm:prSet presAssocID="{4FB958BE-6E26-478A-8C87-FCA6C7D7A2B5}" presName="wedge2" presStyleLbl="node1" presStyleIdx="1" presStyleCnt="4"/>
      <dgm:spPr/>
      <dgm:t>
        <a:bodyPr/>
        <a:lstStyle/>
        <a:p>
          <a:endParaRPr lang="en-US"/>
        </a:p>
      </dgm:t>
    </dgm:pt>
    <dgm:pt modelId="{6E0270C3-6FDB-4C07-BF3E-E65FDAB8FEFC}" type="pres">
      <dgm:prSet presAssocID="{4FB958BE-6E26-478A-8C87-FCA6C7D7A2B5}" presName="dummy2a" presStyleCnt="0"/>
      <dgm:spPr/>
    </dgm:pt>
    <dgm:pt modelId="{6E3921C3-9B2B-4B89-80E3-F0D16F5160F7}" type="pres">
      <dgm:prSet presAssocID="{4FB958BE-6E26-478A-8C87-FCA6C7D7A2B5}" presName="dummy2b" presStyleCnt="0"/>
      <dgm:spPr/>
    </dgm:pt>
    <dgm:pt modelId="{CCB25CA6-40E2-477A-83AE-48C45F17CFA2}" type="pres">
      <dgm:prSet presAssocID="{4FB958BE-6E26-478A-8C87-FCA6C7D7A2B5}" presName="wedge2Tx" presStyleLbl="node1" presStyleIdx="1" presStyleCnt="4">
        <dgm:presLayoutVars>
          <dgm:chMax val="0"/>
          <dgm:chPref val="0"/>
          <dgm:bulletEnabled val="1"/>
        </dgm:presLayoutVars>
      </dgm:prSet>
      <dgm:spPr/>
      <dgm:t>
        <a:bodyPr/>
        <a:lstStyle/>
        <a:p>
          <a:endParaRPr lang="en-US"/>
        </a:p>
      </dgm:t>
    </dgm:pt>
    <dgm:pt modelId="{C0FD1DF9-A4DB-4317-8B7F-F2829F166B6D}" type="pres">
      <dgm:prSet presAssocID="{4FB958BE-6E26-478A-8C87-FCA6C7D7A2B5}" presName="wedge3" presStyleLbl="node1" presStyleIdx="2" presStyleCnt="4"/>
      <dgm:spPr/>
      <dgm:t>
        <a:bodyPr/>
        <a:lstStyle/>
        <a:p>
          <a:endParaRPr lang="en-US"/>
        </a:p>
      </dgm:t>
    </dgm:pt>
    <dgm:pt modelId="{E79AF18B-B972-415B-841F-ACA019E8D5FF}" type="pres">
      <dgm:prSet presAssocID="{4FB958BE-6E26-478A-8C87-FCA6C7D7A2B5}" presName="dummy3a" presStyleCnt="0"/>
      <dgm:spPr/>
    </dgm:pt>
    <dgm:pt modelId="{2A74A07D-A569-440A-991B-409E0CF4A37E}" type="pres">
      <dgm:prSet presAssocID="{4FB958BE-6E26-478A-8C87-FCA6C7D7A2B5}" presName="dummy3b" presStyleCnt="0"/>
      <dgm:spPr/>
    </dgm:pt>
    <dgm:pt modelId="{67C4AB89-E8E5-42A4-84A6-EA295236EEB6}" type="pres">
      <dgm:prSet presAssocID="{4FB958BE-6E26-478A-8C87-FCA6C7D7A2B5}" presName="wedge3Tx" presStyleLbl="node1" presStyleIdx="2" presStyleCnt="4">
        <dgm:presLayoutVars>
          <dgm:chMax val="0"/>
          <dgm:chPref val="0"/>
          <dgm:bulletEnabled val="1"/>
        </dgm:presLayoutVars>
      </dgm:prSet>
      <dgm:spPr/>
      <dgm:t>
        <a:bodyPr/>
        <a:lstStyle/>
        <a:p>
          <a:endParaRPr lang="en-US"/>
        </a:p>
      </dgm:t>
    </dgm:pt>
    <dgm:pt modelId="{4D757F53-CCA0-4EC0-AE78-44051CEF7B6B}" type="pres">
      <dgm:prSet presAssocID="{4FB958BE-6E26-478A-8C87-FCA6C7D7A2B5}" presName="wedge4" presStyleLbl="node1" presStyleIdx="3" presStyleCnt="4"/>
      <dgm:spPr/>
      <dgm:t>
        <a:bodyPr/>
        <a:lstStyle/>
        <a:p>
          <a:endParaRPr lang="en-US"/>
        </a:p>
      </dgm:t>
    </dgm:pt>
    <dgm:pt modelId="{84095935-C007-4949-9641-65B4A0B7A679}" type="pres">
      <dgm:prSet presAssocID="{4FB958BE-6E26-478A-8C87-FCA6C7D7A2B5}" presName="dummy4a" presStyleCnt="0"/>
      <dgm:spPr/>
    </dgm:pt>
    <dgm:pt modelId="{10A31302-0500-4CC9-B55D-2CE3A4FED580}" type="pres">
      <dgm:prSet presAssocID="{4FB958BE-6E26-478A-8C87-FCA6C7D7A2B5}" presName="dummy4b" presStyleCnt="0"/>
      <dgm:spPr/>
    </dgm:pt>
    <dgm:pt modelId="{401BF620-EFA9-400E-9BD5-9889C302CA8E}" type="pres">
      <dgm:prSet presAssocID="{4FB958BE-6E26-478A-8C87-FCA6C7D7A2B5}" presName="wedge4Tx" presStyleLbl="node1" presStyleIdx="3" presStyleCnt="4">
        <dgm:presLayoutVars>
          <dgm:chMax val="0"/>
          <dgm:chPref val="0"/>
          <dgm:bulletEnabled val="1"/>
        </dgm:presLayoutVars>
      </dgm:prSet>
      <dgm:spPr/>
      <dgm:t>
        <a:bodyPr/>
        <a:lstStyle/>
        <a:p>
          <a:endParaRPr lang="en-US"/>
        </a:p>
      </dgm:t>
    </dgm:pt>
    <dgm:pt modelId="{C9A0AD9A-612B-497F-9272-A3639FE360FF}" type="pres">
      <dgm:prSet presAssocID="{F5A58EBA-8CB8-405D-8A24-14D728655AA2}" presName="arrowWedge1" presStyleLbl="fgSibTrans2D1" presStyleIdx="0" presStyleCnt="4"/>
      <dgm:spPr/>
    </dgm:pt>
    <dgm:pt modelId="{63A0F6D4-0B2C-49B2-86F7-FD749A4DC20A}" type="pres">
      <dgm:prSet presAssocID="{3ED39A21-1DC2-47E1-95B7-F0B5341490EC}" presName="arrowWedge2" presStyleLbl="fgSibTrans2D1" presStyleIdx="1" presStyleCnt="4"/>
      <dgm:spPr/>
    </dgm:pt>
    <dgm:pt modelId="{54030215-58D1-4920-BB44-84A521ACF082}" type="pres">
      <dgm:prSet presAssocID="{6B42AA7D-7BD2-410C-88CE-2A0807B155DC}" presName="arrowWedge3" presStyleLbl="fgSibTrans2D1" presStyleIdx="2" presStyleCnt="4"/>
      <dgm:spPr/>
    </dgm:pt>
    <dgm:pt modelId="{E46C51AE-BD0B-46E5-B7D4-BF48EA7DF5BF}" type="pres">
      <dgm:prSet presAssocID="{7B48A350-C12D-4C4A-98D6-165B2FD13162}" presName="arrowWedge4" presStyleLbl="fgSibTrans2D1" presStyleIdx="3" presStyleCnt="4"/>
      <dgm:spPr/>
    </dgm:pt>
  </dgm:ptLst>
  <dgm:cxnLst>
    <dgm:cxn modelId="{95CF2635-89F7-4ED7-94B7-845B55BBF65D}" type="presOf" srcId="{4FB958BE-6E26-478A-8C87-FCA6C7D7A2B5}" destId="{8C444F2E-DD2D-4C3F-B326-3C8E1EF70B26}" srcOrd="0" destOrd="0" presId="urn:microsoft.com/office/officeart/2005/8/layout/cycle8"/>
    <dgm:cxn modelId="{EAF168D6-61FE-4551-B353-7004EECB4C24}" type="presOf" srcId="{A1407589-646B-4304-97E6-13D11F187D88}" destId="{71B51AAF-5C9D-4DA4-91DF-25AB83DB482C}" srcOrd="0" destOrd="0" presId="urn:microsoft.com/office/officeart/2005/8/layout/cycle8"/>
    <dgm:cxn modelId="{58F74573-D3D8-4C4F-8481-62B155ED4807}" type="presOf" srcId="{6B7A440F-44B7-4BEF-8735-D4580C045194}" destId="{C0FD1DF9-A4DB-4317-8B7F-F2829F166B6D}" srcOrd="0" destOrd="0" presId="urn:microsoft.com/office/officeart/2005/8/layout/cycle8"/>
    <dgm:cxn modelId="{68DD514B-3DB3-40E8-AC2B-53CB4F8357C0}" srcId="{4FB958BE-6E26-478A-8C87-FCA6C7D7A2B5}" destId="{7632BFDC-AD51-4039-9DEA-19152F05AB9D}" srcOrd="1" destOrd="0" parTransId="{B8F66EFF-66AA-4059-B418-B16722C3A5BB}" sibTransId="{3ED39A21-1DC2-47E1-95B7-F0B5341490EC}"/>
    <dgm:cxn modelId="{712E7338-CC58-47C0-B937-E8F4D667FEF8}" type="presOf" srcId="{6B7A440F-44B7-4BEF-8735-D4580C045194}" destId="{67C4AB89-E8E5-42A4-84A6-EA295236EEB6}" srcOrd="1" destOrd="0" presId="urn:microsoft.com/office/officeart/2005/8/layout/cycle8"/>
    <dgm:cxn modelId="{5F1AD7F0-818B-475A-8E54-CBB06CEC0D97}" type="presOf" srcId="{7632BFDC-AD51-4039-9DEA-19152F05AB9D}" destId="{CCB25CA6-40E2-477A-83AE-48C45F17CFA2}" srcOrd="1" destOrd="0" presId="urn:microsoft.com/office/officeart/2005/8/layout/cycle8"/>
    <dgm:cxn modelId="{4FB15574-BDF3-461E-BCF0-7739E15E7C48}" type="presOf" srcId="{EBC74C74-2E68-4F30-B8A7-FA1334FF4EF0}" destId="{401BF620-EFA9-400E-9BD5-9889C302CA8E}" srcOrd="1" destOrd="0" presId="urn:microsoft.com/office/officeart/2005/8/layout/cycle8"/>
    <dgm:cxn modelId="{9A191F90-4022-4586-90B4-E2CDB6CC0A64}" type="presOf" srcId="{EBC74C74-2E68-4F30-B8A7-FA1334FF4EF0}" destId="{4D757F53-CCA0-4EC0-AE78-44051CEF7B6B}" srcOrd="0" destOrd="0" presId="urn:microsoft.com/office/officeart/2005/8/layout/cycle8"/>
    <dgm:cxn modelId="{BD9D6E68-8007-45B4-BACC-795F72C489DF}" srcId="{4FB958BE-6E26-478A-8C87-FCA6C7D7A2B5}" destId="{6B7A440F-44B7-4BEF-8735-D4580C045194}" srcOrd="2" destOrd="0" parTransId="{55CA5B9F-4117-4D87-B98E-EE752E3CAC7A}" sibTransId="{6B42AA7D-7BD2-410C-88CE-2A0807B155DC}"/>
    <dgm:cxn modelId="{C51D27EE-6DAF-4905-B521-353EBB902481}" srcId="{4FB958BE-6E26-478A-8C87-FCA6C7D7A2B5}" destId="{A1407589-646B-4304-97E6-13D11F187D88}" srcOrd="0" destOrd="0" parTransId="{2F14B4FA-2F69-41CD-B907-70CA3C2991EB}" sibTransId="{F5A58EBA-8CB8-405D-8A24-14D728655AA2}"/>
    <dgm:cxn modelId="{9D1D7954-7076-427B-B5ED-6950BE437EE4}" type="presOf" srcId="{A1407589-646B-4304-97E6-13D11F187D88}" destId="{08C29A52-0B9C-4396-9281-3812C98E9C76}" srcOrd="1" destOrd="0" presId="urn:microsoft.com/office/officeart/2005/8/layout/cycle8"/>
    <dgm:cxn modelId="{874A0BF3-5986-492B-974E-25A83E6291D0}" srcId="{4FB958BE-6E26-478A-8C87-FCA6C7D7A2B5}" destId="{EBC74C74-2E68-4F30-B8A7-FA1334FF4EF0}" srcOrd="3" destOrd="0" parTransId="{F0E58B8D-0A1A-47D6-8B57-B9D96EBE33C8}" sibTransId="{7B48A350-C12D-4C4A-98D6-165B2FD13162}"/>
    <dgm:cxn modelId="{76D5EDB0-A1DA-4F7B-91D0-BB9C71736ABA}" type="presOf" srcId="{7632BFDC-AD51-4039-9DEA-19152F05AB9D}" destId="{7F4962C7-FECD-4659-BEA4-907DFD72CFE2}" srcOrd="0" destOrd="0" presId="urn:microsoft.com/office/officeart/2005/8/layout/cycle8"/>
    <dgm:cxn modelId="{07B32EB7-EFE7-4F02-A2C0-A9C028F79EE6}" type="presParOf" srcId="{8C444F2E-DD2D-4C3F-B326-3C8E1EF70B26}" destId="{71B51AAF-5C9D-4DA4-91DF-25AB83DB482C}" srcOrd="0" destOrd="0" presId="urn:microsoft.com/office/officeart/2005/8/layout/cycle8"/>
    <dgm:cxn modelId="{BD0CFDD9-D5AE-4FCE-8A1C-5E12D73548A9}" type="presParOf" srcId="{8C444F2E-DD2D-4C3F-B326-3C8E1EF70B26}" destId="{B8809C7C-AD26-42CA-A8DC-A8D41307AFB4}" srcOrd="1" destOrd="0" presId="urn:microsoft.com/office/officeart/2005/8/layout/cycle8"/>
    <dgm:cxn modelId="{E197A05E-EE2F-489C-ACDA-03AA09605C05}" type="presParOf" srcId="{8C444F2E-DD2D-4C3F-B326-3C8E1EF70B26}" destId="{37FA8E8E-62D7-4768-9E92-374CF41B346C}" srcOrd="2" destOrd="0" presId="urn:microsoft.com/office/officeart/2005/8/layout/cycle8"/>
    <dgm:cxn modelId="{ED9C5969-27BD-4498-AAA4-850E2DF0B8AA}" type="presParOf" srcId="{8C444F2E-DD2D-4C3F-B326-3C8E1EF70B26}" destId="{08C29A52-0B9C-4396-9281-3812C98E9C76}" srcOrd="3" destOrd="0" presId="urn:microsoft.com/office/officeart/2005/8/layout/cycle8"/>
    <dgm:cxn modelId="{568A543A-2A87-4D25-9CEB-D39213382FC9}" type="presParOf" srcId="{8C444F2E-DD2D-4C3F-B326-3C8E1EF70B26}" destId="{7F4962C7-FECD-4659-BEA4-907DFD72CFE2}" srcOrd="4" destOrd="0" presId="urn:microsoft.com/office/officeart/2005/8/layout/cycle8"/>
    <dgm:cxn modelId="{6FB95323-11DA-42B9-BEDA-8DE3C37710F3}" type="presParOf" srcId="{8C444F2E-DD2D-4C3F-B326-3C8E1EF70B26}" destId="{6E0270C3-6FDB-4C07-BF3E-E65FDAB8FEFC}" srcOrd="5" destOrd="0" presId="urn:microsoft.com/office/officeart/2005/8/layout/cycle8"/>
    <dgm:cxn modelId="{5732B270-FC1D-4CAC-96E7-3833A5A21D59}" type="presParOf" srcId="{8C444F2E-DD2D-4C3F-B326-3C8E1EF70B26}" destId="{6E3921C3-9B2B-4B89-80E3-F0D16F5160F7}" srcOrd="6" destOrd="0" presId="urn:microsoft.com/office/officeart/2005/8/layout/cycle8"/>
    <dgm:cxn modelId="{3FCF8AD0-8F89-4C8E-862D-803E10490CEE}" type="presParOf" srcId="{8C444F2E-DD2D-4C3F-B326-3C8E1EF70B26}" destId="{CCB25CA6-40E2-477A-83AE-48C45F17CFA2}" srcOrd="7" destOrd="0" presId="urn:microsoft.com/office/officeart/2005/8/layout/cycle8"/>
    <dgm:cxn modelId="{11FC3F8C-72FE-4346-9E02-78CEAED78380}" type="presParOf" srcId="{8C444F2E-DD2D-4C3F-B326-3C8E1EF70B26}" destId="{C0FD1DF9-A4DB-4317-8B7F-F2829F166B6D}" srcOrd="8" destOrd="0" presId="urn:microsoft.com/office/officeart/2005/8/layout/cycle8"/>
    <dgm:cxn modelId="{8B493F45-C2E4-496A-AA9C-58962653DC47}" type="presParOf" srcId="{8C444F2E-DD2D-4C3F-B326-3C8E1EF70B26}" destId="{E79AF18B-B972-415B-841F-ACA019E8D5FF}" srcOrd="9" destOrd="0" presId="urn:microsoft.com/office/officeart/2005/8/layout/cycle8"/>
    <dgm:cxn modelId="{5D259230-FA9D-4884-B3E2-F0F68606D0A7}" type="presParOf" srcId="{8C444F2E-DD2D-4C3F-B326-3C8E1EF70B26}" destId="{2A74A07D-A569-440A-991B-409E0CF4A37E}" srcOrd="10" destOrd="0" presId="urn:microsoft.com/office/officeart/2005/8/layout/cycle8"/>
    <dgm:cxn modelId="{F24B7A06-6C1A-412C-AA22-9B734FBD9573}" type="presParOf" srcId="{8C444F2E-DD2D-4C3F-B326-3C8E1EF70B26}" destId="{67C4AB89-E8E5-42A4-84A6-EA295236EEB6}" srcOrd="11" destOrd="0" presId="urn:microsoft.com/office/officeart/2005/8/layout/cycle8"/>
    <dgm:cxn modelId="{00AF5DCF-759E-4A75-ADCE-97F84096085B}" type="presParOf" srcId="{8C444F2E-DD2D-4C3F-B326-3C8E1EF70B26}" destId="{4D757F53-CCA0-4EC0-AE78-44051CEF7B6B}" srcOrd="12" destOrd="0" presId="urn:microsoft.com/office/officeart/2005/8/layout/cycle8"/>
    <dgm:cxn modelId="{D8E647B4-BA0B-48BF-82C0-31490A6A401A}" type="presParOf" srcId="{8C444F2E-DD2D-4C3F-B326-3C8E1EF70B26}" destId="{84095935-C007-4949-9641-65B4A0B7A679}" srcOrd="13" destOrd="0" presId="urn:microsoft.com/office/officeart/2005/8/layout/cycle8"/>
    <dgm:cxn modelId="{7B1B2977-77FD-40A8-9B17-1B6FD229EFC5}" type="presParOf" srcId="{8C444F2E-DD2D-4C3F-B326-3C8E1EF70B26}" destId="{10A31302-0500-4CC9-B55D-2CE3A4FED580}" srcOrd="14" destOrd="0" presId="urn:microsoft.com/office/officeart/2005/8/layout/cycle8"/>
    <dgm:cxn modelId="{7F5BE5F8-DB0C-43F6-975A-945932635202}" type="presParOf" srcId="{8C444F2E-DD2D-4C3F-B326-3C8E1EF70B26}" destId="{401BF620-EFA9-400E-9BD5-9889C302CA8E}" srcOrd="15" destOrd="0" presId="urn:microsoft.com/office/officeart/2005/8/layout/cycle8"/>
    <dgm:cxn modelId="{15E06EEA-827F-44A7-9063-FAA634D08060}" type="presParOf" srcId="{8C444F2E-DD2D-4C3F-B326-3C8E1EF70B26}" destId="{C9A0AD9A-612B-497F-9272-A3639FE360FF}" srcOrd="16" destOrd="0" presId="urn:microsoft.com/office/officeart/2005/8/layout/cycle8"/>
    <dgm:cxn modelId="{3A723460-DBC0-411C-8BDC-6039311D12C4}" type="presParOf" srcId="{8C444F2E-DD2D-4C3F-B326-3C8E1EF70B26}" destId="{63A0F6D4-0B2C-49B2-86F7-FD749A4DC20A}" srcOrd="17" destOrd="0" presId="urn:microsoft.com/office/officeart/2005/8/layout/cycle8"/>
    <dgm:cxn modelId="{4FDA5347-4B25-41AD-BEF2-146A8A87D6EB}" type="presParOf" srcId="{8C444F2E-DD2D-4C3F-B326-3C8E1EF70B26}" destId="{54030215-58D1-4920-BB44-84A521ACF082}" srcOrd="18" destOrd="0" presId="urn:microsoft.com/office/officeart/2005/8/layout/cycle8"/>
    <dgm:cxn modelId="{A2E94194-F24D-4104-94A9-6E7D28932768}" type="presParOf" srcId="{8C444F2E-DD2D-4C3F-B326-3C8E1EF70B26}" destId="{E46C51AE-BD0B-46E5-B7D4-BF48EA7DF5BF}" srcOrd="19"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B51AAF-5C9D-4DA4-91DF-25AB83DB482C}">
      <dsp:nvSpPr>
        <dsp:cNvPr id="0" name=""/>
        <dsp:cNvSpPr/>
      </dsp:nvSpPr>
      <dsp:spPr>
        <a:xfrm>
          <a:off x="1380422" y="249817"/>
          <a:ext cx="3413760" cy="3413760"/>
        </a:xfrm>
        <a:prstGeom prst="pie">
          <a:avLst>
            <a:gd name="adj1" fmla="val 16200000"/>
            <a:gd name="adj2" fmla="val 0"/>
          </a:avLst>
        </a:prstGeom>
        <a:solidFill>
          <a:schemeClr val="accent5">
            <a:hueOff val="0"/>
            <a:satOff val="0"/>
            <a:lumOff val="0"/>
            <a:alphaOff val="0"/>
          </a:schemeClr>
        </a:solidFill>
        <a:ln w="25400" cap="flat" cmpd="sng" algn="ctr">
          <a:solidFill>
            <a:schemeClr val="tx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dirty="0">
              <a:solidFill>
                <a:schemeClr val="tx1">
                  <a:lumMod val="50000"/>
                </a:schemeClr>
              </a:solidFill>
              <a:latin typeface="Gabriola" panose="04040605051002020D02" pitchFamily="82" charset="0"/>
            </a:rPr>
            <a:t>Writing Phase</a:t>
          </a:r>
          <a:endParaRPr lang="en-IN" sz="2200" b="1" kern="1200" dirty="0">
            <a:solidFill>
              <a:schemeClr val="tx1">
                <a:lumMod val="50000"/>
              </a:schemeClr>
            </a:solidFill>
            <a:latin typeface="Gabriola" panose="04040605051002020D02" pitchFamily="82" charset="0"/>
          </a:endParaRPr>
        </a:p>
      </dsp:txBody>
      <dsp:txXfrm>
        <a:off x="3192560" y="957360"/>
        <a:ext cx="1259840" cy="934720"/>
      </dsp:txXfrm>
    </dsp:sp>
    <dsp:sp modelId="{7F4962C7-FECD-4659-BEA4-907DFD72CFE2}">
      <dsp:nvSpPr>
        <dsp:cNvPr id="0" name=""/>
        <dsp:cNvSpPr/>
      </dsp:nvSpPr>
      <dsp:spPr>
        <a:xfrm>
          <a:off x="1380422" y="364422"/>
          <a:ext cx="3413760" cy="3413760"/>
        </a:xfrm>
        <a:prstGeom prst="pie">
          <a:avLst>
            <a:gd name="adj1" fmla="val 0"/>
            <a:gd name="adj2" fmla="val 5400000"/>
          </a:avLst>
        </a:prstGeom>
        <a:solidFill>
          <a:schemeClr val="accent5">
            <a:hueOff val="-2905364"/>
            <a:satOff val="-24144"/>
            <a:lumOff val="3333"/>
            <a:alphaOff val="0"/>
          </a:schemeClr>
        </a:solidFill>
        <a:ln w="25400" cap="flat" cmpd="sng" algn="ctr">
          <a:solidFill>
            <a:schemeClr val="tx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dirty="0">
              <a:solidFill>
                <a:schemeClr val="tx1">
                  <a:lumMod val="50000"/>
                </a:schemeClr>
              </a:solidFill>
              <a:latin typeface="Gabriola" panose="04040605051002020D02" pitchFamily="82" charset="0"/>
            </a:rPr>
            <a:t>Testing</a:t>
          </a:r>
          <a:r>
            <a:rPr lang="en-US" sz="2200" b="1" kern="1200" dirty="0">
              <a:solidFill>
                <a:schemeClr val="tx1">
                  <a:lumMod val="50000"/>
                </a:schemeClr>
              </a:solidFill>
            </a:rPr>
            <a:t> </a:t>
          </a:r>
          <a:r>
            <a:rPr lang="en-US" sz="2200" b="1" kern="1200" dirty="0">
              <a:solidFill>
                <a:schemeClr val="tx1">
                  <a:lumMod val="50000"/>
                </a:schemeClr>
              </a:solidFill>
              <a:latin typeface="Gabriola" panose="04040605051002020D02" pitchFamily="82" charset="0"/>
            </a:rPr>
            <a:t>phase</a:t>
          </a:r>
          <a:endParaRPr lang="en-IN" sz="2200" b="1" kern="1200" dirty="0">
            <a:solidFill>
              <a:schemeClr val="tx1">
                <a:lumMod val="50000"/>
              </a:schemeClr>
            </a:solidFill>
            <a:latin typeface="Gabriola" panose="04040605051002020D02" pitchFamily="82" charset="0"/>
          </a:endParaRPr>
        </a:p>
      </dsp:txBody>
      <dsp:txXfrm>
        <a:off x="3192560" y="2135920"/>
        <a:ext cx="1259840" cy="934720"/>
      </dsp:txXfrm>
    </dsp:sp>
    <dsp:sp modelId="{C0FD1DF9-A4DB-4317-8B7F-F2829F166B6D}">
      <dsp:nvSpPr>
        <dsp:cNvPr id="0" name=""/>
        <dsp:cNvSpPr/>
      </dsp:nvSpPr>
      <dsp:spPr>
        <a:xfrm>
          <a:off x="1265817" y="364422"/>
          <a:ext cx="3413760" cy="3413760"/>
        </a:xfrm>
        <a:prstGeom prst="pie">
          <a:avLst>
            <a:gd name="adj1" fmla="val 5400000"/>
            <a:gd name="adj2" fmla="val 10800000"/>
          </a:avLst>
        </a:prstGeom>
        <a:solidFill>
          <a:schemeClr val="accent5">
            <a:hueOff val="-5810727"/>
            <a:satOff val="-48289"/>
            <a:lumOff val="6667"/>
            <a:alphaOff val="0"/>
          </a:schemeClr>
        </a:solidFill>
        <a:ln w="25400" cap="flat" cmpd="sng" algn="ctr">
          <a:solidFill>
            <a:schemeClr val="tx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dirty="0">
              <a:solidFill>
                <a:schemeClr val="tx1">
                  <a:lumMod val="50000"/>
                </a:schemeClr>
              </a:solidFill>
              <a:latin typeface="Gabriola" panose="04040605051002020D02" pitchFamily="82" charset="0"/>
            </a:rPr>
            <a:t>Analyzing Phase</a:t>
          </a:r>
          <a:endParaRPr lang="en-IN" sz="2200" b="1" kern="1200" dirty="0">
            <a:solidFill>
              <a:schemeClr val="tx1">
                <a:lumMod val="50000"/>
              </a:schemeClr>
            </a:solidFill>
            <a:latin typeface="Gabriola" panose="04040605051002020D02" pitchFamily="82" charset="0"/>
          </a:endParaRPr>
        </a:p>
      </dsp:txBody>
      <dsp:txXfrm>
        <a:off x="1607600" y="2135920"/>
        <a:ext cx="1259840" cy="934720"/>
      </dsp:txXfrm>
    </dsp:sp>
    <dsp:sp modelId="{4D757F53-CCA0-4EC0-AE78-44051CEF7B6B}">
      <dsp:nvSpPr>
        <dsp:cNvPr id="0" name=""/>
        <dsp:cNvSpPr/>
      </dsp:nvSpPr>
      <dsp:spPr>
        <a:xfrm>
          <a:off x="1265817" y="249817"/>
          <a:ext cx="3413760" cy="3413760"/>
        </a:xfrm>
        <a:prstGeom prst="pie">
          <a:avLst>
            <a:gd name="adj1" fmla="val 10800000"/>
            <a:gd name="adj2" fmla="val 16200000"/>
          </a:avLst>
        </a:prstGeom>
        <a:solidFill>
          <a:schemeClr val="accent5">
            <a:hueOff val="-8716090"/>
            <a:satOff val="-72433"/>
            <a:lumOff val="10000"/>
            <a:alphaOff val="0"/>
          </a:schemeClr>
        </a:solidFill>
        <a:ln w="25400" cap="flat" cmpd="sng" algn="ctr">
          <a:solidFill>
            <a:schemeClr val="tx1">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b="1" kern="1200" dirty="0">
              <a:solidFill>
                <a:schemeClr val="tx1">
                  <a:lumMod val="50000"/>
                </a:schemeClr>
              </a:solidFill>
              <a:latin typeface="Gabriola" panose="04040605051002020D02" pitchFamily="82" charset="0"/>
            </a:rPr>
            <a:t>Design Phase</a:t>
          </a:r>
          <a:endParaRPr lang="en-IN" sz="2200" b="1" kern="1200" dirty="0">
            <a:solidFill>
              <a:schemeClr val="tx1">
                <a:lumMod val="50000"/>
              </a:schemeClr>
            </a:solidFill>
            <a:latin typeface="Gabriola" panose="04040605051002020D02" pitchFamily="82" charset="0"/>
          </a:endParaRPr>
        </a:p>
      </dsp:txBody>
      <dsp:txXfrm>
        <a:off x="1607600" y="957360"/>
        <a:ext cx="1259840" cy="934720"/>
      </dsp:txXfrm>
    </dsp:sp>
    <dsp:sp modelId="{C9A0AD9A-612B-497F-9272-A3639FE360FF}">
      <dsp:nvSpPr>
        <dsp:cNvPr id="0" name=""/>
        <dsp:cNvSpPr/>
      </dsp:nvSpPr>
      <dsp:spPr>
        <a:xfrm>
          <a:off x="1169094" y="38489"/>
          <a:ext cx="3836416" cy="3836416"/>
        </a:xfrm>
        <a:prstGeom prst="circularArrow">
          <a:avLst>
            <a:gd name="adj1" fmla="val 5085"/>
            <a:gd name="adj2" fmla="val 327528"/>
            <a:gd name="adj3" fmla="val 21272472"/>
            <a:gd name="adj4" fmla="val 16200000"/>
            <a:gd name="adj5" fmla="val 5932"/>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3A0F6D4-0B2C-49B2-86F7-FD749A4DC20A}">
      <dsp:nvSpPr>
        <dsp:cNvPr id="0" name=""/>
        <dsp:cNvSpPr/>
      </dsp:nvSpPr>
      <dsp:spPr>
        <a:xfrm>
          <a:off x="1169094" y="153094"/>
          <a:ext cx="3836416" cy="3836416"/>
        </a:xfrm>
        <a:prstGeom prst="circularArrow">
          <a:avLst>
            <a:gd name="adj1" fmla="val 5085"/>
            <a:gd name="adj2" fmla="val 327528"/>
            <a:gd name="adj3" fmla="val 5072472"/>
            <a:gd name="adj4" fmla="val 0"/>
            <a:gd name="adj5" fmla="val 5932"/>
          </a:avLst>
        </a:prstGeom>
        <a:solidFill>
          <a:schemeClr val="accent5">
            <a:hueOff val="-2905364"/>
            <a:satOff val="-24144"/>
            <a:lumOff val="333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4030215-58D1-4920-BB44-84A521ACF082}">
      <dsp:nvSpPr>
        <dsp:cNvPr id="0" name=""/>
        <dsp:cNvSpPr/>
      </dsp:nvSpPr>
      <dsp:spPr>
        <a:xfrm>
          <a:off x="1054489" y="153094"/>
          <a:ext cx="3836416" cy="3836416"/>
        </a:xfrm>
        <a:prstGeom prst="circularArrow">
          <a:avLst>
            <a:gd name="adj1" fmla="val 5085"/>
            <a:gd name="adj2" fmla="val 327528"/>
            <a:gd name="adj3" fmla="val 10472472"/>
            <a:gd name="adj4" fmla="val 5400000"/>
            <a:gd name="adj5" fmla="val 5932"/>
          </a:avLst>
        </a:prstGeom>
        <a:solidFill>
          <a:schemeClr val="accent5">
            <a:hueOff val="-5810727"/>
            <a:satOff val="-48289"/>
            <a:lumOff val="666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46C51AE-BD0B-46E5-B7D4-BF48EA7DF5BF}">
      <dsp:nvSpPr>
        <dsp:cNvPr id="0" name=""/>
        <dsp:cNvSpPr/>
      </dsp:nvSpPr>
      <dsp:spPr>
        <a:xfrm>
          <a:off x="1054489" y="38489"/>
          <a:ext cx="3836416" cy="3836416"/>
        </a:xfrm>
        <a:prstGeom prst="circularArrow">
          <a:avLst>
            <a:gd name="adj1" fmla="val 5085"/>
            <a:gd name="adj2" fmla="val 327528"/>
            <a:gd name="adj3" fmla="val 15872472"/>
            <a:gd name="adj4" fmla="val 10800000"/>
            <a:gd name="adj5" fmla="val 5932"/>
          </a:avLst>
        </a:prstGeom>
        <a:solidFill>
          <a:schemeClr val="accent5">
            <a:hueOff val="-8716090"/>
            <a:satOff val="-72433"/>
            <a:lumOff val="1000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36879542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28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969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7413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247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843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031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3748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851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621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8321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6562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060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163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68475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43562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845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8381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021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5319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291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6634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003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2111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5599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79324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p:nvPr/>
        </p:nvSpPr>
        <p:spPr>
          <a:xfrm>
            <a:off x="2630450" y="630150"/>
            <a:ext cx="3883200" cy="388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513651" y="161669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3001075" y="4182123"/>
            <a:ext cx="508851" cy="478711"/>
            <a:chOff x="5972700" y="2330200"/>
            <a:chExt cx="411625" cy="387275"/>
          </a:xfrm>
        </p:grpSpPr>
        <p:sp>
          <p:nvSpPr>
            <p:cNvPr id="22" name="Google Shape;22;p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5861768" y="506559"/>
            <a:ext cx="524975" cy="832145"/>
            <a:chOff x="6718575" y="2318625"/>
            <a:chExt cx="256950" cy="407375"/>
          </a:xfrm>
        </p:grpSpPr>
        <p:sp>
          <p:nvSpPr>
            <p:cNvPr id="25" name="Google Shape;25;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6" name="Google Shape;26;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7" name="Google Shape;27;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8" name="Google Shape;28;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29" name="Google Shape;29;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0" name="Google Shape;30;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1" name="Google Shape;31;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2" name="Google Shape;32;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33" name="Google Shape;33;p2"/>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4" name="Google Shape;34;p2"/>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37"/>
        <p:cNvGrpSpPr/>
        <p:nvPr/>
      </p:nvGrpSpPr>
      <p:grpSpPr>
        <a:xfrm>
          <a:off x="0" y="0"/>
          <a:ext cx="0" cy="0"/>
          <a:chOff x="0" y="0"/>
          <a:chExt cx="0" cy="0"/>
        </a:xfrm>
      </p:grpSpPr>
      <p:sp>
        <p:nvSpPr>
          <p:cNvPr id="38" name="Google Shape;38;p3"/>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5430350" y="228600"/>
            <a:ext cx="1388100" cy="13881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706650" y="3872629"/>
            <a:ext cx="1097700" cy="10977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300611" y="99019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3001075" y="4182123"/>
            <a:ext cx="508851" cy="478711"/>
            <a:chOff x="5972700" y="2330200"/>
            <a:chExt cx="411625" cy="387275"/>
          </a:xfrm>
        </p:grpSpPr>
        <p:sp>
          <p:nvSpPr>
            <p:cNvPr id="51" name="Google Shape;51;p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861768" y="506559"/>
            <a:ext cx="524975" cy="832145"/>
            <a:chOff x="6718575" y="2318625"/>
            <a:chExt cx="256950" cy="407375"/>
          </a:xfrm>
        </p:grpSpPr>
        <p:sp>
          <p:nvSpPr>
            <p:cNvPr id="54" name="Google Shape;54;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5" name="Google Shape;55;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6" name="Google Shape;56;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7" name="Google Shape;57;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8" name="Google Shape;58;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59;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60;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61;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2" name="Google Shape;62;p3"/>
          <p:cNvSpPr/>
          <p:nvPr/>
        </p:nvSpPr>
        <p:spPr>
          <a:xfrm>
            <a:off x="2757247" y="861970"/>
            <a:ext cx="300900" cy="300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txBox="1">
            <a:spLocks noGrp="1"/>
          </p:cNvSpPr>
          <p:nvPr>
            <p:ph type="ctrTitle"/>
          </p:nvPr>
        </p:nvSpPr>
        <p:spPr>
          <a:xfrm>
            <a:off x="2886100" y="1888150"/>
            <a:ext cx="33717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000"/>
              <a:buNone/>
              <a:defRPr sz="3000">
                <a:solidFill>
                  <a:schemeClr val="accent1"/>
                </a:solidFill>
              </a:defRPr>
            </a:lvl1pPr>
            <a:lvl2pPr lvl="1" algn="ctr" rtl="0">
              <a:spcBef>
                <a:spcPts val="0"/>
              </a:spcBef>
              <a:spcAft>
                <a:spcPts val="0"/>
              </a:spcAft>
              <a:buClr>
                <a:schemeClr val="accent1"/>
              </a:buClr>
              <a:buSzPts val="3000"/>
              <a:buNone/>
              <a:defRPr sz="3000">
                <a:solidFill>
                  <a:schemeClr val="accent1"/>
                </a:solidFill>
              </a:defRPr>
            </a:lvl2pPr>
            <a:lvl3pPr lvl="2" algn="ctr" rtl="0">
              <a:spcBef>
                <a:spcPts val="0"/>
              </a:spcBef>
              <a:spcAft>
                <a:spcPts val="0"/>
              </a:spcAft>
              <a:buClr>
                <a:schemeClr val="accent1"/>
              </a:buClr>
              <a:buSzPts val="3000"/>
              <a:buNone/>
              <a:defRPr sz="3000">
                <a:solidFill>
                  <a:schemeClr val="accent1"/>
                </a:solidFill>
              </a:defRPr>
            </a:lvl3pPr>
            <a:lvl4pPr lvl="3" algn="ctr" rtl="0">
              <a:spcBef>
                <a:spcPts val="0"/>
              </a:spcBef>
              <a:spcAft>
                <a:spcPts val="0"/>
              </a:spcAft>
              <a:buClr>
                <a:schemeClr val="accent1"/>
              </a:buClr>
              <a:buSzPts val="3000"/>
              <a:buNone/>
              <a:defRPr sz="3000">
                <a:solidFill>
                  <a:schemeClr val="accent1"/>
                </a:solidFill>
              </a:defRPr>
            </a:lvl4pPr>
            <a:lvl5pPr lvl="4" algn="ctr" rtl="0">
              <a:spcBef>
                <a:spcPts val="0"/>
              </a:spcBef>
              <a:spcAft>
                <a:spcPts val="0"/>
              </a:spcAft>
              <a:buClr>
                <a:schemeClr val="accent1"/>
              </a:buClr>
              <a:buSzPts val="3000"/>
              <a:buNone/>
              <a:defRPr sz="3000">
                <a:solidFill>
                  <a:schemeClr val="accent1"/>
                </a:solidFill>
              </a:defRPr>
            </a:lvl5pPr>
            <a:lvl6pPr lvl="5" algn="ctr" rtl="0">
              <a:spcBef>
                <a:spcPts val="0"/>
              </a:spcBef>
              <a:spcAft>
                <a:spcPts val="0"/>
              </a:spcAft>
              <a:buClr>
                <a:schemeClr val="accent1"/>
              </a:buClr>
              <a:buSzPts val="3000"/>
              <a:buNone/>
              <a:defRPr sz="3000">
                <a:solidFill>
                  <a:schemeClr val="accent1"/>
                </a:solidFill>
              </a:defRPr>
            </a:lvl6pPr>
            <a:lvl7pPr lvl="6" algn="ctr" rtl="0">
              <a:spcBef>
                <a:spcPts val="0"/>
              </a:spcBef>
              <a:spcAft>
                <a:spcPts val="0"/>
              </a:spcAft>
              <a:buClr>
                <a:schemeClr val="accent1"/>
              </a:buClr>
              <a:buSzPts val="3000"/>
              <a:buNone/>
              <a:defRPr sz="3000">
                <a:solidFill>
                  <a:schemeClr val="accent1"/>
                </a:solidFill>
              </a:defRPr>
            </a:lvl7pPr>
            <a:lvl8pPr lvl="7" algn="ctr" rtl="0">
              <a:spcBef>
                <a:spcPts val="0"/>
              </a:spcBef>
              <a:spcAft>
                <a:spcPts val="0"/>
              </a:spcAft>
              <a:buClr>
                <a:schemeClr val="accent1"/>
              </a:buClr>
              <a:buSzPts val="3000"/>
              <a:buNone/>
              <a:defRPr sz="3000">
                <a:solidFill>
                  <a:schemeClr val="accent1"/>
                </a:solidFill>
              </a:defRPr>
            </a:lvl8pPr>
            <a:lvl9pPr lvl="8" algn="ctr" rtl="0">
              <a:spcBef>
                <a:spcPts val="0"/>
              </a:spcBef>
              <a:spcAft>
                <a:spcPts val="0"/>
              </a:spcAft>
              <a:buClr>
                <a:schemeClr val="accent1"/>
              </a:buClr>
              <a:buSzPts val="3000"/>
              <a:buNone/>
              <a:defRPr sz="3000">
                <a:solidFill>
                  <a:schemeClr val="accent1"/>
                </a:solidFill>
              </a:defRPr>
            </a:lvl9pPr>
          </a:lstStyle>
          <a:p>
            <a:endParaRPr/>
          </a:p>
        </p:txBody>
      </p:sp>
      <p:sp>
        <p:nvSpPr>
          <p:cNvPr id="66" name="Google Shape;66;p3"/>
          <p:cNvSpPr txBox="1">
            <a:spLocks noGrp="1"/>
          </p:cNvSpPr>
          <p:nvPr>
            <p:ph type="subTitle" idx="1"/>
          </p:nvPr>
        </p:nvSpPr>
        <p:spPr>
          <a:xfrm>
            <a:off x="2886100" y="2916252"/>
            <a:ext cx="33717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2"/>
              </a:buClr>
              <a:buSzPts val="2000"/>
              <a:buNone/>
              <a:defRPr>
                <a:solidFill>
                  <a:schemeClr val="accent2"/>
                </a:solidFill>
              </a:defRPr>
            </a:lvl1pPr>
            <a:lvl2pPr lvl="1" algn="ctr" rtl="0">
              <a:spcBef>
                <a:spcPts val="1000"/>
              </a:spcBef>
              <a:spcAft>
                <a:spcPts val="0"/>
              </a:spcAft>
              <a:buClr>
                <a:schemeClr val="accent2"/>
              </a:buClr>
              <a:buSzPts val="3000"/>
              <a:buNone/>
              <a:defRPr sz="3000">
                <a:solidFill>
                  <a:schemeClr val="accent2"/>
                </a:solidFill>
              </a:defRPr>
            </a:lvl2pPr>
            <a:lvl3pPr lvl="2" algn="ctr" rtl="0">
              <a:spcBef>
                <a:spcPts val="1000"/>
              </a:spcBef>
              <a:spcAft>
                <a:spcPts val="0"/>
              </a:spcAft>
              <a:buClr>
                <a:schemeClr val="accent2"/>
              </a:buClr>
              <a:buSzPts val="3000"/>
              <a:buNone/>
              <a:defRPr sz="3000">
                <a:solidFill>
                  <a:schemeClr val="accent2"/>
                </a:solidFill>
              </a:defRPr>
            </a:lvl3pPr>
            <a:lvl4pPr lvl="3" algn="ctr" rtl="0">
              <a:spcBef>
                <a:spcPts val="1000"/>
              </a:spcBef>
              <a:spcAft>
                <a:spcPts val="0"/>
              </a:spcAft>
              <a:buClr>
                <a:schemeClr val="accent2"/>
              </a:buClr>
              <a:buSzPts val="3000"/>
              <a:buNone/>
              <a:defRPr sz="3000">
                <a:solidFill>
                  <a:schemeClr val="accent2"/>
                </a:solidFill>
              </a:defRPr>
            </a:lvl4pPr>
            <a:lvl5pPr lvl="4" algn="ctr" rtl="0">
              <a:spcBef>
                <a:spcPts val="1000"/>
              </a:spcBef>
              <a:spcAft>
                <a:spcPts val="0"/>
              </a:spcAft>
              <a:buClr>
                <a:schemeClr val="accent2"/>
              </a:buClr>
              <a:buSzPts val="3000"/>
              <a:buNone/>
              <a:defRPr sz="3000">
                <a:solidFill>
                  <a:schemeClr val="accent2"/>
                </a:solidFill>
              </a:defRPr>
            </a:lvl5pPr>
            <a:lvl6pPr lvl="5" algn="ctr" rtl="0">
              <a:spcBef>
                <a:spcPts val="1000"/>
              </a:spcBef>
              <a:spcAft>
                <a:spcPts val="0"/>
              </a:spcAft>
              <a:buClr>
                <a:schemeClr val="accent2"/>
              </a:buClr>
              <a:buSzPts val="3000"/>
              <a:buNone/>
              <a:defRPr sz="3000">
                <a:solidFill>
                  <a:schemeClr val="accent2"/>
                </a:solidFill>
              </a:defRPr>
            </a:lvl6pPr>
            <a:lvl7pPr lvl="6" algn="ctr" rtl="0">
              <a:spcBef>
                <a:spcPts val="1000"/>
              </a:spcBef>
              <a:spcAft>
                <a:spcPts val="0"/>
              </a:spcAft>
              <a:buClr>
                <a:schemeClr val="accent2"/>
              </a:buClr>
              <a:buSzPts val="3000"/>
              <a:buNone/>
              <a:defRPr sz="3000">
                <a:solidFill>
                  <a:schemeClr val="accent2"/>
                </a:solidFill>
              </a:defRPr>
            </a:lvl7pPr>
            <a:lvl8pPr lvl="7" algn="ctr" rtl="0">
              <a:spcBef>
                <a:spcPts val="1000"/>
              </a:spcBef>
              <a:spcAft>
                <a:spcPts val="0"/>
              </a:spcAft>
              <a:buClr>
                <a:schemeClr val="accent2"/>
              </a:buClr>
              <a:buSzPts val="3000"/>
              <a:buNone/>
              <a:defRPr sz="3000">
                <a:solidFill>
                  <a:schemeClr val="accent2"/>
                </a:solidFill>
              </a:defRPr>
            </a:lvl8pPr>
            <a:lvl9pPr lvl="8" algn="ctr" rtl="0">
              <a:spcBef>
                <a:spcPts val="1000"/>
              </a:spcBef>
              <a:spcAft>
                <a:spcPts val="1000"/>
              </a:spcAft>
              <a:buClr>
                <a:schemeClr val="accent2"/>
              </a:buClr>
              <a:buSzPts val="3000"/>
              <a:buNone/>
              <a:defRPr sz="30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67"/>
        <p:cNvGrpSpPr/>
        <p:nvPr/>
      </p:nvGrpSpPr>
      <p:grpSpPr>
        <a:xfrm>
          <a:off x="0" y="0"/>
          <a:ext cx="0" cy="0"/>
          <a:chOff x="0" y="0"/>
          <a:chExt cx="0" cy="0"/>
        </a:xfrm>
      </p:grpSpPr>
      <p:sp>
        <p:nvSpPr>
          <p:cNvPr id="68" name="Google Shape;68;p4"/>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811800" y="-194800"/>
            <a:ext cx="1520400" cy="152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4982150" y="734775"/>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469949" y="810973"/>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3109875" y="154418"/>
            <a:ext cx="508800" cy="508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5395528" y="-85690"/>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140400" y="3784204"/>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079301" y="44162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07150" y="4701449"/>
            <a:ext cx="336900" cy="3369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96576" y="412332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7800547" y="46533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8471997" y="4203227"/>
            <a:ext cx="93900" cy="939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28659" y="350927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8327788" y="4664713"/>
            <a:ext cx="382244" cy="382244"/>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154025" y="4093698"/>
            <a:ext cx="508851" cy="478711"/>
            <a:chOff x="5972700" y="2330200"/>
            <a:chExt cx="411625" cy="387275"/>
          </a:xfrm>
        </p:grpSpPr>
        <p:sp>
          <p:nvSpPr>
            <p:cNvPr id="83" name="Google Shape;83;p4"/>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4"/>
          <p:cNvGrpSpPr/>
          <p:nvPr/>
        </p:nvGrpSpPr>
        <p:grpSpPr>
          <a:xfrm>
            <a:off x="5222963" y="889722"/>
            <a:ext cx="292923" cy="464285"/>
            <a:chOff x="6718575" y="2318625"/>
            <a:chExt cx="256950" cy="407375"/>
          </a:xfrm>
        </p:grpSpPr>
        <p:sp>
          <p:nvSpPr>
            <p:cNvPr id="86" name="Google Shape;86;p4"/>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4"/>
          <p:cNvSpPr txBox="1">
            <a:spLocks noGrp="1"/>
          </p:cNvSpPr>
          <p:nvPr>
            <p:ph type="body" idx="1"/>
          </p:nvPr>
        </p:nvSpPr>
        <p:spPr>
          <a:xfrm>
            <a:off x="1242275" y="1704600"/>
            <a:ext cx="6659700" cy="8199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Clr>
                <a:schemeClr val="dk1"/>
              </a:buClr>
              <a:buSzPts val="3000"/>
              <a:buChar char="○"/>
              <a:defRPr sz="3000" i="1"/>
            </a:lvl1pPr>
            <a:lvl2pPr marL="914400" lvl="1" indent="-419100" algn="ctr" rtl="0">
              <a:spcBef>
                <a:spcPts val="1000"/>
              </a:spcBef>
              <a:spcAft>
                <a:spcPts val="0"/>
              </a:spcAft>
              <a:buClr>
                <a:schemeClr val="dk1"/>
              </a:buClr>
              <a:buSzPts val="3000"/>
              <a:buChar char="◦"/>
              <a:defRPr sz="3000" i="1"/>
            </a:lvl2pPr>
            <a:lvl3pPr marL="1371600" lvl="2" indent="-419100" algn="ctr" rtl="0">
              <a:spcBef>
                <a:spcPts val="1000"/>
              </a:spcBef>
              <a:spcAft>
                <a:spcPts val="0"/>
              </a:spcAft>
              <a:buClr>
                <a:schemeClr val="dk1"/>
              </a:buClr>
              <a:buSzPts val="3000"/>
              <a:buChar char="◦"/>
              <a:defRPr sz="3000" i="1"/>
            </a:lvl3pPr>
            <a:lvl4pPr marL="1828800" lvl="3" indent="-419100" algn="ctr" rtl="0">
              <a:spcBef>
                <a:spcPts val="1000"/>
              </a:spcBef>
              <a:spcAft>
                <a:spcPts val="0"/>
              </a:spcAft>
              <a:buSzPts val="3000"/>
              <a:buChar char="◦"/>
              <a:defRPr sz="3000" i="1"/>
            </a:lvl4pPr>
            <a:lvl5pPr marL="2286000" lvl="4" indent="-419100" algn="ctr" rtl="0">
              <a:spcBef>
                <a:spcPts val="1000"/>
              </a:spcBef>
              <a:spcAft>
                <a:spcPts val="0"/>
              </a:spcAft>
              <a:buSzPts val="3000"/>
              <a:buChar char="◦"/>
              <a:defRPr sz="3000" i="1"/>
            </a:lvl5pPr>
            <a:lvl6pPr marL="2743200" lvl="5" indent="-419100" algn="ctr" rtl="0">
              <a:spcBef>
                <a:spcPts val="1000"/>
              </a:spcBef>
              <a:spcAft>
                <a:spcPts val="0"/>
              </a:spcAft>
              <a:buSzPts val="3000"/>
              <a:buChar char="◦"/>
              <a:defRPr sz="3000" i="1"/>
            </a:lvl6pPr>
            <a:lvl7pPr marL="3200400" lvl="6" indent="-419100" algn="ctr" rtl="0">
              <a:spcBef>
                <a:spcPts val="1000"/>
              </a:spcBef>
              <a:spcAft>
                <a:spcPts val="0"/>
              </a:spcAft>
              <a:buSzPts val="3000"/>
              <a:buChar char="◦"/>
              <a:defRPr sz="3000" i="1"/>
            </a:lvl7pPr>
            <a:lvl8pPr marL="3657600" lvl="7" indent="-419100" algn="ctr" rtl="0">
              <a:spcBef>
                <a:spcPts val="1000"/>
              </a:spcBef>
              <a:spcAft>
                <a:spcPts val="0"/>
              </a:spcAft>
              <a:buSzPts val="3000"/>
              <a:buChar char="◦"/>
              <a:defRPr sz="3000" i="1"/>
            </a:lvl8pPr>
            <a:lvl9pPr marL="4114800" lvl="8" indent="-419100" algn="ctr">
              <a:spcBef>
                <a:spcPts val="1000"/>
              </a:spcBef>
              <a:spcAft>
                <a:spcPts val="1000"/>
              </a:spcAft>
              <a:buSzPts val="3000"/>
              <a:buChar char="◦"/>
              <a:defRPr sz="3000" i="1"/>
            </a:lvl9pPr>
          </a:lstStyle>
          <a:p>
            <a:endParaRPr/>
          </a:p>
        </p:txBody>
      </p:sp>
      <p:sp>
        <p:nvSpPr>
          <p:cNvPr id="95" name="Google Shape;95;p4"/>
          <p:cNvSpPr txBox="1"/>
          <p:nvPr/>
        </p:nvSpPr>
        <p:spPr>
          <a:xfrm>
            <a:off x="3593400" y="8930"/>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FFFFFF"/>
                </a:solidFill>
              </a:rPr>
              <a:t>“</a:t>
            </a:r>
            <a:endParaRPr sz="9600" b="1">
              <a:solidFill>
                <a:srgbClr val="FFFFFF"/>
              </a:solidFill>
            </a:endParaRPr>
          </a:p>
        </p:txBody>
      </p:sp>
      <p:sp>
        <p:nvSpPr>
          <p:cNvPr id="96" name="Google Shape;96;p4"/>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27"/>
        <p:cNvGrpSpPr/>
        <p:nvPr/>
      </p:nvGrpSpPr>
      <p:grpSpPr>
        <a:xfrm>
          <a:off x="0" y="0"/>
          <a:ext cx="0" cy="0"/>
          <a:chOff x="0" y="0"/>
          <a:chExt cx="0" cy="0"/>
        </a:xfrm>
      </p:grpSpPr>
      <p:sp>
        <p:nvSpPr>
          <p:cNvPr id="128" name="Google Shape;128;p6"/>
          <p:cNvSpPr/>
          <p:nvPr/>
        </p:nvSpPr>
        <p:spPr>
          <a:xfrm>
            <a:off x="407150" y="407075"/>
            <a:ext cx="8329800" cy="4329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167025" y="559475"/>
            <a:ext cx="2630400" cy="2630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6"/>
          <p:cNvSpPr/>
          <p:nvPr/>
        </p:nvSpPr>
        <p:spPr>
          <a:xfrm>
            <a:off x="1812100" y="27140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6"/>
          <p:cNvSpPr/>
          <p:nvPr/>
        </p:nvSpPr>
        <p:spPr>
          <a:xfrm>
            <a:off x="1704597" y="-129655"/>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6"/>
          <p:cNvSpPr/>
          <p:nvPr/>
        </p:nvSpPr>
        <p:spPr>
          <a:xfrm>
            <a:off x="228600" y="2887250"/>
            <a:ext cx="605400" cy="605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6"/>
          <p:cNvSpPr/>
          <p:nvPr/>
        </p:nvSpPr>
        <p:spPr>
          <a:xfrm>
            <a:off x="1522903" y="3162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6"/>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8507494" y="2981146"/>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91939" y="288725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6"/>
          <p:cNvGrpSpPr/>
          <p:nvPr/>
        </p:nvGrpSpPr>
        <p:grpSpPr>
          <a:xfrm>
            <a:off x="8142375" y="4477573"/>
            <a:ext cx="508851" cy="478711"/>
            <a:chOff x="5972700" y="2330200"/>
            <a:chExt cx="411625" cy="387275"/>
          </a:xfrm>
        </p:grpSpPr>
        <p:sp>
          <p:nvSpPr>
            <p:cNvPr id="143" name="Google Shape;143;p6"/>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6"/>
          <p:cNvGrpSpPr/>
          <p:nvPr/>
        </p:nvGrpSpPr>
        <p:grpSpPr>
          <a:xfrm>
            <a:off x="2139871" y="482540"/>
            <a:ext cx="398658" cy="631920"/>
            <a:chOff x="6718575" y="2318625"/>
            <a:chExt cx="256950" cy="407375"/>
          </a:xfrm>
        </p:grpSpPr>
        <p:sp>
          <p:nvSpPr>
            <p:cNvPr id="146" name="Google Shape;146;p6"/>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6"/>
          <p:cNvSpPr txBox="1">
            <a:spLocks noGrp="1"/>
          </p:cNvSpPr>
          <p:nvPr>
            <p:ph type="title"/>
          </p:nvPr>
        </p:nvSpPr>
        <p:spPr>
          <a:xfrm>
            <a:off x="144075" y="559475"/>
            <a:ext cx="2142000" cy="26304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5" name="Google Shape;155;p6"/>
          <p:cNvSpPr txBox="1">
            <a:spLocks noGrp="1"/>
          </p:cNvSpPr>
          <p:nvPr>
            <p:ph type="body" idx="1"/>
          </p:nvPr>
        </p:nvSpPr>
        <p:spPr>
          <a:xfrm>
            <a:off x="2830925" y="1200150"/>
            <a:ext cx="25164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6" name="Google Shape;156;p6"/>
          <p:cNvSpPr txBox="1">
            <a:spLocks noGrp="1"/>
          </p:cNvSpPr>
          <p:nvPr>
            <p:ph type="body" idx="2"/>
          </p:nvPr>
        </p:nvSpPr>
        <p:spPr>
          <a:xfrm>
            <a:off x="5651044" y="1200150"/>
            <a:ext cx="2671500" cy="3120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157" name="Google Shape;157;p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273"/>
        <p:cNvGrpSpPr/>
        <p:nvPr/>
      </p:nvGrpSpPr>
      <p:grpSpPr>
        <a:xfrm>
          <a:off x="0" y="0"/>
          <a:ext cx="0" cy="0"/>
          <a:chOff x="0" y="0"/>
          <a:chExt cx="0" cy="0"/>
        </a:xfrm>
      </p:grpSpPr>
      <p:sp>
        <p:nvSpPr>
          <p:cNvPr id="274" name="Google Shape;274;p11"/>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217850" y="171250"/>
            <a:ext cx="1054200" cy="1054200"/>
          </a:xfrm>
          <a:prstGeom prst="ellipse">
            <a:avLst/>
          </a:prstGeom>
          <a:solidFill>
            <a:srgbClr val="FFB600">
              <a:alpha val="79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11"/>
          <p:cNvGrpSpPr/>
          <p:nvPr/>
        </p:nvGrpSpPr>
        <p:grpSpPr>
          <a:xfrm>
            <a:off x="8142375" y="4477573"/>
            <a:ext cx="508851" cy="478711"/>
            <a:chOff x="5972700" y="2330200"/>
            <a:chExt cx="411625" cy="387275"/>
          </a:xfrm>
        </p:grpSpPr>
        <p:sp>
          <p:nvSpPr>
            <p:cNvPr id="289" name="Google Shape;289;p11"/>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11"/>
          <p:cNvGrpSpPr/>
          <p:nvPr/>
        </p:nvGrpSpPr>
        <p:grpSpPr>
          <a:xfrm>
            <a:off x="545621" y="382390"/>
            <a:ext cx="398658" cy="631920"/>
            <a:chOff x="6718575" y="2318625"/>
            <a:chExt cx="256950" cy="407375"/>
          </a:xfrm>
        </p:grpSpPr>
        <p:sp>
          <p:nvSpPr>
            <p:cNvPr id="292" name="Google Shape;292;p11"/>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1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Aqua">
  <p:cSld name="BLANK_1">
    <p:spTree>
      <p:nvGrpSpPr>
        <p:cNvPr id="1" name="Shape 301"/>
        <p:cNvGrpSpPr/>
        <p:nvPr/>
      </p:nvGrpSpPr>
      <p:grpSpPr>
        <a:xfrm>
          <a:off x="0" y="0"/>
          <a:ext cx="0" cy="0"/>
          <a:chOff x="0" y="0"/>
          <a:chExt cx="0" cy="0"/>
        </a:xfrm>
      </p:grpSpPr>
      <p:sp>
        <p:nvSpPr>
          <p:cNvPr id="302" name="Google Shape;302;p12"/>
          <p:cNvSpPr/>
          <p:nvPr/>
        </p:nvSpPr>
        <p:spPr>
          <a:xfrm>
            <a:off x="407150" y="407075"/>
            <a:ext cx="8329800" cy="432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2"/>
          <p:cNvSpPr/>
          <p:nvPr/>
        </p:nvSpPr>
        <p:spPr>
          <a:xfrm>
            <a:off x="-117275" y="847257"/>
            <a:ext cx="605400" cy="6054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2"/>
          <p:cNvSpPr/>
          <p:nvPr/>
        </p:nvSpPr>
        <p:spPr>
          <a:xfrm>
            <a:off x="217850" y="171250"/>
            <a:ext cx="1054200" cy="10542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2"/>
          <p:cNvSpPr/>
          <p:nvPr/>
        </p:nvSpPr>
        <p:spPr>
          <a:xfrm>
            <a:off x="1397225" y="337514"/>
            <a:ext cx="136800" cy="1368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2"/>
          <p:cNvSpPr/>
          <p:nvPr/>
        </p:nvSpPr>
        <p:spPr>
          <a:xfrm>
            <a:off x="488128" y="133448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2"/>
          <p:cNvSpPr/>
          <p:nvPr/>
        </p:nvSpPr>
        <p:spPr>
          <a:xfrm>
            <a:off x="7847950" y="4168079"/>
            <a:ext cx="1097700" cy="1097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2"/>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2"/>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2"/>
          <p:cNvSpPr/>
          <p:nvPr/>
        </p:nvSpPr>
        <p:spPr>
          <a:xfrm>
            <a:off x="8622049" y="3872635"/>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2"/>
          <p:cNvSpPr/>
          <p:nvPr/>
        </p:nvSpPr>
        <p:spPr>
          <a:xfrm>
            <a:off x="7550022" y="480165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2"/>
          <p:cNvSpPr/>
          <p:nvPr/>
        </p:nvSpPr>
        <p:spPr>
          <a:xfrm>
            <a:off x="7325661" y="4674667"/>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2"/>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2"/>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2"/>
          <p:cNvGrpSpPr/>
          <p:nvPr/>
        </p:nvGrpSpPr>
        <p:grpSpPr>
          <a:xfrm>
            <a:off x="8142375" y="4477573"/>
            <a:ext cx="508851" cy="478711"/>
            <a:chOff x="5972700" y="2330200"/>
            <a:chExt cx="411625" cy="387275"/>
          </a:xfrm>
        </p:grpSpPr>
        <p:sp>
          <p:nvSpPr>
            <p:cNvPr id="317" name="Google Shape;317;p12"/>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2"/>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12"/>
          <p:cNvGrpSpPr/>
          <p:nvPr/>
        </p:nvGrpSpPr>
        <p:grpSpPr>
          <a:xfrm>
            <a:off x="545621" y="382390"/>
            <a:ext cx="398658" cy="631920"/>
            <a:chOff x="6718575" y="2318625"/>
            <a:chExt cx="256950" cy="407375"/>
          </a:xfrm>
        </p:grpSpPr>
        <p:sp>
          <p:nvSpPr>
            <p:cNvPr id="320" name="Google Shape;320;p1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2"/>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Yellow">
  <p:cSld name="BLANK_1_1">
    <p:spTree>
      <p:nvGrpSpPr>
        <p:cNvPr id="1" name="Shape 329"/>
        <p:cNvGrpSpPr/>
        <p:nvPr/>
      </p:nvGrpSpPr>
      <p:grpSpPr>
        <a:xfrm>
          <a:off x="0" y="0"/>
          <a:ext cx="0" cy="0"/>
          <a:chOff x="0" y="0"/>
          <a:chExt cx="0" cy="0"/>
        </a:xfrm>
      </p:grpSpPr>
      <p:sp>
        <p:nvSpPr>
          <p:cNvPr id="330" name="Google Shape;330;p13"/>
          <p:cNvSpPr/>
          <p:nvPr/>
        </p:nvSpPr>
        <p:spPr>
          <a:xfrm>
            <a:off x="407150" y="407075"/>
            <a:ext cx="8329800" cy="432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a:off x="-117275" y="847257"/>
            <a:ext cx="605400" cy="6054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217850" y="171250"/>
            <a:ext cx="1054200" cy="10542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3"/>
          <p:cNvSpPr/>
          <p:nvPr/>
        </p:nvSpPr>
        <p:spPr>
          <a:xfrm>
            <a:off x="7847950" y="4168079"/>
            <a:ext cx="1097700" cy="10977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3"/>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3"/>
          <p:cNvSpPr/>
          <p:nvPr/>
        </p:nvSpPr>
        <p:spPr>
          <a:xfrm>
            <a:off x="8094101" y="3973940"/>
            <a:ext cx="413400" cy="413400"/>
          </a:xfrm>
          <a:prstGeom prst="ellipse">
            <a:avLst/>
          </a:prstGeom>
          <a:solidFill>
            <a:srgbClr val="FC4540">
              <a:alpha val="7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3"/>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3"/>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3"/>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3"/>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3"/>
          <p:cNvSpPr/>
          <p:nvPr/>
        </p:nvSpPr>
        <p:spPr>
          <a:xfrm>
            <a:off x="8726411" y="3200065"/>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13"/>
          <p:cNvGrpSpPr/>
          <p:nvPr/>
        </p:nvGrpSpPr>
        <p:grpSpPr>
          <a:xfrm>
            <a:off x="8142375" y="4477573"/>
            <a:ext cx="508851" cy="478711"/>
            <a:chOff x="5972700" y="2330200"/>
            <a:chExt cx="411625" cy="387275"/>
          </a:xfrm>
        </p:grpSpPr>
        <p:sp>
          <p:nvSpPr>
            <p:cNvPr id="345" name="Google Shape;345;p13"/>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3"/>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3"/>
          <p:cNvGrpSpPr/>
          <p:nvPr/>
        </p:nvGrpSpPr>
        <p:grpSpPr>
          <a:xfrm>
            <a:off x="545621" y="382390"/>
            <a:ext cx="398658" cy="631920"/>
            <a:chOff x="6718575" y="2318625"/>
            <a:chExt cx="256950" cy="407375"/>
          </a:xfrm>
        </p:grpSpPr>
        <p:sp>
          <p:nvSpPr>
            <p:cNvPr id="348" name="Google Shape;348;p1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6" name="Google Shape;356;p13"/>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1pPr>
            <a:lvl2pPr marL="914400" lvl="1"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2pPr>
            <a:lvl3pPr marL="1371600" lvl="2" indent="-355600">
              <a:spcBef>
                <a:spcPts val="1000"/>
              </a:spcBef>
              <a:spcAft>
                <a:spcPts val="0"/>
              </a:spcAft>
              <a:buClr>
                <a:schemeClr val="dk2"/>
              </a:buClr>
              <a:buSzPts val="2000"/>
              <a:buFont typeface="Lato Light"/>
              <a:buChar char="◦"/>
              <a:defRPr sz="2000">
                <a:solidFill>
                  <a:schemeClr val="dk1"/>
                </a:solidFill>
                <a:latin typeface="Lato Light"/>
                <a:ea typeface="Lato Light"/>
                <a:cs typeface="Lato Light"/>
                <a:sym typeface="Lato Light"/>
              </a:defRPr>
            </a:lvl3pPr>
            <a:lvl4pPr marL="1828800" lvl="3"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4pPr>
            <a:lvl5pPr marL="2286000" lvl="4"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5pPr>
            <a:lvl6pPr marL="2743200" lvl="5"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6pPr>
            <a:lvl7pPr marL="3200400" lvl="6"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7pPr>
            <a:lvl8pPr marL="3657600" lvl="7" indent="-355600">
              <a:spcBef>
                <a:spcPts val="1000"/>
              </a:spcBef>
              <a:spcAft>
                <a:spcPts val="0"/>
              </a:spcAft>
              <a:buClr>
                <a:schemeClr val="dk1"/>
              </a:buClr>
              <a:buSzPts val="2000"/>
              <a:buFont typeface="Lato Light"/>
              <a:buChar char="◦"/>
              <a:defRPr sz="2000">
                <a:solidFill>
                  <a:schemeClr val="dk1"/>
                </a:solidFill>
                <a:latin typeface="Lato Light"/>
                <a:ea typeface="Lato Light"/>
                <a:cs typeface="Lato Light"/>
                <a:sym typeface="Lato Light"/>
              </a:defRPr>
            </a:lvl8pPr>
            <a:lvl9pPr marL="4114800" lvl="8" indent="-355600">
              <a:spcBef>
                <a:spcPts val="1000"/>
              </a:spcBef>
              <a:spcAft>
                <a:spcPts val="1000"/>
              </a:spcAft>
              <a:buClr>
                <a:schemeClr val="dk1"/>
              </a:buClr>
              <a:buSzPts val="2000"/>
              <a:buFont typeface="Lato Light"/>
              <a:buChar char="◦"/>
              <a:defRPr sz="2000">
                <a:solidFill>
                  <a:schemeClr val="dk1"/>
                </a:solidFill>
                <a:latin typeface="Lato Light"/>
                <a:ea typeface="Lato Light"/>
                <a:cs typeface="Lato Light"/>
                <a:sym typeface="Lato Light"/>
              </a:defRPr>
            </a:lvl9pPr>
          </a:lstStyle>
          <a:p>
            <a:endParaRPr/>
          </a:p>
        </p:txBody>
      </p:sp>
      <p:sp>
        <p:nvSpPr>
          <p:cNvPr id="7" name="Google Shape;7;p1"/>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1pPr>
            <a:lvl2pPr lvl="1">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2pPr>
            <a:lvl3pPr lvl="2">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3pPr>
            <a:lvl4pPr lvl="3">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4pPr>
            <a:lvl5pPr lvl="4">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5pPr>
            <a:lvl6pPr lvl="5">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6pPr>
            <a:lvl7pPr lvl="6">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7pPr>
            <a:lvl8pPr lvl="7">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8pPr>
            <a:lvl9pPr lvl="8">
              <a:spcBef>
                <a:spcPts val="0"/>
              </a:spcBef>
              <a:spcAft>
                <a:spcPts val="0"/>
              </a:spcAft>
              <a:buClr>
                <a:schemeClr val="lt1"/>
              </a:buClr>
              <a:buSzPts val="2000"/>
              <a:buFont typeface="Roboto Slab Regular"/>
              <a:buNone/>
              <a:defRPr sz="2000">
                <a:solidFill>
                  <a:schemeClr val="lt1"/>
                </a:solidFill>
                <a:latin typeface="Roboto Slab Regular"/>
                <a:ea typeface="Roboto Slab Regular"/>
                <a:cs typeface="Roboto Slab Regular"/>
                <a:sym typeface="Roboto Slab Regular"/>
              </a:defRPr>
            </a:lvl9pPr>
          </a:lstStyle>
          <a:p>
            <a:endParaRPr/>
          </a:p>
        </p:txBody>
      </p:sp>
      <p:sp>
        <p:nvSpPr>
          <p:cNvPr id="8" name="Google Shape;8;p1"/>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lvl="0" algn="r">
              <a:buNone/>
              <a:defRPr sz="1200">
                <a:solidFill>
                  <a:schemeClr val="dk2"/>
                </a:solidFill>
                <a:latin typeface="Lato Light"/>
                <a:ea typeface="Lato Light"/>
                <a:cs typeface="Lato Light"/>
                <a:sym typeface="Lato Light"/>
              </a:defRPr>
            </a:lvl1pPr>
            <a:lvl2pPr lvl="1" algn="r">
              <a:buNone/>
              <a:defRPr sz="1200">
                <a:solidFill>
                  <a:schemeClr val="dk2"/>
                </a:solidFill>
                <a:latin typeface="Lato Light"/>
                <a:ea typeface="Lato Light"/>
                <a:cs typeface="Lato Light"/>
                <a:sym typeface="Lato Light"/>
              </a:defRPr>
            </a:lvl2pPr>
            <a:lvl3pPr lvl="2" algn="r">
              <a:buNone/>
              <a:defRPr sz="1200">
                <a:solidFill>
                  <a:schemeClr val="dk2"/>
                </a:solidFill>
                <a:latin typeface="Lato Light"/>
                <a:ea typeface="Lato Light"/>
                <a:cs typeface="Lato Light"/>
                <a:sym typeface="Lato Light"/>
              </a:defRPr>
            </a:lvl3pPr>
            <a:lvl4pPr lvl="3" algn="r">
              <a:buNone/>
              <a:defRPr sz="1200">
                <a:solidFill>
                  <a:schemeClr val="dk2"/>
                </a:solidFill>
                <a:latin typeface="Lato Light"/>
                <a:ea typeface="Lato Light"/>
                <a:cs typeface="Lato Light"/>
                <a:sym typeface="Lato Light"/>
              </a:defRPr>
            </a:lvl4pPr>
            <a:lvl5pPr lvl="4" algn="r">
              <a:buNone/>
              <a:defRPr sz="1200">
                <a:solidFill>
                  <a:schemeClr val="dk2"/>
                </a:solidFill>
                <a:latin typeface="Lato Light"/>
                <a:ea typeface="Lato Light"/>
                <a:cs typeface="Lato Light"/>
                <a:sym typeface="Lato Light"/>
              </a:defRPr>
            </a:lvl5pPr>
            <a:lvl6pPr lvl="5" algn="r">
              <a:buNone/>
              <a:defRPr sz="1200">
                <a:solidFill>
                  <a:schemeClr val="dk2"/>
                </a:solidFill>
                <a:latin typeface="Lato Light"/>
                <a:ea typeface="Lato Light"/>
                <a:cs typeface="Lato Light"/>
                <a:sym typeface="Lato Light"/>
              </a:defRPr>
            </a:lvl6pPr>
            <a:lvl7pPr lvl="6" algn="r">
              <a:buNone/>
              <a:defRPr sz="1200">
                <a:solidFill>
                  <a:schemeClr val="dk2"/>
                </a:solidFill>
                <a:latin typeface="Lato Light"/>
                <a:ea typeface="Lato Light"/>
                <a:cs typeface="Lato Light"/>
                <a:sym typeface="Lato Light"/>
              </a:defRPr>
            </a:lvl7pPr>
            <a:lvl8pPr lvl="7" algn="r">
              <a:buNone/>
              <a:defRPr sz="1200">
                <a:solidFill>
                  <a:schemeClr val="dk2"/>
                </a:solidFill>
                <a:latin typeface="Lato Light"/>
                <a:ea typeface="Lato Light"/>
                <a:cs typeface="Lato Light"/>
                <a:sym typeface="Lato Light"/>
              </a:defRPr>
            </a:lvl8pPr>
            <a:lvl9pPr lvl="8" algn="r">
              <a:buNone/>
              <a:defRPr sz="1200">
                <a:solidFill>
                  <a:schemeClr val="dk2"/>
                </a:solidFill>
                <a:latin typeface="Lato Light"/>
                <a:ea typeface="Lato Light"/>
                <a:cs typeface="Lato Light"/>
                <a:sym typeface="Lato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7" r:id="rId5"/>
    <p:sldLayoutId id="2147483658" r:id="rId6"/>
    <p:sldLayoutId id="2147483659"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chemeClr val="accent5">
                    <a:lumMod val="50000"/>
                  </a:schemeClr>
                </a:solidFill>
                <a:latin typeface="Gabriola" panose="04040605051002020D02" pitchFamily="82" charset="0"/>
              </a:rPr>
              <a:t>Algorithm</a:t>
            </a:r>
            <a:endParaRPr sz="4800" b="1" dirty="0">
              <a:solidFill>
                <a:schemeClr val="accent5">
                  <a:lumMod val="50000"/>
                </a:schemeClr>
              </a:solidFill>
              <a:latin typeface="Gabriola" panose="04040605051002020D02" pitchFamily="82" charset="0"/>
            </a:endParaRPr>
          </a:p>
        </p:txBody>
      </p:sp>
    </p:spTree>
    <p:extLst>
      <p:ext uri="{BB962C8B-B14F-4D97-AF65-F5344CB8AC3E}">
        <p14:creationId xmlns:p14="http://schemas.microsoft.com/office/powerpoint/2010/main" val="346844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70757" y="614863"/>
            <a:ext cx="241406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latin typeface="Gabriola" panose="04040605051002020D02" pitchFamily="82" charset="0"/>
              </a:rPr>
              <a:t>Writing Phase</a:t>
            </a:r>
            <a:endParaRPr sz="5400" b="1" dirty="0">
              <a:solidFill>
                <a:schemeClr val="accent5"/>
              </a:solidFill>
              <a:latin typeface="Gabriola" panose="04040605051002020D02" pitchFamily="82" charset="0"/>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Rectangle 1"/>
          <p:cNvSpPr>
            <a:spLocks noGrp="1" noChangeArrowheads="1"/>
          </p:cNvSpPr>
          <p:nvPr>
            <p:ph type="body" idx="1"/>
          </p:nvPr>
        </p:nvSpPr>
        <p:spPr bwMode="auto">
          <a:xfrm>
            <a:off x="2414068" y="1831258"/>
            <a:ext cx="551465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342900" lvl="0">
              <a:buClrTx/>
              <a:buSzTx/>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Basically algorithm is written in a modular approach. </a:t>
            </a:r>
          </a:p>
          <a:p>
            <a:pPr marL="342900" lvl="0">
              <a:buClrTx/>
              <a:buSzTx/>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Algorithm is written to solve a problem</a:t>
            </a:r>
          </a:p>
          <a:p>
            <a:pPr marL="342900" lvl="0">
              <a:buClrTx/>
              <a:buSzTx/>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To make clear every step in the algorithm, </a:t>
            </a:r>
          </a:p>
          <a:p>
            <a:pPr marL="0" lvl="0" indent="0">
              <a:buClrTx/>
              <a:buSzTx/>
              <a:buNone/>
            </a:pPr>
            <a:r>
              <a:rPr lang="en-US" sz="2400" b="1" dirty="0">
                <a:solidFill>
                  <a:schemeClr val="accent5">
                    <a:lumMod val="50000"/>
                  </a:schemeClr>
                </a:solidFill>
                <a:latin typeface="Gabriola" panose="04040605051002020D02" pitchFamily="82" charset="0"/>
              </a:rPr>
              <a:t>	write comments wherever necessary.</a:t>
            </a:r>
            <a:endParaRPr kumimoji="0" lang="en-US" sz="2400" b="1" i="0" u="none" strike="noStrike" cap="none" normalizeH="0" baseline="0" dirty="0">
              <a:ln>
                <a:noFill/>
              </a:ln>
              <a:solidFill>
                <a:schemeClr val="accent5">
                  <a:lumMod val="50000"/>
                </a:schemeClr>
              </a:solidFill>
              <a:effectLst/>
              <a:latin typeface="Gabriola" panose="04040605051002020D02" pitchFamily="82" charset="0"/>
            </a:endParaRPr>
          </a:p>
        </p:txBody>
      </p:sp>
    </p:spTree>
    <p:extLst>
      <p:ext uri="{BB962C8B-B14F-4D97-AF65-F5344CB8AC3E}">
        <p14:creationId xmlns:p14="http://schemas.microsoft.com/office/powerpoint/2010/main" val="3174503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0" y="550663"/>
            <a:ext cx="241406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latin typeface="Gabriola" panose="04040605051002020D02" pitchFamily="82" charset="0"/>
              </a:rPr>
              <a:t>Testing Phase</a:t>
            </a:r>
            <a:endParaRPr sz="5400" b="1" dirty="0">
              <a:solidFill>
                <a:schemeClr val="accent5"/>
              </a:solidFill>
              <a:latin typeface="Gabriola" panose="04040605051002020D02" pitchFamily="82" charset="0"/>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Rectangle 1"/>
          <p:cNvSpPr>
            <a:spLocks noGrp="1" noChangeArrowheads="1"/>
          </p:cNvSpPr>
          <p:nvPr>
            <p:ph type="body" idx="1"/>
          </p:nvPr>
        </p:nvSpPr>
        <p:spPr bwMode="auto">
          <a:xfrm>
            <a:off x="2443779" y="1700432"/>
            <a:ext cx="564449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lvl="0" indent="0">
              <a:buClrTx/>
              <a:buSzTx/>
              <a:buNone/>
            </a:pPr>
            <a:r>
              <a:rPr lang="en-US" sz="2800" b="1" dirty="0">
                <a:solidFill>
                  <a:schemeClr val="accent5">
                    <a:lumMod val="50000"/>
                  </a:schemeClr>
                </a:solidFill>
                <a:latin typeface="Gabriola" panose="04040605051002020D02" pitchFamily="82" charset="0"/>
              </a:rPr>
              <a:t>After writing an algorithm, it is necessary to check </a:t>
            </a:r>
          </a:p>
          <a:p>
            <a:pPr marL="0" lvl="0" indent="0">
              <a:buClrTx/>
              <a:buSzTx/>
              <a:buNone/>
            </a:pPr>
            <a:r>
              <a:rPr lang="en-US" sz="2800" b="1" dirty="0">
                <a:solidFill>
                  <a:schemeClr val="accent5">
                    <a:lumMod val="50000"/>
                  </a:schemeClr>
                </a:solidFill>
                <a:latin typeface="Gabriola" panose="04040605051002020D02" pitchFamily="82" charset="0"/>
              </a:rPr>
              <a:t>that the algorithm gives a correct result </a:t>
            </a:r>
          </a:p>
          <a:p>
            <a:pPr marL="0" lvl="0" indent="0">
              <a:buClrTx/>
              <a:buSzTx/>
              <a:buNone/>
            </a:pPr>
            <a:r>
              <a:rPr lang="en-US" sz="2800" b="1" dirty="0">
                <a:solidFill>
                  <a:schemeClr val="accent5">
                    <a:lumMod val="50000"/>
                  </a:schemeClr>
                </a:solidFill>
                <a:latin typeface="Gabriola" panose="04040605051002020D02" pitchFamily="82" charset="0"/>
              </a:rPr>
              <a:t>for every valid input.</a:t>
            </a:r>
            <a:endParaRPr kumimoji="0" lang="en-US" sz="2800" b="1" i="0" u="none" strike="noStrike" cap="none" normalizeH="0" baseline="0" dirty="0">
              <a:ln>
                <a:noFill/>
              </a:ln>
              <a:solidFill>
                <a:schemeClr val="accent5">
                  <a:lumMod val="50000"/>
                </a:schemeClr>
              </a:solidFill>
              <a:effectLst/>
              <a:latin typeface="Gabriola" panose="04040605051002020D02" pitchFamily="82" charset="0"/>
            </a:endParaRPr>
          </a:p>
        </p:txBody>
      </p:sp>
    </p:spTree>
    <p:extLst>
      <p:ext uri="{BB962C8B-B14F-4D97-AF65-F5344CB8AC3E}">
        <p14:creationId xmlns:p14="http://schemas.microsoft.com/office/powerpoint/2010/main" val="185394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0" y="550663"/>
            <a:ext cx="241406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latin typeface="Gabriola" panose="04040605051002020D02" pitchFamily="82" charset="0"/>
              </a:rPr>
              <a:t>AnalyzingPhase</a:t>
            </a:r>
            <a:endParaRPr sz="5400" b="1" dirty="0">
              <a:solidFill>
                <a:schemeClr val="accent5"/>
              </a:solidFill>
              <a:latin typeface="Gabriola" panose="04040605051002020D02" pitchFamily="82" charset="0"/>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Rectangle 1"/>
          <p:cNvSpPr>
            <a:spLocks noGrp="1" noChangeArrowheads="1"/>
          </p:cNvSpPr>
          <p:nvPr>
            <p:ph type="body" idx="1"/>
          </p:nvPr>
        </p:nvSpPr>
        <p:spPr bwMode="auto">
          <a:xfrm>
            <a:off x="2477169" y="1610174"/>
            <a:ext cx="618951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lvl="0" indent="0">
              <a:buClrTx/>
              <a:buSzTx/>
              <a:buNone/>
            </a:pPr>
            <a:r>
              <a:rPr lang="en-US" sz="2800" b="1" dirty="0">
                <a:solidFill>
                  <a:schemeClr val="accent5">
                    <a:lumMod val="50000"/>
                  </a:schemeClr>
                </a:solidFill>
                <a:latin typeface="Gabriola" panose="04040605051002020D02" pitchFamily="82" charset="0"/>
              </a:rPr>
              <a:t>After testing an algorithm, it is required to analyze </a:t>
            </a:r>
          </a:p>
          <a:p>
            <a:pPr marL="0" lvl="0" indent="0">
              <a:buClrTx/>
              <a:buSzTx/>
              <a:buNone/>
            </a:pPr>
            <a:r>
              <a:rPr lang="en-US" sz="2800" b="1" dirty="0">
                <a:solidFill>
                  <a:schemeClr val="accent5">
                    <a:lumMod val="50000"/>
                  </a:schemeClr>
                </a:solidFill>
                <a:latin typeface="Gabriola" panose="04040605051002020D02" pitchFamily="82" charset="0"/>
              </a:rPr>
              <a:t>how much time and space takes the algorithm. </a:t>
            </a:r>
          </a:p>
          <a:p>
            <a:pPr marL="0" lvl="0" indent="0">
              <a:buClrTx/>
              <a:buSzTx/>
              <a:buNone/>
            </a:pPr>
            <a:r>
              <a:rPr lang="en-US" sz="2800" b="1" dirty="0">
                <a:solidFill>
                  <a:schemeClr val="accent5">
                    <a:lumMod val="50000"/>
                  </a:schemeClr>
                </a:solidFill>
                <a:latin typeface="Gabriola" panose="04040605051002020D02" pitchFamily="82" charset="0"/>
              </a:rPr>
              <a:t>So, it is mainly used to analyze the time complexity and </a:t>
            </a:r>
          </a:p>
          <a:p>
            <a:pPr marL="0" lvl="0" indent="0">
              <a:buClrTx/>
              <a:buSzTx/>
              <a:buNone/>
            </a:pPr>
            <a:r>
              <a:rPr lang="en-US" sz="2800" b="1" dirty="0">
                <a:solidFill>
                  <a:schemeClr val="accent5">
                    <a:lumMod val="50000"/>
                  </a:schemeClr>
                </a:solidFill>
                <a:latin typeface="Gabriola" panose="04040605051002020D02" pitchFamily="82" charset="0"/>
              </a:rPr>
              <a:t>space complexity of the algorithm.</a:t>
            </a:r>
            <a:endParaRPr kumimoji="0" lang="en-US" sz="2800" b="1" i="0" u="none" strike="noStrike" cap="none" normalizeH="0" baseline="0" dirty="0">
              <a:ln>
                <a:noFill/>
              </a:ln>
              <a:solidFill>
                <a:schemeClr val="accent5">
                  <a:lumMod val="50000"/>
                </a:schemeClr>
              </a:solidFill>
              <a:effectLst/>
              <a:latin typeface="Gabriola" panose="04040605051002020D02" pitchFamily="82" charset="0"/>
            </a:endParaRPr>
          </a:p>
        </p:txBody>
      </p:sp>
    </p:spTree>
    <p:extLst>
      <p:ext uri="{BB962C8B-B14F-4D97-AF65-F5344CB8AC3E}">
        <p14:creationId xmlns:p14="http://schemas.microsoft.com/office/powerpoint/2010/main" val="551424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4" name="TextBox 3"/>
          <p:cNvSpPr txBox="1"/>
          <p:nvPr/>
        </p:nvSpPr>
        <p:spPr>
          <a:xfrm>
            <a:off x="417558" y="1339571"/>
            <a:ext cx="8340597" cy="3785652"/>
          </a:xfrm>
          <a:prstGeom prst="rect">
            <a:avLst/>
          </a:prstGeom>
          <a:noFill/>
        </p:spPr>
        <p:txBody>
          <a:bodyPr wrap="square" rtlCol="0">
            <a:spAutoFit/>
          </a:bodyPr>
          <a:lstStyle/>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The important aspects - creating an efficient algorithm to solve a problem in an efficient way using minimum time and space.</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To solve a problem, different approaches can be followed. </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Some of them can be efficient with respect to time consumption, whereas other approaches may be memory efficient. </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However, one has to keep in mind that both time consumption and memory usage cannot be optimized simultaneously. </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If we require an algorithm to run in lesser time, we have to invest in more memory and if we require an algorithm to run with lesser memory, we need to have more time.</a:t>
            </a:r>
          </a:p>
          <a:p>
            <a:pPr marL="285750" indent="-285750">
              <a:buFont typeface="Wingdings" panose="05000000000000000000" pitchFamily="2" charset="2"/>
              <a:buChar char="q"/>
            </a:pPr>
            <a:endParaRPr lang="en-IN" sz="2400" b="1" dirty="0">
              <a:solidFill>
                <a:schemeClr val="accent5">
                  <a:lumMod val="50000"/>
                </a:schemeClr>
              </a:solidFill>
              <a:latin typeface="Gabriola" panose="04040605051002020D02" pitchFamily="82" charset="0"/>
            </a:endParaRPr>
          </a:p>
        </p:txBody>
      </p:sp>
      <p:sp>
        <p:nvSpPr>
          <p:cNvPr id="2" name="Rectangle 1"/>
          <p:cNvSpPr/>
          <p:nvPr/>
        </p:nvSpPr>
        <p:spPr>
          <a:xfrm>
            <a:off x="572506" y="530921"/>
            <a:ext cx="2948243" cy="707886"/>
          </a:xfrm>
          <a:prstGeom prst="rect">
            <a:avLst/>
          </a:prstGeom>
        </p:spPr>
        <p:txBody>
          <a:bodyPr wrap="none">
            <a:spAutoFit/>
          </a:bodyPr>
          <a:lstStyle/>
          <a:p>
            <a:r>
              <a:rPr lang="en-US" sz="4000" b="1" dirty="0">
                <a:solidFill>
                  <a:schemeClr val="accent5">
                    <a:lumMod val="50000"/>
                  </a:schemeClr>
                </a:solidFill>
                <a:latin typeface="Gabriola" panose="04040605051002020D02" pitchFamily="82" charset="0"/>
              </a:rPr>
              <a:t>Algorithm Design</a:t>
            </a:r>
          </a:p>
        </p:txBody>
      </p:sp>
    </p:spTree>
    <p:extLst>
      <p:ext uri="{BB962C8B-B14F-4D97-AF65-F5344CB8AC3E}">
        <p14:creationId xmlns:p14="http://schemas.microsoft.com/office/powerpoint/2010/main" val="1247365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4" name="TextBox 3"/>
          <p:cNvSpPr txBox="1"/>
          <p:nvPr/>
        </p:nvSpPr>
        <p:spPr>
          <a:xfrm>
            <a:off x="1104680" y="1357848"/>
            <a:ext cx="8340597" cy="3785652"/>
          </a:xfrm>
          <a:prstGeom prst="rect">
            <a:avLst/>
          </a:prstGeom>
          <a:noFill/>
        </p:spPr>
        <p:txBody>
          <a:bodyPr wrap="square" rtlCol="0">
            <a:spAutoFit/>
          </a:bodyPr>
          <a:lstStyle/>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Problem definition</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Development of a model</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Specification of an Algorithm</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Designing an Algorithm</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Checking the correctness of an Algorithm</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Analysis of an Algorithm</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Implementation of an Algorithm</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Program testing</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Documentation</a:t>
            </a:r>
          </a:p>
          <a:p>
            <a:pPr marL="285750" indent="-285750">
              <a:buFont typeface="Wingdings" panose="05000000000000000000" pitchFamily="2" charset="2"/>
              <a:buChar char="q"/>
            </a:pPr>
            <a:endParaRPr lang="en-IN" sz="2400" b="1" dirty="0">
              <a:solidFill>
                <a:schemeClr val="accent5">
                  <a:lumMod val="50000"/>
                </a:schemeClr>
              </a:solidFill>
              <a:latin typeface="Gabriola" panose="04040605051002020D02" pitchFamily="82" charset="0"/>
            </a:endParaRPr>
          </a:p>
        </p:txBody>
      </p:sp>
      <p:sp>
        <p:nvSpPr>
          <p:cNvPr id="2" name="Rectangle 1"/>
          <p:cNvSpPr/>
          <p:nvPr/>
        </p:nvSpPr>
        <p:spPr>
          <a:xfrm>
            <a:off x="365677" y="614863"/>
            <a:ext cx="4068743" cy="646331"/>
          </a:xfrm>
          <a:prstGeom prst="rect">
            <a:avLst/>
          </a:prstGeom>
        </p:spPr>
        <p:txBody>
          <a:bodyPr wrap="none">
            <a:spAutoFit/>
          </a:bodyPr>
          <a:lstStyle/>
          <a:p>
            <a:r>
              <a:rPr lang="en-US" sz="3600" b="1" dirty="0">
                <a:solidFill>
                  <a:schemeClr val="accent6">
                    <a:lumMod val="50000"/>
                  </a:schemeClr>
                </a:solidFill>
                <a:latin typeface="Gabriola" panose="04040605051002020D02" pitchFamily="82" charset="0"/>
              </a:rPr>
              <a:t>Problem Development Steps</a:t>
            </a:r>
          </a:p>
        </p:txBody>
      </p:sp>
    </p:spTree>
    <p:extLst>
      <p:ext uri="{BB962C8B-B14F-4D97-AF65-F5344CB8AC3E}">
        <p14:creationId xmlns:p14="http://schemas.microsoft.com/office/powerpoint/2010/main" val="104565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4" name="TextBox 3"/>
          <p:cNvSpPr txBox="1"/>
          <p:nvPr/>
        </p:nvSpPr>
        <p:spPr>
          <a:xfrm>
            <a:off x="707351" y="1945677"/>
            <a:ext cx="8340597" cy="2308324"/>
          </a:xfrm>
          <a:prstGeom prst="rect">
            <a:avLst/>
          </a:prstGeom>
          <a:noFill/>
        </p:spPr>
        <p:txBody>
          <a:bodyPr wrap="square" rtlCol="0">
            <a:spAutoFit/>
          </a:bodyPr>
          <a:lstStyle/>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Algorithms must have a unique name</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Algorithms should have explicitly defined set of inputs and outputs</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Algorithms are well-ordered with unambiguous operations</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Algorithms halt in a finite amount of time. </a:t>
            </a:r>
          </a:p>
          <a:p>
            <a:pPr marL="342900" indent="-3429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Algorithms should not run for infinity, i.e., an algorithm must end at some point</a:t>
            </a:r>
          </a:p>
          <a:p>
            <a:pPr marL="285750" indent="-285750">
              <a:buFont typeface="Wingdings" panose="05000000000000000000" pitchFamily="2" charset="2"/>
              <a:buChar char="q"/>
            </a:pPr>
            <a:endParaRPr lang="en-IN" sz="2400" b="1" dirty="0">
              <a:solidFill>
                <a:schemeClr val="accent5">
                  <a:lumMod val="50000"/>
                </a:schemeClr>
              </a:solidFill>
              <a:latin typeface="Gabriola" panose="04040605051002020D02" pitchFamily="82" charset="0"/>
            </a:endParaRPr>
          </a:p>
        </p:txBody>
      </p:sp>
      <p:sp>
        <p:nvSpPr>
          <p:cNvPr id="2" name="Rectangle 1"/>
          <p:cNvSpPr/>
          <p:nvPr/>
        </p:nvSpPr>
        <p:spPr>
          <a:xfrm>
            <a:off x="490862" y="1115606"/>
            <a:ext cx="4112023" cy="646331"/>
          </a:xfrm>
          <a:prstGeom prst="rect">
            <a:avLst/>
          </a:prstGeom>
        </p:spPr>
        <p:txBody>
          <a:bodyPr wrap="none">
            <a:spAutoFit/>
          </a:bodyPr>
          <a:lstStyle/>
          <a:p>
            <a:r>
              <a:rPr lang="en-US" sz="3600" b="1" dirty="0">
                <a:solidFill>
                  <a:schemeClr val="accent6">
                    <a:lumMod val="50000"/>
                  </a:schemeClr>
                </a:solidFill>
                <a:latin typeface="Gabriola" panose="04040605051002020D02" pitchFamily="82" charset="0"/>
              </a:rPr>
              <a:t>Characteristics of Algorithm</a:t>
            </a:r>
          </a:p>
        </p:txBody>
      </p:sp>
    </p:spTree>
    <p:extLst>
      <p:ext uri="{BB962C8B-B14F-4D97-AF65-F5344CB8AC3E}">
        <p14:creationId xmlns:p14="http://schemas.microsoft.com/office/powerpoint/2010/main" val="2233603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4" name="TextBox 3"/>
          <p:cNvSpPr txBox="1"/>
          <p:nvPr/>
        </p:nvSpPr>
        <p:spPr>
          <a:xfrm>
            <a:off x="805542" y="1507671"/>
            <a:ext cx="7690757" cy="2308324"/>
          </a:xfrm>
          <a:prstGeom prst="rect">
            <a:avLst/>
          </a:prstGeom>
          <a:noFill/>
        </p:spPr>
        <p:txBody>
          <a:bodyPr wrap="square" rtlCol="0">
            <a:spAutoFit/>
          </a:bodyPr>
          <a:lstStyle/>
          <a:p>
            <a:r>
              <a:rPr lang="en-US" sz="2400" b="1" dirty="0">
                <a:solidFill>
                  <a:schemeClr val="accent5">
                    <a:lumMod val="50000"/>
                  </a:schemeClr>
                </a:solidFill>
                <a:latin typeface="Gabriola" panose="04040605051002020D02" pitchFamily="82" charset="0"/>
              </a:rPr>
              <a:t>Analysis of algorithm is the process of analyzing the problem-solving capability of the algorithm in terms of the time and the size of memory for storage while implementation. </a:t>
            </a:r>
          </a:p>
          <a:p>
            <a:r>
              <a:rPr lang="en-US" sz="2400" b="1" dirty="0">
                <a:solidFill>
                  <a:schemeClr val="accent5">
                    <a:lumMod val="50000"/>
                  </a:schemeClr>
                </a:solidFill>
                <a:latin typeface="Gabriola" panose="04040605051002020D02" pitchFamily="82" charset="0"/>
              </a:rPr>
              <a:t>However, the main concern of analysis of algorithms is the required time or performance. </a:t>
            </a:r>
          </a:p>
          <a:p>
            <a:r>
              <a:rPr lang="en-US" sz="2400" b="1" dirty="0">
                <a:solidFill>
                  <a:schemeClr val="accent5">
                    <a:lumMod val="50000"/>
                  </a:schemeClr>
                </a:solidFill>
                <a:latin typeface="Gabriola" panose="04040605051002020D02" pitchFamily="82" charset="0"/>
              </a:rPr>
              <a:t>Generally, we perform the following types of analysis </a:t>
            </a:r>
            <a:endParaRPr lang="en-IN" b="1" dirty="0">
              <a:solidFill>
                <a:schemeClr val="accent5">
                  <a:lumMod val="50000"/>
                </a:schemeClr>
              </a:solidFill>
              <a:latin typeface="Gabriola" panose="04040605051002020D02" pitchFamily="82" charset="0"/>
            </a:endParaRPr>
          </a:p>
        </p:txBody>
      </p:sp>
      <p:sp>
        <p:nvSpPr>
          <p:cNvPr id="2" name="Rectangle 1"/>
          <p:cNvSpPr/>
          <p:nvPr/>
        </p:nvSpPr>
        <p:spPr>
          <a:xfrm>
            <a:off x="596032" y="805724"/>
            <a:ext cx="3571812" cy="707886"/>
          </a:xfrm>
          <a:prstGeom prst="rect">
            <a:avLst/>
          </a:prstGeom>
        </p:spPr>
        <p:txBody>
          <a:bodyPr wrap="none">
            <a:spAutoFit/>
          </a:bodyPr>
          <a:lstStyle/>
          <a:p>
            <a:r>
              <a:rPr lang="en-US" sz="4000" b="1" dirty="0">
                <a:solidFill>
                  <a:schemeClr val="accent5">
                    <a:lumMod val="50000"/>
                  </a:schemeClr>
                </a:solidFill>
                <a:latin typeface="Gabriola" panose="04040605051002020D02" pitchFamily="82" charset="0"/>
              </a:rPr>
              <a:t>Analysis of algorithm </a:t>
            </a:r>
            <a:endParaRPr lang="en-IN" sz="4000" dirty="0"/>
          </a:p>
        </p:txBody>
      </p:sp>
    </p:spTree>
    <p:extLst>
      <p:ext uri="{BB962C8B-B14F-4D97-AF65-F5344CB8AC3E}">
        <p14:creationId xmlns:p14="http://schemas.microsoft.com/office/powerpoint/2010/main" val="2383815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4" name="TextBox 3"/>
          <p:cNvSpPr txBox="1"/>
          <p:nvPr/>
        </p:nvSpPr>
        <p:spPr>
          <a:xfrm>
            <a:off x="805542" y="1507671"/>
            <a:ext cx="7690757" cy="1938992"/>
          </a:xfrm>
          <a:prstGeom prst="rect">
            <a:avLst/>
          </a:prstGeom>
          <a:noFill/>
        </p:spPr>
        <p:txBody>
          <a:bodyPr wrap="square" rtlCol="0">
            <a:spAutoFit/>
          </a:bodyPr>
          <a:lstStyle/>
          <a:p>
            <a:r>
              <a:rPr lang="en-US" sz="2400" b="1" dirty="0">
                <a:solidFill>
                  <a:schemeClr val="accent5">
                    <a:lumMod val="50000"/>
                  </a:schemeClr>
                </a:solidFill>
                <a:latin typeface="Gabriola" panose="04040605051002020D02" pitchFamily="82" charset="0"/>
              </a:rPr>
              <a:t>Worst-case − The maximum number of steps taken on any instance of size .</a:t>
            </a:r>
          </a:p>
          <a:p>
            <a:r>
              <a:rPr lang="en-US" sz="2400" b="1" dirty="0">
                <a:solidFill>
                  <a:schemeClr val="accent5">
                    <a:lumMod val="50000"/>
                  </a:schemeClr>
                </a:solidFill>
                <a:latin typeface="Gabriola" panose="04040605051002020D02" pitchFamily="82" charset="0"/>
              </a:rPr>
              <a:t>Best-case − The minimum number of steps taken on any instance of size .</a:t>
            </a:r>
          </a:p>
          <a:p>
            <a:r>
              <a:rPr lang="en-US" sz="2400" b="1" dirty="0">
                <a:solidFill>
                  <a:schemeClr val="accent5">
                    <a:lumMod val="50000"/>
                  </a:schemeClr>
                </a:solidFill>
                <a:latin typeface="Gabriola" panose="04040605051002020D02" pitchFamily="82" charset="0"/>
              </a:rPr>
              <a:t>Average case − An average number of steps taken on any instance of size.</a:t>
            </a:r>
          </a:p>
          <a:p>
            <a:r>
              <a:rPr lang="en-US" sz="2400" b="1" dirty="0">
                <a:solidFill>
                  <a:schemeClr val="accent5">
                    <a:lumMod val="50000"/>
                  </a:schemeClr>
                </a:solidFill>
                <a:latin typeface="Gabriola" panose="04040605051002020D02" pitchFamily="82" charset="0"/>
              </a:rPr>
              <a:t>Amortized − A sequence of operations applied to the input of size averaged over time.</a:t>
            </a:r>
          </a:p>
        </p:txBody>
      </p:sp>
    </p:spTree>
    <p:extLst>
      <p:ext uri="{BB962C8B-B14F-4D97-AF65-F5344CB8AC3E}">
        <p14:creationId xmlns:p14="http://schemas.microsoft.com/office/powerpoint/2010/main" val="232728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0" y="550663"/>
            <a:ext cx="241406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solidFill>
                  <a:schemeClr val="accent5"/>
                </a:solidFill>
                <a:latin typeface="Gabriola" panose="04040605051002020D02" pitchFamily="82" charset="0"/>
              </a:rPr>
              <a:t>Asymptotic Notation</a:t>
            </a:r>
            <a:endParaRPr sz="4800" b="1" dirty="0">
              <a:solidFill>
                <a:schemeClr val="accent5"/>
              </a:solidFill>
              <a:latin typeface="Gabriola" panose="04040605051002020D02" pitchFamily="82" charset="0"/>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Rectangle 1"/>
          <p:cNvSpPr>
            <a:spLocks noGrp="1" noChangeArrowheads="1"/>
          </p:cNvSpPr>
          <p:nvPr>
            <p:ph type="body" idx="1"/>
          </p:nvPr>
        </p:nvSpPr>
        <p:spPr bwMode="auto">
          <a:xfrm>
            <a:off x="2482612" y="294059"/>
            <a:ext cx="626485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lvl="0" indent="0">
              <a:buClrTx/>
              <a:buSzTx/>
              <a:buNone/>
            </a:pPr>
            <a:r>
              <a:rPr lang="en-US" sz="2400" b="1" dirty="0">
                <a:solidFill>
                  <a:schemeClr val="accent5">
                    <a:lumMod val="50000"/>
                  </a:schemeClr>
                </a:solidFill>
                <a:latin typeface="Gabriola" panose="04040605051002020D02" pitchFamily="82" charset="0"/>
              </a:rPr>
              <a:t>The term Asymptote means a line whose distance to a given curve </a:t>
            </a:r>
          </a:p>
          <a:p>
            <a:pPr marL="0" lvl="0" indent="0">
              <a:buClrTx/>
              <a:buSzTx/>
              <a:buNone/>
            </a:pPr>
            <a:r>
              <a:rPr lang="en-US" sz="2400" b="1" dirty="0">
                <a:solidFill>
                  <a:schemeClr val="accent5">
                    <a:lumMod val="50000"/>
                  </a:schemeClr>
                </a:solidFill>
                <a:latin typeface="Gabriola" panose="04040605051002020D02" pitchFamily="82" charset="0"/>
              </a:rPr>
              <a:t>tends to zero. </a:t>
            </a:r>
          </a:p>
          <a:p>
            <a:pPr marL="0" lvl="0" indent="0">
              <a:buClrTx/>
              <a:buSzTx/>
              <a:buNone/>
            </a:pPr>
            <a:endParaRPr lang="en-US" sz="2400" b="1" dirty="0">
              <a:solidFill>
                <a:schemeClr val="accent5">
                  <a:lumMod val="50000"/>
                </a:schemeClr>
              </a:solidFill>
              <a:latin typeface="Gabriola" panose="04040605051002020D02" pitchFamily="82" charset="0"/>
            </a:endParaRPr>
          </a:p>
          <a:p>
            <a:pPr marL="0" lvl="0" indent="0">
              <a:buClrTx/>
              <a:buSzTx/>
              <a:buNone/>
            </a:pPr>
            <a:r>
              <a:rPr lang="en-US" sz="2400" b="1" dirty="0">
                <a:solidFill>
                  <a:schemeClr val="accent5">
                    <a:lumMod val="50000"/>
                  </a:schemeClr>
                </a:solidFill>
                <a:latin typeface="Gabriola" panose="04040605051002020D02" pitchFamily="82" charset="0"/>
              </a:rPr>
              <a:t>An Asymptotic may or may not intersect its associated curve. </a:t>
            </a:r>
          </a:p>
          <a:p>
            <a:pPr marL="0" lvl="0" indent="0">
              <a:buClrTx/>
              <a:buSzTx/>
              <a:buNone/>
            </a:pPr>
            <a:endParaRPr lang="en-US" sz="2400" b="1" dirty="0">
              <a:solidFill>
                <a:schemeClr val="accent5">
                  <a:lumMod val="50000"/>
                </a:schemeClr>
              </a:solidFill>
              <a:latin typeface="Gabriola" panose="04040605051002020D02" pitchFamily="82" charset="0"/>
            </a:endParaRPr>
          </a:p>
          <a:p>
            <a:pPr marL="0" lvl="0" indent="0">
              <a:buClrTx/>
              <a:buSzTx/>
              <a:buNone/>
            </a:pPr>
            <a:r>
              <a:rPr lang="en-US" sz="2400" b="1" dirty="0">
                <a:solidFill>
                  <a:schemeClr val="accent5">
                    <a:lumMod val="50000"/>
                  </a:schemeClr>
                </a:solidFill>
                <a:latin typeface="Gabriola" panose="04040605051002020D02" pitchFamily="82" charset="0"/>
              </a:rPr>
              <a:t>There are mainly five types of Asymptotic notations </a:t>
            </a:r>
          </a:p>
          <a:p>
            <a:pPr marL="0" lvl="0" indent="0">
              <a:buClrTx/>
              <a:buSzTx/>
              <a:buNone/>
            </a:pPr>
            <a:endParaRPr lang="en-US" sz="2400" b="1" dirty="0">
              <a:solidFill>
                <a:schemeClr val="accent5">
                  <a:lumMod val="50000"/>
                </a:schemeClr>
              </a:solidFill>
              <a:latin typeface="Gabriola" panose="04040605051002020D02" pitchFamily="82" charset="0"/>
            </a:endParaRPr>
          </a:p>
          <a:p>
            <a:pPr marL="0" lvl="0" indent="0">
              <a:buClrTx/>
              <a:buSzTx/>
              <a:buNone/>
            </a:pPr>
            <a:r>
              <a:rPr kumimoji="0" lang="en-US" sz="2400" b="1" i="0" u="none" strike="noStrike" cap="none" normalizeH="0" baseline="0" dirty="0">
                <a:ln>
                  <a:noFill/>
                </a:ln>
                <a:solidFill>
                  <a:schemeClr val="accent5">
                    <a:lumMod val="50000"/>
                  </a:schemeClr>
                </a:solidFill>
                <a:effectLst/>
                <a:latin typeface="Gabriola" panose="04040605051002020D02" pitchFamily="82" charset="0"/>
              </a:rPr>
              <a:t>Big O Notation</a:t>
            </a:r>
          </a:p>
          <a:p>
            <a:pPr marL="0" lvl="0" indent="0">
              <a:buClrTx/>
              <a:buSzTx/>
              <a:buNone/>
            </a:pPr>
            <a:r>
              <a:rPr lang="en-US" sz="2400" b="1" dirty="0">
                <a:solidFill>
                  <a:schemeClr val="accent5">
                    <a:lumMod val="50000"/>
                  </a:schemeClr>
                </a:solidFill>
                <a:latin typeface="Gabriola" panose="04040605051002020D02" pitchFamily="82" charset="0"/>
              </a:rPr>
              <a:t>Theta Notation</a:t>
            </a:r>
          </a:p>
          <a:p>
            <a:pPr marL="0" lvl="0" indent="0">
              <a:buClrTx/>
              <a:buSzTx/>
              <a:buNone/>
            </a:pPr>
            <a:r>
              <a:rPr kumimoji="0" lang="en-US" sz="2400" b="1" i="0" u="none" strike="noStrike" cap="none" normalizeH="0" baseline="0" dirty="0">
                <a:ln>
                  <a:noFill/>
                </a:ln>
                <a:solidFill>
                  <a:schemeClr val="accent5">
                    <a:lumMod val="50000"/>
                  </a:schemeClr>
                </a:solidFill>
                <a:effectLst/>
                <a:latin typeface="Gabriola" panose="04040605051002020D02" pitchFamily="82" charset="0"/>
              </a:rPr>
              <a:t>Omega</a:t>
            </a:r>
            <a:r>
              <a:rPr kumimoji="0" lang="en-US" sz="2400" b="1" i="0" u="none" strike="noStrike" cap="none" normalizeH="0" dirty="0">
                <a:ln>
                  <a:noFill/>
                </a:ln>
                <a:solidFill>
                  <a:schemeClr val="accent5">
                    <a:lumMod val="50000"/>
                  </a:schemeClr>
                </a:solidFill>
                <a:effectLst/>
                <a:latin typeface="Gabriola" panose="04040605051002020D02" pitchFamily="82" charset="0"/>
              </a:rPr>
              <a:t> Notation</a:t>
            </a:r>
          </a:p>
          <a:p>
            <a:pPr marL="0" lvl="0" indent="0">
              <a:buClrTx/>
              <a:buSzTx/>
              <a:buNone/>
            </a:pPr>
            <a:r>
              <a:rPr lang="en-US" sz="2400" b="1" baseline="0" dirty="0">
                <a:solidFill>
                  <a:schemeClr val="accent5">
                    <a:lumMod val="50000"/>
                  </a:schemeClr>
                </a:solidFill>
                <a:latin typeface="Gabriola" panose="04040605051002020D02" pitchFamily="82" charset="0"/>
              </a:rPr>
              <a:t>Little</a:t>
            </a:r>
            <a:r>
              <a:rPr lang="en-US" sz="2400" b="1" dirty="0">
                <a:solidFill>
                  <a:schemeClr val="accent5">
                    <a:lumMod val="50000"/>
                  </a:schemeClr>
                </a:solidFill>
                <a:latin typeface="Gabriola" panose="04040605051002020D02" pitchFamily="82" charset="0"/>
              </a:rPr>
              <a:t> Omega Notation</a:t>
            </a:r>
          </a:p>
          <a:p>
            <a:pPr marL="0" lvl="0" indent="0">
              <a:buClrTx/>
              <a:buSzTx/>
              <a:buNone/>
            </a:pPr>
            <a:r>
              <a:rPr kumimoji="0" lang="en-US" sz="2400" b="1" i="0" u="none" strike="noStrike" cap="none" normalizeH="0" baseline="0" dirty="0">
                <a:ln>
                  <a:noFill/>
                </a:ln>
                <a:solidFill>
                  <a:schemeClr val="accent5">
                    <a:lumMod val="50000"/>
                  </a:schemeClr>
                </a:solidFill>
                <a:effectLst/>
                <a:latin typeface="Gabriola" panose="04040605051002020D02" pitchFamily="82" charset="0"/>
              </a:rPr>
              <a:t>Little</a:t>
            </a:r>
            <a:r>
              <a:rPr kumimoji="0" lang="en-US" sz="2400" b="1" i="0" u="none" strike="noStrike" cap="none" normalizeH="0" dirty="0">
                <a:ln>
                  <a:noFill/>
                </a:ln>
                <a:solidFill>
                  <a:schemeClr val="accent5">
                    <a:lumMod val="50000"/>
                  </a:schemeClr>
                </a:solidFill>
                <a:effectLst/>
                <a:latin typeface="Gabriola" panose="04040605051002020D02" pitchFamily="82" charset="0"/>
              </a:rPr>
              <a:t> o Notation</a:t>
            </a:r>
            <a:endParaRPr kumimoji="0" lang="en-US" sz="2400" b="1" i="0" u="none" strike="noStrike" cap="none" normalizeH="0" baseline="0" dirty="0">
              <a:ln>
                <a:noFill/>
              </a:ln>
              <a:solidFill>
                <a:schemeClr val="accent5">
                  <a:lumMod val="50000"/>
                </a:schemeClr>
              </a:solidFill>
              <a:effectLst/>
              <a:latin typeface="Gabriola" panose="04040605051002020D02" pitchFamily="82" charset="0"/>
            </a:endParaRPr>
          </a:p>
        </p:txBody>
      </p:sp>
    </p:spTree>
    <p:extLst>
      <p:ext uri="{BB962C8B-B14F-4D97-AF65-F5344CB8AC3E}">
        <p14:creationId xmlns:p14="http://schemas.microsoft.com/office/powerpoint/2010/main" val="1199952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4" name="TextBox 3"/>
          <p:cNvSpPr txBox="1"/>
          <p:nvPr/>
        </p:nvSpPr>
        <p:spPr>
          <a:xfrm>
            <a:off x="701577" y="1313144"/>
            <a:ext cx="7690757" cy="3385542"/>
          </a:xfrm>
          <a:prstGeom prst="rect">
            <a:avLst/>
          </a:prstGeom>
          <a:noFill/>
        </p:spPr>
        <p:txBody>
          <a:bodyPr wrap="square" rtlCol="0">
            <a:spAutoFit/>
          </a:bodyPr>
          <a:lstStyle/>
          <a:p>
            <a:pPr algn="ctr"/>
            <a:r>
              <a:rPr lang="en-US" sz="3200" b="1" dirty="0">
                <a:solidFill>
                  <a:schemeClr val="accent1">
                    <a:lumMod val="50000"/>
                  </a:schemeClr>
                </a:solidFill>
                <a:latin typeface="Gabriola" panose="04040605051002020D02" pitchFamily="82" charset="0"/>
              </a:rPr>
              <a:t>Big O Notation</a:t>
            </a:r>
          </a:p>
          <a:p>
            <a:endParaRPr lang="en-US" sz="2400" b="1" dirty="0">
              <a:solidFill>
                <a:schemeClr val="accent5">
                  <a:lumMod val="50000"/>
                </a:schemeClr>
              </a:solidFill>
              <a:latin typeface="Gabriola" panose="04040605051002020D02" pitchFamily="82" charset="0"/>
            </a:endParaRPr>
          </a:p>
          <a:p>
            <a:r>
              <a:rPr lang="en-US" sz="2400" b="1" dirty="0">
                <a:solidFill>
                  <a:schemeClr val="accent5">
                    <a:lumMod val="50000"/>
                  </a:schemeClr>
                </a:solidFill>
                <a:latin typeface="Gabriola" panose="04040605051002020D02" pitchFamily="82" charset="0"/>
              </a:rPr>
              <a:t>The function f(n)=O(g(n)) </a:t>
            </a:r>
          </a:p>
          <a:p>
            <a:r>
              <a:rPr lang="en-US" sz="2400" b="1" dirty="0">
                <a:solidFill>
                  <a:schemeClr val="accent5">
                    <a:lumMod val="50000"/>
                  </a:schemeClr>
                </a:solidFill>
                <a:latin typeface="Gabriola" panose="04040605051002020D02" pitchFamily="82" charset="0"/>
              </a:rPr>
              <a:t>if f(n) ≤ c*g(n) for all n, n≥n</a:t>
            </a:r>
            <a:r>
              <a:rPr lang="en-US" sz="2400" b="1" baseline="-25000" dirty="0">
                <a:solidFill>
                  <a:schemeClr val="accent5">
                    <a:lumMod val="50000"/>
                  </a:schemeClr>
                </a:solidFill>
                <a:latin typeface="Gabriola" panose="04040605051002020D02" pitchFamily="82" charset="0"/>
              </a:rPr>
              <a:t>0</a:t>
            </a:r>
            <a:r>
              <a:rPr lang="en-US" sz="2400" b="1" dirty="0">
                <a:solidFill>
                  <a:schemeClr val="accent5">
                    <a:lumMod val="50000"/>
                  </a:schemeClr>
                </a:solidFill>
                <a:latin typeface="Gabriola" panose="04040605051002020D02" pitchFamily="82" charset="0"/>
              </a:rPr>
              <a:t> </a:t>
            </a:r>
          </a:p>
          <a:p>
            <a:r>
              <a:rPr lang="en-US" sz="2400" b="1" dirty="0">
                <a:solidFill>
                  <a:schemeClr val="accent5">
                    <a:lumMod val="50000"/>
                  </a:schemeClr>
                </a:solidFill>
                <a:latin typeface="Gabriola" panose="04040605051002020D02" pitchFamily="82" charset="0"/>
              </a:rPr>
              <a:t>where c and n</a:t>
            </a:r>
            <a:r>
              <a:rPr lang="en-US" sz="2400" b="1" baseline="-25000" dirty="0">
                <a:solidFill>
                  <a:schemeClr val="accent5">
                    <a:lumMod val="50000"/>
                  </a:schemeClr>
                </a:solidFill>
                <a:latin typeface="Gabriola" panose="04040605051002020D02" pitchFamily="82" charset="0"/>
              </a:rPr>
              <a:t>0 </a:t>
            </a:r>
            <a:r>
              <a:rPr lang="en-US" sz="2400" b="1" dirty="0">
                <a:solidFill>
                  <a:schemeClr val="accent5">
                    <a:lumMod val="50000"/>
                  </a:schemeClr>
                </a:solidFill>
                <a:latin typeface="Gabriola" panose="04040605051002020D02" pitchFamily="82" charset="0"/>
              </a:rPr>
              <a:t>are positive constants. </a:t>
            </a:r>
          </a:p>
          <a:p>
            <a:endParaRPr lang="en-US" sz="2400" b="1" dirty="0">
              <a:solidFill>
                <a:schemeClr val="accent5">
                  <a:lumMod val="50000"/>
                </a:schemeClr>
              </a:solidFill>
              <a:latin typeface="Gabriola" panose="04040605051002020D02" pitchFamily="82" charset="0"/>
            </a:endParaRPr>
          </a:p>
          <a:p>
            <a:r>
              <a:rPr lang="en-US" sz="2400" b="1" dirty="0">
                <a:solidFill>
                  <a:schemeClr val="accent5">
                    <a:lumMod val="50000"/>
                  </a:schemeClr>
                </a:solidFill>
                <a:latin typeface="Gabriola" panose="04040605051002020D02" pitchFamily="82" charset="0"/>
              </a:rPr>
              <a:t>The function g(n) indicates the upper bound of f(n) and so, g(n) should be small as possible for which the statement f(n)=O(g(n)) is true.</a:t>
            </a:r>
          </a:p>
          <a:p>
            <a:pPr marL="285750" indent="-285750">
              <a:buFont typeface="Wingdings" panose="05000000000000000000" pitchFamily="2" charset="2"/>
              <a:buChar char="q"/>
            </a:pPr>
            <a:endParaRPr lang="en-IN" b="1" dirty="0">
              <a:solidFill>
                <a:schemeClr val="accent5">
                  <a:lumMod val="50000"/>
                </a:schemeClr>
              </a:solidFill>
              <a:latin typeface="Gabriola" panose="04040605051002020D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5"/>
          <p:cNvSpPr txBox="1">
            <a:spLocks noGrp="1"/>
          </p:cNvSpPr>
          <p:nvPr>
            <p:ph type="ctrTitle"/>
          </p:nvPr>
        </p:nvSpPr>
        <p:spPr>
          <a:xfrm>
            <a:off x="2757250" y="961350"/>
            <a:ext cx="3629400" cy="322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b="1" dirty="0">
                <a:solidFill>
                  <a:schemeClr val="accent3">
                    <a:lumMod val="50000"/>
                  </a:schemeClr>
                </a:solidFill>
                <a:latin typeface="Gabriola" panose="04040605051002020D02" pitchFamily="82" charset="0"/>
              </a:rPr>
              <a:t>Introduction</a:t>
            </a:r>
            <a:endParaRPr sz="6600" b="1" dirty="0">
              <a:solidFill>
                <a:schemeClr val="accent3">
                  <a:lumMod val="50000"/>
                </a:schemeClr>
              </a:solidFill>
              <a:latin typeface="Gabriola" panose="04040605051002020D02" pitchFamily="8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4" name="TextBox 3"/>
          <p:cNvSpPr txBox="1"/>
          <p:nvPr/>
        </p:nvSpPr>
        <p:spPr>
          <a:xfrm>
            <a:off x="701577" y="1313144"/>
            <a:ext cx="7690757" cy="3170099"/>
          </a:xfrm>
          <a:prstGeom prst="rect">
            <a:avLst/>
          </a:prstGeom>
          <a:noFill/>
        </p:spPr>
        <p:txBody>
          <a:bodyPr wrap="square" rtlCol="0">
            <a:spAutoFit/>
          </a:bodyPr>
          <a:lstStyle/>
          <a:p>
            <a:pPr algn="ctr"/>
            <a:r>
              <a:rPr lang="en-US" sz="3200" b="1" dirty="0">
                <a:solidFill>
                  <a:schemeClr val="accent1">
                    <a:lumMod val="50000"/>
                  </a:schemeClr>
                </a:solidFill>
                <a:latin typeface="Gabriola" panose="04040605051002020D02" pitchFamily="82" charset="0"/>
              </a:rPr>
              <a:t>Theta Notation</a:t>
            </a:r>
          </a:p>
          <a:p>
            <a:endParaRPr lang="en-US" sz="2400" b="1" dirty="0">
              <a:solidFill>
                <a:schemeClr val="accent5">
                  <a:lumMod val="50000"/>
                </a:schemeClr>
              </a:solidFill>
              <a:latin typeface="Gabriola" panose="04040605051002020D02" pitchFamily="82" charset="0"/>
            </a:endParaRPr>
          </a:p>
          <a:p>
            <a:r>
              <a:rPr lang="en-US" sz="2400" b="1" dirty="0">
                <a:solidFill>
                  <a:schemeClr val="accent5">
                    <a:lumMod val="50000"/>
                  </a:schemeClr>
                </a:solidFill>
                <a:latin typeface="Gabriola" panose="04040605051002020D02" pitchFamily="82" charset="0"/>
              </a:rPr>
              <a:t>The function f(n)=</a:t>
            </a:r>
            <a:r>
              <a:rPr lang="en-US" sz="2400" b="1" dirty="0">
                <a:solidFill>
                  <a:schemeClr val="accent5">
                    <a:lumMod val="50000"/>
                  </a:schemeClr>
                </a:solidFill>
                <a:latin typeface="Cambria" panose="02040503050406030204" pitchFamily="18" charset="0"/>
                <a:ea typeface="Cambria" panose="02040503050406030204" pitchFamily="18" charset="0"/>
              </a:rPr>
              <a:t>θ</a:t>
            </a:r>
            <a:r>
              <a:rPr lang="en-US" sz="2400" b="1" dirty="0">
                <a:solidFill>
                  <a:schemeClr val="accent5">
                    <a:lumMod val="50000"/>
                  </a:schemeClr>
                </a:solidFill>
                <a:latin typeface="Gabriola" panose="04040605051002020D02" pitchFamily="82" charset="0"/>
              </a:rPr>
              <a:t>(g(n)) </a:t>
            </a:r>
          </a:p>
          <a:p>
            <a:r>
              <a:rPr lang="en-US" sz="2400" b="1" dirty="0">
                <a:solidFill>
                  <a:schemeClr val="accent5">
                    <a:lumMod val="50000"/>
                  </a:schemeClr>
                </a:solidFill>
                <a:latin typeface="Gabriola" panose="04040605051002020D02" pitchFamily="82" charset="0"/>
              </a:rPr>
              <a:t>if c1*g(n)≤ f(n)≤ c2*g(n) for all n, n≥n0 </a:t>
            </a:r>
          </a:p>
          <a:p>
            <a:r>
              <a:rPr lang="en-US" sz="2400" b="1" dirty="0">
                <a:solidFill>
                  <a:schemeClr val="accent5">
                    <a:lumMod val="50000"/>
                  </a:schemeClr>
                </a:solidFill>
                <a:latin typeface="Gabriola" panose="04040605051002020D02" pitchFamily="82" charset="0"/>
              </a:rPr>
              <a:t>where c1, c2 and n0 are positive constants. </a:t>
            </a:r>
          </a:p>
          <a:p>
            <a:endParaRPr lang="en-US" sz="2400" b="1" dirty="0">
              <a:solidFill>
                <a:schemeClr val="accent5">
                  <a:lumMod val="50000"/>
                </a:schemeClr>
              </a:solidFill>
              <a:latin typeface="Gabriola" panose="04040605051002020D02" pitchFamily="82" charset="0"/>
            </a:endParaRPr>
          </a:p>
          <a:p>
            <a:r>
              <a:rPr lang="en-US" sz="2400" b="1" dirty="0">
                <a:solidFill>
                  <a:schemeClr val="accent5">
                    <a:lumMod val="50000"/>
                  </a:schemeClr>
                </a:solidFill>
                <a:latin typeface="Gabriola" panose="04040605051002020D02" pitchFamily="82" charset="0"/>
              </a:rPr>
              <a:t>The function g(n) is a tight bound of f(n) because g(n) is both upper and lower bound on f(n).</a:t>
            </a:r>
            <a:endParaRPr lang="en-IN" b="1" dirty="0">
              <a:solidFill>
                <a:schemeClr val="accent5">
                  <a:lumMod val="50000"/>
                </a:schemeClr>
              </a:solidFill>
              <a:latin typeface="Gabriola" panose="04040605051002020D02" pitchFamily="82" charset="0"/>
            </a:endParaRPr>
          </a:p>
        </p:txBody>
      </p:sp>
    </p:spTree>
    <p:extLst>
      <p:ext uri="{BB962C8B-B14F-4D97-AF65-F5344CB8AC3E}">
        <p14:creationId xmlns:p14="http://schemas.microsoft.com/office/powerpoint/2010/main" val="1328421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4" name="TextBox 3"/>
          <p:cNvSpPr txBox="1"/>
          <p:nvPr/>
        </p:nvSpPr>
        <p:spPr>
          <a:xfrm>
            <a:off x="701577" y="1313144"/>
            <a:ext cx="7690757" cy="3170099"/>
          </a:xfrm>
          <a:prstGeom prst="rect">
            <a:avLst/>
          </a:prstGeom>
          <a:noFill/>
        </p:spPr>
        <p:txBody>
          <a:bodyPr wrap="square" rtlCol="0">
            <a:spAutoFit/>
          </a:bodyPr>
          <a:lstStyle/>
          <a:p>
            <a:pPr algn="ctr"/>
            <a:r>
              <a:rPr lang="en-US" sz="3200" b="1" dirty="0">
                <a:solidFill>
                  <a:schemeClr val="accent1">
                    <a:lumMod val="50000"/>
                  </a:schemeClr>
                </a:solidFill>
                <a:latin typeface="Gabriola" panose="04040605051002020D02" pitchFamily="82" charset="0"/>
              </a:rPr>
              <a:t>Omega Notation</a:t>
            </a:r>
          </a:p>
          <a:p>
            <a:endParaRPr lang="en-US" sz="2400" b="1" dirty="0">
              <a:solidFill>
                <a:schemeClr val="accent5">
                  <a:lumMod val="50000"/>
                </a:schemeClr>
              </a:solidFill>
              <a:latin typeface="Gabriola" panose="04040605051002020D02" pitchFamily="82" charset="0"/>
            </a:endParaRPr>
          </a:p>
          <a:p>
            <a:r>
              <a:rPr lang="en-US" sz="2400" b="1" dirty="0">
                <a:solidFill>
                  <a:schemeClr val="accent5">
                    <a:lumMod val="50000"/>
                  </a:schemeClr>
                </a:solidFill>
                <a:latin typeface="Gabriola" panose="04040605051002020D02" pitchFamily="82" charset="0"/>
              </a:rPr>
              <a:t>The function f(n)=Ω(g(n)) </a:t>
            </a:r>
          </a:p>
          <a:p>
            <a:r>
              <a:rPr lang="en-US" sz="2400" b="1" dirty="0">
                <a:solidFill>
                  <a:schemeClr val="accent5">
                    <a:lumMod val="50000"/>
                  </a:schemeClr>
                </a:solidFill>
                <a:latin typeface="Gabriola" panose="04040605051002020D02" pitchFamily="82" charset="0"/>
              </a:rPr>
              <a:t>if f(n)≥c*g(n) for all n, n≥n0 </a:t>
            </a:r>
          </a:p>
          <a:p>
            <a:r>
              <a:rPr lang="en-US" sz="2400" b="1" dirty="0">
                <a:solidFill>
                  <a:schemeClr val="accent5">
                    <a:lumMod val="50000"/>
                  </a:schemeClr>
                </a:solidFill>
                <a:latin typeface="Gabriola" panose="04040605051002020D02" pitchFamily="82" charset="0"/>
              </a:rPr>
              <a:t>where c and n0 are positive constants. </a:t>
            </a:r>
          </a:p>
          <a:p>
            <a:endParaRPr lang="en-US" sz="2400" b="1" dirty="0">
              <a:solidFill>
                <a:schemeClr val="accent5">
                  <a:lumMod val="50000"/>
                </a:schemeClr>
              </a:solidFill>
              <a:latin typeface="Gabriola" panose="04040605051002020D02" pitchFamily="82" charset="0"/>
            </a:endParaRPr>
          </a:p>
          <a:p>
            <a:r>
              <a:rPr lang="en-US" sz="2400" b="1" dirty="0">
                <a:solidFill>
                  <a:schemeClr val="accent5">
                    <a:lumMod val="50000"/>
                  </a:schemeClr>
                </a:solidFill>
                <a:latin typeface="Gabriola" panose="04040605051002020D02" pitchFamily="82" charset="0"/>
              </a:rPr>
              <a:t>The function g(n) is only a lower bound of f(n) and so, g(n) should be as large as possible for which the statement f(n)≥c*g(n) is true.</a:t>
            </a:r>
            <a:endParaRPr lang="en-IN" b="1" dirty="0">
              <a:solidFill>
                <a:schemeClr val="accent5">
                  <a:lumMod val="50000"/>
                </a:schemeClr>
              </a:solidFill>
              <a:latin typeface="Gabriola" panose="04040605051002020D02" pitchFamily="82" charset="0"/>
            </a:endParaRPr>
          </a:p>
        </p:txBody>
      </p:sp>
    </p:spTree>
    <p:extLst>
      <p:ext uri="{BB962C8B-B14F-4D97-AF65-F5344CB8AC3E}">
        <p14:creationId xmlns:p14="http://schemas.microsoft.com/office/powerpoint/2010/main" val="144765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8" name="Google Shape;418;p19"/>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4" name="TextBox 3"/>
          <p:cNvSpPr txBox="1"/>
          <p:nvPr/>
        </p:nvSpPr>
        <p:spPr>
          <a:xfrm>
            <a:off x="701577" y="1313144"/>
            <a:ext cx="7690757" cy="3170099"/>
          </a:xfrm>
          <a:prstGeom prst="rect">
            <a:avLst/>
          </a:prstGeom>
          <a:noFill/>
        </p:spPr>
        <p:txBody>
          <a:bodyPr wrap="square" rtlCol="0">
            <a:spAutoFit/>
          </a:bodyPr>
          <a:lstStyle/>
          <a:p>
            <a:pPr algn="ctr"/>
            <a:r>
              <a:rPr lang="en-US" sz="3200" b="1" dirty="0">
                <a:solidFill>
                  <a:schemeClr val="accent1">
                    <a:lumMod val="50000"/>
                  </a:schemeClr>
                </a:solidFill>
                <a:latin typeface="Gabriola" panose="04040605051002020D02" pitchFamily="82" charset="0"/>
              </a:rPr>
              <a:t>Omega Notation</a:t>
            </a:r>
          </a:p>
          <a:p>
            <a:endParaRPr lang="en-US" sz="2400" b="1" dirty="0">
              <a:solidFill>
                <a:schemeClr val="accent5">
                  <a:lumMod val="50000"/>
                </a:schemeClr>
              </a:solidFill>
              <a:latin typeface="Gabriola" panose="04040605051002020D02" pitchFamily="82" charset="0"/>
            </a:endParaRPr>
          </a:p>
          <a:p>
            <a:r>
              <a:rPr lang="en-US" sz="2400" b="1" dirty="0">
                <a:solidFill>
                  <a:schemeClr val="accent5">
                    <a:lumMod val="50000"/>
                  </a:schemeClr>
                </a:solidFill>
                <a:latin typeface="Gabriola" panose="04040605051002020D02" pitchFamily="82" charset="0"/>
              </a:rPr>
              <a:t>The function f(n)=Ω(g(n)) </a:t>
            </a:r>
          </a:p>
          <a:p>
            <a:r>
              <a:rPr lang="en-US" sz="2400" b="1" dirty="0">
                <a:solidFill>
                  <a:schemeClr val="accent5">
                    <a:lumMod val="50000"/>
                  </a:schemeClr>
                </a:solidFill>
                <a:latin typeface="Gabriola" panose="04040605051002020D02" pitchFamily="82" charset="0"/>
              </a:rPr>
              <a:t>if f(n)≥c*g(n) for all n, n≥n0 </a:t>
            </a:r>
          </a:p>
          <a:p>
            <a:r>
              <a:rPr lang="en-US" sz="2400" b="1" dirty="0">
                <a:solidFill>
                  <a:schemeClr val="accent5">
                    <a:lumMod val="50000"/>
                  </a:schemeClr>
                </a:solidFill>
                <a:latin typeface="Gabriola" panose="04040605051002020D02" pitchFamily="82" charset="0"/>
              </a:rPr>
              <a:t>where c and n0 are positive constants. </a:t>
            </a:r>
          </a:p>
          <a:p>
            <a:endParaRPr lang="en-US" sz="2400" b="1" dirty="0">
              <a:solidFill>
                <a:schemeClr val="accent5">
                  <a:lumMod val="50000"/>
                </a:schemeClr>
              </a:solidFill>
              <a:latin typeface="Gabriola" panose="04040605051002020D02" pitchFamily="82" charset="0"/>
            </a:endParaRPr>
          </a:p>
          <a:p>
            <a:r>
              <a:rPr lang="en-US" sz="2400" b="1" dirty="0">
                <a:solidFill>
                  <a:schemeClr val="accent5">
                    <a:lumMod val="50000"/>
                  </a:schemeClr>
                </a:solidFill>
                <a:latin typeface="Gabriola" panose="04040605051002020D02" pitchFamily="82" charset="0"/>
              </a:rPr>
              <a:t>The function g(n) is only a lower bound of f(n) and so, g(n) should be as large as possible for which the statement f(n)≥c*g(n) is true.</a:t>
            </a:r>
            <a:endParaRPr lang="en-IN" b="1" dirty="0">
              <a:solidFill>
                <a:schemeClr val="accent5">
                  <a:lumMod val="50000"/>
                </a:schemeClr>
              </a:solidFill>
              <a:latin typeface="Gabriola" panose="04040605051002020D02" pitchFamily="82" charset="0"/>
            </a:endParaRPr>
          </a:p>
        </p:txBody>
      </p:sp>
    </p:spTree>
    <p:extLst>
      <p:ext uri="{BB962C8B-B14F-4D97-AF65-F5344CB8AC3E}">
        <p14:creationId xmlns:p14="http://schemas.microsoft.com/office/powerpoint/2010/main" val="1671449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74"/>
        <p:cNvGrpSpPr/>
        <p:nvPr/>
      </p:nvGrpSpPr>
      <p:grpSpPr>
        <a:xfrm>
          <a:off x="0" y="0"/>
          <a:ext cx="0" cy="0"/>
          <a:chOff x="0" y="0"/>
          <a:chExt cx="0" cy="0"/>
        </a:xfrm>
      </p:grpSpPr>
      <p:sp>
        <p:nvSpPr>
          <p:cNvPr id="475" name="Google Shape;475;p25"/>
          <p:cNvSpPr txBox="1">
            <a:spLocks noGrp="1"/>
          </p:cNvSpPr>
          <p:nvPr>
            <p:ph type="title" idx="4294967295"/>
          </p:nvPr>
        </p:nvSpPr>
        <p:spPr>
          <a:xfrm>
            <a:off x="4334905" y="162058"/>
            <a:ext cx="4754100" cy="138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1" dirty="0">
                <a:solidFill>
                  <a:schemeClr val="tx2">
                    <a:lumMod val="10000"/>
                  </a:schemeClr>
                </a:solidFill>
                <a:latin typeface="Gabriola" panose="04040605051002020D02" pitchFamily="82" charset="0"/>
              </a:rPr>
              <a:t>Recap</a:t>
            </a:r>
            <a:endParaRPr sz="4800" b="1" dirty="0">
              <a:solidFill>
                <a:schemeClr val="tx2">
                  <a:lumMod val="10000"/>
                </a:schemeClr>
              </a:solidFill>
              <a:latin typeface="Gabriola" panose="04040605051002020D02" pitchFamily="82" charset="0"/>
            </a:endParaRPr>
          </a:p>
        </p:txBody>
      </p:sp>
      <p:sp>
        <p:nvSpPr>
          <p:cNvPr id="476" name="Google Shape;476;p25"/>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21"/>
          <p:cNvSpPr/>
          <p:nvPr/>
        </p:nvSpPr>
        <p:spPr>
          <a:xfrm>
            <a:off x="6144659" y="606858"/>
            <a:ext cx="2224800" cy="22248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1"/>
          <p:cNvGrpSpPr/>
          <p:nvPr/>
        </p:nvGrpSpPr>
        <p:grpSpPr>
          <a:xfrm>
            <a:off x="6625107" y="606865"/>
            <a:ext cx="1447570" cy="1447577"/>
            <a:chOff x="6643075" y="3664250"/>
            <a:chExt cx="407950" cy="407975"/>
          </a:xfrm>
        </p:grpSpPr>
        <p:sp>
          <p:nvSpPr>
            <p:cNvPr id="434" name="Google Shape;434;p21"/>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FF975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1"/>
          <p:cNvGrpSpPr/>
          <p:nvPr/>
        </p:nvGrpSpPr>
        <p:grpSpPr>
          <a:xfrm rot="-587344">
            <a:off x="6285987" y="2253041"/>
            <a:ext cx="595166" cy="595133"/>
            <a:chOff x="576250" y="4319400"/>
            <a:chExt cx="442075" cy="442050"/>
          </a:xfrm>
        </p:grpSpPr>
        <p:sp>
          <p:nvSpPr>
            <p:cNvPr id="437" name="Google Shape;437;p21"/>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1"/>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1"/>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FC406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21"/>
          <p:cNvSpPr/>
          <p:nvPr/>
        </p:nvSpPr>
        <p:spPr>
          <a:xfrm>
            <a:off x="6278998" y="941146"/>
            <a:ext cx="226251" cy="21606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1"/>
          <p:cNvSpPr/>
          <p:nvPr/>
        </p:nvSpPr>
        <p:spPr>
          <a:xfrm rot="2697328">
            <a:off x="8031706" y="2127647"/>
            <a:ext cx="343459" cy="327947"/>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1"/>
          <p:cNvSpPr/>
          <p:nvPr/>
        </p:nvSpPr>
        <p:spPr>
          <a:xfrm>
            <a:off x="8041773" y="1860001"/>
            <a:ext cx="137570" cy="13142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rot="1280404">
            <a:off x="6274634" y="1592829"/>
            <a:ext cx="137564" cy="131398"/>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3" name="TextBox 2"/>
          <p:cNvSpPr txBox="1"/>
          <p:nvPr/>
        </p:nvSpPr>
        <p:spPr>
          <a:xfrm>
            <a:off x="1563512" y="2123772"/>
            <a:ext cx="3842594" cy="1323439"/>
          </a:xfrm>
          <a:prstGeom prst="rect">
            <a:avLst/>
          </a:prstGeom>
          <a:noFill/>
        </p:spPr>
        <p:txBody>
          <a:bodyPr wrap="square" rtlCol="0">
            <a:spAutoFit/>
          </a:bodyPr>
          <a:lstStyle/>
          <a:p>
            <a:r>
              <a:rPr lang="en-US" sz="4000" b="1" dirty="0">
                <a:solidFill>
                  <a:schemeClr val="accent5">
                    <a:lumMod val="50000"/>
                  </a:schemeClr>
                </a:solidFill>
                <a:latin typeface="Gabriola" panose="04040605051002020D02" pitchFamily="82" charset="0"/>
              </a:rPr>
              <a:t>Quiz at end of the class @ 14-07-2021 </a:t>
            </a:r>
            <a:endParaRPr lang="en-IN" sz="4000" b="1" dirty="0">
              <a:solidFill>
                <a:schemeClr val="accent5">
                  <a:lumMod val="50000"/>
                </a:schemeClr>
              </a:solidFill>
              <a:latin typeface="Gabriola" panose="04040605051002020D02" pitchFamily="82"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613"/>
        <p:cNvGrpSpPr/>
        <p:nvPr/>
      </p:nvGrpSpPr>
      <p:grpSpPr>
        <a:xfrm>
          <a:off x="0" y="0"/>
          <a:ext cx="0" cy="0"/>
          <a:chOff x="0" y="0"/>
          <a:chExt cx="0" cy="0"/>
        </a:xfrm>
      </p:grpSpPr>
      <p:sp>
        <p:nvSpPr>
          <p:cNvPr id="614" name="Google Shape;614;p37"/>
          <p:cNvSpPr txBox="1">
            <a:spLocks noGrp="1"/>
          </p:cNvSpPr>
          <p:nvPr>
            <p:ph type="ctrTitle" idx="4294967295"/>
          </p:nvPr>
        </p:nvSpPr>
        <p:spPr>
          <a:xfrm rot="20301971">
            <a:off x="2429934" y="1904892"/>
            <a:ext cx="6593700" cy="27200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9600" b="1" dirty="0">
                <a:solidFill>
                  <a:srgbClr val="FF0000"/>
                </a:solidFill>
                <a:latin typeface="Gabriola" panose="04040605051002020D02" pitchFamily="82" charset="0"/>
              </a:rPr>
              <a:t>Thank You</a:t>
            </a:r>
            <a:endParaRPr sz="9600" b="1" dirty="0">
              <a:solidFill>
                <a:srgbClr val="FF0000"/>
              </a:solidFill>
              <a:latin typeface="Gabriola" panose="04040605051002020D02" pitchFamily="82" charset="0"/>
            </a:endParaRPr>
          </a:p>
        </p:txBody>
      </p:sp>
      <p:sp>
        <p:nvSpPr>
          <p:cNvPr id="616" name="Google Shape;616;p37"/>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84525" y="550663"/>
            <a:ext cx="241406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latin typeface="Gabriola" panose="04040605051002020D02" pitchFamily="82" charset="0"/>
              </a:rPr>
              <a:t>Definition</a:t>
            </a:r>
            <a:endParaRPr sz="5400" b="1" dirty="0">
              <a:solidFill>
                <a:schemeClr val="accent5"/>
              </a:solidFill>
              <a:latin typeface="Gabriola" panose="04040605051002020D02" pitchFamily="82" charset="0"/>
            </a:endParaRPr>
          </a:p>
        </p:txBody>
      </p:sp>
      <p:sp>
        <p:nvSpPr>
          <p:cNvPr id="396" name="Google Shape;396;p16"/>
          <p:cNvSpPr txBox="1">
            <a:spLocks noGrp="1"/>
          </p:cNvSpPr>
          <p:nvPr>
            <p:ph type="body" idx="1"/>
          </p:nvPr>
        </p:nvSpPr>
        <p:spPr>
          <a:xfrm>
            <a:off x="2673081" y="1545412"/>
            <a:ext cx="5835760" cy="2369400"/>
          </a:xfrm>
          <a:prstGeom prst="rect">
            <a:avLst/>
          </a:prstGeom>
        </p:spPr>
        <p:txBody>
          <a:bodyPr spcFirstLastPara="1" wrap="square" lIns="91425" tIns="91425" rIns="91425" bIns="91425" anchor="t" anchorCtr="0">
            <a:noAutofit/>
          </a:bodyPr>
          <a:lstStyle/>
          <a:p>
            <a:pPr marL="342900" lvl="0">
              <a:buClr>
                <a:schemeClr val="dk1"/>
              </a:buClr>
              <a:buSzPts val="11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An Algorithm is a sequence of steps to solve a problem. </a:t>
            </a:r>
          </a:p>
          <a:p>
            <a:pPr marL="342900" lvl="0">
              <a:buClr>
                <a:schemeClr val="dk1"/>
              </a:buClr>
              <a:buSzPts val="1100"/>
              <a:buFont typeface="Wingdings" panose="05000000000000000000" pitchFamily="2" charset="2"/>
              <a:buChar char="§"/>
            </a:pPr>
            <a:r>
              <a:rPr lang="en-US" sz="2400" b="1" dirty="0">
                <a:solidFill>
                  <a:schemeClr val="accent5">
                    <a:lumMod val="50000"/>
                  </a:schemeClr>
                </a:solidFill>
                <a:latin typeface="Gabriola" panose="04040605051002020D02" pitchFamily="82" charset="0"/>
              </a:rPr>
              <a:t>Designing and Analysis of Algorithm is very important to solve different types of problems</a:t>
            </a:r>
            <a:endParaRPr sz="2300" b="1" dirty="0">
              <a:solidFill>
                <a:schemeClr val="accent5">
                  <a:lumMod val="50000"/>
                </a:schemeClr>
              </a:solidFill>
              <a:latin typeface="Gabriola" panose="04040605051002020D02" pitchFamily="82" charset="0"/>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819749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84525" y="550663"/>
            <a:ext cx="241406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latin typeface="Gabriola" panose="04040605051002020D02" pitchFamily="82" charset="0"/>
              </a:rPr>
              <a:t>Details</a:t>
            </a:r>
            <a:endParaRPr sz="5400" b="1" dirty="0">
              <a:solidFill>
                <a:schemeClr val="accent5"/>
              </a:solidFill>
              <a:latin typeface="Gabriola" panose="04040605051002020D02" pitchFamily="82" charset="0"/>
            </a:endParaRPr>
          </a:p>
        </p:txBody>
      </p:sp>
      <p:sp>
        <p:nvSpPr>
          <p:cNvPr id="396" name="Google Shape;396;p16"/>
          <p:cNvSpPr txBox="1">
            <a:spLocks noGrp="1"/>
          </p:cNvSpPr>
          <p:nvPr>
            <p:ph type="body" idx="1"/>
          </p:nvPr>
        </p:nvSpPr>
        <p:spPr>
          <a:xfrm>
            <a:off x="2830924" y="435069"/>
            <a:ext cx="5835760" cy="2369400"/>
          </a:xfrm>
          <a:prstGeom prst="rect">
            <a:avLst/>
          </a:prstGeom>
        </p:spPr>
        <p:txBody>
          <a:bodyPr spcFirstLastPara="1" wrap="square" lIns="91425" tIns="91425" rIns="91425" bIns="91425" anchor="t" anchorCtr="0">
            <a:noAutofit/>
          </a:bodyPr>
          <a:lstStyle/>
          <a:p>
            <a:pPr marL="342900" lvl="0">
              <a:buClr>
                <a:schemeClr val="dk1"/>
              </a:buClr>
              <a:buSzPts val="1100"/>
              <a:buFont typeface="Wingdings" panose="05000000000000000000" pitchFamily="2" charset="2"/>
              <a:buChar char="§"/>
            </a:pPr>
            <a:r>
              <a:rPr lang="en-US" sz="2300" b="1" dirty="0">
                <a:solidFill>
                  <a:schemeClr val="accent5">
                    <a:lumMod val="50000"/>
                  </a:schemeClr>
                </a:solidFill>
                <a:latin typeface="Gabriola" panose="04040605051002020D02" pitchFamily="82" charset="0"/>
              </a:rPr>
              <a:t>An algorithm is a set of operational steps to solve a problem performing calculation, data processing, and automated reasoning tasks. </a:t>
            </a:r>
          </a:p>
          <a:p>
            <a:pPr marL="342900" lvl="0">
              <a:buClr>
                <a:schemeClr val="dk1"/>
              </a:buClr>
              <a:buSzPts val="1100"/>
              <a:buFont typeface="Wingdings" panose="05000000000000000000" pitchFamily="2" charset="2"/>
              <a:buChar char="§"/>
            </a:pPr>
            <a:r>
              <a:rPr lang="en-US" sz="2300" b="1" dirty="0">
                <a:solidFill>
                  <a:schemeClr val="accent5">
                    <a:lumMod val="50000"/>
                  </a:schemeClr>
                </a:solidFill>
                <a:latin typeface="Gabriola" panose="04040605051002020D02" pitchFamily="82" charset="0"/>
              </a:rPr>
              <a:t>An algorithm is an efficient method that can be expressed within finite amount of time and space.</a:t>
            </a:r>
          </a:p>
          <a:p>
            <a:pPr marL="342900" lvl="0">
              <a:buClr>
                <a:schemeClr val="dk1"/>
              </a:buClr>
              <a:buSzPts val="1100"/>
              <a:buFont typeface="Wingdings" panose="05000000000000000000" pitchFamily="2" charset="2"/>
              <a:buChar char="§"/>
            </a:pPr>
            <a:r>
              <a:rPr lang="en-US" sz="2300" b="1" dirty="0">
                <a:solidFill>
                  <a:schemeClr val="accent5">
                    <a:lumMod val="50000"/>
                  </a:schemeClr>
                </a:solidFill>
                <a:latin typeface="Gabriola" panose="04040605051002020D02" pitchFamily="82" charset="0"/>
              </a:rPr>
              <a:t>Represent the solution of a particular problem in a very simple and efficient way. </a:t>
            </a:r>
          </a:p>
          <a:p>
            <a:pPr marL="342900" lvl="0">
              <a:buClr>
                <a:schemeClr val="dk1"/>
              </a:buClr>
              <a:buSzPts val="1100"/>
              <a:buFont typeface="Wingdings" panose="05000000000000000000" pitchFamily="2" charset="2"/>
              <a:buChar char="§"/>
            </a:pPr>
            <a:r>
              <a:rPr lang="en-US" sz="2300" b="1" dirty="0">
                <a:solidFill>
                  <a:schemeClr val="accent5">
                    <a:lumMod val="50000"/>
                  </a:schemeClr>
                </a:solidFill>
                <a:latin typeface="Gabriola" panose="04040605051002020D02" pitchFamily="82" charset="0"/>
              </a:rPr>
              <a:t>If we have an algorithm for a specific problem, then we can implement it in any programming language, meaning that the algorithm is independent from any programming languages.</a:t>
            </a:r>
            <a:endParaRPr sz="2300" b="1" dirty="0">
              <a:solidFill>
                <a:schemeClr val="accent5">
                  <a:lumMod val="50000"/>
                </a:schemeClr>
              </a:solidFill>
              <a:latin typeface="Gabriola" panose="04040605051002020D02" pitchFamily="82" charset="0"/>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84525" y="550663"/>
            <a:ext cx="241406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latin typeface="Gabriola" panose="04040605051002020D02" pitchFamily="82" charset="0"/>
              </a:rPr>
              <a:t>Properties</a:t>
            </a:r>
            <a:endParaRPr sz="5400" b="1" dirty="0">
              <a:solidFill>
                <a:schemeClr val="accent5"/>
              </a:solidFill>
              <a:latin typeface="Gabriola" panose="04040605051002020D02" pitchFamily="82" charset="0"/>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Text Placeholder 1"/>
          <p:cNvSpPr>
            <a:spLocks noGrp="1"/>
          </p:cNvSpPr>
          <p:nvPr>
            <p:ph type="body" idx="1"/>
          </p:nvPr>
        </p:nvSpPr>
        <p:spPr/>
        <p:txBody>
          <a:bodyPr/>
          <a:lstStyle/>
          <a:p>
            <a:endParaRPr lang="en-IN"/>
          </a:p>
        </p:txBody>
      </p:sp>
      <p:pic>
        <p:nvPicPr>
          <p:cNvPr id="1026" name="Picture 2" descr="Properties of an Algorithm"/>
          <p:cNvPicPr>
            <a:picLocks noChangeAspect="1" noChangeArrowheads="1"/>
          </p:cNvPicPr>
          <p:nvPr/>
        </p:nvPicPr>
        <p:blipFill rotWithShape="1">
          <a:blip r:embed="rId3">
            <a:extLst>
              <a:ext uri="{28A0092B-C50C-407E-A947-70E740481C1C}">
                <a14:useLocalDpi xmlns:a14="http://schemas.microsoft.com/office/drawing/2010/main" val="0"/>
              </a:ext>
            </a:extLst>
          </a:blip>
          <a:srcRect b="17101"/>
          <a:stretch/>
        </p:blipFill>
        <p:spPr bwMode="auto">
          <a:xfrm>
            <a:off x="2830925" y="1064078"/>
            <a:ext cx="4689475" cy="3486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68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0" y="550663"/>
            <a:ext cx="241406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latin typeface="Gabriola" panose="04040605051002020D02" pitchFamily="82" charset="0"/>
              </a:rPr>
              <a:t>Properties</a:t>
            </a:r>
            <a:endParaRPr sz="5400" b="1" dirty="0">
              <a:solidFill>
                <a:schemeClr val="accent5"/>
              </a:solidFill>
              <a:latin typeface="Gabriola" panose="04040605051002020D02" pitchFamily="82" charset="0"/>
            </a:endParaRPr>
          </a:p>
        </p:txBody>
      </p:sp>
      <p:sp>
        <p:nvSpPr>
          <p:cNvPr id="396" name="Google Shape;396;p16"/>
          <p:cNvSpPr txBox="1">
            <a:spLocks noGrp="1"/>
          </p:cNvSpPr>
          <p:nvPr>
            <p:ph type="body" idx="1"/>
          </p:nvPr>
        </p:nvSpPr>
        <p:spPr>
          <a:xfrm>
            <a:off x="2471057" y="435069"/>
            <a:ext cx="6195627" cy="2369400"/>
          </a:xfrm>
          <a:prstGeom prst="rect">
            <a:avLst/>
          </a:prstGeom>
        </p:spPr>
        <p:txBody>
          <a:bodyPr spcFirstLastPara="1" wrap="square" lIns="91425" tIns="91425" rIns="91425" bIns="91425" anchor="t" anchorCtr="0">
            <a:noAutofit/>
          </a:bodyPr>
          <a:lstStyle/>
          <a:p>
            <a:pPr fontAlgn="base">
              <a:buFont typeface="Wingdings" panose="05000000000000000000" pitchFamily="2" charset="2"/>
              <a:buChar char="§"/>
            </a:pPr>
            <a:r>
              <a:rPr lang="en-US" sz="2000" b="1" dirty="0">
                <a:solidFill>
                  <a:schemeClr val="accent5">
                    <a:lumMod val="50000"/>
                  </a:schemeClr>
                </a:solidFill>
                <a:latin typeface="Gabriola" panose="04040605051002020D02" pitchFamily="82" charset="0"/>
              </a:rPr>
              <a:t>Input: An algorithm should have some inputs.</a:t>
            </a:r>
          </a:p>
          <a:p>
            <a:pPr fontAlgn="base">
              <a:buFont typeface="Wingdings" panose="05000000000000000000" pitchFamily="2" charset="2"/>
              <a:buChar char="§"/>
            </a:pPr>
            <a:r>
              <a:rPr lang="en-US" sz="2000" b="1" dirty="0">
                <a:solidFill>
                  <a:schemeClr val="accent5">
                    <a:lumMod val="50000"/>
                  </a:schemeClr>
                </a:solidFill>
                <a:latin typeface="Gabriola" panose="04040605051002020D02" pitchFamily="82" charset="0"/>
              </a:rPr>
              <a:t>Output: At least one output should be returned by the algorithm based on the given inputs.</a:t>
            </a:r>
          </a:p>
          <a:p>
            <a:pPr fontAlgn="base">
              <a:buFont typeface="Wingdings" panose="05000000000000000000" pitchFamily="2" charset="2"/>
              <a:buChar char="§"/>
            </a:pPr>
            <a:r>
              <a:rPr lang="en-US" sz="2000" b="1" dirty="0">
                <a:solidFill>
                  <a:schemeClr val="accent5">
                    <a:lumMod val="50000"/>
                  </a:schemeClr>
                </a:solidFill>
                <a:latin typeface="Gabriola" panose="04040605051002020D02" pitchFamily="82" charset="0"/>
              </a:rPr>
              <a:t>Definiteness: Every statement of the algorithm should be clear and unambiguous.</a:t>
            </a:r>
          </a:p>
          <a:p>
            <a:pPr fontAlgn="base">
              <a:buFont typeface="Wingdings" panose="05000000000000000000" pitchFamily="2" charset="2"/>
              <a:buChar char="§"/>
            </a:pPr>
            <a:r>
              <a:rPr lang="en-US" sz="2000" b="1" dirty="0">
                <a:solidFill>
                  <a:schemeClr val="accent5">
                    <a:lumMod val="50000"/>
                  </a:schemeClr>
                </a:solidFill>
                <a:latin typeface="Gabriola" panose="04040605051002020D02" pitchFamily="82" charset="0"/>
              </a:rPr>
              <a:t>Finiteness: No infinite loop should be allowed in an algorithm.</a:t>
            </a:r>
          </a:p>
          <a:p>
            <a:pPr fontAlgn="base">
              <a:buFont typeface="Wingdings" panose="05000000000000000000" pitchFamily="2" charset="2"/>
              <a:buChar char="§"/>
            </a:pPr>
            <a:r>
              <a:rPr lang="en-US" sz="2000" b="1" dirty="0">
                <a:solidFill>
                  <a:schemeClr val="accent5">
                    <a:lumMod val="50000"/>
                  </a:schemeClr>
                </a:solidFill>
                <a:latin typeface="Gabriola" panose="04040605051002020D02" pitchFamily="82" charset="0"/>
              </a:rPr>
              <a:t> Effectiveness: Writing an algorithm is a priori process of actual implementation of the algorithm. </a:t>
            </a:r>
          </a:p>
          <a:p>
            <a:pPr fontAlgn="base">
              <a:buFont typeface="Wingdings" panose="05000000000000000000" pitchFamily="2" charset="2"/>
              <a:buChar char="§"/>
            </a:pPr>
            <a:r>
              <a:rPr lang="en-US" sz="2000" b="1" dirty="0">
                <a:solidFill>
                  <a:schemeClr val="accent5">
                    <a:lumMod val="50000"/>
                  </a:schemeClr>
                </a:solidFill>
                <a:latin typeface="Gabriola" panose="04040605051002020D02" pitchFamily="82" charset="0"/>
              </a:rPr>
              <a:t>So, a person should analyze the algorithm in the finite amount of time with a pen and paper to judge the performance for giving the final version of the algorithm.</a:t>
            </a: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376449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8"/>
          <p:cNvSpPr txBox="1">
            <a:spLocks noGrp="1"/>
          </p:cNvSpPr>
          <p:nvPr>
            <p:ph type="ctrTitle"/>
          </p:nvPr>
        </p:nvSpPr>
        <p:spPr>
          <a:xfrm>
            <a:off x="2340428" y="1637777"/>
            <a:ext cx="4506686" cy="18619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2000" dirty="0">
              <a:solidFill>
                <a:srgbClr val="4A5C65"/>
              </a:solidFill>
            </a:endParaRPr>
          </a:p>
          <a:p>
            <a:pPr marL="1828800" lvl="4" algn="l" fontAlgn="base"/>
            <a:r>
              <a:rPr lang="en-IN" sz="2000" b="1" dirty="0">
                <a:solidFill>
                  <a:schemeClr val="accent5">
                    <a:lumMod val="50000"/>
                  </a:schemeClr>
                </a:solidFill>
                <a:latin typeface="Gabriola" panose="04040605051002020D02" pitchFamily="82" charset="0"/>
              </a:rPr>
              <a:t/>
            </a:r>
            <a:br>
              <a:rPr lang="en-IN" sz="2000" b="1" dirty="0">
                <a:solidFill>
                  <a:schemeClr val="accent5">
                    <a:lumMod val="50000"/>
                  </a:schemeClr>
                </a:solidFill>
                <a:latin typeface="Gabriola" panose="04040605051002020D02" pitchFamily="82" charset="0"/>
              </a:rPr>
            </a:br>
            <a:r>
              <a:rPr lang="en-IN" sz="2000" b="1" dirty="0">
                <a:solidFill>
                  <a:schemeClr val="accent5">
                    <a:lumMod val="50000"/>
                  </a:schemeClr>
                </a:solidFill>
                <a:latin typeface="Gabriola" panose="04040605051002020D02" pitchFamily="82" charset="0"/>
              </a:rPr>
              <a:t/>
            </a:r>
            <a:br>
              <a:rPr lang="en-IN" sz="2000" b="1" dirty="0">
                <a:solidFill>
                  <a:schemeClr val="accent5">
                    <a:lumMod val="50000"/>
                  </a:schemeClr>
                </a:solidFill>
                <a:latin typeface="Gabriola" panose="04040605051002020D02" pitchFamily="82" charset="0"/>
              </a:rPr>
            </a:br>
            <a:r>
              <a:rPr lang="en-IN" sz="2000" b="1" dirty="0">
                <a:solidFill>
                  <a:schemeClr val="accent5">
                    <a:lumMod val="50000"/>
                  </a:schemeClr>
                </a:solidFill>
                <a:latin typeface="Gabriola" panose="04040605051002020D02" pitchFamily="82" charset="0"/>
              </a:rPr>
              <a:t/>
            </a:r>
            <a:br>
              <a:rPr lang="en-IN" sz="2000" b="1" dirty="0">
                <a:solidFill>
                  <a:schemeClr val="accent5">
                    <a:lumMod val="50000"/>
                  </a:schemeClr>
                </a:solidFill>
                <a:latin typeface="Gabriola" panose="04040605051002020D02" pitchFamily="82" charset="0"/>
              </a:rPr>
            </a:br>
            <a:r>
              <a:rPr lang="en-IN" sz="2000" b="1" dirty="0">
                <a:solidFill>
                  <a:schemeClr val="accent5">
                    <a:lumMod val="50000"/>
                  </a:schemeClr>
                </a:solidFill>
                <a:latin typeface="Gabriola" panose="04040605051002020D02" pitchFamily="82" charset="0"/>
              </a:rPr>
              <a:t/>
            </a:r>
            <a:br>
              <a:rPr lang="en-IN" sz="2000" b="1" dirty="0">
                <a:solidFill>
                  <a:schemeClr val="accent5">
                    <a:lumMod val="50000"/>
                  </a:schemeClr>
                </a:solidFill>
                <a:latin typeface="Gabriola" panose="04040605051002020D02" pitchFamily="82" charset="0"/>
              </a:rPr>
            </a:br>
            <a:r>
              <a:rPr lang="en-IN" sz="2000" b="1" dirty="0">
                <a:solidFill>
                  <a:schemeClr val="accent5">
                    <a:lumMod val="50000"/>
                  </a:schemeClr>
                </a:solidFill>
                <a:latin typeface="Gabriola" panose="04040605051002020D02" pitchFamily="82" charset="0"/>
              </a:rPr>
              <a:t/>
            </a:r>
            <a:br>
              <a:rPr lang="en-IN" sz="2000" b="1" dirty="0">
                <a:solidFill>
                  <a:schemeClr val="accent5">
                    <a:lumMod val="50000"/>
                  </a:schemeClr>
                </a:solidFill>
                <a:latin typeface="Gabriola" panose="04040605051002020D02" pitchFamily="82" charset="0"/>
              </a:rPr>
            </a:br>
            <a:r>
              <a:rPr lang="en-IN" sz="2000" b="1" dirty="0">
                <a:solidFill>
                  <a:schemeClr val="accent5">
                    <a:lumMod val="50000"/>
                  </a:schemeClr>
                </a:solidFill>
                <a:latin typeface="Gabriola" panose="04040605051002020D02" pitchFamily="82" charset="0"/>
              </a:rPr>
              <a:t/>
            </a:r>
            <a:br>
              <a:rPr lang="en-IN" sz="2000" b="1" dirty="0">
                <a:solidFill>
                  <a:schemeClr val="accent5">
                    <a:lumMod val="50000"/>
                  </a:schemeClr>
                </a:solidFill>
                <a:latin typeface="Gabriola" panose="04040605051002020D02" pitchFamily="82" charset="0"/>
              </a:rPr>
            </a:br>
            <a:r>
              <a:rPr lang="en-IN" sz="2000" b="1" dirty="0">
                <a:solidFill>
                  <a:schemeClr val="accent5">
                    <a:lumMod val="50000"/>
                  </a:schemeClr>
                </a:solidFill>
                <a:latin typeface="Gabriola" panose="04040605051002020D02" pitchFamily="82" charset="0"/>
              </a:rPr>
              <a:t/>
            </a:r>
            <a:br>
              <a:rPr lang="en-IN" sz="2000" b="1" dirty="0">
                <a:solidFill>
                  <a:schemeClr val="accent5">
                    <a:lumMod val="50000"/>
                  </a:schemeClr>
                </a:solidFill>
                <a:latin typeface="Gabriola" panose="04040605051002020D02" pitchFamily="82" charset="0"/>
              </a:rPr>
            </a:br>
            <a:r>
              <a:rPr lang="en-IN" sz="2000" b="1" dirty="0">
                <a:solidFill>
                  <a:schemeClr val="accent5">
                    <a:lumMod val="50000"/>
                  </a:schemeClr>
                </a:solidFill>
                <a:latin typeface="Gabriola" panose="04040605051002020D02" pitchFamily="82" charset="0"/>
              </a:rPr>
              <a:t/>
            </a:r>
            <a:br>
              <a:rPr lang="en-IN" sz="2000" b="1" dirty="0">
                <a:solidFill>
                  <a:schemeClr val="accent5">
                    <a:lumMod val="50000"/>
                  </a:schemeClr>
                </a:solidFill>
                <a:latin typeface="Gabriola" panose="04040605051002020D02" pitchFamily="82" charset="0"/>
              </a:rPr>
            </a:br>
            <a:r>
              <a:rPr lang="en-IN" sz="2000" b="1" dirty="0">
                <a:solidFill>
                  <a:schemeClr val="accent5">
                    <a:lumMod val="50000"/>
                  </a:schemeClr>
                </a:solidFill>
                <a:latin typeface="Gabriola" panose="04040605051002020D02" pitchFamily="82" charset="0"/>
              </a:rPr>
              <a:t/>
            </a:r>
            <a:br>
              <a:rPr lang="en-IN" sz="2000" b="1" dirty="0">
                <a:solidFill>
                  <a:schemeClr val="accent5">
                    <a:lumMod val="50000"/>
                  </a:schemeClr>
                </a:solidFill>
                <a:latin typeface="Gabriola" panose="04040605051002020D02" pitchFamily="82" charset="0"/>
              </a:rPr>
            </a:br>
            <a:r>
              <a:rPr lang="en-IN" sz="2000" b="1" dirty="0">
                <a:solidFill>
                  <a:schemeClr val="accent5">
                    <a:lumMod val="50000"/>
                  </a:schemeClr>
                </a:solidFill>
                <a:latin typeface="Gabriola" panose="04040605051002020D02" pitchFamily="82" charset="0"/>
              </a:rPr>
              <a:t/>
            </a:r>
            <a:br>
              <a:rPr lang="en-IN" sz="2000" b="1" dirty="0">
                <a:solidFill>
                  <a:schemeClr val="accent5">
                    <a:lumMod val="50000"/>
                  </a:schemeClr>
                </a:solidFill>
                <a:latin typeface="Gabriola" panose="04040605051002020D02" pitchFamily="82" charset="0"/>
              </a:rPr>
            </a:br>
            <a:r>
              <a:rPr lang="en-IN" sz="2000" b="1" dirty="0">
                <a:solidFill>
                  <a:schemeClr val="accent5">
                    <a:lumMod val="50000"/>
                  </a:schemeClr>
                </a:solidFill>
                <a:latin typeface="Gabriola" panose="04040605051002020D02" pitchFamily="82" charset="0"/>
              </a:rPr>
              <a:t>while(1&lt;2)</a:t>
            </a:r>
            <a:br>
              <a:rPr lang="en-IN" sz="2000" b="1" dirty="0">
                <a:solidFill>
                  <a:schemeClr val="accent5">
                    <a:lumMod val="50000"/>
                  </a:schemeClr>
                </a:solidFill>
                <a:latin typeface="Gabriola" panose="04040605051002020D02" pitchFamily="82" charset="0"/>
              </a:rPr>
            </a:br>
            <a:r>
              <a:rPr lang="en-IN" sz="2000" b="1" dirty="0">
                <a:solidFill>
                  <a:schemeClr val="accent5">
                    <a:lumMod val="50000"/>
                  </a:schemeClr>
                </a:solidFill>
                <a:latin typeface="Gabriola" panose="04040605051002020D02" pitchFamily="82" charset="0"/>
              </a:rPr>
              <a:t>{</a:t>
            </a:r>
            <a:br>
              <a:rPr lang="en-IN" sz="2000" b="1" dirty="0">
                <a:solidFill>
                  <a:schemeClr val="accent5">
                    <a:lumMod val="50000"/>
                  </a:schemeClr>
                </a:solidFill>
                <a:latin typeface="Gabriola" panose="04040605051002020D02" pitchFamily="82" charset="0"/>
              </a:rPr>
            </a:br>
            <a:r>
              <a:rPr lang="en-IN" sz="2000" b="1" dirty="0">
                <a:solidFill>
                  <a:schemeClr val="accent5">
                    <a:lumMod val="50000"/>
                  </a:schemeClr>
                </a:solidFill>
                <a:latin typeface="Gabriola" panose="04040605051002020D02" pitchFamily="82" charset="0"/>
              </a:rPr>
              <a:t>number=number/2;</a:t>
            </a:r>
            <a:br>
              <a:rPr lang="en-IN" sz="2000" b="1" dirty="0">
                <a:solidFill>
                  <a:schemeClr val="accent5">
                    <a:lumMod val="50000"/>
                  </a:schemeClr>
                </a:solidFill>
                <a:latin typeface="Gabriola" panose="04040605051002020D02" pitchFamily="82" charset="0"/>
              </a:rPr>
            </a:br>
            <a:r>
              <a:rPr lang="en-IN" sz="2000" b="1" dirty="0">
                <a:solidFill>
                  <a:schemeClr val="accent5">
                    <a:lumMod val="50000"/>
                  </a:schemeClr>
                </a:solidFill>
                <a:latin typeface="Gabriola" panose="04040605051002020D02" pitchFamily="82" charset="0"/>
              </a:rPr>
              <a:t>}</a:t>
            </a:r>
            <a:br>
              <a:rPr lang="en-IN" sz="2000" b="1" dirty="0">
                <a:solidFill>
                  <a:schemeClr val="accent5">
                    <a:lumMod val="50000"/>
                  </a:schemeClr>
                </a:solidFill>
                <a:latin typeface="Gabriola" panose="04040605051002020D02" pitchFamily="82" charset="0"/>
              </a:rPr>
            </a:br>
            <a:endParaRPr sz="2000" b="1" dirty="0">
              <a:solidFill>
                <a:schemeClr val="accent4">
                  <a:lumMod val="50000"/>
                </a:schemeClr>
              </a:solidFill>
              <a:latin typeface="Gabriola" panose="04040605051002020D02" pitchFamily="8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0" y="550663"/>
            <a:ext cx="241406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latin typeface="Gabriola" panose="04040605051002020D02" pitchFamily="82" charset="0"/>
              </a:rPr>
              <a:t>Life Cycle</a:t>
            </a:r>
            <a:endParaRPr sz="5400" b="1" dirty="0">
              <a:solidFill>
                <a:schemeClr val="accent5"/>
              </a:solidFill>
              <a:latin typeface="Gabriola" panose="04040605051002020D02" pitchFamily="82" charset="0"/>
            </a:endParaRPr>
          </a:p>
        </p:txBody>
      </p:sp>
      <p:sp>
        <p:nvSpPr>
          <p:cNvPr id="396" name="Google Shape;396;p16"/>
          <p:cNvSpPr txBox="1">
            <a:spLocks noGrp="1"/>
          </p:cNvSpPr>
          <p:nvPr>
            <p:ph type="body" idx="1"/>
          </p:nvPr>
        </p:nvSpPr>
        <p:spPr>
          <a:xfrm>
            <a:off x="2471057" y="435069"/>
            <a:ext cx="6195627" cy="2369400"/>
          </a:xfrm>
          <a:prstGeom prst="rect">
            <a:avLst/>
          </a:prstGeom>
        </p:spPr>
        <p:txBody>
          <a:bodyPr spcFirstLastPara="1" wrap="square" lIns="91425" tIns="91425" rIns="91425" bIns="91425" anchor="t" anchorCtr="0">
            <a:noAutofit/>
          </a:bodyPr>
          <a:lstStyle/>
          <a:p>
            <a:pPr fontAlgn="base">
              <a:buFont typeface="Wingdings" panose="05000000000000000000" pitchFamily="2" charset="2"/>
              <a:buChar char="§"/>
            </a:pPr>
            <a:endParaRPr lang="en-US" sz="2000" b="1" dirty="0">
              <a:solidFill>
                <a:schemeClr val="accent5">
                  <a:lumMod val="50000"/>
                </a:schemeClr>
              </a:solidFill>
              <a:latin typeface="Gabriola" panose="04040605051002020D02" pitchFamily="82" charset="0"/>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graphicFrame>
        <p:nvGraphicFramePr>
          <p:cNvPr id="2" name="Diagram 1"/>
          <p:cNvGraphicFramePr/>
          <p:nvPr>
            <p:extLst>
              <p:ext uri="{D42A27DB-BD31-4B8C-83A1-F6EECF244321}">
                <p14:modId xmlns:p14="http://schemas.microsoft.com/office/powerpoint/2010/main" val="3553943316"/>
              </p:ext>
            </p:extLst>
          </p:nvPr>
        </p:nvGraphicFramePr>
        <p:xfrm>
          <a:off x="1524000" y="539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864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16"/>
          <p:cNvSpPr txBox="1">
            <a:spLocks noGrp="1"/>
          </p:cNvSpPr>
          <p:nvPr>
            <p:ph type="title"/>
          </p:nvPr>
        </p:nvSpPr>
        <p:spPr>
          <a:xfrm>
            <a:off x="0" y="550663"/>
            <a:ext cx="2414068" cy="26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b="1" dirty="0">
                <a:solidFill>
                  <a:schemeClr val="accent5"/>
                </a:solidFill>
                <a:latin typeface="Gabriola" panose="04040605051002020D02" pitchFamily="82" charset="0"/>
              </a:rPr>
              <a:t>Design Phase</a:t>
            </a:r>
            <a:endParaRPr sz="5400" b="1" dirty="0">
              <a:solidFill>
                <a:schemeClr val="accent5"/>
              </a:solidFill>
              <a:latin typeface="Gabriola" panose="04040605051002020D02" pitchFamily="82" charset="0"/>
            </a:endParaRPr>
          </a:p>
        </p:txBody>
      </p:sp>
      <p:sp>
        <p:nvSpPr>
          <p:cNvPr id="398" name="Google Shape;398;p16"/>
          <p:cNvSpPr txBox="1">
            <a:spLocks noGrp="1"/>
          </p:cNvSpPr>
          <p:nvPr>
            <p:ph type="sldNum" idx="12"/>
          </p:nvPr>
        </p:nvSpPr>
        <p:spPr>
          <a:xfrm>
            <a:off x="8117984" y="418063"/>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3" name="Rectangle 1"/>
          <p:cNvSpPr>
            <a:spLocks noGrp="1" noChangeArrowheads="1"/>
          </p:cNvSpPr>
          <p:nvPr>
            <p:ph type="body" idx="1"/>
          </p:nvPr>
        </p:nvSpPr>
        <p:spPr bwMode="auto">
          <a:xfrm>
            <a:off x="2414068" y="1092593"/>
            <a:ext cx="616867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a:ln>
                  <a:noFill/>
                </a:ln>
                <a:solidFill>
                  <a:schemeClr val="accent5">
                    <a:lumMod val="50000"/>
                  </a:schemeClr>
                </a:solidFill>
                <a:effectLst/>
                <a:latin typeface="Gabriola" panose="04040605051002020D02" pitchFamily="82" charset="0"/>
              </a:rPr>
              <a:t>Some of the techniques used in the design phase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1" i="0" u="none" strike="noStrike" cap="none" normalizeH="0" baseline="0" dirty="0">
                <a:ln>
                  <a:noFill/>
                </a:ln>
                <a:solidFill>
                  <a:schemeClr val="accent5">
                    <a:lumMod val="50000"/>
                  </a:schemeClr>
                </a:solidFill>
                <a:effectLst/>
                <a:latin typeface="Gabriola" panose="04040605051002020D02" pitchFamily="82" charset="0"/>
              </a:rPr>
              <a:t>Brute Force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1" i="0" u="none" strike="noStrike" cap="none" normalizeH="0" baseline="0" dirty="0">
                <a:ln>
                  <a:noFill/>
                </a:ln>
                <a:solidFill>
                  <a:schemeClr val="accent5">
                    <a:lumMod val="50000"/>
                  </a:schemeClr>
                </a:solidFill>
                <a:effectLst/>
                <a:latin typeface="Gabriola" panose="04040605051002020D02" pitchFamily="82" charset="0"/>
              </a:rPr>
              <a:t>Divide-Conquer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1" i="0" u="none" strike="noStrike" cap="none" normalizeH="0" baseline="0" dirty="0">
                <a:ln>
                  <a:noFill/>
                </a:ln>
                <a:solidFill>
                  <a:schemeClr val="accent5">
                    <a:lumMod val="50000"/>
                  </a:schemeClr>
                </a:solidFill>
                <a:effectLst/>
                <a:latin typeface="Gabriola" panose="04040605051002020D02" pitchFamily="82" charset="0"/>
              </a:rPr>
              <a:t>Greedy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1" i="0" u="none" strike="noStrike" cap="none" normalizeH="0" baseline="0" dirty="0">
                <a:ln>
                  <a:noFill/>
                </a:ln>
                <a:solidFill>
                  <a:schemeClr val="accent5">
                    <a:lumMod val="50000"/>
                  </a:schemeClr>
                </a:solidFill>
                <a:effectLst/>
                <a:latin typeface="Gabriola" panose="04040605051002020D02" pitchFamily="82" charset="0"/>
              </a:rPr>
              <a:t>Dynamic Programming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3200" b="1" i="0" u="none" strike="noStrike" cap="none" normalizeH="0" baseline="0" dirty="0">
                <a:ln>
                  <a:noFill/>
                </a:ln>
                <a:solidFill>
                  <a:schemeClr val="accent5">
                    <a:lumMod val="50000"/>
                  </a:schemeClr>
                </a:solidFill>
                <a:effectLst/>
                <a:latin typeface="Gabriola" panose="04040605051002020D02" pitchFamily="82" charset="0"/>
              </a:rPr>
              <a:t>Backtracking </a:t>
            </a:r>
          </a:p>
        </p:txBody>
      </p:sp>
    </p:spTree>
    <p:extLst>
      <p:ext uri="{BB962C8B-B14F-4D97-AF65-F5344CB8AC3E}">
        <p14:creationId xmlns:p14="http://schemas.microsoft.com/office/powerpoint/2010/main" val="2548294789"/>
      </p:ext>
    </p:extLst>
  </p:cSld>
  <p:clrMapOvr>
    <a:masterClrMapping/>
  </p:clrMapOvr>
</p:sld>
</file>

<file path=ppt/theme/theme1.xml><?xml version="1.0" encoding="utf-8"?>
<a:theme xmlns:a="http://schemas.openxmlformats.org/drawingml/2006/main" name="Kent template">
  <a:themeElements>
    <a:clrScheme name="Custom 347">
      <a:dk1>
        <a:srgbClr val="4A5C65"/>
      </a:dk1>
      <a:lt1>
        <a:srgbClr val="FFFFFF"/>
      </a:lt1>
      <a:dk2>
        <a:srgbClr val="A6BCC9"/>
      </a:dk2>
      <a:lt2>
        <a:srgbClr val="DEE9F2"/>
      </a:lt2>
      <a:accent1>
        <a:srgbClr val="02BDC7"/>
      </a:accent1>
      <a:accent2>
        <a:srgbClr val="FFB600"/>
      </a:accent2>
      <a:accent3>
        <a:srgbClr val="FF9755"/>
      </a:accent3>
      <a:accent4>
        <a:srgbClr val="FD6C68"/>
      </a:accent4>
      <a:accent5>
        <a:srgbClr val="FC4067"/>
      </a:accent5>
      <a:accent6>
        <a:srgbClr val="A6BCC9"/>
      </a:accent6>
      <a:hlink>
        <a:srgbClr val="02BD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65CCDD385C8B41BB35062CE1826430" ma:contentTypeVersion="4" ma:contentTypeDescription="Create a new document." ma:contentTypeScope="" ma:versionID="4e015b381e178a6859133843b878ca98">
  <xsd:schema xmlns:xsd="http://www.w3.org/2001/XMLSchema" xmlns:xs="http://www.w3.org/2001/XMLSchema" xmlns:p="http://schemas.microsoft.com/office/2006/metadata/properties" xmlns:ns2="c375f91e-bd65-4511-aaee-2289e4981568" targetNamespace="http://schemas.microsoft.com/office/2006/metadata/properties" ma:root="true" ma:fieldsID="9b9ebe1028ed0c489a681f9e68a88f96" ns2:_="">
    <xsd:import namespace="c375f91e-bd65-4511-aaee-2289e498156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75f91e-bd65-4511-aaee-2289e49815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218FB4-A3DC-4836-82BE-BCE28B6E3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75f91e-bd65-4511-aaee-2289e49815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4A842B-A0E3-4485-BB81-BDD30F380CB7}">
  <ds:schemaRefs>
    <ds:schemaRef ds:uri="http://schemas.microsoft.com/sharepoint/v3/contenttype/forms"/>
  </ds:schemaRefs>
</ds:datastoreItem>
</file>

<file path=customXml/itemProps3.xml><?xml version="1.0" encoding="utf-8"?>
<ds:datastoreItem xmlns:ds="http://schemas.openxmlformats.org/officeDocument/2006/customXml" ds:itemID="{4977F68C-53EB-4BA9-8F37-D77946F88BB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499</TotalTime>
  <Words>684</Words>
  <Application>Microsoft Office PowerPoint</Application>
  <PresentationFormat>On-screen Show (16:9)</PresentationFormat>
  <Paragraphs>142</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Roboto Slab Regular</vt:lpstr>
      <vt:lpstr>Lato Light</vt:lpstr>
      <vt:lpstr>Gabriola</vt:lpstr>
      <vt:lpstr>Arial</vt:lpstr>
      <vt:lpstr>Wingdings</vt:lpstr>
      <vt:lpstr>Cambria</vt:lpstr>
      <vt:lpstr>Kent template</vt:lpstr>
      <vt:lpstr>Algorithm</vt:lpstr>
      <vt:lpstr>Introduction</vt:lpstr>
      <vt:lpstr>Definition</vt:lpstr>
      <vt:lpstr>Details</vt:lpstr>
      <vt:lpstr>Properties</vt:lpstr>
      <vt:lpstr>Properties</vt:lpstr>
      <vt:lpstr>           while(1&lt;2) { number=number/2; } </vt:lpstr>
      <vt:lpstr>Life Cycle</vt:lpstr>
      <vt:lpstr>Design Phase</vt:lpstr>
      <vt:lpstr>Writing Phase</vt:lpstr>
      <vt:lpstr>Testing Phase</vt:lpstr>
      <vt:lpstr>AnalyzingPhase</vt:lpstr>
      <vt:lpstr>PowerPoint Presentation</vt:lpstr>
      <vt:lpstr>PowerPoint Presentation</vt:lpstr>
      <vt:lpstr>PowerPoint Presentation</vt:lpstr>
      <vt:lpstr>PowerPoint Presentation</vt:lpstr>
      <vt:lpstr>PowerPoint Presentation</vt:lpstr>
      <vt:lpstr>Asymptotic Notation</vt:lpstr>
      <vt:lpstr>PowerPoint Presentation</vt:lpstr>
      <vt:lpstr>PowerPoint Presentation</vt:lpstr>
      <vt:lpstr>PowerPoint Presentation</vt:lpstr>
      <vt:lpstr>PowerPoint Presentation</vt:lpstr>
      <vt:lpstr>Recap</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dc:title>
  <dc:creator>Mayuri A V R</dc:creator>
  <cp:lastModifiedBy>Anmol Verma</cp:lastModifiedBy>
  <cp:revision>36</cp:revision>
  <dcterms:modified xsi:type="dcterms:W3CDTF">2021-09-17T05:24:38Z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0x010100E765CCDD385C8B41BB35062CE1826430</vt:lpwstr>
  </property>
</Properties>
</file>