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>
      <p:cViewPr varScale="1">
        <p:scale>
          <a:sx n="76" d="100"/>
          <a:sy n="76" d="100"/>
        </p:scale>
        <p:origin x="-164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A42FE8E-3B66-4446-B047-7E8C3C470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FAC2C36-3814-45BC-BE92-59FA67A9FAA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152128"/>
          </a:xfrm>
        </p:spPr>
        <p:txBody>
          <a:bodyPr>
            <a:normAutofit/>
          </a:bodyPr>
          <a:lstStyle/>
          <a:p>
            <a:r>
              <a:rPr lang="en-IN" b="1" dirty="0" smtClean="0"/>
              <a:t>Environmental Conservation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844824"/>
            <a:ext cx="6976864" cy="295232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It is</a:t>
            </a:r>
            <a:r>
              <a:rPr lang="en-US" sz="2800" b="1" dirty="0"/>
              <a:t> the practice of preserving the natural world to prevent it from collapsing as a result of human activities, such as unsustainable agriculture, deforestation and burning fossil </a:t>
            </a:r>
            <a:r>
              <a:rPr lang="en-US" sz="2800" b="1" dirty="0" smtClean="0"/>
              <a:t>fuels.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318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060848"/>
            <a:ext cx="7408333" cy="3450696"/>
          </a:xfrm>
        </p:spPr>
        <p:txBody>
          <a:bodyPr/>
          <a:lstStyle/>
          <a:p>
            <a:r>
              <a:rPr lang="en-IN" dirty="0" smtClean="0"/>
              <a:t>Culture is </a:t>
            </a:r>
            <a:r>
              <a:rPr lang="en-IN" smtClean="0"/>
              <a:t>the way of </a:t>
            </a:r>
            <a:r>
              <a:rPr lang="en-IN" dirty="0" smtClean="0"/>
              <a:t>life in a society.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Culture of India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21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1386</TotalTime>
  <Words>17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Environmental Conservation</vt:lpstr>
      <vt:lpstr>Culture of India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Conservation</dc:title>
  <dc:creator>hp</dc:creator>
  <cp:lastModifiedBy>hp</cp:lastModifiedBy>
  <cp:revision>2</cp:revision>
  <dcterms:created xsi:type="dcterms:W3CDTF">2022-07-02T08:55:49Z</dcterms:created>
  <dcterms:modified xsi:type="dcterms:W3CDTF">2022-07-03T08:02:22Z</dcterms:modified>
</cp:coreProperties>
</file>