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8" r:id="rId1"/>
    <p:sldMasterId id="2147483669" r:id="rId2"/>
  </p:sldMasterIdLst>
  <p:notesMasterIdLst>
    <p:notesMasterId r:id="rId12"/>
  </p:notesMasterIdLst>
  <p:sldIdLst>
    <p:sldId id="256" r:id="rId3"/>
    <p:sldId id="257" r:id="rId4"/>
    <p:sldId id="297" r:id="rId5"/>
    <p:sldId id="301" r:id="rId6"/>
    <p:sldId id="303" r:id="rId7"/>
    <p:sldId id="258" r:id="rId8"/>
    <p:sldId id="261" r:id="rId9"/>
    <p:sldId id="264" r:id="rId10"/>
    <p:sldId id="260"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19ADDA-D5C9-42F8-8541-6A6E4D5F9BE5}" v="262" dt="2024-01-06T03:26:34.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706" autoAdjust="0"/>
  </p:normalViewPr>
  <p:slideViewPr>
    <p:cSldViewPr snapToGrid="0">
      <p:cViewPr varScale="1">
        <p:scale>
          <a:sx n="121" d="100"/>
          <a:sy n="121" d="100"/>
        </p:scale>
        <p:origin x="365" y="7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mol Yadav" userId="2374fa6483ed8fb3" providerId="LiveId" clId="{4B19ADDA-D5C9-42F8-8541-6A6E4D5F9BE5}"/>
    <pc:docChg chg="undo redo custSel addSld delSld modSld">
      <pc:chgData name="Anmol Yadav" userId="2374fa6483ed8fb3" providerId="LiveId" clId="{4B19ADDA-D5C9-42F8-8541-6A6E4D5F9BE5}" dt="2024-01-06T03:29:10.054" v="1285" actId="47"/>
      <pc:docMkLst>
        <pc:docMk/>
      </pc:docMkLst>
      <pc:sldChg chg="add del">
        <pc:chgData name="Anmol Yadav" userId="2374fa6483ed8fb3" providerId="LiveId" clId="{4B19ADDA-D5C9-42F8-8541-6A6E4D5F9BE5}" dt="2024-01-05T16:36:08.648" v="538" actId="47"/>
        <pc:sldMkLst>
          <pc:docMk/>
          <pc:sldMk cId="0" sldId="259"/>
        </pc:sldMkLst>
      </pc:sldChg>
      <pc:sldChg chg="del">
        <pc:chgData name="Anmol Yadav" userId="2374fa6483ed8fb3" providerId="LiveId" clId="{4B19ADDA-D5C9-42F8-8541-6A6E4D5F9BE5}" dt="2024-01-05T16:35:50.281" v="536" actId="47"/>
        <pc:sldMkLst>
          <pc:docMk/>
          <pc:sldMk cId="4045333915" sldId="262"/>
        </pc:sldMkLst>
      </pc:sldChg>
      <pc:sldChg chg="addSp delSp modSp add del mod">
        <pc:chgData name="Anmol Yadav" userId="2374fa6483ed8fb3" providerId="LiveId" clId="{4B19ADDA-D5C9-42F8-8541-6A6E4D5F9BE5}" dt="2024-01-06T03:25:29.080" v="1255" actId="20577"/>
        <pc:sldMkLst>
          <pc:docMk/>
          <pc:sldMk cId="2980556612" sldId="297"/>
        </pc:sldMkLst>
        <pc:spChg chg="mod topLvl">
          <ac:chgData name="Anmol Yadav" userId="2374fa6483ed8fb3" providerId="LiveId" clId="{4B19ADDA-D5C9-42F8-8541-6A6E4D5F9BE5}" dt="2024-01-05T17:13:43.006" v="1088" actId="164"/>
          <ac:spMkLst>
            <pc:docMk/>
            <pc:sldMk cId="2980556612" sldId="297"/>
            <ac:spMk id="7" creationId="{7B9D341C-210A-4487-1F50-9FD243B13367}"/>
          </ac:spMkLst>
        </pc:spChg>
        <pc:spChg chg="mod topLvl">
          <ac:chgData name="Anmol Yadav" userId="2374fa6483ed8fb3" providerId="LiveId" clId="{4B19ADDA-D5C9-42F8-8541-6A6E4D5F9BE5}" dt="2024-01-06T03:25:29.080" v="1255" actId="20577"/>
          <ac:spMkLst>
            <pc:docMk/>
            <pc:sldMk cId="2980556612" sldId="297"/>
            <ac:spMk id="8" creationId="{7AD72EBF-67F7-235D-5CA8-60DF6D371A0D}"/>
          </ac:spMkLst>
        </pc:spChg>
        <pc:spChg chg="mod topLvl">
          <ac:chgData name="Anmol Yadav" userId="2374fa6483ed8fb3" providerId="LiveId" clId="{4B19ADDA-D5C9-42F8-8541-6A6E4D5F9BE5}" dt="2024-01-05T17:13:43.006" v="1088" actId="164"/>
          <ac:spMkLst>
            <pc:docMk/>
            <pc:sldMk cId="2980556612" sldId="297"/>
            <ac:spMk id="9" creationId="{FB404F99-90F9-3168-D860-0C5ABA895D84}"/>
          </ac:spMkLst>
        </pc:spChg>
        <pc:spChg chg="mod topLvl">
          <ac:chgData name="Anmol Yadav" userId="2374fa6483ed8fb3" providerId="LiveId" clId="{4B19ADDA-D5C9-42F8-8541-6A6E4D5F9BE5}" dt="2024-01-05T17:13:43.006" v="1088" actId="164"/>
          <ac:spMkLst>
            <pc:docMk/>
            <pc:sldMk cId="2980556612" sldId="297"/>
            <ac:spMk id="10" creationId="{ED72DE3E-3FAD-9FC5-28C8-5D2382B4AE68}"/>
          </ac:spMkLst>
        </pc:spChg>
        <pc:spChg chg="mod">
          <ac:chgData name="Anmol Yadav" userId="2374fa6483ed8fb3" providerId="LiveId" clId="{4B19ADDA-D5C9-42F8-8541-6A6E4D5F9BE5}" dt="2024-01-05T16:37:39.466" v="541" actId="255"/>
          <ac:spMkLst>
            <pc:docMk/>
            <pc:sldMk cId="2980556612" sldId="297"/>
            <ac:spMk id="16" creationId="{46D46413-78A5-F3CC-092B-FB2C120505F5}"/>
          </ac:spMkLst>
        </pc:spChg>
        <pc:spChg chg="mod">
          <ac:chgData name="Anmol Yadav" userId="2374fa6483ed8fb3" providerId="LiveId" clId="{4B19ADDA-D5C9-42F8-8541-6A6E4D5F9BE5}" dt="2024-01-05T17:11:46.186" v="1077" actId="165"/>
          <ac:spMkLst>
            <pc:docMk/>
            <pc:sldMk cId="2980556612" sldId="297"/>
            <ac:spMk id="17" creationId="{5D4BDD45-2628-CDAC-610C-473B79838DA3}"/>
          </ac:spMkLst>
        </pc:spChg>
        <pc:spChg chg="mod">
          <ac:chgData name="Anmol Yadav" userId="2374fa6483ed8fb3" providerId="LiveId" clId="{4B19ADDA-D5C9-42F8-8541-6A6E4D5F9BE5}" dt="2024-01-05T17:12:22.163" v="1085" actId="255"/>
          <ac:spMkLst>
            <pc:docMk/>
            <pc:sldMk cId="2980556612" sldId="297"/>
            <ac:spMk id="18" creationId="{F40C9AE0-2CBE-8C17-A51F-3D61D58BDCAB}"/>
          </ac:spMkLst>
        </pc:spChg>
        <pc:spChg chg="mod">
          <ac:chgData name="Anmol Yadav" userId="2374fa6483ed8fb3" providerId="LiveId" clId="{4B19ADDA-D5C9-42F8-8541-6A6E4D5F9BE5}" dt="2024-01-05T16:35:41.447" v="535" actId="20577"/>
          <ac:spMkLst>
            <pc:docMk/>
            <pc:sldMk cId="2980556612" sldId="297"/>
            <ac:spMk id="22" creationId="{8193D9F1-9502-1ECE-6EFE-6913D6FAC2F7}"/>
          </ac:spMkLst>
        </pc:spChg>
        <pc:spChg chg="mod">
          <ac:chgData name="Anmol Yadav" userId="2374fa6483ed8fb3" providerId="LiveId" clId="{4B19ADDA-D5C9-42F8-8541-6A6E4D5F9BE5}" dt="2024-01-05T16:38:45.757" v="568" actId="255"/>
          <ac:spMkLst>
            <pc:docMk/>
            <pc:sldMk cId="2980556612" sldId="297"/>
            <ac:spMk id="26" creationId="{EF9B9B0F-7801-6D2B-7E9B-DC151BC8B088}"/>
          </ac:spMkLst>
        </pc:spChg>
        <pc:spChg chg="mod">
          <ac:chgData name="Anmol Yadav" userId="2374fa6483ed8fb3" providerId="LiveId" clId="{4B19ADDA-D5C9-42F8-8541-6A6E4D5F9BE5}" dt="2024-01-05T16:38:11.431" v="566" actId="20577"/>
          <ac:spMkLst>
            <pc:docMk/>
            <pc:sldMk cId="2980556612" sldId="297"/>
            <ac:spMk id="27" creationId="{1172C0BA-DF5E-9369-FFE4-BB8EC03C734B}"/>
          </ac:spMkLst>
        </pc:spChg>
        <pc:grpChg chg="del mod">
          <ac:chgData name="Anmol Yadav" userId="2374fa6483ed8fb3" providerId="LiveId" clId="{4B19ADDA-D5C9-42F8-8541-6A6E4D5F9BE5}" dt="2024-01-05T17:11:07.405" v="1071" actId="478"/>
          <ac:grpSpMkLst>
            <pc:docMk/>
            <pc:sldMk cId="2980556612" sldId="297"/>
            <ac:grpSpMk id="3" creationId="{15C1AF2D-97CD-E5D3-9EFE-3DF5C38AB4C7}"/>
          </ac:grpSpMkLst>
        </pc:grpChg>
        <pc:grpChg chg="add del mod">
          <ac:chgData name="Anmol Yadav" userId="2374fa6483ed8fb3" providerId="LiveId" clId="{4B19ADDA-D5C9-42F8-8541-6A6E4D5F9BE5}" dt="2024-01-05T17:11:46.186" v="1077" actId="165"/>
          <ac:grpSpMkLst>
            <pc:docMk/>
            <pc:sldMk cId="2980556612" sldId="297"/>
            <ac:grpSpMk id="6" creationId="{972AB345-B6D8-D200-06C0-91CC6F741976}"/>
          </ac:grpSpMkLst>
        </pc:grpChg>
        <pc:grpChg chg="mod topLvl">
          <ac:chgData name="Anmol Yadav" userId="2374fa6483ed8fb3" providerId="LiveId" clId="{4B19ADDA-D5C9-42F8-8541-6A6E4D5F9BE5}" dt="2024-01-05T17:13:43.006" v="1088" actId="164"/>
          <ac:grpSpMkLst>
            <pc:docMk/>
            <pc:sldMk cId="2980556612" sldId="297"/>
            <ac:grpSpMk id="11" creationId="{4485F04E-9687-D6EC-5AD5-4704850FF17E}"/>
          </ac:grpSpMkLst>
        </pc:grpChg>
        <pc:grpChg chg="del mod">
          <ac:chgData name="Anmol Yadav" userId="2374fa6483ed8fb3" providerId="LiveId" clId="{4B19ADDA-D5C9-42F8-8541-6A6E4D5F9BE5}" dt="2024-01-05T17:11:07.405" v="1071" actId="478"/>
          <ac:grpSpMkLst>
            <pc:docMk/>
            <pc:sldMk cId="2980556612" sldId="297"/>
            <ac:grpSpMk id="14" creationId="{E961321C-CB55-B268-1A49-3A811DA8C2F9}"/>
          </ac:grpSpMkLst>
        </pc:grpChg>
        <pc:grpChg chg="add mod">
          <ac:chgData name="Anmol Yadav" userId="2374fa6483ed8fb3" providerId="LiveId" clId="{4B19ADDA-D5C9-42F8-8541-6A6E4D5F9BE5}" dt="2024-01-05T17:13:53.915" v="1089" actId="14100"/>
          <ac:grpSpMkLst>
            <pc:docMk/>
            <pc:sldMk cId="2980556612" sldId="297"/>
            <ac:grpSpMk id="19" creationId="{68B3B768-0879-13E0-FCBD-871BC22C36A6}"/>
          </ac:grpSpMkLst>
        </pc:grpChg>
        <pc:grpChg chg="del mod">
          <ac:chgData name="Anmol Yadav" userId="2374fa6483ed8fb3" providerId="LiveId" clId="{4B19ADDA-D5C9-42F8-8541-6A6E4D5F9BE5}" dt="2024-01-05T17:11:07.405" v="1071" actId="478"/>
          <ac:grpSpMkLst>
            <pc:docMk/>
            <pc:sldMk cId="2980556612" sldId="297"/>
            <ac:grpSpMk id="24" creationId="{606E12A3-BFD2-2DA7-0837-D1876F3B4DF4}"/>
          </ac:grpSpMkLst>
        </pc:grpChg>
        <pc:graphicFrameChg chg="mod">
          <ac:chgData name="Anmol Yadav" userId="2374fa6483ed8fb3" providerId="LiveId" clId="{4B19ADDA-D5C9-42F8-8541-6A6E4D5F9BE5}" dt="2024-01-05T15:11:49.303" v="277" actId="14100"/>
          <ac:graphicFrameMkLst>
            <pc:docMk/>
            <pc:sldMk cId="2980556612" sldId="297"/>
            <ac:graphicFrameMk id="4" creationId="{5A8444EC-B3AD-C16B-A7A7-BB156EA2E3BC}"/>
          </ac:graphicFrameMkLst>
        </pc:graphicFrameChg>
        <pc:graphicFrameChg chg="add del mod modGraphic">
          <ac:chgData name="Anmol Yadav" userId="2374fa6483ed8fb3" providerId="LiveId" clId="{4B19ADDA-D5C9-42F8-8541-6A6E4D5F9BE5}" dt="2024-01-05T15:11:38.531" v="274" actId="478"/>
          <ac:graphicFrameMkLst>
            <pc:docMk/>
            <pc:sldMk cId="2980556612" sldId="297"/>
            <ac:graphicFrameMk id="5" creationId="{D0CA2EF2-9B23-198F-A4A7-5DA8E6601EC0}"/>
          </ac:graphicFrameMkLst>
        </pc:graphicFrameChg>
        <pc:graphicFrameChg chg="modGraphic">
          <ac:chgData name="Anmol Yadav" userId="2374fa6483ed8fb3" providerId="LiveId" clId="{4B19ADDA-D5C9-42F8-8541-6A6E4D5F9BE5}" dt="2024-01-06T03:02:15.948" v="1091"/>
          <ac:graphicFrameMkLst>
            <pc:docMk/>
            <pc:sldMk cId="2980556612" sldId="297"/>
            <ac:graphicFrameMk id="20" creationId="{D0CA2EF2-9B23-198F-A4A7-5DA8E6601EC0}"/>
          </ac:graphicFrameMkLst>
        </pc:graphicFrameChg>
        <pc:graphicFrameChg chg="mod">
          <ac:chgData name="Anmol Yadav" userId="2374fa6483ed8fb3" providerId="LiveId" clId="{4B19ADDA-D5C9-42F8-8541-6A6E4D5F9BE5}" dt="2024-01-05T17:13:21.941" v="1087" actId="1076"/>
          <ac:graphicFrameMkLst>
            <pc:docMk/>
            <pc:sldMk cId="2980556612" sldId="297"/>
            <ac:graphicFrameMk id="21" creationId="{F23DE330-02D1-8971-7388-96D07653BB12}"/>
          </ac:graphicFrameMkLst>
        </pc:graphicFrameChg>
      </pc:sldChg>
      <pc:sldChg chg="del">
        <pc:chgData name="Anmol Yadav" userId="2374fa6483ed8fb3" providerId="LiveId" clId="{4B19ADDA-D5C9-42F8-8541-6A6E4D5F9BE5}" dt="2024-01-05T16:35:56.807" v="537" actId="47"/>
        <pc:sldMkLst>
          <pc:docMk/>
          <pc:sldMk cId="1130834550" sldId="298"/>
        </pc:sldMkLst>
      </pc:sldChg>
      <pc:sldChg chg="modSp del mod">
        <pc:chgData name="Anmol Yadav" userId="2374fa6483ed8fb3" providerId="LiveId" clId="{4B19ADDA-D5C9-42F8-8541-6A6E4D5F9BE5}" dt="2024-01-05T17:14:25.694" v="1090" actId="47"/>
        <pc:sldMkLst>
          <pc:docMk/>
          <pc:sldMk cId="1852641594" sldId="299"/>
        </pc:sldMkLst>
        <pc:graphicFrameChg chg="mod modGraphic">
          <ac:chgData name="Anmol Yadav" userId="2374fa6483ed8fb3" providerId="LiveId" clId="{4B19ADDA-D5C9-42F8-8541-6A6E4D5F9BE5}" dt="2024-01-05T13:53:16.271" v="217" actId="313"/>
          <ac:graphicFrameMkLst>
            <pc:docMk/>
            <pc:sldMk cId="1852641594" sldId="299"/>
            <ac:graphicFrameMk id="3" creationId="{860A0A84-3A32-2943-7743-783FDBEE6175}"/>
          </ac:graphicFrameMkLst>
        </pc:graphicFrameChg>
        <pc:graphicFrameChg chg="mod">
          <ac:chgData name="Anmol Yadav" userId="2374fa6483ed8fb3" providerId="LiveId" clId="{4B19ADDA-D5C9-42F8-8541-6A6E4D5F9BE5}" dt="2024-01-05T13:52:45.779" v="215"/>
          <ac:graphicFrameMkLst>
            <pc:docMk/>
            <pc:sldMk cId="1852641594" sldId="299"/>
            <ac:graphicFrameMk id="6" creationId="{9B35D00A-D9A4-1FF4-F762-E7C96562733B}"/>
          </ac:graphicFrameMkLst>
        </pc:graphicFrameChg>
      </pc:sldChg>
      <pc:sldChg chg="modSp add del mod">
        <pc:chgData name="Anmol Yadav" userId="2374fa6483ed8fb3" providerId="LiveId" clId="{4B19ADDA-D5C9-42F8-8541-6A6E4D5F9BE5}" dt="2024-01-05T16:38:59.464" v="569" actId="47"/>
        <pc:sldMkLst>
          <pc:docMk/>
          <pc:sldMk cId="2354133506" sldId="300"/>
        </pc:sldMkLst>
        <pc:spChg chg="mod">
          <ac:chgData name="Anmol Yadav" userId="2374fa6483ed8fb3" providerId="LiveId" clId="{4B19ADDA-D5C9-42F8-8541-6A6E4D5F9BE5}" dt="2024-01-05T15:36:45.522" v="281" actId="255"/>
          <ac:spMkLst>
            <pc:docMk/>
            <pc:sldMk cId="2354133506" sldId="300"/>
            <ac:spMk id="7" creationId="{EF041DCC-2C4E-DE6F-6AFA-1000D52A9CEA}"/>
          </ac:spMkLst>
        </pc:spChg>
        <pc:spChg chg="mod">
          <ac:chgData name="Anmol Yadav" userId="2374fa6483ed8fb3" providerId="LiveId" clId="{4B19ADDA-D5C9-42F8-8541-6A6E4D5F9BE5}" dt="2024-01-05T15:38:44.029" v="290" actId="207"/>
          <ac:spMkLst>
            <pc:docMk/>
            <pc:sldMk cId="2354133506" sldId="300"/>
            <ac:spMk id="9" creationId="{2367455F-4799-573D-D03D-DB1ED917CAE9}"/>
          </ac:spMkLst>
        </pc:spChg>
        <pc:spChg chg="mod">
          <ac:chgData name="Anmol Yadav" userId="2374fa6483ed8fb3" providerId="LiveId" clId="{4B19ADDA-D5C9-42F8-8541-6A6E4D5F9BE5}" dt="2024-01-05T15:37:04.854" v="287" actId="255"/>
          <ac:spMkLst>
            <pc:docMk/>
            <pc:sldMk cId="2354133506" sldId="300"/>
            <ac:spMk id="11" creationId="{6B3EB8FF-172D-E03E-84A5-A389B2715EAE}"/>
          </ac:spMkLst>
        </pc:spChg>
      </pc:sldChg>
      <pc:sldChg chg="addSp delSp modSp add mod">
        <pc:chgData name="Anmol Yadav" userId="2374fa6483ed8fb3" providerId="LiveId" clId="{4B19ADDA-D5C9-42F8-8541-6A6E4D5F9BE5}" dt="2024-01-06T03:16:43.847" v="1208" actId="12"/>
        <pc:sldMkLst>
          <pc:docMk/>
          <pc:sldMk cId="1250040942" sldId="301"/>
        </pc:sldMkLst>
        <pc:spChg chg="mod">
          <ac:chgData name="Anmol Yadav" userId="2374fa6483ed8fb3" providerId="LiveId" clId="{4B19ADDA-D5C9-42F8-8541-6A6E4D5F9BE5}" dt="2024-01-06T03:06:24.532" v="1121" actId="1076"/>
          <ac:spMkLst>
            <pc:docMk/>
            <pc:sldMk cId="1250040942" sldId="301"/>
            <ac:spMk id="2" creationId="{4937C918-FEF7-3DA9-3B0E-4C31DC587992}"/>
          </ac:spMkLst>
        </pc:spChg>
        <pc:spChg chg="mod">
          <ac:chgData name="Anmol Yadav" userId="2374fa6483ed8fb3" providerId="LiveId" clId="{4B19ADDA-D5C9-42F8-8541-6A6E4D5F9BE5}" dt="2024-01-06T03:16:06.761" v="1202" actId="20577"/>
          <ac:spMkLst>
            <pc:docMk/>
            <pc:sldMk cId="1250040942" sldId="301"/>
            <ac:spMk id="9" creationId="{2367455F-4799-573D-D03D-DB1ED917CAE9}"/>
          </ac:spMkLst>
        </pc:spChg>
        <pc:spChg chg="mod">
          <ac:chgData name="Anmol Yadav" userId="2374fa6483ed8fb3" providerId="LiveId" clId="{4B19ADDA-D5C9-42F8-8541-6A6E4D5F9BE5}" dt="2024-01-06T03:16:43.847" v="1208" actId="12"/>
          <ac:spMkLst>
            <pc:docMk/>
            <pc:sldMk cId="1250040942" sldId="301"/>
            <ac:spMk id="11" creationId="{6B3EB8FF-172D-E03E-84A5-A389B2715EAE}"/>
          </ac:spMkLst>
        </pc:spChg>
        <pc:grpChg chg="mod">
          <ac:chgData name="Anmol Yadav" userId="2374fa6483ed8fb3" providerId="LiveId" clId="{4B19ADDA-D5C9-42F8-8541-6A6E4D5F9BE5}" dt="2024-01-05T16:14:59.574" v="504" actId="1037"/>
          <ac:grpSpMkLst>
            <pc:docMk/>
            <pc:sldMk cId="1250040942" sldId="301"/>
            <ac:grpSpMk id="17" creationId="{0AB2E760-61E7-DEFC-E3DF-D45270D2C8C6}"/>
          </ac:grpSpMkLst>
        </pc:grpChg>
        <pc:grpChg chg="mod">
          <ac:chgData name="Anmol Yadav" userId="2374fa6483ed8fb3" providerId="LiveId" clId="{4B19ADDA-D5C9-42F8-8541-6A6E4D5F9BE5}" dt="2024-01-05T16:15:09.090" v="505" actId="408"/>
          <ac:grpSpMkLst>
            <pc:docMk/>
            <pc:sldMk cId="1250040942" sldId="301"/>
            <ac:grpSpMk id="18" creationId="{5624BC54-F928-D2FE-BD5A-FAEEDAC0DD85}"/>
          </ac:grpSpMkLst>
        </pc:grpChg>
        <pc:grpChg chg="mod">
          <ac:chgData name="Anmol Yadav" userId="2374fa6483ed8fb3" providerId="LiveId" clId="{4B19ADDA-D5C9-42F8-8541-6A6E4D5F9BE5}" dt="2024-01-05T16:14:49.709" v="498" actId="1037"/>
          <ac:grpSpMkLst>
            <pc:docMk/>
            <pc:sldMk cId="1250040942" sldId="301"/>
            <ac:grpSpMk id="19" creationId="{C5DAAA3A-4788-0B8A-80F9-B4D80BA6EFDC}"/>
          </ac:grpSpMkLst>
        </pc:grpChg>
        <pc:graphicFrameChg chg="add mod">
          <ac:chgData name="Anmol Yadav" userId="2374fa6483ed8fb3" providerId="LiveId" clId="{4B19ADDA-D5C9-42F8-8541-6A6E4D5F9BE5}" dt="2024-01-06T03:07:13.748" v="1123" actId="1076"/>
          <ac:graphicFrameMkLst>
            <pc:docMk/>
            <pc:sldMk cId="1250040942" sldId="301"/>
            <ac:graphicFrameMk id="3" creationId="{B5A01A8E-CFC8-7D69-F35F-946514DEA94B}"/>
          </ac:graphicFrameMkLst>
        </pc:graphicFrameChg>
        <pc:graphicFrameChg chg="add del mod">
          <ac:chgData name="Anmol Yadav" userId="2374fa6483ed8fb3" providerId="LiveId" clId="{4B19ADDA-D5C9-42F8-8541-6A6E4D5F9BE5}" dt="2024-01-06T03:10:16.818" v="1126" actId="478"/>
          <ac:graphicFrameMkLst>
            <pc:docMk/>
            <pc:sldMk cId="1250040942" sldId="301"/>
            <ac:graphicFrameMk id="4" creationId="{2AF2E675-C48B-33DC-49DD-F57D5D1746C8}"/>
          </ac:graphicFrameMkLst>
        </pc:graphicFrameChg>
        <pc:graphicFrameChg chg="add del mod">
          <ac:chgData name="Anmol Yadav" userId="2374fa6483ed8fb3" providerId="LiveId" clId="{4B19ADDA-D5C9-42F8-8541-6A6E4D5F9BE5}" dt="2024-01-06T03:10:10.722" v="1125" actId="478"/>
          <ac:graphicFrameMkLst>
            <pc:docMk/>
            <pc:sldMk cId="1250040942" sldId="301"/>
            <ac:graphicFrameMk id="5" creationId="{858ED69F-9E86-F5B7-CB81-F8657C49F685}"/>
          </ac:graphicFrameMkLst>
        </pc:graphicFrameChg>
        <pc:graphicFrameChg chg="add mod modGraphic">
          <ac:chgData name="Anmol Yadav" userId="2374fa6483ed8fb3" providerId="LiveId" clId="{4B19ADDA-D5C9-42F8-8541-6A6E4D5F9BE5}" dt="2024-01-06T03:13:07.890" v="1184"/>
          <ac:graphicFrameMkLst>
            <pc:docMk/>
            <pc:sldMk cId="1250040942" sldId="301"/>
            <ac:graphicFrameMk id="12" creationId="{070B0364-EBB1-DB4D-6FF3-E9D7F5D33417}"/>
          </ac:graphicFrameMkLst>
        </pc:graphicFrameChg>
        <pc:graphicFrameChg chg="del modGraphic">
          <ac:chgData name="Anmol Yadav" userId="2374fa6483ed8fb3" providerId="LiveId" clId="{4B19ADDA-D5C9-42F8-8541-6A6E4D5F9BE5}" dt="2024-01-05T16:13:16.390" v="298" actId="478"/>
          <ac:graphicFrameMkLst>
            <pc:docMk/>
            <pc:sldMk cId="1250040942" sldId="301"/>
            <ac:graphicFrameMk id="20" creationId="{D0CA2EF2-9B23-198F-A4A7-5DA8E6601EC0}"/>
          </ac:graphicFrameMkLst>
        </pc:graphicFrameChg>
        <pc:graphicFrameChg chg="del">
          <ac:chgData name="Anmol Yadav" userId="2374fa6483ed8fb3" providerId="LiveId" clId="{4B19ADDA-D5C9-42F8-8541-6A6E4D5F9BE5}" dt="2024-01-05T16:10:23.425" v="292" actId="478"/>
          <ac:graphicFrameMkLst>
            <pc:docMk/>
            <pc:sldMk cId="1250040942" sldId="301"/>
            <ac:graphicFrameMk id="21" creationId="{F23DE330-02D1-8971-7388-96D07653BB12}"/>
          </ac:graphicFrameMkLst>
        </pc:graphicFrameChg>
      </pc:sldChg>
      <pc:sldChg chg="add del">
        <pc:chgData name="Anmol Yadav" userId="2374fa6483ed8fb3" providerId="LiveId" clId="{4B19ADDA-D5C9-42F8-8541-6A6E4D5F9BE5}" dt="2024-01-06T03:29:10.054" v="1285" actId="47"/>
        <pc:sldMkLst>
          <pc:docMk/>
          <pc:sldMk cId="2047348679" sldId="302"/>
        </pc:sldMkLst>
      </pc:sldChg>
      <pc:sldChg chg="addSp delSp modSp add del mod">
        <pc:chgData name="Anmol Yadav" userId="2374fa6483ed8fb3" providerId="LiveId" clId="{4B19ADDA-D5C9-42F8-8541-6A6E4D5F9BE5}" dt="2024-01-05T17:08:25.029" v="1070" actId="47"/>
        <pc:sldMkLst>
          <pc:docMk/>
          <pc:sldMk cId="2778849264" sldId="302"/>
        </pc:sldMkLst>
        <pc:spChg chg="mod">
          <ac:chgData name="Anmol Yadav" userId="2374fa6483ed8fb3" providerId="LiveId" clId="{4B19ADDA-D5C9-42F8-8541-6A6E4D5F9BE5}" dt="2024-01-05T17:07:44.840" v="1068" actId="1076"/>
          <ac:spMkLst>
            <pc:docMk/>
            <pc:sldMk cId="2778849264" sldId="302"/>
            <ac:spMk id="2" creationId="{4937C918-FEF7-3DA9-3B0E-4C31DC587992}"/>
          </ac:spMkLst>
        </pc:spChg>
        <pc:spChg chg="add del mod topLvl">
          <ac:chgData name="Anmol Yadav" userId="2374fa6483ed8fb3" providerId="LiveId" clId="{4B19ADDA-D5C9-42F8-8541-6A6E4D5F9BE5}" dt="2024-01-05T17:04:58.033" v="920" actId="478"/>
          <ac:spMkLst>
            <pc:docMk/>
            <pc:sldMk cId="2778849264" sldId="302"/>
            <ac:spMk id="4" creationId="{4446C283-FC92-97C8-E679-33EFB7185A0F}"/>
          </ac:spMkLst>
        </pc:spChg>
        <pc:spChg chg="mod topLvl">
          <ac:chgData name="Anmol Yadav" userId="2374fa6483ed8fb3" providerId="LiveId" clId="{4B19ADDA-D5C9-42F8-8541-6A6E4D5F9BE5}" dt="2024-01-05T17:04:33.196" v="912" actId="1076"/>
          <ac:spMkLst>
            <pc:docMk/>
            <pc:sldMk cId="2778849264" sldId="302"/>
            <ac:spMk id="5" creationId="{77A2BFAA-51C2-6D27-8DD4-A919EEC1EFBC}"/>
          </ac:spMkLst>
        </pc:spChg>
        <pc:spChg chg="add del mod topLvl">
          <ac:chgData name="Anmol Yadav" userId="2374fa6483ed8fb3" providerId="LiveId" clId="{4B19ADDA-D5C9-42F8-8541-6A6E4D5F9BE5}" dt="2024-01-05T17:04:58.033" v="920" actId="478"/>
          <ac:spMkLst>
            <pc:docMk/>
            <pc:sldMk cId="2778849264" sldId="302"/>
            <ac:spMk id="12" creationId="{0984E640-915A-326F-AD54-2213550E9C4F}"/>
          </ac:spMkLst>
        </pc:spChg>
        <pc:spChg chg="add del mod ord topLvl">
          <ac:chgData name="Anmol Yadav" userId="2374fa6483ed8fb3" providerId="LiveId" clId="{4B19ADDA-D5C9-42F8-8541-6A6E4D5F9BE5}" dt="2024-01-05T17:04:58.033" v="920" actId="478"/>
          <ac:spMkLst>
            <pc:docMk/>
            <pc:sldMk cId="2778849264" sldId="302"/>
            <ac:spMk id="13" creationId="{89141926-7858-D0D5-E6E6-BD521DD58A6E}"/>
          </ac:spMkLst>
        </pc:spChg>
        <pc:spChg chg="add del mod topLvl">
          <ac:chgData name="Anmol Yadav" userId="2374fa6483ed8fb3" providerId="LiveId" clId="{4B19ADDA-D5C9-42F8-8541-6A6E4D5F9BE5}" dt="2024-01-05T17:04:58.033" v="920" actId="478"/>
          <ac:spMkLst>
            <pc:docMk/>
            <pc:sldMk cId="2778849264" sldId="302"/>
            <ac:spMk id="15" creationId="{971D9A06-56DF-77BB-EFCE-2581AFA78FD8}"/>
          </ac:spMkLst>
        </pc:spChg>
        <pc:spChg chg="mod topLvl">
          <ac:chgData name="Anmol Yadav" userId="2374fa6483ed8fb3" providerId="LiveId" clId="{4B19ADDA-D5C9-42F8-8541-6A6E4D5F9BE5}" dt="2024-01-05T17:04:29.332" v="911" actId="1076"/>
          <ac:spMkLst>
            <pc:docMk/>
            <pc:sldMk cId="2778849264" sldId="302"/>
            <ac:spMk id="16" creationId="{46D46413-78A5-F3CC-092B-FB2C120505F5}"/>
          </ac:spMkLst>
        </pc:spChg>
        <pc:spChg chg="mod">
          <ac:chgData name="Anmol Yadav" userId="2374fa6483ed8fb3" providerId="LiveId" clId="{4B19ADDA-D5C9-42F8-8541-6A6E4D5F9BE5}" dt="2024-01-05T17:05:38.776" v="975" actId="571"/>
          <ac:spMkLst>
            <pc:docMk/>
            <pc:sldMk cId="2778849264" sldId="302"/>
            <ac:spMk id="18" creationId="{68389904-DCAE-FE6E-2BEB-5499401B76E5}"/>
          </ac:spMkLst>
        </pc:spChg>
        <pc:spChg chg="mod">
          <ac:chgData name="Anmol Yadav" userId="2374fa6483ed8fb3" providerId="LiveId" clId="{4B19ADDA-D5C9-42F8-8541-6A6E4D5F9BE5}" dt="2024-01-05T17:05:38.776" v="975" actId="571"/>
          <ac:spMkLst>
            <pc:docMk/>
            <pc:sldMk cId="2778849264" sldId="302"/>
            <ac:spMk id="19" creationId="{424B9616-7821-5969-5D87-89E5FB2B49D1}"/>
          </ac:spMkLst>
        </pc:spChg>
        <pc:spChg chg="add del mod topLvl">
          <ac:chgData name="Anmol Yadav" userId="2374fa6483ed8fb3" providerId="LiveId" clId="{4B19ADDA-D5C9-42F8-8541-6A6E4D5F9BE5}" dt="2024-01-05T17:04:58.033" v="920" actId="478"/>
          <ac:spMkLst>
            <pc:docMk/>
            <pc:sldMk cId="2778849264" sldId="302"/>
            <ac:spMk id="22" creationId="{8193D9F1-9502-1ECE-6EFE-6913D6FAC2F7}"/>
          </ac:spMkLst>
        </pc:spChg>
        <pc:spChg chg="add del mod ord topLvl">
          <ac:chgData name="Anmol Yadav" userId="2374fa6483ed8fb3" providerId="LiveId" clId="{4B19ADDA-D5C9-42F8-8541-6A6E4D5F9BE5}" dt="2024-01-05T17:04:58.033" v="920" actId="478"/>
          <ac:spMkLst>
            <pc:docMk/>
            <pc:sldMk cId="2778849264" sldId="302"/>
            <ac:spMk id="23" creationId="{36174E3D-6B2E-1DE6-CF76-3D1C08D661C3}"/>
          </ac:spMkLst>
        </pc:spChg>
        <pc:spChg chg="mod topLvl">
          <ac:chgData name="Anmol Yadav" userId="2374fa6483ed8fb3" providerId="LiveId" clId="{4B19ADDA-D5C9-42F8-8541-6A6E4D5F9BE5}" dt="2024-01-05T17:07:09.114" v="1062" actId="164"/>
          <ac:spMkLst>
            <pc:docMk/>
            <pc:sldMk cId="2778849264" sldId="302"/>
            <ac:spMk id="25" creationId="{76FF3C67-1065-5F18-2D71-7FA93D62F337}"/>
          </ac:spMkLst>
        </pc:spChg>
        <pc:spChg chg="mod topLvl">
          <ac:chgData name="Anmol Yadav" userId="2374fa6483ed8fb3" providerId="LiveId" clId="{4B19ADDA-D5C9-42F8-8541-6A6E4D5F9BE5}" dt="2024-01-05T17:07:09.114" v="1062" actId="164"/>
          <ac:spMkLst>
            <pc:docMk/>
            <pc:sldMk cId="2778849264" sldId="302"/>
            <ac:spMk id="26" creationId="{EF9B9B0F-7801-6D2B-7E9B-DC151BC8B088}"/>
          </ac:spMkLst>
        </pc:spChg>
        <pc:spChg chg="mod topLvl">
          <ac:chgData name="Anmol Yadav" userId="2374fa6483ed8fb3" providerId="LiveId" clId="{4B19ADDA-D5C9-42F8-8541-6A6E4D5F9BE5}" dt="2024-01-05T17:07:09.114" v="1062" actId="164"/>
          <ac:spMkLst>
            <pc:docMk/>
            <pc:sldMk cId="2778849264" sldId="302"/>
            <ac:spMk id="27" creationId="{1172C0BA-DF5E-9369-FFE4-BB8EC03C734B}"/>
          </ac:spMkLst>
        </pc:spChg>
        <pc:spChg chg="mod ord topLvl">
          <ac:chgData name="Anmol Yadav" userId="2374fa6483ed8fb3" providerId="LiveId" clId="{4B19ADDA-D5C9-42F8-8541-6A6E4D5F9BE5}" dt="2024-01-05T17:07:09.114" v="1062" actId="164"/>
          <ac:spMkLst>
            <pc:docMk/>
            <pc:sldMk cId="2778849264" sldId="302"/>
            <ac:spMk id="28" creationId="{90989426-9629-3F5B-0CDF-5C28E44B1EB2}"/>
          </ac:spMkLst>
        </pc:spChg>
        <pc:spChg chg="mod">
          <ac:chgData name="Anmol Yadav" userId="2374fa6483ed8fb3" providerId="LiveId" clId="{4B19ADDA-D5C9-42F8-8541-6A6E4D5F9BE5}" dt="2024-01-05T17:05:38.776" v="975" actId="571"/>
          <ac:spMkLst>
            <pc:docMk/>
            <pc:sldMk cId="2778849264" sldId="302"/>
            <ac:spMk id="29" creationId="{94A61A80-2AC8-EC2A-5522-BAFC7879B9B1}"/>
          </ac:spMkLst>
        </pc:spChg>
        <pc:spChg chg="mod">
          <ac:chgData name="Anmol Yadav" userId="2374fa6483ed8fb3" providerId="LiveId" clId="{4B19ADDA-D5C9-42F8-8541-6A6E4D5F9BE5}" dt="2024-01-05T17:05:38.776" v="975" actId="571"/>
          <ac:spMkLst>
            <pc:docMk/>
            <pc:sldMk cId="2778849264" sldId="302"/>
            <ac:spMk id="30" creationId="{F677AD52-5BB5-06C1-F068-B2344D90325F}"/>
          </ac:spMkLst>
        </pc:spChg>
        <pc:spChg chg="mod">
          <ac:chgData name="Anmol Yadav" userId="2374fa6483ed8fb3" providerId="LiveId" clId="{4B19ADDA-D5C9-42F8-8541-6A6E4D5F9BE5}" dt="2024-01-05T17:05:38.365" v="974" actId="571"/>
          <ac:spMkLst>
            <pc:docMk/>
            <pc:sldMk cId="2778849264" sldId="302"/>
            <ac:spMk id="32" creationId="{27526D0C-B0BB-0831-3B10-B2E77F1EEF50}"/>
          </ac:spMkLst>
        </pc:spChg>
        <pc:spChg chg="mod">
          <ac:chgData name="Anmol Yadav" userId="2374fa6483ed8fb3" providerId="LiveId" clId="{4B19ADDA-D5C9-42F8-8541-6A6E4D5F9BE5}" dt="2024-01-05T17:05:38.365" v="974" actId="571"/>
          <ac:spMkLst>
            <pc:docMk/>
            <pc:sldMk cId="2778849264" sldId="302"/>
            <ac:spMk id="33" creationId="{0557EEEE-B868-DF04-6DCF-9071A9AEDBFD}"/>
          </ac:spMkLst>
        </pc:spChg>
        <pc:spChg chg="mod">
          <ac:chgData name="Anmol Yadav" userId="2374fa6483ed8fb3" providerId="LiveId" clId="{4B19ADDA-D5C9-42F8-8541-6A6E4D5F9BE5}" dt="2024-01-05T17:05:38.365" v="974" actId="571"/>
          <ac:spMkLst>
            <pc:docMk/>
            <pc:sldMk cId="2778849264" sldId="302"/>
            <ac:spMk id="34" creationId="{12083411-2CB6-32A5-5DCD-E8410B1F3122}"/>
          </ac:spMkLst>
        </pc:spChg>
        <pc:spChg chg="mod">
          <ac:chgData name="Anmol Yadav" userId="2374fa6483ed8fb3" providerId="LiveId" clId="{4B19ADDA-D5C9-42F8-8541-6A6E4D5F9BE5}" dt="2024-01-05T17:05:38.365" v="974" actId="571"/>
          <ac:spMkLst>
            <pc:docMk/>
            <pc:sldMk cId="2778849264" sldId="302"/>
            <ac:spMk id="35" creationId="{5472BC18-913B-C3D4-3566-F7B56F97D12A}"/>
          </ac:spMkLst>
        </pc:spChg>
        <pc:spChg chg="mod">
          <ac:chgData name="Anmol Yadav" userId="2374fa6483ed8fb3" providerId="LiveId" clId="{4B19ADDA-D5C9-42F8-8541-6A6E4D5F9BE5}" dt="2024-01-05T17:06:01.198" v="1012" actId="571"/>
          <ac:spMkLst>
            <pc:docMk/>
            <pc:sldMk cId="2778849264" sldId="302"/>
            <ac:spMk id="37" creationId="{F2450027-6993-98A6-46D0-FFF45ED5678B}"/>
          </ac:spMkLst>
        </pc:spChg>
        <pc:spChg chg="mod">
          <ac:chgData name="Anmol Yadav" userId="2374fa6483ed8fb3" providerId="LiveId" clId="{4B19ADDA-D5C9-42F8-8541-6A6E4D5F9BE5}" dt="2024-01-05T17:06:01.198" v="1012" actId="571"/>
          <ac:spMkLst>
            <pc:docMk/>
            <pc:sldMk cId="2778849264" sldId="302"/>
            <ac:spMk id="38" creationId="{72ACA833-3E96-0DA2-B145-0B2BA9D7F22C}"/>
          </ac:spMkLst>
        </pc:spChg>
        <pc:spChg chg="mod">
          <ac:chgData name="Anmol Yadav" userId="2374fa6483ed8fb3" providerId="LiveId" clId="{4B19ADDA-D5C9-42F8-8541-6A6E4D5F9BE5}" dt="2024-01-05T17:06:01.198" v="1012" actId="571"/>
          <ac:spMkLst>
            <pc:docMk/>
            <pc:sldMk cId="2778849264" sldId="302"/>
            <ac:spMk id="39" creationId="{1F7F3D83-5DEB-9999-6737-C94CD15E3440}"/>
          </ac:spMkLst>
        </pc:spChg>
        <pc:spChg chg="mod">
          <ac:chgData name="Anmol Yadav" userId="2374fa6483ed8fb3" providerId="LiveId" clId="{4B19ADDA-D5C9-42F8-8541-6A6E4D5F9BE5}" dt="2024-01-05T17:06:01.198" v="1012" actId="571"/>
          <ac:spMkLst>
            <pc:docMk/>
            <pc:sldMk cId="2778849264" sldId="302"/>
            <ac:spMk id="40" creationId="{1079EAC8-DE36-FAC6-6916-3A04CE578F5D}"/>
          </ac:spMkLst>
        </pc:spChg>
        <pc:spChg chg="mod">
          <ac:chgData name="Anmol Yadav" userId="2374fa6483ed8fb3" providerId="LiveId" clId="{4B19ADDA-D5C9-42F8-8541-6A6E4D5F9BE5}" dt="2024-01-05T17:06:02.480" v="1013" actId="571"/>
          <ac:spMkLst>
            <pc:docMk/>
            <pc:sldMk cId="2778849264" sldId="302"/>
            <ac:spMk id="42" creationId="{F4E6A183-DBA8-1E48-B4CD-E55680CA178C}"/>
          </ac:spMkLst>
        </pc:spChg>
        <pc:spChg chg="mod">
          <ac:chgData name="Anmol Yadav" userId="2374fa6483ed8fb3" providerId="LiveId" clId="{4B19ADDA-D5C9-42F8-8541-6A6E4D5F9BE5}" dt="2024-01-05T17:06:02.480" v="1013" actId="571"/>
          <ac:spMkLst>
            <pc:docMk/>
            <pc:sldMk cId="2778849264" sldId="302"/>
            <ac:spMk id="43" creationId="{FF3C6694-C879-2249-5091-F9A7C3BF6534}"/>
          </ac:spMkLst>
        </pc:spChg>
        <pc:spChg chg="mod">
          <ac:chgData name="Anmol Yadav" userId="2374fa6483ed8fb3" providerId="LiveId" clId="{4B19ADDA-D5C9-42F8-8541-6A6E4D5F9BE5}" dt="2024-01-05T17:06:02.480" v="1013" actId="571"/>
          <ac:spMkLst>
            <pc:docMk/>
            <pc:sldMk cId="2778849264" sldId="302"/>
            <ac:spMk id="44" creationId="{BCA7CEAE-595A-6586-EC86-5E30A42FA86A}"/>
          </ac:spMkLst>
        </pc:spChg>
        <pc:spChg chg="mod">
          <ac:chgData name="Anmol Yadav" userId="2374fa6483ed8fb3" providerId="LiveId" clId="{4B19ADDA-D5C9-42F8-8541-6A6E4D5F9BE5}" dt="2024-01-05T17:06:02.480" v="1013" actId="571"/>
          <ac:spMkLst>
            <pc:docMk/>
            <pc:sldMk cId="2778849264" sldId="302"/>
            <ac:spMk id="45" creationId="{79B555F1-3196-EA1C-81A5-26EC88F608AC}"/>
          </ac:spMkLst>
        </pc:spChg>
        <pc:spChg chg="mod">
          <ac:chgData name="Anmol Yadav" userId="2374fa6483ed8fb3" providerId="LiveId" clId="{4B19ADDA-D5C9-42F8-8541-6A6E4D5F9BE5}" dt="2024-01-05T17:07:23.329" v="1065" actId="571"/>
          <ac:spMkLst>
            <pc:docMk/>
            <pc:sldMk cId="2778849264" sldId="302"/>
            <ac:spMk id="48" creationId="{B78E42FB-5870-F144-3127-C6B69362158E}"/>
          </ac:spMkLst>
        </pc:spChg>
        <pc:spChg chg="mod">
          <ac:chgData name="Anmol Yadav" userId="2374fa6483ed8fb3" providerId="LiveId" clId="{4B19ADDA-D5C9-42F8-8541-6A6E4D5F9BE5}" dt="2024-01-05T17:07:23.329" v="1065" actId="571"/>
          <ac:spMkLst>
            <pc:docMk/>
            <pc:sldMk cId="2778849264" sldId="302"/>
            <ac:spMk id="49" creationId="{C06CA9CC-3B23-ECE3-61BC-4EAC2A55FF6E}"/>
          </ac:spMkLst>
        </pc:spChg>
        <pc:spChg chg="mod">
          <ac:chgData name="Anmol Yadav" userId="2374fa6483ed8fb3" providerId="LiveId" clId="{4B19ADDA-D5C9-42F8-8541-6A6E4D5F9BE5}" dt="2024-01-05T17:07:23.329" v="1065" actId="571"/>
          <ac:spMkLst>
            <pc:docMk/>
            <pc:sldMk cId="2778849264" sldId="302"/>
            <ac:spMk id="50" creationId="{3C5D4892-F3E6-FC58-B300-026C5CAC2344}"/>
          </ac:spMkLst>
        </pc:spChg>
        <pc:spChg chg="mod">
          <ac:chgData name="Anmol Yadav" userId="2374fa6483ed8fb3" providerId="LiveId" clId="{4B19ADDA-D5C9-42F8-8541-6A6E4D5F9BE5}" dt="2024-01-05T17:07:23.329" v="1065" actId="571"/>
          <ac:spMkLst>
            <pc:docMk/>
            <pc:sldMk cId="2778849264" sldId="302"/>
            <ac:spMk id="51" creationId="{65F12D39-1948-A55A-DCAA-4DABF3A32B20}"/>
          </ac:spMkLst>
        </pc:spChg>
        <pc:spChg chg="mod">
          <ac:chgData name="Anmol Yadav" userId="2374fa6483ed8fb3" providerId="LiveId" clId="{4B19ADDA-D5C9-42F8-8541-6A6E4D5F9BE5}" dt="2024-01-05T17:07:28.779" v="1066" actId="571"/>
          <ac:spMkLst>
            <pc:docMk/>
            <pc:sldMk cId="2778849264" sldId="302"/>
            <ac:spMk id="53" creationId="{687803C7-8646-A11A-02CE-03008FFB00ED}"/>
          </ac:spMkLst>
        </pc:spChg>
        <pc:spChg chg="mod">
          <ac:chgData name="Anmol Yadav" userId="2374fa6483ed8fb3" providerId="LiveId" clId="{4B19ADDA-D5C9-42F8-8541-6A6E4D5F9BE5}" dt="2024-01-05T17:07:28.779" v="1066" actId="571"/>
          <ac:spMkLst>
            <pc:docMk/>
            <pc:sldMk cId="2778849264" sldId="302"/>
            <ac:spMk id="54" creationId="{F1C5E31A-D3A7-D982-747E-ABE1D0C100D3}"/>
          </ac:spMkLst>
        </pc:spChg>
        <pc:spChg chg="mod">
          <ac:chgData name="Anmol Yadav" userId="2374fa6483ed8fb3" providerId="LiveId" clId="{4B19ADDA-D5C9-42F8-8541-6A6E4D5F9BE5}" dt="2024-01-05T17:07:28.779" v="1066" actId="571"/>
          <ac:spMkLst>
            <pc:docMk/>
            <pc:sldMk cId="2778849264" sldId="302"/>
            <ac:spMk id="55" creationId="{FA61AEF5-BD62-DB4B-F426-D05A0B660DC2}"/>
          </ac:spMkLst>
        </pc:spChg>
        <pc:spChg chg="mod">
          <ac:chgData name="Anmol Yadav" userId="2374fa6483ed8fb3" providerId="LiveId" clId="{4B19ADDA-D5C9-42F8-8541-6A6E4D5F9BE5}" dt="2024-01-05T17:07:28.779" v="1066" actId="571"/>
          <ac:spMkLst>
            <pc:docMk/>
            <pc:sldMk cId="2778849264" sldId="302"/>
            <ac:spMk id="56" creationId="{8208D22D-AACA-E862-61FB-6C62B5BEB10B}"/>
          </ac:spMkLst>
        </pc:spChg>
        <pc:grpChg chg="del mod">
          <ac:chgData name="Anmol Yadav" userId="2374fa6483ed8fb3" providerId="LiveId" clId="{4B19ADDA-D5C9-42F8-8541-6A6E4D5F9BE5}" dt="2024-01-05T16:48:07.907" v="622" actId="165"/>
          <ac:grpSpMkLst>
            <pc:docMk/>
            <pc:sldMk cId="2778849264" sldId="302"/>
            <ac:grpSpMk id="3" creationId="{15C1AF2D-97CD-E5D3-9EFE-3DF5C38AB4C7}"/>
          </ac:grpSpMkLst>
        </pc:grpChg>
        <pc:grpChg chg="add del mod">
          <ac:chgData name="Anmol Yadav" userId="2374fa6483ed8fb3" providerId="LiveId" clId="{4B19ADDA-D5C9-42F8-8541-6A6E4D5F9BE5}" dt="2024-01-05T16:48:48.021" v="628" actId="165"/>
          <ac:grpSpMkLst>
            <pc:docMk/>
            <pc:sldMk cId="2778849264" sldId="302"/>
            <ac:grpSpMk id="6" creationId="{8BA2535A-21C1-C49D-F075-5EB7C463FDDB}"/>
          </ac:grpSpMkLst>
        </pc:grpChg>
        <pc:grpChg chg="add del mod">
          <ac:chgData name="Anmol Yadav" userId="2374fa6483ed8fb3" providerId="LiveId" clId="{4B19ADDA-D5C9-42F8-8541-6A6E4D5F9BE5}" dt="2024-01-05T16:54:55.065" v="737" actId="165"/>
          <ac:grpSpMkLst>
            <pc:docMk/>
            <pc:sldMk cId="2778849264" sldId="302"/>
            <ac:grpSpMk id="7" creationId="{FAD25C96-A852-9C19-8646-39A16900B75B}"/>
          </ac:grpSpMkLst>
        </pc:grpChg>
        <pc:grpChg chg="add del mod">
          <ac:chgData name="Anmol Yadav" userId="2374fa6483ed8fb3" providerId="LiveId" clId="{4B19ADDA-D5C9-42F8-8541-6A6E4D5F9BE5}" dt="2024-01-05T16:55:15.518" v="741" actId="165"/>
          <ac:grpSpMkLst>
            <pc:docMk/>
            <pc:sldMk cId="2778849264" sldId="302"/>
            <ac:grpSpMk id="8" creationId="{8BCD7687-2F51-D657-1CDE-84F6F96C38EF}"/>
          </ac:grpSpMkLst>
        </pc:grpChg>
        <pc:grpChg chg="add del mod">
          <ac:chgData name="Anmol Yadav" userId="2374fa6483ed8fb3" providerId="LiveId" clId="{4B19ADDA-D5C9-42F8-8541-6A6E4D5F9BE5}" dt="2024-01-05T16:57:20.433" v="770" actId="165"/>
          <ac:grpSpMkLst>
            <pc:docMk/>
            <pc:sldMk cId="2778849264" sldId="302"/>
            <ac:grpSpMk id="9" creationId="{2B2D174B-B5F4-397F-F187-832F2A2D3FEA}"/>
          </ac:grpSpMkLst>
        </pc:grpChg>
        <pc:grpChg chg="add del mod">
          <ac:chgData name="Anmol Yadav" userId="2374fa6483ed8fb3" providerId="LiveId" clId="{4B19ADDA-D5C9-42F8-8541-6A6E4D5F9BE5}" dt="2024-01-05T17:03:20.907" v="884" actId="165"/>
          <ac:grpSpMkLst>
            <pc:docMk/>
            <pc:sldMk cId="2778849264" sldId="302"/>
            <ac:grpSpMk id="10" creationId="{50F571BD-774D-748C-7342-9113A69E4ED3}"/>
          </ac:grpSpMkLst>
        </pc:grpChg>
        <pc:grpChg chg="add del mod">
          <ac:chgData name="Anmol Yadav" userId="2374fa6483ed8fb3" providerId="LiveId" clId="{4B19ADDA-D5C9-42F8-8541-6A6E4D5F9BE5}" dt="2024-01-05T17:06:47.330" v="1060" actId="165"/>
          <ac:grpSpMkLst>
            <pc:docMk/>
            <pc:sldMk cId="2778849264" sldId="302"/>
            <ac:grpSpMk id="11" creationId="{57563A29-1498-01E7-AC73-8CBA1EF36EB7}"/>
          </ac:grpSpMkLst>
        </pc:grpChg>
        <pc:grpChg chg="del mod">
          <ac:chgData name="Anmol Yadav" userId="2374fa6483ed8fb3" providerId="LiveId" clId="{4B19ADDA-D5C9-42F8-8541-6A6E4D5F9BE5}" dt="2024-01-05T16:48:07.907" v="622" actId="165"/>
          <ac:grpSpMkLst>
            <pc:docMk/>
            <pc:sldMk cId="2778849264" sldId="302"/>
            <ac:grpSpMk id="14" creationId="{E961321C-CB55-B268-1A49-3A811DA8C2F9}"/>
          </ac:grpSpMkLst>
        </pc:grpChg>
        <pc:grpChg chg="add mod">
          <ac:chgData name="Anmol Yadav" userId="2374fa6483ed8fb3" providerId="LiveId" clId="{4B19ADDA-D5C9-42F8-8541-6A6E4D5F9BE5}" dt="2024-01-05T17:05:38.776" v="975" actId="571"/>
          <ac:grpSpMkLst>
            <pc:docMk/>
            <pc:sldMk cId="2778849264" sldId="302"/>
            <ac:grpSpMk id="17" creationId="{ECA1E103-3894-C0A4-122D-4D81C0B74555}"/>
          </ac:grpSpMkLst>
        </pc:grpChg>
        <pc:grpChg chg="del mod">
          <ac:chgData name="Anmol Yadav" userId="2374fa6483ed8fb3" providerId="LiveId" clId="{4B19ADDA-D5C9-42F8-8541-6A6E4D5F9BE5}" dt="2024-01-05T16:48:07.907" v="622" actId="165"/>
          <ac:grpSpMkLst>
            <pc:docMk/>
            <pc:sldMk cId="2778849264" sldId="302"/>
            <ac:grpSpMk id="24" creationId="{606E12A3-BFD2-2DA7-0837-D1876F3B4DF4}"/>
          </ac:grpSpMkLst>
        </pc:grpChg>
        <pc:grpChg chg="add mod">
          <ac:chgData name="Anmol Yadav" userId="2374fa6483ed8fb3" providerId="LiveId" clId="{4B19ADDA-D5C9-42F8-8541-6A6E4D5F9BE5}" dt="2024-01-05T17:05:38.365" v="974" actId="571"/>
          <ac:grpSpMkLst>
            <pc:docMk/>
            <pc:sldMk cId="2778849264" sldId="302"/>
            <ac:grpSpMk id="31" creationId="{BAD778A3-70D8-6182-B024-640409F162C7}"/>
          </ac:grpSpMkLst>
        </pc:grpChg>
        <pc:grpChg chg="add del mod">
          <ac:chgData name="Anmol Yadav" userId="2374fa6483ed8fb3" providerId="LiveId" clId="{4B19ADDA-D5C9-42F8-8541-6A6E4D5F9BE5}" dt="2024-01-05T17:06:27.730" v="1052" actId="478"/>
          <ac:grpSpMkLst>
            <pc:docMk/>
            <pc:sldMk cId="2778849264" sldId="302"/>
            <ac:grpSpMk id="36" creationId="{9C16B719-3C96-974C-5D04-32E0EA576738}"/>
          </ac:grpSpMkLst>
        </pc:grpChg>
        <pc:grpChg chg="add del mod">
          <ac:chgData name="Anmol Yadav" userId="2374fa6483ed8fb3" providerId="LiveId" clId="{4B19ADDA-D5C9-42F8-8541-6A6E4D5F9BE5}" dt="2024-01-05T17:06:27.730" v="1052" actId="478"/>
          <ac:grpSpMkLst>
            <pc:docMk/>
            <pc:sldMk cId="2778849264" sldId="302"/>
            <ac:grpSpMk id="41" creationId="{B1EA8900-5360-6948-2B9A-2D24A61DDB3A}"/>
          </ac:grpSpMkLst>
        </pc:grpChg>
        <pc:grpChg chg="add mod">
          <ac:chgData name="Anmol Yadav" userId="2374fa6483ed8fb3" providerId="LiveId" clId="{4B19ADDA-D5C9-42F8-8541-6A6E4D5F9BE5}" dt="2024-01-05T17:07:18.844" v="1064" actId="14100"/>
          <ac:grpSpMkLst>
            <pc:docMk/>
            <pc:sldMk cId="2778849264" sldId="302"/>
            <ac:grpSpMk id="46" creationId="{F1773F4C-BF4F-CAA5-BD43-9E9AC7775733}"/>
          </ac:grpSpMkLst>
        </pc:grpChg>
        <pc:grpChg chg="add mod">
          <ac:chgData name="Anmol Yadav" userId="2374fa6483ed8fb3" providerId="LiveId" clId="{4B19ADDA-D5C9-42F8-8541-6A6E4D5F9BE5}" dt="2024-01-05T17:07:34.936" v="1067" actId="408"/>
          <ac:grpSpMkLst>
            <pc:docMk/>
            <pc:sldMk cId="2778849264" sldId="302"/>
            <ac:grpSpMk id="47" creationId="{4243544F-E40E-0808-FAA6-C2F14A94495D}"/>
          </ac:grpSpMkLst>
        </pc:grpChg>
        <pc:grpChg chg="add mod">
          <ac:chgData name="Anmol Yadav" userId="2374fa6483ed8fb3" providerId="LiveId" clId="{4B19ADDA-D5C9-42F8-8541-6A6E4D5F9BE5}" dt="2024-01-05T17:07:28.779" v="1066" actId="571"/>
          <ac:grpSpMkLst>
            <pc:docMk/>
            <pc:sldMk cId="2778849264" sldId="302"/>
            <ac:grpSpMk id="52" creationId="{BF6DFCA7-4D5B-2DAF-BC7E-96B26DD9620D}"/>
          </ac:grpSpMkLst>
        </pc:grpChg>
        <pc:graphicFrameChg chg="del modGraphic">
          <ac:chgData name="Anmol Yadav" userId="2374fa6483ed8fb3" providerId="LiveId" clId="{4B19ADDA-D5C9-42F8-8541-6A6E4D5F9BE5}" dt="2024-01-05T16:48:28.212" v="626" actId="478"/>
          <ac:graphicFrameMkLst>
            <pc:docMk/>
            <pc:sldMk cId="2778849264" sldId="302"/>
            <ac:graphicFrameMk id="20" creationId="{D0CA2EF2-9B23-198F-A4A7-5DA8E6601EC0}"/>
          </ac:graphicFrameMkLst>
        </pc:graphicFrameChg>
        <pc:graphicFrameChg chg="add del">
          <ac:chgData name="Anmol Yadav" userId="2374fa6483ed8fb3" providerId="LiveId" clId="{4B19ADDA-D5C9-42F8-8541-6A6E4D5F9BE5}" dt="2024-01-05T16:46:55.734" v="621" actId="478"/>
          <ac:graphicFrameMkLst>
            <pc:docMk/>
            <pc:sldMk cId="2778849264" sldId="302"/>
            <ac:graphicFrameMk id="21" creationId="{F23DE330-02D1-8971-7388-96D07653BB12}"/>
          </ac:graphicFrameMkLst>
        </pc:graphicFrameChg>
      </pc:sldChg>
      <pc:sldChg chg="addSp delSp modSp add mod">
        <pc:chgData name="Anmol Yadav" userId="2374fa6483ed8fb3" providerId="LiveId" clId="{4B19ADDA-D5C9-42F8-8541-6A6E4D5F9BE5}" dt="2024-01-06T03:28:58.051" v="1284" actId="14100"/>
        <pc:sldMkLst>
          <pc:docMk/>
          <pc:sldMk cId="58772500" sldId="303"/>
        </pc:sldMkLst>
        <pc:spChg chg="mod">
          <ac:chgData name="Anmol Yadav" userId="2374fa6483ed8fb3" providerId="LiveId" clId="{4B19ADDA-D5C9-42F8-8541-6A6E4D5F9BE5}" dt="2024-01-06T03:21:25.425" v="1222" actId="207"/>
          <ac:spMkLst>
            <pc:docMk/>
            <pc:sldMk cId="58772500" sldId="303"/>
            <ac:spMk id="2" creationId="{4937C918-FEF7-3DA9-3B0E-4C31DC587992}"/>
          </ac:spMkLst>
        </pc:spChg>
        <pc:spChg chg="mod">
          <ac:chgData name="Anmol Yadav" userId="2374fa6483ed8fb3" providerId="LiveId" clId="{4B19ADDA-D5C9-42F8-8541-6A6E4D5F9BE5}" dt="2024-01-06T03:22:56.431" v="1230" actId="207"/>
          <ac:spMkLst>
            <pc:docMk/>
            <pc:sldMk cId="58772500" sldId="303"/>
            <ac:spMk id="7" creationId="{EF041DCC-2C4E-DE6F-6AFA-1000D52A9CEA}"/>
          </ac:spMkLst>
        </pc:spChg>
        <pc:spChg chg="mod">
          <ac:chgData name="Anmol Yadav" userId="2374fa6483ed8fb3" providerId="LiveId" clId="{4B19ADDA-D5C9-42F8-8541-6A6E4D5F9BE5}" dt="2024-01-06T03:24:00.158" v="1240" actId="207"/>
          <ac:spMkLst>
            <pc:docMk/>
            <pc:sldMk cId="58772500" sldId="303"/>
            <ac:spMk id="9" creationId="{2367455F-4799-573D-D03D-DB1ED917CAE9}"/>
          </ac:spMkLst>
        </pc:spChg>
        <pc:spChg chg="mod">
          <ac:chgData name="Anmol Yadav" userId="2374fa6483ed8fb3" providerId="LiveId" clId="{4B19ADDA-D5C9-42F8-8541-6A6E4D5F9BE5}" dt="2024-01-06T03:24:42.718" v="1245" actId="20578"/>
          <ac:spMkLst>
            <pc:docMk/>
            <pc:sldMk cId="58772500" sldId="303"/>
            <ac:spMk id="11" creationId="{6B3EB8FF-172D-E03E-84A5-A389B2715EAE}"/>
          </ac:spMkLst>
        </pc:spChg>
        <pc:graphicFrameChg chg="del">
          <ac:chgData name="Anmol Yadav" userId="2374fa6483ed8fb3" providerId="LiveId" clId="{4B19ADDA-D5C9-42F8-8541-6A6E4D5F9BE5}" dt="2024-01-06T03:26:02.298" v="1256" actId="478"/>
          <ac:graphicFrameMkLst>
            <pc:docMk/>
            <pc:sldMk cId="58772500" sldId="303"/>
            <ac:graphicFrameMk id="3" creationId="{B5A01A8E-CFC8-7D69-F35F-946514DEA94B}"/>
          </ac:graphicFrameMkLst>
        </pc:graphicFrameChg>
        <pc:graphicFrameChg chg="add mod modGraphic">
          <ac:chgData name="Anmol Yadav" userId="2374fa6483ed8fb3" providerId="LiveId" clId="{4B19ADDA-D5C9-42F8-8541-6A6E4D5F9BE5}" dt="2024-01-06T03:28:58.051" v="1284" actId="14100"/>
          <ac:graphicFrameMkLst>
            <pc:docMk/>
            <pc:sldMk cId="58772500" sldId="303"/>
            <ac:graphicFrameMk id="4" creationId="{B21138ED-1F7C-50F9-C7D2-8F68251AA75E}"/>
          </ac:graphicFrameMkLst>
        </pc:graphicFrameChg>
        <pc:graphicFrameChg chg="del">
          <ac:chgData name="Anmol Yadav" userId="2374fa6483ed8fb3" providerId="LiveId" clId="{4B19ADDA-D5C9-42F8-8541-6A6E4D5F9BE5}" dt="2024-01-06T03:26:11.435" v="1257" actId="478"/>
          <ac:graphicFrameMkLst>
            <pc:docMk/>
            <pc:sldMk cId="58772500" sldId="303"/>
            <ac:graphicFrameMk id="12" creationId="{070B0364-EBB1-DB4D-6FF3-E9D7F5D33417}"/>
          </ac:graphicFrameMkLst>
        </pc:graphicFrameChg>
      </pc:sldChg>
      <pc:sldChg chg="addSp delSp modSp new del mod modClrScheme chgLayout">
        <pc:chgData name="Anmol Yadav" userId="2374fa6483ed8fb3" providerId="LiveId" clId="{4B19ADDA-D5C9-42F8-8541-6A6E4D5F9BE5}" dt="2024-01-05T17:08:02.085" v="1069" actId="47"/>
        <pc:sldMkLst>
          <pc:docMk/>
          <pc:sldMk cId="2489588948" sldId="303"/>
        </pc:sldMkLst>
        <pc:spChg chg="del">
          <ac:chgData name="Anmol Yadav" userId="2374fa6483ed8fb3" providerId="LiveId" clId="{4B19ADDA-D5C9-42F8-8541-6A6E4D5F9BE5}" dt="2024-01-05T16:58:01.851" v="804" actId="700"/>
          <ac:spMkLst>
            <pc:docMk/>
            <pc:sldMk cId="2489588948" sldId="303"/>
            <ac:spMk id="2" creationId="{8960B89F-EF8E-FCBB-2B98-6D9786F749DE}"/>
          </ac:spMkLst>
        </pc:spChg>
        <pc:spChg chg="del mod topLvl">
          <ac:chgData name="Anmol Yadav" userId="2374fa6483ed8fb3" providerId="LiveId" clId="{4B19ADDA-D5C9-42F8-8541-6A6E4D5F9BE5}" dt="2024-01-05T17:00:15.722" v="839" actId="478"/>
          <ac:spMkLst>
            <pc:docMk/>
            <pc:sldMk cId="2489588948" sldId="303"/>
            <ac:spMk id="4" creationId="{DD9A7A7A-6C5A-55A1-6855-CCCD9C1DE8DD}"/>
          </ac:spMkLst>
        </pc:spChg>
        <pc:spChg chg="mod topLvl">
          <ac:chgData name="Anmol Yadav" userId="2374fa6483ed8fb3" providerId="LiveId" clId="{4B19ADDA-D5C9-42F8-8541-6A6E4D5F9BE5}" dt="2024-01-05T16:59:36.908" v="826" actId="553"/>
          <ac:spMkLst>
            <pc:docMk/>
            <pc:sldMk cId="2489588948" sldId="303"/>
            <ac:spMk id="5" creationId="{CD03A16B-9BBD-95B2-6B5B-1A41B8C24D34}"/>
          </ac:spMkLst>
        </pc:spChg>
        <pc:spChg chg="mod topLvl">
          <ac:chgData name="Anmol Yadav" userId="2374fa6483ed8fb3" providerId="LiveId" clId="{4B19ADDA-D5C9-42F8-8541-6A6E4D5F9BE5}" dt="2024-01-05T16:58:19.711" v="807" actId="1076"/>
          <ac:spMkLst>
            <pc:docMk/>
            <pc:sldMk cId="2489588948" sldId="303"/>
            <ac:spMk id="6" creationId="{BB88BA19-2F30-9106-0336-2C1515130CFC}"/>
          </ac:spMkLst>
        </pc:spChg>
        <pc:spChg chg="mod topLvl">
          <ac:chgData name="Anmol Yadav" userId="2374fa6483ed8fb3" providerId="LiveId" clId="{4B19ADDA-D5C9-42F8-8541-6A6E4D5F9BE5}" dt="2024-01-05T17:01:04.235" v="860" actId="1037"/>
          <ac:spMkLst>
            <pc:docMk/>
            <pc:sldMk cId="2489588948" sldId="303"/>
            <ac:spMk id="7" creationId="{D9205BC0-8B85-F675-9F5E-0EEC312DD6B8}"/>
          </ac:spMkLst>
        </pc:spChg>
        <pc:spChg chg="add mod">
          <ac:chgData name="Anmol Yadav" userId="2374fa6483ed8fb3" providerId="LiveId" clId="{4B19ADDA-D5C9-42F8-8541-6A6E4D5F9BE5}" dt="2024-01-05T17:00:48.744" v="857" actId="1036"/>
          <ac:spMkLst>
            <pc:docMk/>
            <pc:sldMk cId="2489588948" sldId="303"/>
            <ac:spMk id="8" creationId="{DA249168-B94F-787F-6776-6BC96AE5C188}"/>
          </ac:spMkLst>
        </pc:spChg>
        <pc:grpChg chg="add del mod">
          <ac:chgData name="Anmol Yadav" userId="2374fa6483ed8fb3" providerId="LiveId" clId="{4B19ADDA-D5C9-42F8-8541-6A6E4D5F9BE5}" dt="2024-01-05T16:58:15.482" v="806" actId="165"/>
          <ac:grpSpMkLst>
            <pc:docMk/>
            <pc:sldMk cId="2489588948" sldId="303"/>
            <ac:grpSpMk id="3" creationId="{40915820-499C-4400-D0A3-725C1413E4CB}"/>
          </ac:grpSpMkLst>
        </pc:grpChg>
      </pc:sldChg>
      <pc:sldMasterChg chg="delSldLayout">
        <pc:chgData name="Anmol Yadav" userId="2374fa6483ed8fb3" providerId="LiveId" clId="{4B19ADDA-D5C9-42F8-8541-6A6E4D5F9BE5}" dt="2024-01-06T03:29:10.054" v="1285" actId="47"/>
        <pc:sldMasterMkLst>
          <pc:docMk/>
          <pc:sldMasterMk cId="0" sldId="2147483668"/>
        </pc:sldMasterMkLst>
        <pc:sldLayoutChg chg="del">
          <pc:chgData name="Anmol Yadav" userId="2374fa6483ed8fb3" providerId="LiveId" clId="{4B19ADDA-D5C9-42F8-8541-6A6E4D5F9BE5}" dt="2024-01-06T03:29:10.054" v="1285" actId="47"/>
          <pc:sldLayoutMkLst>
            <pc:docMk/>
            <pc:sldMasterMk cId="0" sldId="2147483668"/>
            <pc:sldLayoutMk cId="1420271426" sldId="2147483672"/>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2374fa6483ed8fb3/Desktop/Project%201%20-%20Healthcare%20(11%20AM%20-%2012%20PM)/health%20care%20project.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374fa6483ed8fb3/Desktop/Project%201%20-%20Healthcare%20(11%20AM%20-%2012%20PM)/health%20care%20project.xlsx"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hwini\Ashwini%20Work\Data%20Analyst\Excel%20R\Data%20Analysis%20Projects\Project%201%20-%20Healthcare%20(11%20AM%20-%2012%20PM)\Dashboard\Project1%20-%20Healthcare.xlsx" TargetMode="External"/><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d.docs.live.net/2374fa6483ed8fb3/Desktop/Project%201%20-%20Healthcare%20(11%20AM%20-%2012%20PM)/health%20care%20projec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d.docs.live.net/2374fa6483ed8fb3/Desktop/Project%201%20-%20Healthcare%20(11%20AM%20-%2012%20PM)/health%20care%20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[health care project.xlsx]Pivot Tables!DialysisStations</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100" b="1" i="0" u="none" strike="noStrike" kern="1200" spc="0" baseline="0" dirty="0">
                <a:solidFill>
                  <a:sysClr val="windowText" lastClr="000000">
                    <a:lumMod val="65000"/>
                    <a:lumOff val="35000"/>
                  </a:sysClr>
                </a:solidFill>
              </a:rPr>
              <a:t># Dialysis Stations Stats</a:t>
            </a:r>
            <a:endParaRPr lang="en-IN"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diamond"/>
          <c:size val="6"/>
          <c:spPr>
            <a:solidFill>
              <a:schemeClr val="accent2"/>
            </a:solidFill>
            <a:ln w="9525">
              <a:noFill/>
            </a:ln>
            <a:effectLst/>
          </c:spPr>
        </c:marker>
        <c:dLbl>
          <c:idx val="0"/>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Lst>
        </c:dLbl>
      </c:pivotFmt>
      <c:pivotFmt>
        <c:idx val="1"/>
        <c:spPr>
          <a:solidFill>
            <a:schemeClr val="accent1"/>
          </a:solidFill>
          <a:ln w="28575" cap="rnd">
            <a:solidFill>
              <a:schemeClr val="accent1"/>
            </a:solidFill>
            <a:round/>
          </a:ln>
          <a:effectLst/>
        </c:spPr>
        <c:marker>
          <c:symbol val="diamond"/>
          <c:size val="6"/>
          <c:spPr>
            <a:solidFill>
              <a:schemeClr val="accent2"/>
            </a:solidFill>
            <a:ln w="9525">
              <a:noFill/>
            </a:ln>
            <a:effectLst/>
          </c:spPr>
        </c:marker>
        <c:dLbl>
          <c:idx val="0"/>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Lst>
        </c:dLbl>
      </c:pivotFmt>
      <c:pivotFmt>
        <c:idx val="2"/>
        <c:spPr>
          <a:solidFill>
            <a:schemeClr val="accent1"/>
          </a:solidFill>
          <a:ln w="28575" cap="rnd">
            <a:solidFill>
              <a:schemeClr val="accent1"/>
            </a:solidFill>
            <a:round/>
          </a:ln>
          <a:effectLst/>
        </c:spPr>
        <c:marker>
          <c:symbol val="diamond"/>
          <c:size val="6"/>
          <c:spPr>
            <a:solidFill>
              <a:schemeClr val="accent2"/>
            </a:solidFill>
            <a:ln w="9525">
              <a:noFill/>
            </a:ln>
            <a:effectLst/>
          </c:spPr>
        </c:marker>
        <c:dLbl>
          <c:idx val="0"/>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Lst>
        </c:dLbl>
      </c:pivotFmt>
      <c:pivotFmt>
        <c:idx val="3"/>
        <c:spPr>
          <a:solidFill>
            <a:schemeClr val="accent1"/>
          </a:solidFill>
          <a:ln w="28575" cap="rnd">
            <a:solidFill>
              <a:schemeClr val="accent1"/>
            </a:solidFill>
            <a:round/>
          </a:ln>
          <a:effectLst/>
        </c:spPr>
        <c:marker>
          <c:symbol val="diamond"/>
          <c:size val="6"/>
          <c:spPr>
            <a:solidFill>
              <a:schemeClr val="accent2"/>
            </a:solidFill>
            <a:ln w="9525">
              <a:noFill/>
            </a:ln>
            <a:effectLst/>
          </c:spPr>
        </c:marker>
        <c:dLbl>
          <c:idx val="0"/>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Lst>
        </c:dLbl>
      </c:pivotFmt>
      <c:pivotFmt>
        <c:idx val="4"/>
        <c:spPr>
          <a:solidFill>
            <a:schemeClr val="accent1"/>
          </a:solidFill>
          <a:ln w="28575" cap="rnd">
            <a:solidFill>
              <a:schemeClr val="accent1"/>
            </a:solidFill>
            <a:round/>
          </a:ln>
          <a:effectLst/>
        </c:spPr>
        <c:marker>
          <c:symbol val="diamond"/>
          <c:size val="6"/>
          <c:spPr>
            <a:solidFill>
              <a:schemeClr val="accent2"/>
            </a:solidFill>
            <a:ln w="9525">
              <a:noFill/>
            </a:ln>
            <a:effectLst/>
          </c:spPr>
        </c:marker>
        <c:dLbl>
          <c:idx val="0"/>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Lst>
        </c:dLbl>
      </c:pivotFmt>
      <c:pivotFmt>
        <c:idx val="5"/>
        <c:spPr>
          <a:solidFill>
            <a:schemeClr val="accent1"/>
          </a:solidFill>
          <a:ln w="28575" cap="rnd">
            <a:solidFill>
              <a:schemeClr val="accent1"/>
            </a:solidFill>
            <a:round/>
          </a:ln>
          <a:effectLst/>
        </c:spPr>
        <c:marker>
          <c:symbol val="diamond"/>
          <c:size val="6"/>
          <c:spPr>
            <a:solidFill>
              <a:schemeClr val="accent2"/>
            </a:solidFill>
            <a:ln w="9525">
              <a:noFill/>
            </a:ln>
            <a:effectLst/>
          </c:spPr>
        </c:marker>
        <c:dLbl>
          <c:idx val="0"/>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Lst>
        </c:dLbl>
      </c:pivotFmt>
      <c:pivotFmt>
        <c:idx val="6"/>
        <c:spPr>
          <a:solidFill>
            <a:schemeClr val="accent1"/>
          </a:solidFill>
          <a:ln w="28575" cap="rnd">
            <a:solidFill>
              <a:schemeClr val="accent1"/>
            </a:solidFill>
            <a:round/>
          </a:ln>
          <a:effectLst/>
        </c:spPr>
        <c:marker>
          <c:symbol val="diamond"/>
          <c:size val="6"/>
          <c:spPr>
            <a:solidFill>
              <a:schemeClr val="accent2"/>
            </a:solidFill>
            <a:ln w="9525">
              <a:noFill/>
            </a:ln>
            <a:effectLst/>
          </c:spPr>
        </c:marker>
        <c:dLbl>
          <c:idx val="0"/>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Lst>
        </c:dLbl>
      </c:pivotFmt>
      <c:pivotFmt>
        <c:idx val="7"/>
        <c:spPr>
          <a:solidFill>
            <a:schemeClr val="accent1"/>
          </a:solidFill>
          <a:ln w="28575" cap="rnd">
            <a:solidFill>
              <a:schemeClr val="accent1"/>
            </a:solidFill>
            <a:round/>
          </a:ln>
          <a:effectLst/>
        </c:spPr>
        <c:marker>
          <c:symbol val="diamond"/>
          <c:size val="6"/>
          <c:spPr>
            <a:solidFill>
              <a:schemeClr val="accent2"/>
            </a:solidFill>
            <a:ln w="9525">
              <a:noFill/>
            </a:ln>
            <a:effectLst/>
          </c:spPr>
        </c:marker>
        <c:dLbl>
          <c:idx val="0"/>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Lst>
        </c:dLbl>
      </c:pivotFmt>
      <c:pivotFmt>
        <c:idx val="8"/>
        <c:spPr>
          <a:solidFill>
            <a:schemeClr val="accent1"/>
          </a:solidFill>
          <a:ln w="28575" cap="rnd">
            <a:solidFill>
              <a:schemeClr val="accent1"/>
            </a:solidFill>
            <a:round/>
          </a:ln>
          <a:effectLst/>
        </c:spPr>
        <c:marker>
          <c:symbol val="diamond"/>
          <c:size val="6"/>
          <c:spPr>
            <a:solidFill>
              <a:schemeClr val="accent2"/>
            </a:solidFill>
            <a:ln w="9525">
              <a:noFill/>
            </a:ln>
            <a:effectLst/>
          </c:spPr>
        </c:marker>
        <c:dLbl>
          <c:idx val="0"/>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downArrowCallout">
                  <a:avLst/>
                </a:prstGeom>
                <a:noFill/>
                <a:ln>
                  <a:noFill/>
                </a:ln>
              </c15:spPr>
            </c:ext>
          </c:extLst>
        </c:dLbl>
      </c:pivotFmt>
    </c:pivotFmts>
    <c:plotArea>
      <c:layout/>
      <c:lineChart>
        <c:grouping val="standard"/>
        <c:varyColors val="0"/>
        <c:ser>
          <c:idx val="0"/>
          <c:order val="0"/>
          <c:tx>
            <c:strRef>
              <c:f>'Pivot Tables'!$P$3</c:f>
              <c:strCache>
                <c:ptCount val="1"/>
                <c:pt idx="0">
                  <c:v>Total</c:v>
                </c:pt>
              </c:strCache>
            </c:strRef>
          </c:tx>
          <c:spPr>
            <a:ln w="28575" cap="rnd">
              <a:solidFill>
                <a:schemeClr val="accent1"/>
              </a:solidFill>
              <a:round/>
            </a:ln>
            <a:effectLst/>
          </c:spPr>
          <c:marker>
            <c:symbol val="diamond"/>
            <c:size val="6"/>
            <c:spPr>
              <a:solidFill>
                <a:schemeClr val="accent2"/>
              </a:solidFill>
              <a:ln w="9525">
                <a:noFill/>
              </a:ln>
              <a:effectLst/>
            </c:spPr>
          </c:marker>
          <c:dLbls>
            <c:spPr>
              <a:solidFill>
                <a:schemeClr val="lt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downArrow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'Pivot Tables'!$O$4:$O$14</c:f>
              <c:strCache>
                <c:ptCount val="10"/>
                <c:pt idx="0">
                  <c:v>DAVITA</c:v>
                </c:pt>
                <c:pt idx="1">
                  <c:v>FRESENIUS MEDICAL CARE</c:v>
                </c:pt>
                <c:pt idx="2">
                  <c:v>INDEPENDENT</c:v>
                </c:pt>
                <c:pt idx="3">
                  <c:v>DIALYSIS CLINIC, INC.</c:v>
                </c:pt>
                <c:pt idx="4">
                  <c:v>AMERICAN RENAL ASSOCIATES</c:v>
                </c:pt>
                <c:pt idx="5">
                  <c:v>US RENAL CARE, INC.</c:v>
                </c:pt>
                <c:pt idx="6">
                  <c:v>SATELLITE HEALTHCARE</c:v>
                </c:pt>
                <c:pt idx="7">
                  <c:v>DIVERSIFIED SPECIALTY INSTITUTES (DSI)</c:v>
                </c:pt>
                <c:pt idx="8">
                  <c:v>WAKE FOREST UNIVERSITY</c:v>
                </c:pt>
                <c:pt idx="9">
                  <c:v>ATLANTIS HEALTHCARE GROUP</c:v>
                </c:pt>
              </c:strCache>
            </c:strRef>
          </c:cat>
          <c:val>
            <c:numRef>
              <c:f>'Pivot Tables'!$P$4:$P$14</c:f>
              <c:numCache>
                <c:formatCode>General</c:formatCode>
                <c:ptCount val="10"/>
                <c:pt idx="0">
                  <c:v>50102</c:v>
                </c:pt>
                <c:pt idx="1">
                  <c:v>49135</c:v>
                </c:pt>
                <c:pt idx="2">
                  <c:v>11739</c:v>
                </c:pt>
                <c:pt idx="3">
                  <c:v>4822</c:v>
                </c:pt>
                <c:pt idx="4">
                  <c:v>4608</c:v>
                </c:pt>
                <c:pt idx="5">
                  <c:v>4562</c:v>
                </c:pt>
                <c:pt idx="6">
                  <c:v>1243</c:v>
                </c:pt>
                <c:pt idx="7">
                  <c:v>529</c:v>
                </c:pt>
                <c:pt idx="8">
                  <c:v>524</c:v>
                </c:pt>
                <c:pt idx="9">
                  <c:v>482</c:v>
                </c:pt>
              </c:numCache>
            </c:numRef>
          </c:val>
          <c:smooth val="0"/>
          <c:extLst>
            <c:ext xmlns:c16="http://schemas.microsoft.com/office/drawing/2014/chart" uri="{C3380CC4-5D6E-409C-BE32-E72D297353CC}">
              <c16:uniqueId val="{00000000-4970-486D-9488-DC3107BFEF62}"/>
            </c:ext>
          </c:extLst>
        </c:ser>
        <c:dLbls>
          <c:dLblPos val="t"/>
          <c:showLegendKey val="0"/>
          <c:showVal val="1"/>
          <c:showCatName val="0"/>
          <c:showSerName val="0"/>
          <c:showPercent val="0"/>
          <c:showBubbleSize val="0"/>
        </c:dLbls>
        <c:marker val="1"/>
        <c:smooth val="0"/>
        <c:axId val="1275383935"/>
        <c:axId val="110037023"/>
      </c:lineChart>
      <c:catAx>
        <c:axId val="127538393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800" b="0" i="0" u="none" strike="noStrike" kern="1200" baseline="0">
                <a:solidFill>
                  <a:schemeClr val="tx1"/>
                </a:solidFill>
                <a:latin typeface="+mn-lt"/>
                <a:ea typeface="+mn-ea"/>
                <a:cs typeface="+mn-cs"/>
              </a:defRPr>
            </a:pPr>
            <a:endParaRPr lang="en-US"/>
          </a:p>
        </c:txPr>
        <c:crossAx val="110037023"/>
        <c:crosses val="autoZero"/>
        <c:auto val="1"/>
        <c:lblAlgn val="ctr"/>
        <c:lblOffset val="100"/>
        <c:noMultiLvlLbl val="0"/>
      </c:catAx>
      <c:valAx>
        <c:axId val="110037023"/>
        <c:scaling>
          <c:orientation val="minMax"/>
        </c:scaling>
        <c:delete val="1"/>
        <c:axPos val="l"/>
        <c:numFmt formatCode="General" sourceLinked="1"/>
        <c:majorTickMark val="none"/>
        <c:minorTickMark val="none"/>
        <c:tickLblPos val="nextTo"/>
        <c:crossAx val="127538393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[health care project.xlsx]Pivot Tables!ProfitNonProft</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100" b="0" i="0" u="none" strike="noStrike" kern="1200" spc="0" baseline="0" dirty="0">
                <a:solidFill>
                  <a:sysClr val="windowText" lastClr="000000">
                    <a:lumMod val="65000"/>
                    <a:lumOff val="35000"/>
                  </a:sysClr>
                </a:solidFill>
              </a:rPr>
              <a:t>Profit Vs Non-Profit Stats</a:t>
            </a:r>
            <a:endParaRPr lang="en-IN" dirty="0"/>
          </a:p>
        </c:rich>
      </c:tx>
      <c:layout>
        <c:manualLayout>
          <c:xMode val="edge"/>
          <c:yMode val="edge"/>
          <c:x val="0.19305515098134859"/>
          <c:y val="3.454511428720644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solidFill>
          <a:ln w="19050">
            <a:solidFill>
              <a:schemeClr val="lt1"/>
            </a:solidFill>
          </a:ln>
          <a:effectLst/>
        </c:spPr>
        <c:marker>
          <c:symbol val="none"/>
        </c:marker>
        <c:dLbl>
          <c:idx val="0"/>
          <c:spPr>
            <a:noFill/>
            <a:ln>
              <a:no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inEnd"/>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borderCallout1">
                  <a:avLst/>
                </a:prstGeom>
                <a:noFill/>
                <a:ln>
                  <a:noFill/>
                </a:ln>
              </c15:spPr>
            </c:ext>
          </c:extLst>
        </c:dLbl>
      </c:pivotFmt>
      <c:pivotFmt>
        <c:idx val="1"/>
        <c:spPr>
          <a:solidFill>
            <a:schemeClr val="accent3"/>
          </a:solidFill>
          <a:ln w="19050">
            <a:solidFill>
              <a:schemeClr val="lt1"/>
            </a:solidFill>
          </a:ln>
          <a:effectLst/>
        </c:spPr>
        <c:dLbl>
          <c:idx val="0"/>
          <c:layout>
            <c:manualLayout>
              <c:x val="-0.15789906489825659"/>
              <c:y val="0.24117100163038349"/>
            </c:manualLayout>
          </c:layout>
          <c:tx>
            <c:rich>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fld id="{FFC9FF9A-524A-4EF8-833F-414DAD429CC5}" type="PERCENTAGE">
                  <a:rPr lang="en-US" b="1" i="0" baseline="0">
                    <a:solidFill>
                      <a:schemeClr val="tx1"/>
                    </a:solidFill>
                  </a:rPr>
                  <a:pPr>
                    <a:defRPr sz="900" b="0" i="0" u="none" strike="noStrike" kern="1200" baseline="0">
                      <a:solidFill>
                        <a:schemeClr val="dk1">
                          <a:lumMod val="65000"/>
                          <a:lumOff val="35000"/>
                        </a:schemeClr>
                      </a:solidFill>
                      <a:latin typeface="+mn-lt"/>
                      <a:ea typeface="+mn-ea"/>
                      <a:cs typeface="+mn-cs"/>
                    </a:defRPr>
                  </a:pPr>
                  <a:t>[PERCENTAGE]</a:t>
                </a:fld>
                <a:endParaRPr lang="en-IN"/>
              </a:p>
            </c:rich>
          </c:tx>
          <c:spPr>
            <a:noFill/>
            <a:ln>
              <a:no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15:spPr xmlns:c15="http://schemas.microsoft.com/office/drawing/2012/chart">
                <a:prstGeom prst="borderCallout1">
                  <a:avLst/>
                </a:prstGeom>
                <a:noFill/>
                <a:ln>
                  <a:noFill/>
                </a:ln>
              </c15:spPr>
              <c15:layout>
                <c:manualLayout>
                  <c:w val="0.26376016686127163"/>
                  <c:h val="0.23787261898880291"/>
                </c:manualLayout>
              </c15:layout>
              <c15:dlblFieldTable/>
              <c15:showDataLabelsRange val="0"/>
            </c:ext>
          </c:extLst>
        </c:dLbl>
      </c:pivotFmt>
      <c:pivotFmt>
        <c:idx val="2"/>
        <c:spPr>
          <a:solidFill>
            <a:schemeClr val="accent3"/>
          </a:solidFill>
          <a:ln w="19050">
            <a:solidFill>
              <a:schemeClr val="lt1"/>
            </a:solidFill>
          </a:ln>
          <a:effectLst/>
        </c:spPr>
        <c:dLbl>
          <c:idx val="0"/>
          <c:tx>
            <c:rich>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fld id="{04E6F34C-6896-439D-A46F-02BB103007C3}" type="PERCENTAGE">
                  <a:rPr lang="en-US" b="1" i="0" baseline="0">
                    <a:solidFill>
                      <a:schemeClr val="tx1"/>
                    </a:solidFill>
                  </a:rPr>
                  <a:pPr>
                    <a:defRPr sz="900" b="0" i="0" u="none" strike="noStrike" kern="1200" baseline="0">
                      <a:solidFill>
                        <a:schemeClr val="dk1">
                          <a:lumMod val="65000"/>
                          <a:lumOff val="35000"/>
                        </a:schemeClr>
                      </a:solidFill>
                      <a:latin typeface="+mn-lt"/>
                      <a:ea typeface="+mn-ea"/>
                      <a:cs typeface="+mn-cs"/>
                    </a:defRPr>
                  </a:pPr>
                  <a:t>[PERCENTAGE]</a:t>
                </a:fld>
                <a:endParaRPr lang="en-IN"/>
              </a:p>
            </c:rich>
          </c:tx>
          <c:spPr>
            <a:noFill/>
            <a:ln>
              <a:no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inEnd"/>
          <c:showLegendKey val="0"/>
          <c:showVal val="0"/>
          <c:showCatName val="0"/>
          <c:showSerName val="0"/>
          <c:showPercent val="1"/>
          <c:showBubbleSize val="0"/>
          <c:separator> </c:separator>
          <c:extLst>
            <c:ext xmlns:c15="http://schemas.microsoft.com/office/drawing/2012/chart" uri="{CE6537A1-D6FC-4f65-9D91-7224C49458BB}">
              <c15:spPr xmlns:c15="http://schemas.microsoft.com/office/drawing/2012/chart">
                <a:prstGeom prst="borderCallout1">
                  <a:avLst/>
                </a:prstGeom>
                <a:noFill/>
                <a:ln>
                  <a:noFill/>
                </a:ln>
              </c15:spPr>
              <c15:dlblFieldTable/>
              <c15:showDataLabelsRange val="0"/>
            </c:ext>
          </c:extLst>
        </c:dLbl>
      </c:pivotFmt>
      <c:pivotFmt>
        <c:idx val="3"/>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3"/>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3"/>
          </a:solidFill>
          <a:ln w="19050">
            <a:solidFill>
              <a:schemeClr val="lt1"/>
            </a:solidFill>
          </a:ln>
          <a:effectLst/>
        </c:spPr>
        <c:marker>
          <c:symbol val="none"/>
        </c:marker>
        <c:dLbl>
          <c:idx val="0"/>
          <c:spPr>
            <a:noFill/>
            <a:ln>
              <a:no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inEnd"/>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borderCallout1">
                  <a:avLst/>
                </a:prstGeom>
                <a:noFill/>
                <a:ln>
                  <a:noFill/>
                </a:ln>
              </c15:spPr>
            </c:ext>
          </c:extLst>
        </c:dLbl>
      </c:pivotFmt>
      <c:pivotFmt>
        <c:idx val="8"/>
        <c:spPr>
          <a:solidFill>
            <a:schemeClr val="accent3"/>
          </a:solidFill>
          <a:ln w="19050">
            <a:solidFill>
              <a:schemeClr val="lt1"/>
            </a:solidFill>
          </a:ln>
          <a:effectLst/>
        </c:spPr>
        <c:dLbl>
          <c:idx val="0"/>
          <c:layout>
            <c:manualLayout>
              <c:x val="-0.15789906489825659"/>
              <c:y val="0.24117100163038349"/>
            </c:manualLayout>
          </c:layout>
          <c:tx>
            <c:rich>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fld id="{FFC9FF9A-524A-4EF8-833F-414DAD429CC5}" type="PERCENTAGE">
                  <a:rPr lang="en-US" b="1" i="0" baseline="0">
                    <a:solidFill>
                      <a:schemeClr val="tx1"/>
                    </a:solidFill>
                  </a:rPr>
                  <a:pPr>
                    <a:defRPr sz="900" b="0" i="0" u="none" strike="noStrike" kern="1200" baseline="0">
                      <a:solidFill>
                        <a:schemeClr val="dk1">
                          <a:lumMod val="65000"/>
                          <a:lumOff val="35000"/>
                        </a:schemeClr>
                      </a:solidFill>
                      <a:latin typeface="+mn-lt"/>
                      <a:ea typeface="+mn-ea"/>
                      <a:cs typeface="+mn-cs"/>
                    </a:defRPr>
                  </a:pPr>
                  <a:t>[PERCENTAGE]</a:t>
                </a:fld>
                <a:endParaRPr lang="en-IN"/>
              </a:p>
            </c:rich>
          </c:tx>
          <c:spPr>
            <a:noFill/>
            <a:ln>
              <a:no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15:spPr xmlns:c15="http://schemas.microsoft.com/office/drawing/2012/chart">
                <a:prstGeom prst="borderCallout1">
                  <a:avLst/>
                </a:prstGeom>
                <a:noFill/>
                <a:ln>
                  <a:noFill/>
                </a:ln>
              </c15:spPr>
              <c15:layout>
                <c:manualLayout>
                  <c:w val="0.26376016686127163"/>
                  <c:h val="0.23787261898880291"/>
                </c:manualLayout>
              </c15:layout>
              <c15:dlblFieldTable/>
              <c15:showDataLabelsRange val="0"/>
            </c:ext>
          </c:extLst>
        </c:dLbl>
      </c:pivotFmt>
      <c:pivotFmt>
        <c:idx val="9"/>
        <c:spPr>
          <a:solidFill>
            <a:schemeClr val="accent3"/>
          </a:solidFill>
          <a:ln w="19050">
            <a:solidFill>
              <a:schemeClr val="lt1"/>
            </a:solidFill>
          </a:ln>
          <a:effectLst/>
        </c:spPr>
        <c:dLbl>
          <c:idx val="0"/>
          <c:tx>
            <c:rich>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fld id="{04E6F34C-6896-439D-A46F-02BB103007C3}" type="PERCENTAGE">
                  <a:rPr lang="en-US" b="1" i="0" baseline="0">
                    <a:solidFill>
                      <a:schemeClr val="tx1"/>
                    </a:solidFill>
                  </a:rPr>
                  <a:pPr>
                    <a:defRPr sz="900" b="0" i="0" u="none" strike="noStrike" kern="1200" baseline="0">
                      <a:solidFill>
                        <a:schemeClr val="dk1">
                          <a:lumMod val="65000"/>
                          <a:lumOff val="35000"/>
                        </a:schemeClr>
                      </a:solidFill>
                      <a:latin typeface="+mn-lt"/>
                      <a:ea typeface="+mn-ea"/>
                      <a:cs typeface="+mn-cs"/>
                    </a:defRPr>
                  </a:pPr>
                  <a:t>[PERCENTAGE]</a:t>
                </a:fld>
                <a:endParaRPr lang="en-IN"/>
              </a:p>
            </c:rich>
          </c:tx>
          <c:spPr>
            <a:noFill/>
            <a:ln>
              <a:no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inEnd"/>
          <c:showLegendKey val="0"/>
          <c:showVal val="0"/>
          <c:showCatName val="0"/>
          <c:showSerName val="0"/>
          <c:showPercent val="1"/>
          <c:showBubbleSize val="0"/>
          <c:separator> </c:separator>
          <c:extLst>
            <c:ext xmlns:c15="http://schemas.microsoft.com/office/drawing/2012/chart" uri="{CE6537A1-D6FC-4f65-9D91-7224C49458BB}">
              <c15:spPr xmlns:c15="http://schemas.microsoft.com/office/drawing/2012/chart">
                <a:prstGeom prst="borderCallout1">
                  <a:avLst/>
                </a:prstGeom>
                <a:noFill/>
                <a:ln>
                  <a:noFill/>
                </a:ln>
              </c15:spPr>
              <c15:dlblFieldTable/>
              <c15:showDataLabelsRange val="0"/>
            </c:ext>
          </c:extLst>
        </c:dLbl>
      </c:pivotFmt>
      <c:pivotFmt>
        <c:idx val="10"/>
        <c:spPr>
          <a:solidFill>
            <a:schemeClr val="accent3"/>
          </a:solidFill>
          <a:ln w="19050">
            <a:solidFill>
              <a:schemeClr val="lt1"/>
            </a:solidFill>
          </a:ln>
          <a:effectLst/>
        </c:spPr>
        <c:marker>
          <c:symbol val="none"/>
        </c:marker>
        <c:dLbl>
          <c:idx val="0"/>
          <c:spPr>
            <a:noFill/>
            <a:ln>
              <a:no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inEnd"/>
          <c:showLegendKey val="0"/>
          <c:showVal val="1"/>
          <c:showCatName val="0"/>
          <c:showSerName val="0"/>
          <c:showPercent val="1"/>
          <c:showBubbleSize val="0"/>
          <c:separator> </c:separator>
          <c:extLst>
            <c:ext xmlns:c15="http://schemas.microsoft.com/office/drawing/2012/chart" uri="{CE6537A1-D6FC-4f65-9D91-7224C49458BB}">
              <c15:spPr xmlns:c15="http://schemas.microsoft.com/office/drawing/2012/chart">
                <a:prstGeom prst="borderCallout1">
                  <a:avLst/>
                </a:prstGeom>
                <a:noFill/>
                <a:ln>
                  <a:noFill/>
                </a:ln>
              </c15:spPr>
            </c:ext>
          </c:extLst>
        </c:dLbl>
      </c:pivotFmt>
      <c:pivotFmt>
        <c:idx val="11"/>
        <c:spPr>
          <a:solidFill>
            <a:schemeClr val="accent3"/>
          </a:solidFill>
          <a:ln w="19050">
            <a:solidFill>
              <a:schemeClr val="lt1"/>
            </a:solidFill>
          </a:ln>
          <a:effectLst/>
        </c:spPr>
        <c:dLbl>
          <c:idx val="0"/>
          <c:layout>
            <c:manualLayout>
              <c:x val="-0.15789906489825659"/>
              <c:y val="0.24117100163038349"/>
            </c:manualLayout>
          </c:layout>
          <c:tx>
            <c:rich>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fld id="{FFC9FF9A-524A-4EF8-833F-414DAD429CC5}" type="PERCENTAGE">
                  <a:rPr lang="en-US" b="1" i="0" baseline="0">
                    <a:solidFill>
                      <a:schemeClr val="tx1"/>
                    </a:solidFill>
                  </a:rPr>
                  <a:pPr>
                    <a:defRPr sz="900" b="0" i="0" u="none" strike="noStrike" kern="1200" baseline="0">
                      <a:solidFill>
                        <a:schemeClr val="dk1">
                          <a:lumMod val="65000"/>
                          <a:lumOff val="35000"/>
                        </a:schemeClr>
                      </a:solidFill>
                      <a:latin typeface="+mn-lt"/>
                      <a:ea typeface="+mn-ea"/>
                      <a:cs typeface="+mn-cs"/>
                    </a:defRPr>
                  </a:pPr>
                  <a:t>[PERCENTAGE]</a:t>
                </a:fld>
                <a:endParaRPr lang="en-IN"/>
              </a:p>
            </c:rich>
          </c:tx>
          <c:spPr>
            <a:noFill/>
            <a:ln>
              <a:no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0"/>
          <c:showSerName val="0"/>
          <c:showPercent val="1"/>
          <c:showBubbleSize val="0"/>
          <c:separator> </c:separator>
          <c:extLst>
            <c:ext xmlns:c15="http://schemas.microsoft.com/office/drawing/2012/chart" uri="{CE6537A1-D6FC-4f65-9D91-7224C49458BB}">
              <c15:spPr xmlns:c15="http://schemas.microsoft.com/office/drawing/2012/chart">
                <a:prstGeom prst="borderCallout1">
                  <a:avLst/>
                </a:prstGeom>
                <a:noFill/>
                <a:ln>
                  <a:noFill/>
                </a:ln>
              </c15:spPr>
              <c15:layout>
                <c:manualLayout>
                  <c:w val="0.26376016686127163"/>
                  <c:h val="0.23787261898880291"/>
                </c:manualLayout>
              </c15:layout>
              <c15:dlblFieldTable/>
              <c15:showDataLabelsRange val="0"/>
            </c:ext>
          </c:extLst>
        </c:dLbl>
      </c:pivotFmt>
      <c:pivotFmt>
        <c:idx val="12"/>
        <c:spPr>
          <a:solidFill>
            <a:schemeClr val="accent3"/>
          </a:solidFill>
          <a:ln w="19050">
            <a:solidFill>
              <a:schemeClr val="lt1"/>
            </a:solidFill>
          </a:ln>
          <a:effectLst/>
        </c:spPr>
        <c:dLbl>
          <c:idx val="0"/>
          <c:tx>
            <c:rich>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fld id="{04E6F34C-6896-439D-A46F-02BB103007C3}" type="PERCENTAGE">
                  <a:rPr lang="en-US" b="1" i="0" baseline="0">
                    <a:solidFill>
                      <a:schemeClr val="tx1"/>
                    </a:solidFill>
                  </a:rPr>
                  <a:pPr>
                    <a:defRPr sz="900" b="0" i="0" u="none" strike="noStrike" kern="1200" baseline="0">
                      <a:solidFill>
                        <a:schemeClr val="dk1">
                          <a:lumMod val="65000"/>
                          <a:lumOff val="35000"/>
                        </a:schemeClr>
                      </a:solidFill>
                      <a:latin typeface="+mn-lt"/>
                      <a:ea typeface="+mn-ea"/>
                      <a:cs typeface="+mn-cs"/>
                    </a:defRPr>
                  </a:pPr>
                  <a:t>[PERCENTAGE]</a:t>
                </a:fld>
                <a:endParaRPr lang="en-IN"/>
              </a:p>
            </c:rich>
          </c:tx>
          <c:spPr>
            <a:noFill/>
            <a:ln>
              <a:no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inEnd"/>
          <c:showLegendKey val="0"/>
          <c:showVal val="0"/>
          <c:showCatName val="0"/>
          <c:showSerName val="0"/>
          <c:showPercent val="1"/>
          <c:showBubbleSize val="0"/>
          <c:separator> </c:separator>
          <c:extLst>
            <c:ext xmlns:c15="http://schemas.microsoft.com/office/drawing/2012/chart" uri="{CE6537A1-D6FC-4f65-9D91-7224C49458BB}">
              <c15:spPr xmlns:c15="http://schemas.microsoft.com/office/drawing/2012/chart">
                <a:prstGeom prst="borderCallout1">
                  <a:avLst/>
                </a:prstGeom>
                <a:noFill/>
                <a:ln>
                  <a:noFill/>
                </a:ln>
              </c15:spPr>
              <c15:dlblFieldTable/>
              <c15:showDataLabelsRange val="0"/>
            </c:ext>
          </c:extLst>
        </c:dLbl>
      </c:pivotFmt>
    </c:pivotFmts>
    <c:plotArea>
      <c:layout/>
      <c:pieChart>
        <c:varyColors val="1"/>
        <c:ser>
          <c:idx val="0"/>
          <c:order val="0"/>
          <c:tx>
            <c:strRef>
              <c:f>'Pivot Tables'!$B$3</c:f>
              <c:strCache>
                <c:ptCount val="1"/>
                <c:pt idx="0">
                  <c:v>Total</c:v>
                </c:pt>
              </c:strCache>
            </c:strRef>
          </c:tx>
          <c:dPt>
            <c:idx val="0"/>
            <c:bubble3D val="0"/>
            <c:spPr>
              <a:solidFill>
                <a:schemeClr val="accent3">
                  <a:tint val="77000"/>
                </a:schemeClr>
              </a:solidFill>
              <a:ln w="19050">
                <a:solidFill>
                  <a:schemeClr val="lt1"/>
                </a:solidFill>
              </a:ln>
              <a:effectLst/>
            </c:spPr>
            <c:extLst>
              <c:ext xmlns:c16="http://schemas.microsoft.com/office/drawing/2014/chart" uri="{C3380CC4-5D6E-409C-BE32-E72D297353CC}">
                <c16:uniqueId val="{00000001-0250-444D-9A24-CA6E645EDFFC}"/>
              </c:ext>
            </c:extLst>
          </c:dPt>
          <c:dPt>
            <c:idx val="1"/>
            <c:bubble3D val="0"/>
            <c:spPr>
              <a:solidFill>
                <a:schemeClr val="accent3">
                  <a:shade val="76000"/>
                </a:schemeClr>
              </a:solidFill>
              <a:ln w="19050">
                <a:solidFill>
                  <a:schemeClr val="lt1"/>
                </a:solidFill>
              </a:ln>
              <a:effectLst/>
            </c:spPr>
            <c:extLst>
              <c:ext xmlns:c16="http://schemas.microsoft.com/office/drawing/2014/chart" uri="{C3380CC4-5D6E-409C-BE32-E72D297353CC}">
                <c16:uniqueId val="{00000003-0250-444D-9A24-CA6E645EDFFC}"/>
              </c:ext>
            </c:extLst>
          </c:dPt>
          <c:dLbls>
            <c:dLbl>
              <c:idx val="0"/>
              <c:layout>
                <c:manualLayout>
                  <c:x val="-0.15789906489825659"/>
                  <c:y val="0.24117100163038349"/>
                </c:manualLayout>
              </c:layout>
              <c:tx>
                <c:rich>
                  <a:bodyPr/>
                  <a:lstStyle/>
                  <a:p>
                    <a:fld id="{FFC9FF9A-524A-4EF8-833F-414DAD429CC5}" type="PERCENTAGE">
                      <a:rPr lang="en-US" b="1" i="0" baseline="0">
                        <a:solidFill>
                          <a:schemeClr val="tx1"/>
                        </a:solidFill>
                      </a:rPr>
                      <a:pPr/>
                      <a:t>[PERCENTAGE]</a:t>
                    </a:fld>
                    <a:endParaRPr lang="en-IN"/>
                  </a:p>
                </c:rich>
              </c:tx>
              <c:dLblPos val="bestFit"/>
              <c:showLegendKey val="0"/>
              <c:showVal val="0"/>
              <c:showCatName val="0"/>
              <c:showSerName val="0"/>
              <c:showPercent val="1"/>
              <c:showBubbleSize val="0"/>
              <c:separator> </c:separator>
              <c:extLst>
                <c:ext xmlns:c15="http://schemas.microsoft.com/office/drawing/2012/chart" uri="{CE6537A1-D6FC-4f65-9D91-7224C49458BB}">
                  <c15:layout>
                    <c:manualLayout>
                      <c:w val="0.26376016686127163"/>
                      <c:h val="0.23787261898880291"/>
                    </c:manualLayout>
                  </c15:layout>
                  <c15:dlblFieldTable/>
                  <c15:showDataLabelsRange val="1"/>
                </c:ext>
                <c:ext xmlns:c16="http://schemas.microsoft.com/office/drawing/2014/chart" uri="{C3380CC4-5D6E-409C-BE32-E72D297353CC}">
                  <c16:uniqueId val="{00000001-0250-444D-9A24-CA6E645EDFFC}"/>
                </c:ext>
              </c:extLst>
            </c:dLbl>
            <c:dLbl>
              <c:idx val="1"/>
              <c:tx>
                <c:rich>
                  <a:bodyPr/>
                  <a:lstStyle/>
                  <a:p>
                    <a:fld id="{04E6F34C-6896-439D-A46F-02BB103007C3}" type="PERCENTAGE">
                      <a:rPr lang="en-US" b="1" i="0" baseline="0">
                        <a:solidFill>
                          <a:schemeClr val="tx1"/>
                        </a:solidFill>
                      </a:rPr>
                      <a:pPr/>
                      <a:t>[PERCENTAGE]</a:t>
                    </a:fld>
                    <a:endParaRPr lang="en-IN"/>
                  </a:p>
                </c:rich>
              </c:tx>
              <c:dLblPos val="inEnd"/>
              <c:showLegendKey val="0"/>
              <c:showVal val="0"/>
              <c:showCatName val="0"/>
              <c:showSerName val="0"/>
              <c:showPercent val="1"/>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3-0250-444D-9A24-CA6E645EDFFC}"/>
                </c:ext>
              </c:extLst>
            </c:dLbl>
            <c:spPr>
              <a:noFill/>
              <a:ln>
                <a:no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inEnd"/>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borderCallout1">
                    <a:avLst/>
                  </a:prstGeom>
                  <a:noFill/>
                  <a:ln>
                    <a:noFill/>
                  </a:ln>
                </c15:spPr>
                <c15:showDataLabelsRange val="1"/>
              </c:ext>
            </c:extLst>
          </c:dLbls>
          <c:cat>
            <c:strRef>
              <c:f>'Pivot Tables'!$A$4:$A$6</c:f>
              <c:strCache>
                <c:ptCount val="2"/>
                <c:pt idx="0">
                  <c:v>Non-Profit</c:v>
                </c:pt>
                <c:pt idx="1">
                  <c:v>Profit</c:v>
                </c:pt>
              </c:strCache>
            </c:strRef>
          </c:cat>
          <c:val>
            <c:numRef>
              <c:f>'Pivot Tables'!$B$4:$B$6</c:f>
              <c:numCache>
                <c:formatCode>General</c:formatCode>
                <c:ptCount val="2"/>
                <c:pt idx="0">
                  <c:v>869</c:v>
                </c:pt>
                <c:pt idx="1">
                  <c:v>6854</c:v>
                </c:pt>
              </c:numCache>
            </c:numRef>
          </c:val>
          <c:extLst>
            <c:ext xmlns:c16="http://schemas.microsoft.com/office/drawing/2014/chart" uri="{C3380CC4-5D6E-409C-BE32-E72D297353CC}">
              <c16:uniqueId val="{00000004-0250-444D-9A24-CA6E645EDFF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9151278962007179"/>
          <c:y val="0.59586568424351094"/>
          <c:w val="0.20268507043613004"/>
          <c:h val="0.220391300941803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[Project1 - Healthcare.xlsx]Pivot Tables!Total Performance Score</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200" b="1" i="0" u="none" strike="noStrike" kern="1200" spc="0" baseline="0" dirty="0">
                <a:solidFill>
                  <a:sysClr val="windowText" lastClr="000000">
                    <a:lumMod val="65000"/>
                    <a:lumOff val="35000"/>
                  </a:sysClr>
                </a:solidFill>
              </a:rPr>
              <a:t>Chain Organizations w.r.t. Total Performance Score as No Score</a:t>
            </a:r>
            <a:endParaRPr lang="en-IN" sz="1200" b="1"/>
          </a:p>
        </c:rich>
      </c:tx>
      <c:layout>
        <c:manualLayout>
          <c:xMode val="edge"/>
          <c:yMode val="edge"/>
          <c:x val="0.11344589660084974"/>
          <c:y val="3.375527426160337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Tables'!$E$2:$E$3</c:f>
              <c:strCache>
                <c:ptCount val="1"/>
                <c:pt idx="0">
                  <c:v>No Score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Tables'!$D$4:$D$9</c:f>
              <c:strCache>
                <c:ptCount val="5"/>
                <c:pt idx="0">
                  <c:v>US RENAL CARE, INC.</c:v>
                </c:pt>
                <c:pt idx="1">
                  <c:v>ATLANTIS HEALTHCARE GROUP</c:v>
                </c:pt>
                <c:pt idx="2">
                  <c:v>INDEPENDENT</c:v>
                </c:pt>
                <c:pt idx="3">
                  <c:v>FRESENIUS MEDICAL CARE</c:v>
                </c:pt>
                <c:pt idx="4">
                  <c:v>DAVITA</c:v>
                </c:pt>
              </c:strCache>
            </c:strRef>
          </c:cat>
          <c:val>
            <c:numRef>
              <c:f>'Pivot Tables'!$E$4:$E$9</c:f>
              <c:numCache>
                <c:formatCode>General</c:formatCode>
                <c:ptCount val="5"/>
                <c:pt idx="0">
                  <c:v>16</c:v>
                </c:pt>
                <c:pt idx="1">
                  <c:v>17</c:v>
                </c:pt>
                <c:pt idx="2">
                  <c:v>53</c:v>
                </c:pt>
                <c:pt idx="3">
                  <c:v>118</c:v>
                </c:pt>
                <c:pt idx="4">
                  <c:v>119</c:v>
                </c:pt>
              </c:numCache>
            </c:numRef>
          </c:val>
          <c:extLst>
            <c:ext xmlns:c16="http://schemas.microsoft.com/office/drawing/2014/chart" uri="{C3380CC4-5D6E-409C-BE32-E72D297353CC}">
              <c16:uniqueId val="{00000000-F5CF-4A07-B59A-98382071E7B1}"/>
            </c:ext>
          </c:extLst>
        </c:ser>
        <c:dLbls>
          <c:dLblPos val="outEnd"/>
          <c:showLegendKey val="0"/>
          <c:showVal val="1"/>
          <c:showCatName val="0"/>
          <c:showSerName val="0"/>
          <c:showPercent val="0"/>
          <c:showBubbleSize val="0"/>
        </c:dLbls>
        <c:gapWidth val="75"/>
        <c:overlap val="-25"/>
        <c:axId val="1489200015"/>
        <c:axId val="899199167"/>
      </c:barChart>
      <c:catAx>
        <c:axId val="1489200015"/>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9199167"/>
        <c:crosses val="autoZero"/>
        <c:auto val="1"/>
        <c:lblAlgn val="ctr"/>
        <c:lblOffset val="100"/>
        <c:noMultiLvlLbl val="0"/>
      </c:catAx>
      <c:valAx>
        <c:axId val="899199167"/>
        <c:scaling>
          <c:orientation val="minMax"/>
        </c:scaling>
        <c:delete val="1"/>
        <c:axPos val="b"/>
        <c:numFmt formatCode="General" sourceLinked="1"/>
        <c:majorTickMark val="out"/>
        <c:minorTickMark val="none"/>
        <c:tickLblPos val="nextTo"/>
        <c:crossAx val="1489200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'[health care project.xlsx]map'!$A$2:$C$7726</cx:f>
        <cx:nf>'[health care project.xlsx]map'!$A$1:$C$1</cx:nf>
        <cx:lvl ptCount="7725" name="State2">
          <cx:pt idx="0">Alaska</cx:pt>
          <cx:pt idx="1">Alaska</cx:pt>
          <cx:pt idx="2">Alaska</cx:pt>
          <cx:pt idx="3">Alaska</cx:pt>
          <cx:pt idx="4">Alaska</cx:pt>
          <cx:pt idx="5">Alaska</cx:pt>
          <cx:pt idx="6">Alaska</cx:pt>
          <cx:pt idx="7">Alaska</cx:pt>
          <cx:pt idx="8">Alaska</cx:pt>
          <cx:pt idx="9">Alabama</cx:pt>
          <cx:pt idx="10">Alabama</cx:pt>
          <cx:pt idx="11">Alabama</cx:pt>
          <cx:pt idx="12">Alabama</cx:pt>
          <cx:pt idx="13">Alabama</cx:pt>
          <cx:pt idx="14">Alabama</cx:pt>
          <cx:pt idx="15">Alabama</cx:pt>
          <cx:pt idx="16">Alabama</cx:pt>
          <cx:pt idx="17">Alabama</cx:pt>
          <cx:pt idx="18">Alabama</cx:pt>
          <cx:pt idx="19">Alabama</cx:pt>
          <cx:pt idx="20">Alabama</cx:pt>
          <cx:pt idx="21">Alabama</cx:pt>
          <cx:pt idx="22">Alabama</cx:pt>
          <cx:pt idx="23">Alabama</cx:pt>
          <cx:pt idx="24">Alabama</cx:pt>
          <cx:pt idx="25">Alabama</cx:pt>
          <cx:pt idx="26">Alabama</cx:pt>
          <cx:pt idx="27">Alabama</cx:pt>
          <cx:pt idx="28">Alabama</cx:pt>
          <cx:pt idx="29">Alabama</cx:pt>
          <cx:pt idx="30">Alabama</cx:pt>
          <cx:pt idx="31">Alabama</cx:pt>
          <cx:pt idx="32">Alabama</cx:pt>
          <cx:pt idx="33">Alabama</cx:pt>
          <cx:pt idx="34">Alabama</cx:pt>
          <cx:pt idx="35">Alabama</cx:pt>
          <cx:pt idx="36">Alabama</cx:pt>
          <cx:pt idx="37">Alabama</cx:pt>
          <cx:pt idx="38">Alabama</cx:pt>
          <cx:pt idx="39">Alabama</cx:pt>
          <cx:pt idx="40">Alabama</cx:pt>
          <cx:pt idx="41">Alabama</cx:pt>
          <cx:pt idx="42">Alabama</cx:pt>
          <cx:pt idx="43">Alabama</cx:pt>
          <cx:pt idx="44">Alabama</cx:pt>
          <cx:pt idx="45">Alabama</cx:pt>
          <cx:pt idx="46">Alabama</cx:pt>
          <cx:pt idx="47">Alabama</cx:pt>
          <cx:pt idx="48">Alabama</cx:pt>
          <cx:pt idx="49">Alabama</cx:pt>
          <cx:pt idx="50">Alabama</cx:pt>
          <cx:pt idx="51">Alabama</cx:pt>
          <cx:pt idx="52">Alabama</cx:pt>
          <cx:pt idx="53">Alabama</cx:pt>
          <cx:pt idx="54">Alabama</cx:pt>
          <cx:pt idx="55">Alabama</cx:pt>
          <cx:pt idx="56">Alabama</cx:pt>
          <cx:pt idx="57">Alabama</cx:pt>
          <cx:pt idx="58">Alabama</cx:pt>
          <cx:pt idx="59">Alabama</cx:pt>
          <cx:pt idx="60">Alabama</cx:pt>
          <cx:pt idx="61">Alabama</cx:pt>
          <cx:pt idx="62">Alabama</cx:pt>
          <cx:pt idx="63">Alabama</cx:pt>
          <cx:pt idx="64">Alabama</cx:pt>
          <cx:pt idx="65">Alabama</cx:pt>
          <cx:pt idx="66">Alabama</cx:pt>
          <cx:pt idx="67">Alabama</cx:pt>
          <cx:pt idx="68">Alabama</cx:pt>
          <cx:pt idx="69">Alabama</cx:pt>
          <cx:pt idx="70">Alabama</cx:pt>
          <cx:pt idx="71">Alabama</cx:pt>
          <cx:pt idx="72">Alabama</cx:pt>
          <cx:pt idx="73">Alabama</cx:pt>
          <cx:pt idx="74">Alabama</cx:pt>
          <cx:pt idx="75">Alabama</cx:pt>
          <cx:pt idx="76">Alabama</cx:pt>
          <cx:pt idx="77">Alabama</cx:pt>
          <cx:pt idx="78">Alabama</cx:pt>
          <cx:pt idx="79">Alabama</cx:pt>
          <cx:pt idx="80">Alabama</cx:pt>
          <cx:pt idx="81">Alabama</cx:pt>
          <cx:pt idx="82">Alabama</cx:pt>
          <cx:pt idx="83">Alabama</cx:pt>
          <cx:pt idx="84">Alabama</cx:pt>
          <cx:pt idx="85">Alabama</cx:pt>
          <cx:pt idx="86">Alabama</cx:pt>
          <cx:pt idx="87">Alabama</cx:pt>
          <cx:pt idx="88">Alabama</cx:pt>
          <cx:pt idx="89">Alabama</cx:pt>
          <cx:pt idx="90">Alabama</cx:pt>
          <cx:pt idx="91">Alabama</cx:pt>
          <cx:pt idx="92">Alabama</cx:pt>
          <cx:pt idx="93">Alabama</cx:pt>
          <cx:pt idx="94">Alabama</cx:pt>
          <cx:pt idx="95">Alabama</cx:pt>
          <cx:pt idx="96">Alabama</cx:pt>
          <cx:pt idx="97">Alabama</cx:pt>
          <cx:pt idx="98">Alabama</cx:pt>
          <cx:pt idx="99">Alabama</cx:pt>
          <cx:pt idx="100">Alabama</cx:pt>
          <cx:pt idx="101">Alabama</cx:pt>
          <cx:pt idx="102">Alabama</cx:pt>
          <cx:pt idx="103">Alabama</cx:pt>
          <cx:pt idx="104">Alabama</cx:pt>
          <cx:pt idx="105">Alabama</cx:pt>
          <cx:pt idx="106">Alabama</cx:pt>
          <cx:pt idx="107">Alabama</cx:pt>
          <cx:pt idx="108">Alabama</cx:pt>
          <cx:pt idx="109">Alabama</cx:pt>
          <cx:pt idx="110">Alabama</cx:pt>
          <cx:pt idx="111">Alabama</cx:pt>
          <cx:pt idx="112">Alabama</cx:pt>
          <cx:pt idx="113">Alabama</cx:pt>
          <cx:pt idx="114">Alabama</cx:pt>
          <cx:pt idx="115">Alabama</cx:pt>
          <cx:pt idx="116">Alabama</cx:pt>
          <cx:pt idx="117">Alabama</cx:pt>
          <cx:pt idx="118">Alabama</cx:pt>
          <cx:pt idx="119">Alabama</cx:pt>
          <cx:pt idx="120">Alabama</cx:pt>
          <cx:pt idx="121">Alabama</cx:pt>
          <cx:pt idx="122">Alabama</cx:pt>
          <cx:pt idx="123">Alabama</cx:pt>
          <cx:pt idx="124">Alabama</cx:pt>
          <cx:pt idx="125">Alabama</cx:pt>
          <cx:pt idx="126">Alabama</cx:pt>
          <cx:pt idx="127">Alabama</cx:pt>
          <cx:pt idx="128">Alabama</cx:pt>
          <cx:pt idx="129">Alabama</cx:pt>
          <cx:pt idx="130">Alabama</cx:pt>
          <cx:pt idx="131">Alabama</cx:pt>
          <cx:pt idx="132">Alabama</cx:pt>
          <cx:pt idx="133">Alabama</cx:pt>
          <cx:pt idx="134">Alabama</cx:pt>
          <cx:pt idx="135">Alabama</cx:pt>
          <cx:pt idx="136">Alabama</cx:pt>
          <cx:pt idx="137">Alabama</cx:pt>
          <cx:pt idx="138">Alabama</cx:pt>
          <cx:pt idx="139">Alabama</cx:pt>
          <cx:pt idx="140">Alabama</cx:pt>
          <cx:pt idx="141">Alabama</cx:pt>
          <cx:pt idx="142">Alabama</cx:pt>
          <cx:pt idx="143">Alabama</cx:pt>
          <cx:pt idx="144">Alabama</cx:pt>
          <cx:pt idx="145">Alabama</cx:pt>
          <cx:pt idx="146">Alabama</cx:pt>
          <cx:pt idx="147">Alabama</cx:pt>
          <cx:pt idx="148">Alabama</cx:pt>
          <cx:pt idx="149">Alabama</cx:pt>
          <cx:pt idx="150">Alabama</cx:pt>
          <cx:pt idx="151">Alabama</cx:pt>
          <cx:pt idx="152">Alabama</cx:pt>
          <cx:pt idx="153">Alabama</cx:pt>
          <cx:pt idx="154">Alabama</cx:pt>
          <cx:pt idx="155">Alabama</cx:pt>
          <cx:pt idx="156">Alabama</cx:pt>
          <cx:pt idx="157">Alabama</cx:pt>
          <cx:pt idx="158">Alabama</cx:pt>
          <cx:pt idx="159">Alabama</cx:pt>
          <cx:pt idx="160">Alabama</cx:pt>
          <cx:pt idx="161">Alabama</cx:pt>
          <cx:pt idx="162">Alabama</cx:pt>
          <cx:pt idx="163">Alabama</cx:pt>
          <cx:pt idx="164">Alabama</cx:pt>
          <cx:pt idx="165">Alabama</cx:pt>
          <cx:pt idx="166">Alabama</cx:pt>
          <cx:pt idx="167">Alabama</cx:pt>
          <cx:pt idx="168">Alabama</cx:pt>
          <cx:pt idx="169">Alabama</cx:pt>
          <cx:pt idx="170">Alabama</cx:pt>
          <cx:pt idx="171">Alabama</cx:pt>
          <cx:pt idx="172">Alabama</cx:pt>
          <cx:pt idx="173">Alabama</cx:pt>
          <cx:pt idx="174">Alabama</cx:pt>
          <cx:pt idx="175">Alabama</cx:pt>
          <cx:pt idx="176">Alabama</cx:pt>
          <cx:pt idx="177">Alabama</cx:pt>
          <cx:pt idx="178">Alabama</cx:pt>
          <cx:pt idx="179">Alabama</cx:pt>
          <cx:pt idx="180">Alabama</cx:pt>
          <cx:pt idx="181">Alabama</cx:pt>
          <cx:pt idx="182">Alabama</cx:pt>
          <cx:pt idx="183">Alabama</cx:pt>
          <cx:pt idx="184">Alabama</cx:pt>
          <cx:pt idx="185">Alabama</cx:pt>
          <cx:pt idx="186">Alabama</cx:pt>
          <cx:pt idx="187">Alabama</cx:pt>
          <cx:pt idx="188">Alabama</cx:pt>
          <cx:pt idx="189">Alabama</cx:pt>
          <cx:pt idx="190">Alabama</cx:pt>
          <cx:pt idx="191">Alabama</cx:pt>
          <cx:pt idx="192">Alabama</cx:pt>
          <cx:pt idx="193">Alabama</cx:pt>
          <cx:pt idx="194">Arkansas</cx:pt>
          <cx:pt idx="195">Arkansas</cx:pt>
          <cx:pt idx="196">Arkansas</cx:pt>
          <cx:pt idx="197">Arkansas</cx:pt>
          <cx:pt idx="198">Arkansas</cx:pt>
          <cx:pt idx="199">Arkansas</cx:pt>
          <cx:pt idx="200">Arkansas</cx:pt>
          <cx:pt idx="201">Arkansas</cx:pt>
          <cx:pt idx="202">Arkansas</cx:pt>
          <cx:pt idx="203">Arkansas</cx:pt>
          <cx:pt idx="204">Arkansas</cx:pt>
          <cx:pt idx="205">Arkansas</cx:pt>
          <cx:pt idx="206">Arkansas</cx:pt>
          <cx:pt idx="207">Arkansas</cx:pt>
          <cx:pt idx="208">Arkansas</cx:pt>
          <cx:pt idx="209">Arkansas</cx:pt>
          <cx:pt idx="210">Arkansas</cx:pt>
          <cx:pt idx="211">Arkansas</cx:pt>
          <cx:pt idx="212">Arkansas</cx:pt>
          <cx:pt idx="213">Arkansas</cx:pt>
          <cx:pt idx="214">Arkansas</cx:pt>
          <cx:pt idx="215">Arkansas</cx:pt>
          <cx:pt idx="216">Arkansas</cx:pt>
          <cx:pt idx="217">Arkansas</cx:pt>
          <cx:pt idx="218">Arkansas</cx:pt>
          <cx:pt idx="219">Arkansas</cx:pt>
          <cx:pt idx="220">Arkansas</cx:pt>
          <cx:pt idx="221">Arkansas</cx:pt>
          <cx:pt idx="222">Arkansas</cx:pt>
          <cx:pt idx="223">Arkansas</cx:pt>
          <cx:pt idx="224">Arkansas</cx:pt>
          <cx:pt idx="225">Arkansas</cx:pt>
          <cx:pt idx="226">Arkansas</cx:pt>
          <cx:pt idx="227">Arkansas</cx:pt>
          <cx:pt idx="228">Arkansas</cx:pt>
          <cx:pt idx="229">Arkansas</cx:pt>
          <cx:pt idx="230">Arkansas</cx:pt>
          <cx:pt idx="231">Arkansas</cx:pt>
          <cx:pt idx="232">Arkansas</cx:pt>
          <cx:pt idx="233">Arkansas</cx:pt>
          <cx:pt idx="234">Arkansas</cx:pt>
          <cx:pt idx="235">Arkansas</cx:pt>
          <cx:pt idx="236">Arkansas</cx:pt>
          <cx:pt idx="237">Arkansas</cx:pt>
          <cx:pt idx="238">Arkansas</cx:pt>
          <cx:pt idx="239">Arkansas</cx:pt>
          <cx:pt idx="240">Arkansas</cx:pt>
          <cx:pt idx="241">Arkansas</cx:pt>
          <cx:pt idx="242">Arkansas</cx:pt>
          <cx:pt idx="243">Arkansas</cx:pt>
          <cx:pt idx="244">Arkansas</cx:pt>
          <cx:pt idx="245">Arkansas</cx:pt>
          <cx:pt idx="246">Arkansas</cx:pt>
          <cx:pt idx="247">Arkansas</cx:pt>
          <cx:pt idx="248">Arkansas</cx:pt>
          <cx:pt idx="249">Arkansas</cx:pt>
          <cx:pt idx="250">Arkansas</cx:pt>
          <cx:pt idx="251">Arkansas</cx:pt>
          <cx:pt idx="252">Arkansas</cx:pt>
          <cx:pt idx="253">Arkansas</cx:pt>
          <cx:pt idx="254">Arkansas</cx:pt>
          <cx:pt idx="255">Arkansas</cx:pt>
          <cx:pt idx="256">Arkansas</cx:pt>
          <cx:pt idx="257">Arkansas</cx:pt>
          <cx:pt idx="258">Arkansas</cx:pt>
          <cx:pt idx="259">Arkansas</cx:pt>
          <cx:pt idx="260">Arkansas</cx:pt>
          <cx:pt idx="261">Arkansas</cx:pt>
          <cx:pt idx="262">Arkansas</cx:pt>
          <cx:pt idx="263">Arkansas</cx:pt>
          <cx:pt idx="264">Arkansas</cx:pt>
          <cx:pt idx="265">Other</cx:pt>
          <cx:pt idx="266">Other</cx:pt>
          <cx:pt idx="267">Arizona</cx:pt>
          <cx:pt idx="268">Arizona</cx:pt>
          <cx:pt idx="269">Arizona</cx:pt>
          <cx:pt idx="270">Arizona</cx:pt>
          <cx:pt idx="271">Arizona</cx:pt>
          <cx:pt idx="272">Arizona</cx:pt>
          <cx:pt idx="273">Arizona</cx:pt>
          <cx:pt idx="274">Arizona</cx:pt>
          <cx:pt idx="275">Arizona</cx:pt>
          <cx:pt idx="276">Arizona</cx:pt>
          <cx:pt idx="277">Arizona</cx:pt>
          <cx:pt idx="278">Arizona</cx:pt>
          <cx:pt idx="279">Arizona</cx:pt>
          <cx:pt idx="280">Arizona</cx:pt>
          <cx:pt idx="281">Arizona</cx:pt>
          <cx:pt idx="282">Arizona</cx:pt>
          <cx:pt idx="283">Arizona</cx:pt>
          <cx:pt idx="284">Arizona</cx:pt>
          <cx:pt idx="285">Arizona</cx:pt>
          <cx:pt idx="286">Arizona</cx:pt>
          <cx:pt idx="287">Arizona</cx:pt>
          <cx:pt idx="288">Arizona</cx:pt>
          <cx:pt idx="289">Arizona</cx:pt>
          <cx:pt idx="290">Arizona</cx:pt>
          <cx:pt idx="291">Arizona</cx:pt>
          <cx:pt idx="292">Arizona</cx:pt>
          <cx:pt idx="293">Arizona</cx:pt>
          <cx:pt idx="294">Arizona</cx:pt>
          <cx:pt idx="295">Arizona</cx:pt>
          <cx:pt idx="296">Arizona</cx:pt>
          <cx:pt idx="297">Arizona</cx:pt>
          <cx:pt idx="298">Arizona</cx:pt>
          <cx:pt idx="299">Arizona</cx:pt>
          <cx:pt idx="300">Arizona</cx:pt>
          <cx:pt idx="301">Arizona</cx:pt>
          <cx:pt idx="302">Arizona</cx:pt>
          <cx:pt idx="303">Arizona</cx:pt>
          <cx:pt idx="304">Arizona</cx:pt>
          <cx:pt idx="305">Arizona</cx:pt>
          <cx:pt idx="306">Arizona</cx:pt>
          <cx:pt idx="307">Arizona</cx:pt>
          <cx:pt idx="308">Arizona</cx:pt>
          <cx:pt idx="309">Arizona</cx:pt>
          <cx:pt idx="310">Arizona</cx:pt>
          <cx:pt idx="311">Arizona</cx:pt>
          <cx:pt idx="312">Arizona</cx:pt>
          <cx:pt idx="313">Arizona</cx:pt>
          <cx:pt idx="314">Arizona</cx:pt>
          <cx:pt idx="315">Arizona</cx:pt>
          <cx:pt idx="316">Arizona</cx:pt>
          <cx:pt idx="317">Arizona</cx:pt>
          <cx:pt idx="318">Arizona</cx:pt>
          <cx:pt idx="319">Arizona</cx:pt>
          <cx:pt idx="320">Arizona</cx:pt>
          <cx:pt idx="321">Arizona</cx:pt>
          <cx:pt idx="322">Arizona</cx:pt>
          <cx:pt idx="323">Arizona</cx:pt>
          <cx:pt idx="324">Arizona</cx:pt>
          <cx:pt idx="325">Arizona</cx:pt>
          <cx:pt idx="326">Arizona</cx:pt>
          <cx:pt idx="327">Arizona</cx:pt>
          <cx:pt idx="328">Arizona</cx:pt>
          <cx:pt idx="329">Arizona</cx:pt>
          <cx:pt idx="330">Arizona</cx:pt>
          <cx:pt idx="331">Arizona</cx:pt>
          <cx:pt idx="332">Arizona</cx:pt>
          <cx:pt idx="333">Arizona</cx:pt>
          <cx:pt idx="334">Arizona</cx:pt>
          <cx:pt idx="335">Arizona</cx:pt>
          <cx:pt idx="336">Arizona</cx:pt>
          <cx:pt idx="337">Arizona</cx:pt>
          <cx:pt idx="338">Arizona</cx:pt>
          <cx:pt idx="339">Arizona</cx:pt>
          <cx:pt idx="340">Arizona</cx:pt>
          <cx:pt idx="341">Arizona</cx:pt>
          <cx:pt idx="342">Arizona</cx:pt>
          <cx:pt idx="343">Arizona</cx:pt>
          <cx:pt idx="344">Arizona</cx:pt>
          <cx:pt idx="345">Arizona</cx:pt>
          <cx:pt idx="346">Arizona</cx:pt>
          <cx:pt idx="347">Arizona</cx:pt>
          <cx:pt idx="348">Arizona</cx:pt>
          <cx:pt idx="349">Arizona</cx:pt>
          <cx:pt idx="350">Arizona</cx:pt>
          <cx:pt idx="351">Arizona</cx:pt>
          <cx:pt idx="352">Arizona</cx:pt>
          <cx:pt idx="353">Arizona</cx:pt>
          <cx:pt idx="354">Arizona</cx:pt>
          <cx:pt idx="355">Arizona</cx:pt>
          <cx:pt idx="356">Arizona</cx:pt>
          <cx:pt idx="357">Arizona</cx:pt>
          <cx:pt idx="358">Arizona</cx:pt>
          <cx:pt idx="359">Arizona</cx:pt>
          <cx:pt idx="360">Arizona</cx:pt>
          <cx:pt idx="361">Arizona</cx:pt>
          <cx:pt idx="362">Arizona</cx:pt>
          <cx:pt idx="363">Arizona</cx:pt>
          <cx:pt idx="364">Arizona</cx:pt>
          <cx:pt idx="365">Arizona</cx:pt>
          <cx:pt idx="366">Arizona</cx:pt>
          <cx:pt idx="367">Arizona</cx:pt>
          <cx:pt idx="368">Arizona</cx:pt>
          <cx:pt idx="369">Arizona</cx:pt>
          <cx:pt idx="370">Arizona</cx:pt>
          <cx:pt idx="371">Arizona</cx:pt>
          <cx:pt idx="372">Arizona</cx:pt>
          <cx:pt idx="373">Arizona</cx:pt>
          <cx:pt idx="374">Arizona</cx:pt>
          <cx:pt idx="375">Arizona</cx:pt>
          <cx:pt idx="376">Arizona</cx:pt>
          <cx:pt idx="377">Arizona</cx:pt>
          <cx:pt idx="378">Arizona</cx:pt>
          <cx:pt idx="379">Arizona</cx:pt>
          <cx:pt idx="380">Arizona</cx:pt>
          <cx:pt idx="381">Arizona</cx:pt>
          <cx:pt idx="382">Arizona</cx:pt>
          <cx:pt idx="383">Arizona</cx:pt>
          <cx:pt idx="384">Arizona</cx:pt>
          <cx:pt idx="385">Arizona</cx:pt>
          <cx:pt idx="386">Arizona</cx:pt>
          <cx:pt idx="387">Arizona</cx:pt>
          <cx:pt idx="388">Arizona</cx:pt>
          <cx:pt idx="389">Arizona</cx:pt>
          <cx:pt idx="390">Arizona</cx:pt>
          <cx:pt idx="391">Arizona</cx:pt>
          <cx:pt idx="392">Arizona</cx:pt>
          <cx:pt idx="393">Arizona</cx:pt>
          <cx:pt idx="394">Arizona</cx:pt>
          <cx:pt idx="395">Arizona</cx:pt>
          <cx:pt idx="396">Arizona</cx:pt>
          <cx:pt idx="397">Arizona</cx:pt>
          <cx:pt idx="398">Arizona</cx:pt>
          <cx:pt idx="399">Arizona</cx:pt>
          <cx:pt idx="400">California</cx:pt>
          <cx:pt idx="401">California</cx:pt>
          <cx:pt idx="402">California</cx:pt>
          <cx:pt idx="403">California</cx:pt>
          <cx:pt idx="404">California</cx:pt>
          <cx:pt idx="405">California</cx:pt>
          <cx:pt idx="406">California</cx:pt>
          <cx:pt idx="407">California</cx:pt>
          <cx:pt idx="408">California</cx:pt>
          <cx:pt idx="409">California</cx:pt>
          <cx:pt idx="410">California</cx:pt>
          <cx:pt idx="411">California</cx:pt>
          <cx:pt idx="412">California</cx:pt>
          <cx:pt idx="413">California</cx:pt>
          <cx:pt idx="414">California</cx:pt>
          <cx:pt idx="415">California</cx:pt>
          <cx:pt idx="416">California</cx:pt>
          <cx:pt idx="417">California</cx:pt>
          <cx:pt idx="418">California</cx:pt>
          <cx:pt idx="419">California</cx:pt>
          <cx:pt idx="420">California</cx:pt>
          <cx:pt idx="421">California</cx:pt>
          <cx:pt idx="422">California</cx:pt>
          <cx:pt idx="423">California</cx:pt>
          <cx:pt idx="424">California</cx:pt>
          <cx:pt idx="425">California</cx:pt>
          <cx:pt idx="426">California</cx:pt>
          <cx:pt idx="427">California</cx:pt>
          <cx:pt idx="428">California</cx:pt>
          <cx:pt idx="429">California</cx:pt>
          <cx:pt idx="430">California</cx:pt>
          <cx:pt idx="431">California</cx:pt>
          <cx:pt idx="432">California</cx:pt>
          <cx:pt idx="433">California</cx:pt>
          <cx:pt idx="434">California</cx:pt>
          <cx:pt idx="435">California</cx:pt>
          <cx:pt idx="436">California</cx:pt>
          <cx:pt idx="437">California</cx:pt>
          <cx:pt idx="438">California</cx:pt>
          <cx:pt idx="439">California</cx:pt>
          <cx:pt idx="440">California</cx:pt>
          <cx:pt idx="441">California</cx:pt>
          <cx:pt idx="442">California</cx:pt>
          <cx:pt idx="443">California</cx:pt>
          <cx:pt idx="444">California</cx:pt>
          <cx:pt idx="445">California</cx:pt>
          <cx:pt idx="446">California</cx:pt>
          <cx:pt idx="447">California</cx:pt>
          <cx:pt idx="448">California</cx:pt>
          <cx:pt idx="449">California</cx:pt>
          <cx:pt idx="450">California</cx:pt>
          <cx:pt idx="451">California</cx:pt>
          <cx:pt idx="452">California</cx:pt>
          <cx:pt idx="453">California</cx:pt>
          <cx:pt idx="454">California</cx:pt>
          <cx:pt idx="455">California</cx:pt>
          <cx:pt idx="456">California</cx:pt>
          <cx:pt idx="457">California</cx:pt>
          <cx:pt idx="458">California</cx:pt>
          <cx:pt idx="459">California</cx:pt>
          <cx:pt idx="460">California</cx:pt>
          <cx:pt idx="461">California</cx:pt>
          <cx:pt idx="462">California</cx:pt>
          <cx:pt idx="463">California</cx:pt>
          <cx:pt idx="464">California</cx:pt>
          <cx:pt idx="465">California</cx:pt>
          <cx:pt idx="466">California</cx:pt>
          <cx:pt idx="467">California</cx:pt>
          <cx:pt idx="468">California</cx:pt>
          <cx:pt idx="469">California</cx:pt>
          <cx:pt idx="470">California</cx:pt>
          <cx:pt idx="471">California</cx:pt>
          <cx:pt idx="472">California</cx:pt>
          <cx:pt idx="473">California</cx:pt>
          <cx:pt idx="474">California</cx:pt>
          <cx:pt idx="475">California</cx:pt>
          <cx:pt idx="476">California</cx:pt>
          <cx:pt idx="477">California</cx:pt>
          <cx:pt idx="478">California</cx:pt>
          <cx:pt idx="479">California</cx:pt>
          <cx:pt idx="480">California</cx:pt>
          <cx:pt idx="481">California</cx:pt>
          <cx:pt idx="482">California</cx:pt>
          <cx:pt idx="483">California</cx:pt>
          <cx:pt idx="484">California</cx:pt>
          <cx:pt idx="485">California</cx:pt>
          <cx:pt idx="486">California</cx:pt>
          <cx:pt idx="487">California</cx:pt>
          <cx:pt idx="488">California</cx:pt>
          <cx:pt idx="489">California</cx:pt>
          <cx:pt idx="490">California</cx:pt>
          <cx:pt idx="491">California</cx:pt>
          <cx:pt idx="492">California</cx:pt>
          <cx:pt idx="493">California</cx:pt>
          <cx:pt idx="494">California</cx:pt>
          <cx:pt idx="495">California</cx:pt>
          <cx:pt idx="496">California</cx:pt>
          <cx:pt idx="497">California</cx:pt>
          <cx:pt idx="498">California</cx:pt>
          <cx:pt idx="499">California</cx:pt>
          <cx:pt idx="500">California</cx:pt>
          <cx:pt idx="501">California</cx:pt>
          <cx:pt idx="502">California</cx:pt>
          <cx:pt idx="503">California</cx:pt>
          <cx:pt idx="504">California</cx:pt>
          <cx:pt idx="505">California</cx:pt>
          <cx:pt idx="506">California</cx:pt>
          <cx:pt idx="507">California</cx:pt>
          <cx:pt idx="508">California</cx:pt>
          <cx:pt idx="509">California</cx:pt>
          <cx:pt idx="510">California</cx:pt>
          <cx:pt idx="511">California</cx:pt>
          <cx:pt idx="512">California</cx:pt>
          <cx:pt idx="513">California</cx:pt>
          <cx:pt idx="514">California</cx:pt>
          <cx:pt idx="515">California</cx:pt>
          <cx:pt idx="516">California</cx:pt>
          <cx:pt idx="517">California</cx:pt>
          <cx:pt idx="518">California</cx:pt>
          <cx:pt idx="519">California</cx:pt>
          <cx:pt idx="520">California</cx:pt>
          <cx:pt idx="521">California</cx:pt>
          <cx:pt idx="522">California</cx:pt>
          <cx:pt idx="523">California</cx:pt>
          <cx:pt idx="524">California</cx:pt>
          <cx:pt idx="525">California</cx:pt>
          <cx:pt idx="526">California</cx:pt>
          <cx:pt idx="527">California</cx:pt>
          <cx:pt idx="528">California</cx:pt>
          <cx:pt idx="529">California</cx:pt>
          <cx:pt idx="530">California</cx:pt>
          <cx:pt idx="531">California</cx:pt>
          <cx:pt idx="532">California</cx:pt>
          <cx:pt idx="533">California</cx:pt>
          <cx:pt idx="534">California</cx:pt>
          <cx:pt idx="535">California</cx:pt>
          <cx:pt idx="536">California</cx:pt>
          <cx:pt idx="537">California</cx:pt>
          <cx:pt idx="538">California</cx:pt>
          <cx:pt idx="539">California</cx:pt>
          <cx:pt idx="540">California</cx:pt>
          <cx:pt idx="541">California</cx:pt>
          <cx:pt idx="542">California</cx:pt>
          <cx:pt idx="543">California</cx:pt>
          <cx:pt idx="544">California</cx:pt>
          <cx:pt idx="545">California</cx:pt>
          <cx:pt idx="546">California</cx:pt>
          <cx:pt idx="547">California</cx:pt>
          <cx:pt idx="548">California</cx:pt>
          <cx:pt idx="549">California</cx:pt>
          <cx:pt idx="550">California</cx:pt>
          <cx:pt idx="551">California</cx:pt>
          <cx:pt idx="552">California</cx:pt>
          <cx:pt idx="553">California</cx:pt>
          <cx:pt idx="554">California</cx:pt>
          <cx:pt idx="555">California</cx:pt>
          <cx:pt idx="556">California</cx:pt>
          <cx:pt idx="557">California</cx:pt>
          <cx:pt idx="558">California</cx:pt>
          <cx:pt idx="559">California</cx:pt>
          <cx:pt idx="560">California</cx:pt>
          <cx:pt idx="561">California</cx:pt>
          <cx:pt idx="562">California</cx:pt>
          <cx:pt idx="563">California</cx:pt>
          <cx:pt idx="564">California</cx:pt>
          <cx:pt idx="565">California</cx:pt>
          <cx:pt idx="566">California</cx:pt>
          <cx:pt idx="567">California</cx:pt>
          <cx:pt idx="568">California</cx:pt>
          <cx:pt idx="569">California</cx:pt>
          <cx:pt idx="570">California</cx:pt>
          <cx:pt idx="571">California</cx:pt>
          <cx:pt idx="572">California</cx:pt>
          <cx:pt idx="573">California</cx:pt>
          <cx:pt idx="574">California</cx:pt>
          <cx:pt idx="575">California</cx:pt>
          <cx:pt idx="576">California</cx:pt>
          <cx:pt idx="577">California</cx:pt>
          <cx:pt idx="578">California</cx:pt>
          <cx:pt idx="579">California</cx:pt>
          <cx:pt idx="580">California</cx:pt>
          <cx:pt idx="581">California</cx:pt>
          <cx:pt idx="582">California</cx:pt>
          <cx:pt idx="583">California</cx:pt>
          <cx:pt idx="584">California</cx:pt>
          <cx:pt idx="585">California</cx:pt>
          <cx:pt idx="586">California</cx:pt>
          <cx:pt idx="587">California</cx:pt>
          <cx:pt idx="588">California</cx:pt>
          <cx:pt idx="589">California</cx:pt>
          <cx:pt idx="590">California</cx:pt>
          <cx:pt idx="591">California</cx:pt>
          <cx:pt idx="592">California</cx:pt>
          <cx:pt idx="593">California</cx:pt>
          <cx:pt idx="594">California</cx:pt>
          <cx:pt idx="595">California</cx:pt>
          <cx:pt idx="596">California</cx:pt>
          <cx:pt idx="597">California</cx:pt>
          <cx:pt idx="598">California</cx:pt>
          <cx:pt idx="599">California</cx:pt>
          <cx:pt idx="600">California</cx:pt>
          <cx:pt idx="601">California</cx:pt>
          <cx:pt idx="602">California</cx:pt>
          <cx:pt idx="603">California</cx:pt>
          <cx:pt idx="604">California</cx:pt>
          <cx:pt idx="605">California</cx:pt>
          <cx:pt idx="606">California</cx:pt>
          <cx:pt idx="607">California</cx:pt>
          <cx:pt idx="608">California</cx:pt>
          <cx:pt idx="609">California</cx:pt>
          <cx:pt idx="610">California</cx:pt>
          <cx:pt idx="611">California</cx:pt>
          <cx:pt idx="612">California</cx:pt>
          <cx:pt idx="613">California</cx:pt>
          <cx:pt idx="614">California</cx:pt>
          <cx:pt idx="615">California</cx:pt>
          <cx:pt idx="616">California</cx:pt>
          <cx:pt idx="617">California</cx:pt>
          <cx:pt idx="618">California</cx:pt>
          <cx:pt idx="619">California</cx:pt>
          <cx:pt idx="620">California</cx:pt>
          <cx:pt idx="621">California</cx:pt>
          <cx:pt idx="622">California</cx:pt>
          <cx:pt idx="623">California</cx:pt>
          <cx:pt idx="624">California</cx:pt>
          <cx:pt idx="625">California</cx:pt>
          <cx:pt idx="626">California</cx:pt>
          <cx:pt idx="627">California</cx:pt>
          <cx:pt idx="628">California</cx:pt>
          <cx:pt idx="629">California</cx:pt>
          <cx:pt idx="630">California</cx:pt>
          <cx:pt idx="631">California</cx:pt>
          <cx:pt idx="632">California</cx:pt>
          <cx:pt idx="633">California</cx:pt>
          <cx:pt idx="634">California</cx:pt>
          <cx:pt idx="635">California</cx:pt>
          <cx:pt idx="636">California</cx:pt>
          <cx:pt idx="637">California</cx:pt>
          <cx:pt idx="638">California</cx:pt>
          <cx:pt idx="639">California</cx:pt>
          <cx:pt idx="640">California</cx:pt>
          <cx:pt idx="641">California</cx:pt>
          <cx:pt idx="642">California</cx:pt>
          <cx:pt idx="643">California</cx:pt>
          <cx:pt idx="644">California</cx:pt>
          <cx:pt idx="645">California</cx:pt>
          <cx:pt idx="646">California</cx:pt>
          <cx:pt idx="647">California</cx:pt>
          <cx:pt idx="648">California</cx:pt>
          <cx:pt idx="649">California</cx:pt>
          <cx:pt idx="650">California</cx:pt>
          <cx:pt idx="651">California</cx:pt>
          <cx:pt idx="652">California</cx:pt>
          <cx:pt idx="653">California</cx:pt>
          <cx:pt idx="654">California</cx:pt>
          <cx:pt idx="655">California</cx:pt>
          <cx:pt idx="656">California</cx:pt>
          <cx:pt idx="657">California</cx:pt>
          <cx:pt idx="658">California</cx:pt>
          <cx:pt idx="659">California</cx:pt>
          <cx:pt idx="660">California</cx:pt>
          <cx:pt idx="661">California</cx:pt>
          <cx:pt idx="662">California</cx:pt>
          <cx:pt idx="663">California</cx:pt>
          <cx:pt idx="664">California</cx:pt>
          <cx:pt idx="665">California</cx:pt>
          <cx:pt idx="666">California</cx:pt>
          <cx:pt idx="667">California</cx:pt>
          <cx:pt idx="668">California</cx:pt>
          <cx:pt idx="669">California</cx:pt>
          <cx:pt idx="670">California</cx:pt>
          <cx:pt idx="671">California</cx:pt>
          <cx:pt idx="672">California</cx:pt>
          <cx:pt idx="673">California</cx:pt>
          <cx:pt idx="674">California</cx:pt>
          <cx:pt idx="675">California</cx:pt>
          <cx:pt idx="676">California</cx:pt>
          <cx:pt idx="677">California</cx:pt>
          <cx:pt idx="678">California</cx:pt>
          <cx:pt idx="679">California</cx:pt>
          <cx:pt idx="680">California</cx:pt>
          <cx:pt idx="681">California</cx:pt>
          <cx:pt idx="682">California</cx:pt>
          <cx:pt idx="683">California</cx:pt>
          <cx:pt idx="684">California</cx:pt>
          <cx:pt idx="685">California</cx:pt>
          <cx:pt idx="686">California</cx:pt>
          <cx:pt idx="687">California</cx:pt>
          <cx:pt idx="688">California</cx:pt>
          <cx:pt idx="689">California</cx:pt>
          <cx:pt idx="690">California</cx:pt>
          <cx:pt idx="691">California</cx:pt>
          <cx:pt idx="692">California</cx:pt>
          <cx:pt idx="693">California</cx:pt>
          <cx:pt idx="694">California</cx:pt>
          <cx:pt idx="695">California</cx:pt>
          <cx:pt idx="696">California</cx:pt>
          <cx:pt idx="697">California</cx:pt>
          <cx:pt idx="698">California</cx:pt>
          <cx:pt idx="699">California</cx:pt>
          <cx:pt idx="700">California</cx:pt>
          <cx:pt idx="701">California</cx:pt>
          <cx:pt idx="702">California</cx:pt>
          <cx:pt idx="703">California</cx:pt>
          <cx:pt idx="704">California</cx:pt>
          <cx:pt idx="705">California</cx:pt>
          <cx:pt idx="706">California</cx:pt>
          <cx:pt idx="707">California</cx:pt>
          <cx:pt idx="708">California</cx:pt>
          <cx:pt idx="709">California</cx:pt>
          <cx:pt idx="710">California</cx:pt>
          <cx:pt idx="711">California</cx:pt>
          <cx:pt idx="712">California</cx:pt>
          <cx:pt idx="713">California</cx:pt>
          <cx:pt idx="714">California</cx:pt>
          <cx:pt idx="715">California</cx:pt>
          <cx:pt idx="716">California</cx:pt>
          <cx:pt idx="717">California</cx:pt>
          <cx:pt idx="718">California</cx:pt>
          <cx:pt idx="719">California</cx:pt>
          <cx:pt idx="720">California</cx:pt>
          <cx:pt idx="721">California</cx:pt>
          <cx:pt idx="722">California</cx:pt>
          <cx:pt idx="723">California</cx:pt>
          <cx:pt idx="724">California</cx:pt>
          <cx:pt idx="725">California</cx:pt>
          <cx:pt idx="726">California</cx:pt>
          <cx:pt idx="727">California</cx:pt>
          <cx:pt idx="728">California</cx:pt>
          <cx:pt idx="729">California</cx:pt>
          <cx:pt idx="730">California</cx:pt>
          <cx:pt idx="731">California</cx:pt>
          <cx:pt idx="732">California</cx:pt>
          <cx:pt idx="733">California</cx:pt>
          <cx:pt idx="734">California</cx:pt>
          <cx:pt idx="735">California</cx:pt>
          <cx:pt idx="736">California</cx:pt>
          <cx:pt idx="737">California</cx:pt>
          <cx:pt idx="738">California</cx:pt>
          <cx:pt idx="739">California</cx:pt>
          <cx:pt idx="740">California</cx:pt>
          <cx:pt idx="741">California</cx:pt>
          <cx:pt idx="742">California</cx:pt>
          <cx:pt idx="743">California</cx:pt>
          <cx:pt idx="744">California</cx:pt>
          <cx:pt idx="745">California</cx:pt>
          <cx:pt idx="746">California</cx:pt>
          <cx:pt idx="747">California</cx:pt>
          <cx:pt idx="748">California</cx:pt>
          <cx:pt idx="749">California</cx:pt>
          <cx:pt idx="750">California</cx:pt>
          <cx:pt idx="751">California</cx:pt>
          <cx:pt idx="752">California</cx:pt>
          <cx:pt idx="753">California</cx:pt>
          <cx:pt idx="754">California</cx:pt>
          <cx:pt idx="755">California</cx:pt>
          <cx:pt idx="756">California</cx:pt>
          <cx:pt idx="757">California</cx:pt>
          <cx:pt idx="758">California</cx:pt>
          <cx:pt idx="759">California</cx:pt>
          <cx:pt idx="760">California</cx:pt>
          <cx:pt idx="761">California</cx:pt>
          <cx:pt idx="762">California</cx:pt>
          <cx:pt idx="763">California</cx:pt>
          <cx:pt idx="764">California</cx:pt>
          <cx:pt idx="765">California</cx:pt>
          <cx:pt idx="766">California</cx:pt>
          <cx:pt idx="767">California</cx:pt>
          <cx:pt idx="768">California</cx:pt>
          <cx:pt idx="769">California</cx:pt>
          <cx:pt idx="770">California</cx:pt>
          <cx:pt idx="771">California</cx:pt>
          <cx:pt idx="772">California</cx:pt>
          <cx:pt idx="773">California</cx:pt>
          <cx:pt idx="774">California</cx:pt>
          <cx:pt idx="775">California</cx:pt>
          <cx:pt idx="776">California</cx:pt>
          <cx:pt idx="777">California</cx:pt>
          <cx:pt idx="778">California</cx:pt>
          <cx:pt idx="779">California</cx:pt>
          <cx:pt idx="780">California</cx:pt>
          <cx:pt idx="781">California</cx:pt>
          <cx:pt idx="782">California</cx:pt>
          <cx:pt idx="783">California</cx:pt>
          <cx:pt idx="784">California</cx:pt>
          <cx:pt idx="785">California</cx:pt>
          <cx:pt idx="786">California</cx:pt>
          <cx:pt idx="787">California</cx:pt>
          <cx:pt idx="788">California</cx:pt>
          <cx:pt idx="789">California</cx:pt>
          <cx:pt idx="790">California</cx:pt>
          <cx:pt idx="791">California</cx:pt>
          <cx:pt idx="792">California</cx:pt>
          <cx:pt idx="793">California</cx:pt>
          <cx:pt idx="794">California</cx:pt>
          <cx:pt idx="795">California</cx:pt>
          <cx:pt idx="796">California</cx:pt>
          <cx:pt idx="797">California</cx:pt>
          <cx:pt idx="798">California</cx:pt>
          <cx:pt idx="799">California</cx:pt>
          <cx:pt idx="800">California</cx:pt>
          <cx:pt idx="801">California</cx:pt>
          <cx:pt idx="802">California</cx:pt>
          <cx:pt idx="803">California</cx:pt>
          <cx:pt idx="804">California</cx:pt>
          <cx:pt idx="805">California</cx:pt>
          <cx:pt idx="806">California</cx:pt>
          <cx:pt idx="807">California</cx:pt>
          <cx:pt idx="808">California</cx:pt>
          <cx:pt idx="809">California</cx:pt>
          <cx:pt idx="810">California</cx:pt>
          <cx:pt idx="811">California</cx:pt>
          <cx:pt idx="812">California</cx:pt>
          <cx:pt idx="813">California</cx:pt>
          <cx:pt idx="814">California</cx:pt>
          <cx:pt idx="815">California</cx:pt>
          <cx:pt idx="816">California</cx:pt>
          <cx:pt idx="817">California</cx:pt>
          <cx:pt idx="818">California</cx:pt>
          <cx:pt idx="819">California</cx:pt>
          <cx:pt idx="820">California</cx:pt>
          <cx:pt idx="821">California</cx:pt>
          <cx:pt idx="822">California</cx:pt>
          <cx:pt idx="823">California</cx:pt>
          <cx:pt idx="824">California</cx:pt>
          <cx:pt idx="825">California</cx:pt>
          <cx:pt idx="826">California</cx:pt>
          <cx:pt idx="827">California</cx:pt>
          <cx:pt idx="828">California</cx:pt>
          <cx:pt idx="829">California</cx:pt>
          <cx:pt idx="830">California</cx:pt>
          <cx:pt idx="831">California</cx:pt>
          <cx:pt idx="832">California</cx:pt>
          <cx:pt idx="833">California</cx:pt>
          <cx:pt idx="834">California</cx:pt>
          <cx:pt idx="835">California</cx:pt>
          <cx:pt idx="836">California</cx:pt>
          <cx:pt idx="837">California</cx:pt>
          <cx:pt idx="838">California</cx:pt>
          <cx:pt idx="839">California</cx:pt>
          <cx:pt idx="840">California</cx:pt>
          <cx:pt idx="841">California</cx:pt>
          <cx:pt idx="842">California</cx:pt>
          <cx:pt idx="843">California</cx:pt>
          <cx:pt idx="844">California</cx:pt>
          <cx:pt idx="845">California</cx:pt>
          <cx:pt idx="846">California</cx:pt>
          <cx:pt idx="847">California</cx:pt>
          <cx:pt idx="848">California</cx:pt>
          <cx:pt idx="849">California</cx:pt>
          <cx:pt idx="850">California</cx:pt>
          <cx:pt idx="851">California</cx:pt>
          <cx:pt idx="852">California</cx:pt>
          <cx:pt idx="853">California</cx:pt>
          <cx:pt idx="854">California</cx:pt>
          <cx:pt idx="855">California</cx:pt>
          <cx:pt idx="856">California</cx:pt>
          <cx:pt idx="857">California</cx:pt>
          <cx:pt idx="858">California</cx:pt>
          <cx:pt idx="859">California</cx:pt>
          <cx:pt idx="860">California</cx:pt>
          <cx:pt idx="861">California</cx:pt>
          <cx:pt idx="862">California</cx:pt>
          <cx:pt idx="863">California</cx:pt>
          <cx:pt idx="864">California</cx:pt>
          <cx:pt idx="865">California</cx:pt>
          <cx:pt idx="866">California</cx:pt>
          <cx:pt idx="867">California</cx:pt>
          <cx:pt idx="868">California</cx:pt>
          <cx:pt idx="869">California</cx:pt>
          <cx:pt idx="870">California</cx:pt>
          <cx:pt idx="871">California</cx:pt>
          <cx:pt idx="872">California</cx:pt>
          <cx:pt idx="873">California</cx:pt>
          <cx:pt idx="874">California</cx:pt>
          <cx:pt idx="875">California</cx:pt>
          <cx:pt idx="876">California</cx:pt>
          <cx:pt idx="877">California</cx:pt>
          <cx:pt idx="878">California</cx:pt>
          <cx:pt idx="879">California</cx:pt>
          <cx:pt idx="880">California</cx:pt>
          <cx:pt idx="881">California</cx:pt>
          <cx:pt idx="882">California</cx:pt>
          <cx:pt idx="883">California</cx:pt>
          <cx:pt idx="884">California</cx:pt>
          <cx:pt idx="885">California</cx:pt>
          <cx:pt idx="886">California</cx:pt>
          <cx:pt idx="887">California</cx:pt>
          <cx:pt idx="888">California</cx:pt>
          <cx:pt idx="889">California</cx:pt>
          <cx:pt idx="890">California</cx:pt>
          <cx:pt idx="891">California</cx:pt>
          <cx:pt idx="892">California</cx:pt>
          <cx:pt idx="893">California</cx:pt>
          <cx:pt idx="894">California</cx:pt>
          <cx:pt idx="895">California</cx:pt>
          <cx:pt idx="896">California</cx:pt>
          <cx:pt idx="897">California</cx:pt>
          <cx:pt idx="898">California</cx:pt>
          <cx:pt idx="899">California</cx:pt>
          <cx:pt idx="900">California</cx:pt>
          <cx:pt idx="901">California</cx:pt>
          <cx:pt idx="902">California</cx:pt>
          <cx:pt idx="903">California</cx:pt>
          <cx:pt idx="904">California</cx:pt>
          <cx:pt idx="905">California</cx:pt>
          <cx:pt idx="906">California</cx:pt>
          <cx:pt idx="907">California</cx:pt>
          <cx:pt idx="908">California</cx:pt>
          <cx:pt idx="909">California</cx:pt>
          <cx:pt idx="910">California</cx:pt>
          <cx:pt idx="911">California</cx:pt>
          <cx:pt idx="912">California</cx:pt>
          <cx:pt idx="913">California</cx:pt>
          <cx:pt idx="914">California</cx:pt>
          <cx:pt idx="915">California</cx:pt>
          <cx:pt idx="916">California</cx:pt>
          <cx:pt idx="917">California</cx:pt>
          <cx:pt idx="918">California</cx:pt>
          <cx:pt idx="919">California</cx:pt>
          <cx:pt idx="920">California</cx:pt>
          <cx:pt idx="921">California</cx:pt>
          <cx:pt idx="922">California</cx:pt>
          <cx:pt idx="923">California</cx:pt>
          <cx:pt idx="924">California</cx:pt>
          <cx:pt idx="925">California</cx:pt>
          <cx:pt idx="926">California</cx:pt>
          <cx:pt idx="927">California</cx:pt>
          <cx:pt idx="928">California</cx:pt>
          <cx:pt idx="929">California</cx:pt>
          <cx:pt idx="930">California</cx:pt>
          <cx:pt idx="931">California</cx:pt>
          <cx:pt idx="932">California</cx:pt>
          <cx:pt idx="933">California</cx:pt>
          <cx:pt idx="934">California</cx:pt>
          <cx:pt idx="935">California</cx:pt>
          <cx:pt idx="936">California</cx:pt>
          <cx:pt idx="937">California</cx:pt>
          <cx:pt idx="938">California</cx:pt>
          <cx:pt idx="939">California</cx:pt>
          <cx:pt idx="940">California</cx:pt>
          <cx:pt idx="941">California</cx:pt>
          <cx:pt idx="942">California</cx:pt>
          <cx:pt idx="943">California</cx:pt>
          <cx:pt idx="944">California</cx:pt>
          <cx:pt idx="945">California</cx:pt>
          <cx:pt idx="946">California</cx:pt>
          <cx:pt idx="947">California</cx:pt>
          <cx:pt idx="948">California</cx:pt>
          <cx:pt idx="949">California</cx:pt>
          <cx:pt idx="950">California</cx:pt>
          <cx:pt idx="951">California</cx:pt>
          <cx:pt idx="952">California</cx:pt>
          <cx:pt idx="953">California</cx:pt>
          <cx:pt idx="954">California</cx:pt>
          <cx:pt idx="955">California</cx:pt>
          <cx:pt idx="956">California</cx:pt>
          <cx:pt idx="957">California</cx:pt>
          <cx:pt idx="958">California</cx:pt>
          <cx:pt idx="959">California</cx:pt>
          <cx:pt idx="960">California</cx:pt>
          <cx:pt idx="961">California</cx:pt>
          <cx:pt idx="962">California</cx:pt>
          <cx:pt idx="963">California</cx:pt>
          <cx:pt idx="964">California</cx:pt>
          <cx:pt idx="965">California</cx:pt>
          <cx:pt idx="966">California</cx:pt>
          <cx:pt idx="967">California</cx:pt>
          <cx:pt idx="968">California</cx:pt>
          <cx:pt idx="969">California</cx:pt>
          <cx:pt idx="970">California</cx:pt>
          <cx:pt idx="971">California</cx:pt>
          <cx:pt idx="972">California</cx:pt>
          <cx:pt idx="973">California</cx:pt>
          <cx:pt idx="974">California</cx:pt>
          <cx:pt idx="975">California</cx:pt>
          <cx:pt idx="976">California</cx:pt>
          <cx:pt idx="977">California</cx:pt>
          <cx:pt idx="978">California</cx:pt>
          <cx:pt idx="979">California</cx:pt>
          <cx:pt idx="980">California</cx:pt>
          <cx:pt idx="981">California</cx:pt>
          <cx:pt idx="982">California</cx:pt>
          <cx:pt idx="983">California</cx:pt>
          <cx:pt idx="984">California</cx:pt>
          <cx:pt idx="985">California</cx:pt>
          <cx:pt idx="986">California</cx:pt>
          <cx:pt idx="987">California</cx:pt>
          <cx:pt idx="988">California</cx:pt>
          <cx:pt idx="989">California</cx:pt>
          <cx:pt idx="990">California</cx:pt>
          <cx:pt idx="991">California</cx:pt>
          <cx:pt idx="992">California</cx:pt>
          <cx:pt idx="993">California</cx:pt>
          <cx:pt idx="994">California</cx:pt>
          <cx:pt idx="995">California</cx:pt>
          <cx:pt idx="996">California</cx:pt>
          <cx:pt idx="997">California</cx:pt>
          <cx:pt idx="998">California</cx:pt>
          <cx:pt idx="999">California</cx:pt>
          <cx:pt idx="1000">California</cx:pt>
          <cx:pt idx="1001">California</cx:pt>
          <cx:pt idx="1002">California</cx:pt>
          <cx:pt idx="1003">California</cx:pt>
          <cx:pt idx="1004">California</cx:pt>
          <cx:pt idx="1005">California</cx:pt>
          <cx:pt idx="1006">California</cx:pt>
          <cx:pt idx="1007">California</cx:pt>
          <cx:pt idx="1008">California</cx:pt>
          <cx:pt idx="1009">California</cx:pt>
          <cx:pt idx="1010">California</cx:pt>
          <cx:pt idx="1011">California</cx:pt>
          <cx:pt idx="1012">California</cx:pt>
          <cx:pt idx="1013">California</cx:pt>
          <cx:pt idx="1014">California</cx:pt>
          <cx:pt idx="1015">California</cx:pt>
          <cx:pt idx="1016">California</cx:pt>
          <cx:pt idx="1017">California</cx:pt>
          <cx:pt idx="1018">California</cx:pt>
          <cx:pt idx="1019">California</cx:pt>
          <cx:pt idx="1020">California</cx:pt>
          <cx:pt idx="1021">California</cx:pt>
          <cx:pt idx="1022">California</cx:pt>
          <cx:pt idx="1023">California</cx:pt>
          <cx:pt idx="1024">California</cx:pt>
          <cx:pt idx="1025">California</cx:pt>
          <cx:pt idx="1026">California</cx:pt>
          <cx:pt idx="1027">California</cx:pt>
          <cx:pt idx="1028">California</cx:pt>
          <cx:pt idx="1029">California</cx:pt>
          <cx:pt idx="1030">California</cx:pt>
          <cx:pt idx="1031">California</cx:pt>
          <cx:pt idx="1032">California</cx:pt>
          <cx:pt idx="1033">California</cx:pt>
          <cx:pt idx="1034">California</cx:pt>
          <cx:pt idx="1035">California</cx:pt>
          <cx:pt idx="1036">California</cx:pt>
          <cx:pt idx="1037">California</cx:pt>
          <cx:pt idx="1038">California</cx:pt>
          <cx:pt idx="1039">California</cx:pt>
          <cx:pt idx="1040">California</cx:pt>
          <cx:pt idx="1041">California</cx:pt>
          <cx:pt idx="1042">California</cx:pt>
          <cx:pt idx="1043">California</cx:pt>
          <cx:pt idx="1044">California</cx:pt>
          <cx:pt idx="1045">California</cx:pt>
          <cx:pt idx="1046">California</cx:pt>
          <cx:pt idx="1047">California</cx:pt>
          <cx:pt idx="1048">California</cx:pt>
          <cx:pt idx="1049">California</cx:pt>
          <cx:pt idx="1050">California</cx:pt>
          <cx:pt idx="1051">California</cx:pt>
          <cx:pt idx="1052">California</cx:pt>
          <cx:pt idx="1053">California</cx:pt>
          <cx:pt idx="1054">California</cx:pt>
          <cx:pt idx="1055">California</cx:pt>
          <cx:pt idx="1056">California</cx:pt>
          <cx:pt idx="1057">California</cx:pt>
          <cx:pt idx="1058">California</cx:pt>
          <cx:pt idx="1059">California</cx:pt>
          <cx:pt idx="1060">California</cx:pt>
          <cx:pt idx="1061">California</cx:pt>
          <cx:pt idx="1062">California</cx:pt>
          <cx:pt idx="1063">California</cx:pt>
          <cx:pt idx="1064">California</cx:pt>
          <cx:pt idx="1065">California</cx:pt>
          <cx:pt idx="1066">California</cx:pt>
          <cx:pt idx="1067">California</cx:pt>
          <cx:pt idx="1068">California</cx:pt>
          <cx:pt idx="1069">California</cx:pt>
          <cx:pt idx="1070">California</cx:pt>
          <cx:pt idx="1071">California</cx:pt>
          <cx:pt idx="1072">California</cx:pt>
          <cx:pt idx="1073">California</cx:pt>
          <cx:pt idx="1074">California</cx:pt>
          <cx:pt idx="1075">California</cx:pt>
          <cx:pt idx="1076">California</cx:pt>
          <cx:pt idx="1077">California</cx:pt>
          <cx:pt idx="1078">California</cx:pt>
          <cx:pt idx="1079">California</cx:pt>
          <cx:pt idx="1080">California</cx:pt>
          <cx:pt idx="1081">California</cx:pt>
          <cx:pt idx="1082">California</cx:pt>
          <cx:pt idx="1083">California</cx:pt>
          <cx:pt idx="1084">California</cx:pt>
          <cx:pt idx="1085">California</cx:pt>
          <cx:pt idx="1086">California</cx:pt>
          <cx:pt idx="1087">California</cx:pt>
          <cx:pt idx="1088">California</cx:pt>
          <cx:pt idx="1089">California</cx:pt>
          <cx:pt idx="1090">California</cx:pt>
          <cx:pt idx="1091">California</cx:pt>
          <cx:pt idx="1092">California</cx:pt>
          <cx:pt idx="1093">California</cx:pt>
          <cx:pt idx="1094">California</cx:pt>
          <cx:pt idx="1095">California</cx:pt>
          <cx:pt idx="1096">California</cx:pt>
          <cx:pt idx="1097">California</cx:pt>
          <cx:pt idx="1098">California</cx:pt>
          <cx:pt idx="1099">California</cx:pt>
          <cx:pt idx="1100">California</cx:pt>
          <cx:pt idx="1101">California</cx:pt>
          <cx:pt idx="1102">California</cx:pt>
          <cx:pt idx="1103">California</cx:pt>
          <cx:pt idx="1104">California</cx:pt>
          <cx:pt idx="1105">California</cx:pt>
          <cx:pt idx="1106">California</cx:pt>
          <cx:pt idx="1107">California</cx:pt>
          <cx:pt idx="1108">California</cx:pt>
          <cx:pt idx="1109">California</cx:pt>
          <cx:pt idx="1110">California</cx:pt>
          <cx:pt idx="1111">California</cx:pt>
          <cx:pt idx="1112">California</cx:pt>
          <cx:pt idx="1113">California</cx:pt>
          <cx:pt idx="1114">California</cx:pt>
          <cx:pt idx="1115">California</cx:pt>
          <cx:pt idx="1116">California</cx:pt>
          <cx:pt idx="1117">California</cx:pt>
          <cx:pt idx="1118">California</cx:pt>
          <cx:pt idx="1119">California</cx:pt>
          <cx:pt idx="1120">California</cx:pt>
          <cx:pt idx="1121">California</cx:pt>
          <cx:pt idx="1122">California</cx:pt>
          <cx:pt idx="1123">California</cx:pt>
          <cx:pt idx="1124">California</cx:pt>
          <cx:pt idx="1125">California</cx:pt>
          <cx:pt idx="1126">California</cx:pt>
          <cx:pt idx="1127">California</cx:pt>
          <cx:pt idx="1128">California</cx:pt>
          <cx:pt idx="1129">California</cx:pt>
          <cx:pt idx="1130">Colorado</cx:pt>
          <cx:pt idx="1131">Colorado</cx:pt>
          <cx:pt idx="1132">Colorado</cx:pt>
          <cx:pt idx="1133">Colorado</cx:pt>
          <cx:pt idx="1134">Colorado</cx:pt>
          <cx:pt idx="1135">Colorado</cx:pt>
          <cx:pt idx="1136">Colorado</cx:pt>
          <cx:pt idx="1137">Colorado</cx:pt>
          <cx:pt idx="1138">Colorado</cx:pt>
          <cx:pt idx="1139">Colorado</cx:pt>
          <cx:pt idx="1140">Colorado</cx:pt>
          <cx:pt idx="1141">Colorado</cx:pt>
          <cx:pt idx="1142">Colorado</cx:pt>
          <cx:pt idx="1143">Colorado</cx:pt>
          <cx:pt idx="1144">Colorado</cx:pt>
          <cx:pt idx="1145">Colorado</cx:pt>
          <cx:pt idx="1146">Colorado</cx:pt>
          <cx:pt idx="1147">Colorado</cx:pt>
          <cx:pt idx="1148">Colorado</cx:pt>
          <cx:pt idx="1149">Colorado</cx:pt>
          <cx:pt idx="1150">Colorado</cx:pt>
          <cx:pt idx="1151">Colorado</cx:pt>
          <cx:pt idx="1152">Colorado</cx:pt>
          <cx:pt idx="1153">Colorado</cx:pt>
          <cx:pt idx="1154">Colorado</cx:pt>
          <cx:pt idx="1155">Colorado</cx:pt>
          <cx:pt idx="1156">Colorado</cx:pt>
          <cx:pt idx="1157">Colorado</cx:pt>
          <cx:pt idx="1158">Colorado</cx:pt>
          <cx:pt idx="1159">Colorado</cx:pt>
          <cx:pt idx="1160">Colorado</cx:pt>
          <cx:pt idx="1161">Colorado</cx:pt>
          <cx:pt idx="1162">Colorado</cx:pt>
          <cx:pt idx="1163">Colorado</cx:pt>
          <cx:pt idx="1164">Colorado</cx:pt>
          <cx:pt idx="1165">Colorado</cx:pt>
          <cx:pt idx="1166">Colorado</cx:pt>
          <cx:pt idx="1167">Colorado</cx:pt>
          <cx:pt idx="1168">Colorado</cx:pt>
          <cx:pt idx="1169">Colorado</cx:pt>
          <cx:pt idx="1170">Colorado</cx:pt>
          <cx:pt idx="1171">Colorado</cx:pt>
          <cx:pt idx="1172">Colorado</cx:pt>
          <cx:pt idx="1173">Colorado</cx:pt>
          <cx:pt idx="1174">Colorado</cx:pt>
          <cx:pt idx="1175">Colorado</cx:pt>
          <cx:pt idx="1176">Colorado</cx:pt>
          <cx:pt idx="1177">Colorado</cx:pt>
          <cx:pt idx="1178">Colorado</cx:pt>
          <cx:pt idx="1179">Colorado</cx:pt>
          <cx:pt idx="1180">Colorado</cx:pt>
          <cx:pt idx="1181">Colorado</cx:pt>
          <cx:pt idx="1182">Colorado</cx:pt>
          <cx:pt idx="1183">Colorado</cx:pt>
          <cx:pt idx="1184">Colorado</cx:pt>
          <cx:pt idx="1185">Colorado</cx:pt>
          <cx:pt idx="1186">Colorado</cx:pt>
          <cx:pt idx="1187">Colorado</cx:pt>
          <cx:pt idx="1188">Colorado</cx:pt>
          <cx:pt idx="1189">Colorado</cx:pt>
          <cx:pt idx="1190">Colorado</cx:pt>
          <cx:pt idx="1191">Colorado</cx:pt>
          <cx:pt idx="1192">Colorado</cx:pt>
          <cx:pt idx="1193">Colorado</cx:pt>
          <cx:pt idx="1194">Colorado</cx:pt>
          <cx:pt idx="1195">Colorado</cx:pt>
          <cx:pt idx="1196">Colorado</cx:pt>
          <cx:pt idx="1197">Colorado</cx:pt>
          <cx:pt idx="1198">Colorado</cx:pt>
          <cx:pt idx="1199">Colorado</cx:pt>
          <cx:pt idx="1200">Colorado</cx:pt>
          <cx:pt idx="1201">Colorado</cx:pt>
          <cx:pt idx="1202">Colorado</cx:pt>
          <cx:pt idx="1203">Colorado</cx:pt>
          <cx:pt idx="1204">Colorado</cx:pt>
          <cx:pt idx="1205">Colorado</cx:pt>
          <cx:pt idx="1206">Colorado</cx:pt>
          <cx:pt idx="1207">Colorado</cx:pt>
          <cx:pt idx="1208">Colorado</cx:pt>
          <cx:pt idx="1209">Colorado</cx:pt>
          <cx:pt idx="1210">Colorado</cx:pt>
          <cx:pt idx="1211">Colorado</cx:pt>
          <cx:pt idx="1212">Connecticut</cx:pt>
          <cx:pt idx="1213">Connecticut</cx:pt>
          <cx:pt idx="1214">Connecticut</cx:pt>
          <cx:pt idx="1215">Connecticut</cx:pt>
          <cx:pt idx="1216">Connecticut</cx:pt>
          <cx:pt idx="1217">Connecticut</cx:pt>
          <cx:pt idx="1218">Connecticut</cx:pt>
          <cx:pt idx="1219">Connecticut</cx:pt>
          <cx:pt idx="1220">Connecticut</cx:pt>
          <cx:pt idx="1221">Connecticut</cx:pt>
          <cx:pt idx="1222">Connecticut</cx:pt>
          <cx:pt idx="1223">Connecticut</cx:pt>
          <cx:pt idx="1224">Connecticut</cx:pt>
          <cx:pt idx="1225">Connecticut</cx:pt>
          <cx:pt idx="1226">Connecticut</cx:pt>
          <cx:pt idx="1227">Connecticut</cx:pt>
          <cx:pt idx="1228">Connecticut</cx:pt>
          <cx:pt idx="1229">Connecticut</cx:pt>
          <cx:pt idx="1230">Connecticut</cx:pt>
          <cx:pt idx="1231">Connecticut</cx:pt>
          <cx:pt idx="1232">Connecticut</cx:pt>
          <cx:pt idx="1233">Connecticut</cx:pt>
          <cx:pt idx="1234">Connecticut</cx:pt>
          <cx:pt idx="1235">Connecticut</cx:pt>
          <cx:pt idx="1236">Connecticut</cx:pt>
          <cx:pt idx="1237">Connecticut</cx:pt>
          <cx:pt idx="1238">Connecticut</cx:pt>
          <cx:pt idx="1239">Connecticut</cx:pt>
          <cx:pt idx="1240">Connecticut</cx:pt>
          <cx:pt idx="1241">Connecticut</cx:pt>
          <cx:pt idx="1242">Connecticut</cx:pt>
          <cx:pt idx="1243">Connecticut</cx:pt>
          <cx:pt idx="1244">Connecticut</cx:pt>
          <cx:pt idx="1245">Connecticut</cx:pt>
          <cx:pt idx="1246">Connecticut</cx:pt>
          <cx:pt idx="1247">Connecticut</cx:pt>
          <cx:pt idx="1248">Connecticut</cx:pt>
          <cx:pt idx="1249">Connecticut</cx:pt>
          <cx:pt idx="1250">Connecticut</cx:pt>
          <cx:pt idx="1251">Connecticut</cx:pt>
          <cx:pt idx="1252">Connecticut</cx:pt>
          <cx:pt idx="1253">Connecticut</cx:pt>
          <cx:pt idx="1254">Connecticut</cx:pt>
          <cx:pt idx="1255">Connecticut</cx:pt>
          <cx:pt idx="1256">Connecticut</cx:pt>
          <cx:pt idx="1257">Connecticut</cx:pt>
          <cx:pt idx="1258">Connecticut</cx:pt>
          <cx:pt idx="1259">Connecticut</cx:pt>
          <cx:pt idx="1260">Connecticut</cx:pt>
          <cx:pt idx="1261">Connecticut</cx:pt>
          <cx:pt idx="1262">Connecticut</cx:pt>
          <cx:pt idx="1263">Connecticut</cx:pt>
          <cx:pt idx="1264">Connecticut</cx:pt>
          <cx:pt idx="1265">Other</cx:pt>
          <cx:pt idx="1266">Other</cx:pt>
          <cx:pt idx="1267">Other</cx:pt>
          <cx:pt idx="1268">Other</cx:pt>
          <cx:pt idx="1269">Other</cx:pt>
          <cx:pt idx="1270">Other</cx:pt>
          <cx:pt idx="1271">Other</cx:pt>
          <cx:pt idx="1272">Other</cx:pt>
          <cx:pt idx="1273">Other</cx:pt>
          <cx:pt idx="1274">Other</cx:pt>
          <cx:pt idx="1275">Other</cx:pt>
          <cx:pt idx="1276">Other</cx:pt>
          <cx:pt idx="1277">Other</cx:pt>
          <cx:pt idx="1278">Other</cx:pt>
          <cx:pt idx="1279">Other</cx:pt>
          <cx:pt idx="1280">Other</cx:pt>
          <cx:pt idx="1281">Other</cx:pt>
          <cx:pt idx="1282">Other</cx:pt>
          <cx:pt idx="1283">Other</cx:pt>
          <cx:pt idx="1284">Other</cx:pt>
          <cx:pt idx="1285">Other</cx:pt>
          <cx:pt idx="1286">Other</cx:pt>
          <cx:pt idx="1287">Delaware</cx:pt>
          <cx:pt idx="1288">Delaware</cx:pt>
          <cx:pt idx="1289">Delaware</cx:pt>
          <cx:pt idx="1290">Delaware</cx:pt>
          <cx:pt idx="1291">Delaware</cx:pt>
          <cx:pt idx="1292">Delaware</cx:pt>
          <cx:pt idx="1293">Delaware</cx:pt>
          <cx:pt idx="1294">Delaware</cx:pt>
          <cx:pt idx="1295">Delaware</cx:pt>
          <cx:pt idx="1296">Delaware</cx:pt>
          <cx:pt idx="1297">Delaware</cx:pt>
          <cx:pt idx="1298">Delaware</cx:pt>
          <cx:pt idx="1299">Delaware</cx:pt>
          <cx:pt idx="1300">Delaware</cx:pt>
          <cx:pt idx="1301">Delaware</cx:pt>
          <cx:pt idx="1302">Delaware</cx:pt>
          <cx:pt idx="1303">Delaware</cx:pt>
          <cx:pt idx="1304">Delaware</cx:pt>
          <cx:pt idx="1305">Delaware</cx:pt>
          <cx:pt idx="1306">Delaware</cx:pt>
          <cx:pt idx="1307">Delaware</cx:pt>
          <cx:pt idx="1308">Delaware</cx:pt>
          <cx:pt idx="1309">Delaware</cx:pt>
          <cx:pt idx="1310">Delaware</cx:pt>
          <cx:pt idx="1311">Delaware</cx:pt>
          <cx:pt idx="1312">Delaware</cx:pt>
          <cx:pt idx="1313">Delaware</cx:pt>
          <cx:pt idx="1314">Delaware</cx:pt>
          <cx:pt idx="1315">Delaware</cx:pt>
          <cx:pt idx="1316">Delaware</cx:pt>
          <cx:pt idx="1317">Delaware</cx:pt>
          <cx:pt idx="1318">Delaware</cx:pt>
          <cx:pt idx="1319">Delaware</cx:pt>
          <cx:pt idx="1320">Delaware</cx:pt>
          <cx:pt idx="1321">Florida</cx:pt>
          <cx:pt idx="1322">Florida</cx:pt>
          <cx:pt idx="1323">Florida</cx:pt>
          <cx:pt idx="1324">Florida</cx:pt>
          <cx:pt idx="1325">Florida</cx:pt>
          <cx:pt idx="1326">Florida</cx:pt>
          <cx:pt idx="1327">Florida</cx:pt>
          <cx:pt idx="1328">Florida</cx:pt>
          <cx:pt idx="1329">Florida</cx:pt>
          <cx:pt idx="1330">Florida</cx:pt>
          <cx:pt idx="1331">Florida</cx:pt>
          <cx:pt idx="1332">Florida</cx:pt>
          <cx:pt idx="1333">Florida</cx:pt>
          <cx:pt idx="1334">Florida</cx:pt>
          <cx:pt idx="1335">Florida</cx:pt>
          <cx:pt idx="1336">Florida</cx:pt>
          <cx:pt idx="1337">Florida</cx:pt>
          <cx:pt idx="1338">Florida</cx:pt>
          <cx:pt idx="1339">Florida</cx:pt>
          <cx:pt idx="1340">Florida</cx:pt>
          <cx:pt idx="1341">Florida</cx:pt>
          <cx:pt idx="1342">Florida</cx:pt>
          <cx:pt idx="1343">Florida</cx:pt>
          <cx:pt idx="1344">Florida</cx:pt>
          <cx:pt idx="1345">Florida</cx:pt>
          <cx:pt idx="1346">Florida</cx:pt>
          <cx:pt idx="1347">Florida</cx:pt>
          <cx:pt idx="1348">Florida</cx:pt>
          <cx:pt idx="1349">Florida</cx:pt>
          <cx:pt idx="1350">Florida</cx:pt>
          <cx:pt idx="1351">Florida</cx:pt>
          <cx:pt idx="1352">Florida</cx:pt>
          <cx:pt idx="1353">Florida</cx:pt>
          <cx:pt idx="1354">Florida</cx:pt>
          <cx:pt idx="1355">Florida</cx:pt>
          <cx:pt idx="1356">Florida</cx:pt>
          <cx:pt idx="1357">Florida</cx:pt>
          <cx:pt idx="1358">Florida</cx:pt>
          <cx:pt idx="1359">Florida</cx:pt>
          <cx:pt idx="1360">Florida</cx:pt>
          <cx:pt idx="1361">Florida</cx:pt>
          <cx:pt idx="1362">Florida</cx:pt>
          <cx:pt idx="1363">Florida</cx:pt>
          <cx:pt idx="1364">Florida</cx:pt>
          <cx:pt idx="1365">Florida</cx:pt>
          <cx:pt idx="1366">Florida</cx:pt>
          <cx:pt idx="1367">Florida</cx:pt>
          <cx:pt idx="1368">Florida</cx:pt>
          <cx:pt idx="1369">Florida</cx:pt>
          <cx:pt idx="1370">Florida</cx:pt>
          <cx:pt idx="1371">Florida</cx:pt>
          <cx:pt idx="1372">Florida</cx:pt>
          <cx:pt idx="1373">Florida</cx:pt>
          <cx:pt idx="1374">Florida</cx:pt>
          <cx:pt idx="1375">Florida</cx:pt>
          <cx:pt idx="1376">Florida</cx:pt>
          <cx:pt idx="1377">Florida</cx:pt>
          <cx:pt idx="1378">Florida</cx:pt>
          <cx:pt idx="1379">Florida</cx:pt>
          <cx:pt idx="1380">Florida</cx:pt>
          <cx:pt idx="1381">Florida</cx:pt>
          <cx:pt idx="1382">Florida</cx:pt>
          <cx:pt idx="1383">Florida</cx:pt>
          <cx:pt idx="1384">Florida</cx:pt>
          <cx:pt idx="1385">Florida</cx:pt>
          <cx:pt idx="1386">Florida</cx:pt>
          <cx:pt idx="1387">Florida</cx:pt>
          <cx:pt idx="1388">Florida</cx:pt>
          <cx:pt idx="1389">Florida</cx:pt>
          <cx:pt idx="1390">Florida</cx:pt>
          <cx:pt idx="1391">Florida</cx:pt>
          <cx:pt idx="1392">Florida</cx:pt>
          <cx:pt idx="1393">Florida</cx:pt>
          <cx:pt idx="1394">Florida</cx:pt>
          <cx:pt idx="1395">Florida</cx:pt>
          <cx:pt idx="1396">Florida</cx:pt>
          <cx:pt idx="1397">Florida</cx:pt>
          <cx:pt idx="1398">Florida</cx:pt>
          <cx:pt idx="1399">Florida</cx:pt>
          <cx:pt idx="1400">Florida</cx:pt>
          <cx:pt idx="1401">Florida</cx:pt>
          <cx:pt idx="1402">Florida</cx:pt>
          <cx:pt idx="1403">Florida</cx:pt>
          <cx:pt idx="1404">Florida</cx:pt>
          <cx:pt idx="1405">Florida</cx:pt>
          <cx:pt idx="1406">Florida</cx:pt>
          <cx:pt idx="1407">Florida</cx:pt>
          <cx:pt idx="1408">Florida</cx:pt>
          <cx:pt idx="1409">Florida</cx:pt>
          <cx:pt idx="1410">Florida</cx:pt>
          <cx:pt idx="1411">Florida</cx:pt>
          <cx:pt idx="1412">Florida</cx:pt>
          <cx:pt idx="1413">Florida</cx:pt>
          <cx:pt idx="1414">Florida</cx:pt>
          <cx:pt idx="1415">Florida</cx:pt>
          <cx:pt idx="1416">Florida</cx:pt>
          <cx:pt idx="1417">Florida</cx:pt>
          <cx:pt idx="1418">Florida</cx:pt>
          <cx:pt idx="1419">Florida</cx:pt>
          <cx:pt idx="1420">Florida</cx:pt>
          <cx:pt idx="1421">Florida</cx:pt>
          <cx:pt idx="1422">Florida</cx:pt>
          <cx:pt idx="1423">Florida</cx:pt>
          <cx:pt idx="1424">Florida</cx:pt>
          <cx:pt idx="1425">Florida</cx:pt>
          <cx:pt idx="1426">Florida</cx:pt>
          <cx:pt idx="1427">Florida</cx:pt>
          <cx:pt idx="1428">Florida</cx:pt>
          <cx:pt idx="1429">Florida</cx:pt>
          <cx:pt idx="1430">Florida</cx:pt>
          <cx:pt idx="1431">Florida</cx:pt>
          <cx:pt idx="1432">Florida</cx:pt>
          <cx:pt idx="1433">Florida</cx:pt>
          <cx:pt idx="1434">Florida</cx:pt>
          <cx:pt idx="1435">Florida</cx:pt>
          <cx:pt idx="1436">Florida</cx:pt>
          <cx:pt idx="1437">Florida</cx:pt>
          <cx:pt idx="1438">Florida</cx:pt>
          <cx:pt idx="1439">Florida</cx:pt>
          <cx:pt idx="1440">Florida</cx:pt>
          <cx:pt idx="1441">Florida</cx:pt>
          <cx:pt idx="1442">Florida</cx:pt>
          <cx:pt idx="1443">Florida</cx:pt>
          <cx:pt idx="1444">Florida</cx:pt>
          <cx:pt idx="1445">Florida</cx:pt>
          <cx:pt idx="1446">Florida</cx:pt>
          <cx:pt idx="1447">Florida</cx:pt>
          <cx:pt idx="1448">Florida</cx:pt>
          <cx:pt idx="1449">Florida</cx:pt>
          <cx:pt idx="1450">Florida</cx:pt>
          <cx:pt idx="1451">Florida</cx:pt>
          <cx:pt idx="1452">Florida</cx:pt>
          <cx:pt idx="1453">Florida</cx:pt>
          <cx:pt idx="1454">Florida</cx:pt>
          <cx:pt idx="1455">Florida</cx:pt>
          <cx:pt idx="1456">Florida</cx:pt>
          <cx:pt idx="1457">Florida</cx:pt>
          <cx:pt idx="1458">Florida</cx:pt>
          <cx:pt idx="1459">Florida</cx:pt>
          <cx:pt idx="1460">Florida</cx:pt>
          <cx:pt idx="1461">Florida</cx:pt>
          <cx:pt idx="1462">Florida</cx:pt>
          <cx:pt idx="1463">Florida</cx:pt>
          <cx:pt idx="1464">Florida</cx:pt>
          <cx:pt idx="1465">Florida</cx:pt>
          <cx:pt idx="1466">Florida</cx:pt>
          <cx:pt idx="1467">Florida</cx:pt>
          <cx:pt idx="1468">Florida</cx:pt>
          <cx:pt idx="1469">Florida</cx:pt>
          <cx:pt idx="1470">Florida</cx:pt>
          <cx:pt idx="1471">Florida</cx:pt>
          <cx:pt idx="1472">Florida</cx:pt>
          <cx:pt idx="1473">Florida</cx:pt>
          <cx:pt idx="1474">Florida</cx:pt>
          <cx:pt idx="1475">Florida</cx:pt>
          <cx:pt idx="1476">Florida</cx:pt>
          <cx:pt idx="1477">Florida</cx:pt>
          <cx:pt idx="1478">Florida</cx:pt>
          <cx:pt idx="1479">Florida</cx:pt>
          <cx:pt idx="1480">Florida</cx:pt>
          <cx:pt idx="1481">Florida</cx:pt>
          <cx:pt idx="1482">Florida</cx:pt>
          <cx:pt idx="1483">Florida</cx:pt>
          <cx:pt idx="1484">Florida</cx:pt>
          <cx:pt idx="1485">Florida</cx:pt>
          <cx:pt idx="1486">Florida</cx:pt>
          <cx:pt idx="1487">Florida</cx:pt>
          <cx:pt idx="1488">Florida</cx:pt>
          <cx:pt idx="1489">Florida</cx:pt>
          <cx:pt idx="1490">Florida</cx:pt>
          <cx:pt idx="1491">Florida</cx:pt>
          <cx:pt idx="1492">Florida</cx:pt>
          <cx:pt idx="1493">Florida</cx:pt>
          <cx:pt idx="1494">Florida</cx:pt>
          <cx:pt idx="1495">Florida</cx:pt>
          <cx:pt idx="1496">Florida</cx:pt>
          <cx:pt idx="1497">Florida</cx:pt>
          <cx:pt idx="1498">Florida</cx:pt>
          <cx:pt idx="1499">Florida</cx:pt>
          <cx:pt idx="1500">Florida</cx:pt>
          <cx:pt idx="1501">Florida</cx:pt>
          <cx:pt idx="1502">Florida</cx:pt>
          <cx:pt idx="1503">Florida</cx:pt>
          <cx:pt idx="1504">Florida</cx:pt>
          <cx:pt idx="1505">Florida</cx:pt>
          <cx:pt idx="1506">Florida</cx:pt>
          <cx:pt idx="1507">Florida</cx:pt>
          <cx:pt idx="1508">Florida</cx:pt>
          <cx:pt idx="1509">Florida</cx:pt>
          <cx:pt idx="1510">Florida</cx:pt>
          <cx:pt idx="1511">Florida</cx:pt>
          <cx:pt idx="1512">Florida</cx:pt>
          <cx:pt idx="1513">Florida</cx:pt>
          <cx:pt idx="1514">Florida</cx:pt>
          <cx:pt idx="1515">Florida</cx:pt>
          <cx:pt idx="1516">Florida</cx:pt>
          <cx:pt idx="1517">Florida</cx:pt>
          <cx:pt idx="1518">Florida</cx:pt>
          <cx:pt idx="1519">Florida</cx:pt>
          <cx:pt idx="1520">Florida</cx:pt>
          <cx:pt idx="1521">Florida</cx:pt>
          <cx:pt idx="1522">Florida</cx:pt>
          <cx:pt idx="1523">Florida</cx:pt>
          <cx:pt idx="1524">Florida</cx:pt>
          <cx:pt idx="1525">Florida</cx:pt>
          <cx:pt idx="1526">Florida</cx:pt>
          <cx:pt idx="1527">Florida</cx:pt>
          <cx:pt idx="1528">Florida</cx:pt>
          <cx:pt idx="1529">Florida</cx:pt>
          <cx:pt idx="1530">Florida</cx:pt>
          <cx:pt idx="1531">Florida</cx:pt>
          <cx:pt idx="1532">Florida</cx:pt>
          <cx:pt idx="1533">Florida</cx:pt>
          <cx:pt idx="1534">Florida</cx:pt>
          <cx:pt idx="1535">Florida</cx:pt>
          <cx:pt idx="1536">Florida</cx:pt>
          <cx:pt idx="1537">Florida</cx:pt>
          <cx:pt idx="1538">Florida</cx:pt>
          <cx:pt idx="1539">Florida</cx:pt>
          <cx:pt idx="1540">Florida</cx:pt>
          <cx:pt idx="1541">Florida</cx:pt>
          <cx:pt idx="1542">Florida</cx:pt>
          <cx:pt idx="1543">Florida</cx:pt>
          <cx:pt idx="1544">Florida</cx:pt>
          <cx:pt idx="1545">Florida</cx:pt>
          <cx:pt idx="1546">Florida</cx:pt>
          <cx:pt idx="1547">Florida</cx:pt>
          <cx:pt idx="1548">Florida</cx:pt>
          <cx:pt idx="1549">Florida</cx:pt>
          <cx:pt idx="1550">Florida</cx:pt>
          <cx:pt idx="1551">Florida</cx:pt>
          <cx:pt idx="1552">Florida</cx:pt>
          <cx:pt idx="1553">Florida</cx:pt>
          <cx:pt idx="1554">Florida</cx:pt>
          <cx:pt idx="1555">Florida</cx:pt>
          <cx:pt idx="1556">Florida</cx:pt>
          <cx:pt idx="1557">Florida</cx:pt>
          <cx:pt idx="1558">Florida</cx:pt>
          <cx:pt idx="1559">Florida</cx:pt>
          <cx:pt idx="1560">Florida</cx:pt>
          <cx:pt idx="1561">Florida</cx:pt>
          <cx:pt idx="1562">Florida</cx:pt>
          <cx:pt idx="1563">Florida</cx:pt>
          <cx:pt idx="1564">Florida</cx:pt>
          <cx:pt idx="1565">Florida</cx:pt>
          <cx:pt idx="1566">Florida</cx:pt>
          <cx:pt idx="1567">Florida</cx:pt>
          <cx:pt idx="1568">Florida</cx:pt>
          <cx:pt idx="1569">Florida</cx:pt>
          <cx:pt idx="1570">Florida</cx:pt>
          <cx:pt idx="1571">Florida</cx:pt>
          <cx:pt idx="1572">Florida</cx:pt>
          <cx:pt idx="1573">Florida</cx:pt>
          <cx:pt idx="1574">Florida</cx:pt>
          <cx:pt idx="1575">Florida</cx:pt>
          <cx:pt idx="1576">Florida</cx:pt>
          <cx:pt idx="1577">Florida</cx:pt>
          <cx:pt idx="1578">Florida</cx:pt>
          <cx:pt idx="1579">Florida</cx:pt>
          <cx:pt idx="1580">Florida</cx:pt>
          <cx:pt idx="1581">Florida</cx:pt>
          <cx:pt idx="1582">Florida</cx:pt>
          <cx:pt idx="1583">Florida</cx:pt>
          <cx:pt idx="1584">Florida</cx:pt>
          <cx:pt idx="1585">Florida</cx:pt>
          <cx:pt idx="1586">Florida</cx:pt>
          <cx:pt idx="1587">Florida</cx:pt>
          <cx:pt idx="1588">Florida</cx:pt>
          <cx:pt idx="1589">Florida</cx:pt>
          <cx:pt idx="1590">Florida</cx:pt>
          <cx:pt idx="1591">Florida</cx:pt>
          <cx:pt idx="1592">Florida</cx:pt>
          <cx:pt idx="1593">Florida</cx:pt>
          <cx:pt idx="1594">Florida</cx:pt>
          <cx:pt idx="1595">Florida</cx:pt>
          <cx:pt idx="1596">Florida</cx:pt>
          <cx:pt idx="1597">Florida</cx:pt>
          <cx:pt idx="1598">Florida</cx:pt>
          <cx:pt idx="1599">Florida</cx:pt>
          <cx:pt idx="1600">Florida</cx:pt>
          <cx:pt idx="1601">Florida</cx:pt>
          <cx:pt idx="1602">Florida</cx:pt>
          <cx:pt idx="1603">Florida</cx:pt>
          <cx:pt idx="1604">Florida</cx:pt>
          <cx:pt idx="1605">Florida</cx:pt>
          <cx:pt idx="1606">Florida</cx:pt>
          <cx:pt idx="1607">Florida</cx:pt>
          <cx:pt idx="1608">Florida</cx:pt>
          <cx:pt idx="1609">Florida</cx:pt>
          <cx:pt idx="1610">Florida</cx:pt>
          <cx:pt idx="1611">Florida</cx:pt>
          <cx:pt idx="1612">Florida</cx:pt>
          <cx:pt idx="1613">Florida</cx:pt>
          <cx:pt idx="1614">Florida</cx:pt>
          <cx:pt idx="1615">Florida</cx:pt>
          <cx:pt idx="1616">Florida</cx:pt>
          <cx:pt idx="1617">Florida</cx:pt>
          <cx:pt idx="1618">Florida</cx:pt>
          <cx:pt idx="1619">Florida</cx:pt>
          <cx:pt idx="1620">Florida</cx:pt>
          <cx:pt idx="1621">Florida</cx:pt>
          <cx:pt idx="1622">Florida</cx:pt>
          <cx:pt idx="1623">Florida</cx:pt>
          <cx:pt idx="1624">Florida</cx:pt>
          <cx:pt idx="1625">Florida</cx:pt>
          <cx:pt idx="1626">Florida</cx:pt>
          <cx:pt idx="1627">Florida</cx:pt>
          <cx:pt idx="1628">Florida</cx:pt>
          <cx:pt idx="1629">Florida</cx:pt>
          <cx:pt idx="1630">Florida</cx:pt>
          <cx:pt idx="1631">Florida</cx:pt>
          <cx:pt idx="1632">Florida</cx:pt>
          <cx:pt idx="1633">Florida</cx:pt>
          <cx:pt idx="1634">Florida</cx:pt>
          <cx:pt idx="1635">Florida</cx:pt>
          <cx:pt idx="1636">Florida</cx:pt>
          <cx:pt idx="1637">Florida</cx:pt>
          <cx:pt idx="1638">Florida</cx:pt>
          <cx:pt idx="1639">Florida</cx:pt>
          <cx:pt idx="1640">Florida</cx:pt>
          <cx:pt idx="1641">Florida</cx:pt>
          <cx:pt idx="1642">Florida</cx:pt>
          <cx:pt idx="1643">Florida</cx:pt>
          <cx:pt idx="1644">Florida</cx:pt>
          <cx:pt idx="1645">Florida</cx:pt>
          <cx:pt idx="1646">Florida</cx:pt>
          <cx:pt idx="1647">Florida</cx:pt>
          <cx:pt idx="1648">Florida</cx:pt>
          <cx:pt idx="1649">Florida</cx:pt>
          <cx:pt idx="1650">Florida</cx:pt>
          <cx:pt idx="1651">Florida</cx:pt>
          <cx:pt idx="1652">Florida</cx:pt>
          <cx:pt idx="1653">Florida</cx:pt>
          <cx:pt idx="1654">Florida</cx:pt>
          <cx:pt idx="1655">Florida</cx:pt>
          <cx:pt idx="1656">Florida</cx:pt>
          <cx:pt idx="1657">Florida</cx:pt>
          <cx:pt idx="1658">Florida</cx:pt>
          <cx:pt idx="1659">Florida</cx:pt>
          <cx:pt idx="1660">Florida</cx:pt>
          <cx:pt idx="1661">Florida</cx:pt>
          <cx:pt idx="1662">Florida</cx:pt>
          <cx:pt idx="1663">Florida</cx:pt>
          <cx:pt idx="1664">Florida</cx:pt>
          <cx:pt idx="1665">Florida</cx:pt>
          <cx:pt idx="1666">Florida</cx:pt>
          <cx:pt idx="1667">Florida</cx:pt>
          <cx:pt idx="1668">Florida</cx:pt>
          <cx:pt idx="1669">Florida</cx:pt>
          <cx:pt idx="1670">Florida</cx:pt>
          <cx:pt idx="1671">Florida</cx:pt>
          <cx:pt idx="1672">Florida</cx:pt>
          <cx:pt idx="1673">Florida</cx:pt>
          <cx:pt idx="1674">Florida</cx:pt>
          <cx:pt idx="1675">Florida</cx:pt>
          <cx:pt idx="1676">Florida</cx:pt>
          <cx:pt idx="1677">Florida</cx:pt>
          <cx:pt idx="1678">Florida</cx:pt>
          <cx:pt idx="1679">Florida</cx:pt>
          <cx:pt idx="1680">Florida</cx:pt>
          <cx:pt idx="1681">Florida</cx:pt>
          <cx:pt idx="1682">Florida</cx:pt>
          <cx:pt idx="1683">Florida</cx:pt>
          <cx:pt idx="1684">Florida</cx:pt>
          <cx:pt idx="1685">Florida</cx:pt>
          <cx:pt idx="1686">Florida</cx:pt>
          <cx:pt idx="1687">Florida</cx:pt>
          <cx:pt idx="1688">Florida</cx:pt>
          <cx:pt idx="1689">Florida</cx:pt>
          <cx:pt idx="1690">Florida</cx:pt>
          <cx:pt idx="1691">Florida</cx:pt>
          <cx:pt idx="1692">Florida</cx:pt>
          <cx:pt idx="1693">Florida</cx:pt>
          <cx:pt idx="1694">Florida</cx:pt>
          <cx:pt idx="1695">Florida</cx:pt>
          <cx:pt idx="1696">Florida</cx:pt>
          <cx:pt idx="1697">Florida</cx:pt>
          <cx:pt idx="1698">Florida</cx:pt>
          <cx:pt idx="1699">Florida</cx:pt>
          <cx:pt idx="1700">Florida</cx:pt>
          <cx:pt idx="1701">Florida</cx:pt>
          <cx:pt idx="1702">Florida</cx:pt>
          <cx:pt idx="1703">Florida</cx:pt>
          <cx:pt idx="1704">Florida</cx:pt>
          <cx:pt idx="1705">Florida</cx:pt>
          <cx:pt idx="1706">Florida</cx:pt>
          <cx:pt idx="1707">Florida</cx:pt>
          <cx:pt idx="1708">Florida</cx:pt>
          <cx:pt idx="1709">Florida</cx:pt>
          <cx:pt idx="1710">Florida</cx:pt>
          <cx:pt idx="1711">Florida</cx:pt>
          <cx:pt idx="1712">Florida</cx:pt>
          <cx:pt idx="1713">Florida</cx:pt>
          <cx:pt idx="1714">Florida</cx:pt>
          <cx:pt idx="1715">Florida</cx:pt>
          <cx:pt idx="1716">Florida</cx:pt>
          <cx:pt idx="1717">Florida</cx:pt>
          <cx:pt idx="1718">Florida</cx:pt>
          <cx:pt idx="1719">Florida</cx:pt>
          <cx:pt idx="1720">Florida</cx:pt>
          <cx:pt idx="1721">Florida</cx:pt>
          <cx:pt idx="1722">Florida</cx:pt>
          <cx:pt idx="1723">Florida</cx:pt>
          <cx:pt idx="1724">Florida</cx:pt>
          <cx:pt idx="1725">Florida</cx:pt>
          <cx:pt idx="1726">Florida</cx:pt>
          <cx:pt idx="1727">Florida</cx:pt>
          <cx:pt idx="1728">Florida</cx:pt>
          <cx:pt idx="1729">Florida</cx:pt>
          <cx:pt idx="1730">Florida</cx:pt>
          <cx:pt idx="1731">Florida</cx:pt>
          <cx:pt idx="1732">Florida</cx:pt>
          <cx:pt idx="1733">Florida</cx:pt>
          <cx:pt idx="1734">Florida</cx:pt>
          <cx:pt idx="1735">Florida</cx:pt>
          <cx:pt idx="1736">Florida</cx:pt>
          <cx:pt idx="1737">Florida</cx:pt>
          <cx:pt idx="1738">Florida</cx:pt>
          <cx:pt idx="1739">Florida</cx:pt>
          <cx:pt idx="1740">Florida</cx:pt>
          <cx:pt idx="1741">Florida</cx:pt>
          <cx:pt idx="1742">Florida</cx:pt>
          <cx:pt idx="1743">Florida</cx:pt>
          <cx:pt idx="1744">Florida</cx:pt>
          <cx:pt idx="1745">Florida</cx:pt>
          <cx:pt idx="1746">Florida</cx:pt>
          <cx:pt idx="1747">Florida</cx:pt>
          <cx:pt idx="1748">Florida</cx:pt>
          <cx:pt idx="1749">Florida</cx:pt>
          <cx:pt idx="1750">Florida</cx:pt>
          <cx:pt idx="1751">Florida</cx:pt>
          <cx:pt idx="1752">Florida</cx:pt>
          <cx:pt idx="1753">Florida</cx:pt>
          <cx:pt idx="1754">Florida</cx:pt>
          <cx:pt idx="1755">Florida</cx:pt>
          <cx:pt idx="1756">Florida</cx:pt>
          <cx:pt idx="1757">Florida</cx:pt>
          <cx:pt idx="1758">Florida</cx:pt>
          <cx:pt idx="1759">Florida</cx:pt>
          <cx:pt idx="1760">Florida</cx:pt>
          <cx:pt idx="1761">Florida</cx:pt>
          <cx:pt idx="1762">Florida</cx:pt>
          <cx:pt idx="1763">Florida</cx:pt>
          <cx:pt idx="1764">Florida</cx:pt>
          <cx:pt idx="1765">Florida</cx:pt>
          <cx:pt idx="1766">Florida</cx:pt>
          <cx:pt idx="1767">Florida</cx:pt>
          <cx:pt idx="1768">Florida</cx:pt>
          <cx:pt idx="1769">Florida</cx:pt>
          <cx:pt idx="1770">Florida</cx:pt>
          <cx:pt idx="1771">Florida</cx:pt>
          <cx:pt idx="1772">Florida</cx:pt>
          <cx:pt idx="1773">Florida</cx:pt>
          <cx:pt idx="1774">Florida</cx:pt>
          <cx:pt idx="1775">Florida</cx:pt>
          <cx:pt idx="1776">Florida</cx:pt>
          <cx:pt idx="1777">Florida</cx:pt>
          <cx:pt idx="1778">Florida</cx:pt>
          <cx:pt idx="1779">Florida</cx:pt>
          <cx:pt idx="1780">Florida</cx:pt>
          <cx:pt idx="1781">Florida</cx:pt>
          <cx:pt idx="1782">Florida</cx:pt>
          <cx:pt idx="1783">Florida</cx:pt>
          <cx:pt idx="1784">Florida</cx:pt>
          <cx:pt idx="1785">Florida</cx:pt>
          <cx:pt idx="1786">Florida</cx:pt>
          <cx:pt idx="1787">Florida</cx:pt>
          <cx:pt idx="1788">Florida</cx:pt>
          <cx:pt idx="1789">Florida</cx:pt>
          <cx:pt idx="1790">Florida</cx:pt>
          <cx:pt idx="1791">Florida</cx:pt>
          <cx:pt idx="1792">Florida</cx:pt>
          <cx:pt idx="1793">Florida</cx:pt>
          <cx:pt idx="1794">Florida</cx:pt>
          <cx:pt idx="1795">Florida</cx:pt>
          <cx:pt idx="1796">Florida</cx:pt>
          <cx:pt idx="1797">Florida</cx:pt>
          <cx:pt idx="1798">Florida</cx:pt>
          <cx:pt idx="1799">Florida</cx:pt>
          <cx:pt idx="1800">Florida</cx:pt>
          <cx:pt idx="1801">Florida</cx:pt>
          <cx:pt idx="1802">Florida</cx:pt>
          <cx:pt idx="1803">Florida</cx:pt>
          <cx:pt idx="1804">Florida</cx:pt>
          <cx:pt idx="1805">Florida</cx:pt>
          <cx:pt idx="1806">Florida</cx:pt>
          <cx:pt idx="1807">Florida</cx:pt>
          <cx:pt idx="1808">Florida</cx:pt>
          <cx:pt idx="1809">Florida</cx:pt>
          <cx:pt idx="1810">Florida</cx:pt>
          <cx:pt idx="1811">Florida</cx:pt>
          <cx:pt idx="1812">Florida</cx:pt>
          <cx:pt idx="1813">Florida</cx:pt>
          <cx:pt idx="1814">Florida</cx:pt>
          <cx:pt idx="1815">Florida</cx:pt>
          <cx:pt idx="1816">Florida</cx:pt>
          <cx:pt idx="1817">Florida</cx:pt>
          <cx:pt idx="1818">Florida</cx:pt>
          <cx:pt idx="1819">Florida</cx:pt>
          <cx:pt idx="1820">Florida</cx:pt>
          <cx:pt idx="1821">Florida</cx:pt>
          <cx:pt idx="1822">Florida</cx:pt>
          <cx:pt idx="1823">Florida</cx:pt>
          <cx:pt idx="1824">Florida</cx:pt>
          <cx:pt idx="1825">Florida</cx:pt>
          <cx:pt idx="1826">Florida</cx:pt>
          <cx:pt idx="1827">Florida</cx:pt>
          <cx:pt idx="1828">Florida</cx:pt>
          <cx:pt idx="1829">Florida</cx:pt>
          <cx:pt idx="1830">Florida</cx:pt>
          <cx:pt idx="1831">Georgia</cx:pt>
          <cx:pt idx="1832">Georgia</cx:pt>
          <cx:pt idx="1833">Georgia</cx:pt>
          <cx:pt idx="1834">Georgia</cx:pt>
          <cx:pt idx="1835">Georgia</cx:pt>
          <cx:pt idx="1836">Georgia</cx:pt>
          <cx:pt idx="1837">Georgia</cx:pt>
          <cx:pt idx="1838">Georgia</cx:pt>
          <cx:pt idx="1839">Georgia</cx:pt>
          <cx:pt idx="1840">Georgia</cx:pt>
          <cx:pt idx="1841">Georgia</cx:pt>
          <cx:pt idx="1842">Georgia</cx:pt>
          <cx:pt idx="1843">Georgia</cx:pt>
          <cx:pt idx="1844">Georgia</cx:pt>
          <cx:pt idx="1845">Georgia</cx:pt>
          <cx:pt idx="1846">Georgia</cx:pt>
          <cx:pt idx="1847">Georgia</cx:pt>
          <cx:pt idx="1848">Georgia</cx:pt>
          <cx:pt idx="1849">Georgia</cx:pt>
          <cx:pt idx="1850">Georgia</cx:pt>
          <cx:pt idx="1851">Georgia</cx:pt>
          <cx:pt idx="1852">Georgia</cx:pt>
          <cx:pt idx="1853">Georgia</cx:pt>
          <cx:pt idx="1854">Georgia</cx:pt>
          <cx:pt idx="1855">Georgia</cx:pt>
          <cx:pt idx="1856">Georgia</cx:pt>
          <cx:pt idx="1857">Georgia</cx:pt>
          <cx:pt idx="1858">Georgia</cx:pt>
          <cx:pt idx="1859">Georgia</cx:pt>
          <cx:pt idx="1860">Georgia</cx:pt>
          <cx:pt idx="1861">Georgia</cx:pt>
          <cx:pt idx="1862">Georgia</cx:pt>
          <cx:pt idx="1863">Georgia</cx:pt>
          <cx:pt idx="1864">Georgia</cx:pt>
          <cx:pt idx="1865">Georgia</cx:pt>
          <cx:pt idx="1866">Georgia</cx:pt>
          <cx:pt idx="1867">Georgia</cx:pt>
          <cx:pt idx="1868">Georgia</cx:pt>
          <cx:pt idx="1869">Georgia</cx:pt>
          <cx:pt idx="1870">Georgia</cx:pt>
          <cx:pt idx="1871">Georgia</cx:pt>
          <cx:pt idx="1872">Georgia</cx:pt>
          <cx:pt idx="1873">Georgia</cx:pt>
          <cx:pt idx="1874">Georgia</cx:pt>
          <cx:pt idx="1875">Georgia</cx:pt>
          <cx:pt idx="1876">Georgia</cx:pt>
          <cx:pt idx="1877">Georgia</cx:pt>
          <cx:pt idx="1878">Georgia</cx:pt>
          <cx:pt idx="1879">Georgia</cx:pt>
          <cx:pt idx="1880">Georgia</cx:pt>
          <cx:pt idx="1881">Georgia</cx:pt>
          <cx:pt idx="1882">Georgia</cx:pt>
          <cx:pt idx="1883">Georgia</cx:pt>
          <cx:pt idx="1884">Georgia</cx:pt>
          <cx:pt idx="1885">Georgia</cx:pt>
          <cx:pt idx="1886">Georgia</cx:pt>
          <cx:pt idx="1887">Georgia</cx:pt>
          <cx:pt idx="1888">Georgia</cx:pt>
          <cx:pt idx="1889">Georgia</cx:pt>
          <cx:pt idx="1890">Georgia</cx:pt>
          <cx:pt idx="1891">Georgia</cx:pt>
          <cx:pt idx="1892">Georgia</cx:pt>
          <cx:pt idx="1893">Georgia</cx:pt>
          <cx:pt idx="1894">Georgia</cx:pt>
          <cx:pt idx="1895">Georgia</cx:pt>
          <cx:pt idx="1896">Georgia</cx:pt>
          <cx:pt idx="1897">Georgia</cx:pt>
          <cx:pt idx="1898">Georgia</cx:pt>
          <cx:pt idx="1899">Georgia</cx:pt>
          <cx:pt idx="1900">Georgia</cx:pt>
          <cx:pt idx="1901">Georgia</cx:pt>
          <cx:pt idx="1902">Georgia</cx:pt>
          <cx:pt idx="1903">Georgia</cx:pt>
          <cx:pt idx="1904">Georgia</cx:pt>
          <cx:pt idx="1905">Georgia</cx:pt>
          <cx:pt idx="1906">Georgia</cx:pt>
          <cx:pt idx="1907">Georgia</cx:pt>
          <cx:pt idx="1908">Georgia</cx:pt>
          <cx:pt idx="1909">Georgia</cx:pt>
          <cx:pt idx="1910">Georgia</cx:pt>
          <cx:pt idx="1911">Georgia</cx:pt>
          <cx:pt idx="1912">Georgia</cx:pt>
          <cx:pt idx="1913">Georgia</cx:pt>
          <cx:pt idx="1914">Georgia</cx:pt>
          <cx:pt idx="1915">Georgia</cx:pt>
          <cx:pt idx="1916">Georgia</cx:pt>
          <cx:pt idx="1917">Georgia</cx:pt>
          <cx:pt idx="1918">Georgia</cx:pt>
          <cx:pt idx="1919">Georgia</cx:pt>
          <cx:pt idx="1920">Georgia</cx:pt>
          <cx:pt idx="1921">Georgia</cx:pt>
          <cx:pt idx="1922">Georgia</cx:pt>
          <cx:pt idx="1923">Georgia</cx:pt>
          <cx:pt idx="1924">Georgia</cx:pt>
          <cx:pt idx="1925">Georgia</cx:pt>
          <cx:pt idx="1926">Georgia</cx:pt>
          <cx:pt idx="1927">Georgia</cx:pt>
          <cx:pt idx="1928">Georgia</cx:pt>
          <cx:pt idx="1929">Georgia</cx:pt>
          <cx:pt idx="1930">Georgia</cx:pt>
          <cx:pt idx="1931">Georgia</cx:pt>
          <cx:pt idx="1932">Georgia</cx:pt>
          <cx:pt idx="1933">Georgia</cx:pt>
          <cx:pt idx="1934">Georgia</cx:pt>
          <cx:pt idx="1935">Georgia</cx:pt>
          <cx:pt idx="1936">Georgia</cx:pt>
          <cx:pt idx="1937">Georgia</cx:pt>
          <cx:pt idx="1938">Georgia</cx:pt>
          <cx:pt idx="1939">Georgia</cx:pt>
          <cx:pt idx="1940">Georgia</cx:pt>
          <cx:pt idx="1941">Georgia</cx:pt>
          <cx:pt idx="1942">Georgia</cx:pt>
          <cx:pt idx="1943">Georgia</cx:pt>
          <cx:pt idx="1944">Georgia</cx:pt>
          <cx:pt idx="1945">Georgia</cx:pt>
          <cx:pt idx="1946">Georgia</cx:pt>
          <cx:pt idx="1947">Georgia</cx:pt>
          <cx:pt idx="1948">Georgia</cx:pt>
          <cx:pt idx="1949">Georgia</cx:pt>
          <cx:pt idx="1950">Georgia</cx:pt>
          <cx:pt idx="1951">Georgia</cx:pt>
          <cx:pt idx="1952">Georgia</cx:pt>
          <cx:pt idx="1953">Georgia</cx:pt>
          <cx:pt idx="1954">Georgia</cx:pt>
          <cx:pt idx="1955">Georgia</cx:pt>
          <cx:pt idx="1956">Georgia</cx:pt>
          <cx:pt idx="1957">Georgia</cx:pt>
          <cx:pt idx="1958">Georgia</cx:pt>
          <cx:pt idx="1959">Georgia</cx:pt>
          <cx:pt idx="1960">Georgia</cx:pt>
          <cx:pt idx="1961">Georgia</cx:pt>
          <cx:pt idx="1962">Georgia</cx:pt>
          <cx:pt idx="1963">Georgia</cx:pt>
          <cx:pt idx="1964">Georgia</cx:pt>
          <cx:pt idx="1965">Georgia</cx:pt>
          <cx:pt idx="1966">Georgia</cx:pt>
          <cx:pt idx="1967">Georgia</cx:pt>
          <cx:pt idx="1968">Georgia</cx:pt>
          <cx:pt idx="1969">Georgia</cx:pt>
          <cx:pt idx="1970">Georgia</cx:pt>
          <cx:pt idx="1971">Georgia</cx:pt>
          <cx:pt idx="1972">Georgia</cx:pt>
          <cx:pt idx="1973">Georgia</cx:pt>
          <cx:pt idx="1974">Georgia</cx:pt>
          <cx:pt idx="1975">Georgia</cx:pt>
          <cx:pt idx="1976">Georgia</cx:pt>
          <cx:pt idx="1977">Georgia</cx:pt>
          <cx:pt idx="1978">Georgia</cx:pt>
          <cx:pt idx="1979">Georgia</cx:pt>
          <cx:pt idx="1980">Georgia</cx:pt>
          <cx:pt idx="1981">Georgia</cx:pt>
          <cx:pt idx="1982">Georgia</cx:pt>
          <cx:pt idx="1983">Georgia</cx:pt>
          <cx:pt idx="1984">Georgia</cx:pt>
          <cx:pt idx="1985">Georgia</cx:pt>
          <cx:pt idx="1986">Georgia</cx:pt>
          <cx:pt idx="1987">Georgia</cx:pt>
          <cx:pt idx="1988">Georgia</cx:pt>
          <cx:pt idx="1989">Georgia</cx:pt>
          <cx:pt idx="1990">Georgia</cx:pt>
          <cx:pt idx="1991">Georgia</cx:pt>
          <cx:pt idx="1992">Georgia</cx:pt>
          <cx:pt idx="1993">Georgia</cx:pt>
          <cx:pt idx="1994">Georgia</cx:pt>
          <cx:pt idx="1995">Georgia</cx:pt>
          <cx:pt idx="1996">Georgia</cx:pt>
          <cx:pt idx="1997">Georgia</cx:pt>
          <cx:pt idx="1998">Georgia</cx:pt>
          <cx:pt idx="1999">Georgia</cx:pt>
          <cx:pt idx="2000">Georgia</cx:pt>
          <cx:pt idx="2001">Georgia</cx:pt>
          <cx:pt idx="2002">Georgia</cx:pt>
          <cx:pt idx="2003">Georgia</cx:pt>
          <cx:pt idx="2004">Georgia</cx:pt>
          <cx:pt idx="2005">Georgia</cx:pt>
          <cx:pt idx="2006">Georgia</cx:pt>
          <cx:pt idx="2007">Georgia</cx:pt>
          <cx:pt idx="2008">Georgia</cx:pt>
          <cx:pt idx="2009">Georgia</cx:pt>
          <cx:pt idx="2010">Georgia</cx:pt>
          <cx:pt idx="2011">Georgia</cx:pt>
          <cx:pt idx="2012">Georgia</cx:pt>
          <cx:pt idx="2013">Georgia</cx:pt>
          <cx:pt idx="2014">Georgia</cx:pt>
          <cx:pt idx="2015">Georgia</cx:pt>
          <cx:pt idx="2016">Georgia</cx:pt>
          <cx:pt idx="2017">Georgia</cx:pt>
          <cx:pt idx="2018">Georgia</cx:pt>
          <cx:pt idx="2019">Georgia</cx:pt>
          <cx:pt idx="2020">Georgia</cx:pt>
          <cx:pt idx="2021">Georgia</cx:pt>
          <cx:pt idx="2022">Georgia</cx:pt>
          <cx:pt idx="2023">Georgia</cx:pt>
          <cx:pt idx="2024">Georgia</cx:pt>
          <cx:pt idx="2025">Georgia</cx:pt>
          <cx:pt idx="2026">Georgia</cx:pt>
          <cx:pt idx="2027">Georgia</cx:pt>
          <cx:pt idx="2028">Georgia</cx:pt>
          <cx:pt idx="2029">Georgia</cx:pt>
          <cx:pt idx="2030">Georgia</cx:pt>
          <cx:pt idx="2031">Georgia</cx:pt>
          <cx:pt idx="2032">Georgia</cx:pt>
          <cx:pt idx="2033">Georgia</cx:pt>
          <cx:pt idx="2034">Georgia</cx:pt>
          <cx:pt idx="2035">Georgia</cx:pt>
          <cx:pt idx="2036">Georgia</cx:pt>
          <cx:pt idx="2037">Georgia</cx:pt>
          <cx:pt idx="2038">Georgia</cx:pt>
          <cx:pt idx="2039">Georgia</cx:pt>
          <cx:pt idx="2040">Georgia</cx:pt>
          <cx:pt idx="2041">Georgia</cx:pt>
          <cx:pt idx="2042">Georgia</cx:pt>
          <cx:pt idx="2043">Georgia</cx:pt>
          <cx:pt idx="2044">Georgia</cx:pt>
          <cx:pt idx="2045">Georgia</cx:pt>
          <cx:pt idx="2046">Georgia</cx:pt>
          <cx:pt idx="2047">Georgia</cx:pt>
          <cx:pt idx="2048">Georgia</cx:pt>
          <cx:pt idx="2049">Georgia</cx:pt>
          <cx:pt idx="2050">Georgia</cx:pt>
          <cx:pt idx="2051">Georgia</cx:pt>
          <cx:pt idx="2052">Georgia</cx:pt>
          <cx:pt idx="2053">Georgia</cx:pt>
          <cx:pt idx="2054">Georgia</cx:pt>
          <cx:pt idx="2055">Georgia</cx:pt>
          <cx:pt idx="2056">Georgia</cx:pt>
          <cx:pt idx="2057">Georgia</cx:pt>
          <cx:pt idx="2058">Georgia</cx:pt>
          <cx:pt idx="2059">Georgia</cx:pt>
          <cx:pt idx="2060">Georgia</cx:pt>
          <cx:pt idx="2061">Georgia</cx:pt>
          <cx:pt idx="2062">Georgia</cx:pt>
          <cx:pt idx="2063">Georgia</cx:pt>
          <cx:pt idx="2064">Georgia</cx:pt>
          <cx:pt idx="2065">Georgia</cx:pt>
          <cx:pt idx="2066">Georgia</cx:pt>
          <cx:pt idx="2067">Georgia</cx:pt>
          <cx:pt idx="2068">Georgia</cx:pt>
          <cx:pt idx="2069">Georgia</cx:pt>
          <cx:pt idx="2070">Georgia</cx:pt>
          <cx:pt idx="2071">Georgia</cx:pt>
          <cx:pt idx="2072">Georgia</cx:pt>
          <cx:pt idx="2073">Georgia</cx:pt>
          <cx:pt idx="2074">Georgia</cx:pt>
          <cx:pt idx="2075">Georgia</cx:pt>
          <cx:pt idx="2076">Georgia</cx:pt>
          <cx:pt idx="2077">Georgia</cx:pt>
          <cx:pt idx="2078">Georgia</cx:pt>
          <cx:pt idx="2079">Georgia</cx:pt>
          <cx:pt idx="2080">Georgia</cx:pt>
          <cx:pt idx="2081">Georgia</cx:pt>
          <cx:pt idx="2082">Georgia</cx:pt>
          <cx:pt idx="2083">Georgia</cx:pt>
          <cx:pt idx="2084">Georgia</cx:pt>
          <cx:pt idx="2085">Georgia</cx:pt>
          <cx:pt idx="2086">Georgia</cx:pt>
          <cx:pt idx="2087">Georgia</cx:pt>
          <cx:pt idx="2088">Georgia</cx:pt>
          <cx:pt idx="2089">Georgia</cx:pt>
          <cx:pt idx="2090">Georgia</cx:pt>
          <cx:pt idx="2091">Georgia</cx:pt>
          <cx:pt idx="2092">Georgia</cx:pt>
          <cx:pt idx="2093">Georgia</cx:pt>
          <cx:pt idx="2094">Georgia</cx:pt>
          <cx:pt idx="2095">Georgia</cx:pt>
          <cx:pt idx="2096">Georgia</cx:pt>
          <cx:pt idx="2097">Georgia</cx:pt>
          <cx:pt idx="2098">Georgia</cx:pt>
          <cx:pt idx="2099">Georgia</cx:pt>
          <cx:pt idx="2100">Georgia</cx:pt>
          <cx:pt idx="2101">Georgia</cx:pt>
          <cx:pt idx="2102">Georgia</cx:pt>
          <cx:pt idx="2103">Georgia</cx:pt>
          <cx:pt idx="2104">Georgia</cx:pt>
          <cx:pt idx="2105">Georgia</cx:pt>
          <cx:pt idx="2106">Georgia</cx:pt>
          <cx:pt idx="2107">Georgia</cx:pt>
          <cx:pt idx="2108">Georgia</cx:pt>
          <cx:pt idx="2109">Georgia</cx:pt>
          <cx:pt idx="2110">Georgia</cx:pt>
          <cx:pt idx="2111">Georgia</cx:pt>
          <cx:pt idx="2112">Georgia</cx:pt>
          <cx:pt idx="2113">Georgia</cx:pt>
          <cx:pt idx="2114">Georgia</cx:pt>
          <cx:pt idx="2115">Georgia</cx:pt>
          <cx:pt idx="2116">Georgia</cx:pt>
          <cx:pt idx="2117">Georgia</cx:pt>
          <cx:pt idx="2118">Georgia</cx:pt>
          <cx:pt idx="2119">Georgia</cx:pt>
          <cx:pt idx="2120">Georgia</cx:pt>
          <cx:pt idx="2121">Georgia</cx:pt>
          <cx:pt idx="2122">Georgia</cx:pt>
          <cx:pt idx="2123">Georgia</cx:pt>
          <cx:pt idx="2124">Georgia</cx:pt>
          <cx:pt idx="2125">Georgia</cx:pt>
          <cx:pt idx="2126">Georgia</cx:pt>
          <cx:pt idx="2127">Georgia</cx:pt>
          <cx:pt idx="2128">Georgia</cx:pt>
          <cx:pt idx="2129">Georgia</cx:pt>
          <cx:pt idx="2130">Georgia</cx:pt>
          <cx:pt idx="2131">Georgia</cx:pt>
          <cx:pt idx="2132">Georgia</cx:pt>
          <cx:pt idx="2133">Georgia</cx:pt>
          <cx:pt idx="2134">Georgia</cx:pt>
          <cx:pt idx="2135">Georgia</cx:pt>
          <cx:pt idx="2136">Georgia</cx:pt>
          <cx:pt idx="2137">Georgia</cx:pt>
          <cx:pt idx="2138">Georgia</cx:pt>
          <cx:pt idx="2139">Georgia</cx:pt>
          <cx:pt idx="2140">Georgia</cx:pt>
          <cx:pt idx="2141">Georgia</cx:pt>
          <cx:pt idx="2142">Georgia</cx:pt>
          <cx:pt idx="2143">Georgia</cx:pt>
          <cx:pt idx="2144">Georgia</cx:pt>
          <cx:pt idx="2145">Georgia</cx:pt>
          <cx:pt idx="2146">Georgia</cx:pt>
          <cx:pt idx="2147">Georgia</cx:pt>
          <cx:pt idx="2148">Georgia</cx:pt>
          <cx:pt idx="2149">Georgia</cx:pt>
          <cx:pt idx="2150">Georgia</cx:pt>
          <cx:pt idx="2151">Georgia</cx:pt>
          <cx:pt idx="2152">Georgia</cx:pt>
          <cx:pt idx="2153">Georgia</cx:pt>
          <cx:pt idx="2154">Georgia</cx:pt>
          <cx:pt idx="2155">Georgia</cx:pt>
          <cx:pt idx="2156">Georgia</cx:pt>
          <cx:pt idx="2157">Georgia</cx:pt>
          <cx:pt idx="2158">Georgia</cx:pt>
          <cx:pt idx="2159">Georgia</cx:pt>
          <cx:pt idx="2160">Georgia</cx:pt>
          <cx:pt idx="2161">Georgia</cx:pt>
          <cx:pt idx="2162">Georgia</cx:pt>
          <cx:pt idx="2163">Georgia</cx:pt>
          <cx:pt idx="2164">Georgia</cx:pt>
          <cx:pt idx="2165">Georgia</cx:pt>
          <cx:pt idx="2166">Georgia</cx:pt>
          <cx:pt idx="2167">Georgia</cx:pt>
          <cx:pt idx="2168">Georgia</cx:pt>
          <cx:pt idx="2169">Georgia</cx:pt>
          <cx:pt idx="2170">Georgia</cx:pt>
          <cx:pt idx="2171">Georgia</cx:pt>
          <cx:pt idx="2172">Georgia</cx:pt>
          <cx:pt idx="2173">Georgia</cx:pt>
          <cx:pt idx="2174">Georgia</cx:pt>
          <cx:pt idx="2175">Georgia</cx:pt>
          <cx:pt idx="2176">Georgia</cx:pt>
          <cx:pt idx="2177">Georgia</cx:pt>
          <cx:pt idx="2178">Georgia</cx:pt>
          <cx:pt idx="2179">Georgia</cx:pt>
          <cx:pt idx="2180">Georgia</cx:pt>
          <cx:pt idx="2181">Georgia</cx:pt>
          <cx:pt idx="2182">Georgia</cx:pt>
          <cx:pt idx="2183">Georgia</cx:pt>
          <cx:pt idx="2184">Georgia</cx:pt>
          <cx:pt idx="2185">Georgia</cx:pt>
          <cx:pt idx="2186">Georgia</cx:pt>
          <cx:pt idx="2187">Georgia</cx:pt>
          <cx:pt idx="2188">Georgia</cx:pt>
          <cx:pt idx="2189">Georgia</cx:pt>
          <cx:pt idx="2190">Georgia</cx:pt>
          <cx:pt idx="2191">Georgia</cx:pt>
          <cx:pt idx="2192">Georgia</cx:pt>
          <cx:pt idx="2193">Georgia</cx:pt>
          <cx:pt idx="2194">Georgia</cx:pt>
          <cx:pt idx="2195">Georgia</cx:pt>
          <cx:pt idx="2196">Georgia</cx:pt>
          <cx:pt idx="2197">Georgia</cx:pt>
          <cx:pt idx="2198">Georgia</cx:pt>
          <cx:pt idx="2199">Georgia</cx:pt>
          <cx:pt idx="2200">Georgia</cx:pt>
          <cx:pt idx="2201">Georgia</cx:pt>
          <cx:pt idx="2202">Georgia</cx:pt>
          <cx:pt idx="2203">Georgia</cx:pt>
          <cx:pt idx="2204">Georgia</cx:pt>
          <cx:pt idx="2205">Georgia</cx:pt>
          <cx:pt idx="2206">Georgia</cx:pt>
          <cx:pt idx="2207">Georgia</cx:pt>
          <cx:pt idx="2208">Georgia</cx:pt>
          <cx:pt idx="2209">Georgia</cx:pt>
          <cx:pt idx="2210">Georgia</cx:pt>
          <cx:pt idx="2211">Georgia</cx:pt>
          <cx:pt idx="2212">Georgia</cx:pt>
          <cx:pt idx="2213">Other</cx:pt>
          <cx:pt idx="2214">Other</cx:pt>
          <cx:pt idx="2215">Other</cx:pt>
          <cx:pt idx="2216">Other</cx:pt>
          <cx:pt idx="2217">Other</cx:pt>
          <cx:pt idx="2218">Hawaii</cx:pt>
          <cx:pt idx="2219">Hawaii</cx:pt>
          <cx:pt idx="2220">Hawaii</cx:pt>
          <cx:pt idx="2221">Hawaii</cx:pt>
          <cx:pt idx="2222">Hawaii</cx:pt>
          <cx:pt idx="2223">Hawaii</cx:pt>
          <cx:pt idx="2224">Hawaii</cx:pt>
          <cx:pt idx="2225">Hawaii</cx:pt>
          <cx:pt idx="2226">Hawaii</cx:pt>
          <cx:pt idx="2227">Hawaii</cx:pt>
          <cx:pt idx="2228">Hawaii</cx:pt>
          <cx:pt idx="2229">Hawaii</cx:pt>
          <cx:pt idx="2230">Hawaii</cx:pt>
          <cx:pt idx="2231">Hawaii</cx:pt>
          <cx:pt idx="2232">Hawaii</cx:pt>
          <cx:pt idx="2233">Hawaii</cx:pt>
          <cx:pt idx="2234">Hawaii</cx:pt>
          <cx:pt idx="2235">Hawaii</cx:pt>
          <cx:pt idx="2236">Hawaii</cx:pt>
          <cx:pt idx="2237">Hawaii</cx:pt>
          <cx:pt idx="2238">Hawaii</cx:pt>
          <cx:pt idx="2239">Hawaii</cx:pt>
          <cx:pt idx="2240">Hawaii</cx:pt>
          <cx:pt idx="2241">Hawaii</cx:pt>
          <cx:pt idx="2242">Hawaii</cx:pt>
          <cx:pt idx="2243">Hawaii</cx:pt>
          <cx:pt idx="2244">Hawaii</cx:pt>
          <cx:pt idx="2245">Hawaii</cx:pt>
          <cx:pt idx="2246">Hawaii</cx:pt>
          <cx:pt idx="2247">Hawaii</cx:pt>
          <cx:pt idx="2248">Hawaii</cx:pt>
          <cx:pt idx="2249">Hawaii</cx:pt>
          <cx:pt idx="2250">Hawaii</cx:pt>
          <cx:pt idx="2251">Iowa</cx:pt>
          <cx:pt idx="2252">Iowa</cx:pt>
          <cx:pt idx="2253">Iowa</cx:pt>
          <cx:pt idx="2254">Iowa</cx:pt>
          <cx:pt idx="2255">Iowa</cx:pt>
          <cx:pt idx="2256">Iowa</cx:pt>
          <cx:pt idx="2257">Iowa</cx:pt>
          <cx:pt idx="2258">Iowa</cx:pt>
          <cx:pt idx="2259">Iowa</cx:pt>
          <cx:pt idx="2260">Iowa</cx:pt>
          <cx:pt idx="2261">Iowa</cx:pt>
          <cx:pt idx="2262">Iowa</cx:pt>
          <cx:pt idx="2263">Iowa</cx:pt>
          <cx:pt idx="2264">Iowa</cx:pt>
          <cx:pt idx="2265">Iowa</cx:pt>
          <cx:pt idx="2266">Iowa</cx:pt>
          <cx:pt idx="2267">Iowa</cx:pt>
          <cx:pt idx="2268">Iowa</cx:pt>
          <cx:pt idx="2269">Iowa</cx:pt>
          <cx:pt idx="2270">Iowa</cx:pt>
          <cx:pt idx="2271">Iowa</cx:pt>
          <cx:pt idx="2272">Iowa</cx:pt>
          <cx:pt idx="2273">Iowa</cx:pt>
          <cx:pt idx="2274">Iowa</cx:pt>
          <cx:pt idx="2275">Iowa</cx:pt>
          <cx:pt idx="2276">Iowa</cx:pt>
          <cx:pt idx="2277">Iowa</cx:pt>
          <cx:pt idx="2278">Iowa</cx:pt>
          <cx:pt idx="2279">Iowa</cx:pt>
          <cx:pt idx="2280">Iowa</cx:pt>
          <cx:pt idx="2281">Iowa</cx:pt>
          <cx:pt idx="2282">Iowa</cx:pt>
          <cx:pt idx="2283">Iowa</cx:pt>
          <cx:pt idx="2284">Iowa</cx:pt>
          <cx:pt idx="2285">Iowa</cx:pt>
          <cx:pt idx="2286">Iowa</cx:pt>
          <cx:pt idx="2287">Iowa</cx:pt>
          <cx:pt idx="2288">Iowa</cx:pt>
          <cx:pt idx="2289">Iowa</cx:pt>
          <cx:pt idx="2290">Iowa</cx:pt>
          <cx:pt idx="2291">Iowa</cx:pt>
          <cx:pt idx="2292">Iowa</cx:pt>
          <cx:pt idx="2293">Iowa</cx:pt>
          <cx:pt idx="2294">Iowa</cx:pt>
          <cx:pt idx="2295">Iowa</cx:pt>
          <cx:pt idx="2296">Iowa</cx:pt>
          <cx:pt idx="2297">Iowa</cx:pt>
          <cx:pt idx="2298">Iowa</cx:pt>
          <cx:pt idx="2299">Iowa</cx:pt>
          <cx:pt idx="2300">Iowa</cx:pt>
          <cx:pt idx="2301">Iowa</cx:pt>
          <cx:pt idx="2302">Iowa</cx:pt>
          <cx:pt idx="2303">Iowa</cx:pt>
          <cx:pt idx="2304">Iowa</cx:pt>
          <cx:pt idx="2305">Iowa</cx:pt>
          <cx:pt idx="2306">Iowa</cx:pt>
          <cx:pt idx="2307">Iowa</cx:pt>
          <cx:pt idx="2308">Iowa</cx:pt>
          <cx:pt idx="2309">Iowa</cx:pt>
          <cx:pt idx="2310">Iowa</cx:pt>
          <cx:pt idx="2311">Iowa</cx:pt>
          <cx:pt idx="2312">Iowa</cx:pt>
          <cx:pt idx="2313">Iowa</cx:pt>
          <cx:pt idx="2314">Iowa</cx:pt>
          <cx:pt idx="2315">Iowa</cx:pt>
          <cx:pt idx="2316">Iowa</cx:pt>
          <cx:pt idx="2317">Iowa</cx:pt>
          <cx:pt idx="2318">Iowa</cx:pt>
          <cx:pt idx="2319">Iowa</cx:pt>
          <cx:pt idx="2320">Idaho</cx:pt>
          <cx:pt idx="2321">Idaho</cx:pt>
          <cx:pt idx="2322">Idaho</cx:pt>
          <cx:pt idx="2323">Idaho</cx:pt>
          <cx:pt idx="2324">Idaho</cx:pt>
          <cx:pt idx="2325">Idaho</cx:pt>
          <cx:pt idx="2326">Idaho</cx:pt>
          <cx:pt idx="2327">Idaho</cx:pt>
          <cx:pt idx="2328">Idaho</cx:pt>
          <cx:pt idx="2329">Idaho</cx:pt>
          <cx:pt idx="2330">Idaho</cx:pt>
          <cx:pt idx="2331">Idaho</cx:pt>
          <cx:pt idx="2332">Idaho</cx:pt>
          <cx:pt idx="2333">Idaho</cx:pt>
          <cx:pt idx="2334">Idaho</cx:pt>
          <cx:pt idx="2335">Idaho</cx:pt>
          <cx:pt idx="2336">Idaho</cx:pt>
          <cx:pt idx="2337">Idaho</cx:pt>
          <cx:pt idx="2338">Idaho</cx:pt>
          <cx:pt idx="2339">Idaho</cx:pt>
          <cx:pt idx="2340">Idaho</cx:pt>
          <cx:pt idx="2341">Idaho</cx:pt>
          <cx:pt idx="2342">Idaho</cx:pt>
          <cx:pt idx="2343">Idaho</cx:pt>
          <cx:pt idx="2344">Idaho</cx:pt>
          <cx:pt idx="2345">Idaho</cx:pt>
          <cx:pt idx="2346">Idaho</cx:pt>
          <cx:pt idx="2347">Illinois</cx:pt>
          <cx:pt idx="2348">Illinois</cx:pt>
          <cx:pt idx="2349">Illinois</cx:pt>
          <cx:pt idx="2350">Illinois</cx:pt>
          <cx:pt idx="2351">Illinois</cx:pt>
          <cx:pt idx="2352">Illinois</cx:pt>
          <cx:pt idx="2353">Illinois</cx:pt>
          <cx:pt idx="2354">Illinois</cx:pt>
          <cx:pt idx="2355">Illinois</cx:pt>
          <cx:pt idx="2356">Illinois</cx:pt>
          <cx:pt idx="2357">Illinois</cx:pt>
          <cx:pt idx="2358">Illinois</cx:pt>
          <cx:pt idx="2359">Illinois</cx:pt>
          <cx:pt idx="2360">Illinois</cx:pt>
          <cx:pt idx="2361">Illinois</cx:pt>
          <cx:pt idx="2362">Illinois</cx:pt>
          <cx:pt idx="2363">Illinois</cx:pt>
          <cx:pt idx="2364">Illinois</cx:pt>
          <cx:pt idx="2365">Illinois</cx:pt>
          <cx:pt idx="2366">Illinois</cx:pt>
          <cx:pt idx="2367">Illinois</cx:pt>
          <cx:pt idx="2368">Illinois</cx:pt>
          <cx:pt idx="2369">Illinois</cx:pt>
          <cx:pt idx="2370">Illinois</cx:pt>
          <cx:pt idx="2371">Illinois</cx:pt>
          <cx:pt idx="2372">Illinois</cx:pt>
          <cx:pt idx="2373">Illinois</cx:pt>
          <cx:pt idx="2374">Illinois</cx:pt>
          <cx:pt idx="2375">Illinois</cx:pt>
          <cx:pt idx="2376">Illinois</cx:pt>
          <cx:pt idx="2377">Illinois</cx:pt>
          <cx:pt idx="2378">Illinois</cx:pt>
          <cx:pt idx="2379">Illinois</cx:pt>
          <cx:pt idx="2380">Illinois</cx:pt>
          <cx:pt idx="2381">Illinois</cx:pt>
          <cx:pt idx="2382">Illinois</cx:pt>
          <cx:pt idx="2383">Illinois</cx:pt>
          <cx:pt idx="2384">Illinois</cx:pt>
          <cx:pt idx="2385">Illinois</cx:pt>
          <cx:pt idx="2386">Illinois</cx:pt>
          <cx:pt idx="2387">Illinois</cx:pt>
          <cx:pt idx="2388">Illinois</cx:pt>
          <cx:pt idx="2389">Illinois</cx:pt>
          <cx:pt idx="2390">Illinois</cx:pt>
          <cx:pt idx="2391">Illinois</cx:pt>
          <cx:pt idx="2392">Illinois</cx:pt>
          <cx:pt idx="2393">Illinois</cx:pt>
          <cx:pt idx="2394">Illinois</cx:pt>
          <cx:pt idx="2395">Illinois</cx:pt>
          <cx:pt idx="2396">Illinois</cx:pt>
          <cx:pt idx="2397">Illinois</cx:pt>
          <cx:pt idx="2398">Illinois</cx:pt>
          <cx:pt idx="2399">Illinois</cx:pt>
          <cx:pt idx="2400">Illinois</cx:pt>
          <cx:pt idx="2401">Illinois</cx:pt>
          <cx:pt idx="2402">Illinois</cx:pt>
          <cx:pt idx="2403">Illinois</cx:pt>
          <cx:pt idx="2404">Illinois</cx:pt>
          <cx:pt idx="2405">Illinois</cx:pt>
          <cx:pt idx="2406">Illinois</cx:pt>
          <cx:pt idx="2407">Illinois</cx:pt>
          <cx:pt idx="2408">Illinois</cx:pt>
          <cx:pt idx="2409">Illinois</cx:pt>
          <cx:pt idx="2410">Illinois</cx:pt>
          <cx:pt idx="2411">Illinois</cx:pt>
          <cx:pt idx="2412">Illinois</cx:pt>
          <cx:pt idx="2413">Illinois</cx:pt>
          <cx:pt idx="2414">Illinois</cx:pt>
          <cx:pt idx="2415">Illinois</cx:pt>
          <cx:pt idx="2416">Illinois</cx:pt>
          <cx:pt idx="2417">Illinois</cx:pt>
          <cx:pt idx="2418">Illinois</cx:pt>
          <cx:pt idx="2419">Illinois</cx:pt>
          <cx:pt idx="2420">Illinois</cx:pt>
          <cx:pt idx="2421">Illinois</cx:pt>
          <cx:pt idx="2422">Illinois</cx:pt>
          <cx:pt idx="2423">Illinois</cx:pt>
          <cx:pt idx="2424">Illinois</cx:pt>
          <cx:pt idx="2425">Illinois</cx:pt>
          <cx:pt idx="2426">Illinois</cx:pt>
          <cx:pt idx="2427">Illinois</cx:pt>
          <cx:pt idx="2428">Illinois</cx:pt>
          <cx:pt idx="2429">Illinois</cx:pt>
          <cx:pt idx="2430">Illinois</cx:pt>
          <cx:pt idx="2431">Illinois</cx:pt>
          <cx:pt idx="2432">Illinois</cx:pt>
          <cx:pt idx="2433">Illinois</cx:pt>
          <cx:pt idx="2434">Illinois</cx:pt>
          <cx:pt idx="2435">Illinois</cx:pt>
          <cx:pt idx="2436">Illinois</cx:pt>
          <cx:pt idx="2437">Illinois</cx:pt>
          <cx:pt idx="2438">Illinois</cx:pt>
          <cx:pt idx="2439">Illinois</cx:pt>
          <cx:pt idx="2440">Illinois</cx:pt>
          <cx:pt idx="2441">Illinois</cx:pt>
          <cx:pt idx="2442">Illinois</cx:pt>
          <cx:pt idx="2443">Illinois</cx:pt>
          <cx:pt idx="2444">Illinois</cx:pt>
          <cx:pt idx="2445">Illinois</cx:pt>
          <cx:pt idx="2446">Illinois</cx:pt>
          <cx:pt idx="2447">Illinois</cx:pt>
          <cx:pt idx="2448">Illinois</cx:pt>
          <cx:pt idx="2449">Illinois</cx:pt>
          <cx:pt idx="2450">Illinois</cx:pt>
          <cx:pt idx="2451">Illinois</cx:pt>
          <cx:pt idx="2452">Illinois</cx:pt>
          <cx:pt idx="2453">Illinois</cx:pt>
          <cx:pt idx="2454">Illinois</cx:pt>
          <cx:pt idx="2455">Illinois</cx:pt>
          <cx:pt idx="2456">Illinois</cx:pt>
          <cx:pt idx="2457">Illinois</cx:pt>
          <cx:pt idx="2458">Illinois</cx:pt>
          <cx:pt idx="2459">Illinois</cx:pt>
          <cx:pt idx="2460">Illinois</cx:pt>
          <cx:pt idx="2461">Illinois</cx:pt>
          <cx:pt idx="2462">Illinois</cx:pt>
          <cx:pt idx="2463">Illinois</cx:pt>
          <cx:pt idx="2464">Illinois</cx:pt>
          <cx:pt idx="2465">Illinois</cx:pt>
          <cx:pt idx="2466">Illinois</cx:pt>
          <cx:pt idx="2467">Illinois</cx:pt>
          <cx:pt idx="2468">Illinois</cx:pt>
          <cx:pt idx="2469">Illinois</cx:pt>
          <cx:pt idx="2470">Illinois</cx:pt>
          <cx:pt idx="2471">Illinois</cx:pt>
          <cx:pt idx="2472">Illinois</cx:pt>
          <cx:pt idx="2473">Illinois</cx:pt>
          <cx:pt idx="2474">Illinois</cx:pt>
          <cx:pt idx="2475">Illinois</cx:pt>
          <cx:pt idx="2476">Illinois</cx:pt>
          <cx:pt idx="2477">Illinois</cx:pt>
          <cx:pt idx="2478">Illinois</cx:pt>
          <cx:pt idx="2479">Illinois</cx:pt>
          <cx:pt idx="2480">Illinois</cx:pt>
          <cx:pt idx="2481">Illinois</cx:pt>
          <cx:pt idx="2482">Illinois</cx:pt>
          <cx:pt idx="2483">Illinois</cx:pt>
          <cx:pt idx="2484">Illinois</cx:pt>
          <cx:pt idx="2485">Illinois</cx:pt>
          <cx:pt idx="2486">Illinois</cx:pt>
          <cx:pt idx="2487">Illinois</cx:pt>
          <cx:pt idx="2488">Illinois</cx:pt>
          <cx:pt idx="2489">Illinois</cx:pt>
          <cx:pt idx="2490">Illinois</cx:pt>
          <cx:pt idx="2491">Illinois</cx:pt>
          <cx:pt idx="2492">Illinois</cx:pt>
          <cx:pt idx="2493">Illinois</cx:pt>
          <cx:pt idx="2494">Illinois</cx:pt>
          <cx:pt idx="2495">Illinois</cx:pt>
          <cx:pt idx="2496">Illinois</cx:pt>
          <cx:pt idx="2497">Illinois</cx:pt>
          <cx:pt idx="2498">Illinois</cx:pt>
          <cx:pt idx="2499">Illinois</cx:pt>
          <cx:pt idx="2500">Illinois</cx:pt>
          <cx:pt idx="2501">Illinois</cx:pt>
          <cx:pt idx="2502">Illinois</cx:pt>
          <cx:pt idx="2503">Illinois</cx:pt>
          <cx:pt idx="2504">Illinois</cx:pt>
          <cx:pt idx="2505">Illinois</cx:pt>
          <cx:pt idx="2506">Illinois</cx:pt>
          <cx:pt idx="2507">Illinois</cx:pt>
          <cx:pt idx="2508">Illinois</cx:pt>
          <cx:pt idx="2509">Illinois</cx:pt>
          <cx:pt idx="2510">Illinois</cx:pt>
          <cx:pt idx="2511">Illinois</cx:pt>
          <cx:pt idx="2512">Illinois</cx:pt>
          <cx:pt idx="2513">Illinois</cx:pt>
          <cx:pt idx="2514">Illinois</cx:pt>
          <cx:pt idx="2515">Illinois</cx:pt>
          <cx:pt idx="2516">Illinois</cx:pt>
          <cx:pt idx="2517">Illinois</cx:pt>
          <cx:pt idx="2518">Illinois</cx:pt>
          <cx:pt idx="2519">Illinois</cx:pt>
          <cx:pt idx="2520">Illinois</cx:pt>
          <cx:pt idx="2521">Illinois</cx:pt>
          <cx:pt idx="2522">Illinois</cx:pt>
          <cx:pt idx="2523">Illinois</cx:pt>
          <cx:pt idx="2524">Illinois</cx:pt>
          <cx:pt idx="2525">Illinois</cx:pt>
          <cx:pt idx="2526">Illinois</cx:pt>
          <cx:pt idx="2527">Illinois</cx:pt>
          <cx:pt idx="2528">Illinois</cx:pt>
          <cx:pt idx="2529">Illinois</cx:pt>
          <cx:pt idx="2530">Illinois</cx:pt>
          <cx:pt idx="2531">Illinois</cx:pt>
          <cx:pt idx="2532">Illinois</cx:pt>
          <cx:pt idx="2533">Illinois</cx:pt>
          <cx:pt idx="2534">Illinois</cx:pt>
          <cx:pt idx="2535">Illinois</cx:pt>
          <cx:pt idx="2536">Illinois</cx:pt>
          <cx:pt idx="2537">Illinois</cx:pt>
          <cx:pt idx="2538">Illinois</cx:pt>
          <cx:pt idx="2539">Illinois</cx:pt>
          <cx:pt idx="2540">Illinois</cx:pt>
          <cx:pt idx="2541">Illinois</cx:pt>
          <cx:pt idx="2542">Illinois</cx:pt>
          <cx:pt idx="2543">Illinois</cx:pt>
          <cx:pt idx="2544">Illinois</cx:pt>
          <cx:pt idx="2545">Illinois</cx:pt>
          <cx:pt idx="2546">Illinois</cx:pt>
          <cx:pt idx="2547">Illinois</cx:pt>
          <cx:pt idx="2548">Illinois</cx:pt>
          <cx:pt idx="2549">Illinois</cx:pt>
          <cx:pt idx="2550">Illinois</cx:pt>
          <cx:pt idx="2551">Illinois</cx:pt>
          <cx:pt idx="2552">Illinois</cx:pt>
          <cx:pt idx="2553">Illinois</cx:pt>
          <cx:pt idx="2554">Illinois</cx:pt>
          <cx:pt idx="2555">Illinois</cx:pt>
          <cx:pt idx="2556">Illinois</cx:pt>
          <cx:pt idx="2557">Illinois</cx:pt>
          <cx:pt idx="2558">Illinois</cx:pt>
          <cx:pt idx="2559">Illinois</cx:pt>
          <cx:pt idx="2560">Illinois</cx:pt>
          <cx:pt idx="2561">Illinois</cx:pt>
          <cx:pt idx="2562">Illinois</cx:pt>
          <cx:pt idx="2563">Illinois</cx:pt>
          <cx:pt idx="2564">Illinois</cx:pt>
          <cx:pt idx="2565">Illinois</cx:pt>
          <cx:pt idx="2566">Illinois</cx:pt>
          <cx:pt idx="2567">Illinois</cx:pt>
          <cx:pt idx="2568">Illinois</cx:pt>
          <cx:pt idx="2569">Illinois</cx:pt>
          <cx:pt idx="2570">Illinois</cx:pt>
          <cx:pt idx="2571">Illinois</cx:pt>
          <cx:pt idx="2572">Illinois</cx:pt>
          <cx:pt idx="2573">Illinois</cx:pt>
          <cx:pt idx="2574">Illinois</cx:pt>
          <cx:pt idx="2575">Illinois</cx:pt>
          <cx:pt idx="2576">Illinois</cx:pt>
          <cx:pt idx="2577">Illinois</cx:pt>
          <cx:pt idx="2578">Illinois</cx:pt>
          <cx:pt idx="2579">Illinois</cx:pt>
          <cx:pt idx="2580">Illinois</cx:pt>
          <cx:pt idx="2581">Illinois</cx:pt>
          <cx:pt idx="2582">Illinois</cx:pt>
          <cx:pt idx="2583">Illinois</cx:pt>
          <cx:pt idx="2584">Illinois</cx:pt>
          <cx:pt idx="2585">Illinois</cx:pt>
          <cx:pt idx="2586">Illinois</cx:pt>
          <cx:pt idx="2587">Illinois</cx:pt>
          <cx:pt idx="2588">Illinois</cx:pt>
          <cx:pt idx="2589">Illinois</cx:pt>
          <cx:pt idx="2590">Illinois</cx:pt>
          <cx:pt idx="2591">Illinois</cx:pt>
          <cx:pt idx="2592">Illinois</cx:pt>
          <cx:pt idx="2593">Illinois</cx:pt>
          <cx:pt idx="2594">Illinois</cx:pt>
          <cx:pt idx="2595">Illinois</cx:pt>
          <cx:pt idx="2596">Illinois</cx:pt>
          <cx:pt idx="2597">Illinois</cx:pt>
          <cx:pt idx="2598">Illinois</cx:pt>
          <cx:pt idx="2599">Illinois</cx:pt>
          <cx:pt idx="2600">Illinois</cx:pt>
          <cx:pt idx="2601">Illinois</cx:pt>
          <cx:pt idx="2602">Illinois</cx:pt>
          <cx:pt idx="2603">Illinois</cx:pt>
          <cx:pt idx="2604">Illinois</cx:pt>
          <cx:pt idx="2605">Illinois</cx:pt>
          <cx:pt idx="2606">Illinois</cx:pt>
          <cx:pt idx="2607">Illinois</cx:pt>
          <cx:pt idx="2608">Illinois</cx:pt>
          <cx:pt idx="2609">Illinois</cx:pt>
          <cx:pt idx="2610">Illinois</cx:pt>
          <cx:pt idx="2611">Illinois</cx:pt>
          <cx:pt idx="2612">Illinois</cx:pt>
          <cx:pt idx="2613">Illinois</cx:pt>
          <cx:pt idx="2614">Illinois</cx:pt>
          <cx:pt idx="2615">Illinois</cx:pt>
          <cx:pt idx="2616">Illinois</cx:pt>
          <cx:pt idx="2617">Illinois</cx:pt>
          <cx:pt idx="2618">Illinois</cx:pt>
          <cx:pt idx="2619">Illinois</cx:pt>
          <cx:pt idx="2620">Illinois</cx:pt>
          <cx:pt idx="2621">Illinois</cx:pt>
          <cx:pt idx="2622">Illinois</cx:pt>
          <cx:pt idx="2623">Illinois</cx:pt>
          <cx:pt idx="2624">Illinois</cx:pt>
          <cx:pt idx="2625">Illinois</cx:pt>
          <cx:pt idx="2626">Illinois</cx:pt>
          <cx:pt idx="2627">Illinois</cx:pt>
          <cx:pt idx="2628">Illinois</cx:pt>
          <cx:pt idx="2629">Illinois</cx:pt>
          <cx:pt idx="2630">Illinois</cx:pt>
          <cx:pt idx="2631">Illinois</cx:pt>
          <cx:pt idx="2632">Illinois</cx:pt>
          <cx:pt idx="2633">Illinois</cx:pt>
          <cx:pt idx="2634">Illinois</cx:pt>
          <cx:pt idx="2635">Illinois</cx:pt>
          <cx:pt idx="2636">Illinois</cx:pt>
          <cx:pt idx="2637">Illinois</cx:pt>
          <cx:pt idx="2638">Illinois</cx:pt>
          <cx:pt idx="2639">Illinois</cx:pt>
          <cx:pt idx="2640">Illinois</cx:pt>
          <cx:pt idx="2641">Illinois</cx:pt>
          <cx:pt idx="2642">Illinois</cx:pt>
          <cx:pt idx="2643">Illinois</cx:pt>
          <cx:pt idx="2644">Illinois</cx:pt>
          <cx:pt idx="2645">Illinois</cx:pt>
          <cx:pt idx="2646">Illinois</cx:pt>
          <cx:pt idx="2647">Illinois</cx:pt>
          <cx:pt idx="2648">Illinois</cx:pt>
          <cx:pt idx="2649">Illinois</cx:pt>
          <cx:pt idx="2650">Illinois</cx:pt>
          <cx:pt idx="2651">Illinois</cx:pt>
          <cx:pt idx="2652">Illinois</cx:pt>
          <cx:pt idx="2653">Illinois</cx:pt>
          <cx:pt idx="2654">Illinois</cx:pt>
          <cx:pt idx="2655">Illinois</cx:pt>
          <cx:pt idx="2656">Illinois</cx:pt>
          <cx:pt idx="2657">Illinois</cx:pt>
          <cx:pt idx="2658">Illinois</cx:pt>
          <cx:pt idx="2659">Illinois</cx:pt>
          <cx:pt idx="2660">Illinois</cx:pt>
          <cx:pt idx="2661">Illinois</cx:pt>
          <cx:pt idx="2662">Illinois</cx:pt>
          <cx:pt idx="2663">Illinois</cx:pt>
          <cx:pt idx="2664">Illinois</cx:pt>
          <cx:pt idx="2665">Illinois</cx:pt>
          <cx:pt idx="2666">Illinois</cx:pt>
          <cx:pt idx="2667">Illinois</cx:pt>
          <cx:pt idx="2668">Illinois</cx:pt>
          <cx:pt idx="2669">Illinois</cx:pt>
          <cx:pt idx="2670">Illinois</cx:pt>
          <cx:pt idx="2671">Illinois</cx:pt>
          <cx:pt idx="2672">Illinois</cx:pt>
          <cx:pt idx="2673">Illinois</cx:pt>
          <cx:pt idx="2674">Illinois</cx:pt>
          <cx:pt idx="2675">Illinois</cx:pt>
          <cx:pt idx="2676">Illinois</cx:pt>
          <cx:pt idx="2677">Illinois</cx:pt>
          <cx:pt idx="2678">Illinois</cx:pt>
          <cx:pt idx="2679">Illinois</cx:pt>
          <cx:pt idx="2680">Illinois</cx:pt>
          <cx:pt idx="2681">Illinois</cx:pt>
          <cx:pt idx="2682">Illinois</cx:pt>
          <cx:pt idx="2683">Illinois</cx:pt>
          <cx:pt idx="2684">Illinois</cx:pt>
          <cx:pt idx="2685">Illinois</cx:pt>
          <cx:pt idx="2686">Illinois</cx:pt>
          <cx:pt idx="2687">Illinois</cx:pt>
          <cx:pt idx="2688">Illinois</cx:pt>
          <cx:pt idx="2689">Illinois</cx:pt>
          <cx:pt idx="2690">Illinois</cx:pt>
          <cx:pt idx="2691">Illinois</cx:pt>
          <cx:pt idx="2692">Illinois</cx:pt>
          <cx:pt idx="2693">Illinois</cx:pt>
          <cx:pt idx="2694">Indiana</cx:pt>
          <cx:pt idx="2695">Indiana</cx:pt>
          <cx:pt idx="2696">Indiana</cx:pt>
          <cx:pt idx="2697">Indiana</cx:pt>
          <cx:pt idx="2698">Indiana</cx:pt>
          <cx:pt idx="2699">Indiana</cx:pt>
          <cx:pt idx="2700">Indiana</cx:pt>
          <cx:pt idx="2701">Indiana</cx:pt>
          <cx:pt idx="2702">Indiana</cx:pt>
          <cx:pt idx="2703">Indiana</cx:pt>
          <cx:pt idx="2704">Indiana</cx:pt>
          <cx:pt idx="2705">Indiana</cx:pt>
          <cx:pt idx="2706">Indiana</cx:pt>
          <cx:pt idx="2707">Indiana</cx:pt>
          <cx:pt idx="2708">Indiana</cx:pt>
          <cx:pt idx="2709">Indiana</cx:pt>
          <cx:pt idx="2710">Indiana</cx:pt>
          <cx:pt idx="2711">Indiana</cx:pt>
          <cx:pt idx="2712">Indiana</cx:pt>
          <cx:pt idx="2713">Indiana</cx:pt>
          <cx:pt idx="2714">Indiana</cx:pt>
          <cx:pt idx="2715">Indiana</cx:pt>
          <cx:pt idx="2716">Indiana</cx:pt>
          <cx:pt idx="2717">Indiana</cx:pt>
          <cx:pt idx="2718">Indiana</cx:pt>
          <cx:pt idx="2719">Indiana</cx:pt>
          <cx:pt idx="2720">Indiana</cx:pt>
          <cx:pt idx="2721">Indiana</cx:pt>
          <cx:pt idx="2722">Indiana</cx:pt>
          <cx:pt idx="2723">Indiana</cx:pt>
          <cx:pt idx="2724">Indiana</cx:pt>
          <cx:pt idx="2725">Indiana</cx:pt>
          <cx:pt idx="2726">Indiana</cx:pt>
          <cx:pt idx="2727">Indiana</cx:pt>
          <cx:pt idx="2728">Indiana</cx:pt>
          <cx:pt idx="2729">Indiana</cx:pt>
          <cx:pt idx="2730">Indiana</cx:pt>
          <cx:pt idx="2731">Indiana</cx:pt>
          <cx:pt idx="2732">Indiana</cx:pt>
          <cx:pt idx="2733">Indiana</cx:pt>
          <cx:pt idx="2734">Indiana</cx:pt>
          <cx:pt idx="2735">Indiana</cx:pt>
          <cx:pt idx="2736">Indiana</cx:pt>
          <cx:pt idx="2737">Indiana</cx:pt>
          <cx:pt idx="2738">Indiana</cx:pt>
          <cx:pt idx="2739">Indiana</cx:pt>
          <cx:pt idx="2740">Indiana</cx:pt>
          <cx:pt idx="2741">Indiana</cx:pt>
          <cx:pt idx="2742">Indiana</cx:pt>
          <cx:pt idx="2743">Indiana</cx:pt>
          <cx:pt idx="2744">Indiana</cx:pt>
          <cx:pt idx="2745">Indiana</cx:pt>
          <cx:pt idx="2746">Indiana</cx:pt>
          <cx:pt idx="2747">Indiana</cx:pt>
          <cx:pt idx="2748">Indiana</cx:pt>
          <cx:pt idx="2749">Indiana</cx:pt>
          <cx:pt idx="2750">Indiana</cx:pt>
          <cx:pt idx="2751">Indiana</cx:pt>
          <cx:pt idx="2752">Indiana</cx:pt>
          <cx:pt idx="2753">Indiana</cx:pt>
          <cx:pt idx="2754">Indiana</cx:pt>
          <cx:pt idx="2755">Indiana</cx:pt>
          <cx:pt idx="2756">Indiana</cx:pt>
          <cx:pt idx="2757">Indiana</cx:pt>
          <cx:pt idx="2758">Indiana</cx:pt>
          <cx:pt idx="2759">Indiana</cx:pt>
          <cx:pt idx="2760">Indiana</cx:pt>
          <cx:pt idx="2761">Indiana</cx:pt>
          <cx:pt idx="2762">Indiana</cx:pt>
          <cx:pt idx="2763">Indiana</cx:pt>
          <cx:pt idx="2764">Indiana</cx:pt>
          <cx:pt idx="2765">Indiana</cx:pt>
          <cx:pt idx="2766">Indiana</cx:pt>
          <cx:pt idx="2767">Indiana</cx:pt>
          <cx:pt idx="2768">Indiana</cx:pt>
          <cx:pt idx="2769">Indiana</cx:pt>
          <cx:pt idx="2770">Indiana</cx:pt>
          <cx:pt idx="2771">Indiana</cx:pt>
          <cx:pt idx="2772">Indiana</cx:pt>
          <cx:pt idx="2773">Indiana</cx:pt>
          <cx:pt idx="2774">Indiana</cx:pt>
          <cx:pt idx="2775">Indiana</cx:pt>
          <cx:pt idx="2776">Indiana</cx:pt>
          <cx:pt idx="2777">Indiana</cx:pt>
          <cx:pt idx="2778">Indiana</cx:pt>
          <cx:pt idx="2779">Indiana</cx:pt>
          <cx:pt idx="2780">Indiana</cx:pt>
          <cx:pt idx="2781">Indiana</cx:pt>
          <cx:pt idx="2782">Indiana</cx:pt>
          <cx:pt idx="2783">Indiana</cx:pt>
          <cx:pt idx="2784">Indiana</cx:pt>
          <cx:pt idx="2785">Indiana</cx:pt>
          <cx:pt idx="2786">Indiana</cx:pt>
          <cx:pt idx="2787">Indiana</cx:pt>
          <cx:pt idx="2788">Indiana</cx:pt>
          <cx:pt idx="2789">Indiana</cx:pt>
          <cx:pt idx="2790">Indiana</cx:pt>
          <cx:pt idx="2791">Indiana</cx:pt>
          <cx:pt idx="2792">Indiana</cx:pt>
          <cx:pt idx="2793">Indiana</cx:pt>
          <cx:pt idx="2794">Indiana</cx:pt>
          <cx:pt idx="2795">Indiana</cx:pt>
          <cx:pt idx="2796">Indiana</cx:pt>
          <cx:pt idx="2797">Indiana</cx:pt>
          <cx:pt idx="2798">Indiana</cx:pt>
          <cx:pt idx="2799">Indiana</cx:pt>
          <cx:pt idx="2800">Indiana</cx:pt>
          <cx:pt idx="2801">Indiana</cx:pt>
          <cx:pt idx="2802">Indiana</cx:pt>
          <cx:pt idx="2803">Indiana</cx:pt>
          <cx:pt idx="2804">Indiana</cx:pt>
          <cx:pt idx="2805">Indiana</cx:pt>
          <cx:pt idx="2806">Indiana</cx:pt>
          <cx:pt idx="2807">Indiana</cx:pt>
          <cx:pt idx="2808">Indiana</cx:pt>
          <cx:pt idx="2809">Indiana</cx:pt>
          <cx:pt idx="2810">Indiana</cx:pt>
          <cx:pt idx="2811">Indiana</cx:pt>
          <cx:pt idx="2812">Indiana</cx:pt>
          <cx:pt idx="2813">Indiana</cx:pt>
          <cx:pt idx="2814">Indiana</cx:pt>
          <cx:pt idx="2815">Indiana</cx:pt>
          <cx:pt idx="2816">Indiana</cx:pt>
          <cx:pt idx="2817">Indiana</cx:pt>
          <cx:pt idx="2818">Indiana</cx:pt>
          <cx:pt idx="2819">Indiana</cx:pt>
          <cx:pt idx="2820">Indiana</cx:pt>
          <cx:pt idx="2821">Indiana</cx:pt>
          <cx:pt idx="2822">Indiana</cx:pt>
          <cx:pt idx="2823">Indiana</cx:pt>
          <cx:pt idx="2824">Indiana</cx:pt>
          <cx:pt idx="2825">Indiana</cx:pt>
          <cx:pt idx="2826">Indiana</cx:pt>
          <cx:pt idx="2827">Indiana</cx:pt>
          <cx:pt idx="2828">Indiana</cx:pt>
          <cx:pt idx="2829">Indiana</cx:pt>
          <cx:pt idx="2830">Indiana</cx:pt>
          <cx:pt idx="2831">Indiana</cx:pt>
          <cx:pt idx="2832">Indiana</cx:pt>
          <cx:pt idx="2833">Indiana</cx:pt>
          <cx:pt idx="2834">Indiana</cx:pt>
          <cx:pt idx="2835">Indiana</cx:pt>
          <cx:pt idx="2836">Indiana</cx:pt>
          <cx:pt idx="2837">Indiana</cx:pt>
          <cx:pt idx="2838">Indiana</cx:pt>
          <cx:pt idx="2839">Indiana</cx:pt>
          <cx:pt idx="2840">Indiana</cx:pt>
          <cx:pt idx="2841">Indiana</cx:pt>
          <cx:pt idx="2842">Indiana</cx:pt>
          <cx:pt idx="2843">Indiana</cx:pt>
          <cx:pt idx="2844">Indiana</cx:pt>
          <cx:pt idx="2845">Indiana</cx:pt>
          <cx:pt idx="2846">Indiana</cx:pt>
          <cx:pt idx="2847">Indiana</cx:pt>
          <cx:pt idx="2848">Indiana</cx:pt>
          <cx:pt idx="2849">Indiana</cx:pt>
          <cx:pt idx="2850">Indiana</cx:pt>
          <cx:pt idx="2851">Indiana</cx:pt>
          <cx:pt idx="2852">Indiana</cx:pt>
          <cx:pt idx="2853">Indiana</cx:pt>
          <cx:pt idx="2854">Indiana</cx:pt>
          <cx:pt idx="2855">Indiana</cx:pt>
          <cx:pt idx="2856">Indiana</cx:pt>
          <cx:pt idx="2857">Indiana</cx:pt>
          <cx:pt idx="2858">Indiana</cx:pt>
          <cx:pt idx="2859">Indiana</cx:pt>
          <cx:pt idx="2860">Indiana</cx:pt>
          <cx:pt idx="2861">Indiana</cx:pt>
          <cx:pt idx="2862">Indiana</cx:pt>
          <cx:pt idx="2863">Indiana</cx:pt>
          <cx:pt idx="2864">Indiana</cx:pt>
          <cx:pt idx="2865">Indiana</cx:pt>
          <cx:pt idx="2866">Indiana</cx:pt>
          <cx:pt idx="2867">Indiana</cx:pt>
          <cx:pt idx="2868">Indiana</cx:pt>
          <cx:pt idx="2869">Indiana</cx:pt>
          <cx:pt idx="2870">Indiana</cx:pt>
          <cx:pt idx="2871">Indiana</cx:pt>
          <cx:pt idx="2872">Indiana</cx:pt>
          <cx:pt idx="2873">Kansas</cx:pt>
          <cx:pt idx="2874">Kansas</cx:pt>
          <cx:pt idx="2875">Kansas</cx:pt>
          <cx:pt idx="2876">Kansas</cx:pt>
          <cx:pt idx="2877">Kansas</cx:pt>
          <cx:pt idx="2878">Kansas</cx:pt>
          <cx:pt idx="2879">Kansas</cx:pt>
          <cx:pt idx="2880">Kansas</cx:pt>
          <cx:pt idx="2881">Kansas</cx:pt>
          <cx:pt idx="2882">Kansas</cx:pt>
          <cx:pt idx="2883">Kansas</cx:pt>
          <cx:pt idx="2884">Kansas</cx:pt>
          <cx:pt idx="2885">Kansas</cx:pt>
          <cx:pt idx="2886">Kansas</cx:pt>
          <cx:pt idx="2887">Kansas</cx:pt>
          <cx:pt idx="2888">Kansas</cx:pt>
          <cx:pt idx="2889">Kansas</cx:pt>
          <cx:pt idx="2890">Kansas</cx:pt>
          <cx:pt idx="2891">Kansas</cx:pt>
          <cx:pt idx="2892">Kansas</cx:pt>
          <cx:pt idx="2893">Kansas</cx:pt>
          <cx:pt idx="2894">Kansas</cx:pt>
          <cx:pt idx="2895">Kansas</cx:pt>
          <cx:pt idx="2896">Kansas</cx:pt>
          <cx:pt idx="2897">Kansas</cx:pt>
          <cx:pt idx="2898">Kansas</cx:pt>
          <cx:pt idx="2899">Kansas</cx:pt>
          <cx:pt idx="2900">Kansas</cx:pt>
          <cx:pt idx="2901">Kansas</cx:pt>
          <cx:pt idx="2902">Kansas</cx:pt>
          <cx:pt idx="2903">Kansas</cx:pt>
          <cx:pt idx="2904">Kansas</cx:pt>
          <cx:pt idx="2905">Kansas</cx:pt>
          <cx:pt idx="2906">Kansas</cx:pt>
          <cx:pt idx="2907">Kansas</cx:pt>
          <cx:pt idx="2908">Kansas</cx:pt>
          <cx:pt idx="2909">Kansas</cx:pt>
          <cx:pt idx="2910">Kansas</cx:pt>
          <cx:pt idx="2911">Kansas</cx:pt>
          <cx:pt idx="2912">Kansas</cx:pt>
          <cx:pt idx="2913">Kansas</cx:pt>
          <cx:pt idx="2914">Kansas</cx:pt>
          <cx:pt idx="2915">Kansas</cx:pt>
          <cx:pt idx="2916">Kansas</cx:pt>
          <cx:pt idx="2917">Kansas</cx:pt>
          <cx:pt idx="2918">Kansas</cx:pt>
          <cx:pt idx="2919">Kansas</cx:pt>
          <cx:pt idx="2920">Kansas</cx:pt>
          <cx:pt idx="2921">Kansas</cx:pt>
          <cx:pt idx="2922">Kansas</cx:pt>
          <cx:pt idx="2923">Kansas</cx:pt>
          <cx:pt idx="2924">Kansas</cx:pt>
          <cx:pt idx="2925">Kansas</cx:pt>
          <cx:pt idx="2926">Kansas</cx:pt>
          <cx:pt idx="2927">Kansas</cx:pt>
          <cx:pt idx="2928">Kansas</cx:pt>
          <cx:pt idx="2929">Kansas</cx:pt>
          <cx:pt idx="2930">Kansas</cx:pt>
          <cx:pt idx="2931">Kansas</cx:pt>
          <cx:pt idx="2932">Kansas</cx:pt>
          <cx:pt idx="2933">Kansas</cx:pt>
          <cx:pt idx="2934">Kansas</cx:pt>
          <cx:pt idx="2935">Kansas</cx:pt>
          <cx:pt idx="2936">Kansas</cx:pt>
          <cx:pt idx="2937">Kentucky</cx:pt>
          <cx:pt idx="2938">Kentucky</cx:pt>
          <cx:pt idx="2939">Kentucky</cx:pt>
          <cx:pt idx="2940">Kentucky</cx:pt>
          <cx:pt idx="2941">Kentucky</cx:pt>
          <cx:pt idx="2942">Kentucky</cx:pt>
          <cx:pt idx="2943">Kentucky</cx:pt>
          <cx:pt idx="2944">Kentucky</cx:pt>
          <cx:pt idx="2945">Kentucky</cx:pt>
          <cx:pt idx="2946">Kentucky</cx:pt>
          <cx:pt idx="2947">Kentucky</cx:pt>
          <cx:pt idx="2948">Kentucky</cx:pt>
          <cx:pt idx="2949">Kentucky</cx:pt>
          <cx:pt idx="2950">Kentucky</cx:pt>
          <cx:pt idx="2951">Kentucky</cx:pt>
          <cx:pt idx="2952">Kentucky</cx:pt>
          <cx:pt idx="2953">Kentucky</cx:pt>
          <cx:pt idx="2954">Kentucky</cx:pt>
          <cx:pt idx="2955">Kentucky</cx:pt>
          <cx:pt idx="2956">Kentucky</cx:pt>
          <cx:pt idx="2957">Kentucky</cx:pt>
          <cx:pt idx="2958">Kentucky</cx:pt>
          <cx:pt idx="2959">Kentucky</cx:pt>
          <cx:pt idx="2960">Kentucky</cx:pt>
          <cx:pt idx="2961">Kentucky</cx:pt>
          <cx:pt idx="2962">Kentucky</cx:pt>
          <cx:pt idx="2963">Kentucky</cx:pt>
          <cx:pt idx="2964">Kentucky</cx:pt>
          <cx:pt idx="2965">Kentucky</cx:pt>
          <cx:pt idx="2966">Kentucky</cx:pt>
          <cx:pt idx="2967">Kentucky</cx:pt>
          <cx:pt idx="2968">Kentucky</cx:pt>
          <cx:pt idx="2969">Kentucky</cx:pt>
          <cx:pt idx="2970">Kentucky</cx:pt>
          <cx:pt idx="2971">Kentucky</cx:pt>
          <cx:pt idx="2972">Kentucky</cx:pt>
          <cx:pt idx="2973">Kentucky</cx:pt>
          <cx:pt idx="2974">Kentucky</cx:pt>
          <cx:pt idx="2975">Kentucky</cx:pt>
          <cx:pt idx="2976">Kentucky</cx:pt>
          <cx:pt idx="2977">Kentucky</cx:pt>
          <cx:pt idx="2978">Kentucky</cx:pt>
          <cx:pt idx="2979">Kentucky</cx:pt>
          <cx:pt idx="2980">Kentucky</cx:pt>
          <cx:pt idx="2981">Kentucky</cx:pt>
          <cx:pt idx="2982">Kentucky</cx:pt>
          <cx:pt idx="2983">Kentucky</cx:pt>
          <cx:pt idx="2984">Kentucky</cx:pt>
          <cx:pt idx="2985">Kentucky</cx:pt>
          <cx:pt idx="2986">Kentucky</cx:pt>
          <cx:pt idx="2987">Kentucky</cx:pt>
          <cx:pt idx="2988">Kentucky</cx:pt>
          <cx:pt idx="2989">Kentucky</cx:pt>
          <cx:pt idx="2990">Kentucky</cx:pt>
          <cx:pt idx="2991">Kentucky</cx:pt>
          <cx:pt idx="2992">Kentucky</cx:pt>
          <cx:pt idx="2993">Kentucky</cx:pt>
          <cx:pt idx="2994">Kentucky</cx:pt>
          <cx:pt idx="2995">Kentucky</cx:pt>
          <cx:pt idx="2996">Kentucky</cx:pt>
          <cx:pt idx="2997">Kentucky</cx:pt>
          <cx:pt idx="2998">Kentucky</cx:pt>
          <cx:pt idx="2999">Kentucky</cx:pt>
          <cx:pt idx="3000">Kentucky</cx:pt>
          <cx:pt idx="3001">Kentucky</cx:pt>
          <cx:pt idx="3002">Kentucky</cx:pt>
          <cx:pt idx="3003">Kentucky</cx:pt>
          <cx:pt idx="3004">Kentucky</cx:pt>
          <cx:pt idx="3005">Kentucky</cx:pt>
          <cx:pt idx="3006">Kentucky</cx:pt>
          <cx:pt idx="3007">Kentucky</cx:pt>
          <cx:pt idx="3008">Kentucky</cx:pt>
          <cx:pt idx="3009">Kentucky</cx:pt>
          <cx:pt idx="3010">Kentucky</cx:pt>
          <cx:pt idx="3011">Kentucky</cx:pt>
          <cx:pt idx="3012">Kentucky</cx:pt>
          <cx:pt idx="3013">Kentucky</cx:pt>
          <cx:pt idx="3014">Kentucky</cx:pt>
          <cx:pt idx="3015">Kentucky</cx:pt>
          <cx:pt idx="3016">Kentucky</cx:pt>
          <cx:pt idx="3017">Kentucky</cx:pt>
          <cx:pt idx="3018">Kentucky</cx:pt>
          <cx:pt idx="3019">Kentucky</cx:pt>
          <cx:pt idx="3020">Kentucky</cx:pt>
          <cx:pt idx="3021">Kentucky</cx:pt>
          <cx:pt idx="3022">Kentucky</cx:pt>
          <cx:pt idx="3023">Kentucky</cx:pt>
          <cx:pt idx="3024">Kentucky</cx:pt>
          <cx:pt idx="3025">Kentucky</cx:pt>
          <cx:pt idx="3026">Kentucky</cx:pt>
          <cx:pt idx="3027">Kentucky</cx:pt>
          <cx:pt idx="3028">Kentucky</cx:pt>
          <cx:pt idx="3029">Kentucky</cx:pt>
          <cx:pt idx="3030">Kentucky</cx:pt>
          <cx:pt idx="3031">Kentucky</cx:pt>
          <cx:pt idx="3032">Kentucky</cx:pt>
          <cx:pt idx="3033">Kentucky</cx:pt>
          <cx:pt idx="3034">Kentucky</cx:pt>
          <cx:pt idx="3035">Kentucky</cx:pt>
          <cx:pt idx="3036">Kentucky</cx:pt>
          <cx:pt idx="3037">Kentucky</cx:pt>
          <cx:pt idx="3038">Kentucky</cx:pt>
          <cx:pt idx="3039">Kentucky</cx:pt>
          <cx:pt idx="3040">Kentucky</cx:pt>
          <cx:pt idx="3041">Kentucky</cx:pt>
          <cx:pt idx="3042">Kentucky</cx:pt>
          <cx:pt idx="3043">Kentucky</cx:pt>
          <cx:pt idx="3044">Kentucky</cx:pt>
          <cx:pt idx="3045">Kentucky</cx:pt>
          <cx:pt idx="3046">Kentucky</cx:pt>
          <cx:pt idx="3047">Kentucky</cx:pt>
          <cx:pt idx="3048">Kentucky</cx:pt>
          <cx:pt idx="3049">Kentucky</cx:pt>
          <cx:pt idx="3050">Kentucky</cx:pt>
          <cx:pt idx="3051">Kentucky</cx:pt>
          <cx:pt idx="3052">Kentucky</cx:pt>
          <cx:pt idx="3053">Kentucky</cx:pt>
          <cx:pt idx="3054">Kentucky</cx:pt>
          <cx:pt idx="3055">Kentucky</cx:pt>
          <cx:pt idx="3056">Kentucky</cx:pt>
          <cx:pt idx="3057">Kentucky</cx:pt>
          <cx:pt idx="3058">Kentucky</cx:pt>
          <cx:pt idx="3059">Kentucky</cx:pt>
          <cx:pt idx="3060">Kentucky</cx:pt>
          <cx:pt idx="3061">Kentucky</cx:pt>
          <cx:pt idx="3062">Louisiana</cx:pt>
          <cx:pt idx="3063">Louisiana</cx:pt>
          <cx:pt idx="3064">Louisiana</cx:pt>
          <cx:pt idx="3065">Louisiana</cx:pt>
          <cx:pt idx="3066">Louisiana</cx:pt>
          <cx:pt idx="3067">Louisiana</cx:pt>
          <cx:pt idx="3068">Louisiana</cx:pt>
          <cx:pt idx="3069">Louisiana</cx:pt>
          <cx:pt idx="3070">Louisiana</cx:pt>
          <cx:pt idx="3071">Louisiana</cx:pt>
          <cx:pt idx="3072">Louisiana</cx:pt>
          <cx:pt idx="3073">Louisiana</cx:pt>
          <cx:pt idx="3074">Louisiana</cx:pt>
          <cx:pt idx="3075">Louisiana</cx:pt>
          <cx:pt idx="3076">Louisiana</cx:pt>
          <cx:pt idx="3077">Louisiana</cx:pt>
          <cx:pt idx="3078">Louisiana</cx:pt>
          <cx:pt idx="3079">Louisiana</cx:pt>
          <cx:pt idx="3080">Louisiana</cx:pt>
          <cx:pt idx="3081">Louisiana</cx:pt>
          <cx:pt idx="3082">Louisiana</cx:pt>
          <cx:pt idx="3083">Louisiana</cx:pt>
          <cx:pt idx="3084">Louisiana</cx:pt>
          <cx:pt idx="3085">Louisiana</cx:pt>
          <cx:pt idx="3086">Louisiana</cx:pt>
          <cx:pt idx="3087">Louisiana</cx:pt>
          <cx:pt idx="3088">Louisiana</cx:pt>
          <cx:pt idx="3089">Louisiana</cx:pt>
          <cx:pt idx="3090">Louisiana</cx:pt>
          <cx:pt idx="3091">Louisiana</cx:pt>
          <cx:pt idx="3092">Louisiana</cx:pt>
          <cx:pt idx="3093">Louisiana</cx:pt>
          <cx:pt idx="3094">Louisiana</cx:pt>
          <cx:pt idx="3095">Louisiana</cx:pt>
          <cx:pt idx="3096">Louisiana</cx:pt>
          <cx:pt idx="3097">Louisiana</cx:pt>
          <cx:pt idx="3098">Louisiana</cx:pt>
          <cx:pt idx="3099">Louisiana</cx:pt>
          <cx:pt idx="3100">Louisiana</cx:pt>
          <cx:pt idx="3101">Louisiana</cx:pt>
          <cx:pt idx="3102">Louisiana</cx:pt>
          <cx:pt idx="3103">Louisiana</cx:pt>
          <cx:pt idx="3104">Louisiana</cx:pt>
          <cx:pt idx="3105">Louisiana</cx:pt>
          <cx:pt idx="3106">Louisiana</cx:pt>
          <cx:pt idx="3107">Louisiana</cx:pt>
          <cx:pt idx="3108">Louisiana</cx:pt>
          <cx:pt idx="3109">Louisiana</cx:pt>
          <cx:pt idx="3110">Louisiana</cx:pt>
          <cx:pt idx="3111">Louisiana</cx:pt>
          <cx:pt idx="3112">Louisiana</cx:pt>
          <cx:pt idx="3113">Louisiana</cx:pt>
          <cx:pt idx="3114">Louisiana</cx:pt>
          <cx:pt idx="3115">Louisiana</cx:pt>
          <cx:pt idx="3116">Louisiana</cx:pt>
          <cx:pt idx="3117">Louisiana</cx:pt>
          <cx:pt idx="3118">Louisiana</cx:pt>
          <cx:pt idx="3119">Louisiana</cx:pt>
          <cx:pt idx="3120">Louisiana</cx:pt>
          <cx:pt idx="3121">Louisiana</cx:pt>
          <cx:pt idx="3122">Louisiana</cx:pt>
          <cx:pt idx="3123">Louisiana</cx:pt>
          <cx:pt idx="3124">Louisiana</cx:pt>
          <cx:pt idx="3125">Louisiana</cx:pt>
          <cx:pt idx="3126">Louisiana</cx:pt>
          <cx:pt idx="3127">Louisiana</cx:pt>
          <cx:pt idx="3128">Louisiana</cx:pt>
          <cx:pt idx="3129">Louisiana</cx:pt>
          <cx:pt idx="3130">Louisiana</cx:pt>
          <cx:pt idx="3131">Louisiana</cx:pt>
          <cx:pt idx="3132">Louisiana</cx:pt>
          <cx:pt idx="3133">Louisiana</cx:pt>
          <cx:pt idx="3134">Louisiana</cx:pt>
          <cx:pt idx="3135">Louisiana</cx:pt>
          <cx:pt idx="3136">Louisiana</cx:pt>
          <cx:pt idx="3137">Louisiana</cx:pt>
          <cx:pt idx="3138">Louisiana</cx:pt>
          <cx:pt idx="3139">Louisiana</cx:pt>
          <cx:pt idx="3140">Louisiana</cx:pt>
          <cx:pt idx="3141">Louisiana</cx:pt>
          <cx:pt idx="3142">Louisiana</cx:pt>
          <cx:pt idx="3143">Louisiana</cx:pt>
          <cx:pt idx="3144">Louisiana</cx:pt>
          <cx:pt idx="3145">Louisiana</cx:pt>
          <cx:pt idx="3146">Louisiana</cx:pt>
          <cx:pt idx="3147">Louisiana</cx:pt>
          <cx:pt idx="3148">Louisiana</cx:pt>
          <cx:pt idx="3149">Louisiana</cx:pt>
          <cx:pt idx="3150">Louisiana</cx:pt>
          <cx:pt idx="3151">Louisiana</cx:pt>
          <cx:pt idx="3152">Louisiana</cx:pt>
          <cx:pt idx="3153">Louisiana</cx:pt>
          <cx:pt idx="3154">Louisiana</cx:pt>
          <cx:pt idx="3155">Louisiana</cx:pt>
          <cx:pt idx="3156">Louisiana</cx:pt>
          <cx:pt idx="3157">Louisiana</cx:pt>
          <cx:pt idx="3158">Louisiana</cx:pt>
          <cx:pt idx="3159">Louisiana</cx:pt>
          <cx:pt idx="3160">Louisiana</cx:pt>
          <cx:pt idx="3161">Louisiana</cx:pt>
          <cx:pt idx="3162">Louisiana</cx:pt>
          <cx:pt idx="3163">Louisiana</cx:pt>
          <cx:pt idx="3164">Louisiana</cx:pt>
          <cx:pt idx="3165">Louisiana</cx:pt>
          <cx:pt idx="3166">Louisiana</cx:pt>
          <cx:pt idx="3167">Louisiana</cx:pt>
          <cx:pt idx="3168">Louisiana</cx:pt>
          <cx:pt idx="3169">Louisiana</cx:pt>
          <cx:pt idx="3170">Louisiana</cx:pt>
          <cx:pt idx="3171">Louisiana</cx:pt>
          <cx:pt idx="3172">Louisiana</cx:pt>
          <cx:pt idx="3173">Louisiana</cx:pt>
          <cx:pt idx="3174">Louisiana</cx:pt>
          <cx:pt idx="3175">Louisiana</cx:pt>
          <cx:pt idx="3176">Louisiana</cx:pt>
          <cx:pt idx="3177">Louisiana</cx:pt>
          <cx:pt idx="3178">Louisiana</cx:pt>
          <cx:pt idx="3179">Louisiana</cx:pt>
          <cx:pt idx="3180">Louisiana</cx:pt>
          <cx:pt idx="3181">Louisiana</cx:pt>
          <cx:pt idx="3182">Louisiana</cx:pt>
          <cx:pt idx="3183">Louisiana</cx:pt>
          <cx:pt idx="3184">Louisiana</cx:pt>
          <cx:pt idx="3185">Louisiana</cx:pt>
          <cx:pt idx="3186">Louisiana</cx:pt>
          <cx:pt idx="3187">Louisiana</cx:pt>
          <cx:pt idx="3188">Louisiana</cx:pt>
          <cx:pt idx="3189">Louisiana</cx:pt>
          <cx:pt idx="3190">Louisiana</cx:pt>
          <cx:pt idx="3191">Louisiana</cx:pt>
          <cx:pt idx="3192">Louisiana</cx:pt>
          <cx:pt idx="3193">Louisiana</cx:pt>
          <cx:pt idx="3194">Louisiana</cx:pt>
          <cx:pt idx="3195">Louisiana</cx:pt>
          <cx:pt idx="3196">Louisiana</cx:pt>
          <cx:pt idx="3197">Louisiana</cx:pt>
          <cx:pt idx="3198">Louisiana</cx:pt>
          <cx:pt idx="3199">Louisiana</cx:pt>
          <cx:pt idx="3200">Louisiana</cx:pt>
          <cx:pt idx="3201">Louisiana</cx:pt>
          <cx:pt idx="3202">Louisiana</cx:pt>
          <cx:pt idx="3203">Louisiana</cx:pt>
          <cx:pt idx="3204">Louisiana</cx:pt>
          <cx:pt idx="3205">Louisiana</cx:pt>
          <cx:pt idx="3206">Louisiana</cx:pt>
          <cx:pt idx="3207">Louisiana</cx:pt>
          <cx:pt idx="3208">Louisiana</cx:pt>
          <cx:pt idx="3209">Louisiana</cx:pt>
          <cx:pt idx="3210">Louisiana</cx:pt>
          <cx:pt idx="3211">Louisiana</cx:pt>
          <cx:pt idx="3212">Louisiana</cx:pt>
          <cx:pt idx="3213">Louisiana</cx:pt>
          <cx:pt idx="3214">Louisiana</cx:pt>
          <cx:pt idx="3215">Louisiana</cx:pt>
          <cx:pt idx="3216">Louisiana</cx:pt>
          <cx:pt idx="3217">Louisiana</cx:pt>
          <cx:pt idx="3218">Louisiana</cx:pt>
          <cx:pt idx="3219">Louisiana</cx:pt>
          <cx:pt idx="3220">Louisiana</cx:pt>
          <cx:pt idx="3221">Louisiana</cx:pt>
          <cx:pt idx="3222">Louisiana</cx:pt>
          <cx:pt idx="3223">Louisiana</cx:pt>
          <cx:pt idx="3224">Louisiana</cx:pt>
          <cx:pt idx="3225">Louisiana</cx:pt>
          <cx:pt idx="3226">Louisiana</cx:pt>
          <cx:pt idx="3227">Louisiana</cx:pt>
          <cx:pt idx="3228">Louisiana</cx:pt>
          <cx:pt idx="3229">Louisiana</cx:pt>
          <cx:pt idx="3230">Louisiana</cx:pt>
          <cx:pt idx="3231">Louisiana</cx:pt>
          <cx:pt idx="3232">Louisiana</cx:pt>
          <cx:pt idx="3233">Louisiana</cx:pt>
          <cx:pt idx="3234">Louisiana</cx:pt>
          <cx:pt idx="3235">Louisiana</cx:pt>
          <cx:pt idx="3236">Louisiana</cx:pt>
          <cx:pt idx="3237">Louisiana</cx:pt>
          <cx:pt idx="3238">Louisiana</cx:pt>
          <cx:pt idx="3239">Louisiana</cx:pt>
          <cx:pt idx="3240">Louisiana</cx:pt>
          <cx:pt idx="3241">Louisiana</cx:pt>
          <cx:pt idx="3242">Louisiana</cx:pt>
          <cx:pt idx="3243">Louisiana</cx:pt>
          <cx:pt idx="3244">Louisiana</cx:pt>
          <cx:pt idx="3245">Louisiana</cx:pt>
          <cx:pt idx="3246">Louisiana</cx:pt>
          <cx:pt idx="3247">Louisiana</cx:pt>
          <cx:pt idx="3248">Louisiana</cx:pt>
          <cx:pt idx="3249">Louisiana</cx:pt>
          <cx:pt idx="3250">Louisiana</cx:pt>
          <cx:pt idx="3251">Massachusetts</cx:pt>
          <cx:pt idx="3252">Massachusetts</cx:pt>
          <cx:pt idx="3253">Massachusetts</cx:pt>
          <cx:pt idx="3254">Massachusetts</cx:pt>
          <cx:pt idx="3255">Massachusetts</cx:pt>
          <cx:pt idx="3256">Massachusetts</cx:pt>
          <cx:pt idx="3257">Massachusetts</cx:pt>
          <cx:pt idx="3258">Massachusetts</cx:pt>
          <cx:pt idx="3259">Massachusetts</cx:pt>
          <cx:pt idx="3260">Massachusetts</cx:pt>
          <cx:pt idx="3261">Massachusetts</cx:pt>
          <cx:pt idx="3262">Massachusetts</cx:pt>
          <cx:pt idx="3263">Massachusetts</cx:pt>
          <cx:pt idx="3264">Massachusetts</cx:pt>
          <cx:pt idx="3265">Massachusetts</cx:pt>
          <cx:pt idx="3266">Massachusetts</cx:pt>
          <cx:pt idx="3267">Massachusetts</cx:pt>
          <cx:pt idx="3268">Massachusetts</cx:pt>
          <cx:pt idx="3269">Massachusetts</cx:pt>
          <cx:pt idx="3270">Massachusetts</cx:pt>
          <cx:pt idx="3271">Massachusetts</cx:pt>
          <cx:pt idx="3272">Massachusetts</cx:pt>
          <cx:pt idx="3273">Massachusetts</cx:pt>
          <cx:pt idx="3274">Massachusetts</cx:pt>
          <cx:pt idx="3275">Massachusetts</cx:pt>
          <cx:pt idx="3276">Massachusetts</cx:pt>
          <cx:pt idx="3277">Massachusetts</cx:pt>
          <cx:pt idx="3278">Massachusetts</cx:pt>
          <cx:pt idx="3279">Massachusetts</cx:pt>
          <cx:pt idx="3280">Massachusetts</cx:pt>
          <cx:pt idx="3281">Massachusetts</cx:pt>
          <cx:pt idx="3282">Massachusetts</cx:pt>
          <cx:pt idx="3283">Massachusetts</cx:pt>
          <cx:pt idx="3284">Massachusetts</cx:pt>
          <cx:pt idx="3285">Massachusetts</cx:pt>
          <cx:pt idx="3286">Massachusetts</cx:pt>
          <cx:pt idx="3287">Massachusetts</cx:pt>
          <cx:pt idx="3288">Massachusetts</cx:pt>
          <cx:pt idx="3289">Massachusetts</cx:pt>
          <cx:pt idx="3290">Massachusetts</cx:pt>
          <cx:pt idx="3291">Massachusetts</cx:pt>
          <cx:pt idx="3292">Massachusetts</cx:pt>
          <cx:pt idx="3293">Massachusetts</cx:pt>
          <cx:pt idx="3294">Massachusetts</cx:pt>
          <cx:pt idx="3295">Massachusetts</cx:pt>
          <cx:pt idx="3296">Massachusetts</cx:pt>
          <cx:pt idx="3297">Massachusetts</cx:pt>
          <cx:pt idx="3298">Massachusetts</cx:pt>
          <cx:pt idx="3299">Massachusetts</cx:pt>
          <cx:pt idx="3300">Massachusetts</cx:pt>
          <cx:pt idx="3301">Massachusetts</cx:pt>
          <cx:pt idx="3302">Massachusetts</cx:pt>
          <cx:pt idx="3303">Massachusetts</cx:pt>
          <cx:pt idx="3304">Massachusetts</cx:pt>
          <cx:pt idx="3305">Massachusetts</cx:pt>
          <cx:pt idx="3306">Massachusetts</cx:pt>
          <cx:pt idx="3307">Massachusetts</cx:pt>
          <cx:pt idx="3308">Massachusetts</cx:pt>
          <cx:pt idx="3309">Massachusetts</cx:pt>
          <cx:pt idx="3310">Massachusetts</cx:pt>
          <cx:pt idx="3311">Massachusetts</cx:pt>
          <cx:pt idx="3312">Massachusetts</cx:pt>
          <cx:pt idx="3313">Massachusetts</cx:pt>
          <cx:pt idx="3314">Massachusetts</cx:pt>
          <cx:pt idx="3315">Massachusetts</cx:pt>
          <cx:pt idx="3316">Massachusetts</cx:pt>
          <cx:pt idx="3317">Massachusetts</cx:pt>
          <cx:pt idx="3318">Massachusetts</cx:pt>
          <cx:pt idx="3319">Massachusetts</cx:pt>
          <cx:pt idx="3320">Massachusetts</cx:pt>
          <cx:pt idx="3321">Massachusetts</cx:pt>
          <cx:pt idx="3322">Massachusetts</cx:pt>
          <cx:pt idx="3323">Massachusetts</cx:pt>
          <cx:pt idx="3324">Massachusetts</cx:pt>
          <cx:pt idx="3325">Massachusetts</cx:pt>
          <cx:pt idx="3326">Massachusetts</cx:pt>
          <cx:pt idx="3327">Massachusetts</cx:pt>
          <cx:pt idx="3328">Massachusetts</cx:pt>
          <cx:pt idx="3329">Massachusetts</cx:pt>
          <cx:pt idx="3330">Massachusetts</cx:pt>
          <cx:pt idx="3331">Massachusetts</cx:pt>
          <cx:pt idx="3332">Massachusetts</cx:pt>
          <cx:pt idx="3333">Massachusetts</cx:pt>
          <cx:pt idx="3334">Massachusetts</cx:pt>
          <cx:pt idx="3335">Massachusetts</cx:pt>
          <cx:pt idx="3336">Massachusetts</cx:pt>
          <cx:pt idx="3337">Massachusetts</cx:pt>
          <cx:pt idx="3338">Maryland</cx:pt>
          <cx:pt idx="3339">Maryland</cx:pt>
          <cx:pt idx="3340">Maryland</cx:pt>
          <cx:pt idx="3341">Maryland</cx:pt>
          <cx:pt idx="3342">Maryland</cx:pt>
          <cx:pt idx="3343">Maryland</cx:pt>
          <cx:pt idx="3344">Maryland</cx:pt>
          <cx:pt idx="3345">Maryland</cx:pt>
          <cx:pt idx="3346">Maryland</cx:pt>
          <cx:pt idx="3347">Maryland</cx:pt>
          <cx:pt idx="3348">Maryland</cx:pt>
          <cx:pt idx="3349">Maryland</cx:pt>
          <cx:pt idx="3350">Maryland</cx:pt>
          <cx:pt idx="3351">Maryland</cx:pt>
          <cx:pt idx="3352">Maryland</cx:pt>
          <cx:pt idx="3353">Maryland</cx:pt>
          <cx:pt idx="3354">Maryland</cx:pt>
          <cx:pt idx="3355">Maryland</cx:pt>
          <cx:pt idx="3356">Maryland</cx:pt>
          <cx:pt idx="3357">Maryland</cx:pt>
          <cx:pt idx="3358">Maryland</cx:pt>
          <cx:pt idx="3359">Maryland</cx:pt>
          <cx:pt idx="3360">Maryland</cx:pt>
          <cx:pt idx="3361">Maryland</cx:pt>
          <cx:pt idx="3362">Maryland</cx:pt>
          <cx:pt idx="3363">Maryland</cx:pt>
          <cx:pt idx="3364">Maryland</cx:pt>
          <cx:pt idx="3365">Maryland</cx:pt>
          <cx:pt idx="3366">Maryland</cx:pt>
          <cx:pt idx="3367">Maryland</cx:pt>
          <cx:pt idx="3368">Maryland</cx:pt>
          <cx:pt idx="3369">Maryland</cx:pt>
          <cx:pt idx="3370">Maryland</cx:pt>
          <cx:pt idx="3371">Maryland</cx:pt>
          <cx:pt idx="3372">Maryland</cx:pt>
          <cx:pt idx="3373">Maryland</cx:pt>
          <cx:pt idx="3374">Maryland</cx:pt>
          <cx:pt idx="3375">Maryland</cx:pt>
          <cx:pt idx="3376">Maryland</cx:pt>
          <cx:pt idx="3377">Maryland</cx:pt>
          <cx:pt idx="3378">Maryland</cx:pt>
          <cx:pt idx="3379">Maryland</cx:pt>
          <cx:pt idx="3380">Maryland</cx:pt>
          <cx:pt idx="3381">Maryland</cx:pt>
          <cx:pt idx="3382">Maryland</cx:pt>
          <cx:pt idx="3383">Maryland</cx:pt>
          <cx:pt idx="3384">Maryland</cx:pt>
          <cx:pt idx="3385">Maryland</cx:pt>
          <cx:pt idx="3386">Maryland</cx:pt>
          <cx:pt idx="3387">Maryland</cx:pt>
          <cx:pt idx="3388">Maryland</cx:pt>
          <cx:pt idx="3389">Maryland</cx:pt>
          <cx:pt idx="3390">Maryland</cx:pt>
          <cx:pt idx="3391">Maryland</cx:pt>
          <cx:pt idx="3392">Maryland</cx:pt>
          <cx:pt idx="3393">Maryland</cx:pt>
          <cx:pt idx="3394">Maryland</cx:pt>
          <cx:pt idx="3395">Maryland</cx:pt>
          <cx:pt idx="3396">Maryland</cx:pt>
          <cx:pt idx="3397">Maryland</cx:pt>
          <cx:pt idx="3398">Maryland</cx:pt>
          <cx:pt idx="3399">Maryland</cx:pt>
          <cx:pt idx="3400">Maryland</cx:pt>
          <cx:pt idx="3401">Maryland</cx:pt>
          <cx:pt idx="3402">Maryland</cx:pt>
          <cx:pt idx="3403">Maryland</cx:pt>
          <cx:pt idx="3404">Maryland</cx:pt>
          <cx:pt idx="3405">Maryland</cx:pt>
          <cx:pt idx="3406">Maryland</cx:pt>
          <cx:pt idx="3407">Maryland</cx:pt>
          <cx:pt idx="3408">Maryland</cx:pt>
          <cx:pt idx="3409">Maryland</cx:pt>
          <cx:pt idx="3410">Maryland</cx:pt>
          <cx:pt idx="3411">Maryland</cx:pt>
          <cx:pt idx="3412">Maryland</cx:pt>
          <cx:pt idx="3413">Maryland</cx:pt>
          <cx:pt idx="3414">Maryland</cx:pt>
          <cx:pt idx="3415">Maryland</cx:pt>
          <cx:pt idx="3416">Maryland</cx:pt>
          <cx:pt idx="3417">Maryland</cx:pt>
          <cx:pt idx="3418">Maryland</cx:pt>
          <cx:pt idx="3419">Maryland</cx:pt>
          <cx:pt idx="3420">Maryland</cx:pt>
          <cx:pt idx="3421">Maryland</cx:pt>
          <cx:pt idx="3422">Maryland</cx:pt>
          <cx:pt idx="3423">Maryland</cx:pt>
          <cx:pt idx="3424">Maryland</cx:pt>
          <cx:pt idx="3425">Maryland</cx:pt>
          <cx:pt idx="3426">Maryland</cx:pt>
          <cx:pt idx="3427">Maryland</cx:pt>
          <cx:pt idx="3428">Maryland</cx:pt>
          <cx:pt idx="3429">Maryland</cx:pt>
          <cx:pt idx="3430">Maryland</cx:pt>
          <cx:pt idx="3431">Maryland</cx:pt>
          <cx:pt idx="3432">Maryland</cx:pt>
          <cx:pt idx="3433">Maryland</cx:pt>
          <cx:pt idx="3434">Maryland</cx:pt>
          <cx:pt idx="3435">Maryland</cx:pt>
          <cx:pt idx="3436">Maryland</cx:pt>
          <cx:pt idx="3437">Maryland</cx:pt>
          <cx:pt idx="3438">Maryland</cx:pt>
          <cx:pt idx="3439">Maryland</cx:pt>
          <cx:pt idx="3440">Maryland</cx:pt>
          <cx:pt idx="3441">Maryland</cx:pt>
          <cx:pt idx="3442">Maryland</cx:pt>
          <cx:pt idx="3443">Maryland</cx:pt>
          <cx:pt idx="3444">Maryland</cx:pt>
          <cx:pt idx="3445">Maryland</cx:pt>
          <cx:pt idx="3446">Maryland</cx:pt>
          <cx:pt idx="3447">Maryland</cx:pt>
          <cx:pt idx="3448">Maryland</cx:pt>
          <cx:pt idx="3449">Maryland</cx:pt>
          <cx:pt idx="3450">Maryland</cx:pt>
          <cx:pt idx="3451">Maryland</cx:pt>
          <cx:pt idx="3452">Maryland</cx:pt>
          <cx:pt idx="3453">Maryland</cx:pt>
          <cx:pt idx="3454">Maryland</cx:pt>
          <cx:pt idx="3455">Maryland</cx:pt>
          <cx:pt idx="3456">Maryland</cx:pt>
          <cx:pt idx="3457">Maryland</cx:pt>
          <cx:pt idx="3458">Maryland</cx:pt>
          <cx:pt idx="3459">Maryland</cx:pt>
          <cx:pt idx="3460">Maryland</cx:pt>
          <cx:pt idx="3461">Maryland</cx:pt>
          <cx:pt idx="3462">Maryland</cx:pt>
          <cx:pt idx="3463">Maryland</cx:pt>
          <cx:pt idx="3464">Maryland</cx:pt>
          <cx:pt idx="3465">Maryland</cx:pt>
          <cx:pt idx="3466">Maryland</cx:pt>
          <cx:pt idx="3467">Maryland</cx:pt>
          <cx:pt idx="3468">Maryland</cx:pt>
          <cx:pt idx="3469">Maryland</cx:pt>
          <cx:pt idx="3470">Maryland</cx:pt>
          <cx:pt idx="3471">Maryland</cx:pt>
          <cx:pt idx="3472">Maryland</cx:pt>
          <cx:pt idx="3473">Maryland</cx:pt>
          <cx:pt idx="3474">Maryland</cx:pt>
          <cx:pt idx="3475">Maryland</cx:pt>
          <cx:pt idx="3476">Maryland</cx:pt>
          <cx:pt idx="3477">Maryland</cx:pt>
          <cx:pt idx="3478">Maryland</cx:pt>
          <cx:pt idx="3479">Maryland</cx:pt>
          <cx:pt idx="3480">Maryland</cx:pt>
          <cx:pt idx="3481">Maryland</cx:pt>
          <cx:pt idx="3482">Maryland</cx:pt>
          <cx:pt idx="3483">Maryland</cx:pt>
          <cx:pt idx="3484">Maryland</cx:pt>
          <cx:pt idx="3485">Maryland</cx:pt>
          <cx:pt idx="3486">Maryland</cx:pt>
          <cx:pt idx="3487">Maryland</cx:pt>
          <cx:pt idx="3488">Maryland</cx:pt>
          <cx:pt idx="3489">Maryland</cx:pt>
          <cx:pt idx="3490">Maryland</cx:pt>
          <cx:pt idx="3491">Maryland</cx:pt>
          <cx:pt idx="3492">Maryland</cx:pt>
          <cx:pt idx="3493">Maryland</cx:pt>
          <cx:pt idx="3494">Maryland</cx:pt>
          <cx:pt idx="3495">Maryland</cx:pt>
          <cx:pt idx="3496">Maryland</cx:pt>
          <cx:pt idx="3497">Maryland</cx:pt>
          <cx:pt idx="3498">Maryland</cx:pt>
          <cx:pt idx="3499">Maryland</cx:pt>
          <cx:pt idx="3500">Maryland</cx:pt>
          <cx:pt idx="3501">Maryland</cx:pt>
          <cx:pt idx="3502">Maryland</cx:pt>
          <cx:pt idx="3503">Maryland</cx:pt>
          <cx:pt idx="3504">Maryland</cx:pt>
          <cx:pt idx="3505">Maryland</cx:pt>
          <cx:pt idx="3506">Maryland</cx:pt>
          <cx:pt idx="3507">Maryland</cx:pt>
          <cx:pt idx="3508">Maryland</cx:pt>
          <cx:pt idx="3509">Maryland</cx:pt>
          <cx:pt idx="3510">Maryland</cx:pt>
          <cx:pt idx="3511">Maryland</cx:pt>
          <cx:pt idx="3512">Maryland</cx:pt>
          <cx:pt idx="3513">Maine</cx:pt>
          <cx:pt idx="3514">Maine</cx:pt>
          <cx:pt idx="3515">Maine</cx:pt>
          <cx:pt idx="3516">Maine</cx:pt>
          <cx:pt idx="3517">Maine</cx:pt>
          <cx:pt idx="3518">Maine</cx:pt>
          <cx:pt idx="3519">Maine</cx:pt>
          <cx:pt idx="3520">Maine</cx:pt>
          <cx:pt idx="3521">Maine</cx:pt>
          <cx:pt idx="3522">Maine</cx:pt>
          <cx:pt idx="3523">Maine</cx:pt>
          <cx:pt idx="3524">Maine</cx:pt>
          <cx:pt idx="3525">Maine</cx:pt>
          <cx:pt idx="3526">Maine</cx:pt>
          <cx:pt idx="3527">Maine</cx:pt>
          <cx:pt idx="3528">Maine</cx:pt>
          <cx:pt idx="3529">Maine</cx:pt>
          <cx:pt idx="3530">Maine</cx:pt>
          <cx:pt idx="3531">Maine</cx:pt>
          <cx:pt idx="3532">Maine</cx:pt>
          <cx:pt idx="3533">Michigan</cx:pt>
          <cx:pt idx="3534">Michigan</cx:pt>
          <cx:pt idx="3535">Michigan</cx:pt>
          <cx:pt idx="3536">Michigan</cx:pt>
          <cx:pt idx="3537">Michigan</cx:pt>
          <cx:pt idx="3538">Michigan</cx:pt>
          <cx:pt idx="3539">Michigan</cx:pt>
          <cx:pt idx="3540">Michigan</cx:pt>
          <cx:pt idx="3541">Michigan</cx:pt>
          <cx:pt idx="3542">Michigan</cx:pt>
          <cx:pt idx="3543">Michigan</cx:pt>
          <cx:pt idx="3544">Michigan</cx:pt>
          <cx:pt idx="3545">Michigan</cx:pt>
          <cx:pt idx="3546">Michigan</cx:pt>
          <cx:pt idx="3547">Michigan</cx:pt>
          <cx:pt idx="3548">Michigan</cx:pt>
          <cx:pt idx="3549">Michigan</cx:pt>
          <cx:pt idx="3550">Michigan</cx:pt>
          <cx:pt idx="3551">Michigan</cx:pt>
          <cx:pt idx="3552">Michigan</cx:pt>
          <cx:pt idx="3553">Michigan</cx:pt>
          <cx:pt idx="3554">Michigan</cx:pt>
          <cx:pt idx="3555">Michigan</cx:pt>
          <cx:pt idx="3556">Michigan</cx:pt>
          <cx:pt idx="3557">Michigan</cx:pt>
          <cx:pt idx="3558">Michigan</cx:pt>
          <cx:pt idx="3559">Michigan</cx:pt>
          <cx:pt idx="3560">Michigan</cx:pt>
          <cx:pt idx="3561">Michigan</cx:pt>
          <cx:pt idx="3562">Michigan</cx:pt>
          <cx:pt idx="3563">Michigan</cx:pt>
          <cx:pt idx="3564">Michigan</cx:pt>
          <cx:pt idx="3565">Michigan</cx:pt>
          <cx:pt idx="3566">Michigan</cx:pt>
          <cx:pt idx="3567">Michigan</cx:pt>
          <cx:pt idx="3568">Michigan</cx:pt>
          <cx:pt idx="3569">Michigan</cx:pt>
          <cx:pt idx="3570">Michigan</cx:pt>
          <cx:pt idx="3571">Michigan</cx:pt>
          <cx:pt idx="3572">Michigan</cx:pt>
          <cx:pt idx="3573">Michigan</cx:pt>
          <cx:pt idx="3574">Michigan</cx:pt>
          <cx:pt idx="3575">Michigan</cx:pt>
          <cx:pt idx="3576">Michigan</cx:pt>
          <cx:pt idx="3577">Michigan</cx:pt>
          <cx:pt idx="3578">Michigan</cx:pt>
          <cx:pt idx="3579">Michigan</cx:pt>
          <cx:pt idx="3580">Michigan</cx:pt>
          <cx:pt idx="3581">Michigan</cx:pt>
          <cx:pt idx="3582">Michigan</cx:pt>
          <cx:pt idx="3583">Michigan</cx:pt>
          <cx:pt idx="3584">Michigan</cx:pt>
          <cx:pt idx="3585">Michigan</cx:pt>
          <cx:pt idx="3586">Michigan</cx:pt>
          <cx:pt idx="3587">Michigan</cx:pt>
          <cx:pt idx="3588">Michigan</cx:pt>
          <cx:pt idx="3589">Michigan</cx:pt>
          <cx:pt idx="3590">Michigan</cx:pt>
          <cx:pt idx="3591">Michigan</cx:pt>
          <cx:pt idx="3592">Michigan</cx:pt>
          <cx:pt idx="3593">Michigan</cx:pt>
          <cx:pt idx="3594">Michigan</cx:pt>
          <cx:pt idx="3595">Michigan</cx:pt>
          <cx:pt idx="3596">Michigan</cx:pt>
          <cx:pt idx="3597">Michigan</cx:pt>
          <cx:pt idx="3598">Michigan</cx:pt>
          <cx:pt idx="3599">Michigan</cx:pt>
          <cx:pt idx="3600">Michigan</cx:pt>
          <cx:pt idx="3601">Michigan</cx:pt>
          <cx:pt idx="3602">Michigan</cx:pt>
          <cx:pt idx="3603">Michigan</cx:pt>
          <cx:pt idx="3604">Michigan</cx:pt>
          <cx:pt idx="3605">Michigan</cx:pt>
          <cx:pt idx="3606">Michigan</cx:pt>
          <cx:pt idx="3607">Michigan</cx:pt>
          <cx:pt idx="3608">Michigan</cx:pt>
          <cx:pt idx="3609">Michigan</cx:pt>
          <cx:pt idx="3610">Michigan</cx:pt>
          <cx:pt idx="3611">Michigan</cx:pt>
          <cx:pt idx="3612">Michigan</cx:pt>
          <cx:pt idx="3613">Michigan</cx:pt>
          <cx:pt idx="3614">Michigan</cx:pt>
          <cx:pt idx="3615">Michigan</cx:pt>
          <cx:pt idx="3616">Michigan</cx:pt>
          <cx:pt idx="3617">Michigan</cx:pt>
          <cx:pt idx="3618">Michigan</cx:pt>
          <cx:pt idx="3619">Michigan</cx:pt>
          <cx:pt idx="3620">Michigan</cx:pt>
          <cx:pt idx="3621">Michigan</cx:pt>
          <cx:pt idx="3622">Michigan</cx:pt>
          <cx:pt idx="3623">Michigan</cx:pt>
          <cx:pt idx="3624">Michigan</cx:pt>
          <cx:pt idx="3625">Michigan</cx:pt>
          <cx:pt idx="3626">Michigan</cx:pt>
          <cx:pt idx="3627">Michigan</cx:pt>
          <cx:pt idx="3628">Michigan</cx:pt>
          <cx:pt idx="3629">Michigan</cx:pt>
          <cx:pt idx="3630">Michigan</cx:pt>
          <cx:pt idx="3631">Michigan</cx:pt>
          <cx:pt idx="3632">Michigan</cx:pt>
          <cx:pt idx="3633">Michigan</cx:pt>
          <cx:pt idx="3634">Michigan</cx:pt>
          <cx:pt idx="3635">Michigan</cx:pt>
          <cx:pt idx="3636">Michigan</cx:pt>
          <cx:pt idx="3637">Michigan</cx:pt>
          <cx:pt idx="3638">Michigan</cx:pt>
          <cx:pt idx="3639">Michigan</cx:pt>
          <cx:pt idx="3640">Michigan</cx:pt>
          <cx:pt idx="3641">Michigan</cx:pt>
          <cx:pt idx="3642">Michigan</cx:pt>
          <cx:pt idx="3643">Michigan</cx:pt>
          <cx:pt idx="3644">Michigan</cx:pt>
          <cx:pt idx="3645">Michigan</cx:pt>
          <cx:pt idx="3646">Michigan</cx:pt>
          <cx:pt idx="3647">Michigan</cx:pt>
          <cx:pt idx="3648">Michigan</cx:pt>
          <cx:pt idx="3649">Michigan</cx:pt>
          <cx:pt idx="3650">Michigan</cx:pt>
          <cx:pt idx="3651">Michigan</cx:pt>
          <cx:pt idx="3652">Michigan</cx:pt>
          <cx:pt idx="3653">Michigan</cx:pt>
          <cx:pt idx="3654">Michigan</cx:pt>
          <cx:pt idx="3655">Michigan</cx:pt>
          <cx:pt idx="3656">Michigan</cx:pt>
          <cx:pt idx="3657">Michigan</cx:pt>
          <cx:pt idx="3658">Michigan</cx:pt>
          <cx:pt idx="3659">Michigan</cx:pt>
          <cx:pt idx="3660">Michigan</cx:pt>
          <cx:pt idx="3661">Michigan</cx:pt>
          <cx:pt idx="3662">Michigan</cx:pt>
          <cx:pt idx="3663">Michigan</cx:pt>
          <cx:pt idx="3664">Michigan</cx:pt>
          <cx:pt idx="3665">Michigan</cx:pt>
          <cx:pt idx="3666">Michigan</cx:pt>
          <cx:pt idx="3667">Michigan</cx:pt>
          <cx:pt idx="3668">Michigan</cx:pt>
          <cx:pt idx="3669">Michigan</cx:pt>
          <cx:pt idx="3670">Michigan</cx:pt>
          <cx:pt idx="3671">Michigan</cx:pt>
          <cx:pt idx="3672">Michigan</cx:pt>
          <cx:pt idx="3673">Michigan</cx:pt>
          <cx:pt idx="3674">Michigan</cx:pt>
          <cx:pt idx="3675">Michigan</cx:pt>
          <cx:pt idx="3676">Michigan</cx:pt>
          <cx:pt idx="3677">Michigan</cx:pt>
          <cx:pt idx="3678">Michigan</cx:pt>
          <cx:pt idx="3679">Michigan</cx:pt>
          <cx:pt idx="3680">Michigan</cx:pt>
          <cx:pt idx="3681">Michigan</cx:pt>
          <cx:pt idx="3682">Michigan</cx:pt>
          <cx:pt idx="3683">Michigan</cx:pt>
          <cx:pt idx="3684">Michigan</cx:pt>
          <cx:pt idx="3685">Michigan</cx:pt>
          <cx:pt idx="3686">Michigan</cx:pt>
          <cx:pt idx="3687">Michigan</cx:pt>
          <cx:pt idx="3688">Michigan</cx:pt>
          <cx:pt idx="3689">Michigan</cx:pt>
          <cx:pt idx="3690">Michigan</cx:pt>
          <cx:pt idx="3691">Michigan</cx:pt>
          <cx:pt idx="3692">Michigan</cx:pt>
          <cx:pt idx="3693">Michigan</cx:pt>
          <cx:pt idx="3694">Michigan</cx:pt>
          <cx:pt idx="3695">Michigan</cx:pt>
          <cx:pt idx="3696">Michigan</cx:pt>
          <cx:pt idx="3697">Michigan</cx:pt>
          <cx:pt idx="3698">Michigan</cx:pt>
          <cx:pt idx="3699">Michigan</cx:pt>
          <cx:pt idx="3700">Michigan</cx:pt>
          <cx:pt idx="3701">Michigan</cx:pt>
          <cx:pt idx="3702">Michigan</cx:pt>
          <cx:pt idx="3703">Michigan</cx:pt>
          <cx:pt idx="3704">Michigan</cx:pt>
          <cx:pt idx="3705">Michigan</cx:pt>
          <cx:pt idx="3706">Michigan</cx:pt>
          <cx:pt idx="3707">Michigan</cx:pt>
          <cx:pt idx="3708">Michigan</cx:pt>
          <cx:pt idx="3709">Michigan</cx:pt>
          <cx:pt idx="3710">Michigan</cx:pt>
          <cx:pt idx="3711">Michigan</cx:pt>
          <cx:pt idx="3712">Michigan</cx:pt>
          <cx:pt idx="3713">Michigan</cx:pt>
          <cx:pt idx="3714">Michigan</cx:pt>
          <cx:pt idx="3715">Michigan</cx:pt>
          <cx:pt idx="3716">Michigan</cx:pt>
          <cx:pt idx="3717">Michigan</cx:pt>
          <cx:pt idx="3718">Michigan</cx:pt>
          <cx:pt idx="3719">Michigan</cx:pt>
          <cx:pt idx="3720">Michigan</cx:pt>
          <cx:pt idx="3721">Michigan</cx:pt>
          <cx:pt idx="3722">Michigan</cx:pt>
          <cx:pt idx="3723">Michigan</cx:pt>
          <cx:pt idx="3724">Michigan</cx:pt>
          <cx:pt idx="3725">Michigan</cx:pt>
          <cx:pt idx="3726">Michigan</cx:pt>
          <cx:pt idx="3727">Michigan</cx:pt>
          <cx:pt idx="3728">Michigan</cx:pt>
          <cx:pt idx="3729">Michigan</cx:pt>
          <cx:pt idx="3730">Michigan</cx:pt>
          <cx:pt idx="3731">Michigan</cx:pt>
          <cx:pt idx="3732">Michigan</cx:pt>
          <cx:pt idx="3733">Michigan</cx:pt>
          <cx:pt idx="3734">Michigan</cx:pt>
          <cx:pt idx="3735">Michigan</cx:pt>
          <cx:pt idx="3736">Michigan</cx:pt>
          <cx:pt idx="3737">Michigan</cx:pt>
          <cx:pt idx="3738">Michigan</cx:pt>
          <cx:pt idx="3739">Michigan</cx:pt>
          <cx:pt idx="3740">Michigan</cx:pt>
          <cx:pt idx="3741">Michigan</cx:pt>
          <cx:pt idx="3742">Michigan</cx:pt>
          <cx:pt idx="3743">Michigan</cx:pt>
          <cx:pt idx="3744">Michigan</cx:pt>
          <cx:pt idx="3745">Michigan</cx:pt>
          <cx:pt idx="3746">Michigan</cx:pt>
          <cx:pt idx="3747">Michigan</cx:pt>
          <cx:pt idx="3748">Michigan</cx:pt>
          <cx:pt idx="3749">Michigan</cx:pt>
          <cx:pt idx="3750">Michigan</cx:pt>
          <cx:pt idx="3751">Michigan</cx:pt>
          <cx:pt idx="3752">Michigan</cx:pt>
          <cx:pt idx="3753">Michigan</cx:pt>
          <cx:pt idx="3754">Minnesota</cx:pt>
          <cx:pt idx="3755">Minnesota</cx:pt>
          <cx:pt idx="3756">Minnesota</cx:pt>
          <cx:pt idx="3757">Minnesota</cx:pt>
          <cx:pt idx="3758">Minnesota</cx:pt>
          <cx:pt idx="3759">Minnesota</cx:pt>
          <cx:pt idx="3760">Minnesota</cx:pt>
          <cx:pt idx="3761">Minnesota</cx:pt>
          <cx:pt idx="3762">Minnesota</cx:pt>
          <cx:pt idx="3763">Minnesota</cx:pt>
          <cx:pt idx="3764">Minnesota</cx:pt>
          <cx:pt idx="3765">Minnesota</cx:pt>
          <cx:pt idx="3766">Minnesota</cx:pt>
          <cx:pt idx="3767">Minnesota</cx:pt>
          <cx:pt idx="3768">Minnesota</cx:pt>
          <cx:pt idx="3769">Minnesota</cx:pt>
          <cx:pt idx="3770">Minnesota</cx:pt>
          <cx:pt idx="3771">Minnesota</cx:pt>
          <cx:pt idx="3772">Minnesota</cx:pt>
          <cx:pt idx="3773">Minnesota</cx:pt>
          <cx:pt idx="3774">Minnesota</cx:pt>
          <cx:pt idx="3775">Minnesota</cx:pt>
          <cx:pt idx="3776">Minnesota</cx:pt>
          <cx:pt idx="3777">Minnesota</cx:pt>
          <cx:pt idx="3778">Minnesota</cx:pt>
          <cx:pt idx="3779">Minnesota</cx:pt>
          <cx:pt idx="3780">Minnesota</cx:pt>
          <cx:pt idx="3781">Minnesota</cx:pt>
          <cx:pt idx="3782">Minnesota</cx:pt>
          <cx:pt idx="3783">Minnesota</cx:pt>
          <cx:pt idx="3784">Minnesota</cx:pt>
          <cx:pt idx="3785">Minnesota</cx:pt>
          <cx:pt idx="3786">Minnesota</cx:pt>
          <cx:pt idx="3787">Minnesota</cx:pt>
          <cx:pt idx="3788">Minnesota</cx:pt>
          <cx:pt idx="3789">Minnesota</cx:pt>
          <cx:pt idx="3790">Minnesota</cx:pt>
          <cx:pt idx="3791">Minnesota</cx:pt>
          <cx:pt idx="3792">Minnesota</cx:pt>
          <cx:pt idx="3793">Minnesota</cx:pt>
          <cx:pt idx="3794">Minnesota</cx:pt>
          <cx:pt idx="3795">Minnesota</cx:pt>
          <cx:pt idx="3796">Minnesota</cx:pt>
          <cx:pt idx="3797">Minnesota</cx:pt>
          <cx:pt idx="3798">Minnesota</cx:pt>
          <cx:pt idx="3799">Minnesota</cx:pt>
          <cx:pt idx="3800">Minnesota</cx:pt>
          <cx:pt idx="3801">Minnesota</cx:pt>
          <cx:pt idx="3802">Minnesota</cx:pt>
          <cx:pt idx="3803">Minnesota</cx:pt>
          <cx:pt idx="3804">Minnesota</cx:pt>
          <cx:pt idx="3805">Minnesota</cx:pt>
          <cx:pt idx="3806">Minnesota</cx:pt>
          <cx:pt idx="3807">Minnesota</cx:pt>
          <cx:pt idx="3808">Minnesota</cx:pt>
          <cx:pt idx="3809">Minnesota</cx:pt>
          <cx:pt idx="3810">Minnesota</cx:pt>
          <cx:pt idx="3811">Minnesota</cx:pt>
          <cx:pt idx="3812">Minnesota</cx:pt>
          <cx:pt idx="3813">Minnesota</cx:pt>
          <cx:pt idx="3814">Minnesota</cx:pt>
          <cx:pt idx="3815">Minnesota</cx:pt>
          <cx:pt idx="3816">Minnesota</cx:pt>
          <cx:pt idx="3817">Minnesota</cx:pt>
          <cx:pt idx="3818">Minnesota</cx:pt>
          <cx:pt idx="3819">Minnesota</cx:pt>
          <cx:pt idx="3820">Minnesota</cx:pt>
          <cx:pt idx="3821">Minnesota</cx:pt>
          <cx:pt idx="3822">Minnesota</cx:pt>
          <cx:pt idx="3823">Minnesota</cx:pt>
          <cx:pt idx="3824">Minnesota</cx:pt>
          <cx:pt idx="3825">Minnesota</cx:pt>
          <cx:pt idx="3826">Minnesota</cx:pt>
          <cx:pt idx="3827">Minnesota</cx:pt>
          <cx:pt idx="3828">Minnesota</cx:pt>
          <cx:pt idx="3829">Minnesota</cx:pt>
          <cx:pt idx="3830">Minnesota</cx:pt>
          <cx:pt idx="3831">Minnesota</cx:pt>
          <cx:pt idx="3832">Minnesota</cx:pt>
          <cx:pt idx="3833">Minnesota</cx:pt>
          <cx:pt idx="3834">Minnesota</cx:pt>
          <cx:pt idx="3835">Minnesota</cx:pt>
          <cx:pt idx="3836">Minnesota</cx:pt>
          <cx:pt idx="3837">Minnesota</cx:pt>
          <cx:pt idx="3838">Minnesota</cx:pt>
          <cx:pt idx="3839">Minnesota</cx:pt>
          <cx:pt idx="3840">Minnesota</cx:pt>
          <cx:pt idx="3841">Minnesota</cx:pt>
          <cx:pt idx="3842">Minnesota</cx:pt>
          <cx:pt idx="3843">Minnesota</cx:pt>
          <cx:pt idx="3844">Minnesota</cx:pt>
          <cx:pt idx="3845">Minnesota</cx:pt>
          <cx:pt idx="3846">Minnesota</cx:pt>
          <cx:pt idx="3847">Minnesota</cx:pt>
          <cx:pt idx="3848">Minnesota</cx:pt>
          <cx:pt idx="3849">Minnesota</cx:pt>
          <cx:pt idx="3850">Minnesota</cx:pt>
          <cx:pt idx="3851">Minnesota</cx:pt>
          <cx:pt idx="3852">Minnesota</cx:pt>
          <cx:pt idx="3853">Minnesota</cx:pt>
          <cx:pt idx="3854">Minnesota</cx:pt>
          <cx:pt idx="3855">Minnesota</cx:pt>
          <cx:pt idx="3856">Minnesota</cx:pt>
          <cx:pt idx="3857">Minnesota</cx:pt>
          <cx:pt idx="3858">Minnesota</cx:pt>
          <cx:pt idx="3859">Minnesota</cx:pt>
          <cx:pt idx="3860">Minnesota</cx:pt>
          <cx:pt idx="3861">Minnesota</cx:pt>
          <cx:pt idx="3862">Minnesota</cx:pt>
          <cx:pt idx="3863">Minnesota</cx:pt>
          <cx:pt idx="3864">Minnesota</cx:pt>
          <cx:pt idx="3865">Minnesota</cx:pt>
          <cx:pt idx="3866">Minnesota</cx:pt>
          <cx:pt idx="3867">Minnesota</cx:pt>
          <cx:pt idx="3868">Minnesota</cx:pt>
          <cx:pt idx="3869">Minnesota</cx:pt>
          <cx:pt idx="3870">Minnesota</cx:pt>
          <cx:pt idx="3871">Minnesota</cx:pt>
          <cx:pt idx="3872">Minnesota</cx:pt>
          <cx:pt idx="3873">Minnesota</cx:pt>
          <cx:pt idx="3874">Minnesota</cx:pt>
          <cx:pt idx="3875">Missouri</cx:pt>
          <cx:pt idx="3876">Missouri</cx:pt>
          <cx:pt idx="3877">Missouri</cx:pt>
          <cx:pt idx="3878">Missouri</cx:pt>
          <cx:pt idx="3879">Missouri</cx:pt>
          <cx:pt idx="3880">Missouri</cx:pt>
          <cx:pt idx="3881">Missouri</cx:pt>
          <cx:pt idx="3882">Missouri</cx:pt>
          <cx:pt idx="3883">Missouri</cx:pt>
          <cx:pt idx="3884">Missouri</cx:pt>
          <cx:pt idx="3885">Missouri</cx:pt>
          <cx:pt idx="3886">Missouri</cx:pt>
          <cx:pt idx="3887">Missouri</cx:pt>
          <cx:pt idx="3888">Missouri</cx:pt>
          <cx:pt idx="3889">Missouri</cx:pt>
          <cx:pt idx="3890">Missouri</cx:pt>
          <cx:pt idx="3891">Missouri</cx:pt>
          <cx:pt idx="3892">Missouri</cx:pt>
          <cx:pt idx="3893">Missouri</cx:pt>
          <cx:pt idx="3894">Missouri</cx:pt>
          <cx:pt idx="3895">Missouri</cx:pt>
          <cx:pt idx="3896">Missouri</cx:pt>
          <cx:pt idx="3897">Missouri</cx:pt>
          <cx:pt idx="3898">Missouri</cx:pt>
          <cx:pt idx="3899">Missouri</cx:pt>
          <cx:pt idx="3900">Missouri</cx:pt>
          <cx:pt idx="3901">Missouri</cx:pt>
          <cx:pt idx="3902">Missouri</cx:pt>
          <cx:pt idx="3903">Missouri</cx:pt>
          <cx:pt idx="3904">Missouri</cx:pt>
          <cx:pt idx="3905">Missouri</cx:pt>
          <cx:pt idx="3906">Missouri</cx:pt>
          <cx:pt idx="3907">Missouri</cx:pt>
          <cx:pt idx="3908">Missouri</cx:pt>
          <cx:pt idx="3909">Missouri</cx:pt>
          <cx:pt idx="3910">Missouri</cx:pt>
          <cx:pt idx="3911">Missouri</cx:pt>
          <cx:pt idx="3912">Missouri</cx:pt>
          <cx:pt idx="3913">Missouri</cx:pt>
          <cx:pt idx="3914">Missouri</cx:pt>
          <cx:pt idx="3915">Missouri</cx:pt>
          <cx:pt idx="3916">Missouri</cx:pt>
          <cx:pt idx="3917">Missouri</cx:pt>
          <cx:pt idx="3918">Missouri</cx:pt>
          <cx:pt idx="3919">Missouri</cx:pt>
          <cx:pt idx="3920">Missouri</cx:pt>
          <cx:pt idx="3921">Missouri</cx:pt>
          <cx:pt idx="3922">Missouri</cx:pt>
          <cx:pt idx="3923">Missouri</cx:pt>
          <cx:pt idx="3924">Missouri</cx:pt>
          <cx:pt idx="3925">Missouri</cx:pt>
          <cx:pt idx="3926">Missouri</cx:pt>
          <cx:pt idx="3927">Missouri</cx:pt>
          <cx:pt idx="3928">Missouri</cx:pt>
          <cx:pt idx="3929">Missouri</cx:pt>
          <cx:pt idx="3930">Missouri</cx:pt>
          <cx:pt idx="3931">Missouri</cx:pt>
          <cx:pt idx="3932">Missouri</cx:pt>
          <cx:pt idx="3933">Missouri</cx:pt>
          <cx:pt idx="3934">Missouri</cx:pt>
          <cx:pt idx="3935">Missouri</cx:pt>
          <cx:pt idx="3936">Missouri</cx:pt>
          <cx:pt idx="3937">Missouri</cx:pt>
          <cx:pt idx="3938">Missouri</cx:pt>
          <cx:pt idx="3939">Missouri</cx:pt>
          <cx:pt idx="3940">Missouri</cx:pt>
          <cx:pt idx="3941">Missouri</cx:pt>
          <cx:pt idx="3942">Missouri</cx:pt>
          <cx:pt idx="3943">Missouri</cx:pt>
          <cx:pt idx="3944">Missouri</cx:pt>
          <cx:pt idx="3945">Missouri</cx:pt>
          <cx:pt idx="3946">Missouri</cx:pt>
          <cx:pt idx="3947">Missouri</cx:pt>
          <cx:pt idx="3948">Missouri</cx:pt>
          <cx:pt idx="3949">Missouri</cx:pt>
          <cx:pt idx="3950">Missouri</cx:pt>
          <cx:pt idx="3951">Missouri</cx:pt>
          <cx:pt idx="3952">Missouri</cx:pt>
          <cx:pt idx="3953">Missouri</cx:pt>
          <cx:pt idx="3954">Missouri</cx:pt>
          <cx:pt idx="3955">Missouri</cx:pt>
          <cx:pt idx="3956">Missouri</cx:pt>
          <cx:pt idx="3957">Missouri</cx:pt>
          <cx:pt idx="3958">Missouri</cx:pt>
          <cx:pt idx="3959">Missouri</cx:pt>
          <cx:pt idx="3960">Missouri</cx:pt>
          <cx:pt idx="3961">Missouri</cx:pt>
          <cx:pt idx="3962">Missouri</cx:pt>
          <cx:pt idx="3963">Missouri</cx:pt>
          <cx:pt idx="3964">Missouri</cx:pt>
          <cx:pt idx="3965">Missouri</cx:pt>
          <cx:pt idx="3966">Missouri</cx:pt>
          <cx:pt idx="3967">Missouri</cx:pt>
          <cx:pt idx="3968">Missouri</cx:pt>
          <cx:pt idx="3969">Missouri</cx:pt>
          <cx:pt idx="3970">Missouri</cx:pt>
          <cx:pt idx="3971">Missouri</cx:pt>
          <cx:pt idx="3972">Missouri</cx:pt>
          <cx:pt idx="3973">Missouri</cx:pt>
          <cx:pt idx="3974">Missouri</cx:pt>
          <cx:pt idx="3975">Missouri</cx:pt>
          <cx:pt idx="3976">Missouri</cx:pt>
          <cx:pt idx="3977">Missouri</cx:pt>
          <cx:pt idx="3978">Missouri</cx:pt>
          <cx:pt idx="3979">Missouri</cx:pt>
          <cx:pt idx="3980">Missouri</cx:pt>
          <cx:pt idx="3981">Missouri</cx:pt>
          <cx:pt idx="3982">Missouri</cx:pt>
          <cx:pt idx="3983">Missouri</cx:pt>
          <cx:pt idx="3984">Missouri</cx:pt>
          <cx:pt idx="3985">Missouri</cx:pt>
          <cx:pt idx="3986">Missouri</cx:pt>
          <cx:pt idx="3987">Missouri</cx:pt>
          <cx:pt idx="3988">Missouri</cx:pt>
          <cx:pt idx="3989">Missouri</cx:pt>
          <cx:pt idx="3990">Missouri</cx:pt>
          <cx:pt idx="3991">Missouri</cx:pt>
          <cx:pt idx="3992">Missouri</cx:pt>
          <cx:pt idx="3993">Missouri</cx:pt>
          <cx:pt idx="3994">Missouri</cx:pt>
          <cx:pt idx="3995">Missouri</cx:pt>
          <cx:pt idx="3996">Missouri</cx:pt>
          <cx:pt idx="3997">Missouri</cx:pt>
          <cx:pt idx="3998">Missouri</cx:pt>
          <cx:pt idx="3999">Missouri</cx:pt>
          <cx:pt idx="4000">Missouri</cx:pt>
          <cx:pt idx="4001">Missouri</cx:pt>
          <cx:pt idx="4002">Missouri</cx:pt>
          <cx:pt idx="4003">Missouri</cx:pt>
          <cx:pt idx="4004">Missouri</cx:pt>
          <cx:pt idx="4005">Missouri</cx:pt>
          <cx:pt idx="4006">Missouri</cx:pt>
          <cx:pt idx="4007">Missouri</cx:pt>
          <cx:pt idx="4008">Missouri</cx:pt>
          <cx:pt idx="4009">Missouri</cx:pt>
          <cx:pt idx="4010">Missouri</cx:pt>
          <cx:pt idx="4011">Missouri</cx:pt>
          <cx:pt idx="4012">Missouri</cx:pt>
          <cx:pt idx="4013">Missouri</cx:pt>
          <cx:pt idx="4014">Missouri</cx:pt>
          <cx:pt idx="4015">Missouri</cx:pt>
          <cx:pt idx="4016">Missouri</cx:pt>
          <cx:pt idx="4017">Missouri</cx:pt>
          <cx:pt idx="4018">Missouri</cx:pt>
          <cx:pt idx="4019">Missouri</cx:pt>
          <cx:pt idx="4020">Missouri</cx:pt>
          <cx:pt idx="4021">Missouri</cx:pt>
          <cx:pt idx="4022">Missouri</cx:pt>
          <cx:pt idx="4023">Missouri</cx:pt>
          <cx:pt idx="4024">Missouri</cx:pt>
          <cx:pt idx="4025">Missouri</cx:pt>
          <cx:pt idx="4026">Missouri</cx:pt>
          <cx:pt idx="4027">Missouri</cx:pt>
          <cx:pt idx="4028">Missouri</cx:pt>
          <cx:pt idx="4029">Missouri</cx:pt>
          <cx:pt idx="4030">Missouri</cx:pt>
          <cx:pt idx="4031">Missouri</cx:pt>
          <cx:pt idx="4032">Missouri</cx:pt>
          <cx:pt idx="4033">Missouri</cx:pt>
          <cx:pt idx="4034">Missouri</cx:pt>
          <cx:pt idx="4035">Missouri</cx:pt>
          <cx:pt idx="4036">Missouri</cx:pt>
          <cx:pt idx="4037">Missouri</cx:pt>
          <cx:pt idx="4038">Missouri</cx:pt>
          <cx:pt idx="4039">Other</cx:pt>
          <cx:pt idx="4040">Other</cx:pt>
          <cx:pt idx="4041">Mississippi</cx:pt>
          <cx:pt idx="4042">Mississippi</cx:pt>
          <cx:pt idx="4043">Mississippi</cx:pt>
          <cx:pt idx="4044">Mississippi</cx:pt>
          <cx:pt idx="4045">Mississippi</cx:pt>
          <cx:pt idx="4046">Mississippi</cx:pt>
          <cx:pt idx="4047">Mississippi</cx:pt>
          <cx:pt idx="4048">Mississippi</cx:pt>
          <cx:pt idx="4049">Mississippi</cx:pt>
          <cx:pt idx="4050">Mississippi</cx:pt>
          <cx:pt idx="4051">Mississippi</cx:pt>
          <cx:pt idx="4052">Mississippi</cx:pt>
          <cx:pt idx="4053">Mississippi</cx:pt>
          <cx:pt idx="4054">Mississippi</cx:pt>
          <cx:pt idx="4055">Mississippi</cx:pt>
          <cx:pt idx="4056">Mississippi</cx:pt>
          <cx:pt idx="4057">Mississippi</cx:pt>
          <cx:pt idx="4058">Mississippi</cx:pt>
          <cx:pt idx="4059">Mississippi</cx:pt>
          <cx:pt idx="4060">Mississippi</cx:pt>
          <cx:pt idx="4061">Mississippi</cx:pt>
          <cx:pt idx="4062">Mississippi</cx:pt>
          <cx:pt idx="4063">Mississippi</cx:pt>
          <cx:pt idx="4064">Mississippi</cx:pt>
          <cx:pt idx="4065">Mississippi</cx:pt>
          <cx:pt idx="4066">Mississippi</cx:pt>
          <cx:pt idx="4067">Mississippi</cx:pt>
          <cx:pt idx="4068">Mississippi</cx:pt>
          <cx:pt idx="4069">Mississippi</cx:pt>
          <cx:pt idx="4070">Mississippi</cx:pt>
          <cx:pt idx="4071">Mississippi</cx:pt>
          <cx:pt idx="4072">Mississippi</cx:pt>
          <cx:pt idx="4073">Mississippi</cx:pt>
          <cx:pt idx="4074">Mississippi</cx:pt>
          <cx:pt idx="4075">Mississippi</cx:pt>
          <cx:pt idx="4076">Mississippi</cx:pt>
          <cx:pt idx="4077">Mississippi</cx:pt>
          <cx:pt idx="4078">Mississippi</cx:pt>
          <cx:pt idx="4079">Mississippi</cx:pt>
          <cx:pt idx="4080">Mississippi</cx:pt>
          <cx:pt idx="4081">Mississippi</cx:pt>
          <cx:pt idx="4082">Mississippi</cx:pt>
          <cx:pt idx="4083">Mississippi</cx:pt>
          <cx:pt idx="4084">Mississippi</cx:pt>
          <cx:pt idx="4085">Mississippi</cx:pt>
          <cx:pt idx="4086">Mississippi</cx:pt>
          <cx:pt idx="4087">Mississippi</cx:pt>
          <cx:pt idx="4088">Mississippi</cx:pt>
          <cx:pt idx="4089">Mississippi</cx:pt>
          <cx:pt idx="4090">Mississippi</cx:pt>
          <cx:pt idx="4091">Mississippi</cx:pt>
          <cx:pt idx="4092">Mississippi</cx:pt>
          <cx:pt idx="4093">Mississippi</cx:pt>
          <cx:pt idx="4094">Mississippi</cx:pt>
          <cx:pt idx="4095">Mississippi</cx:pt>
          <cx:pt idx="4096">Mississippi</cx:pt>
          <cx:pt idx="4097">Mississippi</cx:pt>
          <cx:pt idx="4098">Mississippi</cx:pt>
          <cx:pt idx="4099">Mississippi</cx:pt>
          <cx:pt idx="4100">Mississippi</cx:pt>
          <cx:pt idx="4101">Mississippi</cx:pt>
          <cx:pt idx="4102">Mississippi</cx:pt>
          <cx:pt idx="4103">Mississippi</cx:pt>
          <cx:pt idx="4104">Mississippi</cx:pt>
          <cx:pt idx="4105">Mississippi</cx:pt>
          <cx:pt idx="4106">Mississippi</cx:pt>
          <cx:pt idx="4107">Mississippi</cx:pt>
          <cx:pt idx="4108">Mississippi</cx:pt>
          <cx:pt idx="4109">Mississippi</cx:pt>
          <cx:pt idx="4110">Mississippi</cx:pt>
          <cx:pt idx="4111">Mississippi</cx:pt>
          <cx:pt idx="4112">Mississippi</cx:pt>
          <cx:pt idx="4113">Mississippi</cx:pt>
          <cx:pt idx="4114">Mississippi</cx:pt>
          <cx:pt idx="4115">Mississippi</cx:pt>
          <cx:pt idx="4116">Mississippi</cx:pt>
          <cx:pt idx="4117">Mississippi</cx:pt>
          <cx:pt idx="4118">Mississippi</cx:pt>
          <cx:pt idx="4119">Mississippi</cx:pt>
          <cx:pt idx="4120">Mississippi</cx:pt>
          <cx:pt idx="4121">Mississippi</cx:pt>
          <cx:pt idx="4122">Mississippi</cx:pt>
          <cx:pt idx="4123">Mississippi</cx:pt>
          <cx:pt idx="4124">Mississippi</cx:pt>
          <cx:pt idx="4125">Mississippi</cx:pt>
          <cx:pt idx="4126">Mississippi</cx:pt>
          <cx:pt idx="4127">Mississippi</cx:pt>
          <cx:pt idx="4128">Mississippi</cx:pt>
          <cx:pt idx="4129">Mississippi</cx:pt>
          <cx:pt idx="4130">Mississippi</cx:pt>
          <cx:pt idx="4131">Mississippi</cx:pt>
          <cx:pt idx="4132">Mississippi</cx:pt>
          <cx:pt idx="4133">Montana</cx:pt>
          <cx:pt idx="4134">Montana</cx:pt>
          <cx:pt idx="4135">Montana</cx:pt>
          <cx:pt idx="4136">Montana</cx:pt>
          <cx:pt idx="4137">Montana</cx:pt>
          <cx:pt idx="4138">Montana</cx:pt>
          <cx:pt idx="4139">Montana</cx:pt>
          <cx:pt idx="4140">Montana</cx:pt>
          <cx:pt idx="4141">Montana</cx:pt>
          <cx:pt idx="4142">Montana</cx:pt>
          <cx:pt idx="4143">Montana</cx:pt>
          <cx:pt idx="4144">Montana</cx:pt>
          <cx:pt idx="4145">Montana</cx:pt>
          <cx:pt idx="4146">Montana</cx:pt>
          <cx:pt idx="4147">Montana</cx:pt>
          <cx:pt idx="4148">Montana</cx:pt>
          <cx:pt idx="4149">Montana</cx:pt>
          <cx:pt idx="4150">North Carolina</cx:pt>
          <cx:pt idx="4151">North Carolina</cx:pt>
          <cx:pt idx="4152">North Carolina</cx:pt>
          <cx:pt idx="4153">North Carolina</cx:pt>
          <cx:pt idx="4154">North Carolina</cx:pt>
          <cx:pt idx="4155">North Carolina</cx:pt>
          <cx:pt idx="4156">North Carolina</cx:pt>
          <cx:pt idx="4157">North Carolina</cx:pt>
          <cx:pt idx="4158">North Carolina</cx:pt>
          <cx:pt idx="4159">North Carolina</cx:pt>
          <cx:pt idx="4160">North Carolina</cx:pt>
          <cx:pt idx="4161">North Carolina</cx:pt>
          <cx:pt idx="4162">North Carolina</cx:pt>
          <cx:pt idx="4163">North Carolina</cx:pt>
          <cx:pt idx="4164">North Carolina</cx:pt>
          <cx:pt idx="4165">North Carolina</cx:pt>
          <cx:pt idx="4166">North Carolina</cx:pt>
          <cx:pt idx="4167">North Carolina</cx:pt>
          <cx:pt idx="4168">North Carolina</cx:pt>
          <cx:pt idx="4169">North Carolina</cx:pt>
          <cx:pt idx="4170">North Carolina</cx:pt>
          <cx:pt idx="4171">North Carolina</cx:pt>
          <cx:pt idx="4172">North Carolina</cx:pt>
          <cx:pt idx="4173">North Carolina</cx:pt>
          <cx:pt idx="4174">North Carolina</cx:pt>
          <cx:pt idx="4175">North Carolina</cx:pt>
          <cx:pt idx="4176">North Carolina</cx:pt>
          <cx:pt idx="4177">North Carolina</cx:pt>
          <cx:pt idx="4178">North Carolina</cx:pt>
          <cx:pt idx="4179">North Carolina</cx:pt>
          <cx:pt idx="4180">North Carolina</cx:pt>
          <cx:pt idx="4181">North Carolina</cx:pt>
          <cx:pt idx="4182">North Carolina</cx:pt>
          <cx:pt idx="4183">North Carolina</cx:pt>
          <cx:pt idx="4184">North Carolina</cx:pt>
          <cx:pt idx="4185">North Carolina</cx:pt>
          <cx:pt idx="4186">North Carolina</cx:pt>
          <cx:pt idx="4187">North Carolina</cx:pt>
          <cx:pt idx="4188">North Carolina</cx:pt>
          <cx:pt idx="4189">North Carolina</cx:pt>
          <cx:pt idx="4190">North Carolina</cx:pt>
          <cx:pt idx="4191">North Carolina</cx:pt>
          <cx:pt idx="4192">North Carolina</cx:pt>
          <cx:pt idx="4193">North Carolina</cx:pt>
          <cx:pt idx="4194">North Carolina</cx:pt>
          <cx:pt idx="4195">North Carolina</cx:pt>
          <cx:pt idx="4196">North Carolina</cx:pt>
          <cx:pt idx="4197">North Carolina</cx:pt>
          <cx:pt idx="4198">North Carolina</cx:pt>
          <cx:pt idx="4199">North Carolina</cx:pt>
          <cx:pt idx="4200">North Carolina</cx:pt>
          <cx:pt idx="4201">North Carolina</cx:pt>
          <cx:pt idx="4202">North Carolina</cx:pt>
          <cx:pt idx="4203">North Carolina</cx:pt>
          <cx:pt idx="4204">North Carolina</cx:pt>
          <cx:pt idx="4205">North Carolina</cx:pt>
          <cx:pt idx="4206">North Carolina</cx:pt>
          <cx:pt idx="4207">North Carolina</cx:pt>
          <cx:pt idx="4208">North Carolina</cx:pt>
          <cx:pt idx="4209">North Carolina</cx:pt>
          <cx:pt idx="4210">North Carolina</cx:pt>
          <cx:pt idx="4211">North Carolina</cx:pt>
          <cx:pt idx="4212">North Carolina</cx:pt>
          <cx:pt idx="4213">North Carolina</cx:pt>
          <cx:pt idx="4214">North Carolina</cx:pt>
          <cx:pt idx="4215">North Carolina</cx:pt>
          <cx:pt idx="4216">North Carolina</cx:pt>
          <cx:pt idx="4217">North Carolina</cx:pt>
          <cx:pt idx="4218">North Carolina</cx:pt>
          <cx:pt idx="4219">North Carolina</cx:pt>
          <cx:pt idx="4220">North Carolina</cx:pt>
          <cx:pt idx="4221">North Carolina</cx:pt>
          <cx:pt idx="4222">North Carolina</cx:pt>
          <cx:pt idx="4223">North Carolina</cx:pt>
          <cx:pt idx="4224">North Carolina</cx:pt>
          <cx:pt idx="4225">North Carolina</cx:pt>
          <cx:pt idx="4226">North Carolina</cx:pt>
          <cx:pt idx="4227">North Carolina</cx:pt>
          <cx:pt idx="4228">North Carolina</cx:pt>
          <cx:pt idx="4229">North Carolina</cx:pt>
          <cx:pt idx="4230">North Carolina</cx:pt>
          <cx:pt idx="4231">North Carolina</cx:pt>
          <cx:pt idx="4232">North Carolina</cx:pt>
          <cx:pt idx="4233">North Carolina</cx:pt>
          <cx:pt idx="4234">North Carolina</cx:pt>
          <cx:pt idx="4235">North Carolina</cx:pt>
          <cx:pt idx="4236">North Carolina</cx:pt>
          <cx:pt idx="4237">North Carolina</cx:pt>
          <cx:pt idx="4238">North Carolina</cx:pt>
          <cx:pt idx="4239">North Carolina</cx:pt>
          <cx:pt idx="4240">North Carolina</cx:pt>
          <cx:pt idx="4241">North Carolina</cx:pt>
          <cx:pt idx="4242">North Carolina</cx:pt>
          <cx:pt idx="4243">North Carolina</cx:pt>
          <cx:pt idx="4244">North Carolina</cx:pt>
          <cx:pt idx="4245">North Carolina</cx:pt>
          <cx:pt idx="4246">North Carolina</cx:pt>
          <cx:pt idx="4247">North Carolina</cx:pt>
          <cx:pt idx="4248">North Carolina</cx:pt>
          <cx:pt idx="4249">North Carolina</cx:pt>
          <cx:pt idx="4250">North Carolina</cx:pt>
          <cx:pt idx="4251">North Carolina</cx:pt>
          <cx:pt idx="4252">North Carolina</cx:pt>
          <cx:pt idx="4253">North Carolina</cx:pt>
          <cx:pt idx="4254">North Carolina</cx:pt>
          <cx:pt idx="4255">North Carolina</cx:pt>
          <cx:pt idx="4256">North Carolina</cx:pt>
          <cx:pt idx="4257">North Carolina</cx:pt>
          <cx:pt idx="4258">North Carolina</cx:pt>
          <cx:pt idx="4259">North Carolina</cx:pt>
          <cx:pt idx="4260">North Carolina</cx:pt>
          <cx:pt idx="4261">North Carolina</cx:pt>
          <cx:pt idx="4262">North Carolina</cx:pt>
          <cx:pt idx="4263">North Carolina</cx:pt>
          <cx:pt idx="4264">North Carolina</cx:pt>
          <cx:pt idx="4265">North Carolina</cx:pt>
          <cx:pt idx="4266">North Carolina</cx:pt>
          <cx:pt idx="4267">North Carolina</cx:pt>
          <cx:pt idx="4268">North Carolina</cx:pt>
          <cx:pt idx="4269">North Carolina</cx:pt>
          <cx:pt idx="4270">North Carolina</cx:pt>
          <cx:pt idx="4271">North Carolina</cx:pt>
          <cx:pt idx="4272">North Carolina</cx:pt>
          <cx:pt idx="4273">North Carolina</cx:pt>
          <cx:pt idx="4274">North Carolina</cx:pt>
          <cx:pt idx="4275">North Carolina</cx:pt>
          <cx:pt idx="4276">North Carolina</cx:pt>
          <cx:pt idx="4277">North Carolina</cx:pt>
          <cx:pt idx="4278">North Carolina</cx:pt>
          <cx:pt idx="4279">North Carolina</cx:pt>
          <cx:pt idx="4280">North Carolina</cx:pt>
          <cx:pt idx="4281">North Carolina</cx:pt>
          <cx:pt idx="4282">North Carolina</cx:pt>
          <cx:pt idx="4283">North Carolina</cx:pt>
          <cx:pt idx="4284">North Carolina</cx:pt>
          <cx:pt idx="4285">North Carolina</cx:pt>
          <cx:pt idx="4286">North Carolina</cx:pt>
          <cx:pt idx="4287">North Carolina</cx:pt>
          <cx:pt idx="4288">North Carolina</cx:pt>
          <cx:pt idx="4289">North Carolina</cx:pt>
          <cx:pt idx="4290">North Carolina</cx:pt>
          <cx:pt idx="4291">North Carolina</cx:pt>
          <cx:pt idx="4292">North Carolina</cx:pt>
          <cx:pt idx="4293">North Carolina</cx:pt>
          <cx:pt idx="4294">North Carolina</cx:pt>
          <cx:pt idx="4295">North Carolina</cx:pt>
          <cx:pt idx="4296">North Carolina</cx:pt>
          <cx:pt idx="4297">North Carolina</cx:pt>
          <cx:pt idx="4298">North Carolina</cx:pt>
          <cx:pt idx="4299">North Carolina</cx:pt>
          <cx:pt idx="4300">North Carolina</cx:pt>
          <cx:pt idx="4301">North Carolina</cx:pt>
          <cx:pt idx="4302">North Carolina</cx:pt>
          <cx:pt idx="4303">North Carolina</cx:pt>
          <cx:pt idx="4304">North Carolina</cx:pt>
          <cx:pt idx="4305">North Carolina</cx:pt>
          <cx:pt idx="4306">North Carolina</cx:pt>
          <cx:pt idx="4307">North Carolina</cx:pt>
          <cx:pt idx="4308">North Carolina</cx:pt>
          <cx:pt idx="4309">North Carolina</cx:pt>
          <cx:pt idx="4310">North Carolina</cx:pt>
          <cx:pt idx="4311">North Carolina</cx:pt>
          <cx:pt idx="4312">North Carolina</cx:pt>
          <cx:pt idx="4313">North Carolina</cx:pt>
          <cx:pt idx="4314">North Carolina</cx:pt>
          <cx:pt idx="4315">North Carolina</cx:pt>
          <cx:pt idx="4316">North Carolina</cx:pt>
          <cx:pt idx="4317">North Carolina</cx:pt>
          <cx:pt idx="4318">North Carolina</cx:pt>
          <cx:pt idx="4319">North Carolina</cx:pt>
          <cx:pt idx="4320">North Carolina</cx:pt>
          <cx:pt idx="4321">North Carolina</cx:pt>
          <cx:pt idx="4322">North Carolina</cx:pt>
          <cx:pt idx="4323">North Carolina</cx:pt>
          <cx:pt idx="4324">North Carolina</cx:pt>
          <cx:pt idx="4325">North Carolina</cx:pt>
          <cx:pt idx="4326">North Carolina</cx:pt>
          <cx:pt idx="4327">North Carolina</cx:pt>
          <cx:pt idx="4328">North Carolina</cx:pt>
          <cx:pt idx="4329">North Carolina</cx:pt>
          <cx:pt idx="4330">North Carolina</cx:pt>
          <cx:pt idx="4331">North Carolina</cx:pt>
          <cx:pt idx="4332">North Carolina</cx:pt>
          <cx:pt idx="4333">North Carolina</cx:pt>
          <cx:pt idx="4334">North Carolina</cx:pt>
          <cx:pt idx="4335">North Carolina</cx:pt>
          <cx:pt idx="4336">North Carolina</cx:pt>
          <cx:pt idx="4337">North Carolina</cx:pt>
          <cx:pt idx="4338">North Carolina</cx:pt>
          <cx:pt idx="4339">North Carolina</cx:pt>
          <cx:pt idx="4340">North Carolina</cx:pt>
          <cx:pt idx="4341">North Carolina</cx:pt>
          <cx:pt idx="4342">North Carolina</cx:pt>
          <cx:pt idx="4343">North Carolina</cx:pt>
          <cx:pt idx="4344">North Carolina</cx:pt>
          <cx:pt idx="4345">North Carolina</cx:pt>
          <cx:pt idx="4346">North Carolina</cx:pt>
          <cx:pt idx="4347">North Carolina</cx:pt>
          <cx:pt idx="4348">North Carolina</cx:pt>
          <cx:pt idx="4349">North Carolina</cx:pt>
          <cx:pt idx="4350">North Carolina</cx:pt>
          <cx:pt idx="4351">North Carolina</cx:pt>
          <cx:pt idx="4352">North Carolina</cx:pt>
          <cx:pt idx="4353">North Carolina</cx:pt>
          <cx:pt idx="4354">North Carolina</cx:pt>
          <cx:pt idx="4355">North Carolina</cx:pt>
          <cx:pt idx="4356">North Carolina</cx:pt>
          <cx:pt idx="4357">North Carolina</cx:pt>
          <cx:pt idx="4358">North Carolina</cx:pt>
          <cx:pt idx="4359">North Carolina</cx:pt>
          <cx:pt idx="4360">North Carolina</cx:pt>
          <cx:pt idx="4361">North Carolina</cx:pt>
          <cx:pt idx="4362">North Carolina</cx:pt>
          <cx:pt idx="4363">North Carolina</cx:pt>
          <cx:pt idx="4364">North Carolina</cx:pt>
          <cx:pt idx="4365">North Carolina</cx:pt>
          <cx:pt idx="4366">North Carolina</cx:pt>
          <cx:pt idx="4367">North Carolina</cx:pt>
          <cx:pt idx="4368">North Carolina</cx:pt>
          <cx:pt idx="4369">North Carolina</cx:pt>
          <cx:pt idx="4370">North Carolina</cx:pt>
          <cx:pt idx="4371">North Carolina</cx:pt>
          <cx:pt idx="4372">North Carolina</cx:pt>
          <cx:pt idx="4373">North Carolina</cx:pt>
          <cx:pt idx="4374">North Carolina</cx:pt>
          <cx:pt idx="4375">North Carolina</cx:pt>
          <cx:pt idx="4376">North Carolina</cx:pt>
          <cx:pt idx="4377">North Carolina</cx:pt>
          <cx:pt idx="4378">North Carolina</cx:pt>
          <cx:pt idx="4379">North Carolina</cx:pt>
          <cx:pt idx="4380">North Carolina</cx:pt>
          <cx:pt idx="4381">North Carolina</cx:pt>
          <cx:pt idx="4382">North Carolina</cx:pt>
          <cx:pt idx="4383">North Carolina</cx:pt>
          <cx:pt idx="4384">North Carolina</cx:pt>
          <cx:pt idx="4385">North Carolina</cx:pt>
          <cx:pt idx="4386">North Carolina</cx:pt>
          <cx:pt idx="4387">North Carolina</cx:pt>
          <cx:pt idx="4388">North Carolina</cx:pt>
          <cx:pt idx="4389">North Carolina</cx:pt>
          <cx:pt idx="4390">North Carolina</cx:pt>
          <cx:pt idx="4391">North Carolina</cx:pt>
          <cx:pt idx="4392">North Carolina</cx:pt>
          <cx:pt idx="4393">North Carolina</cx:pt>
          <cx:pt idx="4394">North Dakota</cx:pt>
          <cx:pt idx="4395">North Dakota</cx:pt>
          <cx:pt idx="4396">North Dakota</cx:pt>
          <cx:pt idx="4397">North Dakota</cx:pt>
          <cx:pt idx="4398">North Dakota</cx:pt>
          <cx:pt idx="4399">North Dakota</cx:pt>
          <cx:pt idx="4400">North Dakota</cx:pt>
          <cx:pt idx="4401">North Dakota</cx:pt>
          <cx:pt idx="4402">North Dakota</cx:pt>
          <cx:pt idx="4403">North Dakota</cx:pt>
          <cx:pt idx="4404">North Dakota</cx:pt>
          <cx:pt idx="4405">North Dakota</cx:pt>
          <cx:pt idx="4406">North Dakota</cx:pt>
          <cx:pt idx="4407">North Dakota</cx:pt>
          <cx:pt idx="4408">North Dakota</cx:pt>
          <cx:pt idx="4409">Nebraska</cx:pt>
          <cx:pt idx="4410">Nebraska</cx:pt>
          <cx:pt idx="4411">Nebraska</cx:pt>
          <cx:pt idx="4412">Nebraska</cx:pt>
          <cx:pt idx="4413">Nebraska</cx:pt>
          <cx:pt idx="4414">Nebraska</cx:pt>
          <cx:pt idx="4415">Nebraska</cx:pt>
          <cx:pt idx="4416">Nebraska</cx:pt>
          <cx:pt idx="4417">Nebraska</cx:pt>
          <cx:pt idx="4418">Nebraska</cx:pt>
          <cx:pt idx="4419">Nebraska</cx:pt>
          <cx:pt idx="4420">Nebraska</cx:pt>
          <cx:pt idx="4421">Nebraska</cx:pt>
          <cx:pt idx="4422">Nebraska</cx:pt>
          <cx:pt idx="4423">Nebraska</cx:pt>
          <cx:pt idx="4424">Nebraska</cx:pt>
          <cx:pt idx="4425">Nebraska</cx:pt>
          <cx:pt idx="4426">Nebraska</cx:pt>
          <cx:pt idx="4427">Nebraska</cx:pt>
          <cx:pt idx="4428">Nebraska</cx:pt>
          <cx:pt idx="4429">Nebraska</cx:pt>
          <cx:pt idx="4430">Nebraska</cx:pt>
          <cx:pt idx="4431">Nebraska</cx:pt>
          <cx:pt idx="4432">Nebraska</cx:pt>
          <cx:pt idx="4433">Nebraska</cx:pt>
          <cx:pt idx="4434">Nebraska</cx:pt>
          <cx:pt idx="4435">Nebraska</cx:pt>
          <cx:pt idx="4436">Nebraska</cx:pt>
          <cx:pt idx="4437">Nebraska</cx:pt>
          <cx:pt idx="4438">Nebraska</cx:pt>
          <cx:pt idx="4439">Nebraska</cx:pt>
          <cx:pt idx="4440">Nebraska</cx:pt>
          <cx:pt idx="4441">Nebraska</cx:pt>
          <cx:pt idx="4442">Nebraska</cx:pt>
          <cx:pt idx="4443">Nebraska</cx:pt>
          <cx:pt idx="4444">Nebraska</cx:pt>
          <cx:pt idx="4445">Nebraska</cx:pt>
          <cx:pt idx="4446">Nebraska</cx:pt>
          <cx:pt idx="4447">Nebraska</cx:pt>
          <cx:pt idx="4448">Nebraska</cx:pt>
          <cx:pt idx="4449">New Hampshire</cx:pt>
          <cx:pt idx="4450">New Hampshire</cx:pt>
          <cx:pt idx="4451">New Hampshire</cx:pt>
          <cx:pt idx="4452">New Hampshire</cx:pt>
          <cx:pt idx="4453">New Hampshire</cx:pt>
          <cx:pt idx="4454">New Hampshire</cx:pt>
          <cx:pt idx="4455">New Hampshire</cx:pt>
          <cx:pt idx="4456">New Hampshire</cx:pt>
          <cx:pt idx="4457">New Hampshire</cx:pt>
          <cx:pt idx="4458">New Hampshire</cx:pt>
          <cx:pt idx="4459">New Hampshire</cx:pt>
          <cx:pt idx="4460">New Hampshire</cx:pt>
          <cx:pt idx="4461">New Hampshire</cx:pt>
          <cx:pt idx="4462">New Hampshire</cx:pt>
          <cx:pt idx="4463">New Hampshire</cx:pt>
          <cx:pt idx="4464">New Hampshire</cx:pt>
          <cx:pt idx="4465">New Hampshire</cx:pt>
          <cx:pt idx="4466">New Hampshire</cx:pt>
          <cx:pt idx="4467">New Hampshire</cx:pt>
          <cx:pt idx="4468">New Hampshire</cx:pt>
          <cx:pt idx="4469">New Jersey</cx:pt>
          <cx:pt idx="4470">New Jersey</cx:pt>
          <cx:pt idx="4471">New Jersey</cx:pt>
          <cx:pt idx="4472">New Jersey</cx:pt>
          <cx:pt idx="4473">New Jersey</cx:pt>
          <cx:pt idx="4474">New Jersey</cx:pt>
          <cx:pt idx="4475">New Jersey</cx:pt>
          <cx:pt idx="4476">New Jersey</cx:pt>
          <cx:pt idx="4477">New Jersey</cx:pt>
          <cx:pt idx="4478">New Jersey</cx:pt>
          <cx:pt idx="4479">New Jersey</cx:pt>
          <cx:pt idx="4480">New Jersey</cx:pt>
          <cx:pt idx="4481">New Jersey</cx:pt>
          <cx:pt idx="4482">New Jersey</cx:pt>
          <cx:pt idx="4483">New Jersey</cx:pt>
          <cx:pt idx="4484">New Jersey</cx:pt>
          <cx:pt idx="4485">New Jersey</cx:pt>
          <cx:pt idx="4486">New Jersey</cx:pt>
          <cx:pt idx="4487">New Jersey</cx:pt>
          <cx:pt idx="4488">New Jersey</cx:pt>
          <cx:pt idx="4489">New Jersey</cx:pt>
          <cx:pt idx="4490">New Jersey</cx:pt>
          <cx:pt idx="4491">New Jersey</cx:pt>
          <cx:pt idx="4492">New Jersey</cx:pt>
          <cx:pt idx="4493">New Jersey</cx:pt>
          <cx:pt idx="4494">New Jersey</cx:pt>
          <cx:pt idx="4495">New Jersey</cx:pt>
          <cx:pt idx="4496">New Jersey</cx:pt>
          <cx:pt idx="4497">New Jersey</cx:pt>
          <cx:pt idx="4498">New Jersey</cx:pt>
          <cx:pt idx="4499">New Jersey</cx:pt>
          <cx:pt idx="4500">New Jersey</cx:pt>
          <cx:pt idx="4501">New Jersey</cx:pt>
          <cx:pt idx="4502">New Jersey</cx:pt>
          <cx:pt idx="4503">New Jersey</cx:pt>
          <cx:pt idx="4504">New Jersey</cx:pt>
          <cx:pt idx="4505">New Jersey</cx:pt>
          <cx:pt idx="4506">New Jersey</cx:pt>
          <cx:pt idx="4507">New Jersey</cx:pt>
          <cx:pt idx="4508">New Jersey</cx:pt>
          <cx:pt idx="4509">New Jersey</cx:pt>
          <cx:pt idx="4510">New Jersey</cx:pt>
          <cx:pt idx="4511">New Jersey</cx:pt>
          <cx:pt idx="4512">New Jersey</cx:pt>
          <cx:pt idx="4513">New Jersey</cx:pt>
          <cx:pt idx="4514">New Jersey</cx:pt>
          <cx:pt idx="4515">New Jersey</cx:pt>
          <cx:pt idx="4516">New Jersey</cx:pt>
          <cx:pt idx="4517">New Jersey</cx:pt>
          <cx:pt idx="4518">New Jersey</cx:pt>
          <cx:pt idx="4519">New Jersey</cx:pt>
          <cx:pt idx="4520">New Jersey</cx:pt>
          <cx:pt idx="4521">New Jersey</cx:pt>
          <cx:pt idx="4522">New Jersey</cx:pt>
          <cx:pt idx="4523">New Jersey</cx:pt>
          <cx:pt idx="4524">New Jersey</cx:pt>
          <cx:pt idx="4525">New Jersey</cx:pt>
          <cx:pt idx="4526">New Jersey</cx:pt>
          <cx:pt idx="4527">New Jersey</cx:pt>
          <cx:pt idx="4528">New Jersey</cx:pt>
          <cx:pt idx="4529">New Jersey</cx:pt>
          <cx:pt idx="4530">New Jersey</cx:pt>
          <cx:pt idx="4531">New Jersey</cx:pt>
          <cx:pt idx="4532">New Jersey</cx:pt>
          <cx:pt idx="4533">New Jersey</cx:pt>
          <cx:pt idx="4534">New Jersey</cx:pt>
          <cx:pt idx="4535">New Jersey</cx:pt>
          <cx:pt idx="4536">New Jersey</cx:pt>
          <cx:pt idx="4537">New Jersey</cx:pt>
          <cx:pt idx="4538">New Jersey</cx:pt>
          <cx:pt idx="4539">New Jersey</cx:pt>
          <cx:pt idx="4540">New Jersey</cx:pt>
          <cx:pt idx="4541">New Jersey</cx:pt>
          <cx:pt idx="4542">New Jersey</cx:pt>
          <cx:pt idx="4543">New Jersey</cx:pt>
          <cx:pt idx="4544">New Jersey</cx:pt>
          <cx:pt idx="4545">New Jersey</cx:pt>
          <cx:pt idx="4546">New Jersey</cx:pt>
          <cx:pt idx="4547">New Jersey</cx:pt>
          <cx:pt idx="4548">New Jersey</cx:pt>
          <cx:pt idx="4549">New Jersey</cx:pt>
          <cx:pt idx="4550">New Jersey</cx:pt>
          <cx:pt idx="4551">New Jersey</cx:pt>
          <cx:pt idx="4552">New Jersey</cx:pt>
          <cx:pt idx="4553">New Jersey</cx:pt>
          <cx:pt idx="4554">New Jersey</cx:pt>
          <cx:pt idx="4555">New Jersey</cx:pt>
          <cx:pt idx="4556">New Jersey</cx:pt>
          <cx:pt idx="4557">New Jersey</cx:pt>
          <cx:pt idx="4558">New Jersey</cx:pt>
          <cx:pt idx="4559">New Jersey</cx:pt>
          <cx:pt idx="4560">New Jersey</cx:pt>
          <cx:pt idx="4561">New Jersey</cx:pt>
          <cx:pt idx="4562">New Jersey</cx:pt>
          <cx:pt idx="4563">New Jersey</cx:pt>
          <cx:pt idx="4564">New Jersey</cx:pt>
          <cx:pt idx="4565">New Jersey</cx:pt>
          <cx:pt idx="4566">New Jersey</cx:pt>
          <cx:pt idx="4567">New Jersey</cx:pt>
          <cx:pt idx="4568">New Jersey</cx:pt>
          <cx:pt idx="4569">New Jersey</cx:pt>
          <cx:pt idx="4570">New Jersey</cx:pt>
          <cx:pt idx="4571">New Jersey</cx:pt>
          <cx:pt idx="4572">New Jersey</cx:pt>
          <cx:pt idx="4573">New Jersey</cx:pt>
          <cx:pt idx="4574">New Jersey</cx:pt>
          <cx:pt idx="4575">New Jersey</cx:pt>
          <cx:pt idx="4576">New Jersey</cx:pt>
          <cx:pt idx="4577">New Jersey</cx:pt>
          <cx:pt idx="4578">New Jersey</cx:pt>
          <cx:pt idx="4579">New Jersey</cx:pt>
          <cx:pt idx="4580">New Jersey</cx:pt>
          <cx:pt idx="4581">New Jersey</cx:pt>
          <cx:pt idx="4582">New Jersey</cx:pt>
          <cx:pt idx="4583">New Jersey</cx:pt>
          <cx:pt idx="4584">New Jersey</cx:pt>
          <cx:pt idx="4585">New Jersey</cx:pt>
          <cx:pt idx="4586">New Jersey</cx:pt>
          <cx:pt idx="4587">New Jersey</cx:pt>
          <cx:pt idx="4588">New Jersey</cx:pt>
          <cx:pt idx="4589">New Jersey</cx:pt>
          <cx:pt idx="4590">New Jersey</cx:pt>
          <cx:pt idx="4591">New Jersey</cx:pt>
          <cx:pt idx="4592">New Jersey</cx:pt>
          <cx:pt idx="4593">New Jersey</cx:pt>
          <cx:pt idx="4594">New Jersey</cx:pt>
          <cx:pt idx="4595">New Jersey</cx:pt>
          <cx:pt idx="4596">New Jersey</cx:pt>
          <cx:pt idx="4597">New Jersey</cx:pt>
          <cx:pt idx="4598">New Jersey</cx:pt>
          <cx:pt idx="4599">New Jersey</cx:pt>
          <cx:pt idx="4600">New Jersey</cx:pt>
          <cx:pt idx="4601">New Jersey</cx:pt>
          <cx:pt idx="4602">New Jersey</cx:pt>
          <cx:pt idx="4603">New Jersey</cx:pt>
          <cx:pt idx="4604">New Jersey</cx:pt>
          <cx:pt idx="4605">New Jersey</cx:pt>
          <cx:pt idx="4606">New Jersey</cx:pt>
          <cx:pt idx="4607">New Jersey</cx:pt>
          <cx:pt idx="4608">New Jersey</cx:pt>
          <cx:pt idx="4609">New Jersey</cx:pt>
          <cx:pt idx="4610">New Jersey</cx:pt>
          <cx:pt idx="4611">New Jersey</cx:pt>
          <cx:pt idx="4612">New Jersey</cx:pt>
          <cx:pt idx="4613">New Jersey</cx:pt>
          <cx:pt idx="4614">New Jersey</cx:pt>
          <cx:pt idx="4615">New Jersey</cx:pt>
          <cx:pt idx="4616">New Jersey</cx:pt>
          <cx:pt idx="4617">New Jersey</cx:pt>
          <cx:pt idx="4618">New Jersey</cx:pt>
          <cx:pt idx="4619">New Jersey</cx:pt>
          <cx:pt idx="4620">New Jersey</cx:pt>
          <cx:pt idx="4621">New Jersey</cx:pt>
          <cx:pt idx="4622">New Jersey</cx:pt>
          <cx:pt idx="4623">New Jersey</cx:pt>
          <cx:pt idx="4624">New Jersey</cx:pt>
          <cx:pt idx="4625">New Jersey</cx:pt>
          <cx:pt idx="4626">New Jersey</cx:pt>
          <cx:pt idx="4627">New Jersey</cx:pt>
          <cx:pt idx="4628">New Jersey</cx:pt>
          <cx:pt idx="4629">New Jersey</cx:pt>
          <cx:pt idx="4630">New Jersey</cx:pt>
          <cx:pt idx="4631">New Jersey</cx:pt>
          <cx:pt idx="4632">New Jersey</cx:pt>
          <cx:pt idx="4633">New Jersey</cx:pt>
          <cx:pt idx="4634">New Jersey</cx:pt>
          <cx:pt idx="4635">New Jersey</cx:pt>
          <cx:pt idx="4636">New Jersey</cx:pt>
          <cx:pt idx="4637">New Jersey</cx:pt>
          <cx:pt idx="4638">New Jersey</cx:pt>
          <cx:pt idx="4639">New Jersey</cx:pt>
          <cx:pt idx="4640">New Jersey</cx:pt>
          <cx:pt idx="4641">New Jersey</cx:pt>
          <cx:pt idx="4642">New Jersey</cx:pt>
          <cx:pt idx="4643">New Jersey</cx:pt>
          <cx:pt idx="4644">New Jersey</cx:pt>
          <cx:pt idx="4645">New Jersey</cx:pt>
          <cx:pt idx="4646">New Jersey</cx:pt>
          <cx:pt idx="4647">New Jersey</cx:pt>
          <cx:pt idx="4648">New Jersey</cx:pt>
          <cx:pt idx="4649">New Jersey</cx:pt>
          <cx:pt idx="4650">New Jersey</cx:pt>
          <cx:pt idx="4651">New Jersey</cx:pt>
          <cx:pt idx="4652">New Jersey</cx:pt>
          <cx:pt idx="4653">New Jersey</cx:pt>
          <cx:pt idx="4654">New Jersey</cx:pt>
          <cx:pt idx="4655">New Jersey</cx:pt>
          <cx:pt idx="4656">New Jersey</cx:pt>
          <cx:pt idx="4657">New Jersey</cx:pt>
          <cx:pt idx="4658">New Jersey</cx:pt>
          <cx:pt idx="4659">New Jersey</cx:pt>
          <cx:pt idx="4660">New Jersey</cx:pt>
          <cx:pt idx="4661">New Jersey</cx:pt>
          <cx:pt idx="4662">New Jersey</cx:pt>
          <cx:pt idx="4663">New Jersey</cx:pt>
          <cx:pt idx="4664">New Jersey</cx:pt>
          <cx:pt idx="4665">New Jersey</cx:pt>
          <cx:pt idx="4666">New Jersey</cx:pt>
          <cx:pt idx="4667">New Jersey</cx:pt>
          <cx:pt idx="4668">New Jersey</cx:pt>
          <cx:pt idx="4669">New Mexico</cx:pt>
          <cx:pt idx="4670">New Mexico</cx:pt>
          <cx:pt idx="4671">New Mexico</cx:pt>
          <cx:pt idx="4672">New Mexico</cx:pt>
          <cx:pt idx="4673">New Mexico</cx:pt>
          <cx:pt idx="4674">New Mexico</cx:pt>
          <cx:pt idx="4675">New Mexico</cx:pt>
          <cx:pt idx="4676">New Mexico</cx:pt>
          <cx:pt idx="4677">New Mexico</cx:pt>
          <cx:pt idx="4678">New Mexico</cx:pt>
          <cx:pt idx="4679">New Mexico</cx:pt>
          <cx:pt idx="4680">New Mexico</cx:pt>
          <cx:pt idx="4681">New Mexico</cx:pt>
          <cx:pt idx="4682">New Mexico</cx:pt>
          <cx:pt idx="4683">New Mexico</cx:pt>
          <cx:pt idx="4684">New Mexico</cx:pt>
          <cx:pt idx="4685">New Mexico</cx:pt>
          <cx:pt idx="4686">New Mexico</cx:pt>
          <cx:pt idx="4687">New Mexico</cx:pt>
          <cx:pt idx="4688">New Mexico</cx:pt>
          <cx:pt idx="4689">New Mexico</cx:pt>
          <cx:pt idx="4690">New Mexico</cx:pt>
          <cx:pt idx="4691">New Mexico</cx:pt>
          <cx:pt idx="4692">New Mexico</cx:pt>
          <cx:pt idx="4693">New Mexico</cx:pt>
          <cx:pt idx="4694">New Mexico</cx:pt>
          <cx:pt idx="4695">New Mexico</cx:pt>
          <cx:pt idx="4696">New Mexico</cx:pt>
          <cx:pt idx="4697">New Mexico</cx:pt>
          <cx:pt idx="4698">New Mexico</cx:pt>
          <cx:pt idx="4699">New Mexico</cx:pt>
          <cx:pt idx="4700">New Mexico</cx:pt>
          <cx:pt idx="4701">New Mexico</cx:pt>
          <cx:pt idx="4702">New Mexico</cx:pt>
          <cx:pt idx="4703">New Mexico</cx:pt>
          <cx:pt idx="4704">New Mexico</cx:pt>
          <cx:pt idx="4705">New Mexico</cx:pt>
          <cx:pt idx="4706">New Mexico</cx:pt>
          <cx:pt idx="4707">New Mexico</cx:pt>
          <cx:pt idx="4708">New Mexico</cx:pt>
          <cx:pt idx="4709">New Mexico</cx:pt>
          <cx:pt idx="4710">New Mexico</cx:pt>
          <cx:pt idx="4711">New Mexico</cx:pt>
          <cx:pt idx="4712">New Mexico</cx:pt>
          <cx:pt idx="4713">New Mexico</cx:pt>
          <cx:pt idx="4714">New Mexico</cx:pt>
          <cx:pt idx="4715">New Mexico</cx:pt>
          <cx:pt idx="4716">New Mexico</cx:pt>
          <cx:pt idx="4717">New Mexico</cx:pt>
          <cx:pt idx="4718">New Mexico</cx:pt>
          <cx:pt idx="4719">New Mexico</cx:pt>
          <cx:pt idx="4720">New Mexico</cx:pt>
          <cx:pt idx="4721">New Mexico</cx:pt>
          <cx:pt idx="4722">New Mexico</cx:pt>
          <cx:pt idx="4723">New Mexico</cx:pt>
          <cx:pt idx="4724">New Mexico</cx:pt>
          <cx:pt idx="4725">New Mexico</cx:pt>
          <cx:pt idx="4726">New Mexico</cx:pt>
          <cx:pt idx="4727">Nevada</cx:pt>
          <cx:pt idx="4728">Nevada</cx:pt>
          <cx:pt idx="4729">Nevada</cx:pt>
          <cx:pt idx="4730">Nevada</cx:pt>
          <cx:pt idx="4731">Nevada</cx:pt>
          <cx:pt idx="4732">Nevada</cx:pt>
          <cx:pt idx="4733">Nevada</cx:pt>
          <cx:pt idx="4734">Nevada</cx:pt>
          <cx:pt idx="4735">Nevada</cx:pt>
          <cx:pt idx="4736">Nevada</cx:pt>
          <cx:pt idx="4737">Nevada</cx:pt>
          <cx:pt idx="4738">Nevada</cx:pt>
          <cx:pt idx="4739">Nevada</cx:pt>
          <cx:pt idx="4740">Nevada</cx:pt>
          <cx:pt idx="4741">Nevada</cx:pt>
          <cx:pt idx="4742">Nevada</cx:pt>
          <cx:pt idx="4743">Nevada</cx:pt>
          <cx:pt idx="4744">Nevada</cx:pt>
          <cx:pt idx="4745">Nevada</cx:pt>
          <cx:pt idx="4746">Nevada</cx:pt>
          <cx:pt idx="4747">Nevada</cx:pt>
          <cx:pt idx="4748">Nevada</cx:pt>
          <cx:pt idx="4749">Nevada</cx:pt>
          <cx:pt idx="4750">Nevada</cx:pt>
          <cx:pt idx="4751">Nevada</cx:pt>
          <cx:pt idx="4752">Nevada</cx:pt>
          <cx:pt idx="4753">Nevada</cx:pt>
          <cx:pt idx="4754">Nevada</cx:pt>
          <cx:pt idx="4755">Nevada</cx:pt>
          <cx:pt idx="4756">Nevada</cx:pt>
          <cx:pt idx="4757">Nevada</cx:pt>
          <cx:pt idx="4758">Nevada</cx:pt>
          <cx:pt idx="4759">Nevada</cx:pt>
          <cx:pt idx="4760">Nevada</cx:pt>
          <cx:pt idx="4761">Nevada</cx:pt>
          <cx:pt idx="4762">Nevada</cx:pt>
          <cx:pt idx="4763">Nevada</cx:pt>
          <cx:pt idx="4764">Nevada</cx:pt>
          <cx:pt idx="4765">Nevada</cx:pt>
          <cx:pt idx="4766">Nevada</cx:pt>
          <cx:pt idx="4767">Nevada</cx:pt>
          <cx:pt idx="4768">Nevada</cx:pt>
          <cx:pt idx="4769">Nevada</cx:pt>
          <cx:pt idx="4770">Nevada</cx:pt>
          <cx:pt idx="4771">Nevada</cx:pt>
          <cx:pt idx="4772">Nevada</cx:pt>
          <cx:pt idx="4773">Nevada</cx:pt>
          <cx:pt idx="4774">Nevada</cx:pt>
          <cx:pt idx="4775">Nevada</cx:pt>
          <cx:pt idx="4776">Nevada</cx:pt>
          <cx:pt idx="4777">Nevada</cx:pt>
          <cx:pt idx="4778">Nevada</cx:pt>
          <cx:pt idx="4779">Nevada</cx:pt>
          <cx:pt idx="4780">New York</cx:pt>
          <cx:pt idx="4781">New York</cx:pt>
          <cx:pt idx="4782">New York</cx:pt>
          <cx:pt idx="4783">New York</cx:pt>
          <cx:pt idx="4784">New York</cx:pt>
          <cx:pt idx="4785">New York</cx:pt>
          <cx:pt idx="4786">New York</cx:pt>
          <cx:pt idx="4787">New York</cx:pt>
          <cx:pt idx="4788">New York</cx:pt>
          <cx:pt idx="4789">New York</cx:pt>
          <cx:pt idx="4790">New York</cx:pt>
          <cx:pt idx="4791">New York</cx:pt>
          <cx:pt idx="4792">New York</cx:pt>
          <cx:pt idx="4793">New York</cx:pt>
          <cx:pt idx="4794">New York</cx:pt>
          <cx:pt idx="4795">New York</cx:pt>
          <cx:pt idx="4796">New York</cx:pt>
          <cx:pt idx="4797">New York</cx:pt>
          <cx:pt idx="4798">New York</cx:pt>
          <cx:pt idx="4799">New York</cx:pt>
          <cx:pt idx="4800">New York</cx:pt>
          <cx:pt idx="4801">New York</cx:pt>
          <cx:pt idx="4802">New York</cx:pt>
          <cx:pt idx="4803">New York</cx:pt>
          <cx:pt idx="4804">New York</cx:pt>
          <cx:pt idx="4805">New York</cx:pt>
          <cx:pt idx="4806">New York</cx:pt>
          <cx:pt idx="4807">New York</cx:pt>
          <cx:pt idx="4808">New York</cx:pt>
          <cx:pt idx="4809">New York</cx:pt>
          <cx:pt idx="4810">New York</cx:pt>
          <cx:pt idx="4811">New York</cx:pt>
          <cx:pt idx="4812">New York</cx:pt>
          <cx:pt idx="4813">New York</cx:pt>
          <cx:pt idx="4814">New York</cx:pt>
          <cx:pt idx="4815">New York</cx:pt>
          <cx:pt idx="4816">New York</cx:pt>
          <cx:pt idx="4817">New York</cx:pt>
          <cx:pt idx="4818">New York</cx:pt>
          <cx:pt idx="4819">New York</cx:pt>
          <cx:pt idx="4820">New York</cx:pt>
          <cx:pt idx="4821">New York</cx:pt>
          <cx:pt idx="4822">New York</cx:pt>
          <cx:pt idx="4823">New York</cx:pt>
          <cx:pt idx="4824">New York</cx:pt>
          <cx:pt idx="4825">New York</cx:pt>
          <cx:pt idx="4826">New York</cx:pt>
          <cx:pt idx="4827">New York</cx:pt>
          <cx:pt idx="4828">New York</cx:pt>
          <cx:pt idx="4829">New York</cx:pt>
          <cx:pt idx="4830">New York</cx:pt>
          <cx:pt idx="4831">New York</cx:pt>
          <cx:pt idx="4832">New York</cx:pt>
          <cx:pt idx="4833">New York</cx:pt>
          <cx:pt idx="4834">New York</cx:pt>
          <cx:pt idx="4835">New York</cx:pt>
          <cx:pt idx="4836">New York</cx:pt>
          <cx:pt idx="4837">New York</cx:pt>
          <cx:pt idx="4838">New York</cx:pt>
          <cx:pt idx="4839">New York</cx:pt>
          <cx:pt idx="4840">New York</cx:pt>
          <cx:pt idx="4841">New York</cx:pt>
          <cx:pt idx="4842">New York</cx:pt>
          <cx:pt idx="4843">New York</cx:pt>
          <cx:pt idx="4844">New York</cx:pt>
          <cx:pt idx="4845">New York</cx:pt>
          <cx:pt idx="4846">New York</cx:pt>
          <cx:pt idx="4847">New York</cx:pt>
          <cx:pt idx="4848">New York</cx:pt>
          <cx:pt idx="4849">New York</cx:pt>
          <cx:pt idx="4850">New York</cx:pt>
          <cx:pt idx="4851">New York</cx:pt>
          <cx:pt idx="4852">New York</cx:pt>
          <cx:pt idx="4853">New York</cx:pt>
          <cx:pt idx="4854">New York</cx:pt>
          <cx:pt idx="4855">New York</cx:pt>
          <cx:pt idx="4856">New York</cx:pt>
          <cx:pt idx="4857">New York</cx:pt>
          <cx:pt idx="4858">New York</cx:pt>
          <cx:pt idx="4859">New York</cx:pt>
          <cx:pt idx="4860">New York</cx:pt>
          <cx:pt idx="4861">New York</cx:pt>
          <cx:pt idx="4862">New York</cx:pt>
          <cx:pt idx="4863">New York</cx:pt>
          <cx:pt idx="4864">New York</cx:pt>
          <cx:pt idx="4865">New York</cx:pt>
          <cx:pt idx="4866">New York</cx:pt>
          <cx:pt idx="4867">New York</cx:pt>
          <cx:pt idx="4868">New York</cx:pt>
          <cx:pt idx="4869">New York</cx:pt>
          <cx:pt idx="4870">New York</cx:pt>
          <cx:pt idx="4871">New York</cx:pt>
          <cx:pt idx="4872">New York</cx:pt>
          <cx:pt idx="4873">New York</cx:pt>
          <cx:pt idx="4874">New York</cx:pt>
          <cx:pt idx="4875">New York</cx:pt>
          <cx:pt idx="4876">New York</cx:pt>
          <cx:pt idx="4877">New York</cx:pt>
          <cx:pt idx="4878">New York</cx:pt>
          <cx:pt idx="4879">New York</cx:pt>
          <cx:pt idx="4880">New York</cx:pt>
          <cx:pt idx="4881">New York</cx:pt>
          <cx:pt idx="4882">New York</cx:pt>
          <cx:pt idx="4883">New York</cx:pt>
          <cx:pt idx="4884">New York</cx:pt>
          <cx:pt idx="4885">New York</cx:pt>
          <cx:pt idx="4886">New York</cx:pt>
          <cx:pt idx="4887">New York</cx:pt>
          <cx:pt idx="4888">New York</cx:pt>
          <cx:pt idx="4889">New York</cx:pt>
          <cx:pt idx="4890">New York</cx:pt>
          <cx:pt idx="4891">New York</cx:pt>
          <cx:pt idx="4892">New York</cx:pt>
          <cx:pt idx="4893">New York</cx:pt>
          <cx:pt idx="4894">New York</cx:pt>
          <cx:pt idx="4895">New York</cx:pt>
          <cx:pt idx="4896">New York</cx:pt>
          <cx:pt idx="4897">New York</cx:pt>
          <cx:pt idx="4898">New York</cx:pt>
          <cx:pt idx="4899">New York</cx:pt>
          <cx:pt idx="4900">New York</cx:pt>
          <cx:pt idx="4901">New York</cx:pt>
          <cx:pt idx="4902">New York</cx:pt>
          <cx:pt idx="4903">New York</cx:pt>
          <cx:pt idx="4904">New York</cx:pt>
          <cx:pt idx="4905">New York</cx:pt>
          <cx:pt idx="4906">New York</cx:pt>
          <cx:pt idx="4907">New York</cx:pt>
          <cx:pt idx="4908">New York</cx:pt>
          <cx:pt idx="4909">New York</cx:pt>
          <cx:pt idx="4910">New York</cx:pt>
          <cx:pt idx="4911">New York</cx:pt>
          <cx:pt idx="4912">New York</cx:pt>
          <cx:pt idx="4913">New York</cx:pt>
          <cx:pt idx="4914">New York</cx:pt>
          <cx:pt idx="4915">New York</cx:pt>
          <cx:pt idx="4916">New York</cx:pt>
          <cx:pt idx="4917">New York</cx:pt>
          <cx:pt idx="4918">New York</cx:pt>
          <cx:pt idx="4919">New York</cx:pt>
          <cx:pt idx="4920">New York</cx:pt>
          <cx:pt idx="4921">New York</cx:pt>
          <cx:pt idx="4922">New York</cx:pt>
          <cx:pt idx="4923">New York</cx:pt>
          <cx:pt idx="4924">New York</cx:pt>
          <cx:pt idx="4925">New York</cx:pt>
          <cx:pt idx="4926">New York</cx:pt>
          <cx:pt idx="4927">New York</cx:pt>
          <cx:pt idx="4928">New York</cx:pt>
          <cx:pt idx="4929">New York</cx:pt>
          <cx:pt idx="4930">New York</cx:pt>
          <cx:pt idx="4931">New York</cx:pt>
          <cx:pt idx="4932">New York</cx:pt>
          <cx:pt idx="4933">New York</cx:pt>
          <cx:pt idx="4934">New York</cx:pt>
          <cx:pt idx="4935">New York</cx:pt>
          <cx:pt idx="4936">New York</cx:pt>
          <cx:pt idx="4937">New York</cx:pt>
          <cx:pt idx="4938">New York</cx:pt>
          <cx:pt idx="4939">New York</cx:pt>
          <cx:pt idx="4940">New York</cx:pt>
          <cx:pt idx="4941">New York</cx:pt>
          <cx:pt idx="4942">New York</cx:pt>
          <cx:pt idx="4943">New York</cx:pt>
          <cx:pt idx="4944">New York</cx:pt>
          <cx:pt idx="4945">New York</cx:pt>
          <cx:pt idx="4946">New York</cx:pt>
          <cx:pt idx="4947">New York</cx:pt>
          <cx:pt idx="4948">New York</cx:pt>
          <cx:pt idx="4949">New York</cx:pt>
          <cx:pt idx="4950">New York</cx:pt>
          <cx:pt idx="4951">New York</cx:pt>
          <cx:pt idx="4952">New York</cx:pt>
          <cx:pt idx="4953">New York</cx:pt>
          <cx:pt idx="4954">New York</cx:pt>
          <cx:pt idx="4955">New York</cx:pt>
          <cx:pt idx="4956">New York</cx:pt>
          <cx:pt idx="4957">New York</cx:pt>
          <cx:pt idx="4958">New York</cx:pt>
          <cx:pt idx="4959">New York</cx:pt>
          <cx:pt idx="4960">New York</cx:pt>
          <cx:pt idx="4961">New York</cx:pt>
          <cx:pt idx="4962">New York</cx:pt>
          <cx:pt idx="4963">New York</cx:pt>
          <cx:pt idx="4964">New York</cx:pt>
          <cx:pt idx="4965">New York</cx:pt>
          <cx:pt idx="4966">New York</cx:pt>
          <cx:pt idx="4967">New York</cx:pt>
          <cx:pt idx="4968">New York</cx:pt>
          <cx:pt idx="4969">New York</cx:pt>
          <cx:pt idx="4970">New York</cx:pt>
          <cx:pt idx="4971">New York</cx:pt>
          <cx:pt idx="4972">New York</cx:pt>
          <cx:pt idx="4973">New York</cx:pt>
          <cx:pt idx="4974">New York</cx:pt>
          <cx:pt idx="4975">New York</cx:pt>
          <cx:pt idx="4976">New York</cx:pt>
          <cx:pt idx="4977">New York</cx:pt>
          <cx:pt idx="4978">New York</cx:pt>
          <cx:pt idx="4979">New York</cx:pt>
          <cx:pt idx="4980">New York</cx:pt>
          <cx:pt idx="4981">New York</cx:pt>
          <cx:pt idx="4982">New York</cx:pt>
          <cx:pt idx="4983">New York</cx:pt>
          <cx:pt idx="4984">New York</cx:pt>
          <cx:pt idx="4985">New York</cx:pt>
          <cx:pt idx="4986">New York</cx:pt>
          <cx:pt idx="4987">New York</cx:pt>
          <cx:pt idx="4988">New York</cx:pt>
          <cx:pt idx="4989">New York</cx:pt>
          <cx:pt idx="4990">New York</cx:pt>
          <cx:pt idx="4991">New York</cx:pt>
          <cx:pt idx="4992">New York</cx:pt>
          <cx:pt idx="4993">New York</cx:pt>
          <cx:pt idx="4994">New York</cx:pt>
          <cx:pt idx="4995">New York</cx:pt>
          <cx:pt idx="4996">New York</cx:pt>
          <cx:pt idx="4997">New York</cx:pt>
          <cx:pt idx="4998">New York</cx:pt>
          <cx:pt idx="4999">New York</cx:pt>
          <cx:pt idx="5000">New York</cx:pt>
          <cx:pt idx="5001">New York</cx:pt>
          <cx:pt idx="5002">New York</cx:pt>
          <cx:pt idx="5003">New York</cx:pt>
          <cx:pt idx="5004">New York</cx:pt>
          <cx:pt idx="5005">New York</cx:pt>
          <cx:pt idx="5006">New York</cx:pt>
          <cx:pt idx="5007">New York</cx:pt>
          <cx:pt idx="5008">New York</cx:pt>
          <cx:pt idx="5009">New York</cx:pt>
          <cx:pt idx="5010">New York</cx:pt>
          <cx:pt idx="5011">New York</cx:pt>
          <cx:pt idx="5012">New York</cx:pt>
          <cx:pt idx="5013">New York</cx:pt>
          <cx:pt idx="5014">New York</cx:pt>
          <cx:pt idx="5015">New York</cx:pt>
          <cx:pt idx="5016">New York</cx:pt>
          <cx:pt idx="5017">New York</cx:pt>
          <cx:pt idx="5018">New York</cx:pt>
          <cx:pt idx="5019">New York</cx:pt>
          <cx:pt idx="5020">New York</cx:pt>
          <cx:pt idx="5021">New York</cx:pt>
          <cx:pt idx="5022">New York</cx:pt>
          <cx:pt idx="5023">New York</cx:pt>
          <cx:pt idx="5024">New York</cx:pt>
          <cx:pt idx="5025">New York</cx:pt>
          <cx:pt idx="5026">New York</cx:pt>
          <cx:pt idx="5027">New York</cx:pt>
          <cx:pt idx="5028">New York</cx:pt>
          <cx:pt idx="5029">New York</cx:pt>
          <cx:pt idx="5030">New York</cx:pt>
          <cx:pt idx="5031">New York</cx:pt>
          <cx:pt idx="5032">New York</cx:pt>
          <cx:pt idx="5033">New York</cx:pt>
          <cx:pt idx="5034">New York</cx:pt>
          <cx:pt idx="5035">New York</cx:pt>
          <cx:pt idx="5036">New York</cx:pt>
          <cx:pt idx="5037">New York</cx:pt>
          <cx:pt idx="5038">New York</cx:pt>
          <cx:pt idx="5039">New York</cx:pt>
          <cx:pt idx="5040">New York</cx:pt>
          <cx:pt idx="5041">New York</cx:pt>
          <cx:pt idx="5042">New York</cx:pt>
          <cx:pt idx="5043">New York</cx:pt>
          <cx:pt idx="5044">New York</cx:pt>
          <cx:pt idx="5045">New York</cx:pt>
          <cx:pt idx="5046">New York</cx:pt>
          <cx:pt idx="5047">New York</cx:pt>
          <cx:pt idx="5048">New York</cx:pt>
          <cx:pt idx="5049">New York</cx:pt>
          <cx:pt idx="5050">New York</cx:pt>
          <cx:pt idx="5051">New York</cx:pt>
          <cx:pt idx="5052">New York</cx:pt>
          <cx:pt idx="5053">New York</cx:pt>
          <cx:pt idx="5054">New York</cx:pt>
          <cx:pt idx="5055">New York</cx:pt>
          <cx:pt idx="5056">New York</cx:pt>
          <cx:pt idx="5057">New York</cx:pt>
          <cx:pt idx="5058">New York</cx:pt>
          <cx:pt idx="5059">New York</cx:pt>
          <cx:pt idx="5060">New York</cx:pt>
          <cx:pt idx="5061">New York</cx:pt>
          <cx:pt idx="5062">New York</cx:pt>
          <cx:pt idx="5063">New York</cx:pt>
          <cx:pt idx="5064">New York</cx:pt>
          <cx:pt idx="5065">New York</cx:pt>
          <cx:pt idx="5066">New York</cx:pt>
          <cx:pt idx="5067">New York</cx:pt>
          <cx:pt idx="5068">New York</cx:pt>
          <cx:pt idx="5069">New York</cx:pt>
          <cx:pt idx="5070">New York</cx:pt>
          <cx:pt idx="5071">New York</cx:pt>
          <cx:pt idx="5072">New York</cx:pt>
          <cx:pt idx="5073">New York</cx:pt>
          <cx:pt idx="5074">New York</cx:pt>
          <cx:pt idx="5075">New York</cx:pt>
          <cx:pt idx="5076">New York</cx:pt>
          <cx:pt idx="5077">New York</cx:pt>
          <cx:pt idx="5078">New York</cx:pt>
          <cx:pt idx="5079">New York</cx:pt>
          <cx:pt idx="5080">New York</cx:pt>
          <cx:pt idx="5081">New York</cx:pt>
          <cx:pt idx="5082">New York</cx:pt>
          <cx:pt idx="5083">New York</cx:pt>
          <cx:pt idx="5084">New York</cx:pt>
          <cx:pt idx="5085">New York</cx:pt>
          <cx:pt idx="5086">New York</cx:pt>
          <cx:pt idx="5087">New York</cx:pt>
          <cx:pt idx="5088">New York</cx:pt>
          <cx:pt idx="5089">New York</cx:pt>
          <cx:pt idx="5090">New York</cx:pt>
          <cx:pt idx="5091">New York</cx:pt>
          <cx:pt idx="5092">New York</cx:pt>
          <cx:pt idx="5093">New York</cx:pt>
          <cx:pt idx="5094">New York</cx:pt>
          <cx:pt idx="5095">New York</cx:pt>
          <cx:pt idx="5096">New York</cx:pt>
          <cx:pt idx="5097">New York</cx:pt>
          <cx:pt idx="5098">New York</cx:pt>
          <cx:pt idx="5099">New York</cx:pt>
          <cx:pt idx="5100">New York</cx:pt>
          <cx:pt idx="5101">New York</cx:pt>
          <cx:pt idx="5102">New York</cx:pt>
          <cx:pt idx="5103">New York</cx:pt>
          <cx:pt idx="5104">New York</cx:pt>
          <cx:pt idx="5105">New York</cx:pt>
          <cx:pt idx="5106">New York</cx:pt>
          <cx:pt idx="5107">New York</cx:pt>
          <cx:pt idx="5108">New York</cx:pt>
          <cx:pt idx="5109">New York</cx:pt>
          <cx:pt idx="5110">New York</cx:pt>
          <cx:pt idx="5111">New York</cx:pt>
          <cx:pt idx="5112">Ohio</cx:pt>
          <cx:pt idx="5113">Ohio</cx:pt>
          <cx:pt idx="5114">Ohio</cx:pt>
          <cx:pt idx="5115">Ohio</cx:pt>
          <cx:pt idx="5116">Ohio</cx:pt>
          <cx:pt idx="5117">Ohio</cx:pt>
          <cx:pt idx="5118">Ohio</cx:pt>
          <cx:pt idx="5119">Ohio</cx:pt>
          <cx:pt idx="5120">Ohio</cx:pt>
          <cx:pt idx="5121">Ohio</cx:pt>
          <cx:pt idx="5122">Ohio</cx:pt>
          <cx:pt idx="5123">Ohio</cx:pt>
          <cx:pt idx="5124">Ohio</cx:pt>
          <cx:pt idx="5125">Ohio</cx:pt>
          <cx:pt idx="5126">Ohio</cx:pt>
          <cx:pt idx="5127">Ohio</cx:pt>
          <cx:pt idx="5128">Ohio</cx:pt>
          <cx:pt idx="5129">Ohio</cx:pt>
          <cx:pt idx="5130">Ohio</cx:pt>
          <cx:pt idx="5131">Ohio</cx:pt>
          <cx:pt idx="5132">Ohio</cx:pt>
          <cx:pt idx="5133">Ohio</cx:pt>
          <cx:pt idx="5134">Ohio</cx:pt>
          <cx:pt idx="5135">Ohio</cx:pt>
          <cx:pt idx="5136">Ohio</cx:pt>
          <cx:pt idx="5137">Ohio</cx:pt>
          <cx:pt idx="5138">Ohio</cx:pt>
          <cx:pt idx="5139">Ohio</cx:pt>
          <cx:pt idx="5140">Ohio</cx:pt>
          <cx:pt idx="5141">Ohio</cx:pt>
          <cx:pt idx="5142">Ohio</cx:pt>
          <cx:pt idx="5143">Ohio</cx:pt>
          <cx:pt idx="5144">Ohio</cx:pt>
          <cx:pt idx="5145">Ohio</cx:pt>
          <cx:pt idx="5146">Ohio</cx:pt>
          <cx:pt idx="5147">Ohio</cx:pt>
          <cx:pt idx="5148">Ohio</cx:pt>
          <cx:pt idx="5149">Ohio</cx:pt>
          <cx:pt idx="5150">Ohio</cx:pt>
          <cx:pt idx="5151">Ohio</cx:pt>
          <cx:pt idx="5152">Ohio</cx:pt>
          <cx:pt idx="5153">Ohio</cx:pt>
          <cx:pt idx="5154">Ohio</cx:pt>
          <cx:pt idx="5155">Ohio</cx:pt>
          <cx:pt idx="5156">Ohio</cx:pt>
          <cx:pt idx="5157">Ohio</cx:pt>
          <cx:pt idx="5158">Ohio</cx:pt>
          <cx:pt idx="5159">Ohio</cx:pt>
          <cx:pt idx="5160">Ohio</cx:pt>
          <cx:pt idx="5161">Ohio</cx:pt>
          <cx:pt idx="5162">Ohio</cx:pt>
          <cx:pt idx="5163">Ohio</cx:pt>
          <cx:pt idx="5164">Ohio</cx:pt>
          <cx:pt idx="5165">Ohio</cx:pt>
          <cx:pt idx="5166">Ohio</cx:pt>
          <cx:pt idx="5167">Ohio</cx:pt>
          <cx:pt idx="5168">Ohio</cx:pt>
          <cx:pt idx="5169">Ohio</cx:pt>
          <cx:pt idx="5170">Ohio</cx:pt>
          <cx:pt idx="5171">Ohio</cx:pt>
          <cx:pt idx="5172">Ohio</cx:pt>
          <cx:pt idx="5173">Ohio</cx:pt>
          <cx:pt idx="5174">Ohio</cx:pt>
          <cx:pt idx="5175">Ohio</cx:pt>
          <cx:pt idx="5176">Ohio</cx:pt>
          <cx:pt idx="5177">Ohio</cx:pt>
          <cx:pt idx="5178">Ohio</cx:pt>
          <cx:pt idx="5179">Ohio</cx:pt>
          <cx:pt idx="5180">Ohio</cx:pt>
          <cx:pt idx="5181">Ohio</cx:pt>
          <cx:pt idx="5182">Ohio</cx:pt>
          <cx:pt idx="5183">Ohio</cx:pt>
          <cx:pt idx="5184">Ohio</cx:pt>
          <cx:pt idx="5185">Ohio</cx:pt>
          <cx:pt idx="5186">Ohio</cx:pt>
          <cx:pt idx="5187">Ohio</cx:pt>
          <cx:pt idx="5188">Ohio</cx:pt>
          <cx:pt idx="5189">Ohio</cx:pt>
          <cx:pt idx="5190">Ohio</cx:pt>
          <cx:pt idx="5191">Ohio</cx:pt>
          <cx:pt idx="5192">Ohio</cx:pt>
          <cx:pt idx="5193">Ohio</cx:pt>
          <cx:pt idx="5194">Ohio</cx:pt>
          <cx:pt idx="5195">Ohio</cx:pt>
          <cx:pt idx="5196">Ohio</cx:pt>
          <cx:pt idx="5197">Ohio</cx:pt>
          <cx:pt idx="5198">Ohio</cx:pt>
          <cx:pt idx="5199">Ohio</cx:pt>
          <cx:pt idx="5200">Ohio</cx:pt>
          <cx:pt idx="5201">Ohio</cx:pt>
          <cx:pt idx="5202">Ohio</cx:pt>
          <cx:pt idx="5203">Ohio</cx:pt>
          <cx:pt idx="5204">Ohio</cx:pt>
          <cx:pt idx="5205">Ohio</cx:pt>
          <cx:pt idx="5206">Ohio</cx:pt>
          <cx:pt idx="5207">Ohio</cx:pt>
          <cx:pt idx="5208">Ohio</cx:pt>
          <cx:pt idx="5209">Ohio</cx:pt>
          <cx:pt idx="5210">Ohio</cx:pt>
          <cx:pt idx="5211">Ohio</cx:pt>
          <cx:pt idx="5212">Ohio</cx:pt>
          <cx:pt idx="5213">Ohio</cx:pt>
          <cx:pt idx="5214">Ohio</cx:pt>
          <cx:pt idx="5215">Ohio</cx:pt>
          <cx:pt idx="5216">Ohio</cx:pt>
          <cx:pt idx="5217">Ohio</cx:pt>
          <cx:pt idx="5218">Ohio</cx:pt>
          <cx:pt idx="5219">Ohio</cx:pt>
          <cx:pt idx="5220">Ohio</cx:pt>
          <cx:pt idx="5221">Ohio</cx:pt>
          <cx:pt idx="5222">Ohio</cx:pt>
          <cx:pt idx="5223">Ohio</cx:pt>
          <cx:pt idx="5224">Ohio</cx:pt>
          <cx:pt idx="5225">Ohio</cx:pt>
          <cx:pt idx="5226">Ohio</cx:pt>
          <cx:pt idx="5227">Ohio</cx:pt>
          <cx:pt idx="5228">Ohio</cx:pt>
          <cx:pt idx="5229">Ohio</cx:pt>
          <cx:pt idx="5230">Ohio</cx:pt>
          <cx:pt idx="5231">Ohio</cx:pt>
          <cx:pt idx="5232">Ohio</cx:pt>
          <cx:pt idx="5233">Ohio</cx:pt>
          <cx:pt idx="5234">Ohio</cx:pt>
          <cx:pt idx="5235">Ohio</cx:pt>
          <cx:pt idx="5236">Ohio</cx:pt>
          <cx:pt idx="5237">Ohio</cx:pt>
          <cx:pt idx="5238">Ohio</cx:pt>
          <cx:pt idx="5239">Ohio</cx:pt>
          <cx:pt idx="5240">Ohio</cx:pt>
          <cx:pt idx="5241">Ohio</cx:pt>
          <cx:pt idx="5242">Ohio</cx:pt>
          <cx:pt idx="5243">Ohio</cx:pt>
          <cx:pt idx="5244">Ohio</cx:pt>
          <cx:pt idx="5245">Ohio</cx:pt>
          <cx:pt idx="5246">Ohio</cx:pt>
          <cx:pt idx="5247">Ohio</cx:pt>
          <cx:pt idx="5248">Ohio</cx:pt>
          <cx:pt idx="5249">Ohio</cx:pt>
          <cx:pt idx="5250">Ohio</cx:pt>
          <cx:pt idx="5251">Ohio</cx:pt>
          <cx:pt idx="5252">Ohio</cx:pt>
          <cx:pt idx="5253">Ohio</cx:pt>
          <cx:pt idx="5254">Ohio</cx:pt>
          <cx:pt idx="5255">Ohio</cx:pt>
          <cx:pt idx="5256">Ohio</cx:pt>
          <cx:pt idx="5257">Ohio</cx:pt>
          <cx:pt idx="5258">Ohio</cx:pt>
          <cx:pt idx="5259">Ohio</cx:pt>
          <cx:pt idx="5260">Ohio</cx:pt>
          <cx:pt idx="5261">Ohio</cx:pt>
          <cx:pt idx="5262">Ohio</cx:pt>
          <cx:pt idx="5263">Ohio</cx:pt>
          <cx:pt idx="5264">Ohio</cx:pt>
          <cx:pt idx="5265">Ohio</cx:pt>
          <cx:pt idx="5266">Ohio</cx:pt>
          <cx:pt idx="5267">Ohio</cx:pt>
          <cx:pt idx="5268">Ohio</cx:pt>
          <cx:pt idx="5269">Ohio</cx:pt>
          <cx:pt idx="5270">Ohio</cx:pt>
          <cx:pt idx="5271">Ohio</cx:pt>
          <cx:pt idx="5272">Ohio</cx:pt>
          <cx:pt idx="5273">Ohio</cx:pt>
          <cx:pt idx="5274">Ohio</cx:pt>
          <cx:pt idx="5275">Ohio</cx:pt>
          <cx:pt idx="5276">Ohio</cx:pt>
          <cx:pt idx="5277">Ohio</cx:pt>
          <cx:pt idx="5278">Ohio</cx:pt>
          <cx:pt idx="5279">Ohio</cx:pt>
          <cx:pt idx="5280">Ohio</cx:pt>
          <cx:pt idx="5281">Ohio</cx:pt>
          <cx:pt idx="5282">Ohio</cx:pt>
          <cx:pt idx="5283">Ohio</cx:pt>
          <cx:pt idx="5284">Ohio</cx:pt>
          <cx:pt idx="5285">Ohio</cx:pt>
          <cx:pt idx="5286">Ohio</cx:pt>
          <cx:pt idx="5287">Ohio</cx:pt>
          <cx:pt idx="5288">Ohio</cx:pt>
          <cx:pt idx="5289">Ohio</cx:pt>
          <cx:pt idx="5290">Ohio</cx:pt>
          <cx:pt idx="5291">Ohio</cx:pt>
          <cx:pt idx="5292">Ohio</cx:pt>
          <cx:pt idx="5293">Ohio</cx:pt>
          <cx:pt idx="5294">Ohio</cx:pt>
          <cx:pt idx="5295">Ohio</cx:pt>
          <cx:pt idx="5296">Ohio</cx:pt>
          <cx:pt idx="5297">Ohio</cx:pt>
          <cx:pt idx="5298">Ohio</cx:pt>
          <cx:pt idx="5299">Ohio</cx:pt>
          <cx:pt idx="5300">Ohio</cx:pt>
          <cx:pt idx="5301">Ohio</cx:pt>
          <cx:pt idx="5302">Ohio</cx:pt>
          <cx:pt idx="5303">Ohio</cx:pt>
          <cx:pt idx="5304">Ohio</cx:pt>
          <cx:pt idx="5305">Ohio</cx:pt>
          <cx:pt idx="5306">Ohio</cx:pt>
          <cx:pt idx="5307">Ohio</cx:pt>
          <cx:pt idx="5308">Ohio</cx:pt>
          <cx:pt idx="5309">Ohio</cx:pt>
          <cx:pt idx="5310">Ohio</cx:pt>
          <cx:pt idx="5311">Ohio</cx:pt>
          <cx:pt idx="5312">Ohio</cx:pt>
          <cx:pt idx="5313">Ohio</cx:pt>
          <cx:pt idx="5314">Ohio</cx:pt>
          <cx:pt idx="5315">Ohio</cx:pt>
          <cx:pt idx="5316">Ohio</cx:pt>
          <cx:pt idx="5317">Ohio</cx:pt>
          <cx:pt idx="5318">Ohio</cx:pt>
          <cx:pt idx="5319">Ohio</cx:pt>
          <cx:pt idx="5320">Ohio</cx:pt>
          <cx:pt idx="5321">Ohio</cx:pt>
          <cx:pt idx="5322">Ohio</cx:pt>
          <cx:pt idx="5323">Ohio</cx:pt>
          <cx:pt idx="5324">Ohio</cx:pt>
          <cx:pt idx="5325">Ohio</cx:pt>
          <cx:pt idx="5326">Ohio</cx:pt>
          <cx:pt idx="5327">Ohio</cx:pt>
          <cx:pt idx="5328">Ohio</cx:pt>
          <cx:pt idx="5329">Ohio</cx:pt>
          <cx:pt idx="5330">Ohio</cx:pt>
          <cx:pt idx="5331">Ohio</cx:pt>
          <cx:pt idx="5332">Ohio</cx:pt>
          <cx:pt idx="5333">Ohio</cx:pt>
          <cx:pt idx="5334">Ohio</cx:pt>
          <cx:pt idx="5335">Ohio</cx:pt>
          <cx:pt idx="5336">Ohio</cx:pt>
          <cx:pt idx="5337">Ohio</cx:pt>
          <cx:pt idx="5338">Ohio</cx:pt>
          <cx:pt idx="5339">Ohio</cx:pt>
          <cx:pt idx="5340">Ohio</cx:pt>
          <cx:pt idx="5341">Ohio</cx:pt>
          <cx:pt idx="5342">Ohio</cx:pt>
          <cx:pt idx="5343">Ohio</cx:pt>
          <cx:pt idx="5344">Ohio</cx:pt>
          <cx:pt idx="5345">Ohio</cx:pt>
          <cx:pt idx="5346">Ohio</cx:pt>
          <cx:pt idx="5347">Ohio</cx:pt>
          <cx:pt idx="5348">Ohio</cx:pt>
          <cx:pt idx="5349">Ohio</cx:pt>
          <cx:pt idx="5350">Ohio</cx:pt>
          <cx:pt idx="5351">Ohio</cx:pt>
          <cx:pt idx="5352">Ohio</cx:pt>
          <cx:pt idx="5353">Ohio</cx:pt>
          <cx:pt idx="5354">Ohio</cx:pt>
          <cx:pt idx="5355">Ohio</cx:pt>
          <cx:pt idx="5356">Ohio</cx:pt>
          <cx:pt idx="5357">Ohio</cx:pt>
          <cx:pt idx="5358">Ohio</cx:pt>
          <cx:pt idx="5359">Ohio</cx:pt>
          <cx:pt idx="5360">Ohio</cx:pt>
          <cx:pt idx="5361">Ohio</cx:pt>
          <cx:pt idx="5362">Ohio</cx:pt>
          <cx:pt idx="5363">Ohio</cx:pt>
          <cx:pt idx="5364">Ohio</cx:pt>
          <cx:pt idx="5365">Ohio</cx:pt>
          <cx:pt idx="5366">Ohio</cx:pt>
          <cx:pt idx="5367">Ohio</cx:pt>
          <cx:pt idx="5368">Ohio</cx:pt>
          <cx:pt idx="5369">Ohio</cx:pt>
          <cx:pt idx="5370">Ohio</cx:pt>
          <cx:pt idx="5371">Ohio</cx:pt>
          <cx:pt idx="5372">Ohio</cx:pt>
          <cx:pt idx="5373">Ohio</cx:pt>
          <cx:pt idx="5374">Ohio</cx:pt>
          <cx:pt idx="5375">Ohio</cx:pt>
          <cx:pt idx="5376">Ohio</cx:pt>
          <cx:pt idx="5377">Ohio</cx:pt>
          <cx:pt idx="5378">Ohio</cx:pt>
          <cx:pt idx="5379">Ohio</cx:pt>
          <cx:pt idx="5380">Ohio</cx:pt>
          <cx:pt idx="5381">Ohio</cx:pt>
          <cx:pt idx="5382">Ohio</cx:pt>
          <cx:pt idx="5383">Ohio</cx:pt>
          <cx:pt idx="5384">Ohio</cx:pt>
          <cx:pt idx="5385">Ohio</cx:pt>
          <cx:pt idx="5386">Ohio</cx:pt>
          <cx:pt idx="5387">Ohio</cx:pt>
          <cx:pt idx="5388">Ohio</cx:pt>
          <cx:pt idx="5389">Ohio</cx:pt>
          <cx:pt idx="5390">Ohio</cx:pt>
          <cx:pt idx="5391">Ohio</cx:pt>
          <cx:pt idx="5392">Ohio</cx:pt>
          <cx:pt idx="5393">Ohio</cx:pt>
          <cx:pt idx="5394">Ohio</cx:pt>
          <cx:pt idx="5395">Ohio</cx:pt>
          <cx:pt idx="5396">Ohio</cx:pt>
          <cx:pt idx="5397">Ohio</cx:pt>
          <cx:pt idx="5398">Ohio</cx:pt>
          <cx:pt idx="5399">Ohio</cx:pt>
          <cx:pt idx="5400">Ohio</cx:pt>
          <cx:pt idx="5401">Ohio</cx:pt>
          <cx:pt idx="5402">Ohio</cx:pt>
          <cx:pt idx="5403">Ohio</cx:pt>
          <cx:pt idx="5404">Ohio</cx:pt>
          <cx:pt idx="5405">Ohio</cx:pt>
          <cx:pt idx="5406">Ohio</cx:pt>
          <cx:pt idx="5407">Ohio</cx:pt>
          <cx:pt idx="5408">Ohio</cx:pt>
          <cx:pt idx="5409">Ohio</cx:pt>
          <cx:pt idx="5410">Ohio</cx:pt>
          <cx:pt idx="5411">Ohio</cx:pt>
          <cx:pt idx="5412">Ohio</cx:pt>
          <cx:pt idx="5413">Ohio</cx:pt>
          <cx:pt idx="5414">Ohio</cx:pt>
          <cx:pt idx="5415">Ohio</cx:pt>
          <cx:pt idx="5416">Ohio</cx:pt>
          <cx:pt idx="5417">Ohio</cx:pt>
          <cx:pt idx="5418">Ohio</cx:pt>
          <cx:pt idx="5419">Ohio</cx:pt>
          <cx:pt idx="5420">Ohio</cx:pt>
          <cx:pt idx="5421">Ohio</cx:pt>
          <cx:pt idx="5422">Ohio</cx:pt>
          <cx:pt idx="5423">Ohio</cx:pt>
          <cx:pt idx="5424">Ohio</cx:pt>
          <cx:pt idx="5425">Ohio</cx:pt>
          <cx:pt idx="5426">Ohio</cx:pt>
          <cx:pt idx="5427">Ohio</cx:pt>
          <cx:pt idx="5428">Ohio</cx:pt>
          <cx:pt idx="5429">Ohio</cx:pt>
          <cx:pt idx="5430">Ohio</cx:pt>
          <cx:pt idx="5431">Ohio</cx:pt>
          <cx:pt idx="5432">Ohio</cx:pt>
          <cx:pt idx="5433">Ohio</cx:pt>
          <cx:pt idx="5434">Ohio</cx:pt>
          <cx:pt idx="5435">Ohio</cx:pt>
          <cx:pt idx="5436">Ohio</cx:pt>
          <cx:pt idx="5437">Ohio</cx:pt>
          <cx:pt idx="5438">Ohio</cx:pt>
          <cx:pt idx="5439">Ohio</cx:pt>
          <cx:pt idx="5440">Ohio</cx:pt>
          <cx:pt idx="5441">Ohio</cx:pt>
          <cx:pt idx="5442">Ohio</cx:pt>
          <cx:pt idx="5443">Ohio</cx:pt>
          <cx:pt idx="5444">Ohio</cx:pt>
          <cx:pt idx="5445">Ohio</cx:pt>
          <cx:pt idx="5446">Ohio</cx:pt>
          <cx:pt idx="5447">Ohio</cx:pt>
          <cx:pt idx="5448">Ohio</cx:pt>
          <cx:pt idx="5449">Ohio</cx:pt>
          <cx:pt idx="5450">Ohio</cx:pt>
          <cx:pt idx="5451">Ohio</cx:pt>
          <cx:pt idx="5452">Ohio</cx:pt>
          <cx:pt idx="5453">Ohio</cx:pt>
          <cx:pt idx="5454">Ohio</cx:pt>
          <cx:pt idx="5455">Ohio</cx:pt>
          <cx:pt idx="5456">Ohio</cx:pt>
          <cx:pt idx="5457">Ohio</cx:pt>
          <cx:pt idx="5458">Ohio</cx:pt>
          <cx:pt idx="5459">Ohio</cx:pt>
          <cx:pt idx="5460">Oklahoma</cx:pt>
          <cx:pt idx="5461">Oklahoma</cx:pt>
          <cx:pt idx="5462">Oklahoma</cx:pt>
          <cx:pt idx="5463">Oklahoma</cx:pt>
          <cx:pt idx="5464">Oklahoma</cx:pt>
          <cx:pt idx="5465">Oklahoma</cx:pt>
          <cx:pt idx="5466">Oklahoma</cx:pt>
          <cx:pt idx="5467">Oklahoma</cx:pt>
          <cx:pt idx="5468">Oklahoma</cx:pt>
          <cx:pt idx="5469">Oklahoma</cx:pt>
          <cx:pt idx="5470">Oklahoma</cx:pt>
          <cx:pt idx="5471">Oklahoma</cx:pt>
          <cx:pt idx="5472">Oklahoma</cx:pt>
          <cx:pt idx="5473">Oklahoma</cx:pt>
          <cx:pt idx="5474">Oklahoma</cx:pt>
          <cx:pt idx="5475">Oklahoma</cx:pt>
          <cx:pt idx="5476">Oklahoma</cx:pt>
          <cx:pt idx="5477">Oklahoma</cx:pt>
          <cx:pt idx="5478">Oklahoma</cx:pt>
          <cx:pt idx="5479">Oklahoma</cx:pt>
          <cx:pt idx="5480">Oklahoma</cx:pt>
          <cx:pt idx="5481">Oklahoma</cx:pt>
          <cx:pt idx="5482">Oklahoma</cx:pt>
          <cx:pt idx="5483">Oklahoma</cx:pt>
          <cx:pt idx="5484">Oklahoma</cx:pt>
          <cx:pt idx="5485">Oklahoma</cx:pt>
          <cx:pt idx="5486">Oklahoma</cx:pt>
          <cx:pt idx="5487">Oklahoma</cx:pt>
          <cx:pt idx="5488">Oklahoma</cx:pt>
          <cx:pt idx="5489">Oklahoma</cx:pt>
          <cx:pt idx="5490">Oklahoma</cx:pt>
          <cx:pt idx="5491">Oklahoma</cx:pt>
          <cx:pt idx="5492">Oklahoma</cx:pt>
          <cx:pt idx="5493">Oklahoma</cx:pt>
          <cx:pt idx="5494">Oklahoma</cx:pt>
          <cx:pt idx="5495">Oklahoma</cx:pt>
          <cx:pt idx="5496">Oklahoma</cx:pt>
          <cx:pt idx="5497">Oklahoma</cx:pt>
          <cx:pt idx="5498">Oklahoma</cx:pt>
          <cx:pt idx="5499">Oklahoma</cx:pt>
          <cx:pt idx="5500">Oklahoma</cx:pt>
          <cx:pt idx="5501">Oklahoma</cx:pt>
          <cx:pt idx="5502">Oklahoma</cx:pt>
          <cx:pt idx="5503">Oklahoma</cx:pt>
          <cx:pt idx="5504">Oklahoma</cx:pt>
          <cx:pt idx="5505">Oklahoma</cx:pt>
          <cx:pt idx="5506">Oklahoma</cx:pt>
          <cx:pt idx="5507">Oklahoma</cx:pt>
          <cx:pt idx="5508">Oklahoma</cx:pt>
          <cx:pt idx="5509">Oklahoma</cx:pt>
          <cx:pt idx="5510">Oklahoma</cx:pt>
          <cx:pt idx="5511">Oklahoma</cx:pt>
          <cx:pt idx="5512">Oklahoma</cx:pt>
          <cx:pt idx="5513">Oklahoma</cx:pt>
          <cx:pt idx="5514">Oklahoma</cx:pt>
          <cx:pt idx="5515">Oklahoma</cx:pt>
          <cx:pt idx="5516">Oklahoma</cx:pt>
          <cx:pt idx="5517">Oklahoma</cx:pt>
          <cx:pt idx="5518">Oklahoma</cx:pt>
          <cx:pt idx="5519">Oklahoma</cx:pt>
          <cx:pt idx="5520">Oklahoma</cx:pt>
          <cx:pt idx="5521">Oklahoma</cx:pt>
          <cx:pt idx="5522">Oklahoma</cx:pt>
          <cx:pt idx="5523">Oklahoma</cx:pt>
          <cx:pt idx="5524">Oklahoma</cx:pt>
          <cx:pt idx="5525">Oklahoma</cx:pt>
          <cx:pt idx="5526">Oklahoma</cx:pt>
          <cx:pt idx="5527">Oklahoma</cx:pt>
          <cx:pt idx="5528">Oklahoma</cx:pt>
          <cx:pt idx="5529">Oklahoma</cx:pt>
          <cx:pt idx="5530">Oklahoma</cx:pt>
          <cx:pt idx="5531">Oklahoma</cx:pt>
          <cx:pt idx="5532">Oklahoma</cx:pt>
          <cx:pt idx="5533">Oklahoma</cx:pt>
          <cx:pt idx="5534">Oklahoma</cx:pt>
          <cx:pt idx="5535">Oklahoma</cx:pt>
          <cx:pt idx="5536">Oklahoma</cx:pt>
          <cx:pt idx="5537">Oklahoma</cx:pt>
          <cx:pt idx="5538">Oklahoma</cx:pt>
          <cx:pt idx="5539">Oklahoma</cx:pt>
          <cx:pt idx="5540">Oklahoma</cx:pt>
          <cx:pt idx="5541">Oklahoma</cx:pt>
          <cx:pt idx="5542">Oklahoma</cx:pt>
          <cx:pt idx="5543">Oklahoma</cx:pt>
          <cx:pt idx="5544">Oklahoma</cx:pt>
          <cx:pt idx="5545">Oklahoma</cx:pt>
          <cx:pt idx="5546">Oklahoma</cx:pt>
          <cx:pt idx="5547">Oklahoma</cx:pt>
          <cx:pt idx="5548">Oklahoma</cx:pt>
          <cx:pt idx="5549">Oklahoma</cx:pt>
          <cx:pt idx="5550">Oklahoma</cx:pt>
          <cx:pt idx="5551">Oregon</cx:pt>
          <cx:pt idx="5552">Oregon</cx:pt>
          <cx:pt idx="5553">Oregon</cx:pt>
          <cx:pt idx="5554">Oregon</cx:pt>
          <cx:pt idx="5555">Oregon</cx:pt>
          <cx:pt idx="5556">Oregon</cx:pt>
          <cx:pt idx="5557">Oregon</cx:pt>
          <cx:pt idx="5558">Oregon</cx:pt>
          <cx:pt idx="5559">Oregon</cx:pt>
          <cx:pt idx="5560">Oregon</cx:pt>
          <cx:pt idx="5561">Oregon</cx:pt>
          <cx:pt idx="5562">Oregon</cx:pt>
          <cx:pt idx="5563">Oregon</cx:pt>
          <cx:pt idx="5564">Oregon</cx:pt>
          <cx:pt idx="5565">Oregon</cx:pt>
          <cx:pt idx="5566">Oregon</cx:pt>
          <cx:pt idx="5567">Oregon</cx:pt>
          <cx:pt idx="5568">Oregon</cx:pt>
          <cx:pt idx="5569">Oregon</cx:pt>
          <cx:pt idx="5570">Oregon</cx:pt>
          <cx:pt idx="5571">Oregon</cx:pt>
          <cx:pt idx="5572">Oregon</cx:pt>
          <cx:pt idx="5573">Oregon</cx:pt>
          <cx:pt idx="5574">Oregon</cx:pt>
          <cx:pt idx="5575">Oregon</cx:pt>
          <cx:pt idx="5576">Oregon</cx:pt>
          <cx:pt idx="5577">Oregon</cx:pt>
          <cx:pt idx="5578">Oregon</cx:pt>
          <cx:pt idx="5579">Oregon</cx:pt>
          <cx:pt idx="5580">Oregon</cx:pt>
          <cx:pt idx="5581">Oregon</cx:pt>
          <cx:pt idx="5582">Oregon</cx:pt>
          <cx:pt idx="5583">Oregon</cx:pt>
          <cx:pt idx="5584">Oregon</cx:pt>
          <cx:pt idx="5585">Oregon</cx:pt>
          <cx:pt idx="5586">Oregon</cx:pt>
          <cx:pt idx="5587">Oregon</cx:pt>
          <cx:pt idx="5588">Oregon</cx:pt>
          <cx:pt idx="5589">Oregon</cx:pt>
          <cx:pt idx="5590">Oregon</cx:pt>
          <cx:pt idx="5591">Oregon</cx:pt>
          <cx:pt idx="5592">Oregon</cx:pt>
          <cx:pt idx="5593">Oregon</cx:pt>
          <cx:pt idx="5594">Oregon</cx:pt>
          <cx:pt idx="5595">Oregon</cx:pt>
          <cx:pt idx="5596">Oregon</cx:pt>
          <cx:pt idx="5597">Oregon</cx:pt>
          <cx:pt idx="5598">Oregon</cx:pt>
          <cx:pt idx="5599">Oregon</cx:pt>
          <cx:pt idx="5600">Oregon</cx:pt>
          <cx:pt idx="5601">Oregon</cx:pt>
          <cx:pt idx="5602">Oregon</cx:pt>
          <cx:pt idx="5603">Oregon</cx:pt>
          <cx:pt idx="5604">Oregon</cx:pt>
          <cx:pt idx="5605">Oregon</cx:pt>
          <cx:pt idx="5606">Oregon</cx:pt>
          <cx:pt idx="5607">Oregon</cx:pt>
          <cx:pt idx="5608">Oregon</cx:pt>
          <cx:pt idx="5609">Oregon</cx:pt>
          <cx:pt idx="5610">Oregon</cx:pt>
          <cx:pt idx="5611">Oregon</cx:pt>
          <cx:pt idx="5612">Oregon</cx:pt>
          <cx:pt idx="5613">Oregon</cx:pt>
          <cx:pt idx="5614">Oregon</cx:pt>
          <cx:pt idx="5615">Oregon</cx:pt>
          <cx:pt idx="5616">Oregon</cx:pt>
          <cx:pt idx="5617">Oregon</cx:pt>
          <cx:pt idx="5618">Oregon</cx:pt>
          <cx:pt idx="5619">Oregon</cx:pt>
          <cx:pt idx="5620">Oregon</cx:pt>
          <cx:pt idx="5621">Oregon</cx:pt>
          <cx:pt idx="5622">Oregon</cx:pt>
          <cx:pt idx="5623">Oregon</cx:pt>
          <cx:pt idx="5624">Oregon</cx:pt>
          <cx:pt idx="5625">Oregon</cx:pt>
          <cx:pt idx="5626">Pennsylvania</cx:pt>
          <cx:pt idx="5627">Pennsylvania</cx:pt>
          <cx:pt idx="5628">Pennsylvania</cx:pt>
          <cx:pt idx="5629">Pennsylvania</cx:pt>
          <cx:pt idx="5630">Pennsylvania</cx:pt>
          <cx:pt idx="5631">Pennsylvania</cx:pt>
          <cx:pt idx="5632">Pennsylvania</cx:pt>
          <cx:pt idx="5633">Pennsylvania</cx:pt>
          <cx:pt idx="5634">Pennsylvania</cx:pt>
          <cx:pt idx="5635">Pennsylvania</cx:pt>
          <cx:pt idx="5636">Pennsylvania</cx:pt>
          <cx:pt idx="5637">Pennsylvania</cx:pt>
          <cx:pt idx="5638">Pennsylvania</cx:pt>
          <cx:pt idx="5639">Pennsylvania</cx:pt>
          <cx:pt idx="5640">Pennsylvania</cx:pt>
          <cx:pt idx="5641">Pennsylvania</cx:pt>
          <cx:pt idx="5642">Pennsylvania</cx:pt>
          <cx:pt idx="5643">Pennsylvania</cx:pt>
          <cx:pt idx="5644">Pennsylvania</cx:pt>
          <cx:pt idx="5645">Pennsylvania</cx:pt>
          <cx:pt idx="5646">Pennsylvania</cx:pt>
          <cx:pt idx="5647">Pennsylvania</cx:pt>
          <cx:pt idx="5648">Pennsylvania</cx:pt>
          <cx:pt idx="5649">Pennsylvania</cx:pt>
          <cx:pt idx="5650">Pennsylvania</cx:pt>
          <cx:pt idx="5651">Pennsylvania</cx:pt>
          <cx:pt idx="5652">Pennsylvania</cx:pt>
          <cx:pt idx="5653">Pennsylvania</cx:pt>
          <cx:pt idx="5654">Pennsylvania</cx:pt>
          <cx:pt idx="5655">Pennsylvania</cx:pt>
          <cx:pt idx="5656">Pennsylvania</cx:pt>
          <cx:pt idx="5657">Pennsylvania</cx:pt>
          <cx:pt idx="5658">Pennsylvania</cx:pt>
          <cx:pt idx="5659">Pennsylvania</cx:pt>
          <cx:pt idx="5660">Pennsylvania</cx:pt>
          <cx:pt idx="5661">Pennsylvania</cx:pt>
          <cx:pt idx="5662">Pennsylvania</cx:pt>
          <cx:pt idx="5663">Pennsylvania</cx:pt>
          <cx:pt idx="5664">Pennsylvania</cx:pt>
          <cx:pt idx="5665">Pennsylvania</cx:pt>
          <cx:pt idx="5666">Pennsylvania</cx:pt>
          <cx:pt idx="5667">Pennsylvania</cx:pt>
          <cx:pt idx="5668">Pennsylvania</cx:pt>
          <cx:pt idx="5669">Pennsylvania</cx:pt>
          <cx:pt idx="5670">Pennsylvania</cx:pt>
          <cx:pt idx="5671">Pennsylvania</cx:pt>
          <cx:pt idx="5672">Pennsylvania</cx:pt>
          <cx:pt idx="5673">Pennsylvania</cx:pt>
          <cx:pt idx="5674">Pennsylvania</cx:pt>
          <cx:pt idx="5675">Pennsylvania</cx:pt>
          <cx:pt idx="5676">Pennsylvania</cx:pt>
          <cx:pt idx="5677">Pennsylvania</cx:pt>
          <cx:pt idx="5678">Pennsylvania</cx:pt>
          <cx:pt idx="5679">Pennsylvania</cx:pt>
          <cx:pt idx="5680">Pennsylvania</cx:pt>
          <cx:pt idx="5681">Pennsylvania</cx:pt>
          <cx:pt idx="5682">Pennsylvania</cx:pt>
          <cx:pt idx="5683">Pennsylvania</cx:pt>
          <cx:pt idx="5684">Pennsylvania</cx:pt>
          <cx:pt idx="5685">Pennsylvania</cx:pt>
          <cx:pt idx="5686">Pennsylvania</cx:pt>
          <cx:pt idx="5687">Pennsylvania</cx:pt>
          <cx:pt idx="5688">Pennsylvania</cx:pt>
          <cx:pt idx="5689">Pennsylvania</cx:pt>
          <cx:pt idx="5690">Pennsylvania</cx:pt>
          <cx:pt idx="5691">Pennsylvania</cx:pt>
          <cx:pt idx="5692">Pennsylvania</cx:pt>
          <cx:pt idx="5693">Pennsylvania</cx:pt>
          <cx:pt idx="5694">Pennsylvania</cx:pt>
          <cx:pt idx="5695">Pennsylvania</cx:pt>
          <cx:pt idx="5696">Pennsylvania</cx:pt>
          <cx:pt idx="5697">Pennsylvania</cx:pt>
          <cx:pt idx="5698">Pennsylvania</cx:pt>
          <cx:pt idx="5699">Pennsylvania</cx:pt>
          <cx:pt idx="5700">Pennsylvania</cx:pt>
          <cx:pt idx="5701">Pennsylvania</cx:pt>
          <cx:pt idx="5702">Pennsylvania</cx:pt>
          <cx:pt idx="5703">Pennsylvania</cx:pt>
          <cx:pt idx="5704">Pennsylvania</cx:pt>
          <cx:pt idx="5705">Pennsylvania</cx:pt>
          <cx:pt idx="5706">Pennsylvania</cx:pt>
          <cx:pt idx="5707">Pennsylvania</cx:pt>
          <cx:pt idx="5708">Pennsylvania</cx:pt>
          <cx:pt idx="5709">Pennsylvania</cx:pt>
          <cx:pt idx="5710">Pennsylvania</cx:pt>
          <cx:pt idx="5711">Pennsylvania</cx:pt>
          <cx:pt idx="5712">Pennsylvania</cx:pt>
          <cx:pt idx="5713">Pennsylvania</cx:pt>
          <cx:pt idx="5714">Pennsylvania</cx:pt>
          <cx:pt idx="5715">Pennsylvania</cx:pt>
          <cx:pt idx="5716">Pennsylvania</cx:pt>
          <cx:pt idx="5717">Pennsylvania</cx:pt>
          <cx:pt idx="5718">Pennsylvania</cx:pt>
          <cx:pt idx="5719">Pennsylvania</cx:pt>
          <cx:pt idx="5720">Pennsylvania</cx:pt>
          <cx:pt idx="5721">Pennsylvania</cx:pt>
          <cx:pt idx="5722">Pennsylvania</cx:pt>
          <cx:pt idx="5723">Pennsylvania</cx:pt>
          <cx:pt idx="5724">Pennsylvania</cx:pt>
          <cx:pt idx="5725">Pennsylvania</cx:pt>
          <cx:pt idx="5726">Pennsylvania</cx:pt>
          <cx:pt idx="5727">Pennsylvania</cx:pt>
          <cx:pt idx="5728">Pennsylvania</cx:pt>
          <cx:pt idx="5729">Pennsylvania</cx:pt>
          <cx:pt idx="5730">Pennsylvania</cx:pt>
          <cx:pt idx="5731">Pennsylvania</cx:pt>
          <cx:pt idx="5732">Pennsylvania</cx:pt>
          <cx:pt idx="5733">Pennsylvania</cx:pt>
          <cx:pt idx="5734">Pennsylvania</cx:pt>
          <cx:pt idx="5735">Pennsylvania</cx:pt>
          <cx:pt idx="5736">Pennsylvania</cx:pt>
          <cx:pt idx="5737">Pennsylvania</cx:pt>
          <cx:pt idx="5738">Pennsylvania</cx:pt>
          <cx:pt idx="5739">Pennsylvania</cx:pt>
          <cx:pt idx="5740">Pennsylvania</cx:pt>
          <cx:pt idx="5741">Pennsylvania</cx:pt>
          <cx:pt idx="5742">Pennsylvania</cx:pt>
          <cx:pt idx="5743">Pennsylvania</cx:pt>
          <cx:pt idx="5744">Pennsylvania</cx:pt>
          <cx:pt idx="5745">Pennsylvania</cx:pt>
          <cx:pt idx="5746">Pennsylvania</cx:pt>
          <cx:pt idx="5747">Pennsylvania</cx:pt>
          <cx:pt idx="5748">Pennsylvania</cx:pt>
          <cx:pt idx="5749">Pennsylvania</cx:pt>
          <cx:pt idx="5750">Pennsylvania</cx:pt>
          <cx:pt idx="5751">Pennsylvania</cx:pt>
          <cx:pt idx="5752">Pennsylvania</cx:pt>
          <cx:pt idx="5753">Pennsylvania</cx:pt>
          <cx:pt idx="5754">Pennsylvania</cx:pt>
          <cx:pt idx="5755">Pennsylvania</cx:pt>
          <cx:pt idx="5756">Pennsylvania</cx:pt>
          <cx:pt idx="5757">Pennsylvania</cx:pt>
          <cx:pt idx="5758">Pennsylvania</cx:pt>
          <cx:pt idx="5759">Pennsylvania</cx:pt>
          <cx:pt idx="5760">Pennsylvania</cx:pt>
          <cx:pt idx="5761">Pennsylvania</cx:pt>
          <cx:pt idx="5762">Pennsylvania</cx:pt>
          <cx:pt idx="5763">Pennsylvania</cx:pt>
          <cx:pt idx="5764">Pennsylvania</cx:pt>
          <cx:pt idx="5765">Pennsylvania</cx:pt>
          <cx:pt idx="5766">Pennsylvania</cx:pt>
          <cx:pt idx="5767">Pennsylvania</cx:pt>
          <cx:pt idx="5768">Pennsylvania</cx:pt>
          <cx:pt idx="5769">Pennsylvania</cx:pt>
          <cx:pt idx="5770">Pennsylvania</cx:pt>
          <cx:pt idx="5771">Pennsylvania</cx:pt>
          <cx:pt idx="5772">Pennsylvania</cx:pt>
          <cx:pt idx="5773">Pennsylvania</cx:pt>
          <cx:pt idx="5774">Pennsylvania</cx:pt>
          <cx:pt idx="5775">Pennsylvania</cx:pt>
          <cx:pt idx="5776">Pennsylvania</cx:pt>
          <cx:pt idx="5777">Pennsylvania</cx:pt>
          <cx:pt idx="5778">Pennsylvania</cx:pt>
          <cx:pt idx="5779">Pennsylvania</cx:pt>
          <cx:pt idx="5780">Pennsylvania</cx:pt>
          <cx:pt idx="5781">Pennsylvania</cx:pt>
          <cx:pt idx="5782">Pennsylvania</cx:pt>
          <cx:pt idx="5783">Pennsylvania</cx:pt>
          <cx:pt idx="5784">Pennsylvania</cx:pt>
          <cx:pt idx="5785">Pennsylvania</cx:pt>
          <cx:pt idx="5786">Pennsylvania</cx:pt>
          <cx:pt idx="5787">Pennsylvania</cx:pt>
          <cx:pt idx="5788">Pennsylvania</cx:pt>
          <cx:pt idx="5789">Pennsylvania</cx:pt>
          <cx:pt idx="5790">Pennsylvania</cx:pt>
          <cx:pt idx="5791">Pennsylvania</cx:pt>
          <cx:pt idx="5792">Pennsylvania</cx:pt>
          <cx:pt idx="5793">Pennsylvania</cx:pt>
          <cx:pt idx="5794">Pennsylvania</cx:pt>
          <cx:pt idx="5795">Pennsylvania</cx:pt>
          <cx:pt idx="5796">Pennsylvania</cx:pt>
          <cx:pt idx="5797">Pennsylvania</cx:pt>
          <cx:pt idx="5798">Pennsylvania</cx:pt>
          <cx:pt idx="5799">Pennsylvania</cx:pt>
          <cx:pt idx="5800">Pennsylvania</cx:pt>
          <cx:pt idx="5801">Pennsylvania</cx:pt>
          <cx:pt idx="5802">Pennsylvania</cx:pt>
          <cx:pt idx="5803">Pennsylvania</cx:pt>
          <cx:pt idx="5804">Pennsylvania</cx:pt>
          <cx:pt idx="5805">Pennsylvania</cx:pt>
          <cx:pt idx="5806">Pennsylvania</cx:pt>
          <cx:pt idx="5807">Pennsylvania</cx:pt>
          <cx:pt idx="5808">Pennsylvania</cx:pt>
          <cx:pt idx="5809">Pennsylvania</cx:pt>
          <cx:pt idx="5810">Pennsylvania</cx:pt>
          <cx:pt idx="5811">Pennsylvania</cx:pt>
          <cx:pt idx="5812">Pennsylvania</cx:pt>
          <cx:pt idx="5813">Pennsylvania</cx:pt>
          <cx:pt idx="5814">Pennsylvania</cx:pt>
          <cx:pt idx="5815">Pennsylvania</cx:pt>
          <cx:pt idx="5816">Pennsylvania</cx:pt>
          <cx:pt idx="5817">Pennsylvania</cx:pt>
          <cx:pt idx="5818">Pennsylvania</cx:pt>
          <cx:pt idx="5819">Pennsylvania</cx:pt>
          <cx:pt idx="5820">Pennsylvania</cx:pt>
          <cx:pt idx="5821">Pennsylvania</cx:pt>
          <cx:pt idx="5822">Pennsylvania</cx:pt>
          <cx:pt idx="5823">Pennsylvania</cx:pt>
          <cx:pt idx="5824">Pennsylvania</cx:pt>
          <cx:pt idx="5825">Pennsylvania</cx:pt>
          <cx:pt idx="5826">Pennsylvania</cx:pt>
          <cx:pt idx="5827">Pennsylvania</cx:pt>
          <cx:pt idx="5828">Pennsylvania</cx:pt>
          <cx:pt idx="5829">Pennsylvania</cx:pt>
          <cx:pt idx="5830">Pennsylvania</cx:pt>
          <cx:pt idx="5831">Pennsylvania</cx:pt>
          <cx:pt idx="5832">Pennsylvania</cx:pt>
          <cx:pt idx="5833">Pennsylvania</cx:pt>
          <cx:pt idx="5834">Pennsylvania</cx:pt>
          <cx:pt idx="5835">Pennsylvania</cx:pt>
          <cx:pt idx="5836">Pennsylvania</cx:pt>
          <cx:pt idx="5837">Pennsylvania</cx:pt>
          <cx:pt idx="5838">Pennsylvania</cx:pt>
          <cx:pt idx="5839">Pennsylvania</cx:pt>
          <cx:pt idx="5840">Pennsylvania</cx:pt>
          <cx:pt idx="5841">Pennsylvania</cx:pt>
          <cx:pt idx="5842">Pennsylvania</cx:pt>
          <cx:pt idx="5843">Pennsylvania</cx:pt>
          <cx:pt idx="5844">Pennsylvania</cx:pt>
          <cx:pt idx="5845">Pennsylvania</cx:pt>
          <cx:pt idx="5846">Pennsylvania</cx:pt>
          <cx:pt idx="5847">Pennsylvania</cx:pt>
          <cx:pt idx="5848">Pennsylvania</cx:pt>
          <cx:pt idx="5849">Pennsylvania</cx:pt>
          <cx:pt idx="5850">Pennsylvania</cx:pt>
          <cx:pt idx="5851">Pennsylvania</cx:pt>
          <cx:pt idx="5852">Pennsylvania</cx:pt>
          <cx:pt idx="5853">Pennsylvania</cx:pt>
          <cx:pt idx="5854">Pennsylvania</cx:pt>
          <cx:pt idx="5855">Pennsylvania</cx:pt>
          <cx:pt idx="5856">Pennsylvania</cx:pt>
          <cx:pt idx="5857">Pennsylvania</cx:pt>
          <cx:pt idx="5858">Pennsylvania</cx:pt>
          <cx:pt idx="5859">Pennsylvania</cx:pt>
          <cx:pt idx="5860">Pennsylvania</cx:pt>
          <cx:pt idx="5861">Pennsylvania</cx:pt>
          <cx:pt idx="5862">Pennsylvania</cx:pt>
          <cx:pt idx="5863">Pennsylvania</cx:pt>
          <cx:pt idx="5864">Pennsylvania</cx:pt>
          <cx:pt idx="5865">Pennsylvania</cx:pt>
          <cx:pt idx="5866">Pennsylvania</cx:pt>
          <cx:pt idx="5867">Pennsylvania</cx:pt>
          <cx:pt idx="5868">Pennsylvania</cx:pt>
          <cx:pt idx="5869">Pennsylvania</cx:pt>
          <cx:pt idx="5870">Pennsylvania</cx:pt>
          <cx:pt idx="5871">Pennsylvania</cx:pt>
          <cx:pt idx="5872">Pennsylvania</cx:pt>
          <cx:pt idx="5873">Pennsylvania</cx:pt>
          <cx:pt idx="5874">Pennsylvania</cx:pt>
          <cx:pt idx="5875">Pennsylvania</cx:pt>
          <cx:pt idx="5876">Pennsylvania</cx:pt>
          <cx:pt idx="5877">Pennsylvania</cx:pt>
          <cx:pt idx="5878">Pennsylvania</cx:pt>
          <cx:pt idx="5879">Pennsylvania</cx:pt>
          <cx:pt idx="5880">Pennsylvania</cx:pt>
          <cx:pt idx="5881">Pennsylvania</cx:pt>
          <cx:pt idx="5882">Pennsylvania</cx:pt>
          <cx:pt idx="5883">Pennsylvania</cx:pt>
          <cx:pt idx="5884">Pennsylvania</cx:pt>
          <cx:pt idx="5885">Pennsylvania</cx:pt>
          <cx:pt idx="5886">Pennsylvania</cx:pt>
          <cx:pt idx="5887">Pennsylvania</cx:pt>
          <cx:pt idx="5888">Pennsylvania</cx:pt>
          <cx:pt idx="5889">Pennsylvania</cx:pt>
          <cx:pt idx="5890">Pennsylvania</cx:pt>
          <cx:pt idx="5891">Pennsylvania</cx:pt>
          <cx:pt idx="5892">Pennsylvania</cx:pt>
          <cx:pt idx="5893">Pennsylvania</cx:pt>
          <cx:pt idx="5894">Pennsylvania</cx:pt>
          <cx:pt idx="5895">Pennsylvania</cx:pt>
          <cx:pt idx="5896">Pennsylvania</cx:pt>
          <cx:pt idx="5897">Pennsylvania</cx:pt>
          <cx:pt idx="5898">Pennsylvania</cx:pt>
          <cx:pt idx="5899">Pennsylvania</cx:pt>
          <cx:pt idx="5900">Pennsylvania</cx:pt>
          <cx:pt idx="5901">Pennsylvania</cx:pt>
          <cx:pt idx="5902">Pennsylvania</cx:pt>
          <cx:pt idx="5903">Pennsylvania</cx:pt>
          <cx:pt idx="5904">Pennsylvania</cx:pt>
          <cx:pt idx="5905">Pennsylvania</cx:pt>
          <cx:pt idx="5906">Pennsylvania</cx:pt>
          <cx:pt idx="5907">Pennsylvania</cx:pt>
          <cx:pt idx="5908">Pennsylvania</cx:pt>
          <cx:pt idx="5909">Pennsylvania</cx:pt>
          <cx:pt idx="5910">Pennsylvania</cx:pt>
          <cx:pt idx="5911">Pennsylvania</cx:pt>
          <cx:pt idx="5912">Pennsylvania</cx:pt>
          <cx:pt idx="5913">Pennsylvania</cx:pt>
          <cx:pt idx="5914">Pennsylvania</cx:pt>
          <cx:pt idx="5915">Pennsylvania</cx:pt>
          <cx:pt idx="5916">Pennsylvania</cx:pt>
          <cx:pt idx="5917">Pennsylvania</cx:pt>
          <cx:pt idx="5918">Pennsylvania</cx:pt>
          <cx:pt idx="5919">Pennsylvania</cx:pt>
          <cx:pt idx="5920">Pennsylvania</cx:pt>
          <cx:pt idx="5921">Pennsylvania</cx:pt>
          <cx:pt idx="5922">Pennsylvania</cx:pt>
          <cx:pt idx="5923">Pennsylvania</cx:pt>
          <cx:pt idx="5924">Pennsylvania</cx:pt>
          <cx:pt idx="5925">Pennsylvania</cx:pt>
          <cx:pt idx="5926">Pennsylvania</cx:pt>
          <cx:pt idx="5927">Pennsylvania</cx:pt>
          <cx:pt idx="5928">Pennsylvania</cx:pt>
          <cx:pt idx="5929">Pennsylvania</cx:pt>
          <cx:pt idx="5930">Pennsylvania</cx:pt>
          <cx:pt idx="5931">Pennsylvania</cx:pt>
          <cx:pt idx="5932">Pennsylvania</cx:pt>
          <cx:pt idx="5933">Pennsylvania</cx:pt>
          <cx:pt idx="5934">Pennsylvania</cx:pt>
          <cx:pt idx="5935">Pennsylvania</cx:pt>
          <cx:pt idx="5936">Pennsylvania</cx:pt>
          <cx:pt idx="5937">Pennsylvania</cx:pt>
          <cx:pt idx="5938">Pennsylvania</cx:pt>
          <cx:pt idx="5939">Pennsylvania</cx:pt>
          <cx:pt idx="5940">Pennsylvania</cx:pt>
          <cx:pt idx="5941">Pennsylvania</cx:pt>
          <cx:pt idx="5942">Pennsylvania</cx:pt>
          <cx:pt idx="5943">Pennsylvania</cx:pt>
          <cx:pt idx="5944">Pennsylvania</cx:pt>
          <cx:pt idx="5945">Pennsylvania</cx:pt>
          <cx:pt idx="5946">Pennsylvania</cx:pt>
          <cx:pt idx="5947">Pennsylvania</cx:pt>
          <cx:pt idx="5948">Pennsylvania</cx:pt>
          <cx:pt idx="5949">Pennsylvania</cx:pt>
          <cx:pt idx="5950">Pennsylvania</cx:pt>
          <cx:pt idx="5951">Pennsylvania</cx:pt>
          <cx:pt idx="5952">Pennsylvania</cx:pt>
          <cx:pt idx="5953">Pennsylvania</cx:pt>
          <cx:pt idx="5954">Other</cx:pt>
          <cx:pt idx="5955">Other</cx:pt>
          <cx:pt idx="5956">Other</cx:pt>
          <cx:pt idx="5957">Other</cx:pt>
          <cx:pt idx="5958">Other</cx:pt>
          <cx:pt idx="5959">Other</cx:pt>
          <cx:pt idx="5960">Other</cx:pt>
          <cx:pt idx="5961">Other</cx:pt>
          <cx:pt idx="5962">Other</cx:pt>
          <cx:pt idx="5963">Other</cx:pt>
          <cx:pt idx="5964">Other</cx:pt>
          <cx:pt idx="5965">Other</cx:pt>
          <cx:pt idx="5966">Other</cx:pt>
          <cx:pt idx="5967">Other</cx:pt>
          <cx:pt idx="5968">Other</cx:pt>
          <cx:pt idx="5969">Other</cx:pt>
          <cx:pt idx="5970">Other</cx:pt>
          <cx:pt idx="5971">Other</cx:pt>
          <cx:pt idx="5972">Other</cx:pt>
          <cx:pt idx="5973">Other</cx:pt>
          <cx:pt idx="5974">Other</cx:pt>
          <cx:pt idx="5975">Other</cx:pt>
          <cx:pt idx="5976">Other</cx:pt>
          <cx:pt idx="5977">Other</cx:pt>
          <cx:pt idx="5978">Other</cx:pt>
          <cx:pt idx="5979">Other</cx:pt>
          <cx:pt idx="5980">Other</cx:pt>
          <cx:pt idx="5981">Other</cx:pt>
          <cx:pt idx="5982">Other</cx:pt>
          <cx:pt idx="5983">Other</cx:pt>
          <cx:pt idx="5984">Other</cx:pt>
          <cx:pt idx="5985">Other</cx:pt>
          <cx:pt idx="5986">Other</cx:pt>
          <cx:pt idx="5987">Other</cx:pt>
          <cx:pt idx="5988">Other</cx:pt>
          <cx:pt idx="5989">Other</cx:pt>
          <cx:pt idx="5990">Other</cx:pt>
          <cx:pt idx="5991">Other</cx:pt>
          <cx:pt idx="5992">Other</cx:pt>
          <cx:pt idx="5993">Other</cx:pt>
          <cx:pt idx="5994">Other</cx:pt>
          <cx:pt idx="5995">Other</cx:pt>
          <cx:pt idx="5996">Other</cx:pt>
          <cx:pt idx="5997">Other</cx:pt>
          <cx:pt idx="5998">Other</cx:pt>
          <cx:pt idx="5999">Other</cx:pt>
          <cx:pt idx="6000">Other</cx:pt>
          <cx:pt idx="6001">Other</cx:pt>
          <cx:pt idx="6002">Other</cx:pt>
          <cx:pt idx="6003">Other</cx:pt>
          <cx:pt idx="6004">Rhode Island</cx:pt>
          <cx:pt idx="6005">Rhode Island</cx:pt>
          <cx:pt idx="6006">Rhode Island</cx:pt>
          <cx:pt idx="6007">Rhode Island</cx:pt>
          <cx:pt idx="6008">Rhode Island</cx:pt>
          <cx:pt idx="6009">Rhode Island</cx:pt>
          <cx:pt idx="6010">Rhode Island</cx:pt>
          <cx:pt idx="6011">Rhode Island</cx:pt>
          <cx:pt idx="6012">Rhode Island</cx:pt>
          <cx:pt idx="6013">Rhode Island</cx:pt>
          <cx:pt idx="6014">Rhode Island</cx:pt>
          <cx:pt idx="6015">Rhode Island</cx:pt>
          <cx:pt idx="6016">Rhode Island</cx:pt>
          <cx:pt idx="6017">Rhode Island</cx:pt>
          <cx:pt idx="6018">Rhode Island</cx:pt>
          <cx:pt idx="6019">Rhode Island</cx:pt>
          <cx:pt idx="6020">South Carolina</cx:pt>
          <cx:pt idx="6021">South Carolina</cx:pt>
          <cx:pt idx="6022">South Carolina</cx:pt>
          <cx:pt idx="6023">South Carolina</cx:pt>
          <cx:pt idx="6024">South Carolina</cx:pt>
          <cx:pt idx="6025">South Carolina</cx:pt>
          <cx:pt idx="6026">South Carolina</cx:pt>
          <cx:pt idx="6027">South Carolina</cx:pt>
          <cx:pt idx="6028">South Carolina</cx:pt>
          <cx:pt idx="6029">South Carolina</cx:pt>
          <cx:pt idx="6030">South Carolina</cx:pt>
          <cx:pt idx="6031">South Carolina</cx:pt>
          <cx:pt idx="6032">South Carolina</cx:pt>
          <cx:pt idx="6033">South Carolina</cx:pt>
          <cx:pt idx="6034">South Carolina</cx:pt>
          <cx:pt idx="6035">South Carolina</cx:pt>
          <cx:pt idx="6036">South Carolina</cx:pt>
          <cx:pt idx="6037">South Carolina</cx:pt>
          <cx:pt idx="6038">South Carolina</cx:pt>
          <cx:pt idx="6039">South Carolina</cx:pt>
          <cx:pt idx="6040">South Carolina</cx:pt>
          <cx:pt idx="6041">South Carolina</cx:pt>
          <cx:pt idx="6042">South Carolina</cx:pt>
          <cx:pt idx="6043">South Carolina</cx:pt>
          <cx:pt idx="6044">South Carolina</cx:pt>
          <cx:pt idx="6045">South Carolina</cx:pt>
          <cx:pt idx="6046">South Carolina</cx:pt>
          <cx:pt idx="6047">South Carolina</cx:pt>
          <cx:pt idx="6048">South Carolina</cx:pt>
          <cx:pt idx="6049">South Carolina</cx:pt>
          <cx:pt idx="6050">South Carolina</cx:pt>
          <cx:pt idx="6051">South Carolina</cx:pt>
          <cx:pt idx="6052">South Carolina</cx:pt>
          <cx:pt idx="6053">South Carolina</cx:pt>
          <cx:pt idx="6054">South Carolina</cx:pt>
          <cx:pt idx="6055">South Carolina</cx:pt>
          <cx:pt idx="6056">South Carolina</cx:pt>
          <cx:pt idx="6057">South Carolina</cx:pt>
          <cx:pt idx="6058">South Carolina</cx:pt>
          <cx:pt idx="6059">South Carolina</cx:pt>
          <cx:pt idx="6060">South Carolina</cx:pt>
          <cx:pt idx="6061">South Carolina</cx:pt>
          <cx:pt idx="6062">South Carolina</cx:pt>
          <cx:pt idx="6063">South Carolina</cx:pt>
          <cx:pt idx="6064">South Carolina</cx:pt>
          <cx:pt idx="6065">South Carolina</cx:pt>
          <cx:pt idx="6066">South Carolina</cx:pt>
          <cx:pt idx="6067">South Carolina</cx:pt>
          <cx:pt idx="6068">South Carolina</cx:pt>
          <cx:pt idx="6069">South Carolina</cx:pt>
          <cx:pt idx="6070">South Carolina</cx:pt>
          <cx:pt idx="6071">South Carolina</cx:pt>
          <cx:pt idx="6072">South Carolina</cx:pt>
          <cx:pt idx="6073">South Carolina</cx:pt>
          <cx:pt idx="6074">South Carolina</cx:pt>
          <cx:pt idx="6075">South Carolina</cx:pt>
          <cx:pt idx="6076">South Carolina</cx:pt>
          <cx:pt idx="6077">South Carolina</cx:pt>
          <cx:pt idx="6078">South Carolina</cx:pt>
          <cx:pt idx="6079">South Carolina</cx:pt>
          <cx:pt idx="6080">South Carolina</cx:pt>
          <cx:pt idx="6081">South Carolina</cx:pt>
          <cx:pt idx="6082">South Carolina</cx:pt>
          <cx:pt idx="6083">South Carolina</cx:pt>
          <cx:pt idx="6084">South Carolina</cx:pt>
          <cx:pt idx="6085">South Carolina</cx:pt>
          <cx:pt idx="6086">South Carolina</cx:pt>
          <cx:pt idx="6087">South Carolina</cx:pt>
          <cx:pt idx="6088">South Carolina</cx:pt>
          <cx:pt idx="6089">South Carolina</cx:pt>
          <cx:pt idx="6090">South Carolina</cx:pt>
          <cx:pt idx="6091">South Carolina</cx:pt>
          <cx:pt idx="6092">South Carolina</cx:pt>
          <cx:pt idx="6093">South Carolina</cx:pt>
          <cx:pt idx="6094">South Carolina</cx:pt>
          <cx:pt idx="6095">South Carolina</cx:pt>
          <cx:pt idx="6096">South Carolina</cx:pt>
          <cx:pt idx="6097">South Carolina</cx:pt>
          <cx:pt idx="6098">South Carolina</cx:pt>
          <cx:pt idx="6099">South Carolina</cx:pt>
          <cx:pt idx="6100">South Carolina</cx:pt>
          <cx:pt idx="6101">South Carolina</cx:pt>
          <cx:pt idx="6102">South Carolina</cx:pt>
          <cx:pt idx="6103">South Carolina</cx:pt>
          <cx:pt idx="6104">South Carolina</cx:pt>
          <cx:pt idx="6105">South Carolina</cx:pt>
          <cx:pt idx="6106">South Carolina</cx:pt>
          <cx:pt idx="6107">South Carolina</cx:pt>
          <cx:pt idx="6108">South Carolina</cx:pt>
          <cx:pt idx="6109">South Carolina</cx:pt>
          <cx:pt idx="6110">South Carolina</cx:pt>
          <cx:pt idx="6111">South Carolina</cx:pt>
          <cx:pt idx="6112">South Carolina</cx:pt>
          <cx:pt idx="6113">South Carolina</cx:pt>
          <cx:pt idx="6114">South Carolina</cx:pt>
          <cx:pt idx="6115">South Carolina</cx:pt>
          <cx:pt idx="6116">South Carolina</cx:pt>
          <cx:pt idx="6117">South Carolina</cx:pt>
          <cx:pt idx="6118">South Carolina</cx:pt>
          <cx:pt idx="6119">South Carolina</cx:pt>
          <cx:pt idx="6120">South Carolina</cx:pt>
          <cx:pt idx="6121">South Carolina</cx:pt>
          <cx:pt idx="6122">South Carolina</cx:pt>
          <cx:pt idx="6123">South Carolina</cx:pt>
          <cx:pt idx="6124">South Carolina</cx:pt>
          <cx:pt idx="6125">South Carolina</cx:pt>
          <cx:pt idx="6126">South Carolina</cx:pt>
          <cx:pt idx="6127">South Carolina</cx:pt>
          <cx:pt idx="6128">South Carolina</cx:pt>
          <cx:pt idx="6129">South Carolina</cx:pt>
          <cx:pt idx="6130">South Carolina</cx:pt>
          <cx:pt idx="6131">South Carolina</cx:pt>
          <cx:pt idx="6132">South Carolina</cx:pt>
          <cx:pt idx="6133">South Carolina</cx:pt>
          <cx:pt idx="6134">South Carolina</cx:pt>
          <cx:pt idx="6135">South Carolina</cx:pt>
          <cx:pt idx="6136">South Carolina</cx:pt>
          <cx:pt idx="6137">South Carolina</cx:pt>
          <cx:pt idx="6138">South Carolina</cx:pt>
          <cx:pt idx="6139">South Carolina</cx:pt>
          <cx:pt idx="6140">South Carolina</cx:pt>
          <cx:pt idx="6141">South Carolina</cx:pt>
          <cx:pt idx="6142">South Carolina</cx:pt>
          <cx:pt idx="6143">South Carolina</cx:pt>
          <cx:pt idx="6144">South Carolina</cx:pt>
          <cx:pt idx="6145">South Carolina</cx:pt>
          <cx:pt idx="6146">South Carolina</cx:pt>
          <cx:pt idx="6147">South Carolina</cx:pt>
          <cx:pt idx="6148">South Carolina</cx:pt>
          <cx:pt idx="6149">South Carolina</cx:pt>
          <cx:pt idx="6150">South Carolina</cx:pt>
          <cx:pt idx="6151">South Carolina</cx:pt>
          <cx:pt idx="6152">South Carolina</cx:pt>
          <cx:pt idx="6153">South Carolina</cx:pt>
          <cx:pt idx="6154">South Carolina</cx:pt>
          <cx:pt idx="6155">South Carolina</cx:pt>
          <cx:pt idx="6156">South Carolina</cx:pt>
          <cx:pt idx="6157">South Carolina</cx:pt>
          <cx:pt idx="6158">South Carolina</cx:pt>
          <cx:pt idx="6159">South Carolina</cx:pt>
          <cx:pt idx="6160">South Carolina</cx:pt>
          <cx:pt idx="6161">South Carolina</cx:pt>
          <cx:pt idx="6162">South Carolina</cx:pt>
          <cx:pt idx="6163">South Carolina</cx:pt>
          <cx:pt idx="6164">South Carolina</cx:pt>
          <cx:pt idx="6165">South Carolina</cx:pt>
          <cx:pt idx="6166">South Carolina</cx:pt>
          <cx:pt idx="6167">South Carolina</cx:pt>
          <cx:pt idx="6168">South Carolina</cx:pt>
          <cx:pt idx="6169">South Carolina</cx:pt>
          <cx:pt idx="6170">South Carolina</cx:pt>
          <cx:pt idx="6171">South Carolina</cx:pt>
          <cx:pt idx="6172">South Carolina</cx:pt>
          <cx:pt idx="6173">South Carolina</cx:pt>
          <cx:pt idx="6174">South Carolina</cx:pt>
          <cx:pt idx="6175">South Carolina</cx:pt>
          <cx:pt idx="6176">South Carolina</cx:pt>
          <cx:pt idx="6177">South Carolina</cx:pt>
          <cx:pt idx="6178">South Carolina</cx:pt>
          <cx:pt idx="6179">South Carolina</cx:pt>
          <cx:pt idx="6180">South Carolina</cx:pt>
          <cx:pt idx="6181">South Carolina</cx:pt>
          <cx:pt idx="6182">South Dakota</cx:pt>
          <cx:pt idx="6183">South Dakota</cx:pt>
          <cx:pt idx="6184">South Dakota</cx:pt>
          <cx:pt idx="6185">South Dakota</cx:pt>
          <cx:pt idx="6186">South Dakota</cx:pt>
          <cx:pt idx="6187">South Dakota</cx:pt>
          <cx:pt idx="6188">South Dakota</cx:pt>
          <cx:pt idx="6189">South Dakota</cx:pt>
          <cx:pt idx="6190">South Dakota</cx:pt>
          <cx:pt idx="6191">South Dakota</cx:pt>
          <cx:pt idx="6192">South Dakota</cx:pt>
          <cx:pt idx="6193">South Dakota</cx:pt>
          <cx:pt idx="6194">South Dakota</cx:pt>
          <cx:pt idx="6195">South Dakota</cx:pt>
          <cx:pt idx="6196">South Dakota</cx:pt>
          <cx:pt idx="6197">South Dakota</cx:pt>
          <cx:pt idx="6198">South Dakota</cx:pt>
          <cx:pt idx="6199">South Dakota</cx:pt>
          <cx:pt idx="6200">South Dakota</cx:pt>
          <cx:pt idx="6201">South Dakota</cx:pt>
          <cx:pt idx="6202">South Dakota</cx:pt>
          <cx:pt idx="6203">South Dakota</cx:pt>
          <cx:pt idx="6204">South Dakota</cx:pt>
          <cx:pt idx="6205">South Dakota</cx:pt>
          <cx:pt idx="6206">South Dakota</cx:pt>
          <cx:pt idx="6207">South Dakota</cx:pt>
          <cx:pt idx="6208">South Dakota</cx:pt>
          <cx:pt idx="6209">South Dakota</cx:pt>
          <cx:pt idx="6210">Tennessee</cx:pt>
          <cx:pt idx="6211">Tennessee</cx:pt>
          <cx:pt idx="6212">Tennessee</cx:pt>
          <cx:pt idx="6213">Tennessee</cx:pt>
          <cx:pt idx="6214">Tennessee</cx:pt>
          <cx:pt idx="6215">Tennessee</cx:pt>
          <cx:pt idx="6216">Tennessee</cx:pt>
          <cx:pt idx="6217">Tennessee</cx:pt>
          <cx:pt idx="6218">Tennessee</cx:pt>
          <cx:pt idx="6219">Tennessee</cx:pt>
          <cx:pt idx="6220">Tennessee</cx:pt>
          <cx:pt idx="6221">Tennessee</cx:pt>
          <cx:pt idx="6222">Tennessee</cx:pt>
          <cx:pt idx="6223">Tennessee</cx:pt>
          <cx:pt idx="6224">Tennessee</cx:pt>
          <cx:pt idx="6225">Tennessee</cx:pt>
          <cx:pt idx="6226">Tennessee</cx:pt>
          <cx:pt idx="6227">Tennessee</cx:pt>
          <cx:pt idx="6228">Tennessee</cx:pt>
          <cx:pt idx="6229">Tennessee</cx:pt>
          <cx:pt idx="6230">Tennessee</cx:pt>
          <cx:pt idx="6231">Tennessee</cx:pt>
          <cx:pt idx="6232">Tennessee</cx:pt>
          <cx:pt idx="6233">Tennessee</cx:pt>
          <cx:pt idx="6234">Tennessee</cx:pt>
          <cx:pt idx="6235">Tennessee</cx:pt>
          <cx:pt idx="6236">Tennessee</cx:pt>
          <cx:pt idx="6237">Tennessee</cx:pt>
          <cx:pt idx="6238">Tennessee</cx:pt>
          <cx:pt idx="6239">Tennessee</cx:pt>
          <cx:pt idx="6240">Tennessee</cx:pt>
          <cx:pt idx="6241">Tennessee</cx:pt>
          <cx:pt idx="6242">Tennessee</cx:pt>
          <cx:pt idx="6243">Tennessee</cx:pt>
          <cx:pt idx="6244">Tennessee</cx:pt>
          <cx:pt idx="6245">Tennessee</cx:pt>
          <cx:pt idx="6246">Tennessee</cx:pt>
          <cx:pt idx="6247">Tennessee</cx:pt>
          <cx:pt idx="6248">Tennessee</cx:pt>
          <cx:pt idx="6249">Tennessee</cx:pt>
          <cx:pt idx="6250">Tennessee</cx:pt>
          <cx:pt idx="6251">Tennessee</cx:pt>
          <cx:pt idx="6252">Tennessee</cx:pt>
          <cx:pt idx="6253">Tennessee</cx:pt>
          <cx:pt idx="6254">Tennessee</cx:pt>
          <cx:pt idx="6255">Tennessee</cx:pt>
          <cx:pt idx="6256">Tennessee</cx:pt>
          <cx:pt idx="6257">Tennessee</cx:pt>
          <cx:pt idx="6258">Tennessee</cx:pt>
          <cx:pt idx="6259">Tennessee</cx:pt>
          <cx:pt idx="6260">Tennessee</cx:pt>
          <cx:pt idx="6261">Tennessee</cx:pt>
          <cx:pt idx="6262">Tennessee</cx:pt>
          <cx:pt idx="6263">Tennessee</cx:pt>
          <cx:pt idx="6264">Tennessee</cx:pt>
          <cx:pt idx="6265">Tennessee</cx:pt>
          <cx:pt idx="6266">Tennessee</cx:pt>
          <cx:pt idx="6267">Tennessee</cx:pt>
          <cx:pt idx="6268">Tennessee</cx:pt>
          <cx:pt idx="6269">Tennessee</cx:pt>
          <cx:pt idx="6270">Tennessee</cx:pt>
          <cx:pt idx="6271">Tennessee</cx:pt>
          <cx:pt idx="6272">Tennessee</cx:pt>
          <cx:pt idx="6273">Tennessee</cx:pt>
          <cx:pt idx="6274">Tennessee</cx:pt>
          <cx:pt idx="6275">Tennessee</cx:pt>
          <cx:pt idx="6276">Tennessee</cx:pt>
          <cx:pt idx="6277">Tennessee</cx:pt>
          <cx:pt idx="6278">Tennessee</cx:pt>
          <cx:pt idx="6279">Tennessee</cx:pt>
          <cx:pt idx="6280">Tennessee</cx:pt>
          <cx:pt idx="6281">Tennessee</cx:pt>
          <cx:pt idx="6282">Tennessee</cx:pt>
          <cx:pt idx="6283">Tennessee</cx:pt>
          <cx:pt idx="6284">Tennessee</cx:pt>
          <cx:pt idx="6285">Tennessee</cx:pt>
          <cx:pt idx="6286">Tennessee</cx:pt>
          <cx:pt idx="6287">Tennessee</cx:pt>
          <cx:pt idx="6288">Tennessee</cx:pt>
          <cx:pt idx="6289">Tennessee</cx:pt>
          <cx:pt idx="6290">Tennessee</cx:pt>
          <cx:pt idx="6291">Tennessee</cx:pt>
          <cx:pt idx="6292">Tennessee</cx:pt>
          <cx:pt idx="6293">Tennessee</cx:pt>
          <cx:pt idx="6294">Tennessee</cx:pt>
          <cx:pt idx="6295">Tennessee</cx:pt>
          <cx:pt idx="6296">Tennessee</cx:pt>
          <cx:pt idx="6297">Tennessee</cx:pt>
          <cx:pt idx="6298">Tennessee</cx:pt>
          <cx:pt idx="6299">Tennessee</cx:pt>
          <cx:pt idx="6300">Tennessee</cx:pt>
          <cx:pt idx="6301">Tennessee</cx:pt>
          <cx:pt idx="6302">Tennessee</cx:pt>
          <cx:pt idx="6303">Tennessee</cx:pt>
          <cx:pt idx="6304">Tennessee</cx:pt>
          <cx:pt idx="6305">Tennessee</cx:pt>
          <cx:pt idx="6306">Tennessee</cx:pt>
          <cx:pt idx="6307">Tennessee</cx:pt>
          <cx:pt idx="6308">Tennessee</cx:pt>
          <cx:pt idx="6309">Tennessee</cx:pt>
          <cx:pt idx="6310">Tennessee</cx:pt>
          <cx:pt idx="6311">Tennessee</cx:pt>
          <cx:pt idx="6312">Tennessee</cx:pt>
          <cx:pt idx="6313">Tennessee</cx:pt>
          <cx:pt idx="6314">Tennessee</cx:pt>
          <cx:pt idx="6315">Tennessee</cx:pt>
          <cx:pt idx="6316">Tennessee</cx:pt>
          <cx:pt idx="6317">Tennessee</cx:pt>
          <cx:pt idx="6318">Tennessee</cx:pt>
          <cx:pt idx="6319">Tennessee</cx:pt>
          <cx:pt idx="6320">Tennessee</cx:pt>
          <cx:pt idx="6321">Tennessee</cx:pt>
          <cx:pt idx="6322">Tennessee</cx:pt>
          <cx:pt idx="6323">Tennessee</cx:pt>
          <cx:pt idx="6324">Tennessee</cx:pt>
          <cx:pt idx="6325">Tennessee</cx:pt>
          <cx:pt idx="6326">Tennessee</cx:pt>
          <cx:pt idx="6327">Tennessee</cx:pt>
          <cx:pt idx="6328">Tennessee</cx:pt>
          <cx:pt idx="6329">Tennessee</cx:pt>
          <cx:pt idx="6330">Tennessee</cx:pt>
          <cx:pt idx="6331">Tennessee</cx:pt>
          <cx:pt idx="6332">Tennessee</cx:pt>
          <cx:pt idx="6333">Tennessee</cx:pt>
          <cx:pt idx="6334">Tennessee</cx:pt>
          <cx:pt idx="6335">Tennessee</cx:pt>
          <cx:pt idx="6336">Tennessee</cx:pt>
          <cx:pt idx="6337">Tennessee</cx:pt>
          <cx:pt idx="6338">Tennessee</cx:pt>
          <cx:pt idx="6339">Tennessee</cx:pt>
          <cx:pt idx="6340">Tennessee</cx:pt>
          <cx:pt idx="6341">Tennessee</cx:pt>
          <cx:pt idx="6342">Tennessee</cx:pt>
          <cx:pt idx="6343">Tennessee</cx:pt>
          <cx:pt idx="6344">Tennessee</cx:pt>
          <cx:pt idx="6345">Tennessee</cx:pt>
          <cx:pt idx="6346">Tennessee</cx:pt>
          <cx:pt idx="6347">Tennessee</cx:pt>
          <cx:pt idx="6348">Tennessee</cx:pt>
          <cx:pt idx="6349">Tennessee</cx:pt>
          <cx:pt idx="6350">Tennessee</cx:pt>
          <cx:pt idx="6351">Tennessee</cx:pt>
          <cx:pt idx="6352">Tennessee</cx:pt>
          <cx:pt idx="6353">Tennessee</cx:pt>
          <cx:pt idx="6354">Tennessee</cx:pt>
          <cx:pt idx="6355">Tennessee</cx:pt>
          <cx:pt idx="6356">Tennessee</cx:pt>
          <cx:pt idx="6357">Tennessee</cx:pt>
          <cx:pt idx="6358">Tennessee</cx:pt>
          <cx:pt idx="6359">Tennessee</cx:pt>
          <cx:pt idx="6360">Tennessee</cx:pt>
          <cx:pt idx="6361">Tennessee</cx:pt>
          <cx:pt idx="6362">Tennessee</cx:pt>
          <cx:pt idx="6363">Tennessee</cx:pt>
          <cx:pt idx="6364">Tennessee</cx:pt>
          <cx:pt idx="6365">Tennessee</cx:pt>
          <cx:pt idx="6366">Tennessee</cx:pt>
          <cx:pt idx="6367">Tennessee</cx:pt>
          <cx:pt idx="6368">Tennessee</cx:pt>
          <cx:pt idx="6369">Tennessee</cx:pt>
          <cx:pt idx="6370">Tennessee</cx:pt>
          <cx:pt idx="6371">Tennessee</cx:pt>
          <cx:pt idx="6372">Tennessee</cx:pt>
          <cx:pt idx="6373">Tennessee</cx:pt>
          <cx:pt idx="6374">Tennessee</cx:pt>
          <cx:pt idx="6375">Tennessee</cx:pt>
          <cx:pt idx="6376">Tennessee</cx:pt>
          <cx:pt idx="6377">Tennessee</cx:pt>
          <cx:pt idx="6378">Tennessee</cx:pt>
          <cx:pt idx="6379">Tennessee</cx:pt>
          <cx:pt idx="6380">Tennessee</cx:pt>
          <cx:pt idx="6381">Tennessee</cx:pt>
          <cx:pt idx="6382">Tennessee</cx:pt>
          <cx:pt idx="6383">Tennessee</cx:pt>
          <cx:pt idx="6384">Tennessee</cx:pt>
          <cx:pt idx="6385">Tennessee</cx:pt>
          <cx:pt idx="6386">Tennessee</cx:pt>
          <cx:pt idx="6387">Tennessee</cx:pt>
          <cx:pt idx="6388">Tennessee</cx:pt>
          <cx:pt idx="6389">Tennessee</cx:pt>
          <cx:pt idx="6390">Tennessee</cx:pt>
          <cx:pt idx="6391">Tennessee</cx:pt>
          <cx:pt idx="6392">Tennessee</cx:pt>
          <cx:pt idx="6393">Tennessee</cx:pt>
          <cx:pt idx="6394">Tennessee</cx:pt>
          <cx:pt idx="6395">Tennessee</cx:pt>
          <cx:pt idx="6396">Tennessee</cx:pt>
          <cx:pt idx="6397">Tennessee</cx:pt>
          <cx:pt idx="6398">Tennessee</cx:pt>
          <cx:pt idx="6399">Tennessee</cx:pt>
          <cx:pt idx="6400">Tennessee</cx:pt>
          <cx:pt idx="6401">Tennessee</cx:pt>
          <cx:pt idx="6402">Tennessee</cx:pt>
          <cx:pt idx="6403">Tennessee</cx:pt>
          <cx:pt idx="6404">Tennessee</cx:pt>
          <cx:pt idx="6405">Tennessee</cx:pt>
          <cx:pt idx="6406">Tennessee</cx:pt>
          <cx:pt idx="6407">Tennessee</cx:pt>
          <cx:pt idx="6408">Tennessee</cx:pt>
          <cx:pt idx="6409">Tennessee</cx:pt>
          <cx:pt idx="6410">Tennessee</cx:pt>
          <cx:pt idx="6411">Tennessee</cx:pt>
          <cx:pt idx="6412">Tennessee</cx:pt>
          <cx:pt idx="6413">Tennessee</cx:pt>
          <cx:pt idx="6414">Tennessee</cx:pt>
          <cx:pt idx="6415">Tennessee</cx:pt>
          <cx:pt idx="6416">Tennessee</cx:pt>
          <cx:pt idx="6417">Tennessee</cx:pt>
          <cx:pt idx="6418">Texas</cx:pt>
          <cx:pt idx="6419">Texas</cx:pt>
          <cx:pt idx="6420">Texas</cx:pt>
          <cx:pt idx="6421">Texas</cx:pt>
          <cx:pt idx="6422">Texas</cx:pt>
          <cx:pt idx="6423">Texas</cx:pt>
          <cx:pt idx="6424">Texas</cx:pt>
          <cx:pt idx="6425">Texas</cx:pt>
          <cx:pt idx="6426">Texas</cx:pt>
          <cx:pt idx="6427">Texas</cx:pt>
          <cx:pt idx="6428">Texas</cx:pt>
          <cx:pt idx="6429">Texas</cx:pt>
          <cx:pt idx="6430">Texas</cx:pt>
          <cx:pt idx="6431">Texas</cx:pt>
          <cx:pt idx="6432">Texas</cx:pt>
          <cx:pt idx="6433">Texas</cx:pt>
          <cx:pt idx="6434">Texas</cx:pt>
          <cx:pt idx="6435">Texas</cx:pt>
          <cx:pt idx="6436">Texas</cx:pt>
          <cx:pt idx="6437">Texas</cx:pt>
          <cx:pt idx="6438">Texas</cx:pt>
          <cx:pt idx="6439">Texas</cx:pt>
          <cx:pt idx="6440">Texas</cx:pt>
          <cx:pt idx="6441">Texas</cx:pt>
          <cx:pt idx="6442">Texas</cx:pt>
          <cx:pt idx="6443">Texas</cx:pt>
          <cx:pt idx="6444">Texas</cx:pt>
          <cx:pt idx="6445">Texas</cx:pt>
          <cx:pt idx="6446">Texas</cx:pt>
          <cx:pt idx="6447">Texas</cx:pt>
          <cx:pt idx="6448">Texas</cx:pt>
          <cx:pt idx="6449">Texas</cx:pt>
          <cx:pt idx="6450">Texas</cx:pt>
          <cx:pt idx="6451">Texas</cx:pt>
          <cx:pt idx="6452">Texas</cx:pt>
          <cx:pt idx="6453">Texas</cx:pt>
          <cx:pt idx="6454">Texas</cx:pt>
          <cx:pt idx="6455">Texas</cx:pt>
          <cx:pt idx="6456">Texas</cx:pt>
          <cx:pt idx="6457">Texas</cx:pt>
          <cx:pt idx="6458">Texas</cx:pt>
          <cx:pt idx="6459">Texas</cx:pt>
          <cx:pt idx="6460">Texas</cx:pt>
          <cx:pt idx="6461">Texas</cx:pt>
          <cx:pt idx="6462">Texas</cx:pt>
          <cx:pt idx="6463">Texas</cx:pt>
          <cx:pt idx="6464">Texas</cx:pt>
          <cx:pt idx="6465">Texas</cx:pt>
          <cx:pt idx="6466">Texas</cx:pt>
          <cx:pt idx="6467">Texas</cx:pt>
          <cx:pt idx="6468">Texas</cx:pt>
          <cx:pt idx="6469">Texas</cx:pt>
          <cx:pt idx="6470">Texas</cx:pt>
          <cx:pt idx="6471">Texas</cx:pt>
          <cx:pt idx="6472">Texas</cx:pt>
          <cx:pt idx="6473">Texas</cx:pt>
          <cx:pt idx="6474">Texas</cx:pt>
          <cx:pt idx="6475">Texas</cx:pt>
          <cx:pt idx="6476">Texas</cx:pt>
          <cx:pt idx="6477">Texas</cx:pt>
          <cx:pt idx="6478">Texas</cx:pt>
          <cx:pt idx="6479">Texas</cx:pt>
          <cx:pt idx="6480">Texas</cx:pt>
          <cx:pt idx="6481">Texas</cx:pt>
          <cx:pt idx="6482">Texas</cx:pt>
          <cx:pt idx="6483">Texas</cx:pt>
          <cx:pt idx="6484">Texas</cx:pt>
          <cx:pt idx="6485">Texas</cx:pt>
          <cx:pt idx="6486">Texas</cx:pt>
          <cx:pt idx="6487">Texas</cx:pt>
          <cx:pt idx="6488">Texas</cx:pt>
          <cx:pt idx="6489">Texas</cx:pt>
          <cx:pt idx="6490">Texas</cx:pt>
          <cx:pt idx="6491">Texas</cx:pt>
          <cx:pt idx="6492">Texas</cx:pt>
          <cx:pt idx="6493">Texas</cx:pt>
          <cx:pt idx="6494">Texas</cx:pt>
          <cx:pt idx="6495">Texas</cx:pt>
          <cx:pt idx="6496">Texas</cx:pt>
          <cx:pt idx="6497">Texas</cx:pt>
          <cx:pt idx="6498">Texas</cx:pt>
          <cx:pt idx="6499">Texas</cx:pt>
          <cx:pt idx="6500">Texas</cx:pt>
          <cx:pt idx="6501">Texas</cx:pt>
          <cx:pt idx="6502">Texas</cx:pt>
          <cx:pt idx="6503">Texas</cx:pt>
          <cx:pt idx="6504">Texas</cx:pt>
          <cx:pt idx="6505">Texas</cx:pt>
          <cx:pt idx="6506">Texas</cx:pt>
          <cx:pt idx="6507">Texas</cx:pt>
          <cx:pt idx="6508">Texas</cx:pt>
          <cx:pt idx="6509">Texas</cx:pt>
          <cx:pt idx="6510">Texas</cx:pt>
          <cx:pt idx="6511">Texas</cx:pt>
          <cx:pt idx="6512">Texas</cx:pt>
          <cx:pt idx="6513">Texas</cx:pt>
          <cx:pt idx="6514">Texas</cx:pt>
          <cx:pt idx="6515">Texas</cx:pt>
          <cx:pt idx="6516">Texas</cx:pt>
          <cx:pt idx="6517">Texas</cx:pt>
          <cx:pt idx="6518">Texas</cx:pt>
          <cx:pt idx="6519">Texas</cx:pt>
          <cx:pt idx="6520">Texas</cx:pt>
          <cx:pt idx="6521">Texas</cx:pt>
          <cx:pt idx="6522">Texas</cx:pt>
          <cx:pt idx="6523">Texas</cx:pt>
          <cx:pt idx="6524">Texas</cx:pt>
          <cx:pt idx="6525">Texas</cx:pt>
          <cx:pt idx="6526">Texas</cx:pt>
          <cx:pt idx="6527">Texas</cx:pt>
          <cx:pt idx="6528">Texas</cx:pt>
          <cx:pt idx="6529">Texas</cx:pt>
          <cx:pt idx="6530">Texas</cx:pt>
          <cx:pt idx="6531">Texas</cx:pt>
          <cx:pt idx="6532">Texas</cx:pt>
          <cx:pt idx="6533">Texas</cx:pt>
          <cx:pt idx="6534">Texas</cx:pt>
          <cx:pt idx="6535">Texas</cx:pt>
          <cx:pt idx="6536">Texas</cx:pt>
          <cx:pt idx="6537">Texas</cx:pt>
          <cx:pt idx="6538">Texas</cx:pt>
          <cx:pt idx="6539">Texas</cx:pt>
          <cx:pt idx="6540">Texas</cx:pt>
          <cx:pt idx="6541">Texas</cx:pt>
          <cx:pt idx="6542">Texas</cx:pt>
          <cx:pt idx="6543">Texas</cx:pt>
          <cx:pt idx="6544">Texas</cx:pt>
          <cx:pt idx="6545">Texas</cx:pt>
          <cx:pt idx="6546">Texas</cx:pt>
          <cx:pt idx="6547">Texas</cx:pt>
          <cx:pt idx="6548">Texas</cx:pt>
          <cx:pt idx="6549">Texas</cx:pt>
          <cx:pt idx="6550">Texas</cx:pt>
          <cx:pt idx="6551">Texas</cx:pt>
          <cx:pt idx="6552">Texas</cx:pt>
          <cx:pt idx="6553">Texas</cx:pt>
          <cx:pt idx="6554">Texas</cx:pt>
          <cx:pt idx="6555">Texas</cx:pt>
          <cx:pt idx="6556">Texas</cx:pt>
          <cx:pt idx="6557">Texas</cx:pt>
          <cx:pt idx="6558">Texas</cx:pt>
          <cx:pt idx="6559">Texas</cx:pt>
          <cx:pt idx="6560">Texas</cx:pt>
          <cx:pt idx="6561">Texas</cx:pt>
          <cx:pt idx="6562">Texas</cx:pt>
          <cx:pt idx="6563">Texas</cx:pt>
          <cx:pt idx="6564">Texas</cx:pt>
          <cx:pt idx="6565">Texas</cx:pt>
          <cx:pt idx="6566">Texas</cx:pt>
          <cx:pt idx="6567">Texas</cx:pt>
          <cx:pt idx="6568">Texas</cx:pt>
          <cx:pt idx="6569">Texas</cx:pt>
          <cx:pt idx="6570">Texas</cx:pt>
          <cx:pt idx="6571">Texas</cx:pt>
          <cx:pt idx="6572">Texas</cx:pt>
          <cx:pt idx="6573">Texas</cx:pt>
          <cx:pt idx="6574">Texas</cx:pt>
          <cx:pt idx="6575">Texas</cx:pt>
          <cx:pt idx="6576">Texas</cx:pt>
          <cx:pt idx="6577">Texas</cx:pt>
          <cx:pt idx="6578">Texas</cx:pt>
          <cx:pt idx="6579">Texas</cx:pt>
          <cx:pt idx="6580">Texas</cx:pt>
          <cx:pt idx="6581">Texas</cx:pt>
          <cx:pt idx="6582">Texas</cx:pt>
          <cx:pt idx="6583">Texas</cx:pt>
          <cx:pt idx="6584">Texas</cx:pt>
          <cx:pt idx="6585">Texas</cx:pt>
          <cx:pt idx="6586">Texas</cx:pt>
          <cx:pt idx="6587">Texas</cx:pt>
          <cx:pt idx="6588">Texas</cx:pt>
          <cx:pt idx="6589">Texas</cx:pt>
          <cx:pt idx="6590">Texas</cx:pt>
          <cx:pt idx="6591">Texas</cx:pt>
          <cx:pt idx="6592">Texas</cx:pt>
          <cx:pt idx="6593">Texas</cx:pt>
          <cx:pt idx="6594">Texas</cx:pt>
          <cx:pt idx="6595">Texas</cx:pt>
          <cx:pt idx="6596">Texas</cx:pt>
          <cx:pt idx="6597">Texas</cx:pt>
          <cx:pt idx="6598">Texas</cx:pt>
          <cx:pt idx="6599">Texas</cx:pt>
          <cx:pt idx="6600">Texas</cx:pt>
          <cx:pt idx="6601">Texas</cx:pt>
          <cx:pt idx="6602">Texas</cx:pt>
          <cx:pt idx="6603">Texas</cx:pt>
          <cx:pt idx="6604">Texas</cx:pt>
          <cx:pt idx="6605">Texas</cx:pt>
          <cx:pt idx="6606">Texas</cx:pt>
          <cx:pt idx="6607">Texas</cx:pt>
          <cx:pt idx="6608">Texas</cx:pt>
          <cx:pt idx="6609">Texas</cx:pt>
          <cx:pt idx="6610">Texas</cx:pt>
          <cx:pt idx="6611">Texas</cx:pt>
          <cx:pt idx="6612">Texas</cx:pt>
          <cx:pt idx="6613">Texas</cx:pt>
          <cx:pt idx="6614">Texas</cx:pt>
          <cx:pt idx="6615">Texas</cx:pt>
          <cx:pt idx="6616">Texas</cx:pt>
          <cx:pt idx="6617">Texas</cx:pt>
          <cx:pt idx="6618">Texas</cx:pt>
          <cx:pt idx="6619">Texas</cx:pt>
          <cx:pt idx="6620">Texas</cx:pt>
          <cx:pt idx="6621">Texas</cx:pt>
          <cx:pt idx="6622">Texas</cx:pt>
          <cx:pt idx="6623">Texas</cx:pt>
          <cx:pt idx="6624">Texas</cx:pt>
          <cx:pt idx="6625">Texas</cx:pt>
          <cx:pt idx="6626">Texas</cx:pt>
          <cx:pt idx="6627">Texas</cx:pt>
          <cx:pt idx="6628">Texas</cx:pt>
          <cx:pt idx="6629">Texas</cx:pt>
          <cx:pt idx="6630">Texas</cx:pt>
          <cx:pt idx="6631">Texas</cx:pt>
          <cx:pt idx="6632">Texas</cx:pt>
          <cx:pt idx="6633">Texas</cx:pt>
          <cx:pt idx="6634">Texas</cx:pt>
          <cx:pt idx="6635">Texas</cx:pt>
          <cx:pt idx="6636">Texas</cx:pt>
          <cx:pt idx="6637">Texas</cx:pt>
          <cx:pt idx="6638">Texas</cx:pt>
          <cx:pt idx="6639">Texas</cx:pt>
          <cx:pt idx="6640">Texas</cx:pt>
          <cx:pt idx="6641">Texas</cx:pt>
          <cx:pt idx="6642">Texas</cx:pt>
          <cx:pt idx="6643">Texas</cx:pt>
          <cx:pt idx="6644">Texas</cx:pt>
          <cx:pt idx="6645">Texas</cx:pt>
          <cx:pt idx="6646">Texas</cx:pt>
          <cx:pt idx="6647">Texas</cx:pt>
          <cx:pt idx="6648">Texas</cx:pt>
          <cx:pt idx="6649">Texas</cx:pt>
          <cx:pt idx="6650">Texas</cx:pt>
          <cx:pt idx="6651">Texas</cx:pt>
          <cx:pt idx="6652">Texas</cx:pt>
          <cx:pt idx="6653">Texas</cx:pt>
          <cx:pt idx="6654">Texas</cx:pt>
          <cx:pt idx="6655">Texas</cx:pt>
          <cx:pt idx="6656">Texas</cx:pt>
          <cx:pt idx="6657">Texas</cx:pt>
          <cx:pt idx="6658">Texas</cx:pt>
          <cx:pt idx="6659">Texas</cx:pt>
          <cx:pt idx="6660">Texas</cx:pt>
          <cx:pt idx="6661">Texas</cx:pt>
          <cx:pt idx="6662">Texas</cx:pt>
          <cx:pt idx="6663">Texas</cx:pt>
          <cx:pt idx="6664">Texas</cx:pt>
          <cx:pt idx="6665">Texas</cx:pt>
          <cx:pt idx="6666">Texas</cx:pt>
          <cx:pt idx="6667">Texas</cx:pt>
          <cx:pt idx="6668">Texas</cx:pt>
          <cx:pt idx="6669">Texas</cx:pt>
          <cx:pt idx="6670">Texas</cx:pt>
          <cx:pt idx="6671">Texas</cx:pt>
          <cx:pt idx="6672">Texas</cx:pt>
          <cx:pt idx="6673">Texas</cx:pt>
          <cx:pt idx="6674">Texas</cx:pt>
          <cx:pt idx="6675">Texas</cx:pt>
          <cx:pt idx="6676">Texas</cx:pt>
          <cx:pt idx="6677">Texas</cx:pt>
          <cx:pt idx="6678">Texas</cx:pt>
          <cx:pt idx="6679">Texas</cx:pt>
          <cx:pt idx="6680">Texas</cx:pt>
          <cx:pt idx="6681">Texas</cx:pt>
          <cx:pt idx="6682">Texas</cx:pt>
          <cx:pt idx="6683">Texas</cx:pt>
          <cx:pt idx="6684">Texas</cx:pt>
          <cx:pt idx="6685">Texas</cx:pt>
          <cx:pt idx="6686">Texas</cx:pt>
          <cx:pt idx="6687">Texas</cx:pt>
          <cx:pt idx="6688">Texas</cx:pt>
          <cx:pt idx="6689">Texas</cx:pt>
          <cx:pt idx="6690">Texas</cx:pt>
          <cx:pt idx="6691">Texas</cx:pt>
          <cx:pt idx="6692">Texas</cx:pt>
          <cx:pt idx="6693">Texas</cx:pt>
          <cx:pt idx="6694">Texas</cx:pt>
          <cx:pt idx="6695">Texas</cx:pt>
          <cx:pt idx="6696">Texas</cx:pt>
          <cx:pt idx="6697">Texas</cx:pt>
          <cx:pt idx="6698">Texas</cx:pt>
          <cx:pt idx="6699">Texas</cx:pt>
          <cx:pt idx="6700">Texas</cx:pt>
          <cx:pt idx="6701">Texas</cx:pt>
          <cx:pt idx="6702">Texas</cx:pt>
          <cx:pt idx="6703">Texas</cx:pt>
          <cx:pt idx="6704">Texas</cx:pt>
          <cx:pt idx="6705">Texas</cx:pt>
          <cx:pt idx="6706">Texas</cx:pt>
          <cx:pt idx="6707">Texas</cx:pt>
          <cx:pt idx="6708">Texas</cx:pt>
          <cx:pt idx="6709">Texas</cx:pt>
          <cx:pt idx="6710">Texas</cx:pt>
          <cx:pt idx="6711">Texas</cx:pt>
          <cx:pt idx="6712">Texas</cx:pt>
          <cx:pt idx="6713">Texas</cx:pt>
          <cx:pt idx="6714">Texas</cx:pt>
          <cx:pt idx="6715">Texas</cx:pt>
          <cx:pt idx="6716">Texas</cx:pt>
          <cx:pt idx="6717">Texas</cx:pt>
          <cx:pt idx="6718">Texas</cx:pt>
          <cx:pt idx="6719">Texas</cx:pt>
          <cx:pt idx="6720">Texas</cx:pt>
          <cx:pt idx="6721">Texas</cx:pt>
          <cx:pt idx="6722">Texas</cx:pt>
          <cx:pt idx="6723">Texas</cx:pt>
          <cx:pt idx="6724">Texas</cx:pt>
          <cx:pt idx="6725">Texas</cx:pt>
          <cx:pt idx="6726">Texas</cx:pt>
          <cx:pt idx="6727">Texas</cx:pt>
          <cx:pt idx="6728">Texas</cx:pt>
          <cx:pt idx="6729">Texas</cx:pt>
          <cx:pt idx="6730">Texas</cx:pt>
          <cx:pt idx="6731">Texas</cx:pt>
          <cx:pt idx="6732">Texas</cx:pt>
          <cx:pt idx="6733">Texas</cx:pt>
          <cx:pt idx="6734">Texas</cx:pt>
          <cx:pt idx="6735">Texas</cx:pt>
          <cx:pt idx="6736">Texas</cx:pt>
          <cx:pt idx="6737">Texas</cx:pt>
          <cx:pt idx="6738">Texas</cx:pt>
          <cx:pt idx="6739">Texas</cx:pt>
          <cx:pt idx="6740">Texas</cx:pt>
          <cx:pt idx="6741">Texas</cx:pt>
          <cx:pt idx="6742">Texas</cx:pt>
          <cx:pt idx="6743">Texas</cx:pt>
          <cx:pt idx="6744">Texas</cx:pt>
          <cx:pt idx="6745">Texas</cx:pt>
          <cx:pt idx="6746">Texas</cx:pt>
          <cx:pt idx="6747">Texas</cx:pt>
          <cx:pt idx="6748">Texas</cx:pt>
          <cx:pt idx="6749">Texas</cx:pt>
          <cx:pt idx="6750">Texas</cx:pt>
          <cx:pt idx="6751">Texas</cx:pt>
          <cx:pt idx="6752">Texas</cx:pt>
          <cx:pt idx="6753">Texas</cx:pt>
          <cx:pt idx="6754">Texas</cx:pt>
          <cx:pt idx="6755">Texas</cx:pt>
          <cx:pt idx="6756">Texas</cx:pt>
          <cx:pt idx="6757">Texas</cx:pt>
          <cx:pt idx="6758">Texas</cx:pt>
          <cx:pt idx="6759">Texas</cx:pt>
          <cx:pt idx="6760">Texas</cx:pt>
          <cx:pt idx="6761">Texas</cx:pt>
          <cx:pt idx="6762">Texas</cx:pt>
          <cx:pt idx="6763">Texas</cx:pt>
          <cx:pt idx="6764">Texas</cx:pt>
          <cx:pt idx="6765">Texas</cx:pt>
          <cx:pt idx="6766">Texas</cx:pt>
          <cx:pt idx="6767">Texas</cx:pt>
          <cx:pt idx="6768">Texas</cx:pt>
          <cx:pt idx="6769">Texas</cx:pt>
          <cx:pt idx="6770">Texas</cx:pt>
          <cx:pt idx="6771">Texas</cx:pt>
          <cx:pt idx="6772">Texas</cx:pt>
          <cx:pt idx="6773">Texas</cx:pt>
          <cx:pt idx="6774">Texas</cx:pt>
          <cx:pt idx="6775">Texas</cx:pt>
          <cx:pt idx="6776">Texas</cx:pt>
          <cx:pt idx="6777">Texas</cx:pt>
          <cx:pt idx="6778">Texas</cx:pt>
          <cx:pt idx="6779">Texas</cx:pt>
          <cx:pt idx="6780">Texas</cx:pt>
          <cx:pt idx="6781">Texas</cx:pt>
          <cx:pt idx="6782">Texas</cx:pt>
          <cx:pt idx="6783">Texas</cx:pt>
          <cx:pt idx="6784">Texas</cx:pt>
          <cx:pt idx="6785">Texas</cx:pt>
          <cx:pt idx="6786">Texas</cx:pt>
          <cx:pt idx="6787">Texas</cx:pt>
          <cx:pt idx="6788">Texas</cx:pt>
          <cx:pt idx="6789">Texas</cx:pt>
          <cx:pt idx="6790">Texas</cx:pt>
          <cx:pt idx="6791">Texas</cx:pt>
          <cx:pt idx="6792">Texas</cx:pt>
          <cx:pt idx="6793">Texas</cx:pt>
          <cx:pt idx="6794">Texas</cx:pt>
          <cx:pt idx="6795">Texas</cx:pt>
          <cx:pt idx="6796">Texas</cx:pt>
          <cx:pt idx="6797">Texas</cx:pt>
          <cx:pt idx="6798">Texas</cx:pt>
          <cx:pt idx="6799">Texas</cx:pt>
          <cx:pt idx="6800">Texas</cx:pt>
          <cx:pt idx="6801">Texas</cx:pt>
          <cx:pt idx="6802">Texas</cx:pt>
          <cx:pt idx="6803">Texas</cx:pt>
          <cx:pt idx="6804">Texas</cx:pt>
          <cx:pt idx="6805">Texas</cx:pt>
          <cx:pt idx="6806">Texas</cx:pt>
          <cx:pt idx="6807">Texas</cx:pt>
          <cx:pt idx="6808">Texas</cx:pt>
          <cx:pt idx="6809">Texas</cx:pt>
          <cx:pt idx="6810">Texas</cx:pt>
          <cx:pt idx="6811">Texas</cx:pt>
          <cx:pt idx="6812">Texas</cx:pt>
          <cx:pt idx="6813">Texas</cx:pt>
          <cx:pt idx="6814">Texas</cx:pt>
          <cx:pt idx="6815">Texas</cx:pt>
          <cx:pt idx="6816">Texas</cx:pt>
          <cx:pt idx="6817">Texas</cx:pt>
          <cx:pt idx="6818">Texas</cx:pt>
          <cx:pt idx="6819">Texas</cx:pt>
          <cx:pt idx="6820">Texas</cx:pt>
          <cx:pt idx="6821">Texas</cx:pt>
          <cx:pt idx="6822">Texas</cx:pt>
          <cx:pt idx="6823">Texas</cx:pt>
          <cx:pt idx="6824">Texas</cx:pt>
          <cx:pt idx="6825">Texas</cx:pt>
          <cx:pt idx="6826">Texas</cx:pt>
          <cx:pt idx="6827">Texas</cx:pt>
          <cx:pt idx="6828">Texas</cx:pt>
          <cx:pt idx="6829">Texas</cx:pt>
          <cx:pt idx="6830">Texas</cx:pt>
          <cx:pt idx="6831">Texas</cx:pt>
          <cx:pt idx="6832">Texas</cx:pt>
          <cx:pt idx="6833">Texas</cx:pt>
          <cx:pt idx="6834">Texas</cx:pt>
          <cx:pt idx="6835">Texas</cx:pt>
          <cx:pt idx="6836">Texas</cx:pt>
          <cx:pt idx="6837">Texas</cx:pt>
          <cx:pt idx="6838">Texas</cx:pt>
          <cx:pt idx="6839">Texas</cx:pt>
          <cx:pt idx="6840">Texas</cx:pt>
          <cx:pt idx="6841">Texas</cx:pt>
          <cx:pt idx="6842">Texas</cx:pt>
          <cx:pt idx="6843">Texas</cx:pt>
          <cx:pt idx="6844">Texas</cx:pt>
          <cx:pt idx="6845">Texas</cx:pt>
          <cx:pt idx="6846">Texas</cx:pt>
          <cx:pt idx="6847">Texas</cx:pt>
          <cx:pt idx="6848">Texas</cx:pt>
          <cx:pt idx="6849">Texas</cx:pt>
          <cx:pt idx="6850">Texas</cx:pt>
          <cx:pt idx="6851">Texas</cx:pt>
          <cx:pt idx="6852">Texas</cx:pt>
          <cx:pt idx="6853">Texas</cx:pt>
          <cx:pt idx="6854">Texas</cx:pt>
          <cx:pt idx="6855">Texas</cx:pt>
          <cx:pt idx="6856">Texas</cx:pt>
          <cx:pt idx="6857">Texas</cx:pt>
          <cx:pt idx="6858">Texas</cx:pt>
          <cx:pt idx="6859">Texas</cx:pt>
          <cx:pt idx="6860">Texas</cx:pt>
          <cx:pt idx="6861">Texas</cx:pt>
          <cx:pt idx="6862">Texas</cx:pt>
          <cx:pt idx="6863">Texas</cx:pt>
          <cx:pt idx="6864">Texas</cx:pt>
          <cx:pt idx="6865">Texas</cx:pt>
          <cx:pt idx="6866">Texas</cx:pt>
          <cx:pt idx="6867">Texas</cx:pt>
          <cx:pt idx="6868">Texas</cx:pt>
          <cx:pt idx="6869">Texas</cx:pt>
          <cx:pt idx="6870">Texas</cx:pt>
          <cx:pt idx="6871">Texas</cx:pt>
          <cx:pt idx="6872">Texas</cx:pt>
          <cx:pt idx="6873">Texas</cx:pt>
          <cx:pt idx="6874">Texas</cx:pt>
          <cx:pt idx="6875">Texas</cx:pt>
          <cx:pt idx="6876">Texas</cx:pt>
          <cx:pt idx="6877">Texas</cx:pt>
          <cx:pt idx="6878">Texas</cx:pt>
          <cx:pt idx="6879">Texas</cx:pt>
          <cx:pt idx="6880">Texas</cx:pt>
          <cx:pt idx="6881">Texas</cx:pt>
          <cx:pt idx="6882">Texas</cx:pt>
          <cx:pt idx="6883">Texas</cx:pt>
          <cx:pt idx="6884">Texas</cx:pt>
          <cx:pt idx="6885">Texas</cx:pt>
          <cx:pt idx="6886">Texas</cx:pt>
          <cx:pt idx="6887">Texas</cx:pt>
          <cx:pt idx="6888">Texas</cx:pt>
          <cx:pt idx="6889">Texas</cx:pt>
          <cx:pt idx="6890">Texas</cx:pt>
          <cx:pt idx="6891">Texas</cx:pt>
          <cx:pt idx="6892">Texas</cx:pt>
          <cx:pt idx="6893">Texas</cx:pt>
          <cx:pt idx="6894">Texas</cx:pt>
          <cx:pt idx="6895">Texas</cx:pt>
          <cx:pt idx="6896">Texas</cx:pt>
          <cx:pt idx="6897">Texas</cx:pt>
          <cx:pt idx="6898">Texas</cx:pt>
          <cx:pt idx="6899">Texas</cx:pt>
          <cx:pt idx="6900">Texas</cx:pt>
          <cx:pt idx="6901">Texas</cx:pt>
          <cx:pt idx="6902">Texas</cx:pt>
          <cx:pt idx="6903">Texas</cx:pt>
          <cx:pt idx="6904">Texas</cx:pt>
          <cx:pt idx="6905">Texas</cx:pt>
          <cx:pt idx="6906">Texas</cx:pt>
          <cx:pt idx="6907">Texas</cx:pt>
          <cx:pt idx="6908">Texas</cx:pt>
          <cx:pt idx="6909">Texas</cx:pt>
          <cx:pt idx="6910">Texas</cx:pt>
          <cx:pt idx="6911">Texas</cx:pt>
          <cx:pt idx="6912">Texas</cx:pt>
          <cx:pt idx="6913">Texas</cx:pt>
          <cx:pt idx="6914">Texas</cx:pt>
          <cx:pt idx="6915">Texas</cx:pt>
          <cx:pt idx="6916">Texas</cx:pt>
          <cx:pt idx="6917">Texas</cx:pt>
          <cx:pt idx="6918">Texas</cx:pt>
          <cx:pt idx="6919">Texas</cx:pt>
          <cx:pt idx="6920">Texas</cx:pt>
          <cx:pt idx="6921">Texas</cx:pt>
          <cx:pt idx="6922">Texas</cx:pt>
          <cx:pt idx="6923">Texas</cx:pt>
          <cx:pt idx="6924">Texas</cx:pt>
          <cx:pt idx="6925">Texas</cx:pt>
          <cx:pt idx="6926">Texas</cx:pt>
          <cx:pt idx="6927">Texas</cx:pt>
          <cx:pt idx="6928">Texas</cx:pt>
          <cx:pt idx="6929">Texas</cx:pt>
          <cx:pt idx="6930">Texas</cx:pt>
          <cx:pt idx="6931">Texas</cx:pt>
          <cx:pt idx="6932">Texas</cx:pt>
          <cx:pt idx="6933">Texas</cx:pt>
          <cx:pt idx="6934">Texas</cx:pt>
          <cx:pt idx="6935">Texas</cx:pt>
          <cx:pt idx="6936">Texas</cx:pt>
          <cx:pt idx="6937">Texas</cx:pt>
          <cx:pt idx="6938">Texas</cx:pt>
          <cx:pt idx="6939">Texas</cx:pt>
          <cx:pt idx="6940">Texas</cx:pt>
          <cx:pt idx="6941">Texas</cx:pt>
          <cx:pt idx="6942">Texas</cx:pt>
          <cx:pt idx="6943">Texas</cx:pt>
          <cx:pt idx="6944">Texas</cx:pt>
          <cx:pt idx="6945">Texas</cx:pt>
          <cx:pt idx="6946">Texas</cx:pt>
          <cx:pt idx="6947">Texas</cx:pt>
          <cx:pt idx="6948">Texas</cx:pt>
          <cx:pt idx="6949">Texas</cx:pt>
          <cx:pt idx="6950">Texas</cx:pt>
          <cx:pt idx="6951">Texas</cx:pt>
          <cx:pt idx="6952">Texas</cx:pt>
          <cx:pt idx="6953">Texas</cx:pt>
          <cx:pt idx="6954">Texas</cx:pt>
          <cx:pt idx="6955">Texas</cx:pt>
          <cx:pt idx="6956">Texas</cx:pt>
          <cx:pt idx="6957">Texas</cx:pt>
          <cx:pt idx="6958">Texas</cx:pt>
          <cx:pt idx="6959">Texas</cx:pt>
          <cx:pt idx="6960">Texas</cx:pt>
          <cx:pt idx="6961">Texas</cx:pt>
          <cx:pt idx="6962">Texas</cx:pt>
          <cx:pt idx="6963">Texas</cx:pt>
          <cx:pt idx="6964">Texas</cx:pt>
          <cx:pt idx="6965">Texas</cx:pt>
          <cx:pt idx="6966">Texas</cx:pt>
          <cx:pt idx="6967">Texas</cx:pt>
          <cx:pt idx="6968">Texas</cx:pt>
          <cx:pt idx="6969">Texas</cx:pt>
          <cx:pt idx="6970">Texas</cx:pt>
          <cx:pt idx="6971">Texas</cx:pt>
          <cx:pt idx="6972">Texas</cx:pt>
          <cx:pt idx="6973">Texas</cx:pt>
          <cx:pt idx="6974">Texas</cx:pt>
          <cx:pt idx="6975">Texas</cx:pt>
          <cx:pt idx="6976">Texas</cx:pt>
          <cx:pt idx="6977">Texas</cx:pt>
          <cx:pt idx="6978">Texas</cx:pt>
          <cx:pt idx="6979">Texas</cx:pt>
          <cx:pt idx="6980">Texas</cx:pt>
          <cx:pt idx="6981">Texas</cx:pt>
          <cx:pt idx="6982">Texas</cx:pt>
          <cx:pt idx="6983">Texas</cx:pt>
          <cx:pt idx="6984">Texas</cx:pt>
          <cx:pt idx="6985">Texas</cx:pt>
          <cx:pt idx="6986">Texas</cx:pt>
          <cx:pt idx="6987">Texas</cx:pt>
          <cx:pt idx="6988">Texas</cx:pt>
          <cx:pt idx="6989">Texas</cx:pt>
          <cx:pt idx="6990">Texas</cx:pt>
          <cx:pt idx="6991">Texas</cx:pt>
          <cx:pt idx="6992">Texas</cx:pt>
          <cx:pt idx="6993">Texas</cx:pt>
          <cx:pt idx="6994">Texas</cx:pt>
          <cx:pt idx="6995">Texas</cx:pt>
          <cx:pt idx="6996">Texas</cx:pt>
          <cx:pt idx="6997">Texas</cx:pt>
          <cx:pt idx="6998">Texas</cx:pt>
          <cx:pt idx="6999">Texas</cx:pt>
          <cx:pt idx="7000">Texas</cx:pt>
          <cx:pt idx="7001">Texas</cx:pt>
          <cx:pt idx="7002">Texas</cx:pt>
          <cx:pt idx="7003">Texas</cx:pt>
          <cx:pt idx="7004">Texas</cx:pt>
          <cx:pt idx="7005">Texas</cx:pt>
          <cx:pt idx="7006">Texas</cx:pt>
          <cx:pt idx="7007">Texas</cx:pt>
          <cx:pt idx="7008">Texas</cx:pt>
          <cx:pt idx="7009">Texas</cx:pt>
          <cx:pt idx="7010">Texas</cx:pt>
          <cx:pt idx="7011">Texas</cx:pt>
          <cx:pt idx="7012">Texas</cx:pt>
          <cx:pt idx="7013">Texas</cx:pt>
          <cx:pt idx="7014">Texas</cx:pt>
          <cx:pt idx="7015">Texas</cx:pt>
          <cx:pt idx="7016">Texas</cx:pt>
          <cx:pt idx="7017">Texas</cx:pt>
          <cx:pt idx="7018">Texas</cx:pt>
          <cx:pt idx="7019">Texas</cx:pt>
          <cx:pt idx="7020">Texas</cx:pt>
          <cx:pt idx="7021">Texas</cx:pt>
          <cx:pt idx="7022">Texas</cx:pt>
          <cx:pt idx="7023">Texas</cx:pt>
          <cx:pt idx="7024">Texas</cx:pt>
          <cx:pt idx="7025">Texas</cx:pt>
          <cx:pt idx="7026">Texas</cx:pt>
          <cx:pt idx="7027">Texas</cx:pt>
          <cx:pt idx="7028">Texas</cx:pt>
          <cx:pt idx="7029">Texas</cx:pt>
          <cx:pt idx="7030">Texas</cx:pt>
          <cx:pt idx="7031">Texas</cx:pt>
          <cx:pt idx="7032">Texas</cx:pt>
          <cx:pt idx="7033">Texas</cx:pt>
          <cx:pt idx="7034">Texas</cx:pt>
          <cx:pt idx="7035">Texas</cx:pt>
          <cx:pt idx="7036">Texas</cx:pt>
          <cx:pt idx="7037">Texas</cx:pt>
          <cx:pt idx="7038">Texas</cx:pt>
          <cx:pt idx="7039">Texas</cx:pt>
          <cx:pt idx="7040">Texas</cx:pt>
          <cx:pt idx="7041">Texas</cx:pt>
          <cx:pt idx="7042">Texas</cx:pt>
          <cx:pt idx="7043">Texas</cx:pt>
          <cx:pt idx="7044">Texas</cx:pt>
          <cx:pt idx="7045">Texas</cx:pt>
          <cx:pt idx="7046">Texas</cx:pt>
          <cx:pt idx="7047">Texas</cx:pt>
          <cx:pt idx="7048">Texas</cx:pt>
          <cx:pt idx="7049">Texas</cx:pt>
          <cx:pt idx="7050">Texas</cx:pt>
          <cx:pt idx="7051">Texas</cx:pt>
          <cx:pt idx="7052">Texas</cx:pt>
          <cx:pt idx="7053">Texas</cx:pt>
          <cx:pt idx="7054">Texas</cx:pt>
          <cx:pt idx="7055">Texas</cx:pt>
          <cx:pt idx="7056">Texas</cx:pt>
          <cx:pt idx="7057">Texas</cx:pt>
          <cx:pt idx="7058">Texas</cx:pt>
          <cx:pt idx="7059">Texas</cx:pt>
          <cx:pt idx="7060">Texas</cx:pt>
          <cx:pt idx="7061">Texas</cx:pt>
          <cx:pt idx="7062">Texas</cx:pt>
          <cx:pt idx="7063">Texas</cx:pt>
          <cx:pt idx="7064">Texas</cx:pt>
          <cx:pt idx="7065">Texas</cx:pt>
          <cx:pt idx="7066">Texas</cx:pt>
          <cx:pt idx="7067">Texas</cx:pt>
          <cx:pt idx="7068">Texas</cx:pt>
          <cx:pt idx="7069">Texas</cx:pt>
          <cx:pt idx="7070">Texas</cx:pt>
          <cx:pt idx="7071">Texas</cx:pt>
          <cx:pt idx="7072">Texas</cx:pt>
          <cx:pt idx="7073">Texas</cx:pt>
          <cx:pt idx="7074">Texas</cx:pt>
          <cx:pt idx="7075">Texas</cx:pt>
          <cx:pt idx="7076">Texas</cx:pt>
          <cx:pt idx="7077">Texas</cx:pt>
          <cx:pt idx="7078">Texas</cx:pt>
          <cx:pt idx="7079">Texas</cx:pt>
          <cx:pt idx="7080">Texas</cx:pt>
          <cx:pt idx="7081">Texas</cx:pt>
          <cx:pt idx="7082">Texas</cx:pt>
          <cx:pt idx="7083">Texas</cx:pt>
          <cx:pt idx="7084">Texas</cx:pt>
          <cx:pt idx="7085">Texas</cx:pt>
          <cx:pt idx="7086">Texas</cx:pt>
          <cx:pt idx="7087">Texas</cx:pt>
          <cx:pt idx="7088">Texas</cx:pt>
          <cx:pt idx="7089">Texas</cx:pt>
          <cx:pt idx="7090">Texas</cx:pt>
          <cx:pt idx="7091">Texas</cx:pt>
          <cx:pt idx="7092">Texas</cx:pt>
          <cx:pt idx="7093">Texas</cx:pt>
          <cx:pt idx="7094">Texas</cx:pt>
          <cx:pt idx="7095">Texas</cx:pt>
          <cx:pt idx="7096">Texas</cx:pt>
          <cx:pt idx="7097">Texas</cx:pt>
          <cx:pt idx="7098">Texas</cx:pt>
          <cx:pt idx="7099">Texas</cx:pt>
          <cx:pt idx="7100">Texas</cx:pt>
          <cx:pt idx="7101">Texas</cx:pt>
          <cx:pt idx="7102">Texas</cx:pt>
          <cx:pt idx="7103">Texas</cx:pt>
          <cx:pt idx="7104">Texas</cx:pt>
          <cx:pt idx="7105">Texas</cx:pt>
          <cx:pt idx="7106">Texas</cx:pt>
          <cx:pt idx="7107">Texas</cx:pt>
          <cx:pt idx="7108">Texas</cx:pt>
          <cx:pt idx="7109">Texas</cx:pt>
          <cx:pt idx="7110">Texas</cx:pt>
          <cx:pt idx="7111">Texas</cx:pt>
          <cx:pt idx="7112">Texas</cx:pt>
          <cx:pt idx="7113">Texas</cx:pt>
          <cx:pt idx="7114">Texas</cx:pt>
          <cx:pt idx="7115">Texas</cx:pt>
          <cx:pt idx="7116">Texas</cx:pt>
          <cx:pt idx="7117">Texas</cx:pt>
          <cx:pt idx="7118">Texas</cx:pt>
          <cx:pt idx="7119">Texas</cx:pt>
          <cx:pt idx="7120">Texas</cx:pt>
          <cx:pt idx="7121">Texas</cx:pt>
          <cx:pt idx="7122">Texas</cx:pt>
          <cx:pt idx="7123">Texas</cx:pt>
          <cx:pt idx="7124">Texas</cx:pt>
          <cx:pt idx="7125">Texas</cx:pt>
          <cx:pt idx="7126">Texas</cx:pt>
          <cx:pt idx="7127">Texas</cx:pt>
          <cx:pt idx="7128">Texas</cx:pt>
          <cx:pt idx="7129">Texas</cx:pt>
          <cx:pt idx="7130">Texas</cx:pt>
          <cx:pt idx="7131">Texas</cx:pt>
          <cx:pt idx="7132">Texas</cx:pt>
          <cx:pt idx="7133">Texas</cx:pt>
          <cx:pt idx="7134">Texas</cx:pt>
          <cx:pt idx="7135">Texas</cx:pt>
          <cx:pt idx="7136">Texas</cx:pt>
          <cx:pt idx="7137">Texas</cx:pt>
          <cx:pt idx="7138">Texas</cx:pt>
          <cx:pt idx="7139">Texas</cx:pt>
          <cx:pt idx="7140">Texas</cx:pt>
          <cx:pt idx="7141">Texas</cx:pt>
          <cx:pt idx="7142">Texas</cx:pt>
          <cx:pt idx="7143">Texas</cx:pt>
          <cx:pt idx="7144">Texas</cx:pt>
          <cx:pt idx="7145">Texas</cx:pt>
          <cx:pt idx="7146">Texas</cx:pt>
          <cx:pt idx="7147">Texas</cx:pt>
          <cx:pt idx="7148">Texas</cx:pt>
          <cx:pt idx="7149">Texas</cx:pt>
          <cx:pt idx="7150">Texas</cx:pt>
          <cx:pt idx="7151">Texas</cx:pt>
          <cx:pt idx="7152">Texas</cx:pt>
          <cx:pt idx="7153">Texas</cx:pt>
          <cx:pt idx="7154">Texas</cx:pt>
          <cx:pt idx="7155">Texas</cx:pt>
          <cx:pt idx="7156">Texas</cx:pt>
          <cx:pt idx="7157">Texas</cx:pt>
          <cx:pt idx="7158">Texas</cx:pt>
          <cx:pt idx="7159">Texas</cx:pt>
          <cx:pt idx="7160">Texas</cx:pt>
          <cx:pt idx="7161">Texas</cx:pt>
          <cx:pt idx="7162">Texas</cx:pt>
          <cx:pt idx="7163">Texas</cx:pt>
          <cx:pt idx="7164">Texas</cx:pt>
          <cx:pt idx="7165">Texas</cx:pt>
          <cx:pt idx="7166">Utah</cx:pt>
          <cx:pt idx="7167">Utah</cx:pt>
          <cx:pt idx="7168">Utah</cx:pt>
          <cx:pt idx="7169">Utah</cx:pt>
          <cx:pt idx="7170">Utah</cx:pt>
          <cx:pt idx="7171">Utah</cx:pt>
          <cx:pt idx="7172">Utah</cx:pt>
          <cx:pt idx="7173">Utah</cx:pt>
          <cx:pt idx="7174">Utah</cx:pt>
          <cx:pt idx="7175">Utah</cx:pt>
          <cx:pt idx="7176">Utah</cx:pt>
          <cx:pt idx="7177">Utah</cx:pt>
          <cx:pt idx="7178">Utah</cx:pt>
          <cx:pt idx="7179">Utah</cx:pt>
          <cx:pt idx="7180">Utah</cx:pt>
          <cx:pt idx="7181">Utah</cx:pt>
          <cx:pt idx="7182">Utah</cx:pt>
          <cx:pt idx="7183">Utah</cx:pt>
          <cx:pt idx="7184">Utah</cx:pt>
          <cx:pt idx="7185">Utah</cx:pt>
          <cx:pt idx="7186">Utah</cx:pt>
          <cx:pt idx="7187">Utah</cx:pt>
          <cx:pt idx="7188">Utah</cx:pt>
          <cx:pt idx="7189">Utah</cx:pt>
          <cx:pt idx="7190">Utah</cx:pt>
          <cx:pt idx="7191">Utah</cx:pt>
          <cx:pt idx="7192">Utah</cx:pt>
          <cx:pt idx="7193">Utah</cx:pt>
          <cx:pt idx="7194">Utah</cx:pt>
          <cx:pt idx="7195">Utah</cx:pt>
          <cx:pt idx="7196">Utah</cx:pt>
          <cx:pt idx="7197">Utah</cx:pt>
          <cx:pt idx="7198">Utah</cx:pt>
          <cx:pt idx="7199">Utah</cx:pt>
          <cx:pt idx="7200">Utah</cx:pt>
          <cx:pt idx="7201">Utah</cx:pt>
          <cx:pt idx="7202">Utah</cx:pt>
          <cx:pt idx="7203">Utah</cx:pt>
          <cx:pt idx="7204">Utah</cx:pt>
          <cx:pt idx="7205">Utah</cx:pt>
          <cx:pt idx="7206">Utah</cx:pt>
          <cx:pt idx="7207">Utah</cx:pt>
          <cx:pt idx="7208">Utah</cx:pt>
          <cx:pt idx="7209">Utah</cx:pt>
          <cx:pt idx="7210">Utah</cx:pt>
          <cx:pt idx="7211">Utah</cx:pt>
          <cx:pt idx="7212">Utah</cx:pt>
          <cx:pt idx="7213">Utah</cx:pt>
          <cx:pt idx="7214">Virginia</cx:pt>
          <cx:pt idx="7215">Virginia</cx:pt>
          <cx:pt idx="7216">Virginia</cx:pt>
          <cx:pt idx="7217">Virginia</cx:pt>
          <cx:pt idx="7218">Virginia</cx:pt>
          <cx:pt idx="7219">Virginia</cx:pt>
          <cx:pt idx="7220">Virginia</cx:pt>
          <cx:pt idx="7221">Virginia</cx:pt>
          <cx:pt idx="7222">Virginia</cx:pt>
          <cx:pt idx="7223">Virginia</cx:pt>
          <cx:pt idx="7224">Virginia</cx:pt>
          <cx:pt idx="7225">Virginia</cx:pt>
          <cx:pt idx="7226">Virginia</cx:pt>
          <cx:pt idx="7227">Virginia</cx:pt>
          <cx:pt idx="7228">Virginia</cx:pt>
          <cx:pt idx="7229">Virginia</cx:pt>
          <cx:pt idx="7230">Virginia</cx:pt>
          <cx:pt idx="7231">Virginia</cx:pt>
          <cx:pt idx="7232">Virginia</cx:pt>
          <cx:pt idx="7233">Virginia</cx:pt>
          <cx:pt idx="7234">Virginia</cx:pt>
          <cx:pt idx="7235">Virginia</cx:pt>
          <cx:pt idx="7236">Virginia</cx:pt>
          <cx:pt idx="7237">Virginia</cx:pt>
          <cx:pt idx="7238">Virginia</cx:pt>
          <cx:pt idx="7239">Virginia</cx:pt>
          <cx:pt idx="7240">Virginia</cx:pt>
          <cx:pt idx="7241">Virginia</cx:pt>
          <cx:pt idx="7242">Virginia</cx:pt>
          <cx:pt idx="7243">Virginia</cx:pt>
          <cx:pt idx="7244">Virginia</cx:pt>
          <cx:pt idx="7245">Virginia</cx:pt>
          <cx:pt idx="7246">Virginia</cx:pt>
          <cx:pt idx="7247">Virginia</cx:pt>
          <cx:pt idx="7248">Virginia</cx:pt>
          <cx:pt idx="7249">Virginia</cx:pt>
          <cx:pt idx="7250">Virginia</cx:pt>
          <cx:pt idx="7251">Virginia</cx:pt>
          <cx:pt idx="7252">Virginia</cx:pt>
          <cx:pt idx="7253">Virginia</cx:pt>
          <cx:pt idx="7254">Virginia</cx:pt>
          <cx:pt idx="7255">Virginia</cx:pt>
          <cx:pt idx="7256">Virginia</cx:pt>
          <cx:pt idx="7257">Virginia</cx:pt>
          <cx:pt idx="7258">Virginia</cx:pt>
          <cx:pt idx="7259">Virginia</cx:pt>
          <cx:pt idx="7260">Virginia</cx:pt>
          <cx:pt idx="7261">Virginia</cx:pt>
          <cx:pt idx="7262">Virginia</cx:pt>
          <cx:pt idx="7263">Virginia</cx:pt>
          <cx:pt idx="7264">Virginia</cx:pt>
          <cx:pt idx="7265">Virginia</cx:pt>
          <cx:pt idx="7266">Virginia</cx:pt>
          <cx:pt idx="7267">Virginia</cx:pt>
          <cx:pt idx="7268">Virginia</cx:pt>
          <cx:pt idx="7269">Virginia</cx:pt>
          <cx:pt idx="7270">Virginia</cx:pt>
          <cx:pt idx="7271">Virginia</cx:pt>
          <cx:pt idx="7272">Virginia</cx:pt>
          <cx:pt idx="7273">Virginia</cx:pt>
          <cx:pt idx="7274">Virginia</cx:pt>
          <cx:pt idx="7275">Virginia</cx:pt>
          <cx:pt idx="7276">Virginia</cx:pt>
          <cx:pt idx="7277">Virginia</cx:pt>
          <cx:pt idx="7278">Virginia</cx:pt>
          <cx:pt idx="7279">Virginia</cx:pt>
          <cx:pt idx="7280">Virginia</cx:pt>
          <cx:pt idx="7281">Virginia</cx:pt>
          <cx:pt idx="7282">Virginia</cx:pt>
          <cx:pt idx="7283">Virginia</cx:pt>
          <cx:pt idx="7284">Virginia</cx:pt>
          <cx:pt idx="7285">Virginia</cx:pt>
          <cx:pt idx="7286">Virginia</cx:pt>
          <cx:pt idx="7287">Virginia</cx:pt>
          <cx:pt idx="7288">Virginia</cx:pt>
          <cx:pt idx="7289">Virginia</cx:pt>
          <cx:pt idx="7290">Virginia</cx:pt>
          <cx:pt idx="7291">Virginia</cx:pt>
          <cx:pt idx="7292">Virginia</cx:pt>
          <cx:pt idx="7293">Virginia</cx:pt>
          <cx:pt idx="7294">Virginia</cx:pt>
          <cx:pt idx="7295">Virginia</cx:pt>
          <cx:pt idx="7296">Virginia</cx:pt>
          <cx:pt idx="7297">Virginia</cx:pt>
          <cx:pt idx="7298">Virginia</cx:pt>
          <cx:pt idx="7299">Virginia</cx:pt>
          <cx:pt idx="7300">Virginia</cx:pt>
          <cx:pt idx="7301">Virginia</cx:pt>
          <cx:pt idx="7302">Virginia</cx:pt>
          <cx:pt idx="7303">Virginia</cx:pt>
          <cx:pt idx="7304">Virginia</cx:pt>
          <cx:pt idx="7305">Virginia</cx:pt>
          <cx:pt idx="7306">Virginia</cx:pt>
          <cx:pt idx="7307">Virginia</cx:pt>
          <cx:pt idx="7308">Virginia</cx:pt>
          <cx:pt idx="7309">Virginia</cx:pt>
          <cx:pt idx="7310">Virginia</cx:pt>
          <cx:pt idx="7311">Virginia</cx:pt>
          <cx:pt idx="7312">Virginia</cx:pt>
          <cx:pt idx="7313">Virginia</cx:pt>
          <cx:pt idx="7314">Virginia</cx:pt>
          <cx:pt idx="7315">Virginia</cx:pt>
          <cx:pt idx="7316">Virginia</cx:pt>
          <cx:pt idx="7317">Virginia</cx:pt>
          <cx:pt idx="7318">Virginia</cx:pt>
          <cx:pt idx="7319">Virginia</cx:pt>
          <cx:pt idx="7320">Virginia</cx:pt>
          <cx:pt idx="7321">Virginia</cx:pt>
          <cx:pt idx="7322">Virginia</cx:pt>
          <cx:pt idx="7323">Virginia</cx:pt>
          <cx:pt idx="7324">Virginia</cx:pt>
          <cx:pt idx="7325">Virginia</cx:pt>
          <cx:pt idx="7326">Virginia</cx:pt>
          <cx:pt idx="7327">Virginia</cx:pt>
          <cx:pt idx="7328">Virginia</cx:pt>
          <cx:pt idx="7329">Virginia</cx:pt>
          <cx:pt idx="7330">Virginia</cx:pt>
          <cx:pt idx="7331">Virginia</cx:pt>
          <cx:pt idx="7332">Virginia</cx:pt>
          <cx:pt idx="7333">Virginia</cx:pt>
          <cx:pt idx="7334">Virginia</cx:pt>
          <cx:pt idx="7335">Virginia</cx:pt>
          <cx:pt idx="7336">Virginia</cx:pt>
          <cx:pt idx="7337">Virginia</cx:pt>
          <cx:pt idx="7338">Virginia</cx:pt>
          <cx:pt idx="7339">Virginia</cx:pt>
          <cx:pt idx="7340">Virginia</cx:pt>
          <cx:pt idx="7341">Virginia</cx:pt>
          <cx:pt idx="7342">Virginia</cx:pt>
          <cx:pt idx="7343">Virginia</cx:pt>
          <cx:pt idx="7344">Virginia</cx:pt>
          <cx:pt idx="7345">Virginia</cx:pt>
          <cx:pt idx="7346">Virginia</cx:pt>
          <cx:pt idx="7347">Virginia</cx:pt>
          <cx:pt idx="7348">Virginia</cx:pt>
          <cx:pt idx="7349">Virginia</cx:pt>
          <cx:pt idx="7350">Virginia</cx:pt>
          <cx:pt idx="7351">Virginia</cx:pt>
          <cx:pt idx="7352">Virginia</cx:pt>
          <cx:pt idx="7353">Virginia</cx:pt>
          <cx:pt idx="7354">Virginia</cx:pt>
          <cx:pt idx="7355">Virginia</cx:pt>
          <cx:pt idx="7356">Virginia</cx:pt>
          <cx:pt idx="7357">Virginia</cx:pt>
          <cx:pt idx="7358">Virginia</cx:pt>
          <cx:pt idx="7359">Virginia</cx:pt>
          <cx:pt idx="7360">Virginia</cx:pt>
          <cx:pt idx="7361">Virginia</cx:pt>
          <cx:pt idx="7362">Virginia</cx:pt>
          <cx:pt idx="7363">Virginia</cx:pt>
          <cx:pt idx="7364">Virginia</cx:pt>
          <cx:pt idx="7365">Virginia</cx:pt>
          <cx:pt idx="7366">Virginia</cx:pt>
          <cx:pt idx="7367">Virginia</cx:pt>
          <cx:pt idx="7368">Virginia</cx:pt>
          <cx:pt idx="7369">Virginia</cx:pt>
          <cx:pt idx="7370">Virginia</cx:pt>
          <cx:pt idx="7371">Virginia</cx:pt>
          <cx:pt idx="7372">Virginia</cx:pt>
          <cx:pt idx="7373">Virginia</cx:pt>
          <cx:pt idx="7374">Virginia</cx:pt>
          <cx:pt idx="7375">Virginia</cx:pt>
          <cx:pt idx="7376">Virginia</cx:pt>
          <cx:pt idx="7377">Virginia</cx:pt>
          <cx:pt idx="7378">Virginia</cx:pt>
          <cx:pt idx="7379">Virginia</cx:pt>
          <cx:pt idx="7380">Virginia</cx:pt>
          <cx:pt idx="7381">Virginia</cx:pt>
          <cx:pt idx="7382">Virginia</cx:pt>
          <cx:pt idx="7383">Virginia</cx:pt>
          <cx:pt idx="7384">Virginia</cx:pt>
          <cx:pt idx="7385">Virginia</cx:pt>
          <cx:pt idx="7386">Virginia</cx:pt>
          <cx:pt idx="7387">Virginia</cx:pt>
          <cx:pt idx="7388">Virginia</cx:pt>
          <cx:pt idx="7389">Virginia</cx:pt>
          <cx:pt idx="7390">Virginia</cx:pt>
          <cx:pt idx="7391">Virginia</cx:pt>
          <cx:pt idx="7392">Virginia</cx:pt>
          <cx:pt idx="7393">Virginia</cx:pt>
          <cx:pt idx="7394">Virginia</cx:pt>
          <cx:pt idx="7395">Virginia</cx:pt>
          <cx:pt idx="7396">Virginia</cx:pt>
          <cx:pt idx="7397">Virginia</cx:pt>
          <cx:pt idx="7398">Virginia</cx:pt>
          <cx:pt idx="7399">Virginia</cx:pt>
          <cx:pt idx="7400">Virginia</cx:pt>
          <cx:pt idx="7401">Virginia</cx:pt>
          <cx:pt idx="7402">Virginia</cx:pt>
          <cx:pt idx="7403">Virginia</cx:pt>
          <cx:pt idx="7404">Virginia</cx:pt>
          <cx:pt idx="7405">Virginia</cx:pt>
          <cx:pt idx="7406">Virginia</cx:pt>
          <cx:pt idx="7407">Virginia</cx:pt>
          <cx:pt idx="7408">Virginia</cx:pt>
          <cx:pt idx="7409">Virginia</cx:pt>
          <cx:pt idx="7410">Virginia</cx:pt>
          <cx:pt idx="7411">Virginia</cx:pt>
          <cx:pt idx="7412">Virginia</cx:pt>
          <cx:pt idx="7413">Virginia</cx:pt>
          <cx:pt idx="7414">Virginia</cx:pt>
          <cx:pt idx="7415">Virginia</cx:pt>
          <cx:pt idx="7416">Virginia</cx:pt>
          <cx:pt idx="7417">Virginia</cx:pt>
          <cx:pt idx="7418">Virginia</cx:pt>
          <cx:pt idx="7419">Virginia</cx:pt>
          <cx:pt idx="7420">Virginia</cx:pt>
          <cx:pt idx="7421">Virginia</cx:pt>
          <cx:pt idx="7422">Virginia</cx:pt>
          <cx:pt idx="7423">Virginia</cx:pt>
          <cx:pt idx="7424">Virginia</cx:pt>
          <cx:pt idx="7425">Virginia</cx:pt>
          <cx:pt idx="7426">Other</cx:pt>
          <cx:pt idx="7427">Other</cx:pt>
          <cx:pt idx="7428">Other</cx:pt>
          <cx:pt idx="7429">Other</cx:pt>
          <cx:pt idx="7430">Vermont</cx:pt>
          <cx:pt idx="7431">Vermont</cx:pt>
          <cx:pt idx="7432">Vermont</cx:pt>
          <cx:pt idx="7433">Vermont</cx:pt>
          <cx:pt idx="7434">Vermont</cx:pt>
          <cx:pt idx="7435">Vermont</cx:pt>
          <cx:pt idx="7436">Vermont</cx:pt>
          <cx:pt idx="7437">Vermont</cx:pt>
          <cx:pt idx="7438">Washington</cx:pt>
          <cx:pt idx="7439">Washington</cx:pt>
          <cx:pt idx="7440">Washington</cx:pt>
          <cx:pt idx="7441">Washington</cx:pt>
          <cx:pt idx="7442">Washington</cx:pt>
          <cx:pt idx="7443">Washington</cx:pt>
          <cx:pt idx="7444">Washington</cx:pt>
          <cx:pt idx="7445">Washington</cx:pt>
          <cx:pt idx="7446">Washington</cx:pt>
          <cx:pt idx="7447">Washington</cx:pt>
          <cx:pt idx="7448">Washington</cx:pt>
          <cx:pt idx="7449">Washington</cx:pt>
          <cx:pt idx="7450">Washington</cx:pt>
          <cx:pt idx="7451">Washington</cx:pt>
          <cx:pt idx="7452">Washington</cx:pt>
          <cx:pt idx="7453">Washington</cx:pt>
          <cx:pt idx="7454">Washington</cx:pt>
          <cx:pt idx="7455">Washington</cx:pt>
          <cx:pt idx="7456">Washington</cx:pt>
          <cx:pt idx="7457">Washington</cx:pt>
          <cx:pt idx="7458">Washington</cx:pt>
          <cx:pt idx="7459">Washington</cx:pt>
          <cx:pt idx="7460">Washington</cx:pt>
          <cx:pt idx="7461">Washington</cx:pt>
          <cx:pt idx="7462">Washington</cx:pt>
          <cx:pt idx="7463">Washington</cx:pt>
          <cx:pt idx="7464">Washington</cx:pt>
          <cx:pt idx="7465">Washington</cx:pt>
          <cx:pt idx="7466">Washington</cx:pt>
          <cx:pt idx="7467">Washington</cx:pt>
          <cx:pt idx="7468">Washington</cx:pt>
          <cx:pt idx="7469">Washington</cx:pt>
          <cx:pt idx="7470">Washington</cx:pt>
          <cx:pt idx="7471">Washington</cx:pt>
          <cx:pt idx="7472">Washington</cx:pt>
          <cx:pt idx="7473">Washington</cx:pt>
          <cx:pt idx="7474">Washington</cx:pt>
          <cx:pt idx="7475">Washington</cx:pt>
          <cx:pt idx="7476">Washington</cx:pt>
          <cx:pt idx="7477">Washington</cx:pt>
          <cx:pt idx="7478">Washington</cx:pt>
          <cx:pt idx="7479">Washington</cx:pt>
          <cx:pt idx="7480">Washington</cx:pt>
          <cx:pt idx="7481">Washington</cx:pt>
          <cx:pt idx="7482">Washington</cx:pt>
          <cx:pt idx="7483">Washington</cx:pt>
          <cx:pt idx="7484">Washington</cx:pt>
          <cx:pt idx="7485">Washington</cx:pt>
          <cx:pt idx="7486">Washington</cx:pt>
          <cx:pt idx="7487">Washington</cx:pt>
          <cx:pt idx="7488">Washington</cx:pt>
          <cx:pt idx="7489">Washington</cx:pt>
          <cx:pt idx="7490">Washington</cx:pt>
          <cx:pt idx="7491">Washington</cx:pt>
          <cx:pt idx="7492">Washington</cx:pt>
          <cx:pt idx="7493">Washington</cx:pt>
          <cx:pt idx="7494">Washington</cx:pt>
          <cx:pt idx="7495">Washington</cx:pt>
          <cx:pt idx="7496">Washington</cx:pt>
          <cx:pt idx="7497">Washington</cx:pt>
          <cx:pt idx="7498">Washington</cx:pt>
          <cx:pt idx="7499">Washington</cx:pt>
          <cx:pt idx="7500">Washington</cx:pt>
          <cx:pt idx="7501">Washington</cx:pt>
          <cx:pt idx="7502">Washington</cx:pt>
          <cx:pt idx="7503">Washington</cx:pt>
          <cx:pt idx="7504">Washington</cx:pt>
          <cx:pt idx="7505">Washington</cx:pt>
          <cx:pt idx="7506">Washington</cx:pt>
          <cx:pt idx="7507">Washington</cx:pt>
          <cx:pt idx="7508">Washington</cx:pt>
          <cx:pt idx="7509">Washington</cx:pt>
          <cx:pt idx="7510">Washington</cx:pt>
          <cx:pt idx="7511">Washington</cx:pt>
          <cx:pt idx="7512">Washington</cx:pt>
          <cx:pt idx="7513">Washington</cx:pt>
          <cx:pt idx="7514">Washington</cx:pt>
          <cx:pt idx="7515">Washington</cx:pt>
          <cx:pt idx="7516">Washington</cx:pt>
          <cx:pt idx="7517">Washington</cx:pt>
          <cx:pt idx="7518">Washington</cx:pt>
          <cx:pt idx="7519">Washington</cx:pt>
          <cx:pt idx="7520">Washington</cx:pt>
          <cx:pt idx="7521">Washington</cx:pt>
          <cx:pt idx="7522">Washington</cx:pt>
          <cx:pt idx="7523">Washington</cx:pt>
          <cx:pt idx="7524">Washington</cx:pt>
          <cx:pt idx="7525">Washington</cx:pt>
          <cx:pt idx="7526">Washington</cx:pt>
          <cx:pt idx="7527">Washington</cx:pt>
          <cx:pt idx="7528">Washington</cx:pt>
          <cx:pt idx="7529">Washington</cx:pt>
          <cx:pt idx="7530">Washington</cx:pt>
          <cx:pt idx="7531">Washington</cx:pt>
          <cx:pt idx="7532">Washington</cx:pt>
          <cx:pt idx="7533">Washington</cx:pt>
          <cx:pt idx="7534">Washington</cx:pt>
          <cx:pt idx="7535">Washington</cx:pt>
          <cx:pt idx="7536">Washington</cx:pt>
          <cx:pt idx="7537">Washington</cx:pt>
          <cx:pt idx="7538">Washington</cx:pt>
          <cx:pt idx="7539">Washington</cx:pt>
          <cx:pt idx="7540">Wisconsin</cx:pt>
          <cx:pt idx="7541">Wisconsin</cx:pt>
          <cx:pt idx="7542">Wisconsin</cx:pt>
          <cx:pt idx="7543">Wisconsin</cx:pt>
          <cx:pt idx="7544">Wisconsin</cx:pt>
          <cx:pt idx="7545">Wisconsin</cx:pt>
          <cx:pt idx="7546">Wisconsin</cx:pt>
          <cx:pt idx="7547">Wisconsin</cx:pt>
          <cx:pt idx="7548">Wisconsin</cx:pt>
          <cx:pt idx="7549">Wisconsin</cx:pt>
          <cx:pt idx="7550">Wisconsin</cx:pt>
          <cx:pt idx="7551">Wisconsin</cx:pt>
          <cx:pt idx="7552">Wisconsin</cx:pt>
          <cx:pt idx="7553">Wisconsin</cx:pt>
          <cx:pt idx="7554">Wisconsin</cx:pt>
          <cx:pt idx="7555">Wisconsin</cx:pt>
          <cx:pt idx="7556">Wisconsin</cx:pt>
          <cx:pt idx="7557">Wisconsin</cx:pt>
          <cx:pt idx="7558">Wisconsin</cx:pt>
          <cx:pt idx="7559">Wisconsin</cx:pt>
          <cx:pt idx="7560">Wisconsin</cx:pt>
          <cx:pt idx="7561">Wisconsin</cx:pt>
          <cx:pt idx="7562">Wisconsin</cx:pt>
          <cx:pt idx="7563">Wisconsin</cx:pt>
          <cx:pt idx="7564">Wisconsin</cx:pt>
          <cx:pt idx="7565">Wisconsin</cx:pt>
          <cx:pt idx="7566">Wisconsin</cx:pt>
          <cx:pt idx="7567">Wisconsin</cx:pt>
          <cx:pt idx="7568">Wisconsin</cx:pt>
          <cx:pt idx="7569">Wisconsin</cx:pt>
          <cx:pt idx="7570">Wisconsin</cx:pt>
          <cx:pt idx="7571">Wisconsin</cx:pt>
          <cx:pt idx="7572">Wisconsin</cx:pt>
          <cx:pt idx="7573">Wisconsin</cx:pt>
          <cx:pt idx="7574">Wisconsin</cx:pt>
          <cx:pt idx="7575">Wisconsin</cx:pt>
          <cx:pt idx="7576">Wisconsin</cx:pt>
          <cx:pt idx="7577">Wisconsin</cx:pt>
          <cx:pt idx="7578">Wisconsin</cx:pt>
          <cx:pt idx="7579">Wisconsin</cx:pt>
          <cx:pt idx="7580">Wisconsin</cx:pt>
          <cx:pt idx="7581">Wisconsin</cx:pt>
          <cx:pt idx="7582">Wisconsin</cx:pt>
          <cx:pt idx="7583">Wisconsin</cx:pt>
          <cx:pt idx="7584">Wisconsin</cx:pt>
          <cx:pt idx="7585">Wisconsin</cx:pt>
          <cx:pt idx="7586">Wisconsin</cx:pt>
          <cx:pt idx="7587">Wisconsin</cx:pt>
          <cx:pt idx="7588">Wisconsin</cx:pt>
          <cx:pt idx="7589">Wisconsin</cx:pt>
          <cx:pt idx="7590">Wisconsin</cx:pt>
          <cx:pt idx="7591">Wisconsin</cx:pt>
          <cx:pt idx="7592">Wisconsin</cx:pt>
          <cx:pt idx="7593">Wisconsin</cx:pt>
          <cx:pt idx="7594">Wisconsin</cx:pt>
          <cx:pt idx="7595">Wisconsin</cx:pt>
          <cx:pt idx="7596">Wisconsin</cx:pt>
          <cx:pt idx="7597">Wisconsin</cx:pt>
          <cx:pt idx="7598">Wisconsin</cx:pt>
          <cx:pt idx="7599">Wisconsin</cx:pt>
          <cx:pt idx="7600">Wisconsin</cx:pt>
          <cx:pt idx="7601">Wisconsin</cx:pt>
          <cx:pt idx="7602">Wisconsin</cx:pt>
          <cx:pt idx="7603">Wisconsin</cx:pt>
          <cx:pt idx="7604">Wisconsin</cx:pt>
          <cx:pt idx="7605">Wisconsin</cx:pt>
          <cx:pt idx="7606">Wisconsin</cx:pt>
          <cx:pt idx="7607">Wisconsin</cx:pt>
          <cx:pt idx="7608">Wisconsin</cx:pt>
          <cx:pt idx="7609">Wisconsin</cx:pt>
          <cx:pt idx="7610">Wisconsin</cx:pt>
          <cx:pt idx="7611">Wisconsin</cx:pt>
          <cx:pt idx="7612">Wisconsin</cx:pt>
          <cx:pt idx="7613">Wisconsin</cx:pt>
          <cx:pt idx="7614">Wisconsin</cx:pt>
          <cx:pt idx="7615">Wisconsin</cx:pt>
          <cx:pt idx="7616">Wisconsin</cx:pt>
          <cx:pt idx="7617">Wisconsin</cx:pt>
          <cx:pt idx="7618">Wisconsin</cx:pt>
          <cx:pt idx="7619">Wisconsin</cx:pt>
          <cx:pt idx="7620">Wisconsin</cx:pt>
          <cx:pt idx="7621">Wisconsin</cx:pt>
          <cx:pt idx="7622">Wisconsin</cx:pt>
          <cx:pt idx="7623">Wisconsin</cx:pt>
          <cx:pt idx="7624">Wisconsin</cx:pt>
          <cx:pt idx="7625">Wisconsin</cx:pt>
          <cx:pt idx="7626">Wisconsin</cx:pt>
          <cx:pt idx="7627">Wisconsin</cx:pt>
          <cx:pt idx="7628">Wisconsin</cx:pt>
          <cx:pt idx="7629">Wisconsin</cx:pt>
          <cx:pt idx="7630">Wisconsin</cx:pt>
          <cx:pt idx="7631">Wisconsin</cx:pt>
          <cx:pt idx="7632">Wisconsin</cx:pt>
          <cx:pt idx="7633">Wisconsin</cx:pt>
          <cx:pt idx="7634">Wisconsin</cx:pt>
          <cx:pt idx="7635">Wisconsin</cx:pt>
          <cx:pt idx="7636">Wisconsin</cx:pt>
          <cx:pt idx="7637">Wisconsin</cx:pt>
          <cx:pt idx="7638">Wisconsin</cx:pt>
          <cx:pt idx="7639">Wisconsin</cx:pt>
          <cx:pt idx="7640">Wisconsin</cx:pt>
          <cx:pt idx="7641">Wisconsin</cx:pt>
          <cx:pt idx="7642">Wisconsin</cx:pt>
          <cx:pt idx="7643">Wisconsin</cx:pt>
          <cx:pt idx="7644">Wisconsin</cx:pt>
          <cx:pt idx="7645">Wisconsin</cx:pt>
          <cx:pt idx="7646">Wisconsin</cx:pt>
          <cx:pt idx="7647">Wisconsin</cx:pt>
          <cx:pt idx="7648">Wisconsin</cx:pt>
          <cx:pt idx="7649">Wisconsin</cx:pt>
          <cx:pt idx="7650">Wisconsin</cx:pt>
          <cx:pt idx="7651">Wisconsin</cx:pt>
          <cx:pt idx="7652">Wisconsin</cx:pt>
          <cx:pt idx="7653">Wisconsin</cx:pt>
          <cx:pt idx="7654">Wisconsin</cx:pt>
          <cx:pt idx="7655">Wisconsin</cx:pt>
          <cx:pt idx="7656">Wisconsin</cx:pt>
          <cx:pt idx="7657">Wisconsin</cx:pt>
          <cx:pt idx="7658">Wisconsin</cx:pt>
          <cx:pt idx="7659">Wisconsin</cx:pt>
          <cx:pt idx="7660">Wisconsin</cx:pt>
          <cx:pt idx="7661">Wisconsin</cx:pt>
          <cx:pt idx="7662">Wisconsin</cx:pt>
          <cx:pt idx="7663">Wisconsin</cx:pt>
          <cx:pt idx="7664">Wisconsin</cx:pt>
          <cx:pt idx="7665">Wisconsin</cx:pt>
          <cx:pt idx="7666">Wisconsin</cx:pt>
          <cx:pt idx="7667">Wisconsin</cx:pt>
          <cx:pt idx="7668">Wisconsin</cx:pt>
          <cx:pt idx="7669">West Virginia</cx:pt>
          <cx:pt idx="7670">West Virginia</cx:pt>
          <cx:pt idx="7671">West Virginia</cx:pt>
          <cx:pt idx="7672">West Virginia</cx:pt>
          <cx:pt idx="7673">West Virginia</cx:pt>
          <cx:pt idx="7674">West Virginia</cx:pt>
          <cx:pt idx="7675">West Virginia</cx:pt>
          <cx:pt idx="7676">West Virginia</cx:pt>
          <cx:pt idx="7677">West Virginia</cx:pt>
          <cx:pt idx="7678">West Virginia</cx:pt>
          <cx:pt idx="7679">West Virginia</cx:pt>
          <cx:pt idx="7680">West Virginia</cx:pt>
          <cx:pt idx="7681">West Virginia</cx:pt>
          <cx:pt idx="7682">West Virginia</cx:pt>
          <cx:pt idx="7683">West Virginia</cx:pt>
          <cx:pt idx="7684">West Virginia</cx:pt>
          <cx:pt idx="7685">West Virginia</cx:pt>
          <cx:pt idx="7686">West Virginia</cx:pt>
          <cx:pt idx="7687">West Virginia</cx:pt>
          <cx:pt idx="7688">West Virginia</cx:pt>
          <cx:pt idx="7689">West Virginia</cx:pt>
          <cx:pt idx="7690">West Virginia</cx:pt>
          <cx:pt idx="7691">West Virginia</cx:pt>
          <cx:pt idx="7692">West Virginia</cx:pt>
          <cx:pt idx="7693">West Virginia</cx:pt>
          <cx:pt idx="7694">West Virginia</cx:pt>
          <cx:pt idx="7695">West Virginia</cx:pt>
          <cx:pt idx="7696">West Virginia</cx:pt>
          <cx:pt idx="7697">West Virginia</cx:pt>
          <cx:pt idx="7698">West Virginia</cx:pt>
          <cx:pt idx="7699">West Virginia</cx:pt>
          <cx:pt idx="7700">West Virginia</cx:pt>
          <cx:pt idx="7701">West Virginia</cx:pt>
          <cx:pt idx="7702">West Virginia</cx:pt>
          <cx:pt idx="7703">West Virginia</cx:pt>
          <cx:pt idx="7704">West Virginia</cx:pt>
          <cx:pt idx="7705">West Virginia</cx:pt>
          <cx:pt idx="7706">West Virginia</cx:pt>
          <cx:pt idx="7707">West Virginia</cx:pt>
          <cx:pt idx="7708">West Virginia</cx:pt>
          <cx:pt idx="7709">West Virginia</cx:pt>
          <cx:pt idx="7710">West Virginia</cx:pt>
          <cx:pt idx="7711">West Virginia</cx:pt>
          <cx:pt idx="7712">West Virginia</cx:pt>
          <cx:pt idx="7713">West Virginia</cx:pt>
          <cx:pt idx="7714">Wyoming</cx:pt>
          <cx:pt idx="7715">Wyoming</cx:pt>
          <cx:pt idx="7716">Wyoming</cx:pt>
          <cx:pt idx="7717">Wyoming</cx:pt>
          <cx:pt idx="7718">Wyoming</cx:pt>
          <cx:pt idx="7719">Wyoming</cx:pt>
          <cx:pt idx="7720">Wyoming</cx:pt>
          <cx:pt idx="7721">Wyoming</cx:pt>
          <cx:pt idx="7722">Wyoming</cx:pt>
          <cx:pt idx="7723">Wyoming</cx:pt>
        </cx:lvl>
        <cx:lvl ptCount="7725" name="State">
          <cx:pt idx="0">AK</cx:pt>
          <cx:pt idx="1">AK</cx:pt>
          <cx:pt idx="2">AK</cx:pt>
          <cx:pt idx="3">AK</cx:pt>
          <cx:pt idx="4">AK</cx:pt>
          <cx:pt idx="5">AK</cx:pt>
          <cx:pt idx="6">AK</cx:pt>
          <cx:pt idx="7">AK</cx:pt>
          <cx:pt idx="8">AK</cx:pt>
          <cx:pt idx="9">AL</cx:pt>
          <cx:pt idx="10">AL</cx:pt>
          <cx:pt idx="11">AL</cx:pt>
          <cx:pt idx="12">AL</cx:pt>
          <cx:pt idx="13">AL</cx:pt>
          <cx:pt idx="14">AL</cx:pt>
          <cx:pt idx="15">AL</cx:pt>
          <cx:pt idx="16">AL</cx:pt>
          <cx:pt idx="17">AL</cx:pt>
          <cx:pt idx="18">AL</cx:pt>
          <cx:pt idx="19">AL</cx:pt>
          <cx:pt idx="20">AL</cx:pt>
          <cx:pt idx="21">AL</cx:pt>
          <cx:pt idx="22">AL</cx:pt>
          <cx:pt idx="23">AL</cx:pt>
          <cx:pt idx="24">AL</cx:pt>
          <cx:pt idx="25">AL</cx:pt>
          <cx:pt idx="26">AL</cx:pt>
          <cx:pt idx="27">AL</cx:pt>
          <cx:pt idx="28">AL</cx:pt>
          <cx:pt idx="29">AL</cx:pt>
          <cx:pt idx="30">AL</cx:pt>
          <cx:pt idx="31">AL</cx:pt>
          <cx:pt idx="32">AL</cx:pt>
          <cx:pt idx="33">AL</cx:pt>
          <cx:pt idx="34">AL</cx:pt>
          <cx:pt idx="35">AL</cx:pt>
          <cx:pt idx="36">AL</cx:pt>
          <cx:pt idx="37">AL</cx:pt>
          <cx:pt idx="38">AL</cx:pt>
          <cx:pt idx="39">AL</cx:pt>
          <cx:pt idx="40">AL</cx:pt>
          <cx:pt idx="41">AL</cx:pt>
          <cx:pt idx="42">AL</cx:pt>
          <cx:pt idx="43">AL</cx:pt>
          <cx:pt idx="44">AL</cx:pt>
          <cx:pt idx="45">AL</cx:pt>
          <cx:pt idx="46">AL</cx:pt>
          <cx:pt idx="47">AL</cx:pt>
          <cx:pt idx="48">AL</cx:pt>
          <cx:pt idx="49">AL</cx:pt>
          <cx:pt idx="50">AL</cx:pt>
          <cx:pt idx="51">AL</cx:pt>
          <cx:pt idx="52">AL</cx:pt>
          <cx:pt idx="53">AL</cx:pt>
          <cx:pt idx="54">AL</cx:pt>
          <cx:pt idx="55">AL</cx:pt>
          <cx:pt idx="56">AL</cx:pt>
          <cx:pt idx="57">AL</cx:pt>
          <cx:pt idx="58">AL</cx:pt>
          <cx:pt idx="59">AL</cx:pt>
          <cx:pt idx="60">AL</cx:pt>
          <cx:pt idx="61">AL</cx:pt>
          <cx:pt idx="62">AL</cx:pt>
          <cx:pt idx="63">AL</cx:pt>
          <cx:pt idx="64">AL</cx:pt>
          <cx:pt idx="65">AL</cx:pt>
          <cx:pt idx="66">AL</cx:pt>
          <cx:pt idx="67">AL</cx:pt>
          <cx:pt idx="68">AL</cx:pt>
          <cx:pt idx="69">AL</cx:pt>
          <cx:pt idx="70">AL</cx:pt>
          <cx:pt idx="71">AL</cx:pt>
          <cx:pt idx="72">AL</cx:pt>
          <cx:pt idx="73">AL</cx:pt>
          <cx:pt idx="74">AL</cx:pt>
          <cx:pt idx="75">AL</cx:pt>
          <cx:pt idx="76">AL</cx:pt>
          <cx:pt idx="77">AL</cx:pt>
          <cx:pt idx="78">AL</cx:pt>
          <cx:pt idx="79">AL</cx:pt>
          <cx:pt idx="80">AL</cx:pt>
          <cx:pt idx="81">AL</cx:pt>
          <cx:pt idx="82">AL</cx:pt>
          <cx:pt idx="83">AL</cx:pt>
          <cx:pt idx="84">AL</cx:pt>
          <cx:pt idx="85">AL</cx:pt>
          <cx:pt idx="86">AL</cx:pt>
          <cx:pt idx="87">AL</cx:pt>
          <cx:pt idx="88">AL</cx:pt>
          <cx:pt idx="89">AL</cx:pt>
          <cx:pt idx="90">AL</cx:pt>
          <cx:pt idx="91">AL</cx:pt>
          <cx:pt idx="92">AL</cx:pt>
          <cx:pt idx="93">AL</cx:pt>
          <cx:pt idx="94">AL</cx:pt>
          <cx:pt idx="95">AL</cx:pt>
          <cx:pt idx="96">AL</cx:pt>
          <cx:pt idx="97">AL</cx:pt>
          <cx:pt idx="98">AL</cx:pt>
          <cx:pt idx="99">AL</cx:pt>
          <cx:pt idx="100">AL</cx:pt>
          <cx:pt idx="101">AL</cx:pt>
          <cx:pt idx="102">AL</cx:pt>
          <cx:pt idx="103">AL</cx:pt>
          <cx:pt idx="104">AL</cx:pt>
          <cx:pt idx="105">AL</cx:pt>
          <cx:pt idx="106">AL</cx:pt>
          <cx:pt idx="107">AL</cx:pt>
          <cx:pt idx="108">AL</cx:pt>
          <cx:pt idx="109">AL</cx:pt>
          <cx:pt idx="110">AL</cx:pt>
          <cx:pt idx="111">AL</cx:pt>
          <cx:pt idx="112">AL</cx:pt>
          <cx:pt idx="113">AL</cx:pt>
          <cx:pt idx="114">AL</cx:pt>
          <cx:pt idx="115">AL</cx:pt>
          <cx:pt idx="116">AL</cx:pt>
          <cx:pt idx="117">AL</cx:pt>
          <cx:pt idx="118">AL</cx:pt>
          <cx:pt idx="119">AL</cx:pt>
          <cx:pt idx="120">AL</cx:pt>
          <cx:pt idx="121">AL</cx:pt>
          <cx:pt idx="122">AL</cx:pt>
          <cx:pt idx="123">AL</cx:pt>
          <cx:pt idx="124">AL</cx:pt>
          <cx:pt idx="125">AL</cx:pt>
          <cx:pt idx="126">AL</cx:pt>
          <cx:pt idx="127">AL</cx:pt>
          <cx:pt idx="128">AL</cx:pt>
          <cx:pt idx="129">AL</cx:pt>
          <cx:pt idx="130">AL</cx:pt>
          <cx:pt idx="131">AL</cx:pt>
          <cx:pt idx="132">AL</cx:pt>
          <cx:pt idx="133">AL</cx:pt>
          <cx:pt idx="134">AL</cx:pt>
          <cx:pt idx="135">AL</cx:pt>
          <cx:pt idx="136">AL</cx:pt>
          <cx:pt idx="137">AL</cx:pt>
          <cx:pt idx="138">AL</cx:pt>
          <cx:pt idx="139">AL</cx:pt>
          <cx:pt idx="140">AL</cx:pt>
          <cx:pt idx="141">AL</cx:pt>
          <cx:pt idx="142">AL</cx:pt>
          <cx:pt idx="143">AL</cx:pt>
          <cx:pt idx="144">AL</cx:pt>
          <cx:pt idx="145">AL</cx:pt>
          <cx:pt idx="146">AL</cx:pt>
          <cx:pt idx="147">AL</cx:pt>
          <cx:pt idx="148">AL</cx:pt>
          <cx:pt idx="149">AL</cx:pt>
          <cx:pt idx="150">AL</cx:pt>
          <cx:pt idx="151">AL</cx:pt>
          <cx:pt idx="152">AL</cx:pt>
          <cx:pt idx="153">AL</cx:pt>
          <cx:pt idx="154">AL</cx:pt>
          <cx:pt idx="155">AL</cx:pt>
          <cx:pt idx="156">AL</cx:pt>
          <cx:pt idx="157">AL</cx:pt>
          <cx:pt idx="158">AL</cx:pt>
          <cx:pt idx="159">AL</cx:pt>
          <cx:pt idx="160">AL</cx:pt>
          <cx:pt idx="161">AL</cx:pt>
          <cx:pt idx="162">AL</cx:pt>
          <cx:pt idx="163">AL</cx:pt>
          <cx:pt idx="164">AL</cx:pt>
          <cx:pt idx="165">AL</cx:pt>
          <cx:pt idx="166">AL</cx:pt>
          <cx:pt idx="167">AL</cx:pt>
          <cx:pt idx="168">AL</cx:pt>
          <cx:pt idx="169">AL</cx:pt>
          <cx:pt idx="170">AL</cx:pt>
          <cx:pt idx="171">AL</cx:pt>
          <cx:pt idx="172">AL</cx:pt>
          <cx:pt idx="173">AL</cx:pt>
          <cx:pt idx="174">AL</cx:pt>
          <cx:pt idx="175">AL</cx:pt>
          <cx:pt idx="176">AL</cx:pt>
          <cx:pt idx="177">AL</cx:pt>
          <cx:pt idx="178">AL</cx:pt>
          <cx:pt idx="179">AL</cx:pt>
          <cx:pt idx="180">AL</cx:pt>
          <cx:pt idx="181">AL</cx:pt>
          <cx:pt idx="182">AL</cx:pt>
          <cx:pt idx="183">AL</cx:pt>
          <cx:pt idx="184">AL</cx:pt>
          <cx:pt idx="185">AL</cx:pt>
          <cx:pt idx="186">AL</cx:pt>
          <cx:pt idx="187">AL</cx:pt>
          <cx:pt idx="188">AL</cx:pt>
          <cx:pt idx="189">AL</cx:pt>
          <cx:pt idx="190">AL</cx:pt>
          <cx:pt idx="191">AL</cx:pt>
          <cx:pt idx="192">AL</cx:pt>
          <cx:pt idx="193">AL</cx:pt>
          <cx:pt idx="194">AR</cx:pt>
          <cx:pt idx="195">AR</cx:pt>
          <cx:pt idx="196">AR</cx:pt>
          <cx:pt idx="197">AR</cx:pt>
          <cx:pt idx="198">AR</cx:pt>
          <cx:pt idx="199">AR</cx:pt>
          <cx:pt idx="200">AR</cx:pt>
          <cx:pt idx="201">AR</cx:pt>
          <cx:pt idx="202">AR</cx:pt>
          <cx:pt idx="203">AR</cx:pt>
          <cx:pt idx="204">AR</cx:pt>
          <cx:pt idx="205">AR</cx:pt>
          <cx:pt idx="206">AR</cx:pt>
          <cx:pt idx="207">AR</cx:pt>
          <cx:pt idx="208">AR</cx:pt>
          <cx:pt idx="209">AR</cx:pt>
          <cx:pt idx="210">AR</cx:pt>
          <cx:pt idx="211">AR</cx:pt>
          <cx:pt idx="212">AR</cx:pt>
          <cx:pt idx="213">AR</cx:pt>
          <cx:pt idx="214">AR</cx:pt>
          <cx:pt idx="215">AR</cx:pt>
          <cx:pt idx="216">AR</cx:pt>
          <cx:pt idx="217">AR</cx:pt>
          <cx:pt idx="218">AR</cx:pt>
          <cx:pt idx="219">AR</cx:pt>
          <cx:pt idx="220">AR</cx:pt>
          <cx:pt idx="221">AR</cx:pt>
          <cx:pt idx="222">AR</cx:pt>
          <cx:pt idx="223">AR</cx:pt>
          <cx:pt idx="224">AR</cx:pt>
          <cx:pt idx="225">AR</cx:pt>
          <cx:pt idx="226">AR</cx:pt>
          <cx:pt idx="227">AR</cx:pt>
          <cx:pt idx="228">AR</cx:pt>
          <cx:pt idx="229">AR</cx:pt>
          <cx:pt idx="230">AR</cx:pt>
          <cx:pt idx="231">AR</cx:pt>
          <cx:pt idx="232">AR</cx:pt>
          <cx:pt idx="233">AR</cx:pt>
          <cx:pt idx="234">AR</cx:pt>
          <cx:pt idx="235">AR</cx:pt>
          <cx:pt idx="236">AR</cx:pt>
          <cx:pt idx="237">AR</cx:pt>
          <cx:pt idx="238">AR</cx:pt>
          <cx:pt idx="239">AR</cx:pt>
          <cx:pt idx="240">AR</cx:pt>
          <cx:pt idx="241">AR</cx:pt>
          <cx:pt idx="242">AR</cx:pt>
          <cx:pt idx="243">AR</cx:pt>
          <cx:pt idx="244">AR</cx:pt>
          <cx:pt idx="245">AR</cx:pt>
          <cx:pt idx="246">AR</cx:pt>
          <cx:pt idx="247">AR</cx:pt>
          <cx:pt idx="248">AR</cx:pt>
          <cx:pt idx="249">AR</cx:pt>
          <cx:pt idx="250">AR</cx:pt>
          <cx:pt idx="251">AR</cx:pt>
          <cx:pt idx="252">AR</cx:pt>
          <cx:pt idx="253">AR</cx:pt>
          <cx:pt idx="254">AR</cx:pt>
          <cx:pt idx="255">AR</cx:pt>
          <cx:pt idx="256">AR</cx:pt>
          <cx:pt idx="257">AR</cx:pt>
          <cx:pt idx="258">AR</cx:pt>
          <cx:pt idx="259">AR</cx:pt>
          <cx:pt idx="260">AR</cx:pt>
          <cx:pt idx="261">AR</cx:pt>
          <cx:pt idx="262">AR</cx:pt>
          <cx:pt idx="263">AR</cx:pt>
          <cx:pt idx="264">AR</cx:pt>
          <cx:pt idx="265">AS</cx:pt>
          <cx:pt idx="266">AS</cx:pt>
          <cx:pt idx="267">AZ</cx:pt>
          <cx:pt idx="268">AZ</cx:pt>
          <cx:pt idx="269">AZ</cx:pt>
          <cx:pt idx="270">AZ</cx:pt>
          <cx:pt idx="271">AZ</cx:pt>
          <cx:pt idx="272">AZ</cx:pt>
          <cx:pt idx="273">AZ</cx:pt>
          <cx:pt idx="274">AZ</cx:pt>
          <cx:pt idx="275">AZ</cx:pt>
          <cx:pt idx="276">AZ</cx:pt>
          <cx:pt idx="277">AZ</cx:pt>
          <cx:pt idx="278">AZ</cx:pt>
          <cx:pt idx="279">AZ</cx:pt>
          <cx:pt idx="280">AZ</cx:pt>
          <cx:pt idx="281">AZ</cx:pt>
          <cx:pt idx="282">AZ</cx:pt>
          <cx:pt idx="283">AZ</cx:pt>
          <cx:pt idx="284">AZ</cx:pt>
          <cx:pt idx="285">AZ</cx:pt>
          <cx:pt idx="286">AZ</cx:pt>
          <cx:pt idx="287">AZ</cx:pt>
          <cx:pt idx="288">AZ</cx:pt>
          <cx:pt idx="289">AZ</cx:pt>
          <cx:pt idx="290">AZ</cx:pt>
          <cx:pt idx="291">AZ</cx:pt>
          <cx:pt idx="292">AZ</cx:pt>
          <cx:pt idx="293">AZ</cx:pt>
          <cx:pt idx="294">AZ</cx:pt>
          <cx:pt idx="295">AZ</cx:pt>
          <cx:pt idx="296">AZ</cx:pt>
          <cx:pt idx="297">AZ</cx:pt>
          <cx:pt idx="298">AZ</cx:pt>
          <cx:pt idx="299">AZ</cx:pt>
          <cx:pt idx="300">AZ</cx:pt>
          <cx:pt idx="301">AZ</cx:pt>
          <cx:pt idx="302">AZ</cx:pt>
          <cx:pt idx="303">AZ</cx:pt>
          <cx:pt idx="304">AZ</cx:pt>
          <cx:pt idx="305">AZ</cx:pt>
          <cx:pt idx="306">AZ</cx:pt>
          <cx:pt idx="307">AZ</cx:pt>
          <cx:pt idx="308">AZ</cx:pt>
          <cx:pt idx="309">AZ</cx:pt>
          <cx:pt idx="310">AZ</cx:pt>
          <cx:pt idx="311">AZ</cx:pt>
          <cx:pt idx="312">AZ</cx:pt>
          <cx:pt idx="313">AZ</cx:pt>
          <cx:pt idx="314">AZ</cx:pt>
          <cx:pt idx="315">AZ</cx:pt>
          <cx:pt idx="316">AZ</cx:pt>
          <cx:pt idx="317">AZ</cx:pt>
          <cx:pt idx="318">AZ</cx:pt>
          <cx:pt idx="319">AZ</cx:pt>
          <cx:pt idx="320">AZ</cx:pt>
          <cx:pt idx="321">AZ</cx:pt>
          <cx:pt idx="322">AZ</cx:pt>
          <cx:pt idx="323">AZ</cx:pt>
          <cx:pt idx="324">AZ</cx:pt>
          <cx:pt idx="325">AZ</cx:pt>
          <cx:pt idx="326">AZ</cx:pt>
          <cx:pt idx="327">AZ</cx:pt>
          <cx:pt idx="328">AZ</cx:pt>
          <cx:pt idx="329">AZ</cx:pt>
          <cx:pt idx="330">AZ</cx:pt>
          <cx:pt idx="331">AZ</cx:pt>
          <cx:pt idx="332">AZ</cx:pt>
          <cx:pt idx="333">AZ</cx:pt>
          <cx:pt idx="334">AZ</cx:pt>
          <cx:pt idx="335">AZ</cx:pt>
          <cx:pt idx="336">AZ</cx:pt>
          <cx:pt idx="337">AZ</cx:pt>
          <cx:pt idx="338">AZ</cx:pt>
          <cx:pt idx="339">AZ</cx:pt>
          <cx:pt idx="340">AZ</cx:pt>
          <cx:pt idx="341">AZ</cx:pt>
          <cx:pt idx="342">AZ</cx:pt>
          <cx:pt idx="343">AZ</cx:pt>
          <cx:pt idx="344">AZ</cx:pt>
          <cx:pt idx="345">AZ</cx:pt>
          <cx:pt idx="346">AZ</cx:pt>
          <cx:pt idx="347">AZ</cx:pt>
          <cx:pt idx="348">AZ</cx:pt>
          <cx:pt idx="349">AZ</cx:pt>
          <cx:pt idx="350">AZ</cx:pt>
          <cx:pt idx="351">AZ</cx:pt>
          <cx:pt idx="352">AZ</cx:pt>
          <cx:pt idx="353">AZ</cx:pt>
          <cx:pt idx="354">AZ</cx:pt>
          <cx:pt idx="355">AZ</cx:pt>
          <cx:pt idx="356">AZ</cx:pt>
          <cx:pt idx="357">AZ</cx:pt>
          <cx:pt idx="358">AZ</cx:pt>
          <cx:pt idx="359">AZ</cx:pt>
          <cx:pt idx="360">AZ</cx:pt>
          <cx:pt idx="361">AZ</cx:pt>
          <cx:pt idx="362">AZ</cx:pt>
          <cx:pt idx="363">AZ</cx:pt>
          <cx:pt idx="364">AZ</cx:pt>
          <cx:pt idx="365">AZ</cx:pt>
          <cx:pt idx="366">AZ</cx:pt>
          <cx:pt idx="367">AZ</cx:pt>
          <cx:pt idx="368">AZ</cx:pt>
          <cx:pt idx="369">AZ</cx:pt>
          <cx:pt idx="370">AZ</cx:pt>
          <cx:pt idx="371">AZ</cx:pt>
          <cx:pt idx="372">AZ</cx:pt>
          <cx:pt idx="373">AZ</cx:pt>
          <cx:pt idx="374">AZ</cx:pt>
          <cx:pt idx="375">AZ</cx:pt>
          <cx:pt idx="376">AZ</cx:pt>
          <cx:pt idx="377">AZ</cx:pt>
          <cx:pt idx="378">AZ</cx:pt>
          <cx:pt idx="379">AZ</cx:pt>
          <cx:pt idx="380">AZ</cx:pt>
          <cx:pt idx="381">AZ</cx:pt>
          <cx:pt idx="382">AZ</cx:pt>
          <cx:pt idx="383">AZ</cx:pt>
          <cx:pt idx="384">AZ</cx:pt>
          <cx:pt idx="385">AZ</cx:pt>
          <cx:pt idx="386">AZ</cx:pt>
          <cx:pt idx="387">AZ</cx:pt>
          <cx:pt idx="388">AZ</cx:pt>
          <cx:pt idx="389">AZ</cx:pt>
          <cx:pt idx="390">AZ</cx:pt>
          <cx:pt idx="391">AZ</cx:pt>
          <cx:pt idx="392">AZ</cx:pt>
          <cx:pt idx="393">AZ</cx:pt>
          <cx:pt idx="394">AZ</cx:pt>
          <cx:pt idx="395">AZ</cx:pt>
          <cx:pt idx="396">AZ</cx:pt>
          <cx:pt idx="397">AZ</cx:pt>
          <cx:pt idx="398">AZ</cx:pt>
          <cx:pt idx="399">AZ</cx:pt>
          <cx:pt idx="400">CA</cx:pt>
          <cx:pt idx="401">CA</cx:pt>
          <cx:pt idx="402">CA</cx:pt>
          <cx:pt idx="403">CA</cx:pt>
          <cx:pt idx="404">CA</cx:pt>
          <cx:pt idx="405">CA</cx:pt>
          <cx:pt idx="406">CA</cx:pt>
          <cx:pt idx="407">CA</cx:pt>
          <cx:pt idx="408">CA</cx:pt>
          <cx:pt idx="409">CA</cx:pt>
          <cx:pt idx="410">CA</cx:pt>
          <cx:pt idx="411">CA</cx:pt>
          <cx:pt idx="412">CA</cx:pt>
          <cx:pt idx="413">CA</cx:pt>
          <cx:pt idx="414">CA</cx:pt>
          <cx:pt idx="415">CA</cx:pt>
          <cx:pt idx="416">CA</cx:pt>
          <cx:pt idx="417">CA</cx:pt>
          <cx:pt idx="418">CA</cx:pt>
          <cx:pt idx="419">CA</cx:pt>
          <cx:pt idx="420">CA</cx:pt>
          <cx:pt idx="421">CA</cx:pt>
          <cx:pt idx="422">CA</cx:pt>
          <cx:pt idx="423">CA</cx:pt>
          <cx:pt idx="424">CA</cx:pt>
          <cx:pt idx="425">CA</cx:pt>
          <cx:pt idx="426">CA</cx:pt>
          <cx:pt idx="427">CA</cx:pt>
          <cx:pt idx="428">CA</cx:pt>
          <cx:pt idx="429">CA</cx:pt>
          <cx:pt idx="430">CA</cx:pt>
          <cx:pt idx="431">CA</cx:pt>
          <cx:pt idx="432">CA</cx:pt>
          <cx:pt idx="433">CA</cx:pt>
          <cx:pt idx="434">CA</cx:pt>
          <cx:pt idx="435">CA</cx:pt>
          <cx:pt idx="436">CA</cx:pt>
          <cx:pt idx="437">CA</cx:pt>
          <cx:pt idx="438">CA</cx:pt>
          <cx:pt idx="439">CA</cx:pt>
          <cx:pt idx="440">CA</cx:pt>
          <cx:pt idx="441">CA</cx:pt>
          <cx:pt idx="442">CA</cx:pt>
          <cx:pt idx="443">CA</cx:pt>
          <cx:pt idx="444">CA</cx:pt>
          <cx:pt idx="445">CA</cx:pt>
          <cx:pt idx="446">CA</cx:pt>
          <cx:pt idx="447">CA</cx:pt>
          <cx:pt idx="448">CA</cx:pt>
          <cx:pt idx="449">CA</cx:pt>
          <cx:pt idx="450">CA</cx:pt>
          <cx:pt idx="451">CA</cx:pt>
          <cx:pt idx="452">CA</cx:pt>
          <cx:pt idx="453">CA</cx:pt>
          <cx:pt idx="454">CA</cx:pt>
          <cx:pt idx="455">CA</cx:pt>
          <cx:pt idx="456">CA</cx:pt>
          <cx:pt idx="457">CA</cx:pt>
          <cx:pt idx="458">CA</cx:pt>
          <cx:pt idx="459">CA</cx:pt>
          <cx:pt idx="460">CA</cx:pt>
          <cx:pt idx="461">CA</cx:pt>
          <cx:pt idx="462">CA</cx:pt>
          <cx:pt idx="463">CA</cx:pt>
          <cx:pt idx="464">CA</cx:pt>
          <cx:pt idx="465">CA</cx:pt>
          <cx:pt idx="466">CA</cx:pt>
          <cx:pt idx="467">CA</cx:pt>
          <cx:pt idx="468">CA</cx:pt>
          <cx:pt idx="469">CA</cx:pt>
          <cx:pt idx="470">CA</cx:pt>
          <cx:pt idx="471">CA</cx:pt>
          <cx:pt idx="472">CA</cx:pt>
          <cx:pt idx="473">CA</cx:pt>
          <cx:pt idx="474">CA</cx:pt>
          <cx:pt idx="475">CA</cx:pt>
          <cx:pt idx="476">CA</cx:pt>
          <cx:pt idx="477">CA</cx:pt>
          <cx:pt idx="478">CA</cx:pt>
          <cx:pt idx="479">CA</cx:pt>
          <cx:pt idx="480">CA</cx:pt>
          <cx:pt idx="481">CA</cx:pt>
          <cx:pt idx="482">CA</cx:pt>
          <cx:pt idx="483">CA</cx:pt>
          <cx:pt idx="484">CA</cx:pt>
          <cx:pt idx="485">CA</cx:pt>
          <cx:pt idx="486">CA</cx:pt>
          <cx:pt idx="487">CA</cx:pt>
          <cx:pt idx="488">CA</cx:pt>
          <cx:pt idx="489">CA</cx:pt>
          <cx:pt idx="490">CA</cx:pt>
          <cx:pt idx="491">CA</cx:pt>
          <cx:pt idx="492">CA</cx:pt>
          <cx:pt idx="493">CA</cx:pt>
          <cx:pt idx="494">CA</cx:pt>
          <cx:pt idx="495">CA</cx:pt>
          <cx:pt idx="496">CA</cx:pt>
          <cx:pt idx="497">CA</cx:pt>
          <cx:pt idx="498">CA</cx:pt>
          <cx:pt idx="499">CA</cx:pt>
          <cx:pt idx="500">CA</cx:pt>
          <cx:pt idx="501">CA</cx:pt>
          <cx:pt idx="502">CA</cx:pt>
          <cx:pt idx="503">CA</cx:pt>
          <cx:pt idx="504">CA</cx:pt>
          <cx:pt idx="505">CA</cx:pt>
          <cx:pt idx="506">CA</cx:pt>
          <cx:pt idx="507">CA</cx:pt>
          <cx:pt idx="508">CA</cx:pt>
          <cx:pt idx="509">CA</cx:pt>
          <cx:pt idx="510">CA</cx:pt>
          <cx:pt idx="511">CA</cx:pt>
          <cx:pt idx="512">CA</cx:pt>
          <cx:pt idx="513">CA</cx:pt>
          <cx:pt idx="514">CA</cx:pt>
          <cx:pt idx="515">CA</cx:pt>
          <cx:pt idx="516">CA</cx:pt>
          <cx:pt idx="517">CA</cx:pt>
          <cx:pt idx="518">CA</cx:pt>
          <cx:pt idx="519">CA</cx:pt>
          <cx:pt idx="520">CA</cx:pt>
          <cx:pt idx="521">CA</cx:pt>
          <cx:pt idx="522">CA</cx:pt>
          <cx:pt idx="523">CA</cx:pt>
          <cx:pt idx="524">CA</cx:pt>
          <cx:pt idx="525">CA</cx:pt>
          <cx:pt idx="526">CA</cx:pt>
          <cx:pt idx="527">CA</cx:pt>
          <cx:pt idx="528">CA</cx:pt>
          <cx:pt idx="529">CA</cx:pt>
          <cx:pt idx="530">CA</cx:pt>
          <cx:pt idx="531">CA</cx:pt>
          <cx:pt idx="532">CA</cx:pt>
          <cx:pt idx="533">CA</cx:pt>
          <cx:pt idx="534">CA</cx:pt>
          <cx:pt idx="535">CA</cx:pt>
          <cx:pt idx="536">CA</cx:pt>
          <cx:pt idx="537">CA</cx:pt>
          <cx:pt idx="538">CA</cx:pt>
          <cx:pt idx="539">CA</cx:pt>
          <cx:pt idx="540">CA</cx:pt>
          <cx:pt idx="541">CA</cx:pt>
          <cx:pt idx="542">CA</cx:pt>
          <cx:pt idx="543">CA</cx:pt>
          <cx:pt idx="544">CA</cx:pt>
          <cx:pt idx="545">CA</cx:pt>
          <cx:pt idx="546">CA</cx:pt>
          <cx:pt idx="547">CA</cx:pt>
          <cx:pt idx="548">CA</cx:pt>
          <cx:pt idx="549">CA</cx:pt>
          <cx:pt idx="550">CA</cx:pt>
          <cx:pt idx="551">CA</cx:pt>
          <cx:pt idx="552">CA</cx:pt>
          <cx:pt idx="553">CA</cx:pt>
          <cx:pt idx="554">CA</cx:pt>
          <cx:pt idx="555">CA</cx:pt>
          <cx:pt idx="556">CA</cx:pt>
          <cx:pt idx="557">CA</cx:pt>
          <cx:pt idx="558">CA</cx:pt>
          <cx:pt idx="559">CA</cx:pt>
          <cx:pt idx="560">CA</cx:pt>
          <cx:pt idx="561">CA</cx:pt>
          <cx:pt idx="562">CA</cx:pt>
          <cx:pt idx="563">CA</cx:pt>
          <cx:pt idx="564">CA</cx:pt>
          <cx:pt idx="565">CA</cx:pt>
          <cx:pt idx="566">CA</cx:pt>
          <cx:pt idx="567">CA</cx:pt>
          <cx:pt idx="568">CA</cx:pt>
          <cx:pt idx="569">CA</cx:pt>
          <cx:pt idx="570">CA</cx:pt>
          <cx:pt idx="571">CA</cx:pt>
          <cx:pt idx="572">CA</cx:pt>
          <cx:pt idx="573">CA</cx:pt>
          <cx:pt idx="574">CA</cx:pt>
          <cx:pt idx="575">CA</cx:pt>
          <cx:pt idx="576">CA</cx:pt>
          <cx:pt idx="577">CA</cx:pt>
          <cx:pt idx="578">CA</cx:pt>
          <cx:pt idx="579">CA</cx:pt>
          <cx:pt idx="580">CA</cx:pt>
          <cx:pt idx="581">CA</cx:pt>
          <cx:pt idx="582">CA</cx:pt>
          <cx:pt idx="583">CA</cx:pt>
          <cx:pt idx="584">CA</cx:pt>
          <cx:pt idx="585">CA</cx:pt>
          <cx:pt idx="586">CA</cx:pt>
          <cx:pt idx="587">CA</cx:pt>
          <cx:pt idx="588">CA</cx:pt>
          <cx:pt idx="589">CA</cx:pt>
          <cx:pt idx="590">CA</cx:pt>
          <cx:pt idx="591">CA</cx:pt>
          <cx:pt idx="592">CA</cx:pt>
          <cx:pt idx="593">CA</cx:pt>
          <cx:pt idx="594">CA</cx:pt>
          <cx:pt idx="595">CA</cx:pt>
          <cx:pt idx="596">CA</cx:pt>
          <cx:pt idx="597">CA</cx:pt>
          <cx:pt idx="598">CA</cx:pt>
          <cx:pt idx="599">CA</cx:pt>
          <cx:pt idx="600">CA</cx:pt>
          <cx:pt idx="601">CA</cx:pt>
          <cx:pt idx="602">CA</cx:pt>
          <cx:pt idx="603">CA</cx:pt>
          <cx:pt idx="604">CA</cx:pt>
          <cx:pt idx="605">CA</cx:pt>
          <cx:pt idx="606">CA</cx:pt>
          <cx:pt idx="607">CA</cx:pt>
          <cx:pt idx="608">CA</cx:pt>
          <cx:pt idx="609">CA</cx:pt>
          <cx:pt idx="610">CA</cx:pt>
          <cx:pt idx="611">CA</cx:pt>
          <cx:pt idx="612">CA</cx:pt>
          <cx:pt idx="613">CA</cx:pt>
          <cx:pt idx="614">CA</cx:pt>
          <cx:pt idx="615">CA</cx:pt>
          <cx:pt idx="616">CA</cx:pt>
          <cx:pt idx="617">CA</cx:pt>
          <cx:pt idx="618">CA</cx:pt>
          <cx:pt idx="619">CA</cx:pt>
          <cx:pt idx="620">CA</cx:pt>
          <cx:pt idx="621">CA</cx:pt>
          <cx:pt idx="622">CA</cx:pt>
          <cx:pt idx="623">CA</cx:pt>
          <cx:pt idx="624">CA</cx:pt>
          <cx:pt idx="625">CA</cx:pt>
          <cx:pt idx="626">CA</cx:pt>
          <cx:pt idx="627">CA</cx:pt>
          <cx:pt idx="628">CA</cx:pt>
          <cx:pt idx="629">CA</cx:pt>
          <cx:pt idx="630">CA</cx:pt>
          <cx:pt idx="631">CA</cx:pt>
          <cx:pt idx="632">CA</cx:pt>
          <cx:pt idx="633">CA</cx:pt>
          <cx:pt idx="634">CA</cx:pt>
          <cx:pt idx="635">CA</cx:pt>
          <cx:pt idx="636">CA</cx:pt>
          <cx:pt idx="637">CA</cx:pt>
          <cx:pt idx="638">CA</cx:pt>
          <cx:pt idx="639">CA</cx:pt>
          <cx:pt idx="640">CA</cx:pt>
          <cx:pt idx="641">CA</cx:pt>
          <cx:pt idx="642">CA</cx:pt>
          <cx:pt idx="643">CA</cx:pt>
          <cx:pt idx="644">CA</cx:pt>
          <cx:pt idx="645">CA</cx:pt>
          <cx:pt idx="646">CA</cx:pt>
          <cx:pt idx="647">CA</cx:pt>
          <cx:pt idx="648">CA</cx:pt>
          <cx:pt idx="649">CA</cx:pt>
          <cx:pt idx="650">CA</cx:pt>
          <cx:pt idx="651">CA</cx:pt>
          <cx:pt idx="652">CA</cx:pt>
          <cx:pt idx="653">CA</cx:pt>
          <cx:pt idx="654">CA</cx:pt>
          <cx:pt idx="655">CA</cx:pt>
          <cx:pt idx="656">CA</cx:pt>
          <cx:pt idx="657">CA</cx:pt>
          <cx:pt idx="658">CA</cx:pt>
          <cx:pt idx="659">CA</cx:pt>
          <cx:pt idx="660">CA</cx:pt>
          <cx:pt idx="661">CA</cx:pt>
          <cx:pt idx="662">CA</cx:pt>
          <cx:pt idx="663">CA</cx:pt>
          <cx:pt idx="664">CA</cx:pt>
          <cx:pt idx="665">CA</cx:pt>
          <cx:pt idx="666">CA</cx:pt>
          <cx:pt idx="667">CA</cx:pt>
          <cx:pt idx="668">CA</cx:pt>
          <cx:pt idx="669">CA</cx:pt>
          <cx:pt idx="670">CA</cx:pt>
          <cx:pt idx="671">CA</cx:pt>
          <cx:pt idx="672">CA</cx:pt>
          <cx:pt idx="673">CA</cx:pt>
          <cx:pt idx="674">CA</cx:pt>
          <cx:pt idx="675">CA</cx:pt>
          <cx:pt idx="676">CA</cx:pt>
          <cx:pt idx="677">CA</cx:pt>
          <cx:pt idx="678">CA</cx:pt>
          <cx:pt idx="679">CA</cx:pt>
          <cx:pt idx="680">CA</cx:pt>
          <cx:pt idx="681">CA</cx:pt>
          <cx:pt idx="682">CA</cx:pt>
          <cx:pt idx="683">CA</cx:pt>
          <cx:pt idx="684">CA</cx:pt>
          <cx:pt idx="685">CA</cx:pt>
          <cx:pt idx="686">CA</cx:pt>
          <cx:pt idx="687">CA</cx:pt>
          <cx:pt idx="688">CA</cx:pt>
          <cx:pt idx="689">CA</cx:pt>
          <cx:pt idx="690">CA</cx:pt>
          <cx:pt idx="691">CA</cx:pt>
          <cx:pt idx="692">CA</cx:pt>
          <cx:pt idx="693">CA</cx:pt>
          <cx:pt idx="694">CA</cx:pt>
          <cx:pt idx="695">CA</cx:pt>
          <cx:pt idx="696">CA</cx:pt>
          <cx:pt idx="697">CA</cx:pt>
          <cx:pt idx="698">CA</cx:pt>
          <cx:pt idx="699">CA</cx:pt>
          <cx:pt idx="700">CA</cx:pt>
          <cx:pt idx="701">CA</cx:pt>
          <cx:pt idx="702">CA</cx:pt>
          <cx:pt idx="703">CA</cx:pt>
          <cx:pt idx="704">CA</cx:pt>
          <cx:pt idx="705">CA</cx:pt>
          <cx:pt idx="706">CA</cx:pt>
          <cx:pt idx="707">CA</cx:pt>
          <cx:pt idx="708">CA</cx:pt>
          <cx:pt idx="709">CA</cx:pt>
          <cx:pt idx="710">CA</cx:pt>
          <cx:pt idx="711">CA</cx:pt>
          <cx:pt idx="712">CA</cx:pt>
          <cx:pt idx="713">CA</cx:pt>
          <cx:pt idx="714">CA</cx:pt>
          <cx:pt idx="715">CA</cx:pt>
          <cx:pt idx="716">CA</cx:pt>
          <cx:pt idx="717">CA</cx:pt>
          <cx:pt idx="718">CA</cx:pt>
          <cx:pt idx="719">CA</cx:pt>
          <cx:pt idx="720">CA</cx:pt>
          <cx:pt idx="721">CA</cx:pt>
          <cx:pt idx="722">CA</cx:pt>
          <cx:pt idx="723">CA</cx:pt>
          <cx:pt idx="724">CA</cx:pt>
          <cx:pt idx="725">CA</cx:pt>
          <cx:pt idx="726">CA</cx:pt>
          <cx:pt idx="727">CA</cx:pt>
          <cx:pt idx="728">CA</cx:pt>
          <cx:pt idx="729">CA</cx:pt>
          <cx:pt idx="730">CA</cx:pt>
          <cx:pt idx="731">CA</cx:pt>
          <cx:pt idx="732">CA</cx:pt>
          <cx:pt idx="733">CA</cx:pt>
          <cx:pt idx="734">CA</cx:pt>
          <cx:pt idx="735">CA</cx:pt>
          <cx:pt idx="736">CA</cx:pt>
          <cx:pt idx="737">CA</cx:pt>
          <cx:pt idx="738">CA</cx:pt>
          <cx:pt idx="739">CA</cx:pt>
          <cx:pt idx="740">CA</cx:pt>
          <cx:pt idx="741">CA</cx:pt>
          <cx:pt idx="742">CA</cx:pt>
          <cx:pt idx="743">CA</cx:pt>
          <cx:pt idx="744">CA</cx:pt>
          <cx:pt idx="745">CA</cx:pt>
          <cx:pt idx="746">CA</cx:pt>
          <cx:pt idx="747">CA</cx:pt>
          <cx:pt idx="748">CA</cx:pt>
          <cx:pt idx="749">CA</cx:pt>
          <cx:pt idx="750">CA</cx:pt>
          <cx:pt idx="751">CA</cx:pt>
          <cx:pt idx="752">CA</cx:pt>
          <cx:pt idx="753">CA</cx:pt>
          <cx:pt idx="754">CA</cx:pt>
          <cx:pt idx="755">CA</cx:pt>
          <cx:pt idx="756">CA</cx:pt>
          <cx:pt idx="757">CA</cx:pt>
          <cx:pt idx="758">CA</cx:pt>
          <cx:pt idx="759">CA</cx:pt>
          <cx:pt idx="760">CA</cx:pt>
          <cx:pt idx="761">CA</cx:pt>
          <cx:pt idx="762">CA</cx:pt>
          <cx:pt idx="763">CA</cx:pt>
          <cx:pt idx="764">CA</cx:pt>
          <cx:pt idx="765">CA</cx:pt>
          <cx:pt idx="766">CA</cx:pt>
          <cx:pt idx="767">CA</cx:pt>
          <cx:pt idx="768">CA</cx:pt>
          <cx:pt idx="769">CA</cx:pt>
          <cx:pt idx="770">CA</cx:pt>
          <cx:pt idx="771">CA</cx:pt>
          <cx:pt idx="772">CA</cx:pt>
          <cx:pt idx="773">CA</cx:pt>
          <cx:pt idx="774">CA</cx:pt>
          <cx:pt idx="775">CA</cx:pt>
          <cx:pt idx="776">CA</cx:pt>
          <cx:pt idx="777">CA</cx:pt>
          <cx:pt idx="778">CA</cx:pt>
          <cx:pt idx="779">CA</cx:pt>
          <cx:pt idx="780">CA</cx:pt>
          <cx:pt idx="781">CA</cx:pt>
          <cx:pt idx="782">CA</cx:pt>
          <cx:pt idx="783">CA</cx:pt>
          <cx:pt idx="784">CA</cx:pt>
          <cx:pt idx="785">CA</cx:pt>
          <cx:pt idx="786">CA</cx:pt>
          <cx:pt idx="787">CA</cx:pt>
          <cx:pt idx="788">CA</cx:pt>
          <cx:pt idx="789">CA</cx:pt>
          <cx:pt idx="790">CA</cx:pt>
          <cx:pt idx="791">CA</cx:pt>
          <cx:pt idx="792">CA</cx:pt>
          <cx:pt idx="793">CA</cx:pt>
          <cx:pt idx="794">CA</cx:pt>
          <cx:pt idx="795">CA</cx:pt>
          <cx:pt idx="796">CA</cx:pt>
          <cx:pt idx="797">CA</cx:pt>
          <cx:pt idx="798">CA</cx:pt>
          <cx:pt idx="799">CA</cx:pt>
          <cx:pt idx="800">CA</cx:pt>
          <cx:pt idx="801">CA</cx:pt>
          <cx:pt idx="802">CA</cx:pt>
          <cx:pt idx="803">CA</cx:pt>
          <cx:pt idx="804">CA</cx:pt>
          <cx:pt idx="805">CA</cx:pt>
          <cx:pt idx="806">CA</cx:pt>
          <cx:pt idx="807">CA</cx:pt>
          <cx:pt idx="808">CA</cx:pt>
          <cx:pt idx="809">CA</cx:pt>
          <cx:pt idx="810">CA</cx:pt>
          <cx:pt idx="811">CA</cx:pt>
          <cx:pt idx="812">CA</cx:pt>
          <cx:pt idx="813">CA</cx:pt>
          <cx:pt idx="814">CA</cx:pt>
          <cx:pt idx="815">CA</cx:pt>
          <cx:pt idx="816">CA</cx:pt>
          <cx:pt idx="817">CA</cx:pt>
          <cx:pt idx="818">CA</cx:pt>
          <cx:pt idx="819">CA</cx:pt>
          <cx:pt idx="820">CA</cx:pt>
          <cx:pt idx="821">CA</cx:pt>
          <cx:pt idx="822">CA</cx:pt>
          <cx:pt idx="823">CA</cx:pt>
          <cx:pt idx="824">CA</cx:pt>
          <cx:pt idx="825">CA</cx:pt>
          <cx:pt idx="826">CA</cx:pt>
          <cx:pt idx="827">CA</cx:pt>
          <cx:pt idx="828">CA</cx:pt>
          <cx:pt idx="829">CA</cx:pt>
          <cx:pt idx="830">CA</cx:pt>
          <cx:pt idx="831">CA</cx:pt>
          <cx:pt idx="832">CA</cx:pt>
          <cx:pt idx="833">CA</cx:pt>
          <cx:pt idx="834">CA</cx:pt>
          <cx:pt idx="835">CA</cx:pt>
          <cx:pt idx="836">CA</cx:pt>
          <cx:pt idx="837">CA</cx:pt>
          <cx:pt idx="838">CA</cx:pt>
          <cx:pt idx="839">CA</cx:pt>
          <cx:pt idx="840">CA</cx:pt>
          <cx:pt idx="841">CA</cx:pt>
          <cx:pt idx="842">CA</cx:pt>
          <cx:pt idx="843">CA</cx:pt>
          <cx:pt idx="844">CA</cx:pt>
          <cx:pt idx="845">CA</cx:pt>
          <cx:pt idx="846">CA</cx:pt>
          <cx:pt idx="847">CA</cx:pt>
          <cx:pt idx="848">CA</cx:pt>
          <cx:pt idx="849">CA</cx:pt>
          <cx:pt idx="850">CA</cx:pt>
          <cx:pt idx="851">CA</cx:pt>
          <cx:pt idx="852">CA</cx:pt>
          <cx:pt idx="853">CA</cx:pt>
          <cx:pt idx="854">CA</cx:pt>
          <cx:pt idx="855">CA</cx:pt>
          <cx:pt idx="856">CA</cx:pt>
          <cx:pt idx="857">CA</cx:pt>
          <cx:pt idx="858">CA</cx:pt>
          <cx:pt idx="859">CA</cx:pt>
          <cx:pt idx="860">CA</cx:pt>
          <cx:pt idx="861">CA</cx:pt>
          <cx:pt idx="862">CA</cx:pt>
          <cx:pt idx="863">CA</cx:pt>
          <cx:pt idx="864">CA</cx:pt>
          <cx:pt idx="865">CA</cx:pt>
          <cx:pt idx="866">CA</cx:pt>
          <cx:pt idx="867">CA</cx:pt>
          <cx:pt idx="868">CA</cx:pt>
          <cx:pt idx="869">CA</cx:pt>
          <cx:pt idx="870">CA</cx:pt>
          <cx:pt idx="871">CA</cx:pt>
          <cx:pt idx="872">CA</cx:pt>
          <cx:pt idx="873">CA</cx:pt>
          <cx:pt idx="874">CA</cx:pt>
          <cx:pt idx="875">CA</cx:pt>
          <cx:pt idx="876">CA</cx:pt>
          <cx:pt idx="877">CA</cx:pt>
          <cx:pt idx="878">CA</cx:pt>
          <cx:pt idx="879">CA</cx:pt>
          <cx:pt idx="880">CA</cx:pt>
          <cx:pt idx="881">CA</cx:pt>
          <cx:pt idx="882">CA</cx:pt>
          <cx:pt idx="883">CA</cx:pt>
          <cx:pt idx="884">CA</cx:pt>
          <cx:pt idx="885">CA</cx:pt>
          <cx:pt idx="886">CA</cx:pt>
          <cx:pt idx="887">CA</cx:pt>
          <cx:pt idx="888">CA</cx:pt>
          <cx:pt idx="889">CA</cx:pt>
          <cx:pt idx="890">CA</cx:pt>
          <cx:pt idx="891">CA</cx:pt>
          <cx:pt idx="892">CA</cx:pt>
          <cx:pt idx="893">CA</cx:pt>
          <cx:pt idx="894">CA</cx:pt>
          <cx:pt idx="895">CA</cx:pt>
          <cx:pt idx="896">CA</cx:pt>
          <cx:pt idx="897">CA</cx:pt>
          <cx:pt idx="898">CA</cx:pt>
          <cx:pt idx="899">CA</cx:pt>
          <cx:pt idx="900">CA</cx:pt>
          <cx:pt idx="901">CA</cx:pt>
          <cx:pt idx="902">CA</cx:pt>
          <cx:pt idx="903">CA</cx:pt>
          <cx:pt idx="904">CA</cx:pt>
          <cx:pt idx="905">CA</cx:pt>
          <cx:pt idx="906">CA</cx:pt>
          <cx:pt idx="907">CA</cx:pt>
          <cx:pt idx="908">CA</cx:pt>
          <cx:pt idx="909">CA</cx:pt>
          <cx:pt idx="910">CA</cx:pt>
          <cx:pt idx="911">CA</cx:pt>
          <cx:pt idx="912">CA</cx:pt>
          <cx:pt idx="913">CA</cx:pt>
          <cx:pt idx="914">CA</cx:pt>
          <cx:pt idx="915">CA</cx:pt>
          <cx:pt idx="916">CA</cx:pt>
          <cx:pt idx="917">CA</cx:pt>
          <cx:pt idx="918">CA</cx:pt>
          <cx:pt idx="919">CA</cx:pt>
          <cx:pt idx="920">CA</cx:pt>
          <cx:pt idx="921">CA</cx:pt>
          <cx:pt idx="922">CA</cx:pt>
          <cx:pt idx="923">CA</cx:pt>
          <cx:pt idx="924">CA</cx:pt>
          <cx:pt idx="925">CA</cx:pt>
          <cx:pt idx="926">CA</cx:pt>
          <cx:pt idx="927">CA</cx:pt>
          <cx:pt idx="928">CA</cx:pt>
          <cx:pt idx="929">CA</cx:pt>
          <cx:pt idx="930">CA</cx:pt>
          <cx:pt idx="931">CA</cx:pt>
          <cx:pt idx="932">CA</cx:pt>
          <cx:pt idx="933">CA</cx:pt>
          <cx:pt idx="934">CA</cx:pt>
          <cx:pt idx="935">CA</cx:pt>
          <cx:pt idx="936">CA</cx:pt>
          <cx:pt idx="937">CA</cx:pt>
          <cx:pt idx="938">CA</cx:pt>
          <cx:pt idx="939">CA</cx:pt>
          <cx:pt idx="940">CA</cx:pt>
          <cx:pt idx="941">CA</cx:pt>
          <cx:pt idx="942">CA</cx:pt>
          <cx:pt idx="943">CA</cx:pt>
          <cx:pt idx="944">CA</cx:pt>
          <cx:pt idx="945">CA</cx:pt>
          <cx:pt idx="946">CA</cx:pt>
          <cx:pt idx="947">CA</cx:pt>
          <cx:pt idx="948">CA</cx:pt>
          <cx:pt idx="949">CA</cx:pt>
          <cx:pt idx="950">CA</cx:pt>
          <cx:pt idx="951">CA</cx:pt>
          <cx:pt idx="952">CA</cx:pt>
          <cx:pt idx="953">CA</cx:pt>
          <cx:pt idx="954">CA</cx:pt>
          <cx:pt idx="955">CA</cx:pt>
          <cx:pt idx="956">CA</cx:pt>
          <cx:pt idx="957">CA</cx:pt>
          <cx:pt idx="958">CA</cx:pt>
          <cx:pt idx="959">CA</cx:pt>
          <cx:pt idx="960">CA</cx:pt>
          <cx:pt idx="961">CA</cx:pt>
          <cx:pt idx="962">CA</cx:pt>
          <cx:pt idx="963">CA</cx:pt>
          <cx:pt idx="964">CA</cx:pt>
          <cx:pt idx="965">CA</cx:pt>
          <cx:pt idx="966">CA</cx:pt>
          <cx:pt idx="967">CA</cx:pt>
          <cx:pt idx="968">CA</cx:pt>
          <cx:pt idx="969">CA</cx:pt>
          <cx:pt idx="970">CA</cx:pt>
          <cx:pt idx="971">CA</cx:pt>
          <cx:pt idx="972">CA</cx:pt>
          <cx:pt idx="973">CA</cx:pt>
          <cx:pt idx="974">CA</cx:pt>
          <cx:pt idx="975">CA</cx:pt>
          <cx:pt idx="976">CA</cx:pt>
          <cx:pt idx="977">CA</cx:pt>
          <cx:pt idx="978">CA</cx:pt>
          <cx:pt idx="979">CA</cx:pt>
          <cx:pt idx="980">CA</cx:pt>
          <cx:pt idx="981">CA</cx:pt>
          <cx:pt idx="982">CA</cx:pt>
          <cx:pt idx="983">CA</cx:pt>
          <cx:pt idx="984">CA</cx:pt>
          <cx:pt idx="985">CA</cx:pt>
          <cx:pt idx="986">CA</cx:pt>
          <cx:pt idx="987">CA</cx:pt>
          <cx:pt idx="988">CA</cx:pt>
          <cx:pt idx="989">CA</cx:pt>
          <cx:pt idx="990">CA</cx:pt>
          <cx:pt idx="991">CA</cx:pt>
          <cx:pt idx="992">CA</cx:pt>
          <cx:pt idx="993">CA</cx:pt>
          <cx:pt idx="994">CA</cx:pt>
          <cx:pt idx="995">CA</cx:pt>
          <cx:pt idx="996">CA</cx:pt>
          <cx:pt idx="997">CA</cx:pt>
          <cx:pt idx="998">CA</cx:pt>
          <cx:pt idx="999">CA</cx:pt>
          <cx:pt idx="1000">CA</cx:pt>
          <cx:pt idx="1001">CA</cx:pt>
          <cx:pt idx="1002">CA</cx:pt>
          <cx:pt idx="1003">CA</cx:pt>
          <cx:pt idx="1004">CA</cx:pt>
          <cx:pt idx="1005">CA</cx:pt>
          <cx:pt idx="1006">CA</cx:pt>
          <cx:pt idx="1007">CA</cx:pt>
          <cx:pt idx="1008">CA</cx:pt>
          <cx:pt idx="1009">CA</cx:pt>
          <cx:pt idx="1010">CA</cx:pt>
          <cx:pt idx="1011">CA</cx:pt>
          <cx:pt idx="1012">CA</cx:pt>
          <cx:pt idx="1013">CA</cx:pt>
          <cx:pt idx="1014">CA</cx:pt>
          <cx:pt idx="1015">CA</cx:pt>
          <cx:pt idx="1016">CA</cx:pt>
          <cx:pt idx="1017">CA</cx:pt>
          <cx:pt idx="1018">CA</cx:pt>
          <cx:pt idx="1019">CA</cx:pt>
          <cx:pt idx="1020">CA</cx:pt>
          <cx:pt idx="1021">CA</cx:pt>
          <cx:pt idx="1022">CA</cx:pt>
          <cx:pt idx="1023">CA</cx:pt>
          <cx:pt idx="1024">CA</cx:pt>
          <cx:pt idx="1025">CA</cx:pt>
          <cx:pt idx="1026">CA</cx:pt>
          <cx:pt idx="1027">CA</cx:pt>
          <cx:pt idx="1028">CA</cx:pt>
          <cx:pt idx="1029">CA</cx:pt>
          <cx:pt idx="1030">CA</cx:pt>
          <cx:pt idx="1031">CA</cx:pt>
          <cx:pt idx="1032">CA</cx:pt>
          <cx:pt idx="1033">CA</cx:pt>
          <cx:pt idx="1034">CA</cx:pt>
          <cx:pt idx="1035">CA</cx:pt>
          <cx:pt idx="1036">CA</cx:pt>
          <cx:pt idx="1037">CA</cx:pt>
          <cx:pt idx="1038">CA</cx:pt>
          <cx:pt idx="1039">CA</cx:pt>
          <cx:pt idx="1040">CA</cx:pt>
          <cx:pt idx="1041">CA</cx:pt>
          <cx:pt idx="1042">CA</cx:pt>
          <cx:pt idx="1043">CA</cx:pt>
          <cx:pt idx="1044">CA</cx:pt>
          <cx:pt idx="1045">CA</cx:pt>
          <cx:pt idx="1046">CA</cx:pt>
          <cx:pt idx="1047">CA</cx:pt>
          <cx:pt idx="1048">CA</cx:pt>
          <cx:pt idx="1049">CA</cx:pt>
          <cx:pt idx="1050">CA</cx:pt>
          <cx:pt idx="1051">CA</cx:pt>
          <cx:pt idx="1052">CA</cx:pt>
          <cx:pt idx="1053">CA</cx:pt>
          <cx:pt idx="1054">CA</cx:pt>
          <cx:pt idx="1055">CA</cx:pt>
          <cx:pt idx="1056">CA</cx:pt>
          <cx:pt idx="1057">CA</cx:pt>
          <cx:pt idx="1058">CA</cx:pt>
          <cx:pt idx="1059">CA</cx:pt>
          <cx:pt idx="1060">CA</cx:pt>
          <cx:pt idx="1061">CA</cx:pt>
          <cx:pt idx="1062">CA</cx:pt>
          <cx:pt idx="1063">CA</cx:pt>
          <cx:pt idx="1064">CA</cx:pt>
          <cx:pt idx="1065">CA</cx:pt>
          <cx:pt idx="1066">CA</cx:pt>
          <cx:pt idx="1067">CA</cx:pt>
          <cx:pt idx="1068">CA</cx:pt>
          <cx:pt idx="1069">CA</cx:pt>
          <cx:pt idx="1070">CA</cx:pt>
          <cx:pt idx="1071">CA</cx:pt>
          <cx:pt idx="1072">CA</cx:pt>
          <cx:pt idx="1073">CA</cx:pt>
          <cx:pt idx="1074">CA</cx:pt>
          <cx:pt idx="1075">CA</cx:pt>
          <cx:pt idx="1076">CA</cx:pt>
          <cx:pt idx="1077">CA</cx:pt>
          <cx:pt idx="1078">CA</cx:pt>
          <cx:pt idx="1079">CA</cx:pt>
          <cx:pt idx="1080">CA</cx:pt>
          <cx:pt idx="1081">CA</cx:pt>
          <cx:pt idx="1082">CA</cx:pt>
          <cx:pt idx="1083">CA</cx:pt>
          <cx:pt idx="1084">CA</cx:pt>
          <cx:pt idx="1085">CA</cx:pt>
          <cx:pt idx="1086">CA</cx:pt>
          <cx:pt idx="1087">CA</cx:pt>
          <cx:pt idx="1088">CA</cx:pt>
          <cx:pt idx="1089">CA</cx:pt>
          <cx:pt idx="1090">CA</cx:pt>
          <cx:pt idx="1091">CA</cx:pt>
          <cx:pt idx="1092">CA</cx:pt>
          <cx:pt idx="1093">CA</cx:pt>
          <cx:pt idx="1094">CA</cx:pt>
          <cx:pt idx="1095">CA</cx:pt>
          <cx:pt idx="1096">CA</cx:pt>
          <cx:pt idx="1097">CA</cx:pt>
          <cx:pt idx="1098">CA</cx:pt>
          <cx:pt idx="1099">CA</cx:pt>
          <cx:pt idx="1100">CA</cx:pt>
          <cx:pt idx="1101">CA</cx:pt>
          <cx:pt idx="1102">CA</cx:pt>
          <cx:pt idx="1103">CA</cx:pt>
          <cx:pt idx="1104">CA</cx:pt>
          <cx:pt idx="1105">CA</cx:pt>
          <cx:pt idx="1106">CA</cx:pt>
          <cx:pt idx="1107">CA</cx:pt>
          <cx:pt idx="1108">CA</cx:pt>
          <cx:pt idx="1109">CA</cx:pt>
          <cx:pt idx="1110">CA</cx:pt>
          <cx:pt idx="1111">CA</cx:pt>
          <cx:pt idx="1112">CA</cx:pt>
          <cx:pt idx="1113">CA</cx:pt>
          <cx:pt idx="1114">CA</cx:pt>
          <cx:pt idx="1115">CA</cx:pt>
          <cx:pt idx="1116">CA</cx:pt>
          <cx:pt idx="1117">CA</cx:pt>
          <cx:pt idx="1118">CA</cx:pt>
          <cx:pt idx="1119">CA</cx:pt>
          <cx:pt idx="1120">CA</cx:pt>
          <cx:pt idx="1121">CA</cx:pt>
          <cx:pt idx="1122">CA</cx:pt>
          <cx:pt idx="1123">CA</cx:pt>
          <cx:pt idx="1124">CA</cx:pt>
          <cx:pt idx="1125">CA</cx:pt>
          <cx:pt idx="1126">CA</cx:pt>
          <cx:pt idx="1127">CA</cx:pt>
          <cx:pt idx="1128">CA</cx:pt>
          <cx:pt idx="1129">CA</cx:pt>
          <cx:pt idx="1130">CO</cx:pt>
          <cx:pt idx="1131">CO</cx:pt>
          <cx:pt idx="1132">CO</cx:pt>
          <cx:pt idx="1133">CO</cx:pt>
          <cx:pt idx="1134">CO</cx:pt>
          <cx:pt idx="1135">CO</cx:pt>
          <cx:pt idx="1136">CO</cx:pt>
          <cx:pt idx="1137">CO</cx:pt>
          <cx:pt idx="1138">CO</cx:pt>
          <cx:pt idx="1139">CO</cx:pt>
          <cx:pt idx="1140">CO</cx:pt>
          <cx:pt idx="1141">CO</cx:pt>
          <cx:pt idx="1142">CO</cx:pt>
          <cx:pt idx="1143">CO</cx:pt>
          <cx:pt idx="1144">CO</cx:pt>
          <cx:pt idx="1145">CO</cx:pt>
          <cx:pt idx="1146">CO</cx:pt>
          <cx:pt idx="1147">CO</cx:pt>
          <cx:pt idx="1148">CO</cx:pt>
          <cx:pt idx="1149">CO</cx:pt>
          <cx:pt idx="1150">CO</cx:pt>
          <cx:pt idx="1151">CO</cx:pt>
          <cx:pt idx="1152">CO</cx:pt>
          <cx:pt idx="1153">CO</cx:pt>
          <cx:pt idx="1154">CO</cx:pt>
          <cx:pt idx="1155">CO</cx:pt>
          <cx:pt idx="1156">CO</cx:pt>
          <cx:pt idx="1157">CO</cx:pt>
          <cx:pt idx="1158">CO</cx:pt>
          <cx:pt idx="1159">CO</cx:pt>
          <cx:pt idx="1160">CO</cx:pt>
          <cx:pt idx="1161">CO</cx:pt>
          <cx:pt idx="1162">CO</cx:pt>
          <cx:pt idx="1163">CO</cx:pt>
          <cx:pt idx="1164">CO</cx:pt>
          <cx:pt idx="1165">CO</cx:pt>
          <cx:pt idx="1166">CO</cx:pt>
          <cx:pt idx="1167">CO</cx:pt>
          <cx:pt idx="1168">CO</cx:pt>
          <cx:pt idx="1169">CO</cx:pt>
          <cx:pt idx="1170">CO</cx:pt>
          <cx:pt idx="1171">CO</cx:pt>
          <cx:pt idx="1172">CO</cx:pt>
          <cx:pt idx="1173">CO</cx:pt>
          <cx:pt idx="1174">CO</cx:pt>
          <cx:pt idx="1175">CO</cx:pt>
          <cx:pt idx="1176">CO</cx:pt>
          <cx:pt idx="1177">CO</cx:pt>
          <cx:pt idx="1178">CO</cx:pt>
          <cx:pt idx="1179">CO</cx:pt>
          <cx:pt idx="1180">CO</cx:pt>
          <cx:pt idx="1181">CO</cx:pt>
          <cx:pt idx="1182">CO</cx:pt>
          <cx:pt idx="1183">CO</cx:pt>
          <cx:pt idx="1184">CO</cx:pt>
          <cx:pt idx="1185">CO</cx:pt>
          <cx:pt idx="1186">CO</cx:pt>
          <cx:pt idx="1187">CO</cx:pt>
          <cx:pt idx="1188">CO</cx:pt>
          <cx:pt idx="1189">CO</cx:pt>
          <cx:pt idx="1190">CO</cx:pt>
          <cx:pt idx="1191">CO</cx:pt>
          <cx:pt idx="1192">CO</cx:pt>
          <cx:pt idx="1193">CO</cx:pt>
          <cx:pt idx="1194">CO</cx:pt>
          <cx:pt idx="1195">CO</cx:pt>
          <cx:pt idx="1196">CO</cx:pt>
          <cx:pt idx="1197">CO</cx:pt>
          <cx:pt idx="1198">CO</cx:pt>
          <cx:pt idx="1199">CO</cx:pt>
          <cx:pt idx="1200">CO</cx:pt>
          <cx:pt idx="1201">CO</cx:pt>
          <cx:pt idx="1202">CO</cx:pt>
          <cx:pt idx="1203">CO</cx:pt>
          <cx:pt idx="1204">CO</cx:pt>
          <cx:pt idx="1205">CO</cx:pt>
          <cx:pt idx="1206">CO</cx:pt>
          <cx:pt idx="1207">CO</cx:pt>
          <cx:pt idx="1208">CO</cx:pt>
          <cx:pt idx="1209">CO</cx:pt>
          <cx:pt idx="1210">CO</cx:pt>
          <cx:pt idx="1211">CO</cx:pt>
          <cx:pt idx="1212">CT</cx:pt>
          <cx:pt idx="1213">CT</cx:pt>
          <cx:pt idx="1214">CT</cx:pt>
          <cx:pt idx="1215">CT</cx:pt>
          <cx:pt idx="1216">CT</cx:pt>
          <cx:pt idx="1217">CT</cx:pt>
          <cx:pt idx="1218">CT</cx:pt>
          <cx:pt idx="1219">CT</cx:pt>
          <cx:pt idx="1220">CT</cx:pt>
          <cx:pt idx="1221">CT</cx:pt>
          <cx:pt idx="1222">CT</cx:pt>
          <cx:pt idx="1223">CT</cx:pt>
          <cx:pt idx="1224">CT</cx:pt>
          <cx:pt idx="1225">CT</cx:pt>
          <cx:pt idx="1226">CT</cx:pt>
          <cx:pt idx="1227">CT</cx:pt>
          <cx:pt idx="1228">CT</cx:pt>
          <cx:pt idx="1229">CT</cx:pt>
          <cx:pt idx="1230">CT</cx:pt>
          <cx:pt idx="1231">CT</cx:pt>
          <cx:pt idx="1232">CT</cx:pt>
          <cx:pt idx="1233">CT</cx:pt>
          <cx:pt idx="1234">CT</cx:pt>
          <cx:pt idx="1235">CT</cx:pt>
          <cx:pt idx="1236">CT</cx:pt>
          <cx:pt idx="1237">CT</cx:pt>
          <cx:pt idx="1238">CT</cx:pt>
          <cx:pt idx="1239">CT</cx:pt>
          <cx:pt idx="1240">CT</cx:pt>
          <cx:pt idx="1241">CT</cx:pt>
          <cx:pt idx="1242">CT</cx:pt>
          <cx:pt idx="1243">CT</cx:pt>
          <cx:pt idx="1244">CT</cx:pt>
          <cx:pt idx="1245">CT</cx:pt>
          <cx:pt idx="1246">CT</cx:pt>
          <cx:pt idx="1247">CT</cx:pt>
          <cx:pt idx="1248">CT</cx:pt>
          <cx:pt idx="1249">CT</cx:pt>
          <cx:pt idx="1250">CT</cx:pt>
          <cx:pt idx="1251">CT</cx:pt>
          <cx:pt idx="1252">CT</cx:pt>
          <cx:pt idx="1253">CT</cx:pt>
          <cx:pt idx="1254">CT</cx:pt>
          <cx:pt idx="1255">CT</cx:pt>
          <cx:pt idx="1256">CT</cx:pt>
          <cx:pt idx="1257">CT</cx:pt>
          <cx:pt idx="1258">CT</cx:pt>
          <cx:pt idx="1259">CT</cx:pt>
          <cx:pt idx="1260">CT</cx:pt>
          <cx:pt idx="1261">CT</cx:pt>
          <cx:pt idx="1262">CT</cx:pt>
          <cx:pt idx="1263">CT</cx:pt>
          <cx:pt idx="1264">CT</cx:pt>
          <cx:pt idx="1265">DC</cx:pt>
          <cx:pt idx="1266">DC</cx:pt>
          <cx:pt idx="1267">DC</cx:pt>
          <cx:pt idx="1268">DC</cx:pt>
          <cx:pt idx="1269">DC</cx:pt>
          <cx:pt idx="1270">DC</cx:pt>
          <cx:pt idx="1271">DC</cx:pt>
          <cx:pt idx="1272">DC</cx:pt>
          <cx:pt idx="1273">DC</cx:pt>
          <cx:pt idx="1274">DC</cx:pt>
          <cx:pt idx="1275">DC</cx:pt>
          <cx:pt idx="1276">DC</cx:pt>
          <cx:pt idx="1277">DC</cx:pt>
          <cx:pt idx="1278">DC</cx:pt>
          <cx:pt idx="1279">DC</cx:pt>
          <cx:pt idx="1280">DC</cx:pt>
          <cx:pt idx="1281">DC</cx:pt>
          <cx:pt idx="1282">DC</cx:pt>
          <cx:pt idx="1283">DC</cx:pt>
          <cx:pt idx="1284">DC</cx:pt>
          <cx:pt idx="1285">DC</cx:pt>
          <cx:pt idx="1286">DC</cx:pt>
          <cx:pt idx="1287">DE</cx:pt>
          <cx:pt idx="1288">DE</cx:pt>
          <cx:pt idx="1289">DE</cx:pt>
          <cx:pt idx="1290">DE</cx:pt>
          <cx:pt idx="1291">DE</cx:pt>
          <cx:pt idx="1292">DE</cx:pt>
          <cx:pt idx="1293">DE</cx:pt>
          <cx:pt idx="1294">DE</cx:pt>
          <cx:pt idx="1295">DE</cx:pt>
          <cx:pt idx="1296">DE</cx:pt>
          <cx:pt idx="1297">DE</cx:pt>
          <cx:pt idx="1298">DE</cx:pt>
          <cx:pt idx="1299">DE</cx:pt>
          <cx:pt idx="1300">DE</cx:pt>
          <cx:pt idx="1301">DE</cx:pt>
          <cx:pt idx="1302">DE</cx:pt>
          <cx:pt idx="1303">DE</cx:pt>
          <cx:pt idx="1304">DE</cx:pt>
          <cx:pt idx="1305">DE</cx:pt>
          <cx:pt idx="1306">DE</cx:pt>
          <cx:pt idx="1307">DE</cx:pt>
          <cx:pt idx="1308">DE</cx:pt>
          <cx:pt idx="1309">DE</cx:pt>
          <cx:pt idx="1310">DE</cx:pt>
          <cx:pt idx="1311">DE</cx:pt>
          <cx:pt idx="1312">DE</cx:pt>
          <cx:pt idx="1313">DE</cx:pt>
          <cx:pt idx="1314">DE</cx:pt>
          <cx:pt idx="1315">DE</cx:pt>
          <cx:pt idx="1316">DE</cx:pt>
          <cx:pt idx="1317">DE</cx:pt>
          <cx:pt idx="1318">DE</cx:pt>
          <cx:pt idx="1319">DE</cx:pt>
          <cx:pt idx="1320">DE</cx:pt>
          <cx:pt idx="1321">FL</cx:pt>
          <cx:pt idx="1322">FL</cx:pt>
          <cx:pt idx="1323">FL</cx:pt>
          <cx:pt idx="1324">FL</cx:pt>
          <cx:pt idx="1325">FL</cx:pt>
          <cx:pt idx="1326">FL</cx:pt>
          <cx:pt idx="1327">FL</cx:pt>
          <cx:pt idx="1328">FL</cx:pt>
          <cx:pt idx="1329">FL</cx:pt>
          <cx:pt idx="1330">FL</cx:pt>
          <cx:pt idx="1331">FL</cx:pt>
          <cx:pt idx="1332">FL</cx:pt>
          <cx:pt idx="1333">FL</cx:pt>
          <cx:pt idx="1334">FL</cx:pt>
          <cx:pt idx="1335">FL</cx:pt>
          <cx:pt idx="1336">FL</cx:pt>
          <cx:pt idx="1337">FL</cx:pt>
          <cx:pt idx="1338">FL</cx:pt>
          <cx:pt idx="1339">FL</cx:pt>
          <cx:pt idx="1340">FL</cx:pt>
          <cx:pt idx="1341">FL</cx:pt>
          <cx:pt idx="1342">FL</cx:pt>
          <cx:pt idx="1343">FL</cx:pt>
          <cx:pt idx="1344">FL</cx:pt>
          <cx:pt idx="1345">FL</cx:pt>
          <cx:pt idx="1346">FL</cx:pt>
          <cx:pt idx="1347">FL</cx:pt>
          <cx:pt idx="1348">FL</cx:pt>
          <cx:pt idx="1349">FL</cx:pt>
          <cx:pt idx="1350">FL</cx:pt>
          <cx:pt idx="1351">FL</cx:pt>
          <cx:pt idx="1352">FL</cx:pt>
          <cx:pt idx="1353">FL</cx:pt>
          <cx:pt idx="1354">FL</cx:pt>
          <cx:pt idx="1355">FL</cx:pt>
          <cx:pt idx="1356">FL</cx:pt>
          <cx:pt idx="1357">FL</cx:pt>
          <cx:pt idx="1358">FL</cx:pt>
          <cx:pt idx="1359">FL</cx:pt>
          <cx:pt idx="1360">FL</cx:pt>
          <cx:pt idx="1361">FL</cx:pt>
          <cx:pt idx="1362">FL</cx:pt>
          <cx:pt idx="1363">FL</cx:pt>
          <cx:pt idx="1364">FL</cx:pt>
          <cx:pt idx="1365">FL</cx:pt>
          <cx:pt idx="1366">FL</cx:pt>
          <cx:pt idx="1367">FL</cx:pt>
          <cx:pt idx="1368">FL</cx:pt>
          <cx:pt idx="1369">FL</cx:pt>
          <cx:pt idx="1370">FL</cx:pt>
          <cx:pt idx="1371">FL</cx:pt>
          <cx:pt idx="1372">FL</cx:pt>
          <cx:pt idx="1373">FL</cx:pt>
          <cx:pt idx="1374">FL</cx:pt>
          <cx:pt idx="1375">FL</cx:pt>
          <cx:pt idx="1376">FL</cx:pt>
          <cx:pt idx="1377">FL</cx:pt>
          <cx:pt idx="1378">FL</cx:pt>
          <cx:pt idx="1379">FL</cx:pt>
          <cx:pt idx="1380">FL</cx:pt>
          <cx:pt idx="1381">FL</cx:pt>
          <cx:pt idx="1382">FL</cx:pt>
          <cx:pt idx="1383">FL</cx:pt>
          <cx:pt idx="1384">FL</cx:pt>
          <cx:pt idx="1385">FL</cx:pt>
          <cx:pt idx="1386">FL</cx:pt>
          <cx:pt idx="1387">FL</cx:pt>
          <cx:pt idx="1388">FL</cx:pt>
          <cx:pt idx="1389">FL</cx:pt>
          <cx:pt idx="1390">FL</cx:pt>
          <cx:pt idx="1391">FL</cx:pt>
          <cx:pt idx="1392">FL</cx:pt>
          <cx:pt idx="1393">FL</cx:pt>
          <cx:pt idx="1394">FL</cx:pt>
          <cx:pt idx="1395">FL</cx:pt>
          <cx:pt idx="1396">FL</cx:pt>
          <cx:pt idx="1397">FL</cx:pt>
          <cx:pt idx="1398">FL</cx:pt>
          <cx:pt idx="1399">FL</cx:pt>
          <cx:pt idx="1400">FL</cx:pt>
          <cx:pt idx="1401">FL</cx:pt>
          <cx:pt idx="1402">FL</cx:pt>
          <cx:pt idx="1403">FL</cx:pt>
          <cx:pt idx="1404">FL</cx:pt>
          <cx:pt idx="1405">FL</cx:pt>
          <cx:pt idx="1406">FL</cx:pt>
          <cx:pt idx="1407">FL</cx:pt>
          <cx:pt idx="1408">FL</cx:pt>
          <cx:pt idx="1409">FL</cx:pt>
          <cx:pt idx="1410">FL</cx:pt>
          <cx:pt idx="1411">FL</cx:pt>
          <cx:pt idx="1412">FL</cx:pt>
          <cx:pt idx="1413">FL</cx:pt>
          <cx:pt idx="1414">FL</cx:pt>
          <cx:pt idx="1415">FL</cx:pt>
          <cx:pt idx="1416">FL</cx:pt>
          <cx:pt idx="1417">FL</cx:pt>
          <cx:pt idx="1418">FL</cx:pt>
          <cx:pt idx="1419">FL</cx:pt>
          <cx:pt idx="1420">FL</cx:pt>
          <cx:pt idx="1421">FL</cx:pt>
          <cx:pt idx="1422">FL</cx:pt>
          <cx:pt idx="1423">FL</cx:pt>
          <cx:pt idx="1424">FL</cx:pt>
          <cx:pt idx="1425">FL</cx:pt>
          <cx:pt idx="1426">FL</cx:pt>
          <cx:pt idx="1427">FL</cx:pt>
          <cx:pt idx="1428">FL</cx:pt>
          <cx:pt idx="1429">FL</cx:pt>
          <cx:pt idx="1430">FL</cx:pt>
          <cx:pt idx="1431">FL</cx:pt>
          <cx:pt idx="1432">FL</cx:pt>
          <cx:pt idx="1433">FL</cx:pt>
          <cx:pt idx="1434">FL</cx:pt>
          <cx:pt idx="1435">FL</cx:pt>
          <cx:pt idx="1436">FL</cx:pt>
          <cx:pt idx="1437">FL</cx:pt>
          <cx:pt idx="1438">FL</cx:pt>
          <cx:pt idx="1439">FL</cx:pt>
          <cx:pt idx="1440">FL</cx:pt>
          <cx:pt idx="1441">FL</cx:pt>
          <cx:pt idx="1442">FL</cx:pt>
          <cx:pt idx="1443">FL</cx:pt>
          <cx:pt idx="1444">FL</cx:pt>
          <cx:pt idx="1445">FL</cx:pt>
          <cx:pt idx="1446">FL</cx:pt>
          <cx:pt idx="1447">FL</cx:pt>
          <cx:pt idx="1448">FL</cx:pt>
          <cx:pt idx="1449">FL</cx:pt>
          <cx:pt idx="1450">FL</cx:pt>
          <cx:pt idx="1451">FL</cx:pt>
          <cx:pt idx="1452">FL</cx:pt>
          <cx:pt idx="1453">FL</cx:pt>
          <cx:pt idx="1454">FL</cx:pt>
          <cx:pt idx="1455">FL</cx:pt>
          <cx:pt idx="1456">FL</cx:pt>
          <cx:pt idx="1457">FL</cx:pt>
          <cx:pt idx="1458">FL</cx:pt>
          <cx:pt idx="1459">FL</cx:pt>
          <cx:pt idx="1460">FL</cx:pt>
          <cx:pt idx="1461">FL</cx:pt>
          <cx:pt idx="1462">FL</cx:pt>
          <cx:pt idx="1463">FL</cx:pt>
          <cx:pt idx="1464">FL</cx:pt>
          <cx:pt idx="1465">FL</cx:pt>
          <cx:pt idx="1466">FL</cx:pt>
          <cx:pt idx="1467">FL</cx:pt>
          <cx:pt idx="1468">FL</cx:pt>
          <cx:pt idx="1469">FL</cx:pt>
          <cx:pt idx="1470">FL</cx:pt>
          <cx:pt idx="1471">FL</cx:pt>
          <cx:pt idx="1472">FL</cx:pt>
          <cx:pt idx="1473">FL</cx:pt>
          <cx:pt idx="1474">FL</cx:pt>
          <cx:pt idx="1475">FL</cx:pt>
          <cx:pt idx="1476">FL</cx:pt>
          <cx:pt idx="1477">FL</cx:pt>
          <cx:pt idx="1478">FL</cx:pt>
          <cx:pt idx="1479">FL</cx:pt>
          <cx:pt idx="1480">FL</cx:pt>
          <cx:pt idx="1481">FL</cx:pt>
          <cx:pt idx="1482">FL</cx:pt>
          <cx:pt idx="1483">FL</cx:pt>
          <cx:pt idx="1484">FL</cx:pt>
          <cx:pt idx="1485">FL</cx:pt>
          <cx:pt idx="1486">FL</cx:pt>
          <cx:pt idx="1487">FL</cx:pt>
          <cx:pt idx="1488">FL</cx:pt>
          <cx:pt idx="1489">FL</cx:pt>
          <cx:pt idx="1490">FL</cx:pt>
          <cx:pt idx="1491">FL</cx:pt>
          <cx:pt idx="1492">FL</cx:pt>
          <cx:pt idx="1493">FL</cx:pt>
          <cx:pt idx="1494">FL</cx:pt>
          <cx:pt idx="1495">FL</cx:pt>
          <cx:pt idx="1496">FL</cx:pt>
          <cx:pt idx="1497">FL</cx:pt>
          <cx:pt idx="1498">FL</cx:pt>
          <cx:pt idx="1499">FL</cx:pt>
          <cx:pt idx="1500">FL</cx:pt>
          <cx:pt idx="1501">FL</cx:pt>
          <cx:pt idx="1502">FL</cx:pt>
          <cx:pt idx="1503">FL</cx:pt>
          <cx:pt idx="1504">FL</cx:pt>
          <cx:pt idx="1505">FL</cx:pt>
          <cx:pt idx="1506">FL</cx:pt>
          <cx:pt idx="1507">FL</cx:pt>
          <cx:pt idx="1508">FL</cx:pt>
          <cx:pt idx="1509">FL</cx:pt>
          <cx:pt idx="1510">FL</cx:pt>
          <cx:pt idx="1511">FL</cx:pt>
          <cx:pt idx="1512">FL</cx:pt>
          <cx:pt idx="1513">FL</cx:pt>
          <cx:pt idx="1514">FL</cx:pt>
          <cx:pt idx="1515">FL</cx:pt>
          <cx:pt idx="1516">FL</cx:pt>
          <cx:pt idx="1517">FL</cx:pt>
          <cx:pt idx="1518">FL</cx:pt>
          <cx:pt idx="1519">FL</cx:pt>
          <cx:pt idx="1520">FL</cx:pt>
          <cx:pt idx="1521">FL</cx:pt>
          <cx:pt idx="1522">FL</cx:pt>
          <cx:pt idx="1523">FL</cx:pt>
          <cx:pt idx="1524">FL</cx:pt>
          <cx:pt idx="1525">FL</cx:pt>
          <cx:pt idx="1526">FL</cx:pt>
          <cx:pt idx="1527">FL</cx:pt>
          <cx:pt idx="1528">FL</cx:pt>
          <cx:pt idx="1529">FL</cx:pt>
          <cx:pt idx="1530">FL</cx:pt>
          <cx:pt idx="1531">FL</cx:pt>
          <cx:pt idx="1532">FL</cx:pt>
          <cx:pt idx="1533">FL</cx:pt>
          <cx:pt idx="1534">FL</cx:pt>
          <cx:pt idx="1535">FL</cx:pt>
          <cx:pt idx="1536">FL</cx:pt>
          <cx:pt idx="1537">FL</cx:pt>
          <cx:pt idx="1538">FL</cx:pt>
          <cx:pt idx="1539">FL</cx:pt>
          <cx:pt idx="1540">FL</cx:pt>
          <cx:pt idx="1541">FL</cx:pt>
          <cx:pt idx="1542">FL</cx:pt>
          <cx:pt idx="1543">FL</cx:pt>
          <cx:pt idx="1544">FL</cx:pt>
          <cx:pt idx="1545">FL</cx:pt>
          <cx:pt idx="1546">FL</cx:pt>
          <cx:pt idx="1547">FL</cx:pt>
          <cx:pt idx="1548">FL</cx:pt>
          <cx:pt idx="1549">FL</cx:pt>
          <cx:pt idx="1550">FL</cx:pt>
          <cx:pt idx="1551">FL</cx:pt>
          <cx:pt idx="1552">FL</cx:pt>
          <cx:pt idx="1553">FL</cx:pt>
          <cx:pt idx="1554">FL</cx:pt>
          <cx:pt idx="1555">FL</cx:pt>
          <cx:pt idx="1556">FL</cx:pt>
          <cx:pt idx="1557">FL</cx:pt>
          <cx:pt idx="1558">FL</cx:pt>
          <cx:pt idx="1559">FL</cx:pt>
          <cx:pt idx="1560">FL</cx:pt>
          <cx:pt idx="1561">FL</cx:pt>
          <cx:pt idx="1562">FL</cx:pt>
          <cx:pt idx="1563">FL</cx:pt>
          <cx:pt idx="1564">FL</cx:pt>
          <cx:pt idx="1565">FL</cx:pt>
          <cx:pt idx="1566">FL</cx:pt>
          <cx:pt idx="1567">FL</cx:pt>
          <cx:pt idx="1568">FL</cx:pt>
          <cx:pt idx="1569">FL</cx:pt>
          <cx:pt idx="1570">FL</cx:pt>
          <cx:pt idx="1571">FL</cx:pt>
          <cx:pt idx="1572">FL</cx:pt>
          <cx:pt idx="1573">FL</cx:pt>
          <cx:pt idx="1574">FL</cx:pt>
          <cx:pt idx="1575">FL</cx:pt>
          <cx:pt idx="1576">FL</cx:pt>
          <cx:pt idx="1577">FL</cx:pt>
          <cx:pt idx="1578">FL</cx:pt>
          <cx:pt idx="1579">FL</cx:pt>
          <cx:pt idx="1580">FL</cx:pt>
          <cx:pt idx="1581">FL</cx:pt>
          <cx:pt idx="1582">FL</cx:pt>
          <cx:pt idx="1583">FL</cx:pt>
          <cx:pt idx="1584">FL</cx:pt>
          <cx:pt idx="1585">FL</cx:pt>
          <cx:pt idx="1586">FL</cx:pt>
          <cx:pt idx="1587">FL</cx:pt>
          <cx:pt idx="1588">FL</cx:pt>
          <cx:pt idx="1589">FL</cx:pt>
          <cx:pt idx="1590">FL</cx:pt>
          <cx:pt idx="1591">FL</cx:pt>
          <cx:pt idx="1592">FL</cx:pt>
          <cx:pt idx="1593">FL</cx:pt>
          <cx:pt idx="1594">FL</cx:pt>
          <cx:pt idx="1595">FL</cx:pt>
          <cx:pt idx="1596">FL</cx:pt>
          <cx:pt idx="1597">FL</cx:pt>
          <cx:pt idx="1598">FL</cx:pt>
          <cx:pt idx="1599">FL</cx:pt>
          <cx:pt idx="1600">FL</cx:pt>
          <cx:pt idx="1601">FL</cx:pt>
          <cx:pt idx="1602">FL</cx:pt>
          <cx:pt idx="1603">FL</cx:pt>
          <cx:pt idx="1604">FL</cx:pt>
          <cx:pt idx="1605">FL</cx:pt>
          <cx:pt idx="1606">FL</cx:pt>
          <cx:pt idx="1607">FL</cx:pt>
          <cx:pt idx="1608">FL</cx:pt>
          <cx:pt idx="1609">FL</cx:pt>
          <cx:pt idx="1610">FL</cx:pt>
          <cx:pt idx="1611">FL</cx:pt>
          <cx:pt idx="1612">FL</cx:pt>
          <cx:pt idx="1613">FL</cx:pt>
          <cx:pt idx="1614">FL</cx:pt>
          <cx:pt idx="1615">FL</cx:pt>
          <cx:pt idx="1616">FL</cx:pt>
          <cx:pt idx="1617">FL</cx:pt>
          <cx:pt idx="1618">FL</cx:pt>
          <cx:pt idx="1619">FL</cx:pt>
          <cx:pt idx="1620">FL</cx:pt>
          <cx:pt idx="1621">FL</cx:pt>
          <cx:pt idx="1622">FL</cx:pt>
          <cx:pt idx="1623">FL</cx:pt>
          <cx:pt idx="1624">FL</cx:pt>
          <cx:pt idx="1625">FL</cx:pt>
          <cx:pt idx="1626">FL</cx:pt>
          <cx:pt idx="1627">FL</cx:pt>
          <cx:pt idx="1628">FL</cx:pt>
          <cx:pt idx="1629">FL</cx:pt>
          <cx:pt idx="1630">FL</cx:pt>
          <cx:pt idx="1631">FL</cx:pt>
          <cx:pt idx="1632">FL</cx:pt>
          <cx:pt idx="1633">FL</cx:pt>
          <cx:pt idx="1634">FL</cx:pt>
          <cx:pt idx="1635">FL</cx:pt>
          <cx:pt idx="1636">FL</cx:pt>
          <cx:pt idx="1637">FL</cx:pt>
          <cx:pt idx="1638">FL</cx:pt>
          <cx:pt idx="1639">FL</cx:pt>
          <cx:pt idx="1640">FL</cx:pt>
          <cx:pt idx="1641">FL</cx:pt>
          <cx:pt idx="1642">FL</cx:pt>
          <cx:pt idx="1643">FL</cx:pt>
          <cx:pt idx="1644">FL</cx:pt>
          <cx:pt idx="1645">FL</cx:pt>
          <cx:pt idx="1646">FL</cx:pt>
          <cx:pt idx="1647">FL</cx:pt>
          <cx:pt idx="1648">FL</cx:pt>
          <cx:pt idx="1649">FL</cx:pt>
          <cx:pt idx="1650">FL</cx:pt>
          <cx:pt idx="1651">FL</cx:pt>
          <cx:pt idx="1652">FL</cx:pt>
          <cx:pt idx="1653">FL</cx:pt>
          <cx:pt idx="1654">FL</cx:pt>
          <cx:pt idx="1655">FL</cx:pt>
          <cx:pt idx="1656">FL</cx:pt>
          <cx:pt idx="1657">FL</cx:pt>
          <cx:pt idx="1658">FL</cx:pt>
          <cx:pt idx="1659">FL</cx:pt>
          <cx:pt idx="1660">FL</cx:pt>
          <cx:pt idx="1661">FL</cx:pt>
          <cx:pt idx="1662">FL</cx:pt>
          <cx:pt idx="1663">FL</cx:pt>
          <cx:pt idx="1664">FL</cx:pt>
          <cx:pt idx="1665">FL</cx:pt>
          <cx:pt idx="1666">FL</cx:pt>
          <cx:pt idx="1667">FL</cx:pt>
          <cx:pt idx="1668">FL</cx:pt>
          <cx:pt idx="1669">FL</cx:pt>
          <cx:pt idx="1670">FL</cx:pt>
          <cx:pt idx="1671">FL</cx:pt>
          <cx:pt idx="1672">FL</cx:pt>
          <cx:pt idx="1673">FL</cx:pt>
          <cx:pt idx="1674">FL</cx:pt>
          <cx:pt idx="1675">FL</cx:pt>
          <cx:pt idx="1676">FL</cx:pt>
          <cx:pt idx="1677">FL</cx:pt>
          <cx:pt idx="1678">FL</cx:pt>
          <cx:pt idx="1679">FL</cx:pt>
          <cx:pt idx="1680">FL</cx:pt>
          <cx:pt idx="1681">FL</cx:pt>
          <cx:pt idx="1682">FL</cx:pt>
          <cx:pt idx="1683">FL</cx:pt>
          <cx:pt idx="1684">FL</cx:pt>
          <cx:pt idx="1685">FL</cx:pt>
          <cx:pt idx="1686">FL</cx:pt>
          <cx:pt idx="1687">FL</cx:pt>
          <cx:pt idx="1688">FL</cx:pt>
          <cx:pt idx="1689">FL</cx:pt>
          <cx:pt idx="1690">FL</cx:pt>
          <cx:pt idx="1691">FL</cx:pt>
          <cx:pt idx="1692">FL</cx:pt>
          <cx:pt idx="1693">FL</cx:pt>
          <cx:pt idx="1694">FL</cx:pt>
          <cx:pt idx="1695">FL</cx:pt>
          <cx:pt idx="1696">FL</cx:pt>
          <cx:pt idx="1697">FL</cx:pt>
          <cx:pt idx="1698">FL</cx:pt>
          <cx:pt idx="1699">FL</cx:pt>
          <cx:pt idx="1700">FL</cx:pt>
          <cx:pt idx="1701">FL</cx:pt>
          <cx:pt idx="1702">FL</cx:pt>
          <cx:pt idx="1703">FL</cx:pt>
          <cx:pt idx="1704">FL</cx:pt>
          <cx:pt idx="1705">FL</cx:pt>
          <cx:pt idx="1706">FL</cx:pt>
          <cx:pt idx="1707">FL</cx:pt>
          <cx:pt idx="1708">FL</cx:pt>
          <cx:pt idx="1709">FL</cx:pt>
          <cx:pt idx="1710">FL</cx:pt>
          <cx:pt idx="1711">FL</cx:pt>
          <cx:pt idx="1712">FL</cx:pt>
          <cx:pt idx="1713">FL</cx:pt>
          <cx:pt idx="1714">FL</cx:pt>
          <cx:pt idx="1715">FL</cx:pt>
          <cx:pt idx="1716">FL</cx:pt>
          <cx:pt idx="1717">FL</cx:pt>
          <cx:pt idx="1718">FL</cx:pt>
          <cx:pt idx="1719">FL</cx:pt>
          <cx:pt idx="1720">FL</cx:pt>
          <cx:pt idx="1721">FL</cx:pt>
          <cx:pt idx="1722">FL</cx:pt>
          <cx:pt idx="1723">FL</cx:pt>
          <cx:pt idx="1724">FL</cx:pt>
          <cx:pt idx="1725">FL</cx:pt>
          <cx:pt idx="1726">FL</cx:pt>
          <cx:pt idx="1727">FL</cx:pt>
          <cx:pt idx="1728">FL</cx:pt>
          <cx:pt idx="1729">FL</cx:pt>
          <cx:pt idx="1730">FL</cx:pt>
          <cx:pt idx="1731">FL</cx:pt>
          <cx:pt idx="1732">FL</cx:pt>
          <cx:pt idx="1733">FL</cx:pt>
          <cx:pt idx="1734">FL</cx:pt>
          <cx:pt idx="1735">FL</cx:pt>
          <cx:pt idx="1736">FL</cx:pt>
          <cx:pt idx="1737">FL</cx:pt>
          <cx:pt idx="1738">FL</cx:pt>
          <cx:pt idx="1739">FL</cx:pt>
          <cx:pt idx="1740">FL</cx:pt>
          <cx:pt idx="1741">FL</cx:pt>
          <cx:pt idx="1742">FL</cx:pt>
          <cx:pt idx="1743">FL</cx:pt>
          <cx:pt idx="1744">FL</cx:pt>
          <cx:pt idx="1745">FL</cx:pt>
          <cx:pt idx="1746">FL</cx:pt>
          <cx:pt idx="1747">FL</cx:pt>
          <cx:pt idx="1748">FL</cx:pt>
          <cx:pt idx="1749">FL</cx:pt>
          <cx:pt idx="1750">FL</cx:pt>
          <cx:pt idx="1751">FL</cx:pt>
          <cx:pt idx="1752">FL</cx:pt>
          <cx:pt idx="1753">FL</cx:pt>
          <cx:pt idx="1754">FL</cx:pt>
          <cx:pt idx="1755">FL</cx:pt>
          <cx:pt idx="1756">FL</cx:pt>
          <cx:pt idx="1757">FL</cx:pt>
          <cx:pt idx="1758">FL</cx:pt>
          <cx:pt idx="1759">FL</cx:pt>
          <cx:pt idx="1760">FL</cx:pt>
          <cx:pt idx="1761">FL</cx:pt>
          <cx:pt idx="1762">FL</cx:pt>
          <cx:pt idx="1763">FL</cx:pt>
          <cx:pt idx="1764">FL</cx:pt>
          <cx:pt idx="1765">FL</cx:pt>
          <cx:pt idx="1766">FL</cx:pt>
          <cx:pt idx="1767">FL</cx:pt>
          <cx:pt idx="1768">FL</cx:pt>
          <cx:pt idx="1769">FL</cx:pt>
          <cx:pt idx="1770">FL</cx:pt>
          <cx:pt idx="1771">FL</cx:pt>
          <cx:pt idx="1772">FL</cx:pt>
          <cx:pt idx="1773">FL</cx:pt>
          <cx:pt idx="1774">FL</cx:pt>
          <cx:pt idx="1775">FL</cx:pt>
          <cx:pt idx="1776">FL</cx:pt>
          <cx:pt idx="1777">FL</cx:pt>
          <cx:pt idx="1778">FL</cx:pt>
          <cx:pt idx="1779">FL</cx:pt>
          <cx:pt idx="1780">FL</cx:pt>
          <cx:pt idx="1781">FL</cx:pt>
          <cx:pt idx="1782">FL</cx:pt>
          <cx:pt idx="1783">FL</cx:pt>
          <cx:pt idx="1784">FL</cx:pt>
          <cx:pt idx="1785">FL</cx:pt>
          <cx:pt idx="1786">FL</cx:pt>
          <cx:pt idx="1787">FL</cx:pt>
          <cx:pt idx="1788">FL</cx:pt>
          <cx:pt idx="1789">FL</cx:pt>
          <cx:pt idx="1790">FL</cx:pt>
          <cx:pt idx="1791">FL</cx:pt>
          <cx:pt idx="1792">FL</cx:pt>
          <cx:pt idx="1793">FL</cx:pt>
          <cx:pt idx="1794">FL</cx:pt>
          <cx:pt idx="1795">FL</cx:pt>
          <cx:pt idx="1796">FL</cx:pt>
          <cx:pt idx="1797">FL</cx:pt>
          <cx:pt idx="1798">FL</cx:pt>
          <cx:pt idx="1799">FL</cx:pt>
          <cx:pt idx="1800">FL</cx:pt>
          <cx:pt idx="1801">FL</cx:pt>
          <cx:pt idx="1802">FL</cx:pt>
          <cx:pt idx="1803">FL</cx:pt>
          <cx:pt idx="1804">FL</cx:pt>
          <cx:pt idx="1805">FL</cx:pt>
          <cx:pt idx="1806">FL</cx:pt>
          <cx:pt idx="1807">FL</cx:pt>
          <cx:pt idx="1808">FL</cx:pt>
          <cx:pt idx="1809">FL</cx:pt>
          <cx:pt idx="1810">FL</cx:pt>
          <cx:pt idx="1811">FL</cx:pt>
          <cx:pt idx="1812">FL</cx:pt>
          <cx:pt idx="1813">FL</cx:pt>
          <cx:pt idx="1814">FL</cx:pt>
          <cx:pt idx="1815">FL</cx:pt>
          <cx:pt idx="1816">FL</cx:pt>
          <cx:pt idx="1817">FL</cx:pt>
          <cx:pt idx="1818">FL</cx:pt>
          <cx:pt idx="1819">FL</cx:pt>
          <cx:pt idx="1820">FL</cx:pt>
          <cx:pt idx="1821">FL</cx:pt>
          <cx:pt idx="1822">FL</cx:pt>
          <cx:pt idx="1823">FL</cx:pt>
          <cx:pt idx="1824">FL</cx:pt>
          <cx:pt idx="1825">FL</cx:pt>
          <cx:pt idx="1826">FL</cx:pt>
          <cx:pt idx="1827">FL</cx:pt>
          <cx:pt idx="1828">FL</cx:pt>
          <cx:pt idx="1829">FL</cx:pt>
          <cx:pt idx="1830">FL</cx:pt>
          <cx:pt idx="1831">GA</cx:pt>
          <cx:pt idx="1832">GA</cx:pt>
          <cx:pt idx="1833">GA</cx:pt>
          <cx:pt idx="1834">GA</cx:pt>
          <cx:pt idx="1835">GA</cx:pt>
          <cx:pt idx="1836">GA</cx:pt>
          <cx:pt idx="1837">GA</cx:pt>
          <cx:pt idx="1838">GA</cx:pt>
          <cx:pt idx="1839">GA</cx:pt>
          <cx:pt idx="1840">GA</cx:pt>
          <cx:pt idx="1841">GA</cx:pt>
          <cx:pt idx="1842">GA</cx:pt>
          <cx:pt idx="1843">GA</cx:pt>
          <cx:pt idx="1844">GA</cx:pt>
          <cx:pt idx="1845">GA</cx:pt>
          <cx:pt idx="1846">GA</cx:pt>
          <cx:pt idx="1847">GA</cx:pt>
          <cx:pt idx="1848">GA</cx:pt>
          <cx:pt idx="1849">GA</cx:pt>
          <cx:pt idx="1850">GA</cx:pt>
          <cx:pt idx="1851">GA</cx:pt>
          <cx:pt idx="1852">GA</cx:pt>
          <cx:pt idx="1853">GA</cx:pt>
          <cx:pt idx="1854">GA</cx:pt>
          <cx:pt idx="1855">GA</cx:pt>
          <cx:pt idx="1856">GA</cx:pt>
          <cx:pt idx="1857">GA</cx:pt>
          <cx:pt idx="1858">GA</cx:pt>
          <cx:pt idx="1859">GA</cx:pt>
          <cx:pt idx="1860">GA</cx:pt>
          <cx:pt idx="1861">GA</cx:pt>
          <cx:pt idx="1862">GA</cx:pt>
          <cx:pt idx="1863">GA</cx:pt>
          <cx:pt idx="1864">GA</cx:pt>
          <cx:pt idx="1865">GA</cx:pt>
          <cx:pt idx="1866">GA</cx:pt>
          <cx:pt idx="1867">GA</cx:pt>
          <cx:pt idx="1868">GA</cx:pt>
          <cx:pt idx="1869">GA</cx:pt>
          <cx:pt idx="1870">GA</cx:pt>
          <cx:pt idx="1871">GA</cx:pt>
          <cx:pt idx="1872">GA</cx:pt>
          <cx:pt idx="1873">GA</cx:pt>
          <cx:pt idx="1874">GA</cx:pt>
          <cx:pt idx="1875">GA</cx:pt>
          <cx:pt idx="1876">GA</cx:pt>
          <cx:pt idx="1877">GA</cx:pt>
          <cx:pt idx="1878">GA</cx:pt>
          <cx:pt idx="1879">GA</cx:pt>
          <cx:pt idx="1880">GA</cx:pt>
          <cx:pt idx="1881">GA</cx:pt>
          <cx:pt idx="1882">GA</cx:pt>
          <cx:pt idx="1883">GA</cx:pt>
          <cx:pt idx="1884">GA</cx:pt>
          <cx:pt idx="1885">GA</cx:pt>
          <cx:pt idx="1886">GA</cx:pt>
          <cx:pt idx="1887">GA</cx:pt>
          <cx:pt idx="1888">GA</cx:pt>
          <cx:pt idx="1889">GA</cx:pt>
          <cx:pt idx="1890">GA</cx:pt>
          <cx:pt idx="1891">GA</cx:pt>
          <cx:pt idx="1892">GA</cx:pt>
          <cx:pt idx="1893">GA</cx:pt>
          <cx:pt idx="1894">GA</cx:pt>
          <cx:pt idx="1895">GA</cx:pt>
          <cx:pt idx="1896">GA</cx:pt>
          <cx:pt idx="1897">GA</cx:pt>
          <cx:pt idx="1898">GA</cx:pt>
          <cx:pt idx="1899">GA</cx:pt>
          <cx:pt idx="1900">GA</cx:pt>
          <cx:pt idx="1901">GA</cx:pt>
          <cx:pt idx="1902">GA</cx:pt>
          <cx:pt idx="1903">GA</cx:pt>
          <cx:pt idx="1904">GA</cx:pt>
          <cx:pt idx="1905">GA</cx:pt>
          <cx:pt idx="1906">GA</cx:pt>
          <cx:pt idx="1907">GA</cx:pt>
          <cx:pt idx="1908">GA</cx:pt>
          <cx:pt idx="1909">GA</cx:pt>
          <cx:pt idx="1910">GA</cx:pt>
          <cx:pt idx="1911">GA</cx:pt>
          <cx:pt idx="1912">GA</cx:pt>
          <cx:pt idx="1913">GA</cx:pt>
          <cx:pt idx="1914">GA</cx:pt>
          <cx:pt idx="1915">GA</cx:pt>
          <cx:pt idx="1916">GA</cx:pt>
          <cx:pt idx="1917">GA</cx:pt>
          <cx:pt idx="1918">GA</cx:pt>
          <cx:pt idx="1919">GA</cx:pt>
          <cx:pt idx="1920">GA</cx:pt>
          <cx:pt idx="1921">GA</cx:pt>
          <cx:pt idx="1922">GA</cx:pt>
          <cx:pt idx="1923">GA</cx:pt>
          <cx:pt idx="1924">GA</cx:pt>
          <cx:pt idx="1925">GA</cx:pt>
          <cx:pt idx="1926">GA</cx:pt>
          <cx:pt idx="1927">GA</cx:pt>
          <cx:pt idx="1928">GA</cx:pt>
          <cx:pt idx="1929">GA</cx:pt>
          <cx:pt idx="1930">GA</cx:pt>
          <cx:pt idx="1931">GA</cx:pt>
          <cx:pt idx="1932">GA</cx:pt>
          <cx:pt idx="1933">GA</cx:pt>
          <cx:pt idx="1934">GA</cx:pt>
          <cx:pt idx="1935">GA</cx:pt>
          <cx:pt idx="1936">GA</cx:pt>
          <cx:pt idx="1937">GA</cx:pt>
          <cx:pt idx="1938">GA</cx:pt>
          <cx:pt idx="1939">GA</cx:pt>
          <cx:pt idx="1940">GA</cx:pt>
          <cx:pt idx="1941">GA</cx:pt>
          <cx:pt idx="1942">GA</cx:pt>
          <cx:pt idx="1943">GA</cx:pt>
          <cx:pt idx="1944">GA</cx:pt>
          <cx:pt idx="1945">GA</cx:pt>
          <cx:pt idx="1946">GA</cx:pt>
          <cx:pt idx="1947">GA</cx:pt>
          <cx:pt idx="1948">GA</cx:pt>
          <cx:pt idx="1949">GA</cx:pt>
          <cx:pt idx="1950">GA</cx:pt>
          <cx:pt idx="1951">GA</cx:pt>
          <cx:pt idx="1952">GA</cx:pt>
          <cx:pt idx="1953">GA</cx:pt>
          <cx:pt idx="1954">GA</cx:pt>
          <cx:pt idx="1955">GA</cx:pt>
          <cx:pt idx="1956">GA</cx:pt>
          <cx:pt idx="1957">GA</cx:pt>
          <cx:pt idx="1958">GA</cx:pt>
          <cx:pt idx="1959">GA</cx:pt>
          <cx:pt idx="1960">GA</cx:pt>
          <cx:pt idx="1961">GA</cx:pt>
          <cx:pt idx="1962">GA</cx:pt>
          <cx:pt idx="1963">GA</cx:pt>
          <cx:pt idx="1964">GA</cx:pt>
          <cx:pt idx="1965">GA</cx:pt>
          <cx:pt idx="1966">GA</cx:pt>
          <cx:pt idx="1967">GA</cx:pt>
          <cx:pt idx="1968">GA</cx:pt>
          <cx:pt idx="1969">GA</cx:pt>
          <cx:pt idx="1970">GA</cx:pt>
          <cx:pt idx="1971">GA</cx:pt>
          <cx:pt idx="1972">GA</cx:pt>
          <cx:pt idx="1973">GA</cx:pt>
          <cx:pt idx="1974">GA</cx:pt>
          <cx:pt idx="1975">GA</cx:pt>
          <cx:pt idx="1976">GA</cx:pt>
          <cx:pt idx="1977">GA</cx:pt>
          <cx:pt idx="1978">GA</cx:pt>
          <cx:pt idx="1979">GA</cx:pt>
          <cx:pt idx="1980">GA</cx:pt>
          <cx:pt idx="1981">GA</cx:pt>
          <cx:pt idx="1982">GA</cx:pt>
          <cx:pt idx="1983">GA</cx:pt>
          <cx:pt idx="1984">GA</cx:pt>
          <cx:pt idx="1985">GA</cx:pt>
          <cx:pt idx="1986">GA</cx:pt>
          <cx:pt idx="1987">GA</cx:pt>
          <cx:pt idx="1988">GA</cx:pt>
          <cx:pt idx="1989">GA</cx:pt>
          <cx:pt idx="1990">GA</cx:pt>
          <cx:pt idx="1991">GA</cx:pt>
          <cx:pt idx="1992">GA</cx:pt>
          <cx:pt idx="1993">GA</cx:pt>
          <cx:pt idx="1994">GA</cx:pt>
          <cx:pt idx="1995">GA</cx:pt>
          <cx:pt idx="1996">GA</cx:pt>
          <cx:pt idx="1997">GA</cx:pt>
          <cx:pt idx="1998">GA</cx:pt>
          <cx:pt idx="1999">GA</cx:pt>
          <cx:pt idx="2000">GA</cx:pt>
          <cx:pt idx="2001">GA</cx:pt>
          <cx:pt idx="2002">GA</cx:pt>
          <cx:pt idx="2003">GA</cx:pt>
          <cx:pt idx="2004">GA</cx:pt>
          <cx:pt idx="2005">GA</cx:pt>
          <cx:pt idx="2006">GA</cx:pt>
          <cx:pt idx="2007">GA</cx:pt>
          <cx:pt idx="2008">GA</cx:pt>
          <cx:pt idx="2009">GA</cx:pt>
          <cx:pt idx="2010">GA</cx:pt>
          <cx:pt idx="2011">GA</cx:pt>
          <cx:pt idx="2012">GA</cx:pt>
          <cx:pt idx="2013">GA</cx:pt>
          <cx:pt idx="2014">GA</cx:pt>
          <cx:pt idx="2015">GA</cx:pt>
          <cx:pt idx="2016">GA</cx:pt>
          <cx:pt idx="2017">GA</cx:pt>
          <cx:pt idx="2018">GA</cx:pt>
          <cx:pt idx="2019">GA</cx:pt>
          <cx:pt idx="2020">GA</cx:pt>
          <cx:pt idx="2021">GA</cx:pt>
          <cx:pt idx="2022">GA</cx:pt>
          <cx:pt idx="2023">GA</cx:pt>
          <cx:pt idx="2024">GA</cx:pt>
          <cx:pt idx="2025">GA</cx:pt>
          <cx:pt idx="2026">GA</cx:pt>
          <cx:pt idx="2027">GA</cx:pt>
          <cx:pt idx="2028">GA</cx:pt>
          <cx:pt idx="2029">GA</cx:pt>
          <cx:pt idx="2030">GA</cx:pt>
          <cx:pt idx="2031">GA</cx:pt>
          <cx:pt idx="2032">GA</cx:pt>
          <cx:pt idx="2033">GA</cx:pt>
          <cx:pt idx="2034">GA</cx:pt>
          <cx:pt idx="2035">GA</cx:pt>
          <cx:pt idx="2036">GA</cx:pt>
          <cx:pt idx="2037">GA</cx:pt>
          <cx:pt idx="2038">GA</cx:pt>
          <cx:pt idx="2039">GA</cx:pt>
          <cx:pt idx="2040">GA</cx:pt>
          <cx:pt idx="2041">GA</cx:pt>
          <cx:pt idx="2042">GA</cx:pt>
          <cx:pt idx="2043">GA</cx:pt>
          <cx:pt idx="2044">GA</cx:pt>
          <cx:pt idx="2045">GA</cx:pt>
          <cx:pt idx="2046">GA</cx:pt>
          <cx:pt idx="2047">GA</cx:pt>
          <cx:pt idx="2048">GA</cx:pt>
          <cx:pt idx="2049">GA</cx:pt>
          <cx:pt idx="2050">GA</cx:pt>
          <cx:pt idx="2051">GA</cx:pt>
          <cx:pt idx="2052">GA</cx:pt>
          <cx:pt idx="2053">GA</cx:pt>
          <cx:pt idx="2054">GA</cx:pt>
          <cx:pt idx="2055">GA</cx:pt>
          <cx:pt idx="2056">GA</cx:pt>
          <cx:pt idx="2057">GA</cx:pt>
          <cx:pt idx="2058">GA</cx:pt>
          <cx:pt idx="2059">GA</cx:pt>
          <cx:pt idx="2060">GA</cx:pt>
          <cx:pt idx="2061">GA</cx:pt>
          <cx:pt idx="2062">GA</cx:pt>
          <cx:pt idx="2063">GA</cx:pt>
          <cx:pt idx="2064">GA</cx:pt>
          <cx:pt idx="2065">GA</cx:pt>
          <cx:pt idx="2066">GA</cx:pt>
          <cx:pt idx="2067">GA</cx:pt>
          <cx:pt idx="2068">GA</cx:pt>
          <cx:pt idx="2069">GA</cx:pt>
          <cx:pt idx="2070">GA</cx:pt>
          <cx:pt idx="2071">GA</cx:pt>
          <cx:pt idx="2072">GA</cx:pt>
          <cx:pt idx="2073">GA</cx:pt>
          <cx:pt idx="2074">GA</cx:pt>
          <cx:pt idx="2075">GA</cx:pt>
          <cx:pt idx="2076">GA</cx:pt>
          <cx:pt idx="2077">GA</cx:pt>
          <cx:pt idx="2078">GA</cx:pt>
          <cx:pt idx="2079">GA</cx:pt>
          <cx:pt idx="2080">GA</cx:pt>
          <cx:pt idx="2081">GA</cx:pt>
          <cx:pt idx="2082">GA</cx:pt>
          <cx:pt idx="2083">GA</cx:pt>
          <cx:pt idx="2084">GA</cx:pt>
          <cx:pt idx="2085">GA</cx:pt>
          <cx:pt idx="2086">GA</cx:pt>
          <cx:pt idx="2087">GA</cx:pt>
          <cx:pt idx="2088">GA</cx:pt>
          <cx:pt idx="2089">GA</cx:pt>
          <cx:pt idx="2090">GA</cx:pt>
          <cx:pt idx="2091">GA</cx:pt>
          <cx:pt idx="2092">GA</cx:pt>
          <cx:pt idx="2093">GA</cx:pt>
          <cx:pt idx="2094">GA</cx:pt>
          <cx:pt idx="2095">GA</cx:pt>
          <cx:pt idx="2096">GA</cx:pt>
          <cx:pt idx="2097">GA</cx:pt>
          <cx:pt idx="2098">GA</cx:pt>
          <cx:pt idx="2099">GA</cx:pt>
          <cx:pt idx="2100">GA</cx:pt>
          <cx:pt idx="2101">GA</cx:pt>
          <cx:pt idx="2102">GA</cx:pt>
          <cx:pt idx="2103">GA</cx:pt>
          <cx:pt idx="2104">GA</cx:pt>
          <cx:pt idx="2105">GA</cx:pt>
          <cx:pt idx="2106">GA</cx:pt>
          <cx:pt idx="2107">GA</cx:pt>
          <cx:pt idx="2108">GA</cx:pt>
          <cx:pt idx="2109">GA</cx:pt>
          <cx:pt idx="2110">GA</cx:pt>
          <cx:pt idx="2111">GA</cx:pt>
          <cx:pt idx="2112">GA</cx:pt>
          <cx:pt idx="2113">GA</cx:pt>
          <cx:pt idx="2114">GA</cx:pt>
          <cx:pt idx="2115">GA</cx:pt>
          <cx:pt idx="2116">GA</cx:pt>
          <cx:pt idx="2117">GA</cx:pt>
          <cx:pt idx="2118">GA</cx:pt>
          <cx:pt idx="2119">GA</cx:pt>
          <cx:pt idx="2120">GA</cx:pt>
          <cx:pt idx="2121">GA</cx:pt>
          <cx:pt idx="2122">GA</cx:pt>
          <cx:pt idx="2123">GA</cx:pt>
          <cx:pt idx="2124">GA</cx:pt>
          <cx:pt idx="2125">GA</cx:pt>
          <cx:pt idx="2126">GA</cx:pt>
          <cx:pt idx="2127">GA</cx:pt>
          <cx:pt idx="2128">GA</cx:pt>
          <cx:pt idx="2129">GA</cx:pt>
          <cx:pt idx="2130">GA</cx:pt>
          <cx:pt idx="2131">GA</cx:pt>
          <cx:pt idx="2132">GA</cx:pt>
          <cx:pt idx="2133">GA</cx:pt>
          <cx:pt idx="2134">GA</cx:pt>
          <cx:pt idx="2135">GA</cx:pt>
          <cx:pt idx="2136">GA</cx:pt>
          <cx:pt idx="2137">GA</cx:pt>
          <cx:pt idx="2138">GA</cx:pt>
          <cx:pt idx="2139">GA</cx:pt>
          <cx:pt idx="2140">GA</cx:pt>
          <cx:pt idx="2141">GA</cx:pt>
          <cx:pt idx="2142">GA</cx:pt>
          <cx:pt idx="2143">GA</cx:pt>
          <cx:pt idx="2144">GA</cx:pt>
          <cx:pt idx="2145">GA</cx:pt>
          <cx:pt idx="2146">GA</cx:pt>
          <cx:pt idx="2147">GA</cx:pt>
          <cx:pt idx="2148">GA</cx:pt>
          <cx:pt idx="2149">GA</cx:pt>
          <cx:pt idx="2150">GA</cx:pt>
          <cx:pt idx="2151">GA</cx:pt>
          <cx:pt idx="2152">GA</cx:pt>
          <cx:pt idx="2153">GA</cx:pt>
          <cx:pt idx="2154">GA</cx:pt>
          <cx:pt idx="2155">GA</cx:pt>
          <cx:pt idx="2156">GA</cx:pt>
          <cx:pt idx="2157">GA</cx:pt>
          <cx:pt idx="2158">GA</cx:pt>
          <cx:pt idx="2159">GA</cx:pt>
          <cx:pt idx="2160">GA</cx:pt>
          <cx:pt idx="2161">GA</cx:pt>
          <cx:pt idx="2162">GA</cx:pt>
          <cx:pt idx="2163">GA</cx:pt>
          <cx:pt idx="2164">GA</cx:pt>
          <cx:pt idx="2165">GA</cx:pt>
          <cx:pt idx="2166">GA</cx:pt>
          <cx:pt idx="2167">GA</cx:pt>
          <cx:pt idx="2168">GA</cx:pt>
          <cx:pt idx="2169">GA</cx:pt>
          <cx:pt idx="2170">GA</cx:pt>
          <cx:pt idx="2171">GA</cx:pt>
          <cx:pt idx="2172">GA</cx:pt>
          <cx:pt idx="2173">GA</cx:pt>
          <cx:pt idx="2174">GA</cx:pt>
          <cx:pt idx="2175">GA</cx:pt>
          <cx:pt idx="2176">GA</cx:pt>
          <cx:pt idx="2177">GA</cx:pt>
          <cx:pt idx="2178">GA</cx:pt>
          <cx:pt idx="2179">GA</cx:pt>
          <cx:pt idx="2180">GA</cx:pt>
          <cx:pt idx="2181">GA</cx:pt>
          <cx:pt idx="2182">GA</cx:pt>
          <cx:pt idx="2183">GA</cx:pt>
          <cx:pt idx="2184">GA</cx:pt>
          <cx:pt idx="2185">GA</cx:pt>
          <cx:pt idx="2186">GA</cx:pt>
          <cx:pt idx="2187">GA</cx:pt>
          <cx:pt idx="2188">GA</cx:pt>
          <cx:pt idx="2189">GA</cx:pt>
          <cx:pt idx="2190">GA</cx:pt>
          <cx:pt idx="2191">GA</cx:pt>
          <cx:pt idx="2192">GA</cx:pt>
          <cx:pt idx="2193">GA</cx:pt>
          <cx:pt idx="2194">GA</cx:pt>
          <cx:pt idx="2195">GA</cx:pt>
          <cx:pt idx="2196">GA</cx:pt>
          <cx:pt idx="2197">GA</cx:pt>
          <cx:pt idx="2198">GA</cx:pt>
          <cx:pt idx="2199">GA</cx:pt>
          <cx:pt idx="2200">GA</cx:pt>
          <cx:pt idx="2201">GA</cx:pt>
          <cx:pt idx="2202">GA</cx:pt>
          <cx:pt idx="2203">GA</cx:pt>
          <cx:pt idx="2204">GA</cx:pt>
          <cx:pt idx="2205">GA</cx:pt>
          <cx:pt idx="2206">GA</cx:pt>
          <cx:pt idx="2207">GA</cx:pt>
          <cx:pt idx="2208">GA</cx:pt>
          <cx:pt idx="2209">GA</cx:pt>
          <cx:pt idx="2210">GA</cx:pt>
          <cx:pt idx="2211">GA</cx:pt>
          <cx:pt idx="2212">GA</cx:pt>
          <cx:pt idx="2213">GU</cx:pt>
          <cx:pt idx="2214">GU</cx:pt>
          <cx:pt idx="2215">GU</cx:pt>
          <cx:pt idx="2216">GU</cx:pt>
          <cx:pt idx="2217">GU</cx:pt>
          <cx:pt idx="2218">HI</cx:pt>
          <cx:pt idx="2219">HI</cx:pt>
          <cx:pt idx="2220">HI</cx:pt>
          <cx:pt idx="2221">HI</cx:pt>
          <cx:pt idx="2222">HI</cx:pt>
          <cx:pt idx="2223">HI</cx:pt>
          <cx:pt idx="2224">HI</cx:pt>
          <cx:pt idx="2225">HI</cx:pt>
          <cx:pt idx="2226">HI</cx:pt>
          <cx:pt idx="2227">HI</cx:pt>
          <cx:pt idx="2228">HI</cx:pt>
          <cx:pt idx="2229">HI</cx:pt>
          <cx:pt idx="2230">HI</cx:pt>
          <cx:pt idx="2231">HI</cx:pt>
          <cx:pt idx="2232">HI</cx:pt>
          <cx:pt idx="2233">HI</cx:pt>
          <cx:pt idx="2234">HI</cx:pt>
          <cx:pt idx="2235">HI</cx:pt>
          <cx:pt idx="2236">HI</cx:pt>
          <cx:pt idx="2237">HI</cx:pt>
          <cx:pt idx="2238">HI</cx:pt>
          <cx:pt idx="2239">HI</cx:pt>
          <cx:pt idx="2240">HI</cx:pt>
          <cx:pt idx="2241">HI</cx:pt>
          <cx:pt idx="2242">HI</cx:pt>
          <cx:pt idx="2243">HI</cx:pt>
          <cx:pt idx="2244">HI</cx:pt>
          <cx:pt idx="2245">HI</cx:pt>
          <cx:pt idx="2246">HI</cx:pt>
          <cx:pt idx="2247">HI</cx:pt>
          <cx:pt idx="2248">HI</cx:pt>
          <cx:pt idx="2249">HI</cx:pt>
          <cx:pt idx="2250">HI</cx:pt>
          <cx:pt idx="2251">IA</cx:pt>
          <cx:pt idx="2252">IA</cx:pt>
          <cx:pt idx="2253">IA</cx:pt>
          <cx:pt idx="2254">IA</cx:pt>
          <cx:pt idx="2255">IA</cx:pt>
          <cx:pt idx="2256">IA</cx:pt>
          <cx:pt idx="2257">IA</cx:pt>
          <cx:pt idx="2258">IA</cx:pt>
          <cx:pt idx="2259">IA</cx:pt>
          <cx:pt idx="2260">IA</cx:pt>
          <cx:pt idx="2261">IA</cx:pt>
          <cx:pt idx="2262">IA</cx:pt>
          <cx:pt idx="2263">IA</cx:pt>
          <cx:pt idx="2264">IA</cx:pt>
          <cx:pt idx="2265">IA</cx:pt>
          <cx:pt idx="2266">IA</cx:pt>
          <cx:pt idx="2267">IA</cx:pt>
          <cx:pt idx="2268">IA</cx:pt>
          <cx:pt idx="2269">IA</cx:pt>
          <cx:pt idx="2270">IA</cx:pt>
          <cx:pt idx="2271">IA</cx:pt>
          <cx:pt idx="2272">IA</cx:pt>
          <cx:pt idx="2273">IA</cx:pt>
          <cx:pt idx="2274">IA</cx:pt>
          <cx:pt idx="2275">IA</cx:pt>
          <cx:pt idx="2276">IA</cx:pt>
          <cx:pt idx="2277">IA</cx:pt>
          <cx:pt idx="2278">IA</cx:pt>
          <cx:pt idx="2279">IA</cx:pt>
          <cx:pt idx="2280">IA</cx:pt>
          <cx:pt idx="2281">IA</cx:pt>
          <cx:pt idx="2282">IA</cx:pt>
          <cx:pt idx="2283">IA</cx:pt>
          <cx:pt idx="2284">IA</cx:pt>
          <cx:pt idx="2285">IA</cx:pt>
          <cx:pt idx="2286">IA</cx:pt>
          <cx:pt idx="2287">IA</cx:pt>
          <cx:pt idx="2288">IA</cx:pt>
          <cx:pt idx="2289">IA</cx:pt>
          <cx:pt idx="2290">IA</cx:pt>
          <cx:pt idx="2291">IA</cx:pt>
          <cx:pt idx="2292">IA</cx:pt>
          <cx:pt idx="2293">IA</cx:pt>
          <cx:pt idx="2294">IA</cx:pt>
          <cx:pt idx="2295">IA</cx:pt>
          <cx:pt idx="2296">IA</cx:pt>
          <cx:pt idx="2297">IA</cx:pt>
          <cx:pt idx="2298">IA</cx:pt>
          <cx:pt idx="2299">IA</cx:pt>
          <cx:pt idx="2300">IA</cx:pt>
          <cx:pt idx="2301">IA</cx:pt>
          <cx:pt idx="2302">IA</cx:pt>
          <cx:pt idx="2303">IA</cx:pt>
          <cx:pt idx="2304">IA</cx:pt>
          <cx:pt idx="2305">IA</cx:pt>
          <cx:pt idx="2306">IA</cx:pt>
          <cx:pt idx="2307">IA</cx:pt>
          <cx:pt idx="2308">IA</cx:pt>
          <cx:pt idx="2309">IA</cx:pt>
          <cx:pt idx="2310">IA</cx:pt>
          <cx:pt idx="2311">IA</cx:pt>
          <cx:pt idx="2312">IA</cx:pt>
          <cx:pt idx="2313">IA</cx:pt>
          <cx:pt idx="2314">IA</cx:pt>
          <cx:pt idx="2315">IA</cx:pt>
          <cx:pt idx="2316">IA</cx:pt>
          <cx:pt idx="2317">IA</cx:pt>
          <cx:pt idx="2318">IA</cx:pt>
          <cx:pt idx="2319">IA</cx:pt>
          <cx:pt idx="2320">ID</cx:pt>
          <cx:pt idx="2321">ID</cx:pt>
          <cx:pt idx="2322">ID</cx:pt>
          <cx:pt idx="2323">ID</cx:pt>
          <cx:pt idx="2324">ID</cx:pt>
          <cx:pt idx="2325">ID</cx:pt>
          <cx:pt idx="2326">ID</cx:pt>
          <cx:pt idx="2327">ID</cx:pt>
          <cx:pt idx="2328">ID</cx:pt>
          <cx:pt idx="2329">ID</cx:pt>
          <cx:pt idx="2330">ID</cx:pt>
          <cx:pt idx="2331">ID</cx:pt>
          <cx:pt idx="2332">ID</cx:pt>
          <cx:pt idx="2333">ID</cx:pt>
          <cx:pt idx="2334">ID</cx:pt>
          <cx:pt idx="2335">ID</cx:pt>
          <cx:pt idx="2336">ID</cx:pt>
          <cx:pt idx="2337">ID</cx:pt>
          <cx:pt idx="2338">ID</cx:pt>
          <cx:pt idx="2339">ID</cx:pt>
          <cx:pt idx="2340">ID</cx:pt>
          <cx:pt idx="2341">ID</cx:pt>
          <cx:pt idx="2342">ID</cx:pt>
          <cx:pt idx="2343">ID</cx:pt>
          <cx:pt idx="2344">ID</cx:pt>
          <cx:pt idx="2345">ID</cx:pt>
          <cx:pt idx="2346">ID</cx:pt>
          <cx:pt idx="2347">IL</cx:pt>
          <cx:pt idx="2348">IL</cx:pt>
          <cx:pt idx="2349">IL</cx:pt>
          <cx:pt idx="2350">IL</cx:pt>
          <cx:pt idx="2351">IL</cx:pt>
          <cx:pt idx="2352">IL</cx:pt>
          <cx:pt idx="2353">IL</cx:pt>
          <cx:pt idx="2354">IL</cx:pt>
          <cx:pt idx="2355">IL</cx:pt>
          <cx:pt idx="2356">IL</cx:pt>
          <cx:pt idx="2357">IL</cx:pt>
          <cx:pt idx="2358">IL</cx:pt>
          <cx:pt idx="2359">IL</cx:pt>
          <cx:pt idx="2360">IL</cx:pt>
          <cx:pt idx="2361">IL</cx:pt>
          <cx:pt idx="2362">IL</cx:pt>
          <cx:pt idx="2363">IL</cx:pt>
          <cx:pt idx="2364">IL</cx:pt>
          <cx:pt idx="2365">IL</cx:pt>
          <cx:pt idx="2366">IL</cx:pt>
          <cx:pt idx="2367">IL</cx:pt>
          <cx:pt idx="2368">IL</cx:pt>
          <cx:pt idx="2369">IL</cx:pt>
          <cx:pt idx="2370">IL</cx:pt>
          <cx:pt idx="2371">IL</cx:pt>
          <cx:pt idx="2372">IL</cx:pt>
          <cx:pt idx="2373">IL</cx:pt>
          <cx:pt idx="2374">IL</cx:pt>
          <cx:pt idx="2375">IL</cx:pt>
          <cx:pt idx="2376">IL</cx:pt>
          <cx:pt idx="2377">IL</cx:pt>
          <cx:pt idx="2378">IL</cx:pt>
          <cx:pt idx="2379">IL</cx:pt>
          <cx:pt idx="2380">IL</cx:pt>
          <cx:pt idx="2381">IL</cx:pt>
          <cx:pt idx="2382">IL</cx:pt>
          <cx:pt idx="2383">IL</cx:pt>
          <cx:pt idx="2384">IL</cx:pt>
          <cx:pt idx="2385">IL</cx:pt>
          <cx:pt idx="2386">IL</cx:pt>
          <cx:pt idx="2387">IL</cx:pt>
          <cx:pt idx="2388">IL</cx:pt>
          <cx:pt idx="2389">IL</cx:pt>
          <cx:pt idx="2390">IL</cx:pt>
          <cx:pt idx="2391">IL</cx:pt>
          <cx:pt idx="2392">IL</cx:pt>
          <cx:pt idx="2393">IL</cx:pt>
          <cx:pt idx="2394">IL</cx:pt>
          <cx:pt idx="2395">IL</cx:pt>
          <cx:pt idx="2396">IL</cx:pt>
          <cx:pt idx="2397">IL</cx:pt>
          <cx:pt idx="2398">IL</cx:pt>
          <cx:pt idx="2399">IL</cx:pt>
          <cx:pt idx="2400">IL</cx:pt>
          <cx:pt idx="2401">IL</cx:pt>
          <cx:pt idx="2402">IL</cx:pt>
          <cx:pt idx="2403">IL</cx:pt>
          <cx:pt idx="2404">IL</cx:pt>
          <cx:pt idx="2405">IL</cx:pt>
          <cx:pt idx="2406">IL</cx:pt>
          <cx:pt idx="2407">IL</cx:pt>
          <cx:pt idx="2408">IL</cx:pt>
          <cx:pt idx="2409">IL</cx:pt>
          <cx:pt idx="2410">IL</cx:pt>
          <cx:pt idx="2411">IL</cx:pt>
          <cx:pt idx="2412">IL</cx:pt>
          <cx:pt idx="2413">IL</cx:pt>
          <cx:pt idx="2414">IL</cx:pt>
          <cx:pt idx="2415">IL</cx:pt>
          <cx:pt idx="2416">IL</cx:pt>
          <cx:pt idx="2417">IL</cx:pt>
          <cx:pt idx="2418">IL</cx:pt>
          <cx:pt idx="2419">IL</cx:pt>
          <cx:pt idx="2420">IL</cx:pt>
          <cx:pt idx="2421">IL</cx:pt>
          <cx:pt idx="2422">IL</cx:pt>
          <cx:pt idx="2423">IL</cx:pt>
          <cx:pt idx="2424">IL</cx:pt>
          <cx:pt idx="2425">IL</cx:pt>
          <cx:pt idx="2426">IL</cx:pt>
          <cx:pt idx="2427">IL</cx:pt>
          <cx:pt idx="2428">IL</cx:pt>
          <cx:pt idx="2429">IL</cx:pt>
          <cx:pt idx="2430">IL</cx:pt>
          <cx:pt idx="2431">IL</cx:pt>
          <cx:pt idx="2432">IL</cx:pt>
          <cx:pt idx="2433">IL</cx:pt>
          <cx:pt idx="2434">IL</cx:pt>
          <cx:pt idx="2435">IL</cx:pt>
          <cx:pt idx="2436">IL</cx:pt>
          <cx:pt idx="2437">IL</cx:pt>
          <cx:pt idx="2438">IL</cx:pt>
          <cx:pt idx="2439">IL</cx:pt>
          <cx:pt idx="2440">IL</cx:pt>
          <cx:pt idx="2441">IL</cx:pt>
          <cx:pt idx="2442">IL</cx:pt>
          <cx:pt idx="2443">IL</cx:pt>
          <cx:pt idx="2444">IL</cx:pt>
          <cx:pt idx="2445">IL</cx:pt>
          <cx:pt idx="2446">IL</cx:pt>
          <cx:pt idx="2447">IL</cx:pt>
          <cx:pt idx="2448">IL</cx:pt>
          <cx:pt idx="2449">IL</cx:pt>
          <cx:pt idx="2450">IL</cx:pt>
          <cx:pt idx="2451">IL</cx:pt>
          <cx:pt idx="2452">IL</cx:pt>
          <cx:pt idx="2453">IL</cx:pt>
          <cx:pt idx="2454">IL</cx:pt>
          <cx:pt idx="2455">IL</cx:pt>
          <cx:pt idx="2456">IL</cx:pt>
          <cx:pt idx="2457">IL</cx:pt>
          <cx:pt idx="2458">IL</cx:pt>
          <cx:pt idx="2459">IL</cx:pt>
          <cx:pt idx="2460">IL</cx:pt>
          <cx:pt idx="2461">IL</cx:pt>
          <cx:pt idx="2462">IL</cx:pt>
          <cx:pt idx="2463">IL</cx:pt>
          <cx:pt idx="2464">IL</cx:pt>
          <cx:pt idx="2465">IL</cx:pt>
          <cx:pt idx="2466">IL</cx:pt>
          <cx:pt idx="2467">IL</cx:pt>
          <cx:pt idx="2468">IL</cx:pt>
          <cx:pt idx="2469">IL</cx:pt>
          <cx:pt idx="2470">IL</cx:pt>
          <cx:pt idx="2471">IL</cx:pt>
          <cx:pt idx="2472">IL</cx:pt>
          <cx:pt idx="2473">IL</cx:pt>
          <cx:pt idx="2474">IL</cx:pt>
          <cx:pt idx="2475">IL</cx:pt>
          <cx:pt idx="2476">IL</cx:pt>
          <cx:pt idx="2477">IL</cx:pt>
          <cx:pt idx="2478">IL</cx:pt>
          <cx:pt idx="2479">IL</cx:pt>
          <cx:pt idx="2480">IL</cx:pt>
          <cx:pt idx="2481">IL</cx:pt>
          <cx:pt idx="2482">IL</cx:pt>
          <cx:pt idx="2483">IL</cx:pt>
          <cx:pt idx="2484">IL</cx:pt>
          <cx:pt idx="2485">IL</cx:pt>
          <cx:pt idx="2486">IL</cx:pt>
          <cx:pt idx="2487">IL</cx:pt>
          <cx:pt idx="2488">IL</cx:pt>
          <cx:pt idx="2489">IL</cx:pt>
          <cx:pt idx="2490">IL</cx:pt>
          <cx:pt idx="2491">IL</cx:pt>
          <cx:pt idx="2492">IL</cx:pt>
          <cx:pt idx="2493">IL</cx:pt>
          <cx:pt idx="2494">IL</cx:pt>
          <cx:pt idx="2495">IL</cx:pt>
          <cx:pt idx="2496">IL</cx:pt>
          <cx:pt idx="2497">IL</cx:pt>
          <cx:pt idx="2498">IL</cx:pt>
          <cx:pt idx="2499">IL</cx:pt>
          <cx:pt idx="2500">IL</cx:pt>
          <cx:pt idx="2501">IL</cx:pt>
          <cx:pt idx="2502">IL</cx:pt>
          <cx:pt idx="2503">IL</cx:pt>
          <cx:pt idx="2504">IL</cx:pt>
          <cx:pt idx="2505">IL</cx:pt>
          <cx:pt idx="2506">IL</cx:pt>
          <cx:pt idx="2507">IL</cx:pt>
          <cx:pt idx="2508">IL</cx:pt>
          <cx:pt idx="2509">IL</cx:pt>
          <cx:pt idx="2510">IL</cx:pt>
          <cx:pt idx="2511">IL</cx:pt>
          <cx:pt idx="2512">IL</cx:pt>
          <cx:pt idx="2513">IL</cx:pt>
          <cx:pt idx="2514">IL</cx:pt>
          <cx:pt idx="2515">IL</cx:pt>
          <cx:pt idx="2516">IL</cx:pt>
          <cx:pt idx="2517">IL</cx:pt>
          <cx:pt idx="2518">IL</cx:pt>
          <cx:pt idx="2519">IL</cx:pt>
          <cx:pt idx="2520">IL</cx:pt>
          <cx:pt idx="2521">IL</cx:pt>
          <cx:pt idx="2522">IL</cx:pt>
          <cx:pt idx="2523">IL</cx:pt>
          <cx:pt idx="2524">IL</cx:pt>
          <cx:pt idx="2525">IL</cx:pt>
          <cx:pt idx="2526">IL</cx:pt>
          <cx:pt idx="2527">IL</cx:pt>
          <cx:pt idx="2528">IL</cx:pt>
          <cx:pt idx="2529">IL</cx:pt>
          <cx:pt idx="2530">IL</cx:pt>
          <cx:pt idx="2531">IL</cx:pt>
          <cx:pt idx="2532">IL</cx:pt>
          <cx:pt idx="2533">IL</cx:pt>
          <cx:pt idx="2534">IL</cx:pt>
          <cx:pt idx="2535">IL</cx:pt>
          <cx:pt idx="2536">IL</cx:pt>
          <cx:pt idx="2537">IL</cx:pt>
          <cx:pt idx="2538">IL</cx:pt>
          <cx:pt idx="2539">IL</cx:pt>
          <cx:pt idx="2540">IL</cx:pt>
          <cx:pt idx="2541">IL</cx:pt>
          <cx:pt idx="2542">IL</cx:pt>
          <cx:pt idx="2543">IL</cx:pt>
          <cx:pt idx="2544">IL</cx:pt>
          <cx:pt idx="2545">IL</cx:pt>
          <cx:pt idx="2546">IL</cx:pt>
          <cx:pt idx="2547">IL</cx:pt>
          <cx:pt idx="2548">IL</cx:pt>
          <cx:pt idx="2549">IL</cx:pt>
          <cx:pt idx="2550">IL</cx:pt>
          <cx:pt idx="2551">IL</cx:pt>
          <cx:pt idx="2552">IL</cx:pt>
          <cx:pt idx="2553">IL</cx:pt>
          <cx:pt idx="2554">IL</cx:pt>
          <cx:pt idx="2555">IL</cx:pt>
          <cx:pt idx="2556">IL</cx:pt>
          <cx:pt idx="2557">IL</cx:pt>
          <cx:pt idx="2558">IL</cx:pt>
          <cx:pt idx="2559">IL</cx:pt>
          <cx:pt idx="2560">IL</cx:pt>
          <cx:pt idx="2561">IL</cx:pt>
          <cx:pt idx="2562">IL</cx:pt>
          <cx:pt idx="2563">IL</cx:pt>
          <cx:pt idx="2564">IL</cx:pt>
          <cx:pt idx="2565">IL</cx:pt>
          <cx:pt idx="2566">IL</cx:pt>
          <cx:pt idx="2567">IL</cx:pt>
          <cx:pt idx="2568">IL</cx:pt>
          <cx:pt idx="2569">IL</cx:pt>
          <cx:pt idx="2570">IL</cx:pt>
          <cx:pt idx="2571">IL</cx:pt>
          <cx:pt idx="2572">IL</cx:pt>
          <cx:pt idx="2573">IL</cx:pt>
          <cx:pt idx="2574">IL</cx:pt>
          <cx:pt idx="2575">IL</cx:pt>
          <cx:pt idx="2576">IL</cx:pt>
          <cx:pt idx="2577">IL</cx:pt>
          <cx:pt idx="2578">IL</cx:pt>
          <cx:pt idx="2579">IL</cx:pt>
          <cx:pt idx="2580">IL</cx:pt>
          <cx:pt idx="2581">IL</cx:pt>
          <cx:pt idx="2582">IL</cx:pt>
          <cx:pt idx="2583">IL</cx:pt>
          <cx:pt idx="2584">IL</cx:pt>
          <cx:pt idx="2585">IL</cx:pt>
          <cx:pt idx="2586">IL</cx:pt>
          <cx:pt idx="2587">IL</cx:pt>
          <cx:pt idx="2588">IL</cx:pt>
          <cx:pt idx="2589">IL</cx:pt>
          <cx:pt idx="2590">IL</cx:pt>
          <cx:pt idx="2591">IL</cx:pt>
          <cx:pt idx="2592">IL</cx:pt>
          <cx:pt idx="2593">IL</cx:pt>
          <cx:pt idx="2594">IL</cx:pt>
          <cx:pt idx="2595">IL</cx:pt>
          <cx:pt idx="2596">IL</cx:pt>
          <cx:pt idx="2597">IL</cx:pt>
          <cx:pt idx="2598">IL</cx:pt>
          <cx:pt idx="2599">IL</cx:pt>
          <cx:pt idx="2600">IL</cx:pt>
          <cx:pt idx="2601">IL</cx:pt>
          <cx:pt idx="2602">IL</cx:pt>
          <cx:pt idx="2603">IL</cx:pt>
          <cx:pt idx="2604">IL</cx:pt>
          <cx:pt idx="2605">IL</cx:pt>
          <cx:pt idx="2606">IL</cx:pt>
          <cx:pt idx="2607">IL</cx:pt>
          <cx:pt idx="2608">IL</cx:pt>
          <cx:pt idx="2609">IL</cx:pt>
          <cx:pt idx="2610">IL</cx:pt>
          <cx:pt idx="2611">IL</cx:pt>
          <cx:pt idx="2612">IL</cx:pt>
          <cx:pt idx="2613">IL</cx:pt>
          <cx:pt idx="2614">IL</cx:pt>
          <cx:pt idx="2615">IL</cx:pt>
          <cx:pt idx="2616">IL</cx:pt>
          <cx:pt idx="2617">IL</cx:pt>
          <cx:pt idx="2618">IL</cx:pt>
          <cx:pt idx="2619">IL</cx:pt>
          <cx:pt idx="2620">IL</cx:pt>
          <cx:pt idx="2621">IL</cx:pt>
          <cx:pt idx="2622">IL</cx:pt>
          <cx:pt idx="2623">IL</cx:pt>
          <cx:pt idx="2624">IL</cx:pt>
          <cx:pt idx="2625">IL</cx:pt>
          <cx:pt idx="2626">IL</cx:pt>
          <cx:pt idx="2627">IL</cx:pt>
          <cx:pt idx="2628">IL</cx:pt>
          <cx:pt idx="2629">IL</cx:pt>
          <cx:pt idx="2630">IL</cx:pt>
          <cx:pt idx="2631">IL</cx:pt>
          <cx:pt idx="2632">IL</cx:pt>
          <cx:pt idx="2633">IL</cx:pt>
          <cx:pt idx="2634">IL</cx:pt>
          <cx:pt idx="2635">IL</cx:pt>
          <cx:pt idx="2636">IL</cx:pt>
          <cx:pt idx="2637">IL</cx:pt>
          <cx:pt idx="2638">IL</cx:pt>
          <cx:pt idx="2639">IL</cx:pt>
          <cx:pt idx="2640">IL</cx:pt>
          <cx:pt idx="2641">IL</cx:pt>
          <cx:pt idx="2642">IL</cx:pt>
          <cx:pt idx="2643">IL</cx:pt>
          <cx:pt idx="2644">IL</cx:pt>
          <cx:pt idx="2645">IL</cx:pt>
          <cx:pt idx="2646">IL</cx:pt>
          <cx:pt idx="2647">IL</cx:pt>
          <cx:pt idx="2648">IL</cx:pt>
          <cx:pt idx="2649">IL</cx:pt>
          <cx:pt idx="2650">IL</cx:pt>
          <cx:pt idx="2651">IL</cx:pt>
          <cx:pt idx="2652">IL</cx:pt>
          <cx:pt idx="2653">IL</cx:pt>
          <cx:pt idx="2654">IL</cx:pt>
          <cx:pt idx="2655">IL</cx:pt>
          <cx:pt idx="2656">IL</cx:pt>
          <cx:pt idx="2657">IL</cx:pt>
          <cx:pt idx="2658">IL</cx:pt>
          <cx:pt idx="2659">IL</cx:pt>
          <cx:pt idx="2660">IL</cx:pt>
          <cx:pt idx="2661">IL</cx:pt>
          <cx:pt idx="2662">IL</cx:pt>
          <cx:pt idx="2663">IL</cx:pt>
          <cx:pt idx="2664">IL</cx:pt>
          <cx:pt idx="2665">IL</cx:pt>
          <cx:pt idx="2666">IL</cx:pt>
          <cx:pt idx="2667">IL</cx:pt>
          <cx:pt idx="2668">IL</cx:pt>
          <cx:pt idx="2669">IL</cx:pt>
          <cx:pt idx="2670">IL</cx:pt>
          <cx:pt idx="2671">IL</cx:pt>
          <cx:pt idx="2672">IL</cx:pt>
          <cx:pt idx="2673">IL</cx:pt>
          <cx:pt idx="2674">IL</cx:pt>
          <cx:pt idx="2675">IL</cx:pt>
          <cx:pt idx="2676">IL</cx:pt>
          <cx:pt idx="2677">IL</cx:pt>
          <cx:pt idx="2678">IL</cx:pt>
          <cx:pt idx="2679">IL</cx:pt>
          <cx:pt idx="2680">IL</cx:pt>
          <cx:pt idx="2681">IL</cx:pt>
          <cx:pt idx="2682">IL</cx:pt>
          <cx:pt idx="2683">IL</cx:pt>
          <cx:pt idx="2684">IL</cx:pt>
          <cx:pt idx="2685">IL</cx:pt>
          <cx:pt idx="2686">IL</cx:pt>
          <cx:pt idx="2687">IL</cx:pt>
          <cx:pt idx="2688">IL</cx:pt>
          <cx:pt idx="2689">IL</cx:pt>
          <cx:pt idx="2690">IL</cx:pt>
          <cx:pt idx="2691">IL</cx:pt>
          <cx:pt idx="2692">IL</cx:pt>
          <cx:pt idx="2693">IL</cx:pt>
          <cx:pt idx="2694">IN</cx:pt>
          <cx:pt idx="2695">IN</cx:pt>
          <cx:pt idx="2696">IN</cx:pt>
          <cx:pt idx="2697">IN</cx:pt>
          <cx:pt idx="2698">IN</cx:pt>
          <cx:pt idx="2699">IN</cx:pt>
          <cx:pt idx="2700">IN</cx:pt>
          <cx:pt idx="2701">IN</cx:pt>
          <cx:pt idx="2702">IN</cx:pt>
          <cx:pt idx="2703">IN</cx:pt>
          <cx:pt idx="2704">IN</cx:pt>
          <cx:pt idx="2705">IN</cx:pt>
          <cx:pt idx="2706">IN</cx:pt>
          <cx:pt idx="2707">IN</cx:pt>
          <cx:pt idx="2708">IN</cx:pt>
          <cx:pt idx="2709">IN</cx:pt>
          <cx:pt idx="2710">IN</cx:pt>
          <cx:pt idx="2711">IN</cx:pt>
          <cx:pt idx="2712">IN</cx:pt>
          <cx:pt idx="2713">IN</cx:pt>
          <cx:pt idx="2714">IN</cx:pt>
          <cx:pt idx="2715">IN</cx:pt>
          <cx:pt idx="2716">IN</cx:pt>
          <cx:pt idx="2717">IN</cx:pt>
          <cx:pt idx="2718">IN</cx:pt>
          <cx:pt idx="2719">IN</cx:pt>
          <cx:pt idx="2720">IN</cx:pt>
          <cx:pt idx="2721">IN</cx:pt>
          <cx:pt idx="2722">IN</cx:pt>
          <cx:pt idx="2723">IN</cx:pt>
          <cx:pt idx="2724">IN</cx:pt>
          <cx:pt idx="2725">IN</cx:pt>
          <cx:pt idx="2726">IN</cx:pt>
          <cx:pt idx="2727">IN</cx:pt>
          <cx:pt idx="2728">IN</cx:pt>
          <cx:pt idx="2729">IN</cx:pt>
          <cx:pt idx="2730">IN</cx:pt>
          <cx:pt idx="2731">IN</cx:pt>
          <cx:pt idx="2732">IN</cx:pt>
          <cx:pt idx="2733">IN</cx:pt>
          <cx:pt idx="2734">IN</cx:pt>
          <cx:pt idx="2735">IN</cx:pt>
          <cx:pt idx="2736">IN</cx:pt>
          <cx:pt idx="2737">IN</cx:pt>
          <cx:pt idx="2738">IN</cx:pt>
          <cx:pt idx="2739">IN</cx:pt>
          <cx:pt idx="2740">IN</cx:pt>
          <cx:pt idx="2741">IN</cx:pt>
          <cx:pt idx="2742">IN</cx:pt>
          <cx:pt idx="2743">IN</cx:pt>
          <cx:pt idx="2744">IN</cx:pt>
          <cx:pt idx="2745">IN</cx:pt>
          <cx:pt idx="2746">IN</cx:pt>
          <cx:pt idx="2747">IN</cx:pt>
          <cx:pt idx="2748">IN</cx:pt>
          <cx:pt idx="2749">IN</cx:pt>
          <cx:pt idx="2750">IN</cx:pt>
          <cx:pt idx="2751">IN</cx:pt>
          <cx:pt idx="2752">IN</cx:pt>
          <cx:pt idx="2753">IN</cx:pt>
          <cx:pt idx="2754">IN</cx:pt>
          <cx:pt idx="2755">IN</cx:pt>
          <cx:pt idx="2756">IN</cx:pt>
          <cx:pt idx="2757">IN</cx:pt>
          <cx:pt idx="2758">IN</cx:pt>
          <cx:pt idx="2759">IN</cx:pt>
          <cx:pt idx="2760">IN</cx:pt>
          <cx:pt idx="2761">IN</cx:pt>
          <cx:pt idx="2762">IN</cx:pt>
          <cx:pt idx="2763">IN</cx:pt>
          <cx:pt idx="2764">IN</cx:pt>
          <cx:pt idx="2765">IN</cx:pt>
          <cx:pt idx="2766">IN</cx:pt>
          <cx:pt idx="2767">IN</cx:pt>
          <cx:pt idx="2768">IN</cx:pt>
          <cx:pt idx="2769">IN</cx:pt>
          <cx:pt idx="2770">IN</cx:pt>
          <cx:pt idx="2771">IN</cx:pt>
          <cx:pt idx="2772">IN</cx:pt>
          <cx:pt idx="2773">IN</cx:pt>
          <cx:pt idx="2774">IN</cx:pt>
          <cx:pt idx="2775">IN</cx:pt>
          <cx:pt idx="2776">IN</cx:pt>
          <cx:pt idx="2777">IN</cx:pt>
          <cx:pt idx="2778">IN</cx:pt>
          <cx:pt idx="2779">IN</cx:pt>
          <cx:pt idx="2780">IN</cx:pt>
          <cx:pt idx="2781">IN</cx:pt>
          <cx:pt idx="2782">IN</cx:pt>
          <cx:pt idx="2783">IN</cx:pt>
          <cx:pt idx="2784">IN</cx:pt>
          <cx:pt idx="2785">IN</cx:pt>
          <cx:pt idx="2786">IN</cx:pt>
          <cx:pt idx="2787">IN</cx:pt>
          <cx:pt idx="2788">IN</cx:pt>
          <cx:pt idx="2789">IN</cx:pt>
          <cx:pt idx="2790">IN</cx:pt>
          <cx:pt idx="2791">IN</cx:pt>
          <cx:pt idx="2792">IN</cx:pt>
          <cx:pt idx="2793">IN</cx:pt>
          <cx:pt idx="2794">IN</cx:pt>
          <cx:pt idx="2795">IN</cx:pt>
          <cx:pt idx="2796">IN</cx:pt>
          <cx:pt idx="2797">IN</cx:pt>
          <cx:pt idx="2798">IN</cx:pt>
          <cx:pt idx="2799">IN</cx:pt>
          <cx:pt idx="2800">IN</cx:pt>
          <cx:pt idx="2801">IN</cx:pt>
          <cx:pt idx="2802">IN</cx:pt>
          <cx:pt idx="2803">IN</cx:pt>
          <cx:pt idx="2804">IN</cx:pt>
          <cx:pt idx="2805">IN</cx:pt>
          <cx:pt idx="2806">IN</cx:pt>
          <cx:pt idx="2807">IN</cx:pt>
          <cx:pt idx="2808">IN</cx:pt>
          <cx:pt idx="2809">IN</cx:pt>
          <cx:pt idx="2810">IN</cx:pt>
          <cx:pt idx="2811">IN</cx:pt>
          <cx:pt idx="2812">IN</cx:pt>
          <cx:pt idx="2813">IN</cx:pt>
          <cx:pt idx="2814">IN</cx:pt>
          <cx:pt idx="2815">IN</cx:pt>
          <cx:pt idx="2816">IN</cx:pt>
          <cx:pt idx="2817">IN</cx:pt>
          <cx:pt idx="2818">IN</cx:pt>
          <cx:pt idx="2819">IN</cx:pt>
          <cx:pt idx="2820">IN</cx:pt>
          <cx:pt idx="2821">IN</cx:pt>
          <cx:pt idx="2822">IN</cx:pt>
          <cx:pt idx="2823">IN</cx:pt>
          <cx:pt idx="2824">IN</cx:pt>
          <cx:pt idx="2825">IN</cx:pt>
          <cx:pt idx="2826">IN</cx:pt>
          <cx:pt idx="2827">IN</cx:pt>
          <cx:pt idx="2828">IN</cx:pt>
          <cx:pt idx="2829">IN</cx:pt>
          <cx:pt idx="2830">IN</cx:pt>
          <cx:pt idx="2831">IN</cx:pt>
          <cx:pt idx="2832">IN</cx:pt>
          <cx:pt idx="2833">IN</cx:pt>
          <cx:pt idx="2834">IN</cx:pt>
          <cx:pt idx="2835">IN</cx:pt>
          <cx:pt idx="2836">IN</cx:pt>
          <cx:pt idx="2837">IN</cx:pt>
          <cx:pt idx="2838">IN</cx:pt>
          <cx:pt idx="2839">IN</cx:pt>
          <cx:pt idx="2840">IN</cx:pt>
          <cx:pt idx="2841">IN</cx:pt>
          <cx:pt idx="2842">IN</cx:pt>
          <cx:pt idx="2843">IN</cx:pt>
          <cx:pt idx="2844">IN</cx:pt>
          <cx:pt idx="2845">IN</cx:pt>
          <cx:pt idx="2846">IN</cx:pt>
          <cx:pt idx="2847">IN</cx:pt>
          <cx:pt idx="2848">IN</cx:pt>
          <cx:pt idx="2849">IN</cx:pt>
          <cx:pt idx="2850">IN</cx:pt>
          <cx:pt idx="2851">IN</cx:pt>
          <cx:pt idx="2852">IN</cx:pt>
          <cx:pt idx="2853">IN</cx:pt>
          <cx:pt idx="2854">IN</cx:pt>
          <cx:pt idx="2855">IN</cx:pt>
          <cx:pt idx="2856">IN</cx:pt>
          <cx:pt idx="2857">IN</cx:pt>
          <cx:pt idx="2858">IN</cx:pt>
          <cx:pt idx="2859">IN</cx:pt>
          <cx:pt idx="2860">IN</cx:pt>
          <cx:pt idx="2861">IN</cx:pt>
          <cx:pt idx="2862">IN</cx:pt>
          <cx:pt idx="2863">IN</cx:pt>
          <cx:pt idx="2864">IN</cx:pt>
          <cx:pt idx="2865">IN</cx:pt>
          <cx:pt idx="2866">IN</cx:pt>
          <cx:pt idx="2867">IN</cx:pt>
          <cx:pt idx="2868">IN</cx:pt>
          <cx:pt idx="2869">IN</cx:pt>
          <cx:pt idx="2870">IN</cx:pt>
          <cx:pt idx="2871">IN</cx:pt>
          <cx:pt idx="2872">IN</cx:pt>
          <cx:pt idx="2873">KS</cx:pt>
          <cx:pt idx="2874">KS</cx:pt>
          <cx:pt idx="2875">KS</cx:pt>
          <cx:pt idx="2876">KS</cx:pt>
          <cx:pt idx="2877">KS</cx:pt>
          <cx:pt idx="2878">KS</cx:pt>
          <cx:pt idx="2879">KS</cx:pt>
          <cx:pt idx="2880">KS</cx:pt>
          <cx:pt idx="2881">KS</cx:pt>
          <cx:pt idx="2882">KS</cx:pt>
          <cx:pt idx="2883">KS</cx:pt>
          <cx:pt idx="2884">KS</cx:pt>
          <cx:pt idx="2885">KS</cx:pt>
          <cx:pt idx="2886">KS</cx:pt>
          <cx:pt idx="2887">KS</cx:pt>
          <cx:pt idx="2888">KS</cx:pt>
          <cx:pt idx="2889">KS</cx:pt>
          <cx:pt idx="2890">KS</cx:pt>
          <cx:pt idx="2891">KS</cx:pt>
          <cx:pt idx="2892">KS</cx:pt>
          <cx:pt idx="2893">KS</cx:pt>
          <cx:pt idx="2894">KS</cx:pt>
          <cx:pt idx="2895">KS</cx:pt>
          <cx:pt idx="2896">KS</cx:pt>
          <cx:pt idx="2897">KS</cx:pt>
          <cx:pt idx="2898">KS</cx:pt>
          <cx:pt idx="2899">KS</cx:pt>
          <cx:pt idx="2900">KS</cx:pt>
          <cx:pt idx="2901">KS</cx:pt>
          <cx:pt idx="2902">KS</cx:pt>
          <cx:pt idx="2903">KS</cx:pt>
          <cx:pt idx="2904">KS</cx:pt>
          <cx:pt idx="2905">KS</cx:pt>
          <cx:pt idx="2906">KS</cx:pt>
          <cx:pt idx="2907">KS</cx:pt>
          <cx:pt idx="2908">KS</cx:pt>
          <cx:pt idx="2909">KS</cx:pt>
          <cx:pt idx="2910">KS</cx:pt>
          <cx:pt idx="2911">KS</cx:pt>
          <cx:pt idx="2912">KS</cx:pt>
          <cx:pt idx="2913">KS</cx:pt>
          <cx:pt idx="2914">KS</cx:pt>
          <cx:pt idx="2915">KS</cx:pt>
          <cx:pt idx="2916">KS</cx:pt>
          <cx:pt idx="2917">KS</cx:pt>
          <cx:pt idx="2918">KS</cx:pt>
          <cx:pt idx="2919">KS</cx:pt>
          <cx:pt idx="2920">KS</cx:pt>
          <cx:pt idx="2921">KS</cx:pt>
          <cx:pt idx="2922">KS</cx:pt>
          <cx:pt idx="2923">KS</cx:pt>
          <cx:pt idx="2924">KS</cx:pt>
          <cx:pt idx="2925">KS</cx:pt>
          <cx:pt idx="2926">KS</cx:pt>
          <cx:pt idx="2927">KS</cx:pt>
          <cx:pt idx="2928">KS</cx:pt>
          <cx:pt idx="2929">KS</cx:pt>
          <cx:pt idx="2930">KS</cx:pt>
          <cx:pt idx="2931">KS</cx:pt>
          <cx:pt idx="2932">KS</cx:pt>
          <cx:pt idx="2933">KS</cx:pt>
          <cx:pt idx="2934">KS</cx:pt>
          <cx:pt idx="2935">KS</cx:pt>
          <cx:pt idx="2936">KS</cx:pt>
          <cx:pt idx="2937">KY</cx:pt>
          <cx:pt idx="2938">KY</cx:pt>
          <cx:pt idx="2939">KY</cx:pt>
          <cx:pt idx="2940">KY</cx:pt>
          <cx:pt idx="2941">KY</cx:pt>
          <cx:pt idx="2942">KY</cx:pt>
          <cx:pt idx="2943">KY</cx:pt>
          <cx:pt idx="2944">KY</cx:pt>
          <cx:pt idx="2945">KY</cx:pt>
          <cx:pt idx="2946">KY</cx:pt>
          <cx:pt idx="2947">KY</cx:pt>
          <cx:pt idx="2948">KY</cx:pt>
          <cx:pt idx="2949">KY</cx:pt>
          <cx:pt idx="2950">KY</cx:pt>
          <cx:pt idx="2951">KY</cx:pt>
          <cx:pt idx="2952">KY</cx:pt>
          <cx:pt idx="2953">KY</cx:pt>
          <cx:pt idx="2954">KY</cx:pt>
          <cx:pt idx="2955">KY</cx:pt>
          <cx:pt idx="2956">KY</cx:pt>
          <cx:pt idx="2957">KY</cx:pt>
          <cx:pt idx="2958">KY</cx:pt>
          <cx:pt idx="2959">KY</cx:pt>
          <cx:pt idx="2960">KY</cx:pt>
          <cx:pt idx="2961">KY</cx:pt>
          <cx:pt idx="2962">KY</cx:pt>
          <cx:pt idx="2963">KY</cx:pt>
          <cx:pt idx="2964">KY</cx:pt>
          <cx:pt idx="2965">KY</cx:pt>
          <cx:pt idx="2966">KY</cx:pt>
          <cx:pt idx="2967">KY</cx:pt>
          <cx:pt idx="2968">KY</cx:pt>
          <cx:pt idx="2969">KY</cx:pt>
          <cx:pt idx="2970">KY</cx:pt>
          <cx:pt idx="2971">KY</cx:pt>
          <cx:pt idx="2972">KY</cx:pt>
          <cx:pt idx="2973">KY</cx:pt>
          <cx:pt idx="2974">KY</cx:pt>
          <cx:pt idx="2975">KY</cx:pt>
          <cx:pt idx="2976">KY</cx:pt>
          <cx:pt idx="2977">KY</cx:pt>
          <cx:pt idx="2978">KY</cx:pt>
          <cx:pt idx="2979">KY</cx:pt>
          <cx:pt idx="2980">KY</cx:pt>
          <cx:pt idx="2981">KY</cx:pt>
          <cx:pt idx="2982">KY</cx:pt>
          <cx:pt idx="2983">KY</cx:pt>
          <cx:pt idx="2984">KY</cx:pt>
          <cx:pt idx="2985">KY</cx:pt>
          <cx:pt idx="2986">KY</cx:pt>
          <cx:pt idx="2987">KY</cx:pt>
          <cx:pt idx="2988">KY</cx:pt>
          <cx:pt idx="2989">KY</cx:pt>
          <cx:pt idx="2990">KY</cx:pt>
          <cx:pt idx="2991">KY</cx:pt>
          <cx:pt idx="2992">KY</cx:pt>
          <cx:pt idx="2993">KY</cx:pt>
          <cx:pt idx="2994">KY</cx:pt>
          <cx:pt idx="2995">KY</cx:pt>
          <cx:pt idx="2996">KY</cx:pt>
          <cx:pt idx="2997">KY</cx:pt>
          <cx:pt idx="2998">KY</cx:pt>
          <cx:pt idx="2999">KY</cx:pt>
          <cx:pt idx="3000">KY</cx:pt>
          <cx:pt idx="3001">KY</cx:pt>
          <cx:pt idx="3002">KY</cx:pt>
          <cx:pt idx="3003">KY</cx:pt>
          <cx:pt idx="3004">KY</cx:pt>
          <cx:pt idx="3005">KY</cx:pt>
          <cx:pt idx="3006">KY</cx:pt>
          <cx:pt idx="3007">KY</cx:pt>
          <cx:pt idx="3008">KY</cx:pt>
          <cx:pt idx="3009">KY</cx:pt>
          <cx:pt idx="3010">KY</cx:pt>
          <cx:pt idx="3011">KY</cx:pt>
          <cx:pt idx="3012">KY</cx:pt>
          <cx:pt idx="3013">KY</cx:pt>
          <cx:pt idx="3014">KY</cx:pt>
          <cx:pt idx="3015">KY</cx:pt>
          <cx:pt idx="3016">KY</cx:pt>
          <cx:pt idx="3017">KY</cx:pt>
          <cx:pt idx="3018">KY</cx:pt>
          <cx:pt idx="3019">KY</cx:pt>
          <cx:pt idx="3020">KY</cx:pt>
          <cx:pt idx="3021">KY</cx:pt>
          <cx:pt idx="3022">KY</cx:pt>
          <cx:pt idx="3023">KY</cx:pt>
          <cx:pt idx="3024">KY</cx:pt>
          <cx:pt idx="3025">KY</cx:pt>
          <cx:pt idx="3026">KY</cx:pt>
          <cx:pt idx="3027">KY</cx:pt>
          <cx:pt idx="3028">KY</cx:pt>
          <cx:pt idx="3029">KY</cx:pt>
          <cx:pt idx="3030">KY</cx:pt>
          <cx:pt idx="3031">KY</cx:pt>
          <cx:pt idx="3032">KY</cx:pt>
          <cx:pt idx="3033">KY</cx:pt>
          <cx:pt idx="3034">KY</cx:pt>
          <cx:pt idx="3035">KY</cx:pt>
          <cx:pt idx="3036">KY</cx:pt>
          <cx:pt idx="3037">KY</cx:pt>
          <cx:pt idx="3038">KY</cx:pt>
          <cx:pt idx="3039">KY</cx:pt>
          <cx:pt idx="3040">KY</cx:pt>
          <cx:pt idx="3041">KY</cx:pt>
          <cx:pt idx="3042">KY</cx:pt>
          <cx:pt idx="3043">KY</cx:pt>
          <cx:pt idx="3044">KY</cx:pt>
          <cx:pt idx="3045">KY</cx:pt>
          <cx:pt idx="3046">KY</cx:pt>
          <cx:pt idx="3047">KY</cx:pt>
          <cx:pt idx="3048">KY</cx:pt>
          <cx:pt idx="3049">KY</cx:pt>
          <cx:pt idx="3050">KY</cx:pt>
          <cx:pt idx="3051">KY</cx:pt>
          <cx:pt idx="3052">KY</cx:pt>
          <cx:pt idx="3053">KY</cx:pt>
          <cx:pt idx="3054">KY</cx:pt>
          <cx:pt idx="3055">KY</cx:pt>
          <cx:pt idx="3056">KY</cx:pt>
          <cx:pt idx="3057">KY</cx:pt>
          <cx:pt idx="3058">KY</cx:pt>
          <cx:pt idx="3059">KY</cx:pt>
          <cx:pt idx="3060">KY</cx:pt>
          <cx:pt idx="3061">KY</cx:pt>
          <cx:pt idx="3062">LA</cx:pt>
          <cx:pt idx="3063">LA</cx:pt>
          <cx:pt idx="3064">LA</cx:pt>
          <cx:pt idx="3065">LA</cx:pt>
          <cx:pt idx="3066">LA</cx:pt>
          <cx:pt idx="3067">LA</cx:pt>
          <cx:pt idx="3068">LA</cx:pt>
          <cx:pt idx="3069">LA</cx:pt>
          <cx:pt idx="3070">LA</cx:pt>
          <cx:pt idx="3071">LA</cx:pt>
          <cx:pt idx="3072">LA</cx:pt>
          <cx:pt idx="3073">LA</cx:pt>
          <cx:pt idx="3074">LA</cx:pt>
          <cx:pt idx="3075">LA</cx:pt>
          <cx:pt idx="3076">LA</cx:pt>
          <cx:pt idx="3077">LA</cx:pt>
          <cx:pt idx="3078">LA</cx:pt>
          <cx:pt idx="3079">LA</cx:pt>
          <cx:pt idx="3080">LA</cx:pt>
          <cx:pt idx="3081">LA</cx:pt>
          <cx:pt idx="3082">LA</cx:pt>
          <cx:pt idx="3083">LA</cx:pt>
          <cx:pt idx="3084">LA</cx:pt>
          <cx:pt idx="3085">LA</cx:pt>
          <cx:pt idx="3086">LA</cx:pt>
          <cx:pt idx="3087">LA</cx:pt>
          <cx:pt idx="3088">LA</cx:pt>
          <cx:pt idx="3089">LA</cx:pt>
          <cx:pt idx="3090">LA</cx:pt>
          <cx:pt idx="3091">LA</cx:pt>
          <cx:pt idx="3092">LA</cx:pt>
          <cx:pt idx="3093">LA</cx:pt>
          <cx:pt idx="3094">LA</cx:pt>
          <cx:pt idx="3095">LA</cx:pt>
          <cx:pt idx="3096">LA</cx:pt>
          <cx:pt idx="3097">LA</cx:pt>
          <cx:pt idx="3098">LA</cx:pt>
          <cx:pt idx="3099">LA</cx:pt>
          <cx:pt idx="3100">LA</cx:pt>
          <cx:pt idx="3101">LA</cx:pt>
          <cx:pt idx="3102">LA</cx:pt>
          <cx:pt idx="3103">LA</cx:pt>
          <cx:pt idx="3104">LA</cx:pt>
          <cx:pt idx="3105">LA</cx:pt>
          <cx:pt idx="3106">LA</cx:pt>
          <cx:pt idx="3107">LA</cx:pt>
          <cx:pt idx="3108">LA</cx:pt>
          <cx:pt idx="3109">LA</cx:pt>
          <cx:pt idx="3110">LA</cx:pt>
          <cx:pt idx="3111">LA</cx:pt>
          <cx:pt idx="3112">LA</cx:pt>
          <cx:pt idx="3113">LA</cx:pt>
          <cx:pt idx="3114">LA</cx:pt>
          <cx:pt idx="3115">LA</cx:pt>
          <cx:pt idx="3116">LA</cx:pt>
          <cx:pt idx="3117">LA</cx:pt>
          <cx:pt idx="3118">LA</cx:pt>
          <cx:pt idx="3119">LA</cx:pt>
          <cx:pt idx="3120">LA</cx:pt>
          <cx:pt idx="3121">LA</cx:pt>
          <cx:pt idx="3122">LA</cx:pt>
          <cx:pt idx="3123">LA</cx:pt>
          <cx:pt idx="3124">LA</cx:pt>
          <cx:pt idx="3125">LA</cx:pt>
          <cx:pt idx="3126">LA</cx:pt>
          <cx:pt idx="3127">LA</cx:pt>
          <cx:pt idx="3128">LA</cx:pt>
          <cx:pt idx="3129">LA</cx:pt>
          <cx:pt idx="3130">LA</cx:pt>
          <cx:pt idx="3131">LA</cx:pt>
          <cx:pt idx="3132">LA</cx:pt>
          <cx:pt idx="3133">LA</cx:pt>
          <cx:pt idx="3134">LA</cx:pt>
          <cx:pt idx="3135">LA</cx:pt>
          <cx:pt idx="3136">LA</cx:pt>
          <cx:pt idx="3137">LA</cx:pt>
          <cx:pt idx="3138">LA</cx:pt>
          <cx:pt idx="3139">LA</cx:pt>
          <cx:pt idx="3140">LA</cx:pt>
          <cx:pt idx="3141">LA</cx:pt>
          <cx:pt idx="3142">LA</cx:pt>
          <cx:pt idx="3143">LA</cx:pt>
          <cx:pt idx="3144">LA</cx:pt>
          <cx:pt idx="3145">LA</cx:pt>
          <cx:pt idx="3146">LA</cx:pt>
          <cx:pt idx="3147">LA</cx:pt>
          <cx:pt idx="3148">LA</cx:pt>
          <cx:pt idx="3149">LA</cx:pt>
          <cx:pt idx="3150">LA</cx:pt>
          <cx:pt idx="3151">LA</cx:pt>
          <cx:pt idx="3152">LA</cx:pt>
          <cx:pt idx="3153">LA</cx:pt>
          <cx:pt idx="3154">LA</cx:pt>
          <cx:pt idx="3155">LA</cx:pt>
          <cx:pt idx="3156">LA</cx:pt>
          <cx:pt idx="3157">LA</cx:pt>
          <cx:pt idx="3158">LA</cx:pt>
          <cx:pt idx="3159">LA</cx:pt>
          <cx:pt idx="3160">LA</cx:pt>
          <cx:pt idx="3161">LA</cx:pt>
          <cx:pt idx="3162">LA</cx:pt>
          <cx:pt idx="3163">LA</cx:pt>
          <cx:pt idx="3164">LA</cx:pt>
          <cx:pt idx="3165">LA</cx:pt>
          <cx:pt idx="3166">LA</cx:pt>
          <cx:pt idx="3167">LA</cx:pt>
          <cx:pt idx="3168">LA</cx:pt>
          <cx:pt idx="3169">LA</cx:pt>
          <cx:pt idx="3170">LA</cx:pt>
          <cx:pt idx="3171">LA</cx:pt>
          <cx:pt idx="3172">LA</cx:pt>
          <cx:pt idx="3173">LA</cx:pt>
          <cx:pt idx="3174">LA</cx:pt>
          <cx:pt idx="3175">LA</cx:pt>
          <cx:pt idx="3176">LA</cx:pt>
          <cx:pt idx="3177">LA</cx:pt>
          <cx:pt idx="3178">LA</cx:pt>
          <cx:pt idx="3179">LA</cx:pt>
          <cx:pt idx="3180">LA</cx:pt>
          <cx:pt idx="3181">LA</cx:pt>
          <cx:pt idx="3182">LA</cx:pt>
          <cx:pt idx="3183">LA</cx:pt>
          <cx:pt idx="3184">LA</cx:pt>
          <cx:pt idx="3185">LA</cx:pt>
          <cx:pt idx="3186">LA</cx:pt>
          <cx:pt idx="3187">LA</cx:pt>
          <cx:pt idx="3188">LA</cx:pt>
          <cx:pt idx="3189">LA</cx:pt>
          <cx:pt idx="3190">LA</cx:pt>
          <cx:pt idx="3191">LA</cx:pt>
          <cx:pt idx="3192">LA</cx:pt>
          <cx:pt idx="3193">LA</cx:pt>
          <cx:pt idx="3194">LA</cx:pt>
          <cx:pt idx="3195">LA</cx:pt>
          <cx:pt idx="3196">LA</cx:pt>
          <cx:pt idx="3197">LA</cx:pt>
          <cx:pt idx="3198">LA</cx:pt>
          <cx:pt idx="3199">LA</cx:pt>
          <cx:pt idx="3200">LA</cx:pt>
          <cx:pt idx="3201">LA</cx:pt>
          <cx:pt idx="3202">LA</cx:pt>
          <cx:pt idx="3203">LA</cx:pt>
          <cx:pt idx="3204">LA</cx:pt>
          <cx:pt idx="3205">LA</cx:pt>
          <cx:pt idx="3206">LA</cx:pt>
          <cx:pt idx="3207">LA</cx:pt>
          <cx:pt idx="3208">LA</cx:pt>
          <cx:pt idx="3209">LA</cx:pt>
          <cx:pt idx="3210">LA</cx:pt>
          <cx:pt idx="3211">LA</cx:pt>
          <cx:pt idx="3212">LA</cx:pt>
          <cx:pt idx="3213">LA</cx:pt>
          <cx:pt idx="3214">LA</cx:pt>
          <cx:pt idx="3215">LA</cx:pt>
          <cx:pt idx="3216">LA</cx:pt>
          <cx:pt idx="3217">LA</cx:pt>
          <cx:pt idx="3218">LA</cx:pt>
          <cx:pt idx="3219">LA</cx:pt>
          <cx:pt idx="3220">LA</cx:pt>
          <cx:pt idx="3221">LA</cx:pt>
          <cx:pt idx="3222">LA</cx:pt>
          <cx:pt idx="3223">LA</cx:pt>
          <cx:pt idx="3224">LA</cx:pt>
          <cx:pt idx="3225">LA</cx:pt>
          <cx:pt idx="3226">LA</cx:pt>
          <cx:pt idx="3227">LA</cx:pt>
          <cx:pt idx="3228">LA</cx:pt>
          <cx:pt idx="3229">LA</cx:pt>
          <cx:pt idx="3230">LA</cx:pt>
          <cx:pt idx="3231">LA</cx:pt>
          <cx:pt idx="3232">LA</cx:pt>
          <cx:pt idx="3233">LA</cx:pt>
          <cx:pt idx="3234">LA</cx:pt>
          <cx:pt idx="3235">LA</cx:pt>
          <cx:pt idx="3236">LA</cx:pt>
          <cx:pt idx="3237">LA</cx:pt>
          <cx:pt idx="3238">LA</cx:pt>
          <cx:pt idx="3239">LA</cx:pt>
          <cx:pt idx="3240">LA</cx:pt>
          <cx:pt idx="3241">LA</cx:pt>
          <cx:pt idx="3242">LA</cx:pt>
          <cx:pt idx="3243">LA</cx:pt>
          <cx:pt idx="3244">LA</cx:pt>
          <cx:pt idx="3245">LA</cx:pt>
          <cx:pt idx="3246">LA</cx:pt>
          <cx:pt idx="3247">LA</cx:pt>
          <cx:pt idx="3248">LA</cx:pt>
          <cx:pt idx="3249">LA</cx:pt>
          <cx:pt idx="3250">LA</cx:pt>
          <cx:pt idx="3251">MA</cx:pt>
          <cx:pt idx="3252">MA</cx:pt>
          <cx:pt idx="3253">MA</cx:pt>
          <cx:pt idx="3254">MA</cx:pt>
          <cx:pt idx="3255">MA</cx:pt>
          <cx:pt idx="3256">MA</cx:pt>
          <cx:pt idx="3257">MA</cx:pt>
          <cx:pt idx="3258">MA</cx:pt>
          <cx:pt idx="3259">MA</cx:pt>
          <cx:pt idx="3260">MA</cx:pt>
          <cx:pt idx="3261">MA</cx:pt>
          <cx:pt idx="3262">MA</cx:pt>
          <cx:pt idx="3263">MA</cx:pt>
          <cx:pt idx="3264">MA</cx:pt>
          <cx:pt idx="3265">MA</cx:pt>
          <cx:pt idx="3266">MA</cx:pt>
          <cx:pt idx="3267">MA</cx:pt>
          <cx:pt idx="3268">MA</cx:pt>
          <cx:pt idx="3269">MA</cx:pt>
          <cx:pt idx="3270">MA</cx:pt>
          <cx:pt idx="3271">MA</cx:pt>
          <cx:pt idx="3272">MA</cx:pt>
          <cx:pt idx="3273">MA</cx:pt>
          <cx:pt idx="3274">MA</cx:pt>
          <cx:pt idx="3275">MA</cx:pt>
          <cx:pt idx="3276">MA</cx:pt>
          <cx:pt idx="3277">MA</cx:pt>
          <cx:pt idx="3278">MA</cx:pt>
          <cx:pt idx="3279">MA</cx:pt>
          <cx:pt idx="3280">MA</cx:pt>
          <cx:pt idx="3281">MA</cx:pt>
          <cx:pt idx="3282">MA</cx:pt>
          <cx:pt idx="3283">MA</cx:pt>
          <cx:pt idx="3284">MA</cx:pt>
          <cx:pt idx="3285">MA</cx:pt>
          <cx:pt idx="3286">MA</cx:pt>
          <cx:pt idx="3287">MA</cx:pt>
          <cx:pt idx="3288">MA</cx:pt>
          <cx:pt idx="3289">MA</cx:pt>
          <cx:pt idx="3290">MA</cx:pt>
          <cx:pt idx="3291">MA</cx:pt>
          <cx:pt idx="3292">MA</cx:pt>
          <cx:pt idx="3293">MA</cx:pt>
          <cx:pt idx="3294">MA</cx:pt>
          <cx:pt idx="3295">MA</cx:pt>
          <cx:pt idx="3296">MA</cx:pt>
          <cx:pt idx="3297">MA</cx:pt>
          <cx:pt idx="3298">MA</cx:pt>
          <cx:pt idx="3299">MA</cx:pt>
          <cx:pt idx="3300">MA</cx:pt>
          <cx:pt idx="3301">MA</cx:pt>
          <cx:pt idx="3302">MA</cx:pt>
          <cx:pt idx="3303">MA</cx:pt>
          <cx:pt idx="3304">MA</cx:pt>
          <cx:pt idx="3305">MA</cx:pt>
          <cx:pt idx="3306">MA</cx:pt>
          <cx:pt idx="3307">MA</cx:pt>
          <cx:pt idx="3308">MA</cx:pt>
          <cx:pt idx="3309">MA</cx:pt>
          <cx:pt idx="3310">MA</cx:pt>
          <cx:pt idx="3311">MA</cx:pt>
          <cx:pt idx="3312">MA</cx:pt>
          <cx:pt idx="3313">MA</cx:pt>
          <cx:pt idx="3314">MA</cx:pt>
          <cx:pt idx="3315">MA</cx:pt>
          <cx:pt idx="3316">MA</cx:pt>
          <cx:pt idx="3317">MA</cx:pt>
          <cx:pt idx="3318">MA</cx:pt>
          <cx:pt idx="3319">MA</cx:pt>
          <cx:pt idx="3320">MA</cx:pt>
          <cx:pt idx="3321">MA</cx:pt>
          <cx:pt idx="3322">MA</cx:pt>
          <cx:pt idx="3323">MA</cx:pt>
          <cx:pt idx="3324">MA</cx:pt>
          <cx:pt idx="3325">MA</cx:pt>
          <cx:pt idx="3326">MA</cx:pt>
          <cx:pt idx="3327">MA</cx:pt>
          <cx:pt idx="3328">MA</cx:pt>
          <cx:pt idx="3329">MA</cx:pt>
          <cx:pt idx="3330">MA</cx:pt>
          <cx:pt idx="3331">MA</cx:pt>
          <cx:pt idx="3332">MA</cx:pt>
          <cx:pt idx="3333">MA</cx:pt>
          <cx:pt idx="3334">MA</cx:pt>
          <cx:pt idx="3335">MA</cx:pt>
          <cx:pt idx="3336">MA</cx:pt>
          <cx:pt idx="3337">MA</cx:pt>
          <cx:pt idx="3338">MD</cx:pt>
          <cx:pt idx="3339">MD</cx:pt>
          <cx:pt idx="3340">MD</cx:pt>
          <cx:pt idx="3341">MD</cx:pt>
          <cx:pt idx="3342">MD</cx:pt>
          <cx:pt idx="3343">MD</cx:pt>
          <cx:pt idx="3344">MD</cx:pt>
          <cx:pt idx="3345">MD</cx:pt>
          <cx:pt idx="3346">MD</cx:pt>
          <cx:pt idx="3347">MD</cx:pt>
          <cx:pt idx="3348">MD</cx:pt>
          <cx:pt idx="3349">MD</cx:pt>
          <cx:pt idx="3350">MD</cx:pt>
          <cx:pt idx="3351">MD</cx:pt>
          <cx:pt idx="3352">MD</cx:pt>
          <cx:pt idx="3353">MD</cx:pt>
          <cx:pt idx="3354">MD</cx:pt>
          <cx:pt idx="3355">MD</cx:pt>
          <cx:pt idx="3356">MD</cx:pt>
          <cx:pt idx="3357">MD</cx:pt>
          <cx:pt idx="3358">MD</cx:pt>
          <cx:pt idx="3359">MD</cx:pt>
          <cx:pt idx="3360">MD</cx:pt>
          <cx:pt idx="3361">MD</cx:pt>
          <cx:pt idx="3362">MD</cx:pt>
          <cx:pt idx="3363">MD</cx:pt>
          <cx:pt idx="3364">MD</cx:pt>
          <cx:pt idx="3365">MD</cx:pt>
          <cx:pt idx="3366">MD</cx:pt>
          <cx:pt idx="3367">MD</cx:pt>
          <cx:pt idx="3368">MD</cx:pt>
          <cx:pt idx="3369">MD</cx:pt>
          <cx:pt idx="3370">MD</cx:pt>
          <cx:pt idx="3371">MD</cx:pt>
          <cx:pt idx="3372">MD</cx:pt>
          <cx:pt idx="3373">MD</cx:pt>
          <cx:pt idx="3374">MD</cx:pt>
          <cx:pt idx="3375">MD</cx:pt>
          <cx:pt idx="3376">MD</cx:pt>
          <cx:pt idx="3377">MD</cx:pt>
          <cx:pt idx="3378">MD</cx:pt>
          <cx:pt idx="3379">MD</cx:pt>
          <cx:pt idx="3380">MD</cx:pt>
          <cx:pt idx="3381">MD</cx:pt>
          <cx:pt idx="3382">MD</cx:pt>
          <cx:pt idx="3383">MD</cx:pt>
          <cx:pt idx="3384">MD</cx:pt>
          <cx:pt idx="3385">MD</cx:pt>
          <cx:pt idx="3386">MD</cx:pt>
          <cx:pt idx="3387">MD</cx:pt>
          <cx:pt idx="3388">MD</cx:pt>
          <cx:pt idx="3389">MD</cx:pt>
          <cx:pt idx="3390">MD</cx:pt>
          <cx:pt idx="3391">MD</cx:pt>
          <cx:pt idx="3392">MD</cx:pt>
          <cx:pt idx="3393">MD</cx:pt>
          <cx:pt idx="3394">MD</cx:pt>
          <cx:pt idx="3395">MD</cx:pt>
          <cx:pt idx="3396">MD</cx:pt>
          <cx:pt idx="3397">MD</cx:pt>
          <cx:pt idx="3398">MD</cx:pt>
          <cx:pt idx="3399">MD</cx:pt>
          <cx:pt idx="3400">MD</cx:pt>
          <cx:pt idx="3401">MD</cx:pt>
          <cx:pt idx="3402">MD</cx:pt>
          <cx:pt idx="3403">MD</cx:pt>
          <cx:pt idx="3404">MD</cx:pt>
          <cx:pt idx="3405">MD</cx:pt>
          <cx:pt idx="3406">MD</cx:pt>
          <cx:pt idx="3407">MD</cx:pt>
          <cx:pt idx="3408">MD</cx:pt>
          <cx:pt idx="3409">MD</cx:pt>
          <cx:pt idx="3410">MD</cx:pt>
          <cx:pt idx="3411">MD</cx:pt>
          <cx:pt idx="3412">MD</cx:pt>
          <cx:pt idx="3413">MD</cx:pt>
          <cx:pt idx="3414">MD</cx:pt>
          <cx:pt idx="3415">MD</cx:pt>
          <cx:pt idx="3416">MD</cx:pt>
          <cx:pt idx="3417">MD</cx:pt>
          <cx:pt idx="3418">MD</cx:pt>
          <cx:pt idx="3419">MD</cx:pt>
          <cx:pt idx="3420">MD</cx:pt>
          <cx:pt idx="3421">MD</cx:pt>
          <cx:pt idx="3422">MD</cx:pt>
          <cx:pt idx="3423">MD</cx:pt>
          <cx:pt idx="3424">MD</cx:pt>
          <cx:pt idx="3425">MD</cx:pt>
          <cx:pt idx="3426">MD</cx:pt>
          <cx:pt idx="3427">MD</cx:pt>
          <cx:pt idx="3428">MD</cx:pt>
          <cx:pt idx="3429">MD</cx:pt>
          <cx:pt idx="3430">MD</cx:pt>
          <cx:pt idx="3431">MD</cx:pt>
          <cx:pt idx="3432">MD</cx:pt>
          <cx:pt idx="3433">MD</cx:pt>
          <cx:pt idx="3434">MD</cx:pt>
          <cx:pt idx="3435">MD</cx:pt>
          <cx:pt idx="3436">MD</cx:pt>
          <cx:pt idx="3437">MD</cx:pt>
          <cx:pt idx="3438">MD</cx:pt>
          <cx:pt idx="3439">MD</cx:pt>
          <cx:pt idx="3440">MD</cx:pt>
          <cx:pt idx="3441">MD</cx:pt>
          <cx:pt idx="3442">MD</cx:pt>
          <cx:pt idx="3443">MD</cx:pt>
          <cx:pt idx="3444">MD</cx:pt>
          <cx:pt idx="3445">MD</cx:pt>
          <cx:pt idx="3446">MD</cx:pt>
          <cx:pt idx="3447">MD</cx:pt>
          <cx:pt idx="3448">MD</cx:pt>
          <cx:pt idx="3449">MD</cx:pt>
          <cx:pt idx="3450">MD</cx:pt>
          <cx:pt idx="3451">MD</cx:pt>
          <cx:pt idx="3452">MD</cx:pt>
          <cx:pt idx="3453">MD</cx:pt>
          <cx:pt idx="3454">MD</cx:pt>
          <cx:pt idx="3455">MD</cx:pt>
          <cx:pt idx="3456">MD</cx:pt>
          <cx:pt idx="3457">MD</cx:pt>
          <cx:pt idx="3458">MD</cx:pt>
          <cx:pt idx="3459">MD</cx:pt>
          <cx:pt idx="3460">MD</cx:pt>
          <cx:pt idx="3461">MD</cx:pt>
          <cx:pt idx="3462">MD</cx:pt>
          <cx:pt idx="3463">MD</cx:pt>
          <cx:pt idx="3464">MD</cx:pt>
          <cx:pt idx="3465">MD</cx:pt>
          <cx:pt idx="3466">MD</cx:pt>
          <cx:pt idx="3467">MD</cx:pt>
          <cx:pt idx="3468">MD</cx:pt>
          <cx:pt idx="3469">MD</cx:pt>
          <cx:pt idx="3470">MD</cx:pt>
          <cx:pt idx="3471">MD</cx:pt>
          <cx:pt idx="3472">MD</cx:pt>
          <cx:pt idx="3473">MD</cx:pt>
          <cx:pt idx="3474">MD</cx:pt>
          <cx:pt idx="3475">MD</cx:pt>
          <cx:pt idx="3476">MD</cx:pt>
          <cx:pt idx="3477">MD</cx:pt>
          <cx:pt idx="3478">MD</cx:pt>
          <cx:pt idx="3479">MD</cx:pt>
          <cx:pt idx="3480">MD</cx:pt>
          <cx:pt idx="3481">MD</cx:pt>
          <cx:pt idx="3482">MD</cx:pt>
          <cx:pt idx="3483">MD</cx:pt>
          <cx:pt idx="3484">MD</cx:pt>
          <cx:pt idx="3485">MD</cx:pt>
          <cx:pt idx="3486">MD</cx:pt>
          <cx:pt idx="3487">MD</cx:pt>
          <cx:pt idx="3488">MD</cx:pt>
          <cx:pt idx="3489">MD</cx:pt>
          <cx:pt idx="3490">MD</cx:pt>
          <cx:pt idx="3491">MD</cx:pt>
          <cx:pt idx="3492">MD</cx:pt>
          <cx:pt idx="3493">MD</cx:pt>
          <cx:pt idx="3494">MD</cx:pt>
          <cx:pt idx="3495">MD</cx:pt>
          <cx:pt idx="3496">MD</cx:pt>
          <cx:pt idx="3497">MD</cx:pt>
          <cx:pt idx="3498">MD</cx:pt>
          <cx:pt idx="3499">MD</cx:pt>
          <cx:pt idx="3500">MD</cx:pt>
          <cx:pt idx="3501">MD</cx:pt>
          <cx:pt idx="3502">MD</cx:pt>
          <cx:pt idx="3503">MD</cx:pt>
          <cx:pt idx="3504">MD</cx:pt>
          <cx:pt idx="3505">MD</cx:pt>
          <cx:pt idx="3506">MD</cx:pt>
          <cx:pt idx="3507">MD</cx:pt>
          <cx:pt idx="3508">MD</cx:pt>
          <cx:pt idx="3509">MD</cx:pt>
          <cx:pt idx="3510">MD</cx:pt>
          <cx:pt idx="3511">MD</cx:pt>
          <cx:pt idx="3512">MD</cx:pt>
          <cx:pt idx="3513">ME</cx:pt>
          <cx:pt idx="3514">ME</cx:pt>
          <cx:pt idx="3515">ME</cx:pt>
          <cx:pt idx="3516">ME</cx:pt>
          <cx:pt idx="3517">ME</cx:pt>
          <cx:pt idx="3518">ME</cx:pt>
          <cx:pt idx="3519">ME</cx:pt>
          <cx:pt idx="3520">ME</cx:pt>
          <cx:pt idx="3521">ME</cx:pt>
          <cx:pt idx="3522">ME</cx:pt>
          <cx:pt idx="3523">ME</cx:pt>
          <cx:pt idx="3524">ME</cx:pt>
          <cx:pt idx="3525">ME</cx:pt>
          <cx:pt idx="3526">ME</cx:pt>
          <cx:pt idx="3527">ME</cx:pt>
          <cx:pt idx="3528">ME</cx:pt>
          <cx:pt idx="3529">ME</cx:pt>
          <cx:pt idx="3530">ME</cx:pt>
          <cx:pt idx="3531">ME</cx:pt>
          <cx:pt idx="3532">ME</cx:pt>
          <cx:pt idx="3533">MI</cx:pt>
          <cx:pt idx="3534">MI</cx:pt>
          <cx:pt idx="3535">MI</cx:pt>
          <cx:pt idx="3536">MI</cx:pt>
          <cx:pt idx="3537">MI</cx:pt>
          <cx:pt idx="3538">MI</cx:pt>
          <cx:pt idx="3539">MI</cx:pt>
          <cx:pt idx="3540">MI</cx:pt>
          <cx:pt idx="3541">MI</cx:pt>
          <cx:pt idx="3542">MI</cx:pt>
          <cx:pt idx="3543">MI</cx:pt>
          <cx:pt idx="3544">MI</cx:pt>
          <cx:pt idx="3545">MI</cx:pt>
          <cx:pt idx="3546">MI</cx:pt>
          <cx:pt idx="3547">MI</cx:pt>
          <cx:pt idx="3548">MI</cx:pt>
          <cx:pt idx="3549">MI</cx:pt>
          <cx:pt idx="3550">MI</cx:pt>
          <cx:pt idx="3551">MI</cx:pt>
          <cx:pt idx="3552">MI</cx:pt>
          <cx:pt idx="3553">MI</cx:pt>
          <cx:pt idx="3554">MI</cx:pt>
          <cx:pt idx="3555">MI</cx:pt>
          <cx:pt idx="3556">MI</cx:pt>
          <cx:pt idx="3557">MI</cx:pt>
          <cx:pt idx="3558">MI</cx:pt>
          <cx:pt idx="3559">MI</cx:pt>
          <cx:pt idx="3560">MI</cx:pt>
          <cx:pt idx="3561">MI</cx:pt>
          <cx:pt idx="3562">MI</cx:pt>
          <cx:pt idx="3563">MI</cx:pt>
          <cx:pt idx="3564">MI</cx:pt>
          <cx:pt idx="3565">MI</cx:pt>
          <cx:pt idx="3566">MI</cx:pt>
          <cx:pt idx="3567">MI</cx:pt>
          <cx:pt idx="3568">MI</cx:pt>
          <cx:pt idx="3569">MI</cx:pt>
          <cx:pt idx="3570">MI</cx:pt>
          <cx:pt idx="3571">MI</cx:pt>
          <cx:pt idx="3572">MI</cx:pt>
          <cx:pt idx="3573">MI</cx:pt>
          <cx:pt idx="3574">MI</cx:pt>
          <cx:pt idx="3575">MI</cx:pt>
          <cx:pt idx="3576">MI</cx:pt>
          <cx:pt idx="3577">MI</cx:pt>
          <cx:pt idx="3578">MI</cx:pt>
          <cx:pt idx="3579">MI</cx:pt>
          <cx:pt idx="3580">MI</cx:pt>
          <cx:pt idx="3581">MI</cx:pt>
          <cx:pt idx="3582">MI</cx:pt>
          <cx:pt idx="3583">MI</cx:pt>
          <cx:pt idx="3584">MI</cx:pt>
          <cx:pt idx="3585">MI</cx:pt>
          <cx:pt idx="3586">MI</cx:pt>
          <cx:pt idx="3587">MI</cx:pt>
          <cx:pt idx="3588">MI</cx:pt>
          <cx:pt idx="3589">MI</cx:pt>
          <cx:pt idx="3590">MI</cx:pt>
          <cx:pt idx="3591">MI</cx:pt>
          <cx:pt idx="3592">MI</cx:pt>
          <cx:pt idx="3593">MI</cx:pt>
          <cx:pt idx="3594">MI</cx:pt>
          <cx:pt idx="3595">MI</cx:pt>
          <cx:pt idx="3596">MI</cx:pt>
          <cx:pt idx="3597">MI</cx:pt>
          <cx:pt idx="3598">MI</cx:pt>
          <cx:pt idx="3599">MI</cx:pt>
          <cx:pt idx="3600">MI</cx:pt>
          <cx:pt idx="3601">MI</cx:pt>
          <cx:pt idx="3602">MI</cx:pt>
          <cx:pt idx="3603">MI</cx:pt>
          <cx:pt idx="3604">MI</cx:pt>
          <cx:pt idx="3605">MI</cx:pt>
          <cx:pt idx="3606">MI</cx:pt>
          <cx:pt idx="3607">MI</cx:pt>
          <cx:pt idx="3608">MI</cx:pt>
          <cx:pt idx="3609">MI</cx:pt>
          <cx:pt idx="3610">MI</cx:pt>
          <cx:pt idx="3611">MI</cx:pt>
          <cx:pt idx="3612">MI</cx:pt>
          <cx:pt idx="3613">MI</cx:pt>
          <cx:pt idx="3614">MI</cx:pt>
          <cx:pt idx="3615">MI</cx:pt>
          <cx:pt idx="3616">MI</cx:pt>
          <cx:pt idx="3617">MI</cx:pt>
          <cx:pt idx="3618">MI</cx:pt>
          <cx:pt idx="3619">MI</cx:pt>
          <cx:pt idx="3620">MI</cx:pt>
          <cx:pt idx="3621">MI</cx:pt>
          <cx:pt idx="3622">MI</cx:pt>
          <cx:pt idx="3623">MI</cx:pt>
          <cx:pt idx="3624">MI</cx:pt>
          <cx:pt idx="3625">MI</cx:pt>
          <cx:pt idx="3626">MI</cx:pt>
          <cx:pt idx="3627">MI</cx:pt>
          <cx:pt idx="3628">MI</cx:pt>
          <cx:pt idx="3629">MI</cx:pt>
          <cx:pt idx="3630">MI</cx:pt>
          <cx:pt idx="3631">MI</cx:pt>
          <cx:pt idx="3632">MI</cx:pt>
          <cx:pt idx="3633">MI</cx:pt>
          <cx:pt idx="3634">MI</cx:pt>
          <cx:pt idx="3635">MI</cx:pt>
          <cx:pt idx="3636">MI</cx:pt>
          <cx:pt idx="3637">MI</cx:pt>
          <cx:pt idx="3638">MI</cx:pt>
          <cx:pt idx="3639">MI</cx:pt>
          <cx:pt idx="3640">MI</cx:pt>
          <cx:pt idx="3641">MI</cx:pt>
          <cx:pt idx="3642">MI</cx:pt>
          <cx:pt idx="3643">MI</cx:pt>
          <cx:pt idx="3644">MI</cx:pt>
          <cx:pt idx="3645">MI</cx:pt>
          <cx:pt idx="3646">MI</cx:pt>
          <cx:pt idx="3647">MI</cx:pt>
          <cx:pt idx="3648">MI</cx:pt>
          <cx:pt idx="3649">MI</cx:pt>
          <cx:pt idx="3650">MI</cx:pt>
          <cx:pt idx="3651">MI</cx:pt>
          <cx:pt idx="3652">MI</cx:pt>
          <cx:pt idx="3653">MI</cx:pt>
          <cx:pt idx="3654">MI</cx:pt>
          <cx:pt idx="3655">MI</cx:pt>
          <cx:pt idx="3656">MI</cx:pt>
          <cx:pt idx="3657">MI</cx:pt>
          <cx:pt idx="3658">MI</cx:pt>
          <cx:pt idx="3659">MI</cx:pt>
          <cx:pt idx="3660">MI</cx:pt>
          <cx:pt idx="3661">MI</cx:pt>
          <cx:pt idx="3662">MI</cx:pt>
          <cx:pt idx="3663">MI</cx:pt>
          <cx:pt idx="3664">MI</cx:pt>
          <cx:pt idx="3665">MI</cx:pt>
          <cx:pt idx="3666">MI</cx:pt>
          <cx:pt idx="3667">MI</cx:pt>
          <cx:pt idx="3668">MI</cx:pt>
          <cx:pt idx="3669">MI</cx:pt>
          <cx:pt idx="3670">MI</cx:pt>
          <cx:pt idx="3671">MI</cx:pt>
          <cx:pt idx="3672">MI</cx:pt>
          <cx:pt idx="3673">MI</cx:pt>
          <cx:pt idx="3674">MI</cx:pt>
          <cx:pt idx="3675">MI</cx:pt>
          <cx:pt idx="3676">MI</cx:pt>
          <cx:pt idx="3677">MI</cx:pt>
          <cx:pt idx="3678">MI</cx:pt>
          <cx:pt idx="3679">MI</cx:pt>
          <cx:pt idx="3680">MI</cx:pt>
          <cx:pt idx="3681">MI</cx:pt>
          <cx:pt idx="3682">MI</cx:pt>
          <cx:pt idx="3683">MI</cx:pt>
          <cx:pt idx="3684">MI</cx:pt>
          <cx:pt idx="3685">MI</cx:pt>
          <cx:pt idx="3686">MI</cx:pt>
          <cx:pt idx="3687">MI</cx:pt>
          <cx:pt idx="3688">MI</cx:pt>
          <cx:pt idx="3689">MI</cx:pt>
          <cx:pt idx="3690">MI</cx:pt>
          <cx:pt idx="3691">MI</cx:pt>
          <cx:pt idx="3692">MI</cx:pt>
          <cx:pt idx="3693">MI</cx:pt>
          <cx:pt idx="3694">MI</cx:pt>
          <cx:pt idx="3695">MI</cx:pt>
          <cx:pt idx="3696">MI</cx:pt>
          <cx:pt idx="3697">MI</cx:pt>
          <cx:pt idx="3698">MI</cx:pt>
          <cx:pt idx="3699">MI</cx:pt>
          <cx:pt idx="3700">MI</cx:pt>
          <cx:pt idx="3701">MI</cx:pt>
          <cx:pt idx="3702">MI</cx:pt>
          <cx:pt idx="3703">MI</cx:pt>
          <cx:pt idx="3704">MI</cx:pt>
          <cx:pt idx="3705">MI</cx:pt>
          <cx:pt idx="3706">MI</cx:pt>
          <cx:pt idx="3707">MI</cx:pt>
          <cx:pt idx="3708">MI</cx:pt>
          <cx:pt idx="3709">MI</cx:pt>
          <cx:pt idx="3710">MI</cx:pt>
          <cx:pt idx="3711">MI</cx:pt>
          <cx:pt idx="3712">MI</cx:pt>
          <cx:pt idx="3713">MI</cx:pt>
          <cx:pt idx="3714">MI</cx:pt>
          <cx:pt idx="3715">MI</cx:pt>
          <cx:pt idx="3716">MI</cx:pt>
          <cx:pt idx="3717">MI</cx:pt>
          <cx:pt idx="3718">MI</cx:pt>
          <cx:pt idx="3719">MI</cx:pt>
          <cx:pt idx="3720">MI</cx:pt>
          <cx:pt idx="3721">MI</cx:pt>
          <cx:pt idx="3722">MI</cx:pt>
          <cx:pt idx="3723">MI</cx:pt>
          <cx:pt idx="3724">MI</cx:pt>
          <cx:pt idx="3725">MI</cx:pt>
          <cx:pt idx="3726">MI</cx:pt>
          <cx:pt idx="3727">MI</cx:pt>
          <cx:pt idx="3728">MI</cx:pt>
          <cx:pt idx="3729">MI</cx:pt>
          <cx:pt idx="3730">MI</cx:pt>
          <cx:pt idx="3731">MI</cx:pt>
          <cx:pt idx="3732">MI</cx:pt>
          <cx:pt idx="3733">MI</cx:pt>
          <cx:pt idx="3734">MI</cx:pt>
          <cx:pt idx="3735">MI</cx:pt>
          <cx:pt idx="3736">MI</cx:pt>
          <cx:pt idx="3737">MI</cx:pt>
          <cx:pt idx="3738">MI</cx:pt>
          <cx:pt idx="3739">MI</cx:pt>
          <cx:pt idx="3740">MI</cx:pt>
          <cx:pt idx="3741">MI</cx:pt>
          <cx:pt idx="3742">MI</cx:pt>
          <cx:pt idx="3743">MI</cx:pt>
          <cx:pt idx="3744">MI</cx:pt>
          <cx:pt idx="3745">MI</cx:pt>
          <cx:pt idx="3746">MI</cx:pt>
          <cx:pt idx="3747">MI</cx:pt>
          <cx:pt idx="3748">MI</cx:pt>
          <cx:pt idx="3749">MI</cx:pt>
          <cx:pt idx="3750">MI</cx:pt>
          <cx:pt idx="3751">MI</cx:pt>
          <cx:pt idx="3752">MI</cx:pt>
          <cx:pt idx="3753">MI</cx:pt>
          <cx:pt idx="3754">MN</cx:pt>
          <cx:pt idx="3755">MN</cx:pt>
          <cx:pt idx="3756">MN</cx:pt>
          <cx:pt idx="3757">MN</cx:pt>
          <cx:pt idx="3758">MN</cx:pt>
          <cx:pt idx="3759">MN</cx:pt>
          <cx:pt idx="3760">MN</cx:pt>
          <cx:pt idx="3761">MN</cx:pt>
          <cx:pt idx="3762">MN</cx:pt>
          <cx:pt idx="3763">MN</cx:pt>
          <cx:pt idx="3764">MN</cx:pt>
          <cx:pt idx="3765">MN</cx:pt>
          <cx:pt idx="3766">MN</cx:pt>
          <cx:pt idx="3767">MN</cx:pt>
          <cx:pt idx="3768">MN</cx:pt>
          <cx:pt idx="3769">MN</cx:pt>
          <cx:pt idx="3770">MN</cx:pt>
          <cx:pt idx="3771">MN</cx:pt>
          <cx:pt idx="3772">MN</cx:pt>
          <cx:pt idx="3773">MN</cx:pt>
          <cx:pt idx="3774">MN</cx:pt>
          <cx:pt idx="3775">MN</cx:pt>
          <cx:pt idx="3776">MN</cx:pt>
          <cx:pt idx="3777">MN</cx:pt>
          <cx:pt idx="3778">MN</cx:pt>
          <cx:pt idx="3779">MN</cx:pt>
          <cx:pt idx="3780">MN</cx:pt>
          <cx:pt idx="3781">MN</cx:pt>
          <cx:pt idx="3782">MN</cx:pt>
          <cx:pt idx="3783">MN</cx:pt>
          <cx:pt idx="3784">MN</cx:pt>
          <cx:pt idx="3785">MN</cx:pt>
          <cx:pt idx="3786">MN</cx:pt>
          <cx:pt idx="3787">MN</cx:pt>
          <cx:pt idx="3788">MN</cx:pt>
          <cx:pt idx="3789">MN</cx:pt>
          <cx:pt idx="3790">MN</cx:pt>
          <cx:pt idx="3791">MN</cx:pt>
          <cx:pt idx="3792">MN</cx:pt>
          <cx:pt idx="3793">MN</cx:pt>
          <cx:pt idx="3794">MN</cx:pt>
          <cx:pt idx="3795">MN</cx:pt>
          <cx:pt idx="3796">MN</cx:pt>
          <cx:pt idx="3797">MN</cx:pt>
          <cx:pt idx="3798">MN</cx:pt>
          <cx:pt idx="3799">MN</cx:pt>
          <cx:pt idx="3800">MN</cx:pt>
          <cx:pt idx="3801">MN</cx:pt>
          <cx:pt idx="3802">MN</cx:pt>
          <cx:pt idx="3803">MN</cx:pt>
          <cx:pt idx="3804">MN</cx:pt>
          <cx:pt idx="3805">MN</cx:pt>
          <cx:pt idx="3806">MN</cx:pt>
          <cx:pt idx="3807">MN</cx:pt>
          <cx:pt idx="3808">MN</cx:pt>
          <cx:pt idx="3809">MN</cx:pt>
          <cx:pt idx="3810">MN</cx:pt>
          <cx:pt idx="3811">MN</cx:pt>
          <cx:pt idx="3812">MN</cx:pt>
          <cx:pt idx="3813">MN</cx:pt>
          <cx:pt idx="3814">MN</cx:pt>
          <cx:pt idx="3815">MN</cx:pt>
          <cx:pt idx="3816">MN</cx:pt>
          <cx:pt idx="3817">MN</cx:pt>
          <cx:pt idx="3818">MN</cx:pt>
          <cx:pt idx="3819">MN</cx:pt>
          <cx:pt idx="3820">MN</cx:pt>
          <cx:pt idx="3821">MN</cx:pt>
          <cx:pt idx="3822">MN</cx:pt>
          <cx:pt idx="3823">MN</cx:pt>
          <cx:pt idx="3824">MN</cx:pt>
          <cx:pt idx="3825">MN</cx:pt>
          <cx:pt idx="3826">MN</cx:pt>
          <cx:pt idx="3827">MN</cx:pt>
          <cx:pt idx="3828">MN</cx:pt>
          <cx:pt idx="3829">MN</cx:pt>
          <cx:pt idx="3830">MN</cx:pt>
          <cx:pt idx="3831">MN</cx:pt>
          <cx:pt idx="3832">MN</cx:pt>
          <cx:pt idx="3833">MN</cx:pt>
          <cx:pt idx="3834">MN</cx:pt>
          <cx:pt idx="3835">MN</cx:pt>
          <cx:pt idx="3836">MN</cx:pt>
          <cx:pt idx="3837">MN</cx:pt>
          <cx:pt idx="3838">MN</cx:pt>
          <cx:pt idx="3839">MN</cx:pt>
          <cx:pt idx="3840">MN</cx:pt>
          <cx:pt idx="3841">MN</cx:pt>
          <cx:pt idx="3842">MN</cx:pt>
          <cx:pt idx="3843">MN</cx:pt>
          <cx:pt idx="3844">MN</cx:pt>
          <cx:pt idx="3845">MN</cx:pt>
          <cx:pt idx="3846">MN</cx:pt>
          <cx:pt idx="3847">MN</cx:pt>
          <cx:pt idx="3848">MN</cx:pt>
          <cx:pt idx="3849">MN</cx:pt>
          <cx:pt idx="3850">MN</cx:pt>
          <cx:pt idx="3851">MN</cx:pt>
          <cx:pt idx="3852">MN</cx:pt>
          <cx:pt idx="3853">MN</cx:pt>
          <cx:pt idx="3854">MN</cx:pt>
          <cx:pt idx="3855">MN</cx:pt>
          <cx:pt idx="3856">MN</cx:pt>
          <cx:pt idx="3857">MN</cx:pt>
          <cx:pt idx="3858">MN</cx:pt>
          <cx:pt idx="3859">MN</cx:pt>
          <cx:pt idx="3860">MN</cx:pt>
          <cx:pt idx="3861">MN</cx:pt>
          <cx:pt idx="3862">MN</cx:pt>
          <cx:pt idx="3863">MN</cx:pt>
          <cx:pt idx="3864">MN</cx:pt>
          <cx:pt idx="3865">MN</cx:pt>
          <cx:pt idx="3866">MN</cx:pt>
          <cx:pt idx="3867">MN</cx:pt>
          <cx:pt idx="3868">MN</cx:pt>
          <cx:pt idx="3869">MN</cx:pt>
          <cx:pt idx="3870">MN</cx:pt>
          <cx:pt idx="3871">MN</cx:pt>
          <cx:pt idx="3872">MN</cx:pt>
          <cx:pt idx="3873">MN</cx:pt>
          <cx:pt idx="3874">MN</cx:pt>
          <cx:pt idx="3875">MO</cx:pt>
          <cx:pt idx="3876">MO</cx:pt>
          <cx:pt idx="3877">MO</cx:pt>
          <cx:pt idx="3878">MO</cx:pt>
          <cx:pt idx="3879">MO</cx:pt>
          <cx:pt idx="3880">MO</cx:pt>
          <cx:pt idx="3881">MO</cx:pt>
          <cx:pt idx="3882">MO</cx:pt>
          <cx:pt idx="3883">MO</cx:pt>
          <cx:pt idx="3884">MO</cx:pt>
          <cx:pt idx="3885">MO</cx:pt>
          <cx:pt idx="3886">MO</cx:pt>
          <cx:pt idx="3887">MO</cx:pt>
          <cx:pt idx="3888">MO</cx:pt>
          <cx:pt idx="3889">MO</cx:pt>
          <cx:pt idx="3890">MO</cx:pt>
          <cx:pt idx="3891">MO</cx:pt>
          <cx:pt idx="3892">MO</cx:pt>
          <cx:pt idx="3893">MO</cx:pt>
          <cx:pt idx="3894">MO</cx:pt>
          <cx:pt idx="3895">MO</cx:pt>
          <cx:pt idx="3896">MO</cx:pt>
          <cx:pt idx="3897">MO</cx:pt>
          <cx:pt idx="3898">MO</cx:pt>
          <cx:pt idx="3899">MO</cx:pt>
          <cx:pt idx="3900">MO</cx:pt>
          <cx:pt idx="3901">MO</cx:pt>
          <cx:pt idx="3902">MO</cx:pt>
          <cx:pt idx="3903">MO</cx:pt>
          <cx:pt idx="3904">MO</cx:pt>
          <cx:pt idx="3905">MO</cx:pt>
          <cx:pt idx="3906">MO</cx:pt>
          <cx:pt idx="3907">MO</cx:pt>
          <cx:pt idx="3908">MO</cx:pt>
          <cx:pt idx="3909">MO</cx:pt>
          <cx:pt idx="3910">MO</cx:pt>
          <cx:pt idx="3911">MO</cx:pt>
          <cx:pt idx="3912">MO</cx:pt>
          <cx:pt idx="3913">MO</cx:pt>
          <cx:pt idx="3914">MO</cx:pt>
          <cx:pt idx="3915">MO</cx:pt>
          <cx:pt idx="3916">MO</cx:pt>
          <cx:pt idx="3917">MO</cx:pt>
          <cx:pt idx="3918">MO</cx:pt>
          <cx:pt idx="3919">MO</cx:pt>
          <cx:pt idx="3920">MO</cx:pt>
          <cx:pt idx="3921">MO</cx:pt>
          <cx:pt idx="3922">MO</cx:pt>
          <cx:pt idx="3923">MO</cx:pt>
          <cx:pt idx="3924">MO</cx:pt>
          <cx:pt idx="3925">MO</cx:pt>
          <cx:pt idx="3926">MO</cx:pt>
          <cx:pt idx="3927">MO</cx:pt>
          <cx:pt idx="3928">MO</cx:pt>
          <cx:pt idx="3929">MO</cx:pt>
          <cx:pt idx="3930">MO</cx:pt>
          <cx:pt idx="3931">MO</cx:pt>
          <cx:pt idx="3932">MO</cx:pt>
          <cx:pt idx="3933">MO</cx:pt>
          <cx:pt idx="3934">MO</cx:pt>
          <cx:pt idx="3935">MO</cx:pt>
          <cx:pt idx="3936">MO</cx:pt>
          <cx:pt idx="3937">MO</cx:pt>
          <cx:pt idx="3938">MO</cx:pt>
          <cx:pt idx="3939">MO</cx:pt>
          <cx:pt idx="3940">MO</cx:pt>
          <cx:pt idx="3941">MO</cx:pt>
          <cx:pt idx="3942">MO</cx:pt>
          <cx:pt idx="3943">MO</cx:pt>
          <cx:pt idx="3944">MO</cx:pt>
          <cx:pt idx="3945">MO</cx:pt>
          <cx:pt idx="3946">MO</cx:pt>
          <cx:pt idx="3947">MO</cx:pt>
          <cx:pt idx="3948">MO</cx:pt>
          <cx:pt idx="3949">MO</cx:pt>
          <cx:pt idx="3950">MO</cx:pt>
          <cx:pt idx="3951">MO</cx:pt>
          <cx:pt idx="3952">MO</cx:pt>
          <cx:pt idx="3953">MO</cx:pt>
          <cx:pt idx="3954">MO</cx:pt>
          <cx:pt idx="3955">MO</cx:pt>
          <cx:pt idx="3956">MO</cx:pt>
          <cx:pt idx="3957">MO</cx:pt>
          <cx:pt idx="3958">MO</cx:pt>
          <cx:pt idx="3959">MO</cx:pt>
          <cx:pt idx="3960">MO</cx:pt>
          <cx:pt idx="3961">MO</cx:pt>
          <cx:pt idx="3962">MO</cx:pt>
          <cx:pt idx="3963">MO</cx:pt>
          <cx:pt idx="3964">MO</cx:pt>
          <cx:pt idx="3965">MO</cx:pt>
          <cx:pt idx="3966">MO</cx:pt>
          <cx:pt idx="3967">MO</cx:pt>
          <cx:pt idx="3968">MO</cx:pt>
          <cx:pt idx="3969">MO</cx:pt>
          <cx:pt idx="3970">MO</cx:pt>
          <cx:pt idx="3971">MO</cx:pt>
          <cx:pt idx="3972">MO</cx:pt>
          <cx:pt idx="3973">MO</cx:pt>
          <cx:pt idx="3974">MO</cx:pt>
          <cx:pt idx="3975">MO</cx:pt>
          <cx:pt idx="3976">MO</cx:pt>
          <cx:pt idx="3977">MO</cx:pt>
          <cx:pt idx="3978">MO</cx:pt>
          <cx:pt idx="3979">MO</cx:pt>
          <cx:pt idx="3980">MO</cx:pt>
          <cx:pt idx="3981">MO</cx:pt>
          <cx:pt idx="3982">MO</cx:pt>
          <cx:pt idx="3983">MO</cx:pt>
          <cx:pt idx="3984">MO</cx:pt>
          <cx:pt idx="3985">MO</cx:pt>
          <cx:pt idx="3986">MO</cx:pt>
          <cx:pt idx="3987">MO</cx:pt>
          <cx:pt idx="3988">MO</cx:pt>
          <cx:pt idx="3989">MO</cx:pt>
          <cx:pt idx="3990">MO</cx:pt>
          <cx:pt idx="3991">MO</cx:pt>
          <cx:pt idx="3992">MO</cx:pt>
          <cx:pt idx="3993">MO</cx:pt>
          <cx:pt idx="3994">MO</cx:pt>
          <cx:pt idx="3995">MO</cx:pt>
          <cx:pt idx="3996">MO</cx:pt>
          <cx:pt idx="3997">MO</cx:pt>
          <cx:pt idx="3998">MO</cx:pt>
          <cx:pt idx="3999">MO</cx:pt>
          <cx:pt idx="4000">MO</cx:pt>
          <cx:pt idx="4001">MO</cx:pt>
          <cx:pt idx="4002">MO</cx:pt>
          <cx:pt idx="4003">MO</cx:pt>
          <cx:pt idx="4004">MO</cx:pt>
          <cx:pt idx="4005">MO</cx:pt>
          <cx:pt idx="4006">MO</cx:pt>
          <cx:pt idx="4007">MO</cx:pt>
          <cx:pt idx="4008">MO</cx:pt>
          <cx:pt idx="4009">MO</cx:pt>
          <cx:pt idx="4010">MO</cx:pt>
          <cx:pt idx="4011">MO</cx:pt>
          <cx:pt idx="4012">MO</cx:pt>
          <cx:pt idx="4013">MO</cx:pt>
          <cx:pt idx="4014">MO</cx:pt>
          <cx:pt idx="4015">MO</cx:pt>
          <cx:pt idx="4016">MO</cx:pt>
          <cx:pt idx="4017">MO</cx:pt>
          <cx:pt idx="4018">MO</cx:pt>
          <cx:pt idx="4019">MO</cx:pt>
          <cx:pt idx="4020">MO</cx:pt>
          <cx:pt idx="4021">MO</cx:pt>
          <cx:pt idx="4022">MO</cx:pt>
          <cx:pt idx="4023">MO</cx:pt>
          <cx:pt idx="4024">MO</cx:pt>
          <cx:pt idx="4025">MO</cx:pt>
          <cx:pt idx="4026">MO</cx:pt>
          <cx:pt idx="4027">MO</cx:pt>
          <cx:pt idx="4028">MO</cx:pt>
          <cx:pt idx="4029">MO</cx:pt>
          <cx:pt idx="4030">MO</cx:pt>
          <cx:pt idx="4031">MO</cx:pt>
          <cx:pt idx="4032">MO</cx:pt>
          <cx:pt idx="4033">MO</cx:pt>
          <cx:pt idx="4034">MO</cx:pt>
          <cx:pt idx="4035">MO</cx:pt>
          <cx:pt idx="4036">MO</cx:pt>
          <cx:pt idx="4037">MO</cx:pt>
          <cx:pt idx="4038">MO</cx:pt>
          <cx:pt idx="4039">MP</cx:pt>
          <cx:pt idx="4040">MP</cx:pt>
          <cx:pt idx="4041">MS</cx:pt>
          <cx:pt idx="4042">MS</cx:pt>
          <cx:pt idx="4043">MS</cx:pt>
          <cx:pt idx="4044">MS</cx:pt>
          <cx:pt idx="4045">MS</cx:pt>
          <cx:pt idx="4046">MS</cx:pt>
          <cx:pt idx="4047">MS</cx:pt>
          <cx:pt idx="4048">MS</cx:pt>
          <cx:pt idx="4049">MS</cx:pt>
          <cx:pt idx="4050">MS</cx:pt>
          <cx:pt idx="4051">MS</cx:pt>
          <cx:pt idx="4052">MS</cx:pt>
          <cx:pt idx="4053">MS</cx:pt>
          <cx:pt idx="4054">MS</cx:pt>
          <cx:pt idx="4055">MS</cx:pt>
          <cx:pt idx="4056">MS</cx:pt>
          <cx:pt idx="4057">MS</cx:pt>
          <cx:pt idx="4058">MS</cx:pt>
          <cx:pt idx="4059">MS</cx:pt>
          <cx:pt idx="4060">MS</cx:pt>
          <cx:pt idx="4061">MS</cx:pt>
          <cx:pt idx="4062">MS</cx:pt>
          <cx:pt idx="4063">MS</cx:pt>
          <cx:pt idx="4064">MS</cx:pt>
          <cx:pt idx="4065">MS</cx:pt>
          <cx:pt idx="4066">MS</cx:pt>
          <cx:pt idx="4067">MS</cx:pt>
          <cx:pt idx="4068">MS</cx:pt>
          <cx:pt idx="4069">MS</cx:pt>
          <cx:pt idx="4070">MS</cx:pt>
          <cx:pt idx="4071">MS</cx:pt>
          <cx:pt idx="4072">MS</cx:pt>
          <cx:pt idx="4073">MS</cx:pt>
          <cx:pt idx="4074">MS</cx:pt>
          <cx:pt idx="4075">MS</cx:pt>
          <cx:pt idx="4076">MS</cx:pt>
          <cx:pt idx="4077">MS</cx:pt>
          <cx:pt idx="4078">MS</cx:pt>
          <cx:pt idx="4079">MS</cx:pt>
          <cx:pt idx="4080">MS</cx:pt>
          <cx:pt idx="4081">MS</cx:pt>
          <cx:pt idx="4082">MS</cx:pt>
          <cx:pt idx="4083">MS</cx:pt>
          <cx:pt idx="4084">MS</cx:pt>
          <cx:pt idx="4085">MS</cx:pt>
          <cx:pt idx="4086">MS</cx:pt>
          <cx:pt idx="4087">MS</cx:pt>
          <cx:pt idx="4088">MS</cx:pt>
          <cx:pt idx="4089">MS</cx:pt>
          <cx:pt idx="4090">MS</cx:pt>
          <cx:pt idx="4091">MS</cx:pt>
          <cx:pt idx="4092">MS</cx:pt>
          <cx:pt idx="4093">MS</cx:pt>
          <cx:pt idx="4094">MS</cx:pt>
          <cx:pt idx="4095">MS</cx:pt>
          <cx:pt idx="4096">MS</cx:pt>
          <cx:pt idx="4097">MS</cx:pt>
          <cx:pt idx="4098">MS</cx:pt>
          <cx:pt idx="4099">MS</cx:pt>
          <cx:pt idx="4100">MS</cx:pt>
          <cx:pt idx="4101">MS</cx:pt>
          <cx:pt idx="4102">MS</cx:pt>
          <cx:pt idx="4103">MS</cx:pt>
          <cx:pt idx="4104">MS</cx:pt>
          <cx:pt idx="4105">MS</cx:pt>
          <cx:pt idx="4106">MS</cx:pt>
          <cx:pt idx="4107">MS</cx:pt>
          <cx:pt idx="4108">MS</cx:pt>
          <cx:pt idx="4109">MS</cx:pt>
          <cx:pt idx="4110">MS</cx:pt>
          <cx:pt idx="4111">MS</cx:pt>
          <cx:pt idx="4112">MS</cx:pt>
          <cx:pt idx="4113">MS</cx:pt>
          <cx:pt idx="4114">MS</cx:pt>
          <cx:pt idx="4115">MS</cx:pt>
          <cx:pt idx="4116">MS</cx:pt>
          <cx:pt idx="4117">MS</cx:pt>
          <cx:pt idx="4118">MS</cx:pt>
          <cx:pt idx="4119">MS</cx:pt>
          <cx:pt idx="4120">MS</cx:pt>
          <cx:pt idx="4121">MS</cx:pt>
          <cx:pt idx="4122">MS</cx:pt>
          <cx:pt idx="4123">MS</cx:pt>
          <cx:pt idx="4124">MS</cx:pt>
          <cx:pt idx="4125">MS</cx:pt>
          <cx:pt idx="4126">MS</cx:pt>
          <cx:pt idx="4127">MS</cx:pt>
          <cx:pt idx="4128">MS</cx:pt>
          <cx:pt idx="4129">MS</cx:pt>
          <cx:pt idx="4130">MS</cx:pt>
          <cx:pt idx="4131">MS</cx:pt>
          <cx:pt idx="4132">MS</cx:pt>
          <cx:pt idx="4133">MT</cx:pt>
          <cx:pt idx="4134">MT</cx:pt>
          <cx:pt idx="4135">MT</cx:pt>
          <cx:pt idx="4136">MT</cx:pt>
          <cx:pt idx="4137">MT</cx:pt>
          <cx:pt idx="4138">MT</cx:pt>
          <cx:pt idx="4139">MT</cx:pt>
          <cx:pt idx="4140">MT</cx:pt>
          <cx:pt idx="4141">MT</cx:pt>
          <cx:pt idx="4142">MT</cx:pt>
          <cx:pt idx="4143">MT</cx:pt>
          <cx:pt idx="4144">MT</cx:pt>
          <cx:pt idx="4145">MT</cx:pt>
          <cx:pt idx="4146">MT</cx:pt>
          <cx:pt idx="4147">MT</cx:pt>
          <cx:pt idx="4148">MT</cx:pt>
          <cx:pt idx="4149">MT</cx:pt>
          <cx:pt idx="4150">NC</cx:pt>
          <cx:pt idx="4151">NC</cx:pt>
          <cx:pt idx="4152">NC</cx:pt>
          <cx:pt idx="4153">NC</cx:pt>
          <cx:pt idx="4154">NC</cx:pt>
          <cx:pt idx="4155">NC</cx:pt>
          <cx:pt idx="4156">NC</cx:pt>
          <cx:pt idx="4157">NC</cx:pt>
          <cx:pt idx="4158">NC</cx:pt>
          <cx:pt idx="4159">NC</cx:pt>
          <cx:pt idx="4160">NC</cx:pt>
          <cx:pt idx="4161">NC</cx:pt>
          <cx:pt idx="4162">NC</cx:pt>
          <cx:pt idx="4163">NC</cx:pt>
          <cx:pt idx="4164">NC</cx:pt>
          <cx:pt idx="4165">NC</cx:pt>
          <cx:pt idx="4166">NC</cx:pt>
          <cx:pt idx="4167">NC</cx:pt>
          <cx:pt idx="4168">NC</cx:pt>
          <cx:pt idx="4169">NC</cx:pt>
          <cx:pt idx="4170">NC</cx:pt>
          <cx:pt idx="4171">NC</cx:pt>
          <cx:pt idx="4172">NC</cx:pt>
          <cx:pt idx="4173">NC</cx:pt>
          <cx:pt idx="4174">NC</cx:pt>
          <cx:pt idx="4175">NC</cx:pt>
          <cx:pt idx="4176">NC</cx:pt>
          <cx:pt idx="4177">NC</cx:pt>
          <cx:pt idx="4178">NC</cx:pt>
          <cx:pt idx="4179">NC</cx:pt>
          <cx:pt idx="4180">NC</cx:pt>
          <cx:pt idx="4181">NC</cx:pt>
          <cx:pt idx="4182">NC</cx:pt>
          <cx:pt idx="4183">NC</cx:pt>
          <cx:pt idx="4184">NC</cx:pt>
          <cx:pt idx="4185">NC</cx:pt>
          <cx:pt idx="4186">NC</cx:pt>
          <cx:pt idx="4187">NC</cx:pt>
          <cx:pt idx="4188">NC</cx:pt>
          <cx:pt idx="4189">NC</cx:pt>
          <cx:pt idx="4190">NC</cx:pt>
          <cx:pt idx="4191">NC</cx:pt>
          <cx:pt idx="4192">NC</cx:pt>
          <cx:pt idx="4193">NC</cx:pt>
          <cx:pt idx="4194">NC</cx:pt>
          <cx:pt idx="4195">NC</cx:pt>
          <cx:pt idx="4196">NC</cx:pt>
          <cx:pt idx="4197">NC</cx:pt>
          <cx:pt idx="4198">NC</cx:pt>
          <cx:pt idx="4199">NC</cx:pt>
          <cx:pt idx="4200">NC</cx:pt>
          <cx:pt idx="4201">NC</cx:pt>
          <cx:pt idx="4202">NC</cx:pt>
          <cx:pt idx="4203">NC</cx:pt>
          <cx:pt idx="4204">NC</cx:pt>
          <cx:pt idx="4205">NC</cx:pt>
          <cx:pt idx="4206">NC</cx:pt>
          <cx:pt idx="4207">NC</cx:pt>
          <cx:pt idx="4208">NC</cx:pt>
          <cx:pt idx="4209">NC</cx:pt>
          <cx:pt idx="4210">NC</cx:pt>
          <cx:pt idx="4211">NC</cx:pt>
          <cx:pt idx="4212">NC</cx:pt>
          <cx:pt idx="4213">NC</cx:pt>
          <cx:pt idx="4214">NC</cx:pt>
          <cx:pt idx="4215">NC</cx:pt>
          <cx:pt idx="4216">NC</cx:pt>
          <cx:pt idx="4217">NC</cx:pt>
          <cx:pt idx="4218">NC</cx:pt>
          <cx:pt idx="4219">NC</cx:pt>
          <cx:pt idx="4220">NC</cx:pt>
          <cx:pt idx="4221">NC</cx:pt>
          <cx:pt idx="4222">NC</cx:pt>
          <cx:pt idx="4223">NC</cx:pt>
          <cx:pt idx="4224">NC</cx:pt>
          <cx:pt idx="4225">NC</cx:pt>
          <cx:pt idx="4226">NC</cx:pt>
          <cx:pt idx="4227">NC</cx:pt>
          <cx:pt idx="4228">NC</cx:pt>
          <cx:pt idx="4229">NC</cx:pt>
          <cx:pt idx="4230">NC</cx:pt>
          <cx:pt idx="4231">NC</cx:pt>
          <cx:pt idx="4232">NC</cx:pt>
          <cx:pt idx="4233">NC</cx:pt>
          <cx:pt idx="4234">NC</cx:pt>
          <cx:pt idx="4235">NC</cx:pt>
          <cx:pt idx="4236">NC</cx:pt>
          <cx:pt idx="4237">NC</cx:pt>
          <cx:pt idx="4238">NC</cx:pt>
          <cx:pt idx="4239">NC</cx:pt>
          <cx:pt idx="4240">NC</cx:pt>
          <cx:pt idx="4241">NC</cx:pt>
          <cx:pt idx="4242">NC</cx:pt>
          <cx:pt idx="4243">NC</cx:pt>
          <cx:pt idx="4244">NC</cx:pt>
          <cx:pt idx="4245">NC</cx:pt>
          <cx:pt idx="4246">NC</cx:pt>
          <cx:pt idx="4247">NC</cx:pt>
          <cx:pt idx="4248">NC</cx:pt>
          <cx:pt idx="4249">NC</cx:pt>
          <cx:pt idx="4250">NC</cx:pt>
          <cx:pt idx="4251">NC</cx:pt>
          <cx:pt idx="4252">NC</cx:pt>
          <cx:pt idx="4253">NC</cx:pt>
          <cx:pt idx="4254">NC</cx:pt>
          <cx:pt idx="4255">NC</cx:pt>
          <cx:pt idx="4256">NC</cx:pt>
          <cx:pt idx="4257">NC</cx:pt>
          <cx:pt idx="4258">NC</cx:pt>
          <cx:pt idx="4259">NC</cx:pt>
          <cx:pt idx="4260">NC</cx:pt>
          <cx:pt idx="4261">NC</cx:pt>
          <cx:pt idx="4262">NC</cx:pt>
          <cx:pt idx="4263">NC</cx:pt>
          <cx:pt idx="4264">NC</cx:pt>
          <cx:pt idx="4265">NC</cx:pt>
          <cx:pt idx="4266">NC</cx:pt>
          <cx:pt idx="4267">NC</cx:pt>
          <cx:pt idx="4268">NC</cx:pt>
          <cx:pt idx="4269">NC</cx:pt>
          <cx:pt idx="4270">NC</cx:pt>
          <cx:pt idx="4271">NC</cx:pt>
          <cx:pt idx="4272">NC</cx:pt>
          <cx:pt idx="4273">NC</cx:pt>
          <cx:pt idx="4274">NC</cx:pt>
          <cx:pt idx="4275">NC</cx:pt>
          <cx:pt idx="4276">NC</cx:pt>
          <cx:pt idx="4277">NC</cx:pt>
          <cx:pt idx="4278">NC</cx:pt>
          <cx:pt idx="4279">NC</cx:pt>
          <cx:pt idx="4280">NC</cx:pt>
          <cx:pt idx="4281">NC</cx:pt>
          <cx:pt idx="4282">NC</cx:pt>
          <cx:pt idx="4283">NC</cx:pt>
          <cx:pt idx="4284">NC</cx:pt>
          <cx:pt idx="4285">NC</cx:pt>
          <cx:pt idx="4286">NC</cx:pt>
          <cx:pt idx="4287">NC</cx:pt>
          <cx:pt idx="4288">NC</cx:pt>
          <cx:pt idx="4289">NC</cx:pt>
          <cx:pt idx="4290">NC</cx:pt>
          <cx:pt idx="4291">NC</cx:pt>
          <cx:pt idx="4292">NC</cx:pt>
          <cx:pt idx="4293">NC</cx:pt>
          <cx:pt idx="4294">NC</cx:pt>
          <cx:pt idx="4295">NC</cx:pt>
          <cx:pt idx="4296">NC</cx:pt>
          <cx:pt idx="4297">NC</cx:pt>
          <cx:pt idx="4298">NC</cx:pt>
          <cx:pt idx="4299">NC</cx:pt>
          <cx:pt idx="4300">NC</cx:pt>
          <cx:pt idx="4301">NC</cx:pt>
          <cx:pt idx="4302">NC</cx:pt>
          <cx:pt idx="4303">NC</cx:pt>
          <cx:pt idx="4304">NC</cx:pt>
          <cx:pt idx="4305">NC</cx:pt>
          <cx:pt idx="4306">NC</cx:pt>
          <cx:pt idx="4307">NC</cx:pt>
          <cx:pt idx="4308">NC</cx:pt>
          <cx:pt idx="4309">NC</cx:pt>
          <cx:pt idx="4310">NC</cx:pt>
          <cx:pt idx="4311">NC</cx:pt>
          <cx:pt idx="4312">NC</cx:pt>
          <cx:pt idx="4313">NC</cx:pt>
          <cx:pt idx="4314">NC</cx:pt>
          <cx:pt idx="4315">NC</cx:pt>
          <cx:pt idx="4316">NC</cx:pt>
          <cx:pt idx="4317">NC</cx:pt>
          <cx:pt idx="4318">NC</cx:pt>
          <cx:pt idx="4319">NC</cx:pt>
          <cx:pt idx="4320">NC</cx:pt>
          <cx:pt idx="4321">NC</cx:pt>
          <cx:pt idx="4322">NC</cx:pt>
          <cx:pt idx="4323">NC</cx:pt>
          <cx:pt idx="4324">NC</cx:pt>
          <cx:pt idx="4325">NC</cx:pt>
          <cx:pt idx="4326">NC</cx:pt>
          <cx:pt idx="4327">NC</cx:pt>
          <cx:pt idx="4328">NC</cx:pt>
          <cx:pt idx="4329">NC</cx:pt>
          <cx:pt idx="4330">NC</cx:pt>
          <cx:pt idx="4331">NC</cx:pt>
          <cx:pt idx="4332">NC</cx:pt>
          <cx:pt idx="4333">NC</cx:pt>
          <cx:pt idx="4334">NC</cx:pt>
          <cx:pt idx="4335">NC</cx:pt>
          <cx:pt idx="4336">NC</cx:pt>
          <cx:pt idx="4337">NC</cx:pt>
          <cx:pt idx="4338">NC</cx:pt>
          <cx:pt idx="4339">NC</cx:pt>
          <cx:pt idx="4340">NC</cx:pt>
          <cx:pt idx="4341">NC</cx:pt>
          <cx:pt idx="4342">NC</cx:pt>
          <cx:pt idx="4343">NC</cx:pt>
          <cx:pt idx="4344">NC</cx:pt>
          <cx:pt idx="4345">NC</cx:pt>
          <cx:pt idx="4346">NC</cx:pt>
          <cx:pt idx="4347">NC</cx:pt>
          <cx:pt idx="4348">NC</cx:pt>
          <cx:pt idx="4349">NC</cx:pt>
          <cx:pt idx="4350">NC</cx:pt>
          <cx:pt idx="4351">NC</cx:pt>
          <cx:pt idx="4352">NC</cx:pt>
          <cx:pt idx="4353">NC</cx:pt>
          <cx:pt idx="4354">NC</cx:pt>
          <cx:pt idx="4355">NC</cx:pt>
          <cx:pt idx="4356">NC</cx:pt>
          <cx:pt idx="4357">NC</cx:pt>
          <cx:pt idx="4358">NC</cx:pt>
          <cx:pt idx="4359">NC</cx:pt>
          <cx:pt idx="4360">NC</cx:pt>
          <cx:pt idx="4361">NC</cx:pt>
          <cx:pt idx="4362">NC</cx:pt>
          <cx:pt idx="4363">NC</cx:pt>
          <cx:pt idx="4364">NC</cx:pt>
          <cx:pt idx="4365">NC</cx:pt>
          <cx:pt idx="4366">NC</cx:pt>
          <cx:pt idx="4367">NC</cx:pt>
          <cx:pt idx="4368">NC</cx:pt>
          <cx:pt idx="4369">NC</cx:pt>
          <cx:pt idx="4370">NC</cx:pt>
          <cx:pt idx="4371">NC</cx:pt>
          <cx:pt idx="4372">NC</cx:pt>
          <cx:pt idx="4373">NC</cx:pt>
          <cx:pt idx="4374">NC</cx:pt>
          <cx:pt idx="4375">NC</cx:pt>
          <cx:pt idx="4376">NC</cx:pt>
          <cx:pt idx="4377">NC</cx:pt>
          <cx:pt idx="4378">NC</cx:pt>
          <cx:pt idx="4379">NC</cx:pt>
          <cx:pt idx="4380">NC</cx:pt>
          <cx:pt idx="4381">NC</cx:pt>
          <cx:pt idx="4382">NC</cx:pt>
          <cx:pt idx="4383">NC</cx:pt>
          <cx:pt idx="4384">NC</cx:pt>
          <cx:pt idx="4385">NC</cx:pt>
          <cx:pt idx="4386">NC</cx:pt>
          <cx:pt idx="4387">NC</cx:pt>
          <cx:pt idx="4388">NC</cx:pt>
          <cx:pt idx="4389">NC</cx:pt>
          <cx:pt idx="4390">NC</cx:pt>
          <cx:pt idx="4391">NC</cx:pt>
          <cx:pt idx="4392">NC</cx:pt>
          <cx:pt idx="4393">NC</cx:pt>
          <cx:pt idx="4394">ND</cx:pt>
          <cx:pt idx="4395">ND</cx:pt>
          <cx:pt idx="4396">ND</cx:pt>
          <cx:pt idx="4397">ND</cx:pt>
          <cx:pt idx="4398">ND</cx:pt>
          <cx:pt idx="4399">ND</cx:pt>
          <cx:pt idx="4400">ND</cx:pt>
          <cx:pt idx="4401">ND</cx:pt>
          <cx:pt idx="4402">ND</cx:pt>
          <cx:pt idx="4403">ND</cx:pt>
          <cx:pt idx="4404">ND</cx:pt>
          <cx:pt idx="4405">ND</cx:pt>
          <cx:pt idx="4406">ND</cx:pt>
          <cx:pt idx="4407">ND</cx:pt>
          <cx:pt idx="4408">ND</cx:pt>
          <cx:pt idx="4409">NE</cx:pt>
          <cx:pt idx="4410">NE</cx:pt>
          <cx:pt idx="4411">NE</cx:pt>
          <cx:pt idx="4412">NE</cx:pt>
          <cx:pt idx="4413">NE</cx:pt>
          <cx:pt idx="4414">NE</cx:pt>
          <cx:pt idx="4415">NE</cx:pt>
          <cx:pt idx="4416">NE</cx:pt>
          <cx:pt idx="4417">NE</cx:pt>
          <cx:pt idx="4418">NE</cx:pt>
          <cx:pt idx="4419">NE</cx:pt>
          <cx:pt idx="4420">NE</cx:pt>
          <cx:pt idx="4421">NE</cx:pt>
          <cx:pt idx="4422">NE</cx:pt>
          <cx:pt idx="4423">NE</cx:pt>
          <cx:pt idx="4424">NE</cx:pt>
          <cx:pt idx="4425">NE</cx:pt>
          <cx:pt idx="4426">NE</cx:pt>
          <cx:pt idx="4427">NE</cx:pt>
          <cx:pt idx="4428">NE</cx:pt>
          <cx:pt idx="4429">NE</cx:pt>
          <cx:pt idx="4430">NE</cx:pt>
          <cx:pt idx="4431">NE</cx:pt>
          <cx:pt idx="4432">NE</cx:pt>
          <cx:pt idx="4433">NE</cx:pt>
          <cx:pt idx="4434">NE</cx:pt>
          <cx:pt idx="4435">NE</cx:pt>
          <cx:pt idx="4436">NE</cx:pt>
          <cx:pt idx="4437">NE</cx:pt>
          <cx:pt idx="4438">NE</cx:pt>
          <cx:pt idx="4439">NE</cx:pt>
          <cx:pt idx="4440">NE</cx:pt>
          <cx:pt idx="4441">NE</cx:pt>
          <cx:pt idx="4442">NE</cx:pt>
          <cx:pt idx="4443">NE</cx:pt>
          <cx:pt idx="4444">NE</cx:pt>
          <cx:pt idx="4445">NE</cx:pt>
          <cx:pt idx="4446">NE</cx:pt>
          <cx:pt idx="4447">NE</cx:pt>
          <cx:pt idx="4448">NE</cx:pt>
          <cx:pt idx="4449">NH</cx:pt>
          <cx:pt idx="4450">NH</cx:pt>
          <cx:pt idx="4451">NH</cx:pt>
          <cx:pt idx="4452">NH</cx:pt>
          <cx:pt idx="4453">NH</cx:pt>
          <cx:pt idx="4454">NH</cx:pt>
          <cx:pt idx="4455">NH</cx:pt>
          <cx:pt idx="4456">NH</cx:pt>
          <cx:pt idx="4457">NH</cx:pt>
          <cx:pt idx="4458">NH</cx:pt>
          <cx:pt idx="4459">NH</cx:pt>
          <cx:pt idx="4460">NH</cx:pt>
          <cx:pt idx="4461">NH</cx:pt>
          <cx:pt idx="4462">NH</cx:pt>
          <cx:pt idx="4463">NH</cx:pt>
          <cx:pt idx="4464">NH</cx:pt>
          <cx:pt idx="4465">NH</cx:pt>
          <cx:pt idx="4466">NH</cx:pt>
          <cx:pt idx="4467">NH</cx:pt>
          <cx:pt idx="4468">NH</cx:pt>
          <cx:pt idx="4469">NJ</cx:pt>
          <cx:pt idx="4470">NJ</cx:pt>
          <cx:pt idx="4471">NJ</cx:pt>
          <cx:pt idx="4472">NJ</cx:pt>
          <cx:pt idx="4473">NJ</cx:pt>
          <cx:pt idx="4474">NJ</cx:pt>
          <cx:pt idx="4475">NJ</cx:pt>
          <cx:pt idx="4476">NJ</cx:pt>
          <cx:pt idx="4477">NJ</cx:pt>
          <cx:pt idx="4478">NJ</cx:pt>
          <cx:pt idx="4479">NJ</cx:pt>
          <cx:pt idx="4480">NJ</cx:pt>
          <cx:pt idx="4481">NJ</cx:pt>
          <cx:pt idx="4482">NJ</cx:pt>
          <cx:pt idx="4483">NJ</cx:pt>
          <cx:pt idx="4484">NJ</cx:pt>
          <cx:pt idx="4485">NJ</cx:pt>
          <cx:pt idx="4486">NJ</cx:pt>
          <cx:pt idx="4487">NJ</cx:pt>
          <cx:pt idx="4488">NJ</cx:pt>
          <cx:pt idx="4489">NJ</cx:pt>
          <cx:pt idx="4490">NJ</cx:pt>
          <cx:pt idx="4491">NJ</cx:pt>
          <cx:pt idx="4492">NJ</cx:pt>
          <cx:pt idx="4493">NJ</cx:pt>
          <cx:pt idx="4494">NJ</cx:pt>
          <cx:pt idx="4495">NJ</cx:pt>
          <cx:pt idx="4496">NJ</cx:pt>
          <cx:pt idx="4497">NJ</cx:pt>
          <cx:pt idx="4498">NJ</cx:pt>
          <cx:pt idx="4499">NJ</cx:pt>
          <cx:pt idx="4500">NJ</cx:pt>
          <cx:pt idx="4501">NJ</cx:pt>
          <cx:pt idx="4502">NJ</cx:pt>
          <cx:pt idx="4503">NJ</cx:pt>
          <cx:pt idx="4504">NJ</cx:pt>
          <cx:pt idx="4505">NJ</cx:pt>
          <cx:pt idx="4506">NJ</cx:pt>
          <cx:pt idx="4507">NJ</cx:pt>
          <cx:pt idx="4508">NJ</cx:pt>
          <cx:pt idx="4509">NJ</cx:pt>
          <cx:pt idx="4510">NJ</cx:pt>
          <cx:pt idx="4511">NJ</cx:pt>
          <cx:pt idx="4512">NJ</cx:pt>
          <cx:pt idx="4513">NJ</cx:pt>
          <cx:pt idx="4514">NJ</cx:pt>
          <cx:pt idx="4515">NJ</cx:pt>
          <cx:pt idx="4516">NJ</cx:pt>
          <cx:pt idx="4517">NJ</cx:pt>
          <cx:pt idx="4518">NJ</cx:pt>
          <cx:pt idx="4519">NJ</cx:pt>
          <cx:pt idx="4520">NJ</cx:pt>
          <cx:pt idx="4521">NJ</cx:pt>
          <cx:pt idx="4522">NJ</cx:pt>
          <cx:pt idx="4523">NJ</cx:pt>
          <cx:pt idx="4524">NJ</cx:pt>
          <cx:pt idx="4525">NJ</cx:pt>
          <cx:pt idx="4526">NJ</cx:pt>
          <cx:pt idx="4527">NJ</cx:pt>
          <cx:pt idx="4528">NJ</cx:pt>
          <cx:pt idx="4529">NJ</cx:pt>
          <cx:pt idx="4530">NJ</cx:pt>
          <cx:pt idx="4531">NJ</cx:pt>
          <cx:pt idx="4532">NJ</cx:pt>
          <cx:pt idx="4533">NJ</cx:pt>
          <cx:pt idx="4534">NJ</cx:pt>
          <cx:pt idx="4535">NJ</cx:pt>
          <cx:pt idx="4536">NJ</cx:pt>
          <cx:pt idx="4537">NJ</cx:pt>
          <cx:pt idx="4538">NJ</cx:pt>
          <cx:pt idx="4539">NJ</cx:pt>
          <cx:pt idx="4540">NJ</cx:pt>
          <cx:pt idx="4541">NJ</cx:pt>
          <cx:pt idx="4542">NJ</cx:pt>
          <cx:pt idx="4543">NJ</cx:pt>
          <cx:pt idx="4544">NJ</cx:pt>
          <cx:pt idx="4545">NJ</cx:pt>
          <cx:pt idx="4546">NJ</cx:pt>
          <cx:pt idx="4547">NJ</cx:pt>
          <cx:pt idx="4548">NJ</cx:pt>
          <cx:pt idx="4549">NJ</cx:pt>
          <cx:pt idx="4550">NJ</cx:pt>
          <cx:pt idx="4551">NJ</cx:pt>
          <cx:pt idx="4552">NJ</cx:pt>
          <cx:pt idx="4553">NJ</cx:pt>
          <cx:pt idx="4554">NJ</cx:pt>
          <cx:pt idx="4555">NJ</cx:pt>
          <cx:pt idx="4556">NJ</cx:pt>
          <cx:pt idx="4557">NJ</cx:pt>
          <cx:pt idx="4558">NJ</cx:pt>
          <cx:pt idx="4559">NJ</cx:pt>
          <cx:pt idx="4560">NJ</cx:pt>
          <cx:pt idx="4561">NJ</cx:pt>
          <cx:pt idx="4562">NJ</cx:pt>
          <cx:pt idx="4563">NJ</cx:pt>
          <cx:pt idx="4564">NJ</cx:pt>
          <cx:pt idx="4565">NJ</cx:pt>
          <cx:pt idx="4566">NJ</cx:pt>
          <cx:pt idx="4567">NJ</cx:pt>
          <cx:pt idx="4568">NJ</cx:pt>
          <cx:pt idx="4569">NJ</cx:pt>
          <cx:pt idx="4570">NJ</cx:pt>
          <cx:pt idx="4571">NJ</cx:pt>
          <cx:pt idx="4572">NJ</cx:pt>
          <cx:pt idx="4573">NJ</cx:pt>
          <cx:pt idx="4574">NJ</cx:pt>
          <cx:pt idx="4575">NJ</cx:pt>
          <cx:pt idx="4576">NJ</cx:pt>
          <cx:pt idx="4577">NJ</cx:pt>
          <cx:pt idx="4578">NJ</cx:pt>
          <cx:pt idx="4579">NJ</cx:pt>
          <cx:pt idx="4580">NJ</cx:pt>
          <cx:pt idx="4581">NJ</cx:pt>
          <cx:pt idx="4582">NJ</cx:pt>
          <cx:pt idx="4583">NJ</cx:pt>
          <cx:pt idx="4584">NJ</cx:pt>
          <cx:pt idx="4585">NJ</cx:pt>
          <cx:pt idx="4586">NJ</cx:pt>
          <cx:pt idx="4587">NJ</cx:pt>
          <cx:pt idx="4588">NJ</cx:pt>
          <cx:pt idx="4589">NJ</cx:pt>
          <cx:pt idx="4590">NJ</cx:pt>
          <cx:pt idx="4591">NJ</cx:pt>
          <cx:pt idx="4592">NJ</cx:pt>
          <cx:pt idx="4593">NJ</cx:pt>
          <cx:pt idx="4594">NJ</cx:pt>
          <cx:pt idx="4595">NJ</cx:pt>
          <cx:pt idx="4596">NJ</cx:pt>
          <cx:pt idx="4597">NJ</cx:pt>
          <cx:pt idx="4598">NJ</cx:pt>
          <cx:pt idx="4599">NJ</cx:pt>
          <cx:pt idx="4600">NJ</cx:pt>
          <cx:pt idx="4601">NJ</cx:pt>
          <cx:pt idx="4602">NJ</cx:pt>
          <cx:pt idx="4603">NJ</cx:pt>
          <cx:pt idx="4604">NJ</cx:pt>
          <cx:pt idx="4605">NJ</cx:pt>
          <cx:pt idx="4606">NJ</cx:pt>
          <cx:pt idx="4607">NJ</cx:pt>
          <cx:pt idx="4608">NJ</cx:pt>
          <cx:pt idx="4609">NJ</cx:pt>
          <cx:pt idx="4610">NJ</cx:pt>
          <cx:pt idx="4611">NJ</cx:pt>
          <cx:pt idx="4612">NJ</cx:pt>
          <cx:pt idx="4613">NJ</cx:pt>
          <cx:pt idx="4614">NJ</cx:pt>
          <cx:pt idx="4615">NJ</cx:pt>
          <cx:pt idx="4616">NJ</cx:pt>
          <cx:pt idx="4617">NJ</cx:pt>
          <cx:pt idx="4618">NJ</cx:pt>
          <cx:pt idx="4619">NJ</cx:pt>
          <cx:pt idx="4620">NJ</cx:pt>
          <cx:pt idx="4621">NJ</cx:pt>
          <cx:pt idx="4622">NJ</cx:pt>
          <cx:pt idx="4623">NJ</cx:pt>
          <cx:pt idx="4624">NJ</cx:pt>
          <cx:pt idx="4625">NJ</cx:pt>
          <cx:pt idx="4626">NJ</cx:pt>
          <cx:pt idx="4627">NJ</cx:pt>
          <cx:pt idx="4628">NJ</cx:pt>
          <cx:pt idx="4629">NJ</cx:pt>
          <cx:pt idx="4630">NJ</cx:pt>
          <cx:pt idx="4631">NJ</cx:pt>
          <cx:pt idx="4632">NJ</cx:pt>
          <cx:pt idx="4633">NJ</cx:pt>
          <cx:pt idx="4634">NJ</cx:pt>
          <cx:pt idx="4635">NJ</cx:pt>
          <cx:pt idx="4636">NJ</cx:pt>
          <cx:pt idx="4637">NJ</cx:pt>
          <cx:pt idx="4638">NJ</cx:pt>
          <cx:pt idx="4639">NJ</cx:pt>
          <cx:pt idx="4640">NJ</cx:pt>
          <cx:pt idx="4641">NJ</cx:pt>
          <cx:pt idx="4642">NJ</cx:pt>
          <cx:pt idx="4643">NJ</cx:pt>
          <cx:pt idx="4644">NJ</cx:pt>
          <cx:pt idx="4645">NJ</cx:pt>
          <cx:pt idx="4646">NJ</cx:pt>
          <cx:pt idx="4647">NJ</cx:pt>
          <cx:pt idx="4648">NJ</cx:pt>
          <cx:pt idx="4649">NJ</cx:pt>
          <cx:pt idx="4650">NJ</cx:pt>
          <cx:pt idx="4651">NJ</cx:pt>
          <cx:pt idx="4652">NJ</cx:pt>
          <cx:pt idx="4653">NJ</cx:pt>
          <cx:pt idx="4654">NJ</cx:pt>
          <cx:pt idx="4655">NJ</cx:pt>
          <cx:pt idx="4656">NJ</cx:pt>
          <cx:pt idx="4657">NJ</cx:pt>
          <cx:pt idx="4658">NJ</cx:pt>
          <cx:pt idx="4659">NJ</cx:pt>
          <cx:pt idx="4660">NJ</cx:pt>
          <cx:pt idx="4661">NJ</cx:pt>
          <cx:pt idx="4662">NJ</cx:pt>
          <cx:pt idx="4663">NJ</cx:pt>
          <cx:pt idx="4664">NJ</cx:pt>
          <cx:pt idx="4665">NJ</cx:pt>
          <cx:pt idx="4666">NJ</cx:pt>
          <cx:pt idx="4667">NJ</cx:pt>
          <cx:pt idx="4668">NJ</cx:pt>
          <cx:pt idx="4669">NM</cx:pt>
          <cx:pt idx="4670">NM</cx:pt>
          <cx:pt idx="4671">NM</cx:pt>
          <cx:pt idx="4672">NM</cx:pt>
          <cx:pt idx="4673">NM</cx:pt>
          <cx:pt idx="4674">NM</cx:pt>
          <cx:pt idx="4675">NM</cx:pt>
          <cx:pt idx="4676">NM</cx:pt>
          <cx:pt idx="4677">NM</cx:pt>
          <cx:pt idx="4678">NM</cx:pt>
          <cx:pt idx="4679">NM</cx:pt>
          <cx:pt idx="4680">NM</cx:pt>
          <cx:pt idx="4681">NM</cx:pt>
          <cx:pt idx="4682">NM</cx:pt>
          <cx:pt idx="4683">NM</cx:pt>
          <cx:pt idx="4684">NM</cx:pt>
          <cx:pt idx="4685">NM</cx:pt>
          <cx:pt idx="4686">NM</cx:pt>
          <cx:pt idx="4687">NM</cx:pt>
          <cx:pt idx="4688">NM</cx:pt>
          <cx:pt idx="4689">NM</cx:pt>
          <cx:pt idx="4690">NM</cx:pt>
          <cx:pt idx="4691">NM</cx:pt>
          <cx:pt idx="4692">NM</cx:pt>
          <cx:pt idx="4693">NM</cx:pt>
          <cx:pt idx="4694">NM</cx:pt>
          <cx:pt idx="4695">NM</cx:pt>
          <cx:pt idx="4696">NM</cx:pt>
          <cx:pt idx="4697">NM</cx:pt>
          <cx:pt idx="4698">NM</cx:pt>
          <cx:pt idx="4699">NM</cx:pt>
          <cx:pt idx="4700">NM</cx:pt>
          <cx:pt idx="4701">NM</cx:pt>
          <cx:pt idx="4702">NM</cx:pt>
          <cx:pt idx="4703">NM</cx:pt>
          <cx:pt idx="4704">NM</cx:pt>
          <cx:pt idx="4705">NM</cx:pt>
          <cx:pt idx="4706">NM</cx:pt>
          <cx:pt idx="4707">NM</cx:pt>
          <cx:pt idx="4708">NM</cx:pt>
          <cx:pt idx="4709">NM</cx:pt>
          <cx:pt idx="4710">NM</cx:pt>
          <cx:pt idx="4711">NM</cx:pt>
          <cx:pt idx="4712">NM</cx:pt>
          <cx:pt idx="4713">NM</cx:pt>
          <cx:pt idx="4714">NM</cx:pt>
          <cx:pt idx="4715">NM</cx:pt>
          <cx:pt idx="4716">NM</cx:pt>
          <cx:pt idx="4717">NM</cx:pt>
          <cx:pt idx="4718">NM</cx:pt>
          <cx:pt idx="4719">NM</cx:pt>
          <cx:pt idx="4720">NM</cx:pt>
          <cx:pt idx="4721">NM</cx:pt>
          <cx:pt idx="4722">NM</cx:pt>
          <cx:pt idx="4723">NM</cx:pt>
          <cx:pt idx="4724">NM</cx:pt>
          <cx:pt idx="4725">NM</cx:pt>
          <cx:pt idx="4726">NM</cx:pt>
          <cx:pt idx="4727">NV</cx:pt>
          <cx:pt idx="4728">NV</cx:pt>
          <cx:pt idx="4729">NV</cx:pt>
          <cx:pt idx="4730">NV</cx:pt>
          <cx:pt idx="4731">NV</cx:pt>
          <cx:pt idx="4732">NV</cx:pt>
          <cx:pt idx="4733">NV</cx:pt>
          <cx:pt idx="4734">NV</cx:pt>
          <cx:pt idx="4735">NV</cx:pt>
          <cx:pt idx="4736">NV</cx:pt>
          <cx:pt idx="4737">NV</cx:pt>
          <cx:pt idx="4738">NV</cx:pt>
          <cx:pt idx="4739">NV</cx:pt>
          <cx:pt idx="4740">NV</cx:pt>
          <cx:pt idx="4741">NV</cx:pt>
          <cx:pt idx="4742">NV</cx:pt>
          <cx:pt idx="4743">NV</cx:pt>
          <cx:pt idx="4744">NV</cx:pt>
          <cx:pt idx="4745">NV</cx:pt>
          <cx:pt idx="4746">NV</cx:pt>
          <cx:pt idx="4747">NV</cx:pt>
          <cx:pt idx="4748">NV</cx:pt>
          <cx:pt idx="4749">NV</cx:pt>
          <cx:pt idx="4750">NV</cx:pt>
          <cx:pt idx="4751">NV</cx:pt>
          <cx:pt idx="4752">NV</cx:pt>
          <cx:pt idx="4753">NV</cx:pt>
          <cx:pt idx="4754">NV</cx:pt>
          <cx:pt idx="4755">NV</cx:pt>
          <cx:pt idx="4756">NV</cx:pt>
          <cx:pt idx="4757">NV</cx:pt>
          <cx:pt idx="4758">NV</cx:pt>
          <cx:pt idx="4759">NV</cx:pt>
          <cx:pt idx="4760">NV</cx:pt>
          <cx:pt idx="4761">NV</cx:pt>
          <cx:pt idx="4762">NV</cx:pt>
          <cx:pt idx="4763">NV</cx:pt>
          <cx:pt idx="4764">NV</cx:pt>
          <cx:pt idx="4765">NV</cx:pt>
          <cx:pt idx="4766">NV</cx:pt>
          <cx:pt idx="4767">NV</cx:pt>
          <cx:pt idx="4768">NV</cx:pt>
          <cx:pt idx="4769">NV</cx:pt>
          <cx:pt idx="4770">NV</cx:pt>
          <cx:pt idx="4771">NV</cx:pt>
          <cx:pt idx="4772">NV</cx:pt>
          <cx:pt idx="4773">NV</cx:pt>
          <cx:pt idx="4774">NV</cx:pt>
          <cx:pt idx="4775">NV</cx:pt>
          <cx:pt idx="4776">NV</cx:pt>
          <cx:pt idx="4777">NV</cx:pt>
          <cx:pt idx="4778">NV</cx:pt>
          <cx:pt idx="4779">NV</cx:pt>
          <cx:pt idx="4780">NY</cx:pt>
          <cx:pt idx="4781">NY</cx:pt>
          <cx:pt idx="4782">NY</cx:pt>
          <cx:pt idx="4783">NY</cx:pt>
          <cx:pt idx="4784">NY</cx:pt>
          <cx:pt idx="4785">NY</cx:pt>
          <cx:pt idx="4786">NY</cx:pt>
          <cx:pt idx="4787">NY</cx:pt>
          <cx:pt idx="4788">NY</cx:pt>
          <cx:pt idx="4789">NY</cx:pt>
          <cx:pt idx="4790">NY</cx:pt>
          <cx:pt idx="4791">NY</cx:pt>
          <cx:pt idx="4792">NY</cx:pt>
          <cx:pt idx="4793">NY</cx:pt>
          <cx:pt idx="4794">NY</cx:pt>
          <cx:pt idx="4795">NY</cx:pt>
          <cx:pt idx="4796">NY</cx:pt>
          <cx:pt idx="4797">NY</cx:pt>
          <cx:pt idx="4798">NY</cx:pt>
          <cx:pt idx="4799">NY</cx:pt>
          <cx:pt idx="4800">NY</cx:pt>
          <cx:pt idx="4801">NY</cx:pt>
          <cx:pt idx="4802">NY</cx:pt>
          <cx:pt idx="4803">NY</cx:pt>
          <cx:pt idx="4804">NY</cx:pt>
          <cx:pt idx="4805">NY</cx:pt>
          <cx:pt idx="4806">NY</cx:pt>
          <cx:pt idx="4807">NY</cx:pt>
          <cx:pt idx="4808">NY</cx:pt>
          <cx:pt idx="4809">NY</cx:pt>
          <cx:pt idx="4810">NY</cx:pt>
          <cx:pt idx="4811">NY</cx:pt>
          <cx:pt idx="4812">NY</cx:pt>
          <cx:pt idx="4813">NY</cx:pt>
          <cx:pt idx="4814">NY</cx:pt>
          <cx:pt idx="4815">NY</cx:pt>
          <cx:pt idx="4816">NY</cx:pt>
          <cx:pt idx="4817">NY</cx:pt>
          <cx:pt idx="4818">NY</cx:pt>
          <cx:pt idx="4819">NY</cx:pt>
          <cx:pt idx="4820">NY</cx:pt>
          <cx:pt idx="4821">NY</cx:pt>
          <cx:pt idx="4822">NY</cx:pt>
          <cx:pt idx="4823">NY</cx:pt>
          <cx:pt idx="4824">NY</cx:pt>
          <cx:pt idx="4825">NY</cx:pt>
          <cx:pt idx="4826">NY</cx:pt>
          <cx:pt idx="4827">NY</cx:pt>
          <cx:pt idx="4828">NY</cx:pt>
          <cx:pt idx="4829">NY</cx:pt>
          <cx:pt idx="4830">NY</cx:pt>
          <cx:pt idx="4831">NY</cx:pt>
          <cx:pt idx="4832">NY</cx:pt>
          <cx:pt idx="4833">NY</cx:pt>
          <cx:pt idx="4834">NY</cx:pt>
          <cx:pt idx="4835">NY</cx:pt>
          <cx:pt idx="4836">NY</cx:pt>
          <cx:pt idx="4837">NY</cx:pt>
          <cx:pt idx="4838">NY</cx:pt>
          <cx:pt idx="4839">NY</cx:pt>
          <cx:pt idx="4840">NY</cx:pt>
          <cx:pt idx="4841">NY</cx:pt>
          <cx:pt idx="4842">NY</cx:pt>
          <cx:pt idx="4843">NY</cx:pt>
          <cx:pt idx="4844">NY</cx:pt>
          <cx:pt idx="4845">NY</cx:pt>
          <cx:pt idx="4846">NY</cx:pt>
          <cx:pt idx="4847">NY</cx:pt>
          <cx:pt idx="4848">NY</cx:pt>
          <cx:pt idx="4849">NY</cx:pt>
          <cx:pt idx="4850">NY</cx:pt>
          <cx:pt idx="4851">NY</cx:pt>
          <cx:pt idx="4852">NY</cx:pt>
          <cx:pt idx="4853">NY</cx:pt>
          <cx:pt idx="4854">NY</cx:pt>
          <cx:pt idx="4855">NY</cx:pt>
          <cx:pt idx="4856">NY</cx:pt>
          <cx:pt idx="4857">NY</cx:pt>
          <cx:pt idx="4858">NY</cx:pt>
          <cx:pt idx="4859">NY</cx:pt>
          <cx:pt idx="4860">NY</cx:pt>
          <cx:pt idx="4861">NY</cx:pt>
          <cx:pt idx="4862">NY</cx:pt>
          <cx:pt idx="4863">NY</cx:pt>
          <cx:pt idx="4864">NY</cx:pt>
          <cx:pt idx="4865">NY</cx:pt>
          <cx:pt idx="4866">NY</cx:pt>
          <cx:pt idx="4867">NY</cx:pt>
          <cx:pt idx="4868">NY</cx:pt>
          <cx:pt idx="4869">NY</cx:pt>
          <cx:pt idx="4870">NY</cx:pt>
          <cx:pt idx="4871">NY</cx:pt>
          <cx:pt idx="4872">NY</cx:pt>
          <cx:pt idx="4873">NY</cx:pt>
          <cx:pt idx="4874">NY</cx:pt>
          <cx:pt idx="4875">NY</cx:pt>
          <cx:pt idx="4876">NY</cx:pt>
          <cx:pt idx="4877">NY</cx:pt>
          <cx:pt idx="4878">NY</cx:pt>
          <cx:pt idx="4879">NY</cx:pt>
          <cx:pt idx="4880">NY</cx:pt>
          <cx:pt idx="4881">NY</cx:pt>
          <cx:pt idx="4882">NY</cx:pt>
          <cx:pt idx="4883">NY</cx:pt>
          <cx:pt idx="4884">NY</cx:pt>
          <cx:pt idx="4885">NY</cx:pt>
          <cx:pt idx="4886">NY</cx:pt>
          <cx:pt idx="4887">NY</cx:pt>
          <cx:pt idx="4888">NY</cx:pt>
          <cx:pt idx="4889">NY</cx:pt>
          <cx:pt idx="4890">NY</cx:pt>
          <cx:pt idx="4891">NY</cx:pt>
          <cx:pt idx="4892">NY</cx:pt>
          <cx:pt idx="4893">NY</cx:pt>
          <cx:pt idx="4894">NY</cx:pt>
          <cx:pt idx="4895">NY</cx:pt>
          <cx:pt idx="4896">NY</cx:pt>
          <cx:pt idx="4897">NY</cx:pt>
          <cx:pt idx="4898">NY</cx:pt>
          <cx:pt idx="4899">NY</cx:pt>
          <cx:pt idx="4900">NY</cx:pt>
          <cx:pt idx="4901">NY</cx:pt>
          <cx:pt idx="4902">NY</cx:pt>
          <cx:pt idx="4903">NY</cx:pt>
          <cx:pt idx="4904">NY</cx:pt>
          <cx:pt idx="4905">NY</cx:pt>
          <cx:pt idx="4906">NY</cx:pt>
          <cx:pt idx="4907">NY</cx:pt>
          <cx:pt idx="4908">NY</cx:pt>
          <cx:pt idx="4909">NY</cx:pt>
          <cx:pt idx="4910">NY</cx:pt>
          <cx:pt idx="4911">NY</cx:pt>
          <cx:pt idx="4912">NY</cx:pt>
          <cx:pt idx="4913">NY</cx:pt>
          <cx:pt idx="4914">NY</cx:pt>
          <cx:pt idx="4915">NY</cx:pt>
          <cx:pt idx="4916">NY</cx:pt>
          <cx:pt idx="4917">NY</cx:pt>
          <cx:pt idx="4918">NY</cx:pt>
          <cx:pt idx="4919">NY</cx:pt>
          <cx:pt idx="4920">NY</cx:pt>
          <cx:pt idx="4921">NY</cx:pt>
          <cx:pt idx="4922">NY</cx:pt>
          <cx:pt idx="4923">NY</cx:pt>
          <cx:pt idx="4924">NY</cx:pt>
          <cx:pt idx="4925">NY</cx:pt>
          <cx:pt idx="4926">NY</cx:pt>
          <cx:pt idx="4927">NY</cx:pt>
          <cx:pt idx="4928">NY</cx:pt>
          <cx:pt idx="4929">NY</cx:pt>
          <cx:pt idx="4930">NY</cx:pt>
          <cx:pt idx="4931">NY</cx:pt>
          <cx:pt idx="4932">NY</cx:pt>
          <cx:pt idx="4933">NY</cx:pt>
          <cx:pt idx="4934">NY</cx:pt>
          <cx:pt idx="4935">NY</cx:pt>
          <cx:pt idx="4936">NY</cx:pt>
          <cx:pt idx="4937">NY</cx:pt>
          <cx:pt idx="4938">NY</cx:pt>
          <cx:pt idx="4939">NY</cx:pt>
          <cx:pt idx="4940">NY</cx:pt>
          <cx:pt idx="4941">NY</cx:pt>
          <cx:pt idx="4942">NY</cx:pt>
          <cx:pt idx="4943">NY</cx:pt>
          <cx:pt idx="4944">NY</cx:pt>
          <cx:pt idx="4945">NY</cx:pt>
          <cx:pt idx="4946">NY</cx:pt>
          <cx:pt idx="4947">NY</cx:pt>
          <cx:pt idx="4948">NY</cx:pt>
          <cx:pt idx="4949">NY</cx:pt>
          <cx:pt idx="4950">NY</cx:pt>
          <cx:pt idx="4951">NY</cx:pt>
          <cx:pt idx="4952">NY</cx:pt>
          <cx:pt idx="4953">NY</cx:pt>
          <cx:pt idx="4954">NY</cx:pt>
          <cx:pt idx="4955">NY</cx:pt>
          <cx:pt idx="4956">NY</cx:pt>
          <cx:pt idx="4957">NY</cx:pt>
          <cx:pt idx="4958">NY</cx:pt>
          <cx:pt idx="4959">NY</cx:pt>
          <cx:pt idx="4960">NY</cx:pt>
          <cx:pt idx="4961">NY</cx:pt>
          <cx:pt idx="4962">NY</cx:pt>
          <cx:pt idx="4963">NY</cx:pt>
          <cx:pt idx="4964">NY</cx:pt>
          <cx:pt idx="4965">NY</cx:pt>
          <cx:pt idx="4966">NY</cx:pt>
          <cx:pt idx="4967">NY</cx:pt>
          <cx:pt idx="4968">NY</cx:pt>
          <cx:pt idx="4969">NY</cx:pt>
          <cx:pt idx="4970">NY</cx:pt>
          <cx:pt idx="4971">NY</cx:pt>
          <cx:pt idx="4972">NY</cx:pt>
          <cx:pt idx="4973">NY</cx:pt>
          <cx:pt idx="4974">NY</cx:pt>
          <cx:pt idx="4975">NY</cx:pt>
          <cx:pt idx="4976">NY</cx:pt>
          <cx:pt idx="4977">NY</cx:pt>
          <cx:pt idx="4978">NY</cx:pt>
          <cx:pt idx="4979">NY</cx:pt>
          <cx:pt idx="4980">NY</cx:pt>
          <cx:pt idx="4981">NY</cx:pt>
          <cx:pt idx="4982">NY</cx:pt>
          <cx:pt idx="4983">NY</cx:pt>
          <cx:pt idx="4984">NY</cx:pt>
          <cx:pt idx="4985">NY</cx:pt>
          <cx:pt idx="4986">NY</cx:pt>
          <cx:pt idx="4987">NY</cx:pt>
          <cx:pt idx="4988">NY</cx:pt>
          <cx:pt idx="4989">NY</cx:pt>
          <cx:pt idx="4990">NY</cx:pt>
          <cx:pt idx="4991">NY</cx:pt>
          <cx:pt idx="4992">NY</cx:pt>
          <cx:pt idx="4993">NY</cx:pt>
          <cx:pt idx="4994">NY</cx:pt>
          <cx:pt idx="4995">NY</cx:pt>
          <cx:pt idx="4996">NY</cx:pt>
          <cx:pt idx="4997">NY</cx:pt>
          <cx:pt idx="4998">NY</cx:pt>
          <cx:pt idx="4999">NY</cx:pt>
          <cx:pt idx="5000">NY</cx:pt>
          <cx:pt idx="5001">NY</cx:pt>
          <cx:pt idx="5002">NY</cx:pt>
          <cx:pt idx="5003">NY</cx:pt>
          <cx:pt idx="5004">NY</cx:pt>
          <cx:pt idx="5005">NY</cx:pt>
          <cx:pt idx="5006">NY</cx:pt>
          <cx:pt idx="5007">NY</cx:pt>
          <cx:pt idx="5008">NY</cx:pt>
          <cx:pt idx="5009">NY</cx:pt>
          <cx:pt idx="5010">NY</cx:pt>
          <cx:pt idx="5011">NY</cx:pt>
          <cx:pt idx="5012">NY</cx:pt>
          <cx:pt idx="5013">NY</cx:pt>
          <cx:pt idx="5014">NY</cx:pt>
          <cx:pt idx="5015">NY</cx:pt>
          <cx:pt idx="5016">NY</cx:pt>
          <cx:pt idx="5017">NY</cx:pt>
          <cx:pt idx="5018">NY</cx:pt>
          <cx:pt idx="5019">NY</cx:pt>
          <cx:pt idx="5020">NY</cx:pt>
          <cx:pt idx="5021">NY</cx:pt>
          <cx:pt idx="5022">NY</cx:pt>
          <cx:pt idx="5023">NY</cx:pt>
          <cx:pt idx="5024">NY</cx:pt>
          <cx:pt idx="5025">NY</cx:pt>
          <cx:pt idx="5026">NY</cx:pt>
          <cx:pt idx="5027">NY</cx:pt>
          <cx:pt idx="5028">NY</cx:pt>
          <cx:pt idx="5029">NY</cx:pt>
          <cx:pt idx="5030">NY</cx:pt>
          <cx:pt idx="5031">NY</cx:pt>
          <cx:pt idx="5032">NY</cx:pt>
          <cx:pt idx="5033">NY</cx:pt>
          <cx:pt idx="5034">NY</cx:pt>
          <cx:pt idx="5035">NY</cx:pt>
          <cx:pt idx="5036">NY</cx:pt>
          <cx:pt idx="5037">NY</cx:pt>
          <cx:pt idx="5038">NY</cx:pt>
          <cx:pt idx="5039">NY</cx:pt>
          <cx:pt idx="5040">NY</cx:pt>
          <cx:pt idx="5041">NY</cx:pt>
          <cx:pt idx="5042">NY</cx:pt>
          <cx:pt idx="5043">NY</cx:pt>
          <cx:pt idx="5044">NY</cx:pt>
          <cx:pt idx="5045">NY</cx:pt>
          <cx:pt idx="5046">NY</cx:pt>
          <cx:pt idx="5047">NY</cx:pt>
          <cx:pt idx="5048">NY</cx:pt>
          <cx:pt idx="5049">NY</cx:pt>
          <cx:pt idx="5050">NY</cx:pt>
          <cx:pt idx="5051">NY</cx:pt>
          <cx:pt idx="5052">NY</cx:pt>
          <cx:pt idx="5053">NY</cx:pt>
          <cx:pt idx="5054">NY</cx:pt>
          <cx:pt idx="5055">NY</cx:pt>
          <cx:pt idx="5056">NY</cx:pt>
          <cx:pt idx="5057">NY</cx:pt>
          <cx:pt idx="5058">NY</cx:pt>
          <cx:pt idx="5059">NY</cx:pt>
          <cx:pt idx="5060">NY</cx:pt>
          <cx:pt idx="5061">NY</cx:pt>
          <cx:pt idx="5062">NY</cx:pt>
          <cx:pt idx="5063">NY</cx:pt>
          <cx:pt idx="5064">NY</cx:pt>
          <cx:pt idx="5065">NY</cx:pt>
          <cx:pt idx="5066">NY</cx:pt>
          <cx:pt idx="5067">NY</cx:pt>
          <cx:pt idx="5068">NY</cx:pt>
          <cx:pt idx="5069">NY</cx:pt>
          <cx:pt idx="5070">NY</cx:pt>
          <cx:pt idx="5071">NY</cx:pt>
          <cx:pt idx="5072">NY</cx:pt>
          <cx:pt idx="5073">NY</cx:pt>
          <cx:pt idx="5074">NY</cx:pt>
          <cx:pt idx="5075">NY</cx:pt>
          <cx:pt idx="5076">NY</cx:pt>
          <cx:pt idx="5077">NY</cx:pt>
          <cx:pt idx="5078">NY</cx:pt>
          <cx:pt idx="5079">NY</cx:pt>
          <cx:pt idx="5080">NY</cx:pt>
          <cx:pt idx="5081">NY</cx:pt>
          <cx:pt idx="5082">NY</cx:pt>
          <cx:pt idx="5083">NY</cx:pt>
          <cx:pt idx="5084">NY</cx:pt>
          <cx:pt idx="5085">NY</cx:pt>
          <cx:pt idx="5086">NY</cx:pt>
          <cx:pt idx="5087">NY</cx:pt>
          <cx:pt idx="5088">NY</cx:pt>
          <cx:pt idx="5089">NY</cx:pt>
          <cx:pt idx="5090">NY</cx:pt>
          <cx:pt idx="5091">NY</cx:pt>
          <cx:pt idx="5092">NY</cx:pt>
          <cx:pt idx="5093">NY</cx:pt>
          <cx:pt idx="5094">NY</cx:pt>
          <cx:pt idx="5095">NY</cx:pt>
          <cx:pt idx="5096">NY</cx:pt>
          <cx:pt idx="5097">NY</cx:pt>
          <cx:pt idx="5098">NY</cx:pt>
          <cx:pt idx="5099">NY</cx:pt>
          <cx:pt idx="5100">NY</cx:pt>
          <cx:pt idx="5101">NY</cx:pt>
          <cx:pt idx="5102">NY</cx:pt>
          <cx:pt idx="5103">NY</cx:pt>
          <cx:pt idx="5104">NY</cx:pt>
          <cx:pt idx="5105">NY</cx:pt>
          <cx:pt idx="5106">NY</cx:pt>
          <cx:pt idx="5107">NY</cx:pt>
          <cx:pt idx="5108">NY</cx:pt>
          <cx:pt idx="5109">NY</cx:pt>
          <cx:pt idx="5110">NY</cx:pt>
          <cx:pt idx="5111">NY</cx:pt>
          <cx:pt idx="5112">OH</cx:pt>
          <cx:pt idx="5113">OH</cx:pt>
          <cx:pt idx="5114">OH</cx:pt>
          <cx:pt idx="5115">OH</cx:pt>
          <cx:pt idx="5116">OH</cx:pt>
          <cx:pt idx="5117">OH</cx:pt>
          <cx:pt idx="5118">OH</cx:pt>
          <cx:pt idx="5119">OH</cx:pt>
          <cx:pt idx="5120">OH</cx:pt>
          <cx:pt idx="5121">OH</cx:pt>
          <cx:pt idx="5122">OH</cx:pt>
          <cx:pt idx="5123">OH</cx:pt>
          <cx:pt idx="5124">OH</cx:pt>
          <cx:pt idx="5125">OH</cx:pt>
          <cx:pt idx="5126">OH</cx:pt>
          <cx:pt idx="5127">OH</cx:pt>
          <cx:pt idx="5128">OH</cx:pt>
          <cx:pt idx="5129">OH</cx:pt>
          <cx:pt idx="5130">OH</cx:pt>
          <cx:pt idx="5131">OH</cx:pt>
          <cx:pt idx="5132">OH</cx:pt>
          <cx:pt idx="5133">OH</cx:pt>
          <cx:pt idx="5134">OH</cx:pt>
          <cx:pt idx="5135">OH</cx:pt>
          <cx:pt idx="5136">OH</cx:pt>
          <cx:pt idx="5137">OH</cx:pt>
          <cx:pt idx="5138">OH</cx:pt>
          <cx:pt idx="5139">OH</cx:pt>
          <cx:pt idx="5140">OH</cx:pt>
          <cx:pt idx="5141">OH</cx:pt>
          <cx:pt idx="5142">OH</cx:pt>
          <cx:pt idx="5143">OH</cx:pt>
          <cx:pt idx="5144">OH</cx:pt>
          <cx:pt idx="5145">OH</cx:pt>
          <cx:pt idx="5146">OH</cx:pt>
          <cx:pt idx="5147">OH</cx:pt>
          <cx:pt idx="5148">OH</cx:pt>
          <cx:pt idx="5149">OH</cx:pt>
          <cx:pt idx="5150">OH</cx:pt>
          <cx:pt idx="5151">OH</cx:pt>
          <cx:pt idx="5152">OH</cx:pt>
          <cx:pt idx="5153">OH</cx:pt>
          <cx:pt idx="5154">OH</cx:pt>
          <cx:pt idx="5155">OH</cx:pt>
          <cx:pt idx="5156">OH</cx:pt>
          <cx:pt idx="5157">OH</cx:pt>
          <cx:pt idx="5158">OH</cx:pt>
          <cx:pt idx="5159">OH</cx:pt>
          <cx:pt idx="5160">OH</cx:pt>
          <cx:pt idx="5161">OH</cx:pt>
          <cx:pt idx="5162">OH</cx:pt>
          <cx:pt idx="5163">OH</cx:pt>
          <cx:pt idx="5164">OH</cx:pt>
          <cx:pt idx="5165">OH</cx:pt>
          <cx:pt idx="5166">OH</cx:pt>
          <cx:pt idx="5167">OH</cx:pt>
          <cx:pt idx="5168">OH</cx:pt>
          <cx:pt idx="5169">OH</cx:pt>
          <cx:pt idx="5170">OH</cx:pt>
          <cx:pt idx="5171">OH</cx:pt>
          <cx:pt idx="5172">OH</cx:pt>
          <cx:pt idx="5173">OH</cx:pt>
          <cx:pt idx="5174">OH</cx:pt>
          <cx:pt idx="5175">OH</cx:pt>
          <cx:pt idx="5176">OH</cx:pt>
          <cx:pt idx="5177">OH</cx:pt>
          <cx:pt idx="5178">OH</cx:pt>
          <cx:pt idx="5179">OH</cx:pt>
          <cx:pt idx="5180">OH</cx:pt>
          <cx:pt idx="5181">OH</cx:pt>
          <cx:pt idx="5182">OH</cx:pt>
          <cx:pt idx="5183">OH</cx:pt>
          <cx:pt idx="5184">OH</cx:pt>
          <cx:pt idx="5185">OH</cx:pt>
          <cx:pt idx="5186">OH</cx:pt>
          <cx:pt idx="5187">OH</cx:pt>
          <cx:pt idx="5188">OH</cx:pt>
          <cx:pt idx="5189">OH</cx:pt>
          <cx:pt idx="5190">OH</cx:pt>
          <cx:pt idx="5191">OH</cx:pt>
          <cx:pt idx="5192">OH</cx:pt>
          <cx:pt idx="5193">OH</cx:pt>
          <cx:pt idx="5194">OH</cx:pt>
          <cx:pt idx="5195">OH</cx:pt>
          <cx:pt idx="5196">OH</cx:pt>
          <cx:pt idx="5197">OH</cx:pt>
          <cx:pt idx="5198">OH</cx:pt>
          <cx:pt idx="5199">OH</cx:pt>
          <cx:pt idx="5200">OH</cx:pt>
          <cx:pt idx="5201">OH</cx:pt>
          <cx:pt idx="5202">OH</cx:pt>
          <cx:pt idx="5203">OH</cx:pt>
          <cx:pt idx="5204">OH</cx:pt>
          <cx:pt idx="5205">OH</cx:pt>
          <cx:pt idx="5206">OH</cx:pt>
          <cx:pt idx="5207">OH</cx:pt>
          <cx:pt idx="5208">OH</cx:pt>
          <cx:pt idx="5209">OH</cx:pt>
          <cx:pt idx="5210">OH</cx:pt>
          <cx:pt idx="5211">OH</cx:pt>
          <cx:pt idx="5212">OH</cx:pt>
          <cx:pt idx="5213">OH</cx:pt>
          <cx:pt idx="5214">OH</cx:pt>
          <cx:pt idx="5215">OH</cx:pt>
          <cx:pt idx="5216">OH</cx:pt>
          <cx:pt idx="5217">OH</cx:pt>
          <cx:pt idx="5218">OH</cx:pt>
          <cx:pt idx="5219">OH</cx:pt>
          <cx:pt idx="5220">OH</cx:pt>
          <cx:pt idx="5221">OH</cx:pt>
          <cx:pt idx="5222">OH</cx:pt>
          <cx:pt idx="5223">OH</cx:pt>
          <cx:pt idx="5224">OH</cx:pt>
          <cx:pt idx="5225">OH</cx:pt>
          <cx:pt idx="5226">OH</cx:pt>
          <cx:pt idx="5227">OH</cx:pt>
          <cx:pt idx="5228">OH</cx:pt>
          <cx:pt idx="5229">OH</cx:pt>
          <cx:pt idx="5230">OH</cx:pt>
          <cx:pt idx="5231">OH</cx:pt>
          <cx:pt idx="5232">OH</cx:pt>
          <cx:pt idx="5233">OH</cx:pt>
          <cx:pt idx="5234">OH</cx:pt>
          <cx:pt idx="5235">OH</cx:pt>
          <cx:pt idx="5236">OH</cx:pt>
          <cx:pt idx="5237">OH</cx:pt>
          <cx:pt idx="5238">OH</cx:pt>
          <cx:pt idx="5239">OH</cx:pt>
          <cx:pt idx="5240">OH</cx:pt>
          <cx:pt idx="5241">OH</cx:pt>
          <cx:pt idx="5242">OH</cx:pt>
          <cx:pt idx="5243">OH</cx:pt>
          <cx:pt idx="5244">OH</cx:pt>
          <cx:pt idx="5245">OH</cx:pt>
          <cx:pt idx="5246">OH</cx:pt>
          <cx:pt idx="5247">OH</cx:pt>
          <cx:pt idx="5248">OH</cx:pt>
          <cx:pt idx="5249">OH</cx:pt>
          <cx:pt idx="5250">OH</cx:pt>
          <cx:pt idx="5251">OH</cx:pt>
          <cx:pt idx="5252">OH</cx:pt>
          <cx:pt idx="5253">OH</cx:pt>
          <cx:pt idx="5254">OH</cx:pt>
          <cx:pt idx="5255">OH</cx:pt>
          <cx:pt idx="5256">OH</cx:pt>
          <cx:pt idx="5257">OH</cx:pt>
          <cx:pt idx="5258">OH</cx:pt>
          <cx:pt idx="5259">OH</cx:pt>
          <cx:pt idx="5260">OH</cx:pt>
          <cx:pt idx="5261">OH</cx:pt>
          <cx:pt idx="5262">OH</cx:pt>
          <cx:pt idx="5263">OH</cx:pt>
          <cx:pt idx="5264">OH</cx:pt>
          <cx:pt idx="5265">OH</cx:pt>
          <cx:pt idx="5266">OH</cx:pt>
          <cx:pt idx="5267">OH</cx:pt>
          <cx:pt idx="5268">OH</cx:pt>
          <cx:pt idx="5269">OH</cx:pt>
          <cx:pt idx="5270">OH</cx:pt>
          <cx:pt idx="5271">OH</cx:pt>
          <cx:pt idx="5272">OH</cx:pt>
          <cx:pt idx="5273">OH</cx:pt>
          <cx:pt idx="5274">OH</cx:pt>
          <cx:pt idx="5275">OH</cx:pt>
          <cx:pt idx="5276">OH</cx:pt>
          <cx:pt idx="5277">OH</cx:pt>
          <cx:pt idx="5278">OH</cx:pt>
          <cx:pt idx="5279">OH</cx:pt>
          <cx:pt idx="5280">OH</cx:pt>
          <cx:pt idx="5281">OH</cx:pt>
          <cx:pt idx="5282">OH</cx:pt>
          <cx:pt idx="5283">OH</cx:pt>
          <cx:pt idx="5284">OH</cx:pt>
          <cx:pt idx="5285">OH</cx:pt>
          <cx:pt idx="5286">OH</cx:pt>
          <cx:pt idx="5287">OH</cx:pt>
          <cx:pt idx="5288">OH</cx:pt>
          <cx:pt idx="5289">OH</cx:pt>
          <cx:pt idx="5290">OH</cx:pt>
          <cx:pt idx="5291">OH</cx:pt>
          <cx:pt idx="5292">OH</cx:pt>
          <cx:pt idx="5293">OH</cx:pt>
          <cx:pt idx="5294">OH</cx:pt>
          <cx:pt idx="5295">OH</cx:pt>
          <cx:pt idx="5296">OH</cx:pt>
          <cx:pt idx="5297">OH</cx:pt>
          <cx:pt idx="5298">OH</cx:pt>
          <cx:pt idx="5299">OH</cx:pt>
          <cx:pt idx="5300">OH</cx:pt>
          <cx:pt idx="5301">OH</cx:pt>
          <cx:pt idx="5302">OH</cx:pt>
          <cx:pt idx="5303">OH</cx:pt>
          <cx:pt idx="5304">OH</cx:pt>
          <cx:pt idx="5305">OH</cx:pt>
          <cx:pt idx="5306">OH</cx:pt>
          <cx:pt idx="5307">OH</cx:pt>
          <cx:pt idx="5308">OH</cx:pt>
          <cx:pt idx="5309">OH</cx:pt>
          <cx:pt idx="5310">OH</cx:pt>
          <cx:pt idx="5311">OH</cx:pt>
          <cx:pt idx="5312">OH</cx:pt>
          <cx:pt idx="5313">OH</cx:pt>
          <cx:pt idx="5314">OH</cx:pt>
          <cx:pt idx="5315">OH</cx:pt>
          <cx:pt idx="5316">OH</cx:pt>
          <cx:pt idx="5317">OH</cx:pt>
          <cx:pt idx="5318">OH</cx:pt>
          <cx:pt idx="5319">OH</cx:pt>
          <cx:pt idx="5320">OH</cx:pt>
          <cx:pt idx="5321">OH</cx:pt>
          <cx:pt idx="5322">OH</cx:pt>
          <cx:pt idx="5323">OH</cx:pt>
          <cx:pt idx="5324">OH</cx:pt>
          <cx:pt idx="5325">OH</cx:pt>
          <cx:pt idx="5326">OH</cx:pt>
          <cx:pt idx="5327">OH</cx:pt>
          <cx:pt idx="5328">OH</cx:pt>
          <cx:pt idx="5329">OH</cx:pt>
          <cx:pt idx="5330">OH</cx:pt>
          <cx:pt idx="5331">OH</cx:pt>
          <cx:pt idx="5332">OH</cx:pt>
          <cx:pt idx="5333">OH</cx:pt>
          <cx:pt idx="5334">OH</cx:pt>
          <cx:pt idx="5335">OH</cx:pt>
          <cx:pt idx="5336">OH</cx:pt>
          <cx:pt idx="5337">OH</cx:pt>
          <cx:pt idx="5338">OH</cx:pt>
          <cx:pt idx="5339">OH</cx:pt>
          <cx:pt idx="5340">OH</cx:pt>
          <cx:pt idx="5341">OH</cx:pt>
          <cx:pt idx="5342">OH</cx:pt>
          <cx:pt idx="5343">OH</cx:pt>
          <cx:pt idx="5344">OH</cx:pt>
          <cx:pt idx="5345">OH</cx:pt>
          <cx:pt idx="5346">OH</cx:pt>
          <cx:pt idx="5347">OH</cx:pt>
          <cx:pt idx="5348">OH</cx:pt>
          <cx:pt idx="5349">OH</cx:pt>
          <cx:pt idx="5350">OH</cx:pt>
          <cx:pt idx="5351">OH</cx:pt>
          <cx:pt idx="5352">OH</cx:pt>
          <cx:pt idx="5353">OH</cx:pt>
          <cx:pt idx="5354">OH</cx:pt>
          <cx:pt idx="5355">OH</cx:pt>
          <cx:pt idx="5356">OH</cx:pt>
          <cx:pt idx="5357">OH</cx:pt>
          <cx:pt idx="5358">OH</cx:pt>
          <cx:pt idx="5359">OH</cx:pt>
          <cx:pt idx="5360">OH</cx:pt>
          <cx:pt idx="5361">OH</cx:pt>
          <cx:pt idx="5362">OH</cx:pt>
          <cx:pt idx="5363">OH</cx:pt>
          <cx:pt idx="5364">OH</cx:pt>
          <cx:pt idx="5365">OH</cx:pt>
          <cx:pt idx="5366">OH</cx:pt>
          <cx:pt idx="5367">OH</cx:pt>
          <cx:pt idx="5368">OH</cx:pt>
          <cx:pt idx="5369">OH</cx:pt>
          <cx:pt idx="5370">OH</cx:pt>
          <cx:pt idx="5371">OH</cx:pt>
          <cx:pt idx="5372">OH</cx:pt>
          <cx:pt idx="5373">OH</cx:pt>
          <cx:pt idx="5374">OH</cx:pt>
          <cx:pt idx="5375">OH</cx:pt>
          <cx:pt idx="5376">OH</cx:pt>
          <cx:pt idx="5377">OH</cx:pt>
          <cx:pt idx="5378">OH</cx:pt>
          <cx:pt idx="5379">OH</cx:pt>
          <cx:pt idx="5380">OH</cx:pt>
          <cx:pt idx="5381">OH</cx:pt>
          <cx:pt idx="5382">OH</cx:pt>
          <cx:pt idx="5383">OH</cx:pt>
          <cx:pt idx="5384">OH</cx:pt>
          <cx:pt idx="5385">OH</cx:pt>
          <cx:pt idx="5386">OH</cx:pt>
          <cx:pt idx="5387">OH</cx:pt>
          <cx:pt idx="5388">OH</cx:pt>
          <cx:pt idx="5389">OH</cx:pt>
          <cx:pt idx="5390">OH</cx:pt>
          <cx:pt idx="5391">OH</cx:pt>
          <cx:pt idx="5392">OH</cx:pt>
          <cx:pt idx="5393">OH</cx:pt>
          <cx:pt idx="5394">OH</cx:pt>
          <cx:pt idx="5395">OH</cx:pt>
          <cx:pt idx="5396">OH</cx:pt>
          <cx:pt idx="5397">OH</cx:pt>
          <cx:pt idx="5398">OH</cx:pt>
          <cx:pt idx="5399">OH</cx:pt>
          <cx:pt idx="5400">OH</cx:pt>
          <cx:pt idx="5401">OH</cx:pt>
          <cx:pt idx="5402">OH</cx:pt>
          <cx:pt idx="5403">OH</cx:pt>
          <cx:pt idx="5404">OH</cx:pt>
          <cx:pt idx="5405">OH</cx:pt>
          <cx:pt idx="5406">OH</cx:pt>
          <cx:pt idx="5407">OH</cx:pt>
          <cx:pt idx="5408">OH</cx:pt>
          <cx:pt idx="5409">OH</cx:pt>
          <cx:pt idx="5410">OH</cx:pt>
          <cx:pt idx="5411">OH</cx:pt>
          <cx:pt idx="5412">OH</cx:pt>
          <cx:pt idx="5413">OH</cx:pt>
          <cx:pt idx="5414">OH</cx:pt>
          <cx:pt idx="5415">OH</cx:pt>
          <cx:pt idx="5416">OH</cx:pt>
          <cx:pt idx="5417">OH</cx:pt>
          <cx:pt idx="5418">OH</cx:pt>
          <cx:pt idx="5419">OH</cx:pt>
          <cx:pt idx="5420">OH</cx:pt>
          <cx:pt idx="5421">OH</cx:pt>
          <cx:pt idx="5422">OH</cx:pt>
          <cx:pt idx="5423">OH</cx:pt>
          <cx:pt idx="5424">OH</cx:pt>
          <cx:pt idx="5425">OH</cx:pt>
          <cx:pt idx="5426">OH</cx:pt>
          <cx:pt idx="5427">OH</cx:pt>
          <cx:pt idx="5428">OH</cx:pt>
          <cx:pt idx="5429">OH</cx:pt>
          <cx:pt idx="5430">OH</cx:pt>
          <cx:pt idx="5431">OH</cx:pt>
          <cx:pt idx="5432">OH</cx:pt>
          <cx:pt idx="5433">OH</cx:pt>
          <cx:pt idx="5434">OH</cx:pt>
          <cx:pt idx="5435">OH</cx:pt>
          <cx:pt idx="5436">OH</cx:pt>
          <cx:pt idx="5437">OH</cx:pt>
          <cx:pt idx="5438">OH</cx:pt>
          <cx:pt idx="5439">OH</cx:pt>
          <cx:pt idx="5440">OH</cx:pt>
          <cx:pt idx="5441">OH</cx:pt>
          <cx:pt idx="5442">OH</cx:pt>
          <cx:pt idx="5443">OH</cx:pt>
          <cx:pt idx="5444">OH</cx:pt>
          <cx:pt idx="5445">OH</cx:pt>
          <cx:pt idx="5446">OH</cx:pt>
          <cx:pt idx="5447">OH</cx:pt>
          <cx:pt idx="5448">OH</cx:pt>
          <cx:pt idx="5449">OH</cx:pt>
          <cx:pt idx="5450">OH</cx:pt>
          <cx:pt idx="5451">OH</cx:pt>
          <cx:pt idx="5452">OH</cx:pt>
          <cx:pt idx="5453">OH</cx:pt>
          <cx:pt idx="5454">OH</cx:pt>
          <cx:pt idx="5455">OH</cx:pt>
          <cx:pt idx="5456">OH</cx:pt>
          <cx:pt idx="5457">OH</cx:pt>
          <cx:pt idx="5458">OH</cx:pt>
          <cx:pt idx="5459">OH</cx:pt>
          <cx:pt idx="5460">OK</cx:pt>
          <cx:pt idx="5461">OK</cx:pt>
          <cx:pt idx="5462">OK</cx:pt>
          <cx:pt idx="5463">OK</cx:pt>
          <cx:pt idx="5464">OK</cx:pt>
          <cx:pt idx="5465">OK</cx:pt>
          <cx:pt idx="5466">OK</cx:pt>
          <cx:pt idx="5467">OK</cx:pt>
          <cx:pt idx="5468">OK</cx:pt>
          <cx:pt idx="5469">OK</cx:pt>
          <cx:pt idx="5470">OK</cx:pt>
          <cx:pt idx="5471">OK</cx:pt>
          <cx:pt idx="5472">OK</cx:pt>
          <cx:pt idx="5473">OK</cx:pt>
          <cx:pt idx="5474">OK</cx:pt>
          <cx:pt idx="5475">OK</cx:pt>
          <cx:pt idx="5476">OK</cx:pt>
          <cx:pt idx="5477">OK</cx:pt>
          <cx:pt idx="5478">OK</cx:pt>
          <cx:pt idx="5479">OK</cx:pt>
          <cx:pt idx="5480">OK</cx:pt>
          <cx:pt idx="5481">OK</cx:pt>
          <cx:pt idx="5482">OK</cx:pt>
          <cx:pt idx="5483">OK</cx:pt>
          <cx:pt idx="5484">OK</cx:pt>
          <cx:pt idx="5485">OK</cx:pt>
          <cx:pt idx="5486">OK</cx:pt>
          <cx:pt idx="5487">OK</cx:pt>
          <cx:pt idx="5488">OK</cx:pt>
          <cx:pt idx="5489">OK</cx:pt>
          <cx:pt idx="5490">OK</cx:pt>
          <cx:pt idx="5491">OK</cx:pt>
          <cx:pt idx="5492">OK</cx:pt>
          <cx:pt idx="5493">OK</cx:pt>
          <cx:pt idx="5494">OK</cx:pt>
          <cx:pt idx="5495">OK</cx:pt>
          <cx:pt idx="5496">OK</cx:pt>
          <cx:pt idx="5497">OK</cx:pt>
          <cx:pt idx="5498">OK</cx:pt>
          <cx:pt idx="5499">OK</cx:pt>
          <cx:pt idx="5500">OK</cx:pt>
          <cx:pt idx="5501">OK</cx:pt>
          <cx:pt idx="5502">OK</cx:pt>
          <cx:pt idx="5503">OK</cx:pt>
          <cx:pt idx="5504">OK</cx:pt>
          <cx:pt idx="5505">OK</cx:pt>
          <cx:pt idx="5506">OK</cx:pt>
          <cx:pt idx="5507">OK</cx:pt>
          <cx:pt idx="5508">OK</cx:pt>
          <cx:pt idx="5509">OK</cx:pt>
          <cx:pt idx="5510">OK</cx:pt>
          <cx:pt idx="5511">OK</cx:pt>
          <cx:pt idx="5512">OK</cx:pt>
          <cx:pt idx="5513">OK</cx:pt>
          <cx:pt idx="5514">OK</cx:pt>
          <cx:pt idx="5515">OK</cx:pt>
          <cx:pt idx="5516">OK</cx:pt>
          <cx:pt idx="5517">OK</cx:pt>
          <cx:pt idx="5518">OK</cx:pt>
          <cx:pt idx="5519">OK</cx:pt>
          <cx:pt idx="5520">OK</cx:pt>
          <cx:pt idx="5521">OK</cx:pt>
          <cx:pt idx="5522">OK</cx:pt>
          <cx:pt idx="5523">OK</cx:pt>
          <cx:pt idx="5524">OK</cx:pt>
          <cx:pt idx="5525">OK</cx:pt>
          <cx:pt idx="5526">OK</cx:pt>
          <cx:pt idx="5527">OK</cx:pt>
          <cx:pt idx="5528">OK</cx:pt>
          <cx:pt idx="5529">OK</cx:pt>
          <cx:pt idx="5530">OK</cx:pt>
          <cx:pt idx="5531">OK</cx:pt>
          <cx:pt idx="5532">OK</cx:pt>
          <cx:pt idx="5533">OK</cx:pt>
          <cx:pt idx="5534">OK</cx:pt>
          <cx:pt idx="5535">OK</cx:pt>
          <cx:pt idx="5536">OK</cx:pt>
          <cx:pt idx="5537">OK</cx:pt>
          <cx:pt idx="5538">OK</cx:pt>
          <cx:pt idx="5539">OK</cx:pt>
          <cx:pt idx="5540">OK</cx:pt>
          <cx:pt idx="5541">OK</cx:pt>
          <cx:pt idx="5542">OK</cx:pt>
          <cx:pt idx="5543">OK</cx:pt>
          <cx:pt idx="5544">OK</cx:pt>
          <cx:pt idx="5545">OK</cx:pt>
          <cx:pt idx="5546">OK</cx:pt>
          <cx:pt idx="5547">OK</cx:pt>
          <cx:pt idx="5548">OK</cx:pt>
          <cx:pt idx="5549">OK</cx:pt>
          <cx:pt idx="5550">OK</cx:pt>
          <cx:pt idx="5551">OR</cx:pt>
          <cx:pt idx="5552">OR</cx:pt>
          <cx:pt idx="5553">OR</cx:pt>
          <cx:pt idx="5554">OR</cx:pt>
          <cx:pt idx="5555">OR</cx:pt>
          <cx:pt idx="5556">OR</cx:pt>
          <cx:pt idx="5557">OR</cx:pt>
          <cx:pt idx="5558">OR</cx:pt>
          <cx:pt idx="5559">OR</cx:pt>
          <cx:pt idx="5560">OR</cx:pt>
          <cx:pt idx="5561">OR</cx:pt>
          <cx:pt idx="5562">OR</cx:pt>
          <cx:pt idx="5563">OR</cx:pt>
          <cx:pt idx="5564">OR</cx:pt>
          <cx:pt idx="5565">OR</cx:pt>
          <cx:pt idx="5566">OR</cx:pt>
          <cx:pt idx="5567">OR</cx:pt>
          <cx:pt idx="5568">OR</cx:pt>
          <cx:pt idx="5569">OR</cx:pt>
          <cx:pt idx="5570">OR</cx:pt>
          <cx:pt idx="5571">OR</cx:pt>
          <cx:pt idx="5572">OR</cx:pt>
          <cx:pt idx="5573">OR</cx:pt>
          <cx:pt idx="5574">OR</cx:pt>
          <cx:pt idx="5575">OR</cx:pt>
          <cx:pt idx="5576">OR</cx:pt>
          <cx:pt idx="5577">OR</cx:pt>
          <cx:pt idx="5578">OR</cx:pt>
          <cx:pt idx="5579">OR</cx:pt>
          <cx:pt idx="5580">OR</cx:pt>
          <cx:pt idx="5581">OR</cx:pt>
          <cx:pt idx="5582">OR</cx:pt>
          <cx:pt idx="5583">OR</cx:pt>
          <cx:pt idx="5584">OR</cx:pt>
          <cx:pt idx="5585">OR</cx:pt>
          <cx:pt idx="5586">OR</cx:pt>
          <cx:pt idx="5587">OR</cx:pt>
          <cx:pt idx="5588">OR</cx:pt>
          <cx:pt idx="5589">OR</cx:pt>
          <cx:pt idx="5590">OR</cx:pt>
          <cx:pt idx="5591">OR</cx:pt>
          <cx:pt idx="5592">OR</cx:pt>
          <cx:pt idx="5593">OR</cx:pt>
          <cx:pt idx="5594">OR</cx:pt>
          <cx:pt idx="5595">OR</cx:pt>
          <cx:pt idx="5596">OR</cx:pt>
          <cx:pt idx="5597">OR</cx:pt>
          <cx:pt idx="5598">OR</cx:pt>
          <cx:pt idx="5599">OR</cx:pt>
          <cx:pt idx="5600">OR</cx:pt>
          <cx:pt idx="5601">OR</cx:pt>
          <cx:pt idx="5602">OR</cx:pt>
          <cx:pt idx="5603">OR</cx:pt>
          <cx:pt idx="5604">OR</cx:pt>
          <cx:pt idx="5605">OR</cx:pt>
          <cx:pt idx="5606">OR</cx:pt>
          <cx:pt idx="5607">OR</cx:pt>
          <cx:pt idx="5608">OR</cx:pt>
          <cx:pt idx="5609">OR</cx:pt>
          <cx:pt idx="5610">OR</cx:pt>
          <cx:pt idx="5611">OR</cx:pt>
          <cx:pt idx="5612">OR</cx:pt>
          <cx:pt idx="5613">OR</cx:pt>
          <cx:pt idx="5614">OR</cx:pt>
          <cx:pt idx="5615">OR</cx:pt>
          <cx:pt idx="5616">OR</cx:pt>
          <cx:pt idx="5617">OR</cx:pt>
          <cx:pt idx="5618">OR</cx:pt>
          <cx:pt idx="5619">OR</cx:pt>
          <cx:pt idx="5620">OR</cx:pt>
          <cx:pt idx="5621">OR</cx:pt>
          <cx:pt idx="5622">OR</cx:pt>
          <cx:pt idx="5623">OR</cx:pt>
          <cx:pt idx="5624">OR</cx:pt>
          <cx:pt idx="5625">OR</cx:pt>
          <cx:pt idx="5626">PA</cx:pt>
          <cx:pt idx="5627">PA</cx:pt>
          <cx:pt idx="5628">PA</cx:pt>
          <cx:pt idx="5629">PA</cx:pt>
          <cx:pt idx="5630">PA</cx:pt>
          <cx:pt idx="5631">PA</cx:pt>
          <cx:pt idx="5632">PA</cx:pt>
          <cx:pt idx="5633">PA</cx:pt>
          <cx:pt idx="5634">PA</cx:pt>
          <cx:pt idx="5635">PA</cx:pt>
          <cx:pt idx="5636">PA</cx:pt>
          <cx:pt idx="5637">PA</cx:pt>
          <cx:pt idx="5638">PA</cx:pt>
          <cx:pt idx="5639">PA</cx:pt>
          <cx:pt idx="5640">PA</cx:pt>
          <cx:pt idx="5641">PA</cx:pt>
          <cx:pt idx="5642">PA</cx:pt>
          <cx:pt idx="5643">PA</cx:pt>
          <cx:pt idx="5644">PA</cx:pt>
          <cx:pt idx="5645">PA</cx:pt>
          <cx:pt idx="5646">PA</cx:pt>
          <cx:pt idx="5647">PA</cx:pt>
          <cx:pt idx="5648">PA</cx:pt>
          <cx:pt idx="5649">PA</cx:pt>
          <cx:pt idx="5650">PA</cx:pt>
          <cx:pt idx="5651">PA</cx:pt>
          <cx:pt idx="5652">PA</cx:pt>
          <cx:pt idx="5653">PA</cx:pt>
          <cx:pt idx="5654">PA</cx:pt>
          <cx:pt idx="5655">PA</cx:pt>
          <cx:pt idx="5656">PA</cx:pt>
          <cx:pt idx="5657">PA</cx:pt>
          <cx:pt idx="5658">PA</cx:pt>
          <cx:pt idx="5659">PA</cx:pt>
          <cx:pt idx="5660">PA</cx:pt>
          <cx:pt idx="5661">PA</cx:pt>
          <cx:pt idx="5662">PA</cx:pt>
          <cx:pt idx="5663">PA</cx:pt>
          <cx:pt idx="5664">PA</cx:pt>
          <cx:pt idx="5665">PA</cx:pt>
          <cx:pt idx="5666">PA</cx:pt>
          <cx:pt idx="5667">PA</cx:pt>
          <cx:pt idx="5668">PA</cx:pt>
          <cx:pt idx="5669">PA</cx:pt>
          <cx:pt idx="5670">PA</cx:pt>
          <cx:pt idx="5671">PA</cx:pt>
          <cx:pt idx="5672">PA</cx:pt>
          <cx:pt idx="5673">PA</cx:pt>
          <cx:pt idx="5674">PA</cx:pt>
          <cx:pt idx="5675">PA</cx:pt>
          <cx:pt idx="5676">PA</cx:pt>
          <cx:pt idx="5677">PA</cx:pt>
          <cx:pt idx="5678">PA</cx:pt>
          <cx:pt idx="5679">PA</cx:pt>
          <cx:pt idx="5680">PA</cx:pt>
          <cx:pt idx="5681">PA</cx:pt>
          <cx:pt idx="5682">PA</cx:pt>
          <cx:pt idx="5683">PA</cx:pt>
          <cx:pt idx="5684">PA</cx:pt>
          <cx:pt idx="5685">PA</cx:pt>
          <cx:pt idx="5686">PA</cx:pt>
          <cx:pt idx="5687">PA</cx:pt>
          <cx:pt idx="5688">PA</cx:pt>
          <cx:pt idx="5689">PA</cx:pt>
          <cx:pt idx="5690">PA</cx:pt>
          <cx:pt idx="5691">PA</cx:pt>
          <cx:pt idx="5692">PA</cx:pt>
          <cx:pt idx="5693">PA</cx:pt>
          <cx:pt idx="5694">PA</cx:pt>
          <cx:pt idx="5695">PA</cx:pt>
          <cx:pt idx="5696">PA</cx:pt>
          <cx:pt idx="5697">PA</cx:pt>
          <cx:pt idx="5698">PA</cx:pt>
          <cx:pt idx="5699">PA</cx:pt>
          <cx:pt idx="5700">PA</cx:pt>
          <cx:pt idx="5701">PA</cx:pt>
          <cx:pt idx="5702">PA</cx:pt>
          <cx:pt idx="5703">PA</cx:pt>
          <cx:pt idx="5704">PA</cx:pt>
          <cx:pt idx="5705">PA</cx:pt>
          <cx:pt idx="5706">PA</cx:pt>
          <cx:pt idx="5707">PA</cx:pt>
          <cx:pt idx="5708">PA</cx:pt>
          <cx:pt idx="5709">PA</cx:pt>
          <cx:pt idx="5710">PA</cx:pt>
          <cx:pt idx="5711">PA</cx:pt>
          <cx:pt idx="5712">PA</cx:pt>
          <cx:pt idx="5713">PA</cx:pt>
          <cx:pt idx="5714">PA</cx:pt>
          <cx:pt idx="5715">PA</cx:pt>
          <cx:pt idx="5716">PA</cx:pt>
          <cx:pt idx="5717">PA</cx:pt>
          <cx:pt idx="5718">PA</cx:pt>
          <cx:pt idx="5719">PA</cx:pt>
          <cx:pt idx="5720">PA</cx:pt>
          <cx:pt idx="5721">PA</cx:pt>
          <cx:pt idx="5722">PA</cx:pt>
          <cx:pt idx="5723">PA</cx:pt>
          <cx:pt idx="5724">PA</cx:pt>
          <cx:pt idx="5725">PA</cx:pt>
          <cx:pt idx="5726">PA</cx:pt>
          <cx:pt idx="5727">PA</cx:pt>
          <cx:pt idx="5728">PA</cx:pt>
          <cx:pt idx="5729">PA</cx:pt>
          <cx:pt idx="5730">PA</cx:pt>
          <cx:pt idx="5731">PA</cx:pt>
          <cx:pt idx="5732">PA</cx:pt>
          <cx:pt idx="5733">PA</cx:pt>
          <cx:pt idx="5734">PA</cx:pt>
          <cx:pt idx="5735">PA</cx:pt>
          <cx:pt idx="5736">PA</cx:pt>
          <cx:pt idx="5737">PA</cx:pt>
          <cx:pt idx="5738">PA</cx:pt>
          <cx:pt idx="5739">PA</cx:pt>
          <cx:pt idx="5740">PA</cx:pt>
          <cx:pt idx="5741">PA</cx:pt>
          <cx:pt idx="5742">PA</cx:pt>
          <cx:pt idx="5743">PA</cx:pt>
          <cx:pt idx="5744">PA</cx:pt>
          <cx:pt idx="5745">PA</cx:pt>
          <cx:pt idx="5746">PA</cx:pt>
          <cx:pt idx="5747">PA</cx:pt>
          <cx:pt idx="5748">PA</cx:pt>
          <cx:pt idx="5749">PA</cx:pt>
          <cx:pt idx="5750">PA</cx:pt>
          <cx:pt idx="5751">PA</cx:pt>
          <cx:pt idx="5752">PA</cx:pt>
          <cx:pt idx="5753">PA</cx:pt>
          <cx:pt idx="5754">PA</cx:pt>
          <cx:pt idx="5755">PA</cx:pt>
          <cx:pt idx="5756">PA</cx:pt>
          <cx:pt idx="5757">PA</cx:pt>
          <cx:pt idx="5758">PA</cx:pt>
          <cx:pt idx="5759">PA</cx:pt>
          <cx:pt idx="5760">PA</cx:pt>
          <cx:pt idx="5761">PA</cx:pt>
          <cx:pt idx="5762">PA</cx:pt>
          <cx:pt idx="5763">PA</cx:pt>
          <cx:pt idx="5764">PA</cx:pt>
          <cx:pt idx="5765">PA</cx:pt>
          <cx:pt idx="5766">PA</cx:pt>
          <cx:pt idx="5767">PA</cx:pt>
          <cx:pt idx="5768">PA</cx:pt>
          <cx:pt idx="5769">PA</cx:pt>
          <cx:pt idx="5770">PA</cx:pt>
          <cx:pt idx="5771">PA</cx:pt>
          <cx:pt idx="5772">PA</cx:pt>
          <cx:pt idx="5773">PA</cx:pt>
          <cx:pt idx="5774">PA</cx:pt>
          <cx:pt idx="5775">PA</cx:pt>
          <cx:pt idx="5776">PA</cx:pt>
          <cx:pt idx="5777">PA</cx:pt>
          <cx:pt idx="5778">PA</cx:pt>
          <cx:pt idx="5779">PA</cx:pt>
          <cx:pt idx="5780">PA</cx:pt>
          <cx:pt idx="5781">PA</cx:pt>
          <cx:pt idx="5782">PA</cx:pt>
          <cx:pt idx="5783">PA</cx:pt>
          <cx:pt idx="5784">PA</cx:pt>
          <cx:pt idx="5785">PA</cx:pt>
          <cx:pt idx="5786">PA</cx:pt>
          <cx:pt idx="5787">PA</cx:pt>
          <cx:pt idx="5788">PA</cx:pt>
          <cx:pt idx="5789">PA</cx:pt>
          <cx:pt idx="5790">PA</cx:pt>
          <cx:pt idx="5791">PA</cx:pt>
          <cx:pt idx="5792">PA</cx:pt>
          <cx:pt idx="5793">PA</cx:pt>
          <cx:pt idx="5794">PA</cx:pt>
          <cx:pt idx="5795">PA</cx:pt>
          <cx:pt idx="5796">PA</cx:pt>
          <cx:pt idx="5797">PA</cx:pt>
          <cx:pt idx="5798">PA</cx:pt>
          <cx:pt idx="5799">PA</cx:pt>
          <cx:pt idx="5800">PA</cx:pt>
          <cx:pt idx="5801">PA</cx:pt>
          <cx:pt idx="5802">PA</cx:pt>
          <cx:pt idx="5803">PA</cx:pt>
          <cx:pt idx="5804">PA</cx:pt>
          <cx:pt idx="5805">PA</cx:pt>
          <cx:pt idx="5806">PA</cx:pt>
          <cx:pt idx="5807">PA</cx:pt>
          <cx:pt idx="5808">PA</cx:pt>
          <cx:pt idx="5809">PA</cx:pt>
          <cx:pt idx="5810">PA</cx:pt>
          <cx:pt idx="5811">PA</cx:pt>
          <cx:pt idx="5812">PA</cx:pt>
          <cx:pt idx="5813">PA</cx:pt>
          <cx:pt idx="5814">PA</cx:pt>
          <cx:pt idx="5815">PA</cx:pt>
          <cx:pt idx="5816">PA</cx:pt>
          <cx:pt idx="5817">PA</cx:pt>
          <cx:pt idx="5818">PA</cx:pt>
          <cx:pt idx="5819">PA</cx:pt>
          <cx:pt idx="5820">PA</cx:pt>
          <cx:pt idx="5821">PA</cx:pt>
          <cx:pt idx="5822">PA</cx:pt>
          <cx:pt idx="5823">PA</cx:pt>
          <cx:pt idx="5824">PA</cx:pt>
          <cx:pt idx="5825">PA</cx:pt>
          <cx:pt idx="5826">PA</cx:pt>
          <cx:pt idx="5827">PA</cx:pt>
          <cx:pt idx="5828">PA</cx:pt>
          <cx:pt idx="5829">PA</cx:pt>
          <cx:pt idx="5830">PA</cx:pt>
          <cx:pt idx="5831">PA</cx:pt>
          <cx:pt idx="5832">PA</cx:pt>
          <cx:pt idx="5833">PA</cx:pt>
          <cx:pt idx="5834">PA</cx:pt>
          <cx:pt idx="5835">PA</cx:pt>
          <cx:pt idx="5836">PA</cx:pt>
          <cx:pt idx="5837">PA</cx:pt>
          <cx:pt idx="5838">PA</cx:pt>
          <cx:pt idx="5839">PA</cx:pt>
          <cx:pt idx="5840">PA</cx:pt>
          <cx:pt idx="5841">PA</cx:pt>
          <cx:pt idx="5842">PA</cx:pt>
          <cx:pt idx="5843">PA</cx:pt>
          <cx:pt idx="5844">PA</cx:pt>
          <cx:pt idx="5845">PA</cx:pt>
          <cx:pt idx="5846">PA</cx:pt>
          <cx:pt idx="5847">PA</cx:pt>
          <cx:pt idx="5848">PA</cx:pt>
          <cx:pt idx="5849">PA</cx:pt>
          <cx:pt idx="5850">PA</cx:pt>
          <cx:pt idx="5851">PA</cx:pt>
          <cx:pt idx="5852">PA</cx:pt>
          <cx:pt idx="5853">PA</cx:pt>
          <cx:pt idx="5854">PA</cx:pt>
          <cx:pt idx="5855">PA</cx:pt>
          <cx:pt idx="5856">PA</cx:pt>
          <cx:pt idx="5857">PA</cx:pt>
          <cx:pt idx="5858">PA</cx:pt>
          <cx:pt idx="5859">PA</cx:pt>
          <cx:pt idx="5860">PA</cx:pt>
          <cx:pt idx="5861">PA</cx:pt>
          <cx:pt idx="5862">PA</cx:pt>
          <cx:pt idx="5863">PA</cx:pt>
          <cx:pt idx="5864">PA</cx:pt>
          <cx:pt idx="5865">PA</cx:pt>
          <cx:pt idx="5866">PA</cx:pt>
          <cx:pt idx="5867">PA</cx:pt>
          <cx:pt idx="5868">PA</cx:pt>
          <cx:pt idx="5869">PA</cx:pt>
          <cx:pt idx="5870">PA</cx:pt>
          <cx:pt idx="5871">PA</cx:pt>
          <cx:pt idx="5872">PA</cx:pt>
          <cx:pt idx="5873">PA</cx:pt>
          <cx:pt idx="5874">PA</cx:pt>
          <cx:pt idx="5875">PA</cx:pt>
          <cx:pt idx="5876">PA</cx:pt>
          <cx:pt idx="5877">PA</cx:pt>
          <cx:pt idx="5878">PA</cx:pt>
          <cx:pt idx="5879">PA</cx:pt>
          <cx:pt idx="5880">PA</cx:pt>
          <cx:pt idx="5881">PA</cx:pt>
          <cx:pt idx="5882">PA</cx:pt>
          <cx:pt idx="5883">PA</cx:pt>
          <cx:pt idx="5884">PA</cx:pt>
          <cx:pt idx="5885">PA</cx:pt>
          <cx:pt idx="5886">PA</cx:pt>
          <cx:pt idx="5887">PA</cx:pt>
          <cx:pt idx="5888">PA</cx:pt>
          <cx:pt idx="5889">PA</cx:pt>
          <cx:pt idx="5890">PA</cx:pt>
          <cx:pt idx="5891">PA</cx:pt>
          <cx:pt idx="5892">PA</cx:pt>
          <cx:pt idx="5893">PA</cx:pt>
          <cx:pt idx="5894">PA</cx:pt>
          <cx:pt idx="5895">PA</cx:pt>
          <cx:pt idx="5896">PA</cx:pt>
          <cx:pt idx="5897">PA</cx:pt>
          <cx:pt idx="5898">PA</cx:pt>
          <cx:pt idx="5899">PA</cx:pt>
          <cx:pt idx="5900">PA</cx:pt>
          <cx:pt idx="5901">PA</cx:pt>
          <cx:pt idx="5902">PA</cx:pt>
          <cx:pt idx="5903">PA</cx:pt>
          <cx:pt idx="5904">PA</cx:pt>
          <cx:pt idx="5905">PA</cx:pt>
          <cx:pt idx="5906">PA</cx:pt>
          <cx:pt idx="5907">PA</cx:pt>
          <cx:pt idx="5908">PA</cx:pt>
          <cx:pt idx="5909">PA</cx:pt>
          <cx:pt idx="5910">PA</cx:pt>
          <cx:pt idx="5911">PA</cx:pt>
          <cx:pt idx="5912">PA</cx:pt>
          <cx:pt idx="5913">PA</cx:pt>
          <cx:pt idx="5914">PA</cx:pt>
          <cx:pt idx="5915">PA</cx:pt>
          <cx:pt idx="5916">PA</cx:pt>
          <cx:pt idx="5917">PA</cx:pt>
          <cx:pt idx="5918">PA</cx:pt>
          <cx:pt idx="5919">PA</cx:pt>
          <cx:pt idx="5920">PA</cx:pt>
          <cx:pt idx="5921">PA</cx:pt>
          <cx:pt idx="5922">PA</cx:pt>
          <cx:pt idx="5923">PA</cx:pt>
          <cx:pt idx="5924">PA</cx:pt>
          <cx:pt idx="5925">PA</cx:pt>
          <cx:pt idx="5926">PA</cx:pt>
          <cx:pt idx="5927">PA</cx:pt>
          <cx:pt idx="5928">PA</cx:pt>
          <cx:pt idx="5929">PA</cx:pt>
          <cx:pt idx="5930">PA</cx:pt>
          <cx:pt idx="5931">PA</cx:pt>
          <cx:pt idx="5932">PA</cx:pt>
          <cx:pt idx="5933">PA</cx:pt>
          <cx:pt idx="5934">PA</cx:pt>
          <cx:pt idx="5935">PA</cx:pt>
          <cx:pt idx="5936">PA</cx:pt>
          <cx:pt idx="5937">PA</cx:pt>
          <cx:pt idx="5938">PA</cx:pt>
          <cx:pt idx="5939">PA</cx:pt>
          <cx:pt idx="5940">PA</cx:pt>
          <cx:pt idx="5941">PA</cx:pt>
          <cx:pt idx="5942">PA</cx:pt>
          <cx:pt idx="5943">PA</cx:pt>
          <cx:pt idx="5944">PA</cx:pt>
          <cx:pt idx="5945">PA</cx:pt>
          <cx:pt idx="5946">PA</cx:pt>
          <cx:pt idx="5947">PA</cx:pt>
          <cx:pt idx="5948">PA</cx:pt>
          <cx:pt idx="5949">PA</cx:pt>
          <cx:pt idx="5950">PA</cx:pt>
          <cx:pt idx="5951">PA</cx:pt>
          <cx:pt idx="5952">PA</cx:pt>
          <cx:pt idx="5953">PA</cx:pt>
          <cx:pt idx="5954">PR</cx:pt>
          <cx:pt idx="5955">PR</cx:pt>
          <cx:pt idx="5956">PR</cx:pt>
          <cx:pt idx="5957">PR</cx:pt>
          <cx:pt idx="5958">PR</cx:pt>
          <cx:pt idx="5959">PR</cx:pt>
          <cx:pt idx="5960">PR</cx:pt>
          <cx:pt idx="5961">PR</cx:pt>
          <cx:pt idx="5962">PR</cx:pt>
          <cx:pt idx="5963">PR</cx:pt>
          <cx:pt idx="5964">PR</cx:pt>
          <cx:pt idx="5965">PR</cx:pt>
          <cx:pt idx="5966">PR</cx:pt>
          <cx:pt idx="5967">PR</cx:pt>
          <cx:pt idx="5968">PR</cx:pt>
          <cx:pt idx="5969">PR</cx:pt>
          <cx:pt idx="5970">PR</cx:pt>
          <cx:pt idx="5971">PR</cx:pt>
          <cx:pt idx="5972">PR</cx:pt>
          <cx:pt idx="5973">PR</cx:pt>
          <cx:pt idx="5974">PR</cx:pt>
          <cx:pt idx="5975">PR</cx:pt>
          <cx:pt idx="5976">PR</cx:pt>
          <cx:pt idx="5977">PR</cx:pt>
          <cx:pt idx="5978">PR</cx:pt>
          <cx:pt idx="5979">PR</cx:pt>
          <cx:pt idx="5980">PR</cx:pt>
          <cx:pt idx="5981">PR</cx:pt>
          <cx:pt idx="5982">PR</cx:pt>
          <cx:pt idx="5983">PR</cx:pt>
          <cx:pt idx="5984">PR</cx:pt>
          <cx:pt idx="5985">PR</cx:pt>
          <cx:pt idx="5986">PR</cx:pt>
          <cx:pt idx="5987">PR</cx:pt>
          <cx:pt idx="5988">PR</cx:pt>
          <cx:pt idx="5989">PR</cx:pt>
          <cx:pt idx="5990">PR</cx:pt>
          <cx:pt idx="5991">PR</cx:pt>
          <cx:pt idx="5992">PR</cx:pt>
          <cx:pt idx="5993">PR</cx:pt>
          <cx:pt idx="5994">PR</cx:pt>
          <cx:pt idx="5995">PR</cx:pt>
          <cx:pt idx="5996">PR</cx:pt>
          <cx:pt idx="5997">PR</cx:pt>
          <cx:pt idx="5998">PR</cx:pt>
          <cx:pt idx="5999">PR</cx:pt>
          <cx:pt idx="6000">PR</cx:pt>
          <cx:pt idx="6001">PR</cx:pt>
          <cx:pt idx="6002">PR</cx:pt>
          <cx:pt idx="6003">PR</cx:pt>
          <cx:pt idx="6004">RI</cx:pt>
          <cx:pt idx="6005">RI</cx:pt>
          <cx:pt idx="6006">RI</cx:pt>
          <cx:pt idx="6007">RI</cx:pt>
          <cx:pt idx="6008">RI</cx:pt>
          <cx:pt idx="6009">RI</cx:pt>
          <cx:pt idx="6010">RI</cx:pt>
          <cx:pt idx="6011">RI</cx:pt>
          <cx:pt idx="6012">RI</cx:pt>
          <cx:pt idx="6013">RI</cx:pt>
          <cx:pt idx="6014">RI</cx:pt>
          <cx:pt idx="6015">RI</cx:pt>
          <cx:pt idx="6016">RI</cx:pt>
          <cx:pt idx="6017">RI</cx:pt>
          <cx:pt idx="6018">RI</cx:pt>
          <cx:pt idx="6019">RI</cx:pt>
          <cx:pt idx="6020">SC</cx:pt>
          <cx:pt idx="6021">SC</cx:pt>
          <cx:pt idx="6022">SC</cx:pt>
          <cx:pt idx="6023">SC</cx:pt>
          <cx:pt idx="6024">SC</cx:pt>
          <cx:pt idx="6025">SC</cx:pt>
          <cx:pt idx="6026">SC</cx:pt>
          <cx:pt idx="6027">SC</cx:pt>
          <cx:pt idx="6028">SC</cx:pt>
          <cx:pt idx="6029">SC</cx:pt>
          <cx:pt idx="6030">SC</cx:pt>
          <cx:pt idx="6031">SC</cx:pt>
          <cx:pt idx="6032">SC</cx:pt>
          <cx:pt idx="6033">SC</cx:pt>
          <cx:pt idx="6034">SC</cx:pt>
          <cx:pt idx="6035">SC</cx:pt>
          <cx:pt idx="6036">SC</cx:pt>
          <cx:pt idx="6037">SC</cx:pt>
          <cx:pt idx="6038">SC</cx:pt>
          <cx:pt idx="6039">SC</cx:pt>
          <cx:pt idx="6040">SC</cx:pt>
          <cx:pt idx="6041">SC</cx:pt>
          <cx:pt idx="6042">SC</cx:pt>
          <cx:pt idx="6043">SC</cx:pt>
          <cx:pt idx="6044">SC</cx:pt>
          <cx:pt idx="6045">SC</cx:pt>
          <cx:pt idx="6046">SC</cx:pt>
          <cx:pt idx="6047">SC</cx:pt>
          <cx:pt idx="6048">SC</cx:pt>
          <cx:pt idx="6049">SC</cx:pt>
          <cx:pt idx="6050">SC</cx:pt>
          <cx:pt idx="6051">SC</cx:pt>
          <cx:pt idx="6052">SC</cx:pt>
          <cx:pt idx="6053">SC</cx:pt>
          <cx:pt idx="6054">SC</cx:pt>
          <cx:pt idx="6055">SC</cx:pt>
          <cx:pt idx="6056">SC</cx:pt>
          <cx:pt idx="6057">SC</cx:pt>
          <cx:pt idx="6058">SC</cx:pt>
          <cx:pt idx="6059">SC</cx:pt>
          <cx:pt idx="6060">SC</cx:pt>
          <cx:pt idx="6061">SC</cx:pt>
          <cx:pt idx="6062">SC</cx:pt>
          <cx:pt idx="6063">SC</cx:pt>
          <cx:pt idx="6064">SC</cx:pt>
          <cx:pt idx="6065">SC</cx:pt>
          <cx:pt idx="6066">SC</cx:pt>
          <cx:pt idx="6067">SC</cx:pt>
          <cx:pt idx="6068">SC</cx:pt>
          <cx:pt idx="6069">SC</cx:pt>
          <cx:pt idx="6070">SC</cx:pt>
          <cx:pt idx="6071">SC</cx:pt>
          <cx:pt idx="6072">SC</cx:pt>
          <cx:pt idx="6073">SC</cx:pt>
          <cx:pt idx="6074">SC</cx:pt>
          <cx:pt idx="6075">SC</cx:pt>
          <cx:pt idx="6076">SC</cx:pt>
          <cx:pt idx="6077">SC</cx:pt>
          <cx:pt idx="6078">SC</cx:pt>
          <cx:pt idx="6079">SC</cx:pt>
          <cx:pt idx="6080">SC</cx:pt>
          <cx:pt idx="6081">SC</cx:pt>
          <cx:pt idx="6082">SC</cx:pt>
          <cx:pt idx="6083">SC</cx:pt>
          <cx:pt idx="6084">SC</cx:pt>
          <cx:pt idx="6085">SC</cx:pt>
          <cx:pt idx="6086">SC</cx:pt>
          <cx:pt idx="6087">SC</cx:pt>
          <cx:pt idx="6088">SC</cx:pt>
          <cx:pt idx="6089">SC</cx:pt>
          <cx:pt idx="6090">SC</cx:pt>
          <cx:pt idx="6091">SC</cx:pt>
          <cx:pt idx="6092">SC</cx:pt>
          <cx:pt idx="6093">SC</cx:pt>
          <cx:pt idx="6094">SC</cx:pt>
          <cx:pt idx="6095">SC</cx:pt>
          <cx:pt idx="6096">SC</cx:pt>
          <cx:pt idx="6097">SC</cx:pt>
          <cx:pt idx="6098">SC</cx:pt>
          <cx:pt idx="6099">SC</cx:pt>
          <cx:pt idx="6100">SC</cx:pt>
          <cx:pt idx="6101">SC</cx:pt>
          <cx:pt idx="6102">SC</cx:pt>
          <cx:pt idx="6103">SC</cx:pt>
          <cx:pt idx="6104">SC</cx:pt>
          <cx:pt idx="6105">SC</cx:pt>
          <cx:pt idx="6106">SC</cx:pt>
          <cx:pt idx="6107">SC</cx:pt>
          <cx:pt idx="6108">SC</cx:pt>
          <cx:pt idx="6109">SC</cx:pt>
          <cx:pt idx="6110">SC</cx:pt>
          <cx:pt idx="6111">SC</cx:pt>
          <cx:pt idx="6112">SC</cx:pt>
          <cx:pt idx="6113">SC</cx:pt>
          <cx:pt idx="6114">SC</cx:pt>
          <cx:pt idx="6115">SC</cx:pt>
          <cx:pt idx="6116">SC</cx:pt>
          <cx:pt idx="6117">SC</cx:pt>
          <cx:pt idx="6118">SC</cx:pt>
          <cx:pt idx="6119">SC</cx:pt>
          <cx:pt idx="6120">SC</cx:pt>
          <cx:pt idx="6121">SC</cx:pt>
          <cx:pt idx="6122">SC</cx:pt>
          <cx:pt idx="6123">SC</cx:pt>
          <cx:pt idx="6124">SC</cx:pt>
          <cx:pt idx="6125">SC</cx:pt>
          <cx:pt idx="6126">SC</cx:pt>
          <cx:pt idx="6127">SC</cx:pt>
          <cx:pt idx="6128">SC</cx:pt>
          <cx:pt idx="6129">SC</cx:pt>
          <cx:pt idx="6130">SC</cx:pt>
          <cx:pt idx="6131">SC</cx:pt>
          <cx:pt idx="6132">SC</cx:pt>
          <cx:pt idx="6133">SC</cx:pt>
          <cx:pt idx="6134">SC</cx:pt>
          <cx:pt idx="6135">SC</cx:pt>
          <cx:pt idx="6136">SC</cx:pt>
          <cx:pt idx="6137">SC</cx:pt>
          <cx:pt idx="6138">SC</cx:pt>
          <cx:pt idx="6139">SC</cx:pt>
          <cx:pt idx="6140">SC</cx:pt>
          <cx:pt idx="6141">SC</cx:pt>
          <cx:pt idx="6142">SC</cx:pt>
          <cx:pt idx="6143">SC</cx:pt>
          <cx:pt idx="6144">SC</cx:pt>
          <cx:pt idx="6145">SC</cx:pt>
          <cx:pt idx="6146">SC</cx:pt>
          <cx:pt idx="6147">SC</cx:pt>
          <cx:pt idx="6148">SC</cx:pt>
          <cx:pt idx="6149">SC</cx:pt>
          <cx:pt idx="6150">SC</cx:pt>
          <cx:pt idx="6151">SC</cx:pt>
          <cx:pt idx="6152">SC</cx:pt>
          <cx:pt idx="6153">SC</cx:pt>
          <cx:pt idx="6154">SC</cx:pt>
          <cx:pt idx="6155">SC</cx:pt>
          <cx:pt idx="6156">SC</cx:pt>
          <cx:pt idx="6157">SC</cx:pt>
          <cx:pt idx="6158">SC</cx:pt>
          <cx:pt idx="6159">SC</cx:pt>
          <cx:pt idx="6160">SC</cx:pt>
          <cx:pt idx="6161">SC</cx:pt>
          <cx:pt idx="6162">SC</cx:pt>
          <cx:pt idx="6163">SC</cx:pt>
          <cx:pt idx="6164">SC</cx:pt>
          <cx:pt idx="6165">SC</cx:pt>
          <cx:pt idx="6166">SC</cx:pt>
          <cx:pt idx="6167">SC</cx:pt>
          <cx:pt idx="6168">SC</cx:pt>
          <cx:pt idx="6169">SC</cx:pt>
          <cx:pt idx="6170">SC</cx:pt>
          <cx:pt idx="6171">SC</cx:pt>
          <cx:pt idx="6172">SC</cx:pt>
          <cx:pt idx="6173">SC</cx:pt>
          <cx:pt idx="6174">SC</cx:pt>
          <cx:pt idx="6175">SC</cx:pt>
          <cx:pt idx="6176">SC</cx:pt>
          <cx:pt idx="6177">SC</cx:pt>
          <cx:pt idx="6178">SC</cx:pt>
          <cx:pt idx="6179">SC</cx:pt>
          <cx:pt idx="6180">SC</cx:pt>
          <cx:pt idx="6181">SC</cx:pt>
          <cx:pt idx="6182">SD</cx:pt>
          <cx:pt idx="6183">SD</cx:pt>
          <cx:pt idx="6184">SD</cx:pt>
          <cx:pt idx="6185">SD</cx:pt>
          <cx:pt idx="6186">SD</cx:pt>
          <cx:pt idx="6187">SD</cx:pt>
          <cx:pt idx="6188">SD</cx:pt>
          <cx:pt idx="6189">SD</cx:pt>
          <cx:pt idx="6190">SD</cx:pt>
          <cx:pt idx="6191">SD</cx:pt>
          <cx:pt idx="6192">SD</cx:pt>
          <cx:pt idx="6193">SD</cx:pt>
          <cx:pt idx="6194">SD</cx:pt>
          <cx:pt idx="6195">SD</cx:pt>
          <cx:pt idx="6196">SD</cx:pt>
          <cx:pt idx="6197">SD</cx:pt>
          <cx:pt idx="6198">SD</cx:pt>
          <cx:pt idx="6199">SD</cx:pt>
          <cx:pt idx="6200">SD</cx:pt>
          <cx:pt idx="6201">SD</cx:pt>
          <cx:pt idx="6202">SD</cx:pt>
          <cx:pt idx="6203">SD</cx:pt>
          <cx:pt idx="6204">SD</cx:pt>
          <cx:pt idx="6205">SD</cx:pt>
          <cx:pt idx="6206">SD</cx:pt>
          <cx:pt idx="6207">SD</cx:pt>
          <cx:pt idx="6208">SD</cx:pt>
          <cx:pt idx="6209">SD</cx:pt>
          <cx:pt idx="6210">TN</cx:pt>
          <cx:pt idx="6211">TN</cx:pt>
          <cx:pt idx="6212">TN</cx:pt>
          <cx:pt idx="6213">TN</cx:pt>
          <cx:pt idx="6214">TN</cx:pt>
          <cx:pt idx="6215">TN</cx:pt>
          <cx:pt idx="6216">TN</cx:pt>
          <cx:pt idx="6217">TN</cx:pt>
          <cx:pt idx="6218">TN</cx:pt>
          <cx:pt idx="6219">TN</cx:pt>
          <cx:pt idx="6220">TN</cx:pt>
          <cx:pt idx="6221">TN</cx:pt>
          <cx:pt idx="6222">TN</cx:pt>
          <cx:pt idx="6223">TN</cx:pt>
          <cx:pt idx="6224">TN</cx:pt>
          <cx:pt idx="6225">TN</cx:pt>
          <cx:pt idx="6226">TN</cx:pt>
          <cx:pt idx="6227">TN</cx:pt>
          <cx:pt idx="6228">TN</cx:pt>
          <cx:pt idx="6229">TN</cx:pt>
          <cx:pt idx="6230">TN</cx:pt>
          <cx:pt idx="6231">TN</cx:pt>
          <cx:pt idx="6232">TN</cx:pt>
          <cx:pt idx="6233">TN</cx:pt>
          <cx:pt idx="6234">TN</cx:pt>
          <cx:pt idx="6235">TN</cx:pt>
          <cx:pt idx="6236">TN</cx:pt>
          <cx:pt idx="6237">TN</cx:pt>
          <cx:pt idx="6238">TN</cx:pt>
          <cx:pt idx="6239">TN</cx:pt>
          <cx:pt idx="6240">TN</cx:pt>
          <cx:pt idx="6241">TN</cx:pt>
          <cx:pt idx="6242">TN</cx:pt>
          <cx:pt idx="6243">TN</cx:pt>
          <cx:pt idx="6244">TN</cx:pt>
          <cx:pt idx="6245">TN</cx:pt>
          <cx:pt idx="6246">TN</cx:pt>
          <cx:pt idx="6247">TN</cx:pt>
          <cx:pt idx="6248">TN</cx:pt>
          <cx:pt idx="6249">TN</cx:pt>
          <cx:pt idx="6250">TN</cx:pt>
          <cx:pt idx="6251">TN</cx:pt>
          <cx:pt idx="6252">TN</cx:pt>
          <cx:pt idx="6253">TN</cx:pt>
          <cx:pt idx="6254">TN</cx:pt>
          <cx:pt idx="6255">TN</cx:pt>
          <cx:pt idx="6256">TN</cx:pt>
          <cx:pt idx="6257">TN</cx:pt>
          <cx:pt idx="6258">TN</cx:pt>
          <cx:pt idx="6259">TN</cx:pt>
          <cx:pt idx="6260">TN</cx:pt>
          <cx:pt idx="6261">TN</cx:pt>
          <cx:pt idx="6262">TN</cx:pt>
          <cx:pt idx="6263">TN</cx:pt>
          <cx:pt idx="6264">TN</cx:pt>
          <cx:pt idx="6265">TN</cx:pt>
          <cx:pt idx="6266">TN</cx:pt>
          <cx:pt idx="6267">TN</cx:pt>
          <cx:pt idx="6268">TN</cx:pt>
          <cx:pt idx="6269">TN</cx:pt>
          <cx:pt idx="6270">TN</cx:pt>
          <cx:pt idx="6271">TN</cx:pt>
          <cx:pt idx="6272">TN</cx:pt>
          <cx:pt idx="6273">TN</cx:pt>
          <cx:pt idx="6274">TN</cx:pt>
          <cx:pt idx="6275">TN</cx:pt>
          <cx:pt idx="6276">TN</cx:pt>
          <cx:pt idx="6277">TN</cx:pt>
          <cx:pt idx="6278">TN</cx:pt>
          <cx:pt idx="6279">TN</cx:pt>
          <cx:pt idx="6280">TN</cx:pt>
          <cx:pt idx="6281">TN</cx:pt>
          <cx:pt idx="6282">TN</cx:pt>
          <cx:pt idx="6283">TN</cx:pt>
          <cx:pt idx="6284">TN</cx:pt>
          <cx:pt idx="6285">TN</cx:pt>
          <cx:pt idx="6286">TN</cx:pt>
          <cx:pt idx="6287">TN</cx:pt>
          <cx:pt idx="6288">TN</cx:pt>
          <cx:pt idx="6289">TN</cx:pt>
          <cx:pt idx="6290">TN</cx:pt>
          <cx:pt idx="6291">TN</cx:pt>
          <cx:pt idx="6292">TN</cx:pt>
          <cx:pt idx="6293">TN</cx:pt>
          <cx:pt idx="6294">TN</cx:pt>
          <cx:pt idx="6295">TN</cx:pt>
          <cx:pt idx="6296">TN</cx:pt>
          <cx:pt idx="6297">TN</cx:pt>
          <cx:pt idx="6298">TN</cx:pt>
          <cx:pt idx="6299">TN</cx:pt>
          <cx:pt idx="6300">TN</cx:pt>
          <cx:pt idx="6301">TN</cx:pt>
          <cx:pt idx="6302">TN</cx:pt>
          <cx:pt idx="6303">TN</cx:pt>
          <cx:pt idx="6304">TN</cx:pt>
          <cx:pt idx="6305">TN</cx:pt>
          <cx:pt idx="6306">TN</cx:pt>
          <cx:pt idx="6307">TN</cx:pt>
          <cx:pt idx="6308">TN</cx:pt>
          <cx:pt idx="6309">TN</cx:pt>
          <cx:pt idx="6310">TN</cx:pt>
          <cx:pt idx="6311">TN</cx:pt>
          <cx:pt idx="6312">TN</cx:pt>
          <cx:pt idx="6313">TN</cx:pt>
          <cx:pt idx="6314">TN</cx:pt>
          <cx:pt idx="6315">TN</cx:pt>
          <cx:pt idx="6316">TN</cx:pt>
          <cx:pt idx="6317">TN</cx:pt>
          <cx:pt idx="6318">TN</cx:pt>
          <cx:pt idx="6319">TN</cx:pt>
          <cx:pt idx="6320">TN</cx:pt>
          <cx:pt idx="6321">TN</cx:pt>
          <cx:pt idx="6322">TN</cx:pt>
          <cx:pt idx="6323">TN</cx:pt>
          <cx:pt idx="6324">TN</cx:pt>
          <cx:pt idx="6325">TN</cx:pt>
          <cx:pt idx="6326">TN</cx:pt>
          <cx:pt idx="6327">TN</cx:pt>
          <cx:pt idx="6328">TN</cx:pt>
          <cx:pt idx="6329">TN</cx:pt>
          <cx:pt idx="6330">TN</cx:pt>
          <cx:pt idx="6331">TN</cx:pt>
          <cx:pt idx="6332">TN</cx:pt>
          <cx:pt idx="6333">TN</cx:pt>
          <cx:pt idx="6334">TN</cx:pt>
          <cx:pt idx="6335">TN</cx:pt>
          <cx:pt idx="6336">TN</cx:pt>
          <cx:pt idx="6337">TN</cx:pt>
          <cx:pt idx="6338">TN</cx:pt>
          <cx:pt idx="6339">TN</cx:pt>
          <cx:pt idx="6340">TN</cx:pt>
          <cx:pt idx="6341">TN</cx:pt>
          <cx:pt idx="6342">TN</cx:pt>
          <cx:pt idx="6343">TN</cx:pt>
          <cx:pt idx="6344">TN</cx:pt>
          <cx:pt idx="6345">TN</cx:pt>
          <cx:pt idx="6346">TN</cx:pt>
          <cx:pt idx="6347">TN</cx:pt>
          <cx:pt idx="6348">TN</cx:pt>
          <cx:pt idx="6349">TN</cx:pt>
          <cx:pt idx="6350">TN</cx:pt>
          <cx:pt idx="6351">TN</cx:pt>
          <cx:pt idx="6352">TN</cx:pt>
          <cx:pt idx="6353">TN</cx:pt>
          <cx:pt idx="6354">TN</cx:pt>
          <cx:pt idx="6355">TN</cx:pt>
          <cx:pt idx="6356">TN</cx:pt>
          <cx:pt idx="6357">TN</cx:pt>
          <cx:pt idx="6358">TN</cx:pt>
          <cx:pt idx="6359">TN</cx:pt>
          <cx:pt idx="6360">TN</cx:pt>
          <cx:pt idx="6361">TN</cx:pt>
          <cx:pt idx="6362">TN</cx:pt>
          <cx:pt idx="6363">TN</cx:pt>
          <cx:pt idx="6364">TN</cx:pt>
          <cx:pt idx="6365">TN</cx:pt>
          <cx:pt idx="6366">TN</cx:pt>
          <cx:pt idx="6367">TN</cx:pt>
          <cx:pt idx="6368">TN</cx:pt>
          <cx:pt idx="6369">TN</cx:pt>
          <cx:pt idx="6370">TN</cx:pt>
          <cx:pt idx="6371">TN</cx:pt>
          <cx:pt idx="6372">TN</cx:pt>
          <cx:pt idx="6373">TN</cx:pt>
          <cx:pt idx="6374">TN</cx:pt>
          <cx:pt idx="6375">TN</cx:pt>
          <cx:pt idx="6376">TN</cx:pt>
          <cx:pt idx="6377">TN</cx:pt>
          <cx:pt idx="6378">TN</cx:pt>
          <cx:pt idx="6379">TN</cx:pt>
          <cx:pt idx="6380">TN</cx:pt>
          <cx:pt idx="6381">TN</cx:pt>
          <cx:pt idx="6382">TN</cx:pt>
          <cx:pt idx="6383">TN</cx:pt>
          <cx:pt idx="6384">TN</cx:pt>
          <cx:pt idx="6385">TN</cx:pt>
          <cx:pt idx="6386">TN</cx:pt>
          <cx:pt idx="6387">TN</cx:pt>
          <cx:pt idx="6388">TN</cx:pt>
          <cx:pt idx="6389">TN</cx:pt>
          <cx:pt idx="6390">TN</cx:pt>
          <cx:pt idx="6391">TN</cx:pt>
          <cx:pt idx="6392">TN</cx:pt>
          <cx:pt idx="6393">TN</cx:pt>
          <cx:pt idx="6394">TN</cx:pt>
          <cx:pt idx="6395">TN</cx:pt>
          <cx:pt idx="6396">TN</cx:pt>
          <cx:pt idx="6397">TN</cx:pt>
          <cx:pt idx="6398">TN</cx:pt>
          <cx:pt idx="6399">TN</cx:pt>
          <cx:pt idx="6400">TN</cx:pt>
          <cx:pt idx="6401">TN</cx:pt>
          <cx:pt idx="6402">TN</cx:pt>
          <cx:pt idx="6403">TN</cx:pt>
          <cx:pt idx="6404">TN</cx:pt>
          <cx:pt idx="6405">TN</cx:pt>
          <cx:pt idx="6406">TN</cx:pt>
          <cx:pt idx="6407">TN</cx:pt>
          <cx:pt idx="6408">TN</cx:pt>
          <cx:pt idx="6409">TN</cx:pt>
          <cx:pt idx="6410">TN</cx:pt>
          <cx:pt idx="6411">TN</cx:pt>
          <cx:pt idx="6412">TN</cx:pt>
          <cx:pt idx="6413">TN</cx:pt>
          <cx:pt idx="6414">TN</cx:pt>
          <cx:pt idx="6415">TN</cx:pt>
          <cx:pt idx="6416">TN</cx:pt>
          <cx:pt idx="6417">TN</cx:pt>
          <cx:pt idx="6418">TX</cx:pt>
          <cx:pt idx="6419">TX</cx:pt>
          <cx:pt idx="6420">TX</cx:pt>
          <cx:pt idx="6421">TX</cx:pt>
          <cx:pt idx="6422">TX</cx:pt>
          <cx:pt idx="6423">TX</cx:pt>
          <cx:pt idx="6424">TX</cx:pt>
          <cx:pt idx="6425">TX</cx:pt>
          <cx:pt idx="6426">TX</cx:pt>
          <cx:pt idx="6427">TX</cx:pt>
          <cx:pt idx="6428">TX</cx:pt>
          <cx:pt idx="6429">TX</cx:pt>
          <cx:pt idx="6430">TX</cx:pt>
          <cx:pt idx="6431">TX</cx:pt>
          <cx:pt idx="6432">TX</cx:pt>
          <cx:pt idx="6433">TX</cx:pt>
          <cx:pt idx="6434">TX</cx:pt>
          <cx:pt idx="6435">TX</cx:pt>
          <cx:pt idx="6436">TX</cx:pt>
          <cx:pt idx="6437">TX</cx:pt>
          <cx:pt idx="6438">TX</cx:pt>
          <cx:pt idx="6439">TX</cx:pt>
          <cx:pt idx="6440">TX</cx:pt>
          <cx:pt idx="6441">TX</cx:pt>
          <cx:pt idx="6442">TX</cx:pt>
          <cx:pt idx="6443">TX</cx:pt>
          <cx:pt idx="6444">TX</cx:pt>
          <cx:pt idx="6445">TX</cx:pt>
          <cx:pt idx="6446">TX</cx:pt>
          <cx:pt idx="6447">TX</cx:pt>
          <cx:pt idx="6448">TX</cx:pt>
          <cx:pt idx="6449">TX</cx:pt>
          <cx:pt idx="6450">TX</cx:pt>
          <cx:pt idx="6451">TX</cx:pt>
          <cx:pt idx="6452">TX</cx:pt>
          <cx:pt idx="6453">TX</cx:pt>
          <cx:pt idx="6454">TX</cx:pt>
          <cx:pt idx="6455">TX</cx:pt>
          <cx:pt idx="6456">TX</cx:pt>
          <cx:pt idx="6457">TX</cx:pt>
          <cx:pt idx="6458">TX</cx:pt>
          <cx:pt idx="6459">TX</cx:pt>
          <cx:pt idx="6460">TX</cx:pt>
          <cx:pt idx="6461">TX</cx:pt>
          <cx:pt idx="6462">TX</cx:pt>
          <cx:pt idx="6463">TX</cx:pt>
          <cx:pt idx="6464">TX</cx:pt>
          <cx:pt idx="6465">TX</cx:pt>
          <cx:pt idx="6466">TX</cx:pt>
          <cx:pt idx="6467">TX</cx:pt>
          <cx:pt idx="6468">TX</cx:pt>
          <cx:pt idx="6469">TX</cx:pt>
          <cx:pt idx="6470">TX</cx:pt>
          <cx:pt idx="6471">TX</cx:pt>
          <cx:pt idx="6472">TX</cx:pt>
          <cx:pt idx="6473">TX</cx:pt>
          <cx:pt idx="6474">TX</cx:pt>
          <cx:pt idx="6475">TX</cx:pt>
          <cx:pt idx="6476">TX</cx:pt>
          <cx:pt idx="6477">TX</cx:pt>
          <cx:pt idx="6478">TX</cx:pt>
          <cx:pt idx="6479">TX</cx:pt>
          <cx:pt idx="6480">TX</cx:pt>
          <cx:pt idx="6481">TX</cx:pt>
          <cx:pt idx="6482">TX</cx:pt>
          <cx:pt idx="6483">TX</cx:pt>
          <cx:pt idx="6484">TX</cx:pt>
          <cx:pt idx="6485">TX</cx:pt>
          <cx:pt idx="6486">TX</cx:pt>
          <cx:pt idx="6487">TX</cx:pt>
          <cx:pt idx="6488">TX</cx:pt>
          <cx:pt idx="6489">TX</cx:pt>
          <cx:pt idx="6490">TX</cx:pt>
          <cx:pt idx="6491">TX</cx:pt>
          <cx:pt idx="6492">TX</cx:pt>
          <cx:pt idx="6493">TX</cx:pt>
          <cx:pt idx="6494">TX</cx:pt>
          <cx:pt idx="6495">TX</cx:pt>
          <cx:pt idx="6496">TX</cx:pt>
          <cx:pt idx="6497">TX</cx:pt>
          <cx:pt idx="6498">TX</cx:pt>
          <cx:pt idx="6499">TX</cx:pt>
          <cx:pt idx="6500">TX</cx:pt>
          <cx:pt idx="6501">TX</cx:pt>
          <cx:pt idx="6502">TX</cx:pt>
          <cx:pt idx="6503">TX</cx:pt>
          <cx:pt idx="6504">TX</cx:pt>
          <cx:pt idx="6505">TX</cx:pt>
          <cx:pt idx="6506">TX</cx:pt>
          <cx:pt idx="6507">TX</cx:pt>
          <cx:pt idx="6508">TX</cx:pt>
          <cx:pt idx="6509">TX</cx:pt>
          <cx:pt idx="6510">TX</cx:pt>
          <cx:pt idx="6511">TX</cx:pt>
          <cx:pt idx="6512">TX</cx:pt>
          <cx:pt idx="6513">TX</cx:pt>
          <cx:pt idx="6514">TX</cx:pt>
          <cx:pt idx="6515">TX</cx:pt>
          <cx:pt idx="6516">TX</cx:pt>
          <cx:pt idx="6517">TX</cx:pt>
          <cx:pt idx="6518">TX</cx:pt>
          <cx:pt idx="6519">TX</cx:pt>
          <cx:pt idx="6520">TX</cx:pt>
          <cx:pt idx="6521">TX</cx:pt>
          <cx:pt idx="6522">TX</cx:pt>
          <cx:pt idx="6523">TX</cx:pt>
          <cx:pt idx="6524">TX</cx:pt>
          <cx:pt idx="6525">TX</cx:pt>
          <cx:pt idx="6526">TX</cx:pt>
          <cx:pt idx="6527">TX</cx:pt>
          <cx:pt idx="6528">TX</cx:pt>
          <cx:pt idx="6529">TX</cx:pt>
          <cx:pt idx="6530">TX</cx:pt>
          <cx:pt idx="6531">TX</cx:pt>
          <cx:pt idx="6532">TX</cx:pt>
          <cx:pt idx="6533">TX</cx:pt>
          <cx:pt idx="6534">TX</cx:pt>
          <cx:pt idx="6535">TX</cx:pt>
          <cx:pt idx="6536">TX</cx:pt>
          <cx:pt idx="6537">TX</cx:pt>
          <cx:pt idx="6538">TX</cx:pt>
          <cx:pt idx="6539">TX</cx:pt>
          <cx:pt idx="6540">TX</cx:pt>
          <cx:pt idx="6541">TX</cx:pt>
          <cx:pt idx="6542">TX</cx:pt>
          <cx:pt idx="6543">TX</cx:pt>
          <cx:pt idx="6544">TX</cx:pt>
          <cx:pt idx="6545">TX</cx:pt>
          <cx:pt idx="6546">TX</cx:pt>
          <cx:pt idx="6547">TX</cx:pt>
          <cx:pt idx="6548">TX</cx:pt>
          <cx:pt idx="6549">TX</cx:pt>
          <cx:pt idx="6550">TX</cx:pt>
          <cx:pt idx="6551">TX</cx:pt>
          <cx:pt idx="6552">TX</cx:pt>
          <cx:pt idx="6553">TX</cx:pt>
          <cx:pt idx="6554">TX</cx:pt>
          <cx:pt idx="6555">TX</cx:pt>
          <cx:pt idx="6556">TX</cx:pt>
          <cx:pt idx="6557">TX</cx:pt>
          <cx:pt idx="6558">TX</cx:pt>
          <cx:pt idx="6559">TX</cx:pt>
          <cx:pt idx="6560">TX</cx:pt>
          <cx:pt idx="6561">TX</cx:pt>
          <cx:pt idx="6562">TX</cx:pt>
          <cx:pt idx="6563">TX</cx:pt>
          <cx:pt idx="6564">TX</cx:pt>
          <cx:pt idx="6565">TX</cx:pt>
          <cx:pt idx="6566">TX</cx:pt>
          <cx:pt idx="6567">TX</cx:pt>
          <cx:pt idx="6568">TX</cx:pt>
          <cx:pt idx="6569">TX</cx:pt>
          <cx:pt idx="6570">TX</cx:pt>
          <cx:pt idx="6571">TX</cx:pt>
          <cx:pt idx="6572">TX</cx:pt>
          <cx:pt idx="6573">TX</cx:pt>
          <cx:pt idx="6574">TX</cx:pt>
          <cx:pt idx="6575">TX</cx:pt>
          <cx:pt idx="6576">TX</cx:pt>
          <cx:pt idx="6577">TX</cx:pt>
          <cx:pt idx="6578">TX</cx:pt>
          <cx:pt idx="6579">TX</cx:pt>
          <cx:pt idx="6580">TX</cx:pt>
          <cx:pt idx="6581">TX</cx:pt>
          <cx:pt idx="6582">TX</cx:pt>
          <cx:pt idx="6583">TX</cx:pt>
          <cx:pt idx="6584">TX</cx:pt>
          <cx:pt idx="6585">TX</cx:pt>
          <cx:pt idx="6586">TX</cx:pt>
          <cx:pt idx="6587">TX</cx:pt>
          <cx:pt idx="6588">TX</cx:pt>
          <cx:pt idx="6589">TX</cx:pt>
          <cx:pt idx="6590">TX</cx:pt>
          <cx:pt idx="6591">TX</cx:pt>
          <cx:pt idx="6592">TX</cx:pt>
          <cx:pt idx="6593">TX</cx:pt>
          <cx:pt idx="6594">TX</cx:pt>
          <cx:pt idx="6595">TX</cx:pt>
          <cx:pt idx="6596">TX</cx:pt>
          <cx:pt idx="6597">TX</cx:pt>
          <cx:pt idx="6598">TX</cx:pt>
          <cx:pt idx="6599">TX</cx:pt>
          <cx:pt idx="6600">TX</cx:pt>
          <cx:pt idx="6601">TX</cx:pt>
          <cx:pt idx="6602">TX</cx:pt>
          <cx:pt idx="6603">TX</cx:pt>
          <cx:pt idx="6604">TX</cx:pt>
          <cx:pt idx="6605">TX</cx:pt>
          <cx:pt idx="6606">TX</cx:pt>
          <cx:pt idx="6607">TX</cx:pt>
          <cx:pt idx="6608">TX</cx:pt>
          <cx:pt idx="6609">TX</cx:pt>
          <cx:pt idx="6610">TX</cx:pt>
          <cx:pt idx="6611">TX</cx:pt>
          <cx:pt idx="6612">TX</cx:pt>
          <cx:pt idx="6613">TX</cx:pt>
          <cx:pt idx="6614">TX</cx:pt>
          <cx:pt idx="6615">TX</cx:pt>
          <cx:pt idx="6616">TX</cx:pt>
          <cx:pt idx="6617">TX</cx:pt>
          <cx:pt idx="6618">TX</cx:pt>
          <cx:pt idx="6619">TX</cx:pt>
          <cx:pt idx="6620">TX</cx:pt>
          <cx:pt idx="6621">TX</cx:pt>
          <cx:pt idx="6622">TX</cx:pt>
          <cx:pt idx="6623">TX</cx:pt>
          <cx:pt idx="6624">TX</cx:pt>
          <cx:pt idx="6625">TX</cx:pt>
          <cx:pt idx="6626">TX</cx:pt>
          <cx:pt idx="6627">TX</cx:pt>
          <cx:pt idx="6628">TX</cx:pt>
          <cx:pt idx="6629">TX</cx:pt>
          <cx:pt idx="6630">TX</cx:pt>
          <cx:pt idx="6631">TX</cx:pt>
          <cx:pt idx="6632">TX</cx:pt>
          <cx:pt idx="6633">TX</cx:pt>
          <cx:pt idx="6634">TX</cx:pt>
          <cx:pt idx="6635">TX</cx:pt>
          <cx:pt idx="6636">TX</cx:pt>
          <cx:pt idx="6637">TX</cx:pt>
          <cx:pt idx="6638">TX</cx:pt>
          <cx:pt idx="6639">TX</cx:pt>
          <cx:pt idx="6640">TX</cx:pt>
          <cx:pt idx="6641">TX</cx:pt>
          <cx:pt idx="6642">TX</cx:pt>
          <cx:pt idx="6643">TX</cx:pt>
          <cx:pt idx="6644">TX</cx:pt>
          <cx:pt idx="6645">TX</cx:pt>
          <cx:pt idx="6646">TX</cx:pt>
          <cx:pt idx="6647">TX</cx:pt>
          <cx:pt idx="6648">TX</cx:pt>
          <cx:pt idx="6649">TX</cx:pt>
          <cx:pt idx="6650">TX</cx:pt>
          <cx:pt idx="6651">TX</cx:pt>
          <cx:pt idx="6652">TX</cx:pt>
          <cx:pt idx="6653">TX</cx:pt>
          <cx:pt idx="6654">TX</cx:pt>
          <cx:pt idx="6655">TX</cx:pt>
          <cx:pt idx="6656">TX</cx:pt>
          <cx:pt idx="6657">TX</cx:pt>
          <cx:pt idx="6658">TX</cx:pt>
          <cx:pt idx="6659">TX</cx:pt>
          <cx:pt idx="6660">TX</cx:pt>
          <cx:pt idx="6661">TX</cx:pt>
          <cx:pt idx="6662">TX</cx:pt>
          <cx:pt idx="6663">TX</cx:pt>
          <cx:pt idx="6664">TX</cx:pt>
          <cx:pt idx="6665">TX</cx:pt>
          <cx:pt idx="6666">TX</cx:pt>
          <cx:pt idx="6667">TX</cx:pt>
          <cx:pt idx="6668">TX</cx:pt>
          <cx:pt idx="6669">TX</cx:pt>
          <cx:pt idx="6670">TX</cx:pt>
          <cx:pt idx="6671">TX</cx:pt>
          <cx:pt idx="6672">TX</cx:pt>
          <cx:pt idx="6673">TX</cx:pt>
          <cx:pt idx="6674">TX</cx:pt>
          <cx:pt idx="6675">TX</cx:pt>
          <cx:pt idx="6676">TX</cx:pt>
          <cx:pt idx="6677">TX</cx:pt>
          <cx:pt idx="6678">TX</cx:pt>
          <cx:pt idx="6679">TX</cx:pt>
          <cx:pt idx="6680">TX</cx:pt>
          <cx:pt idx="6681">TX</cx:pt>
          <cx:pt idx="6682">TX</cx:pt>
          <cx:pt idx="6683">TX</cx:pt>
          <cx:pt idx="6684">TX</cx:pt>
          <cx:pt idx="6685">TX</cx:pt>
          <cx:pt idx="6686">TX</cx:pt>
          <cx:pt idx="6687">TX</cx:pt>
          <cx:pt idx="6688">TX</cx:pt>
          <cx:pt idx="6689">TX</cx:pt>
          <cx:pt idx="6690">TX</cx:pt>
          <cx:pt idx="6691">TX</cx:pt>
          <cx:pt idx="6692">TX</cx:pt>
          <cx:pt idx="6693">TX</cx:pt>
          <cx:pt idx="6694">TX</cx:pt>
          <cx:pt idx="6695">TX</cx:pt>
          <cx:pt idx="6696">TX</cx:pt>
          <cx:pt idx="6697">TX</cx:pt>
          <cx:pt idx="6698">TX</cx:pt>
          <cx:pt idx="6699">TX</cx:pt>
          <cx:pt idx="6700">TX</cx:pt>
          <cx:pt idx="6701">TX</cx:pt>
          <cx:pt idx="6702">TX</cx:pt>
          <cx:pt idx="6703">TX</cx:pt>
          <cx:pt idx="6704">TX</cx:pt>
          <cx:pt idx="6705">TX</cx:pt>
          <cx:pt idx="6706">TX</cx:pt>
          <cx:pt idx="6707">TX</cx:pt>
          <cx:pt idx="6708">TX</cx:pt>
          <cx:pt idx="6709">TX</cx:pt>
          <cx:pt idx="6710">TX</cx:pt>
          <cx:pt idx="6711">TX</cx:pt>
          <cx:pt idx="6712">TX</cx:pt>
          <cx:pt idx="6713">TX</cx:pt>
          <cx:pt idx="6714">TX</cx:pt>
          <cx:pt idx="6715">TX</cx:pt>
          <cx:pt idx="6716">TX</cx:pt>
          <cx:pt idx="6717">TX</cx:pt>
          <cx:pt idx="6718">TX</cx:pt>
          <cx:pt idx="6719">TX</cx:pt>
          <cx:pt idx="6720">TX</cx:pt>
          <cx:pt idx="6721">TX</cx:pt>
          <cx:pt idx="6722">TX</cx:pt>
          <cx:pt idx="6723">TX</cx:pt>
          <cx:pt idx="6724">TX</cx:pt>
          <cx:pt idx="6725">TX</cx:pt>
          <cx:pt idx="6726">TX</cx:pt>
          <cx:pt idx="6727">TX</cx:pt>
          <cx:pt idx="6728">TX</cx:pt>
          <cx:pt idx="6729">TX</cx:pt>
          <cx:pt idx="6730">TX</cx:pt>
          <cx:pt idx="6731">TX</cx:pt>
          <cx:pt idx="6732">TX</cx:pt>
          <cx:pt idx="6733">TX</cx:pt>
          <cx:pt idx="6734">TX</cx:pt>
          <cx:pt idx="6735">TX</cx:pt>
          <cx:pt idx="6736">TX</cx:pt>
          <cx:pt idx="6737">TX</cx:pt>
          <cx:pt idx="6738">TX</cx:pt>
          <cx:pt idx="6739">TX</cx:pt>
          <cx:pt idx="6740">TX</cx:pt>
          <cx:pt idx="6741">TX</cx:pt>
          <cx:pt idx="6742">TX</cx:pt>
          <cx:pt idx="6743">TX</cx:pt>
          <cx:pt idx="6744">TX</cx:pt>
          <cx:pt idx="6745">TX</cx:pt>
          <cx:pt idx="6746">TX</cx:pt>
          <cx:pt idx="6747">TX</cx:pt>
          <cx:pt idx="6748">TX</cx:pt>
          <cx:pt idx="6749">TX</cx:pt>
          <cx:pt idx="6750">TX</cx:pt>
          <cx:pt idx="6751">TX</cx:pt>
          <cx:pt idx="6752">TX</cx:pt>
          <cx:pt idx="6753">TX</cx:pt>
          <cx:pt idx="6754">TX</cx:pt>
          <cx:pt idx="6755">TX</cx:pt>
          <cx:pt idx="6756">TX</cx:pt>
          <cx:pt idx="6757">TX</cx:pt>
          <cx:pt idx="6758">TX</cx:pt>
          <cx:pt idx="6759">TX</cx:pt>
          <cx:pt idx="6760">TX</cx:pt>
          <cx:pt idx="6761">TX</cx:pt>
          <cx:pt idx="6762">TX</cx:pt>
          <cx:pt idx="6763">TX</cx:pt>
          <cx:pt idx="6764">TX</cx:pt>
          <cx:pt idx="6765">TX</cx:pt>
          <cx:pt idx="6766">TX</cx:pt>
          <cx:pt idx="6767">TX</cx:pt>
          <cx:pt idx="6768">TX</cx:pt>
          <cx:pt idx="6769">TX</cx:pt>
          <cx:pt idx="6770">TX</cx:pt>
          <cx:pt idx="6771">TX</cx:pt>
          <cx:pt idx="6772">TX</cx:pt>
          <cx:pt idx="6773">TX</cx:pt>
          <cx:pt idx="6774">TX</cx:pt>
          <cx:pt idx="6775">TX</cx:pt>
          <cx:pt idx="6776">TX</cx:pt>
          <cx:pt idx="6777">TX</cx:pt>
          <cx:pt idx="6778">TX</cx:pt>
          <cx:pt idx="6779">TX</cx:pt>
          <cx:pt idx="6780">TX</cx:pt>
          <cx:pt idx="6781">TX</cx:pt>
          <cx:pt idx="6782">TX</cx:pt>
          <cx:pt idx="6783">TX</cx:pt>
          <cx:pt idx="6784">TX</cx:pt>
          <cx:pt idx="6785">TX</cx:pt>
          <cx:pt idx="6786">TX</cx:pt>
          <cx:pt idx="6787">TX</cx:pt>
          <cx:pt idx="6788">TX</cx:pt>
          <cx:pt idx="6789">TX</cx:pt>
          <cx:pt idx="6790">TX</cx:pt>
          <cx:pt idx="6791">TX</cx:pt>
          <cx:pt idx="6792">TX</cx:pt>
          <cx:pt idx="6793">TX</cx:pt>
          <cx:pt idx="6794">TX</cx:pt>
          <cx:pt idx="6795">TX</cx:pt>
          <cx:pt idx="6796">TX</cx:pt>
          <cx:pt idx="6797">TX</cx:pt>
          <cx:pt idx="6798">TX</cx:pt>
          <cx:pt idx="6799">TX</cx:pt>
          <cx:pt idx="6800">TX</cx:pt>
          <cx:pt idx="6801">TX</cx:pt>
          <cx:pt idx="6802">TX</cx:pt>
          <cx:pt idx="6803">TX</cx:pt>
          <cx:pt idx="6804">TX</cx:pt>
          <cx:pt idx="6805">TX</cx:pt>
          <cx:pt idx="6806">TX</cx:pt>
          <cx:pt idx="6807">TX</cx:pt>
          <cx:pt idx="6808">TX</cx:pt>
          <cx:pt idx="6809">TX</cx:pt>
          <cx:pt idx="6810">TX</cx:pt>
          <cx:pt idx="6811">TX</cx:pt>
          <cx:pt idx="6812">TX</cx:pt>
          <cx:pt idx="6813">TX</cx:pt>
          <cx:pt idx="6814">TX</cx:pt>
          <cx:pt idx="6815">TX</cx:pt>
          <cx:pt idx="6816">TX</cx:pt>
          <cx:pt idx="6817">TX</cx:pt>
          <cx:pt idx="6818">TX</cx:pt>
          <cx:pt idx="6819">TX</cx:pt>
          <cx:pt idx="6820">TX</cx:pt>
          <cx:pt idx="6821">TX</cx:pt>
          <cx:pt idx="6822">TX</cx:pt>
          <cx:pt idx="6823">TX</cx:pt>
          <cx:pt idx="6824">TX</cx:pt>
          <cx:pt idx="6825">TX</cx:pt>
          <cx:pt idx="6826">TX</cx:pt>
          <cx:pt idx="6827">TX</cx:pt>
          <cx:pt idx="6828">TX</cx:pt>
          <cx:pt idx="6829">TX</cx:pt>
          <cx:pt idx="6830">TX</cx:pt>
          <cx:pt idx="6831">TX</cx:pt>
          <cx:pt idx="6832">TX</cx:pt>
          <cx:pt idx="6833">TX</cx:pt>
          <cx:pt idx="6834">TX</cx:pt>
          <cx:pt idx="6835">TX</cx:pt>
          <cx:pt idx="6836">TX</cx:pt>
          <cx:pt idx="6837">TX</cx:pt>
          <cx:pt idx="6838">TX</cx:pt>
          <cx:pt idx="6839">TX</cx:pt>
          <cx:pt idx="6840">TX</cx:pt>
          <cx:pt idx="6841">TX</cx:pt>
          <cx:pt idx="6842">TX</cx:pt>
          <cx:pt idx="6843">TX</cx:pt>
          <cx:pt idx="6844">TX</cx:pt>
          <cx:pt idx="6845">TX</cx:pt>
          <cx:pt idx="6846">TX</cx:pt>
          <cx:pt idx="6847">TX</cx:pt>
          <cx:pt idx="6848">TX</cx:pt>
          <cx:pt idx="6849">TX</cx:pt>
          <cx:pt idx="6850">TX</cx:pt>
          <cx:pt idx="6851">TX</cx:pt>
          <cx:pt idx="6852">TX</cx:pt>
          <cx:pt idx="6853">TX</cx:pt>
          <cx:pt idx="6854">TX</cx:pt>
          <cx:pt idx="6855">TX</cx:pt>
          <cx:pt idx="6856">TX</cx:pt>
          <cx:pt idx="6857">TX</cx:pt>
          <cx:pt idx="6858">TX</cx:pt>
          <cx:pt idx="6859">TX</cx:pt>
          <cx:pt idx="6860">TX</cx:pt>
          <cx:pt idx="6861">TX</cx:pt>
          <cx:pt idx="6862">TX</cx:pt>
          <cx:pt idx="6863">TX</cx:pt>
          <cx:pt idx="6864">TX</cx:pt>
          <cx:pt idx="6865">TX</cx:pt>
          <cx:pt idx="6866">TX</cx:pt>
          <cx:pt idx="6867">TX</cx:pt>
          <cx:pt idx="6868">TX</cx:pt>
          <cx:pt idx="6869">TX</cx:pt>
          <cx:pt idx="6870">TX</cx:pt>
          <cx:pt idx="6871">TX</cx:pt>
          <cx:pt idx="6872">TX</cx:pt>
          <cx:pt idx="6873">TX</cx:pt>
          <cx:pt idx="6874">TX</cx:pt>
          <cx:pt idx="6875">TX</cx:pt>
          <cx:pt idx="6876">TX</cx:pt>
          <cx:pt idx="6877">TX</cx:pt>
          <cx:pt idx="6878">TX</cx:pt>
          <cx:pt idx="6879">TX</cx:pt>
          <cx:pt idx="6880">TX</cx:pt>
          <cx:pt idx="6881">TX</cx:pt>
          <cx:pt idx="6882">TX</cx:pt>
          <cx:pt idx="6883">TX</cx:pt>
          <cx:pt idx="6884">TX</cx:pt>
          <cx:pt idx="6885">TX</cx:pt>
          <cx:pt idx="6886">TX</cx:pt>
          <cx:pt idx="6887">TX</cx:pt>
          <cx:pt idx="6888">TX</cx:pt>
          <cx:pt idx="6889">TX</cx:pt>
          <cx:pt idx="6890">TX</cx:pt>
          <cx:pt idx="6891">TX</cx:pt>
          <cx:pt idx="6892">TX</cx:pt>
          <cx:pt idx="6893">TX</cx:pt>
          <cx:pt idx="6894">TX</cx:pt>
          <cx:pt idx="6895">TX</cx:pt>
          <cx:pt idx="6896">TX</cx:pt>
          <cx:pt idx="6897">TX</cx:pt>
          <cx:pt idx="6898">TX</cx:pt>
          <cx:pt idx="6899">TX</cx:pt>
          <cx:pt idx="6900">TX</cx:pt>
          <cx:pt idx="6901">TX</cx:pt>
          <cx:pt idx="6902">TX</cx:pt>
          <cx:pt idx="6903">TX</cx:pt>
          <cx:pt idx="6904">TX</cx:pt>
          <cx:pt idx="6905">TX</cx:pt>
          <cx:pt idx="6906">TX</cx:pt>
          <cx:pt idx="6907">TX</cx:pt>
          <cx:pt idx="6908">TX</cx:pt>
          <cx:pt idx="6909">TX</cx:pt>
          <cx:pt idx="6910">TX</cx:pt>
          <cx:pt idx="6911">TX</cx:pt>
          <cx:pt idx="6912">TX</cx:pt>
          <cx:pt idx="6913">TX</cx:pt>
          <cx:pt idx="6914">TX</cx:pt>
          <cx:pt idx="6915">TX</cx:pt>
          <cx:pt idx="6916">TX</cx:pt>
          <cx:pt idx="6917">TX</cx:pt>
          <cx:pt idx="6918">TX</cx:pt>
          <cx:pt idx="6919">TX</cx:pt>
          <cx:pt idx="6920">TX</cx:pt>
          <cx:pt idx="6921">TX</cx:pt>
          <cx:pt idx="6922">TX</cx:pt>
          <cx:pt idx="6923">TX</cx:pt>
          <cx:pt idx="6924">TX</cx:pt>
          <cx:pt idx="6925">TX</cx:pt>
          <cx:pt idx="6926">TX</cx:pt>
          <cx:pt idx="6927">TX</cx:pt>
          <cx:pt idx="6928">TX</cx:pt>
          <cx:pt idx="6929">TX</cx:pt>
          <cx:pt idx="6930">TX</cx:pt>
          <cx:pt idx="6931">TX</cx:pt>
          <cx:pt idx="6932">TX</cx:pt>
          <cx:pt idx="6933">TX</cx:pt>
          <cx:pt idx="6934">TX</cx:pt>
          <cx:pt idx="6935">TX</cx:pt>
          <cx:pt idx="6936">TX</cx:pt>
          <cx:pt idx="6937">TX</cx:pt>
          <cx:pt idx="6938">TX</cx:pt>
          <cx:pt idx="6939">TX</cx:pt>
          <cx:pt idx="6940">TX</cx:pt>
          <cx:pt idx="6941">TX</cx:pt>
          <cx:pt idx="6942">TX</cx:pt>
          <cx:pt idx="6943">TX</cx:pt>
          <cx:pt idx="6944">TX</cx:pt>
          <cx:pt idx="6945">TX</cx:pt>
          <cx:pt idx="6946">TX</cx:pt>
          <cx:pt idx="6947">TX</cx:pt>
          <cx:pt idx="6948">TX</cx:pt>
          <cx:pt idx="6949">TX</cx:pt>
          <cx:pt idx="6950">TX</cx:pt>
          <cx:pt idx="6951">TX</cx:pt>
          <cx:pt idx="6952">TX</cx:pt>
          <cx:pt idx="6953">TX</cx:pt>
          <cx:pt idx="6954">TX</cx:pt>
          <cx:pt idx="6955">TX</cx:pt>
          <cx:pt idx="6956">TX</cx:pt>
          <cx:pt idx="6957">TX</cx:pt>
          <cx:pt idx="6958">TX</cx:pt>
          <cx:pt idx="6959">TX</cx:pt>
          <cx:pt idx="6960">TX</cx:pt>
          <cx:pt idx="6961">TX</cx:pt>
          <cx:pt idx="6962">TX</cx:pt>
          <cx:pt idx="6963">TX</cx:pt>
          <cx:pt idx="6964">TX</cx:pt>
          <cx:pt idx="6965">TX</cx:pt>
          <cx:pt idx="6966">TX</cx:pt>
          <cx:pt idx="6967">TX</cx:pt>
          <cx:pt idx="6968">TX</cx:pt>
          <cx:pt idx="6969">TX</cx:pt>
          <cx:pt idx="6970">TX</cx:pt>
          <cx:pt idx="6971">TX</cx:pt>
          <cx:pt idx="6972">TX</cx:pt>
          <cx:pt idx="6973">TX</cx:pt>
          <cx:pt idx="6974">TX</cx:pt>
          <cx:pt idx="6975">TX</cx:pt>
          <cx:pt idx="6976">TX</cx:pt>
          <cx:pt idx="6977">TX</cx:pt>
          <cx:pt idx="6978">TX</cx:pt>
          <cx:pt idx="6979">TX</cx:pt>
          <cx:pt idx="6980">TX</cx:pt>
          <cx:pt idx="6981">TX</cx:pt>
          <cx:pt idx="6982">TX</cx:pt>
          <cx:pt idx="6983">TX</cx:pt>
          <cx:pt idx="6984">TX</cx:pt>
          <cx:pt idx="6985">TX</cx:pt>
          <cx:pt idx="6986">TX</cx:pt>
          <cx:pt idx="6987">TX</cx:pt>
          <cx:pt idx="6988">TX</cx:pt>
          <cx:pt idx="6989">TX</cx:pt>
          <cx:pt idx="6990">TX</cx:pt>
          <cx:pt idx="6991">TX</cx:pt>
          <cx:pt idx="6992">TX</cx:pt>
          <cx:pt idx="6993">TX</cx:pt>
          <cx:pt idx="6994">TX</cx:pt>
          <cx:pt idx="6995">TX</cx:pt>
          <cx:pt idx="6996">TX</cx:pt>
          <cx:pt idx="6997">TX</cx:pt>
          <cx:pt idx="6998">TX</cx:pt>
          <cx:pt idx="6999">TX</cx:pt>
          <cx:pt idx="7000">TX</cx:pt>
          <cx:pt idx="7001">TX</cx:pt>
          <cx:pt idx="7002">TX</cx:pt>
          <cx:pt idx="7003">TX</cx:pt>
          <cx:pt idx="7004">TX</cx:pt>
          <cx:pt idx="7005">TX</cx:pt>
          <cx:pt idx="7006">TX</cx:pt>
          <cx:pt idx="7007">TX</cx:pt>
          <cx:pt idx="7008">TX</cx:pt>
          <cx:pt idx="7009">TX</cx:pt>
          <cx:pt idx="7010">TX</cx:pt>
          <cx:pt idx="7011">TX</cx:pt>
          <cx:pt idx="7012">TX</cx:pt>
          <cx:pt idx="7013">TX</cx:pt>
          <cx:pt idx="7014">TX</cx:pt>
          <cx:pt idx="7015">TX</cx:pt>
          <cx:pt idx="7016">TX</cx:pt>
          <cx:pt idx="7017">TX</cx:pt>
          <cx:pt idx="7018">TX</cx:pt>
          <cx:pt idx="7019">TX</cx:pt>
          <cx:pt idx="7020">TX</cx:pt>
          <cx:pt idx="7021">TX</cx:pt>
          <cx:pt idx="7022">TX</cx:pt>
          <cx:pt idx="7023">TX</cx:pt>
          <cx:pt idx="7024">TX</cx:pt>
          <cx:pt idx="7025">TX</cx:pt>
          <cx:pt idx="7026">TX</cx:pt>
          <cx:pt idx="7027">TX</cx:pt>
          <cx:pt idx="7028">TX</cx:pt>
          <cx:pt idx="7029">TX</cx:pt>
          <cx:pt idx="7030">TX</cx:pt>
          <cx:pt idx="7031">TX</cx:pt>
          <cx:pt idx="7032">TX</cx:pt>
          <cx:pt idx="7033">TX</cx:pt>
          <cx:pt idx="7034">TX</cx:pt>
          <cx:pt idx="7035">TX</cx:pt>
          <cx:pt idx="7036">TX</cx:pt>
          <cx:pt idx="7037">TX</cx:pt>
          <cx:pt idx="7038">TX</cx:pt>
          <cx:pt idx="7039">TX</cx:pt>
          <cx:pt idx="7040">TX</cx:pt>
          <cx:pt idx="7041">TX</cx:pt>
          <cx:pt idx="7042">TX</cx:pt>
          <cx:pt idx="7043">TX</cx:pt>
          <cx:pt idx="7044">TX</cx:pt>
          <cx:pt idx="7045">TX</cx:pt>
          <cx:pt idx="7046">TX</cx:pt>
          <cx:pt idx="7047">TX</cx:pt>
          <cx:pt idx="7048">TX</cx:pt>
          <cx:pt idx="7049">TX</cx:pt>
          <cx:pt idx="7050">TX</cx:pt>
          <cx:pt idx="7051">TX</cx:pt>
          <cx:pt idx="7052">TX</cx:pt>
          <cx:pt idx="7053">TX</cx:pt>
          <cx:pt idx="7054">TX</cx:pt>
          <cx:pt idx="7055">TX</cx:pt>
          <cx:pt idx="7056">TX</cx:pt>
          <cx:pt idx="7057">TX</cx:pt>
          <cx:pt idx="7058">TX</cx:pt>
          <cx:pt idx="7059">TX</cx:pt>
          <cx:pt idx="7060">TX</cx:pt>
          <cx:pt idx="7061">TX</cx:pt>
          <cx:pt idx="7062">TX</cx:pt>
          <cx:pt idx="7063">TX</cx:pt>
          <cx:pt idx="7064">TX</cx:pt>
          <cx:pt idx="7065">TX</cx:pt>
          <cx:pt idx="7066">TX</cx:pt>
          <cx:pt idx="7067">TX</cx:pt>
          <cx:pt idx="7068">TX</cx:pt>
          <cx:pt idx="7069">TX</cx:pt>
          <cx:pt idx="7070">TX</cx:pt>
          <cx:pt idx="7071">TX</cx:pt>
          <cx:pt idx="7072">TX</cx:pt>
          <cx:pt idx="7073">TX</cx:pt>
          <cx:pt idx="7074">TX</cx:pt>
          <cx:pt idx="7075">TX</cx:pt>
          <cx:pt idx="7076">TX</cx:pt>
          <cx:pt idx="7077">TX</cx:pt>
          <cx:pt idx="7078">TX</cx:pt>
          <cx:pt idx="7079">TX</cx:pt>
          <cx:pt idx="7080">TX</cx:pt>
          <cx:pt idx="7081">TX</cx:pt>
          <cx:pt idx="7082">TX</cx:pt>
          <cx:pt idx="7083">TX</cx:pt>
          <cx:pt idx="7084">TX</cx:pt>
          <cx:pt idx="7085">TX</cx:pt>
          <cx:pt idx="7086">TX</cx:pt>
          <cx:pt idx="7087">TX</cx:pt>
          <cx:pt idx="7088">TX</cx:pt>
          <cx:pt idx="7089">TX</cx:pt>
          <cx:pt idx="7090">TX</cx:pt>
          <cx:pt idx="7091">TX</cx:pt>
          <cx:pt idx="7092">TX</cx:pt>
          <cx:pt idx="7093">TX</cx:pt>
          <cx:pt idx="7094">TX</cx:pt>
          <cx:pt idx="7095">TX</cx:pt>
          <cx:pt idx="7096">TX</cx:pt>
          <cx:pt idx="7097">TX</cx:pt>
          <cx:pt idx="7098">TX</cx:pt>
          <cx:pt idx="7099">TX</cx:pt>
          <cx:pt idx="7100">TX</cx:pt>
          <cx:pt idx="7101">TX</cx:pt>
          <cx:pt idx="7102">TX</cx:pt>
          <cx:pt idx="7103">TX</cx:pt>
          <cx:pt idx="7104">TX</cx:pt>
          <cx:pt idx="7105">TX</cx:pt>
          <cx:pt idx="7106">TX</cx:pt>
          <cx:pt idx="7107">TX</cx:pt>
          <cx:pt idx="7108">TX</cx:pt>
          <cx:pt idx="7109">TX</cx:pt>
          <cx:pt idx="7110">TX</cx:pt>
          <cx:pt idx="7111">TX</cx:pt>
          <cx:pt idx="7112">TX</cx:pt>
          <cx:pt idx="7113">TX</cx:pt>
          <cx:pt idx="7114">TX</cx:pt>
          <cx:pt idx="7115">TX</cx:pt>
          <cx:pt idx="7116">TX</cx:pt>
          <cx:pt idx="7117">TX</cx:pt>
          <cx:pt idx="7118">TX</cx:pt>
          <cx:pt idx="7119">TX</cx:pt>
          <cx:pt idx="7120">TX</cx:pt>
          <cx:pt idx="7121">TX</cx:pt>
          <cx:pt idx="7122">TX</cx:pt>
          <cx:pt idx="7123">TX</cx:pt>
          <cx:pt idx="7124">TX</cx:pt>
          <cx:pt idx="7125">TX</cx:pt>
          <cx:pt idx="7126">TX</cx:pt>
          <cx:pt idx="7127">TX</cx:pt>
          <cx:pt idx="7128">TX</cx:pt>
          <cx:pt idx="7129">TX</cx:pt>
          <cx:pt idx="7130">TX</cx:pt>
          <cx:pt idx="7131">TX</cx:pt>
          <cx:pt idx="7132">TX</cx:pt>
          <cx:pt idx="7133">TX</cx:pt>
          <cx:pt idx="7134">TX</cx:pt>
          <cx:pt idx="7135">TX</cx:pt>
          <cx:pt idx="7136">TX</cx:pt>
          <cx:pt idx="7137">TX</cx:pt>
          <cx:pt idx="7138">TX</cx:pt>
          <cx:pt idx="7139">TX</cx:pt>
          <cx:pt idx="7140">TX</cx:pt>
          <cx:pt idx="7141">TX</cx:pt>
          <cx:pt idx="7142">TX</cx:pt>
          <cx:pt idx="7143">TX</cx:pt>
          <cx:pt idx="7144">TX</cx:pt>
          <cx:pt idx="7145">TX</cx:pt>
          <cx:pt idx="7146">TX</cx:pt>
          <cx:pt idx="7147">TX</cx:pt>
          <cx:pt idx="7148">TX</cx:pt>
          <cx:pt idx="7149">TX</cx:pt>
          <cx:pt idx="7150">TX</cx:pt>
          <cx:pt idx="7151">TX</cx:pt>
          <cx:pt idx="7152">TX</cx:pt>
          <cx:pt idx="7153">TX</cx:pt>
          <cx:pt idx="7154">TX</cx:pt>
          <cx:pt idx="7155">TX</cx:pt>
          <cx:pt idx="7156">TX</cx:pt>
          <cx:pt idx="7157">TX</cx:pt>
          <cx:pt idx="7158">TX</cx:pt>
          <cx:pt idx="7159">TX</cx:pt>
          <cx:pt idx="7160">TX</cx:pt>
          <cx:pt idx="7161">TX</cx:pt>
          <cx:pt idx="7162">TX</cx:pt>
          <cx:pt idx="7163">TX</cx:pt>
          <cx:pt idx="7164">TX</cx:pt>
          <cx:pt idx="7165">TX</cx:pt>
          <cx:pt idx="7166">UT</cx:pt>
          <cx:pt idx="7167">UT</cx:pt>
          <cx:pt idx="7168">UT</cx:pt>
          <cx:pt idx="7169">UT</cx:pt>
          <cx:pt idx="7170">UT</cx:pt>
          <cx:pt idx="7171">UT</cx:pt>
          <cx:pt idx="7172">UT</cx:pt>
          <cx:pt idx="7173">UT</cx:pt>
          <cx:pt idx="7174">UT</cx:pt>
          <cx:pt idx="7175">UT</cx:pt>
          <cx:pt idx="7176">UT</cx:pt>
          <cx:pt idx="7177">UT</cx:pt>
          <cx:pt idx="7178">UT</cx:pt>
          <cx:pt idx="7179">UT</cx:pt>
          <cx:pt idx="7180">UT</cx:pt>
          <cx:pt idx="7181">UT</cx:pt>
          <cx:pt idx="7182">UT</cx:pt>
          <cx:pt idx="7183">UT</cx:pt>
          <cx:pt idx="7184">UT</cx:pt>
          <cx:pt idx="7185">UT</cx:pt>
          <cx:pt idx="7186">UT</cx:pt>
          <cx:pt idx="7187">UT</cx:pt>
          <cx:pt idx="7188">UT</cx:pt>
          <cx:pt idx="7189">UT</cx:pt>
          <cx:pt idx="7190">UT</cx:pt>
          <cx:pt idx="7191">UT</cx:pt>
          <cx:pt idx="7192">UT</cx:pt>
          <cx:pt idx="7193">UT</cx:pt>
          <cx:pt idx="7194">UT</cx:pt>
          <cx:pt idx="7195">UT</cx:pt>
          <cx:pt idx="7196">UT</cx:pt>
          <cx:pt idx="7197">UT</cx:pt>
          <cx:pt idx="7198">UT</cx:pt>
          <cx:pt idx="7199">UT</cx:pt>
          <cx:pt idx="7200">UT</cx:pt>
          <cx:pt idx="7201">UT</cx:pt>
          <cx:pt idx="7202">UT</cx:pt>
          <cx:pt idx="7203">UT</cx:pt>
          <cx:pt idx="7204">UT</cx:pt>
          <cx:pt idx="7205">UT</cx:pt>
          <cx:pt idx="7206">UT</cx:pt>
          <cx:pt idx="7207">UT</cx:pt>
          <cx:pt idx="7208">UT</cx:pt>
          <cx:pt idx="7209">UT</cx:pt>
          <cx:pt idx="7210">UT</cx:pt>
          <cx:pt idx="7211">UT</cx:pt>
          <cx:pt idx="7212">UT</cx:pt>
          <cx:pt idx="7213">UT</cx:pt>
          <cx:pt idx="7214">VA</cx:pt>
          <cx:pt idx="7215">VA</cx:pt>
          <cx:pt idx="7216">VA</cx:pt>
          <cx:pt idx="7217">VA</cx:pt>
          <cx:pt idx="7218">VA</cx:pt>
          <cx:pt idx="7219">VA</cx:pt>
          <cx:pt idx="7220">VA</cx:pt>
          <cx:pt idx="7221">VA</cx:pt>
          <cx:pt idx="7222">VA</cx:pt>
          <cx:pt idx="7223">VA</cx:pt>
          <cx:pt idx="7224">VA</cx:pt>
          <cx:pt idx="7225">VA</cx:pt>
          <cx:pt idx="7226">VA</cx:pt>
          <cx:pt idx="7227">VA</cx:pt>
          <cx:pt idx="7228">VA</cx:pt>
          <cx:pt idx="7229">VA</cx:pt>
          <cx:pt idx="7230">VA</cx:pt>
          <cx:pt idx="7231">VA</cx:pt>
          <cx:pt idx="7232">VA</cx:pt>
          <cx:pt idx="7233">VA</cx:pt>
          <cx:pt idx="7234">VA</cx:pt>
          <cx:pt idx="7235">VA</cx:pt>
          <cx:pt idx="7236">VA</cx:pt>
          <cx:pt idx="7237">VA</cx:pt>
          <cx:pt idx="7238">VA</cx:pt>
          <cx:pt idx="7239">VA</cx:pt>
          <cx:pt idx="7240">VA</cx:pt>
          <cx:pt idx="7241">VA</cx:pt>
          <cx:pt idx="7242">VA</cx:pt>
          <cx:pt idx="7243">VA</cx:pt>
          <cx:pt idx="7244">VA</cx:pt>
          <cx:pt idx="7245">VA</cx:pt>
          <cx:pt idx="7246">VA</cx:pt>
          <cx:pt idx="7247">VA</cx:pt>
          <cx:pt idx="7248">VA</cx:pt>
          <cx:pt idx="7249">VA</cx:pt>
          <cx:pt idx="7250">VA</cx:pt>
          <cx:pt idx="7251">VA</cx:pt>
          <cx:pt idx="7252">VA</cx:pt>
          <cx:pt idx="7253">VA</cx:pt>
          <cx:pt idx="7254">VA</cx:pt>
          <cx:pt idx="7255">VA</cx:pt>
          <cx:pt idx="7256">VA</cx:pt>
          <cx:pt idx="7257">VA</cx:pt>
          <cx:pt idx="7258">VA</cx:pt>
          <cx:pt idx="7259">VA</cx:pt>
          <cx:pt idx="7260">VA</cx:pt>
          <cx:pt idx="7261">VA</cx:pt>
          <cx:pt idx="7262">VA</cx:pt>
          <cx:pt idx="7263">VA</cx:pt>
          <cx:pt idx="7264">VA</cx:pt>
          <cx:pt idx="7265">VA</cx:pt>
          <cx:pt idx="7266">VA</cx:pt>
          <cx:pt idx="7267">VA</cx:pt>
          <cx:pt idx="7268">VA</cx:pt>
          <cx:pt idx="7269">VA</cx:pt>
          <cx:pt idx="7270">VA</cx:pt>
          <cx:pt idx="7271">VA</cx:pt>
          <cx:pt idx="7272">VA</cx:pt>
          <cx:pt idx="7273">VA</cx:pt>
          <cx:pt idx="7274">VA</cx:pt>
          <cx:pt idx="7275">VA</cx:pt>
          <cx:pt idx="7276">VA</cx:pt>
          <cx:pt idx="7277">VA</cx:pt>
          <cx:pt idx="7278">VA</cx:pt>
          <cx:pt idx="7279">VA</cx:pt>
          <cx:pt idx="7280">VA</cx:pt>
          <cx:pt idx="7281">VA</cx:pt>
          <cx:pt idx="7282">VA</cx:pt>
          <cx:pt idx="7283">VA</cx:pt>
          <cx:pt idx="7284">VA</cx:pt>
          <cx:pt idx="7285">VA</cx:pt>
          <cx:pt idx="7286">VA</cx:pt>
          <cx:pt idx="7287">VA</cx:pt>
          <cx:pt idx="7288">VA</cx:pt>
          <cx:pt idx="7289">VA</cx:pt>
          <cx:pt idx="7290">VA</cx:pt>
          <cx:pt idx="7291">VA</cx:pt>
          <cx:pt idx="7292">VA</cx:pt>
          <cx:pt idx="7293">VA</cx:pt>
          <cx:pt idx="7294">VA</cx:pt>
          <cx:pt idx="7295">VA</cx:pt>
          <cx:pt idx="7296">VA</cx:pt>
          <cx:pt idx="7297">VA</cx:pt>
          <cx:pt idx="7298">VA</cx:pt>
          <cx:pt idx="7299">VA</cx:pt>
          <cx:pt idx="7300">VA</cx:pt>
          <cx:pt idx="7301">VA</cx:pt>
          <cx:pt idx="7302">VA</cx:pt>
          <cx:pt idx="7303">VA</cx:pt>
          <cx:pt idx="7304">VA</cx:pt>
          <cx:pt idx="7305">VA</cx:pt>
          <cx:pt idx="7306">VA</cx:pt>
          <cx:pt idx="7307">VA</cx:pt>
          <cx:pt idx="7308">VA</cx:pt>
          <cx:pt idx="7309">VA</cx:pt>
          <cx:pt idx="7310">VA</cx:pt>
          <cx:pt idx="7311">VA</cx:pt>
          <cx:pt idx="7312">VA</cx:pt>
          <cx:pt idx="7313">VA</cx:pt>
          <cx:pt idx="7314">VA</cx:pt>
          <cx:pt idx="7315">VA</cx:pt>
          <cx:pt idx="7316">VA</cx:pt>
          <cx:pt idx="7317">VA</cx:pt>
          <cx:pt idx="7318">VA</cx:pt>
          <cx:pt idx="7319">VA</cx:pt>
          <cx:pt idx="7320">VA</cx:pt>
          <cx:pt idx="7321">VA</cx:pt>
          <cx:pt idx="7322">VA</cx:pt>
          <cx:pt idx="7323">VA</cx:pt>
          <cx:pt idx="7324">VA</cx:pt>
          <cx:pt idx="7325">VA</cx:pt>
          <cx:pt idx="7326">VA</cx:pt>
          <cx:pt idx="7327">VA</cx:pt>
          <cx:pt idx="7328">VA</cx:pt>
          <cx:pt idx="7329">VA</cx:pt>
          <cx:pt idx="7330">VA</cx:pt>
          <cx:pt idx="7331">VA</cx:pt>
          <cx:pt idx="7332">VA</cx:pt>
          <cx:pt idx="7333">VA</cx:pt>
          <cx:pt idx="7334">VA</cx:pt>
          <cx:pt idx="7335">VA</cx:pt>
          <cx:pt idx="7336">VA</cx:pt>
          <cx:pt idx="7337">VA</cx:pt>
          <cx:pt idx="7338">VA</cx:pt>
          <cx:pt idx="7339">VA</cx:pt>
          <cx:pt idx="7340">VA</cx:pt>
          <cx:pt idx="7341">VA</cx:pt>
          <cx:pt idx="7342">VA</cx:pt>
          <cx:pt idx="7343">VA</cx:pt>
          <cx:pt idx="7344">VA</cx:pt>
          <cx:pt idx="7345">VA</cx:pt>
          <cx:pt idx="7346">VA</cx:pt>
          <cx:pt idx="7347">VA</cx:pt>
          <cx:pt idx="7348">VA</cx:pt>
          <cx:pt idx="7349">VA</cx:pt>
          <cx:pt idx="7350">VA</cx:pt>
          <cx:pt idx="7351">VA</cx:pt>
          <cx:pt idx="7352">VA</cx:pt>
          <cx:pt idx="7353">VA</cx:pt>
          <cx:pt idx="7354">VA</cx:pt>
          <cx:pt idx="7355">VA</cx:pt>
          <cx:pt idx="7356">VA</cx:pt>
          <cx:pt idx="7357">VA</cx:pt>
          <cx:pt idx="7358">VA</cx:pt>
          <cx:pt idx="7359">VA</cx:pt>
          <cx:pt idx="7360">VA</cx:pt>
          <cx:pt idx="7361">VA</cx:pt>
          <cx:pt idx="7362">VA</cx:pt>
          <cx:pt idx="7363">VA</cx:pt>
          <cx:pt idx="7364">VA</cx:pt>
          <cx:pt idx="7365">VA</cx:pt>
          <cx:pt idx="7366">VA</cx:pt>
          <cx:pt idx="7367">VA</cx:pt>
          <cx:pt idx="7368">VA</cx:pt>
          <cx:pt idx="7369">VA</cx:pt>
          <cx:pt idx="7370">VA</cx:pt>
          <cx:pt idx="7371">VA</cx:pt>
          <cx:pt idx="7372">VA</cx:pt>
          <cx:pt idx="7373">VA</cx:pt>
          <cx:pt idx="7374">VA</cx:pt>
          <cx:pt idx="7375">VA</cx:pt>
          <cx:pt idx="7376">VA</cx:pt>
          <cx:pt idx="7377">VA</cx:pt>
          <cx:pt idx="7378">VA</cx:pt>
          <cx:pt idx="7379">VA</cx:pt>
          <cx:pt idx="7380">VA</cx:pt>
          <cx:pt idx="7381">VA</cx:pt>
          <cx:pt idx="7382">VA</cx:pt>
          <cx:pt idx="7383">VA</cx:pt>
          <cx:pt idx="7384">VA</cx:pt>
          <cx:pt idx="7385">VA</cx:pt>
          <cx:pt idx="7386">VA</cx:pt>
          <cx:pt idx="7387">VA</cx:pt>
          <cx:pt idx="7388">VA</cx:pt>
          <cx:pt idx="7389">VA</cx:pt>
          <cx:pt idx="7390">VA</cx:pt>
          <cx:pt idx="7391">VA</cx:pt>
          <cx:pt idx="7392">VA</cx:pt>
          <cx:pt idx="7393">VA</cx:pt>
          <cx:pt idx="7394">VA</cx:pt>
          <cx:pt idx="7395">VA</cx:pt>
          <cx:pt idx="7396">VA</cx:pt>
          <cx:pt idx="7397">VA</cx:pt>
          <cx:pt idx="7398">VA</cx:pt>
          <cx:pt idx="7399">VA</cx:pt>
          <cx:pt idx="7400">VA</cx:pt>
          <cx:pt idx="7401">VA</cx:pt>
          <cx:pt idx="7402">VA</cx:pt>
          <cx:pt idx="7403">VA</cx:pt>
          <cx:pt idx="7404">VA</cx:pt>
          <cx:pt idx="7405">VA</cx:pt>
          <cx:pt idx="7406">VA</cx:pt>
          <cx:pt idx="7407">VA</cx:pt>
          <cx:pt idx="7408">VA</cx:pt>
          <cx:pt idx="7409">VA</cx:pt>
          <cx:pt idx="7410">VA</cx:pt>
          <cx:pt idx="7411">VA</cx:pt>
          <cx:pt idx="7412">VA</cx:pt>
          <cx:pt idx="7413">VA</cx:pt>
          <cx:pt idx="7414">VA</cx:pt>
          <cx:pt idx="7415">VA</cx:pt>
          <cx:pt idx="7416">VA</cx:pt>
          <cx:pt idx="7417">VA</cx:pt>
          <cx:pt idx="7418">VA</cx:pt>
          <cx:pt idx="7419">VA</cx:pt>
          <cx:pt idx="7420">VA</cx:pt>
          <cx:pt idx="7421">VA</cx:pt>
          <cx:pt idx="7422">VA</cx:pt>
          <cx:pt idx="7423">VA</cx:pt>
          <cx:pt idx="7424">VA</cx:pt>
          <cx:pt idx="7425">VA</cx:pt>
          <cx:pt idx="7426">VI</cx:pt>
          <cx:pt idx="7427">VI</cx:pt>
          <cx:pt idx="7428">VI</cx:pt>
          <cx:pt idx="7429">VI</cx:pt>
          <cx:pt idx="7430">VT</cx:pt>
          <cx:pt idx="7431">VT</cx:pt>
          <cx:pt idx="7432">VT</cx:pt>
          <cx:pt idx="7433">VT</cx:pt>
          <cx:pt idx="7434">VT</cx:pt>
          <cx:pt idx="7435">VT</cx:pt>
          <cx:pt idx="7436">VT</cx:pt>
          <cx:pt idx="7437">VT</cx:pt>
          <cx:pt idx="7438">WA</cx:pt>
          <cx:pt idx="7439">WA</cx:pt>
          <cx:pt idx="7440">WA</cx:pt>
          <cx:pt idx="7441">WA</cx:pt>
          <cx:pt idx="7442">WA</cx:pt>
          <cx:pt idx="7443">WA</cx:pt>
          <cx:pt idx="7444">WA</cx:pt>
          <cx:pt idx="7445">WA</cx:pt>
          <cx:pt idx="7446">WA</cx:pt>
          <cx:pt idx="7447">WA</cx:pt>
          <cx:pt idx="7448">WA</cx:pt>
          <cx:pt idx="7449">WA</cx:pt>
          <cx:pt idx="7450">WA</cx:pt>
          <cx:pt idx="7451">WA</cx:pt>
          <cx:pt idx="7452">WA</cx:pt>
          <cx:pt idx="7453">WA</cx:pt>
          <cx:pt idx="7454">WA</cx:pt>
          <cx:pt idx="7455">WA</cx:pt>
          <cx:pt idx="7456">WA</cx:pt>
          <cx:pt idx="7457">WA</cx:pt>
          <cx:pt idx="7458">WA</cx:pt>
          <cx:pt idx="7459">WA</cx:pt>
          <cx:pt idx="7460">WA</cx:pt>
          <cx:pt idx="7461">WA</cx:pt>
          <cx:pt idx="7462">WA</cx:pt>
          <cx:pt idx="7463">WA</cx:pt>
          <cx:pt idx="7464">WA</cx:pt>
          <cx:pt idx="7465">WA</cx:pt>
          <cx:pt idx="7466">WA</cx:pt>
          <cx:pt idx="7467">WA</cx:pt>
          <cx:pt idx="7468">WA</cx:pt>
          <cx:pt idx="7469">WA</cx:pt>
          <cx:pt idx="7470">WA</cx:pt>
          <cx:pt idx="7471">WA</cx:pt>
          <cx:pt idx="7472">WA</cx:pt>
          <cx:pt idx="7473">WA</cx:pt>
          <cx:pt idx="7474">WA</cx:pt>
          <cx:pt idx="7475">WA</cx:pt>
          <cx:pt idx="7476">WA</cx:pt>
          <cx:pt idx="7477">WA</cx:pt>
          <cx:pt idx="7478">WA</cx:pt>
          <cx:pt idx="7479">WA</cx:pt>
          <cx:pt idx="7480">WA</cx:pt>
          <cx:pt idx="7481">WA</cx:pt>
          <cx:pt idx="7482">WA</cx:pt>
          <cx:pt idx="7483">WA</cx:pt>
          <cx:pt idx="7484">WA</cx:pt>
          <cx:pt idx="7485">WA</cx:pt>
          <cx:pt idx="7486">WA</cx:pt>
          <cx:pt idx="7487">WA</cx:pt>
          <cx:pt idx="7488">WA</cx:pt>
          <cx:pt idx="7489">WA</cx:pt>
          <cx:pt idx="7490">WA</cx:pt>
          <cx:pt idx="7491">WA</cx:pt>
          <cx:pt idx="7492">WA</cx:pt>
          <cx:pt idx="7493">WA</cx:pt>
          <cx:pt idx="7494">WA</cx:pt>
          <cx:pt idx="7495">WA</cx:pt>
          <cx:pt idx="7496">WA</cx:pt>
          <cx:pt idx="7497">WA</cx:pt>
          <cx:pt idx="7498">WA</cx:pt>
          <cx:pt idx="7499">WA</cx:pt>
          <cx:pt idx="7500">WA</cx:pt>
          <cx:pt idx="7501">WA</cx:pt>
          <cx:pt idx="7502">WA</cx:pt>
          <cx:pt idx="7503">WA</cx:pt>
          <cx:pt idx="7504">WA</cx:pt>
          <cx:pt idx="7505">WA</cx:pt>
          <cx:pt idx="7506">WA</cx:pt>
          <cx:pt idx="7507">WA</cx:pt>
          <cx:pt idx="7508">WA</cx:pt>
          <cx:pt idx="7509">WA</cx:pt>
          <cx:pt idx="7510">WA</cx:pt>
          <cx:pt idx="7511">WA</cx:pt>
          <cx:pt idx="7512">WA</cx:pt>
          <cx:pt idx="7513">WA</cx:pt>
          <cx:pt idx="7514">WA</cx:pt>
          <cx:pt idx="7515">WA</cx:pt>
          <cx:pt idx="7516">WA</cx:pt>
          <cx:pt idx="7517">WA</cx:pt>
          <cx:pt idx="7518">WA</cx:pt>
          <cx:pt idx="7519">WA</cx:pt>
          <cx:pt idx="7520">WA</cx:pt>
          <cx:pt idx="7521">WA</cx:pt>
          <cx:pt idx="7522">WA</cx:pt>
          <cx:pt idx="7523">WA</cx:pt>
          <cx:pt idx="7524">WA</cx:pt>
          <cx:pt idx="7525">WA</cx:pt>
          <cx:pt idx="7526">WA</cx:pt>
          <cx:pt idx="7527">WA</cx:pt>
          <cx:pt idx="7528">WA</cx:pt>
          <cx:pt idx="7529">WA</cx:pt>
          <cx:pt idx="7530">WA</cx:pt>
          <cx:pt idx="7531">WA</cx:pt>
          <cx:pt idx="7532">WA</cx:pt>
          <cx:pt idx="7533">WA</cx:pt>
          <cx:pt idx="7534">WA</cx:pt>
          <cx:pt idx="7535">WA</cx:pt>
          <cx:pt idx="7536">WA</cx:pt>
          <cx:pt idx="7537">WA</cx:pt>
          <cx:pt idx="7538">WA</cx:pt>
          <cx:pt idx="7539">WA</cx:pt>
          <cx:pt idx="7540">WI</cx:pt>
          <cx:pt idx="7541">WI</cx:pt>
          <cx:pt idx="7542">WI</cx:pt>
          <cx:pt idx="7543">WI</cx:pt>
          <cx:pt idx="7544">WI</cx:pt>
          <cx:pt idx="7545">WI</cx:pt>
          <cx:pt idx="7546">WI</cx:pt>
          <cx:pt idx="7547">WI</cx:pt>
          <cx:pt idx="7548">WI</cx:pt>
          <cx:pt idx="7549">WI</cx:pt>
          <cx:pt idx="7550">WI</cx:pt>
          <cx:pt idx="7551">WI</cx:pt>
          <cx:pt idx="7552">WI</cx:pt>
          <cx:pt idx="7553">WI</cx:pt>
          <cx:pt idx="7554">WI</cx:pt>
          <cx:pt idx="7555">WI</cx:pt>
          <cx:pt idx="7556">WI</cx:pt>
          <cx:pt idx="7557">WI</cx:pt>
          <cx:pt idx="7558">WI</cx:pt>
          <cx:pt idx="7559">WI</cx:pt>
          <cx:pt idx="7560">WI</cx:pt>
          <cx:pt idx="7561">WI</cx:pt>
          <cx:pt idx="7562">WI</cx:pt>
          <cx:pt idx="7563">WI</cx:pt>
          <cx:pt idx="7564">WI</cx:pt>
          <cx:pt idx="7565">WI</cx:pt>
          <cx:pt idx="7566">WI</cx:pt>
          <cx:pt idx="7567">WI</cx:pt>
          <cx:pt idx="7568">WI</cx:pt>
          <cx:pt idx="7569">WI</cx:pt>
          <cx:pt idx="7570">WI</cx:pt>
          <cx:pt idx="7571">WI</cx:pt>
          <cx:pt idx="7572">WI</cx:pt>
          <cx:pt idx="7573">WI</cx:pt>
          <cx:pt idx="7574">WI</cx:pt>
          <cx:pt idx="7575">WI</cx:pt>
          <cx:pt idx="7576">WI</cx:pt>
          <cx:pt idx="7577">WI</cx:pt>
          <cx:pt idx="7578">WI</cx:pt>
          <cx:pt idx="7579">WI</cx:pt>
          <cx:pt idx="7580">WI</cx:pt>
          <cx:pt idx="7581">WI</cx:pt>
          <cx:pt idx="7582">WI</cx:pt>
          <cx:pt idx="7583">WI</cx:pt>
          <cx:pt idx="7584">WI</cx:pt>
          <cx:pt idx="7585">WI</cx:pt>
          <cx:pt idx="7586">WI</cx:pt>
          <cx:pt idx="7587">WI</cx:pt>
          <cx:pt idx="7588">WI</cx:pt>
          <cx:pt idx="7589">WI</cx:pt>
          <cx:pt idx="7590">WI</cx:pt>
          <cx:pt idx="7591">WI</cx:pt>
          <cx:pt idx="7592">WI</cx:pt>
          <cx:pt idx="7593">WI</cx:pt>
          <cx:pt idx="7594">WI</cx:pt>
          <cx:pt idx="7595">WI</cx:pt>
          <cx:pt idx="7596">WI</cx:pt>
          <cx:pt idx="7597">WI</cx:pt>
          <cx:pt idx="7598">WI</cx:pt>
          <cx:pt idx="7599">WI</cx:pt>
          <cx:pt idx="7600">WI</cx:pt>
          <cx:pt idx="7601">WI</cx:pt>
          <cx:pt idx="7602">WI</cx:pt>
          <cx:pt idx="7603">WI</cx:pt>
          <cx:pt idx="7604">WI</cx:pt>
          <cx:pt idx="7605">WI</cx:pt>
          <cx:pt idx="7606">WI</cx:pt>
          <cx:pt idx="7607">WI</cx:pt>
          <cx:pt idx="7608">WI</cx:pt>
          <cx:pt idx="7609">WI</cx:pt>
          <cx:pt idx="7610">WI</cx:pt>
          <cx:pt idx="7611">WI</cx:pt>
          <cx:pt idx="7612">WI</cx:pt>
          <cx:pt idx="7613">WI</cx:pt>
          <cx:pt idx="7614">WI</cx:pt>
          <cx:pt idx="7615">WI</cx:pt>
          <cx:pt idx="7616">WI</cx:pt>
          <cx:pt idx="7617">WI</cx:pt>
          <cx:pt idx="7618">WI</cx:pt>
          <cx:pt idx="7619">WI</cx:pt>
          <cx:pt idx="7620">WI</cx:pt>
          <cx:pt idx="7621">WI</cx:pt>
          <cx:pt idx="7622">WI</cx:pt>
          <cx:pt idx="7623">WI</cx:pt>
          <cx:pt idx="7624">WI</cx:pt>
          <cx:pt idx="7625">WI</cx:pt>
          <cx:pt idx="7626">WI</cx:pt>
          <cx:pt idx="7627">WI</cx:pt>
          <cx:pt idx="7628">WI</cx:pt>
          <cx:pt idx="7629">WI</cx:pt>
          <cx:pt idx="7630">WI</cx:pt>
          <cx:pt idx="7631">WI</cx:pt>
          <cx:pt idx="7632">WI</cx:pt>
          <cx:pt idx="7633">WI</cx:pt>
          <cx:pt idx="7634">WI</cx:pt>
          <cx:pt idx="7635">WI</cx:pt>
          <cx:pt idx="7636">WI</cx:pt>
          <cx:pt idx="7637">WI</cx:pt>
          <cx:pt idx="7638">WI</cx:pt>
          <cx:pt idx="7639">WI</cx:pt>
          <cx:pt idx="7640">WI</cx:pt>
          <cx:pt idx="7641">WI</cx:pt>
          <cx:pt idx="7642">WI</cx:pt>
          <cx:pt idx="7643">WI</cx:pt>
          <cx:pt idx="7644">WI</cx:pt>
          <cx:pt idx="7645">WI</cx:pt>
          <cx:pt idx="7646">WI</cx:pt>
          <cx:pt idx="7647">WI</cx:pt>
          <cx:pt idx="7648">WI</cx:pt>
          <cx:pt idx="7649">WI</cx:pt>
          <cx:pt idx="7650">WI</cx:pt>
          <cx:pt idx="7651">WI</cx:pt>
          <cx:pt idx="7652">WI</cx:pt>
          <cx:pt idx="7653">WI</cx:pt>
          <cx:pt idx="7654">WI</cx:pt>
          <cx:pt idx="7655">WI</cx:pt>
          <cx:pt idx="7656">WI</cx:pt>
          <cx:pt idx="7657">WI</cx:pt>
          <cx:pt idx="7658">WI</cx:pt>
          <cx:pt idx="7659">WI</cx:pt>
          <cx:pt idx="7660">WI</cx:pt>
          <cx:pt idx="7661">WI</cx:pt>
          <cx:pt idx="7662">WI</cx:pt>
          <cx:pt idx="7663">WI</cx:pt>
          <cx:pt idx="7664">WI</cx:pt>
          <cx:pt idx="7665">WI</cx:pt>
          <cx:pt idx="7666">WI</cx:pt>
          <cx:pt idx="7667">WI</cx:pt>
          <cx:pt idx="7668">WI</cx:pt>
          <cx:pt idx="7669">WV</cx:pt>
          <cx:pt idx="7670">WV</cx:pt>
          <cx:pt idx="7671">WV</cx:pt>
          <cx:pt idx="7672">WV</cx:pt>
          <cx:pt idx="7673">WV</cx:pt>
          <cx:pt idx="7674">WV</cx:pt>
          <cx:pt idx="7675">WV</cx:pt>
          <cx:pt idx="7676">WV</cx:pt>
          <cx:pt idx="7677">WV</cx:pt>
          <cx:pt idx="7678">WV</cx:pt>
          <cx:pt idx="7679">WV</cx:pt>
          <cx:pt idx="7680">WV</cx:pt>
          <cx:pt idx="7681">WV</cx:pt>
          <cx:pt idx="7682">WV</cx:pt>
          <cx:pt idx="7683">WV</cx:pt>
          <cx:pt idx="7684">WV</cx:pt>
          <cx:pt idx="7685">WV</cx:pt>
          <cx:pt idx="7686">WV</cx:pt>
          <cx:pt idx="7687">WV</cx:pt>
          <cx:pt idx="7688">WV</cx:pt>
          <cx:pt idx="7689">WV</cx:pt>
          <cx:pt idx="7690">WV</cx:pt>
          <cx:pt idx="7691">WV</cx:pt>
          <cx:pt idx="7692">WV</cx:pt>
          <cx:pt idx="7693">WV</cx:pt>
          <cx:pt idx="7694">WV</cx:pt>
          <cx:pt idx="7695">WV</cx:pt>
          <cx:pt idx="7696">WV</cx:pt>
          <cx:pt idx="7697">WV</cx:pt>
          <cx:pt idx="7698">WV</cx:pt>
          <cx:pt idx="7699">WV</cx:pt>
          <cx:pt idx="7700">WV</cx:pt>
          <cx:pt idx="7701">WV</cx:pt>
          <cx:pt idx="7702">WV</cx:pt>
          <cx:pt idx="7703">WV</cx:pt>
          <cx:pt idx="7704">WV</cx:pt>
          <cx:pt idx="7705">WV</cx:pt>
          <cx:pt idx="7706">WV</cx:pt>
          <cx:pt idx="7707">WV</cx:pt>
          <cx:pt idx="7708">WV</cx:pt>
          <cx:pt idx="7709">WV</cx:pt>
          <cx:pt idx="7710">WV</cx:pt>
          <cx:pt idx="7711">WV</cx:pt>
          <cx:pt idx="7712">WV</cx:pt>
          <cx:pt idx="7713">WV</cx:pt>
          <cx:pt idx="7714">WY</cx:pt>
          <cx:pt idx="7715">WY</cx:pt>
          <cx:pt idx="7716">WY</cx:pt>
          <cx:pt idx="7717">WY</cx:pt>
          <cx:pt idx="7718">WY</cx:pt>
          <cx:pt idx="7719">WY</cx:pt>
          <cx:pt idx="7720">WY</cx:pt>
          <cx:pt idx="7721">WY</cx:pt>
          <cx:pt idx="7722">WY</cx:pt>
          <cx:pt idx="7723">WY</cx:pt>
        </cx:lvl>
        <cx:lvl ptCount="7725" name="Country ">
          <cx:pt idx="0">USA</cx:pt>
          <cx:pt idx="1">USA</cx:pt>
          <cx:pt idx="2">USA</cx:pt>
          <cx:pt idx="3">USA</cx:pt>
          <cx:pt idx="4">USA</cx:pt>
          <cx:pt idx="5">USA</cx:pt>
          <cx:pt idx="6">USA</cx:pt>
          <cx:pt idx="7">USA</cx:pt>
          <cx:pt idx="8">USA</cx:pt>
          <cx:pt idx="9">USA</cx:pt>
          <cx:pt idx="10">USA</cx:pt>
          <cx:pt idx="11">USA</cx:pt>
          <cx:pt idx="12">USA</cx:pt>
          <cx:pt idx="13">USA</cx:pt>
          <cx:pt idx="14">USA</cx:pt>
          <cx:pt idx="15">USA</cx:pt>
          <cx:pt idx="16">USA</cx:pt>
          <cx:pt idx="17">USA</cx:pt>
          <cx:pt idx="18">USA</cx:pt>
          <cx:pt idx="19">USA</cx:pt>
          <cx:pt idx="20">USA</cx:pt>
          <cx:pt idx="21">USA</cx:pt>
          <cx:pt idx="22">USA</cx:pt>
          <cx:pt idx="23">USA</cx:pt>
          <cx:pt idx="24">USA</cx:pt>
          <cx:pt idx="25">USA</cx:pt>
          <cx:pt idx="26">USA</cx:pt>
          <cx:pt idx="27">USA</cx:pt>
          <cx:pt idx="28">USA</cx:pt>
          <cx:pt idx="29">USA</cx:pt>
          <cx:pt idx="30">USA</cx:pt>
          <cx:pt idx="31">USA</cx:pt>
          <cx:pt idx="32">USA</cx:pt>
          <cx:pt idx="33">USA</cx:pt>
          <cx:pt idx="34">USA</cx:pt>
          <cx:pt idx="35">USA</cx:pt>
          <cx:pt idx="36">USA</cx:pt>
          <cx:pt idx="37">USA</cx:pt>
          <cx:pt idx="38">USA</cx:pt>
          <cx:pt idx="39">USA</cx:pt>
          <cx:pt idx="40">USA</cx:pt>
          <cx:pt idx="41">USA</cx:pt>
          <cx:pt idx="42">USA</cx:pt>
          <cx:pt idx="43">USA</cx:pt>
          <cx:pt idx="44">USA</cx:pt>
          <cx:pt idx="45">USA</cx:pt>
          <cx:pt idx="46">USA</cx:pt>
          <cx:pt idx="47">USA</cx:pt>
          <cx:pt idx="48">USA</cx:pt>
          <cx:pt idx="49">USA</cx:pt>
          <cx:pt idx="50">USA</cx:pt>
          <cx:pt idx="51">USA</cx:pt>
          <cx:pt idx="52">USA</cx:pt>
          <cx:pt idx="53">USA</cx:pt>
          <cx:pt idx="54">USA</cx:pt>
          <cx:pt idx="55">USA</cx:pt>
          <cx:pt idx="56">USA</cx:pt>
          <cx:pt idx="57">USA</cx:pt>
          <cx:pt idx="58">USA</cx:pt>
          <cx:pt idx="59">USA</cx:pt>
          <cx:pt idx="60">USA</cx:pt>
          <cx:pt idx="61">USA</cx:pt>
          <cx:pt idx="62">USA</cx:pt>
          <cx:pt idx="63">USA</cx:pt>
          <cx:pt idx="64">USA</cx:pt>
          <cx:pt idx="65">USA</cx:pt>
          <cx:pt idx="66">USA</cx:pt>
          <cx:pt idx="67">USA</cx:pt>
          <cx:pt idx="68">USA</cx:pt>
          <cx:pt idx="69">USA</cx:pt>
          <cx:pt idx="70">USA</cx:pt>
          <cx:pt idx="71">USA</cx:pt>
          <cx:pt idx="72">USA</cx:pt>
          <cx:pt idx="73">USA</cx:pt>
          <cx:pt idx="74">USA</cx:pt>
          <cx:pt idx="75">USA</cx:pt>
          <cx:pt idx="76">USA</cx:pt>
          <cx:pt idx="77">USA</cx:pt>
          <cx:pt idx="78">USA</cx:pt>
          <cx:pt idx="79">USA</cx:pt>
          <cx:pt idx="80">USA</cx:pt>
          <cx:pt idx="81">USA</cx:pt>
          <cx:pt idx="82">USA</cx:pt>
          <cx:pt idx="83">USA</cx:pt>
          <cx:pt idx="84">USA</cx:pt>
          <cx:pt idx="85">USA</cx:pt>
          <cx:pt idx="86">USA</cx:pt>
          <cx:pt idx="87">USA</cx:pt>
          <cx:pt idx="88">USA</cx:pt>
          <cx:pt idx="89">USA</cx:pt>
          <cx:pt idx="90">USA</cx:pt>
          <cx:pt idx="91">USA</cx:pt>
          <cx:pt idx="92">USA</cx:pt>
          <cx:pt idx="93">USA</cx:pt>
          <cx:pt idx="94">USA</cx:pt>
          <cx:pt idx="95">USA</cx:pt>
          <cx:pt idx="96">USA</cx:pt>
          <cx:pt idx="97">USA</cx:pt>
          <cx:pt idx="98">USA</cx:pt>
          <cx:pt idx="99">USA</cx:pt>
          <cx:pt idx="100">USA</cx:pt>
          <cx:pt idx="101">USA</cx:pt>
          <cx:pt idx="102">USA</cx:pt>
          <cx:pt idx="103">USA</cx:pt>
          <cx:pt idx="104">USA</cx:pt>
          <cx:pt idx="105">USA</cx:pt>
          <cx:pt idx="106">USA</cx:pt>
          <cx:pt idx="107">USA</cx:pt>
          <cx:pt idx="108">USA</cx:pt>
          <cx:pt idx="109">USA</cx:pt>
          <cx:pt idx="110">USA</cx:pt>
          <cx:pt idx="111">USA</cx:pt>
          <cx:pt idx="112">USA</cx:pt>
          <cx:pt idx="113">USA</cx:pt>
          <cx:pt idx="114">USA</cx:pt>
          <cx:pt idx="115">USA</cx:pt>
          <cx:pt idx="116">USA</cx:pt>
          <cx:pt idx="117">USA</cx:pt>
          <cx:pt idx="118">USA</cx:pt>
          <cx:pt idx="119">USA</cx:pt>
          <cx:pt idx="120">USA</cx:pt>
          <cx:pt idx="121">USA</cx:pt>
          <cx:pt idx="122">USA</cx:pt>
          <cx:pt idx="123">USA</cx:pt>
          <cx:pt idx="124">USA</cx:pt>
          <cx:pt idx="125">USA</cx:pt>
          <cx:pt idx="126">USA</cx:pt>
          <cx:pt idx="127">USA</cx:pt>
          <cx:pt idx="128">USA</cx:pt>
          <cx:pt idx="129">USA</cx:pt>
          <cx:pt idx="130">USA</cx:pt>
          <cx:pt idx="131">USA</cx:pt>
          <cx:pt idx="132">USA</cx:pt>
          <cx:pt idx="133">USA</cx:pt>
          <cx:pt idx="134">USA</cx:pt>
          <cx:pt idx="135">USA</cx:pt>
          <cx:pt idx="136">USA</cx:pt>
          <cx:pt idx="137">USA</cx:pt>
          <cx:pt idx="138">USA</cx:pt>
          <cx:pt idx="139">USA</cx:pt>
          <cx:pt idx="140">USA</cx:pt>
          <cx:pt idx="141">USA</cx:pt>
          <cx:pt idx="142">USA</cx:pt>
          <cx:pt idx="143">USA</cx:pt>
          <cx:pt idx="144">USA</cx:pt>
          <cx:pt idx="145">USA</cx:pt>
          <cx:pt idx="146">USA</cx:pt>
          <cx:pt idx="147">USA</cx:pt>
          <cx:pt idx="148">USA</cx:pt>
          <cx:pt idx="149">USA</cx:pt>
          <cx:pt idx="150">USA</cx:pt>
          <cx:pt idx="151">USA</cx:pt>
          <cx:pt idx="152">USA</cx:pt>
          <cx:pt idx="153">USA</cx:pt>
          <cx:pt idx="154">USA</cx:pt>
          <cx:pt idx="155">USA</cx:pt>
          <cx:pt idx="156">USA</cx:pt>
          <cx:pt idx="157">USA</cx:pt>
          <cx:pt idx="158">USA</cx:pt>
          <cx:pt idx="159">USA</cx:pt>
          <cx:pt idx="160">USA</cx:pt>
          <cx:pt idx="161">USA</cx:pt>
          <cx:pt idx="162">USA</cx:pt>
          <cx:pt idx="163">USA</cx:pt>
          <cx:pt idx="164">USA</cx:pt>
          <cx:pt idx="165">USA</cx:pt>
          <cx:pt idx="166">USA</cx:pt>
          <cx:pt idx="167">USA</cx:pt>
          <cx:pt idx="168">USA</cx:pt>
          <cx:pt idx="169">USA</cx:pt>
          <cx:pt idx="170">USA</cx:pt>
          <cx:pt idx="171">USA</cx:pt>
          <cx:pt idx="172">USA</cx:pt>
          <cx:pt idx="173">USA</cx:pt>
          <cx:pt idx="174">USA</cx:pt>
          <cx:pt idx="175">USA</cx:pt>
          <cx:pt idx="176">USA</cx:pt>
          <cx:pt idx="177">USA</cx:pt>
          <cx:pt idx="178">USA</cx:pt>
          <cx:pt idx="179">USA</cx:pt>
          <cx:pt idx="180">USA</cx:pt>
          <cx:pt idx="181">USA</cx:pt>
          <cx:pt idx="182">USA</cx:pt>
          <cx:pt idx="183">USA</cx:pt>
          <cx:pt idx="184">USA</cx:pt>
          <cx:pt idx="185">USA</cx:pt>
          <cx:pt idx="186">USA</cx:pt>
          <cx:pt idx="187">USA</cx:pt>
          <cx:pt idx="188">USA</cx:pt>
          <cx:pt idx="189">USA</cx:pt>
          <cx:pt idx="190">USA</cx:pt>
          <cx:pt idx="191">USA</cx:pt>
          <cx:pt idx="192">USA</cx:pt>
          <cx:pt idx="193">USA</cx:pt>
          <cx:pt idx="194">USA</cx:pt>
          <cx:pt idx="195">USA</cx:pt>
          <cx:pt idx="196">USA</cx:pt>
          <cx:pt idx="197">USA</cx:pt>
          <cx:pt idx="198">USA</cx:pt>
          <cx:pt idx="199">USA</cx:pt>
          <cx:pt idx="200">USA</cx:pt>
          <cx:pt idx="201">USA</cx:pt>
          <cx:pt idx="202">USA</cx:pt>
          <cx:pt idx="203">USA</cx:pt>
          <cx:pt idx="204">USA</cx:pt>
          <cx:pt idx="205">USA</cx:pt>
          <cx:pt idx="206">USA</cx:pt>
          <cx:pt idx="207">USA</cx:pt>
          <cx:pt idx="208">USA</cx:pt>
          <cx:pt idx="209">USA</cx:pt>
          <cx:pt idx="210">USA</cx:pt>
          <cx:pt idx="211">USA</cx:pt>
          <cx:pt idx="212">USA</cx:pt>
          <cx:pt idx="213">USA</cx:pt>
          <cx:pt idx="214">USA</cx:pt>
          <cx:pt idx="215">USA</cx:pt>
          <cx:pt idx="216">USA</cx:pt>
          <cx:pt idx="217">USA</cx:pt>
          <cx:pt idx="218">USA</cx:pt>
          <cx:pt idx="219">USA</cx:pt>
          <cx:pt idx="220">USA</cx:pt>
          <cx:pt idx="221">USA</cx:pt>
          <cx:pt idx="222">USA</cx:pt>
          <cx:pt idx="223">USA</cx:pt>
          <cx:pt idx="224">USA</cx:pt>
          <cx:pt idx="225">USA</cx:pt>
          <cx:pt idx="226">USA</cx:pt>
          <cx:pt idx="227">USA</cx:pt>
          <cx:pt idx="228">USA</cx:pt>
          <cx:pt idx="229">USA</cx:pt>
          <cx:pt idx="230">USA</cx:pt>
          <cx:pt idx="231">USA</cx:pt>
          <cx:pt idx="232">USA</cx:pt>
          <cx:pt idx="233">USA</cx:pt>
          <cx:pt idx="234">USA</cx:pt>
          <cx:pt idx="235">USA</cx:pt>
          <cx:pt idx="236">USA</cx:pt>
          <cx:pt idx="237">USA</cx:pt>
          <cx:pt idx="238">USA</cx:pt>
          <cx:pt idx="239">USA</cx:pt>
          <cx:pt idx="240">USA</cx:pt>
          <cx:pt idx="241">USA</cx:pt>
          <cx:pt idx="242">USA</cx:pt>
          <cx:pt idx="243">USA</cx:pt>
          <cx:pt idx="244">USA</cx:pt>
          <cx:pt idx="245">USA</cx:pt>
          <cx:pt idx="246">USA</cx:pt>
          <cx:pt idx="247">USA</cx:pt>
          <cx:pt idx="248">USA</cx:pt>
          <cx:pt idx="249">USA</cx:pt>
          <cx:pt idx="250">USA</cx:pt>
          <cx:pt idx="251">USA</cx:pt>
          <cx:pt idx="252">USA</cx:pt>
          <cx:pt idx="253">USA</cx:pt>
          <cx:pt idx="254">USA</cx:pt>
          <cx:pt idx="255">USA</cx:pt>
          <cx:pt idx="256">USA</cx:pt>
          <cx:pt idx="257">USA</cx:pt>
          <cx:pt idx="258">USA</cx:pt>
          <cx:pt idx="259">USA</cx:pt>
          <cx:pt idx="260">USA</cx:pt>
          <cx:pt idx="261">USA</cx:pt>
          <cx:pt idx="262">USA</cx:pt>
          <cx:pt idx="263">USA</cx:pt>
          <cx:pt idx="264">USA</cx:pt>
          <cx:pt idx="265">USA</cx:pt>
          <cx:pt idx="266">USA</cx:pt>
          <cx:pt idx="267">USA</cx:pt>
          <cx:pt idx="268">USA</cx:pt>
          <cx:pt idx="269">USA</cx:pt>
          <cx:pt idx="270">USA</cx:pt>
          <cx:pt idx="271">USA</cx:pt>
          <cx:pt idx="272">USA</cx:pt>
          <cx:pt idx="273">USA</cx:pt>
          <cx:pt idx="274">USA</cx:pt>
          <cx:pt idx="275">USA</cx:pt>
          <cx:pt idx="276">USA</cx:pt>
          <cx:pt idx="277">USA</cx:pt>
          <cx:pt idx="278">USA</cx:pt>
          <cx:pt idx="279">USA</cx:pt>
          <cx:pt idx="280">USA</cx:pt>
          <cx:pt idx="281">USA</cx:pt>
          <cx:pt idx="282">USA</cx:pt>
          <cx:pt idx="283">USA</cx:pt>
          <cx:pt idx="284">USA</cx:pt>
          <cx:pt idx="285">USA</cx:pt>
          <cx:pt idx="286">USA</cx:pt>
          <cx:pt idx="287">USA</cx:pt>
          <cx:pt idx="288">USA</cx:pt>
          <cx:pt idx="289">USA</cx:pt>
          <cx:pt idx="290">USA</cx:pt>
          <cx:pt idx="291">USA</cx:pt>
          <cx:pt idx="292">USA</cx:pt>
          <cx:pt idx="293">USA</cx:pt>
          <cx:pt idx="294">USA</cx:pt>
          <cx:pt idx="295">USA</cx:pt>
          <cx:pt idx="296">USA</cx:pt>
          <cx:pt idx="297">USA</cx:pt>
          <cx:pt idx="298">USA</cx:pt>
          <cx:pt idx="299">USA</cx:pt>
          <cx:pt idx="300">USA</cx:pt>
          <cx:pt idx="301">USA</cx:pt>
          <cx:pt idx="302">USA</cx:pt>
          <cx:pt idx="303">USA</cx:pt>
          <cx:pt idx="304">USA</cx:pt>
          <cx:pt idx="305">USA</cx:pt>
          <cx:pt idx="306">USA</cx:pt>
          <cx:pt idx="307">USA</cx:pt>
          <cx:pt idx="308">USA</cx:pt>
          <cx:pt idx="309">USA</cx:pt>
          <cx:pt idx="310">USA</cx:pt>
          <cx:pt idx="311">USA</cx:pt>
          <cx:pt idx="312">USA</cx:pt>
          <cx:pt idx="313">USA</cx:pt>
          <cx:pt idx="314">USA</cx:pt>
          <cx:pt idx="315">USA</cx:pt>
          <cx:pt idx="316">USA</cx:pt>
          <cx:pt idx="317">USA</cx:pt>
          <cx:pt idx="318">USA</cx:pt>
          <cx:pt idx="319">USA</cx:pt>
          <cx:pt idx="320">USA</cx:pt>
          <cx:pt idx="321">USA</cx:pt>
          <cx:pt idx="322">USA</cx:pt>
          <cx:pt idx="323">USA</cx:pt>
          <cx:pt idx="324">USA</cx:pt>
          <cx:pt idx="325">USA</cx:pt>
          <cx:pt idx="326">USA</cx:pt>
          <cx:pt idx="327">USA</cx:pt>
          <cx:pt idx="328">USA</cx:pt>
          <cx:pt idx="329">USA</cx:pt>
          <cx:pt idx="330">USA</cx:pt>
          <cx:pt idx="331">USA</cx:pt>
          <cx:pt idx="332">USA</cx:pt>
          <cx:pt idx="333">USA</cx:pt>
          <cx:pt idx="334">USA</cx:pt>
          <cx:pt idx="335">USA</cx:pt>
          <cx:pt idx="336">USA</cx:pt>
          <cx:pt idx="337">USA</cx:pt>
          <cx:pt idx="338">USA</cx:pt>
          <cx:pt idx="339">USA</cx:pt>
          <cx:pt idx="340">USA</cx:pt>
          <cx:pt idx="341">USA</cx:pt>
          <cx:pt idx="342">USA</cx:pt>
          <cx:pt idx="343">USA</cx:pt>
          <cx:pt idx="344">USA</cx:pt>
          <cx:pt idx="345">USA</cx:pt>
          <cx:pt idx="346">USA</cx:pt>
          <cx:pt idx="347">USA</cx:pt>
          <cx:pt idx="348">USA</cx:pt>
          <cx:pt idx="349">USA</cx:pt>
          <cx:pt idx="350">USA</cx:pt>
          <cx:pt idx="351">USA</cx:pt>
          <cx:pt idx="352">USA</cx:pt>
          <cx:pt idx="353">USA</cx:pt>
          <cx:pt idx="354">USA</cx:pt>
          <cx:pt idx="355">USA</cx:pt>
          <cx:pt idx="356">USA</cx:pt>
          <cx:pt idx="357">USA</cx:pt>
          <cx:pt idx="358">USA</cx:pt>
          <cx:pt idx="359">USA</cx:pt>
          <cx:pt idx="360">USA</cx:pt>
          <cx:pt idx="361">USA</cx:pt>
          <cx:pt idx="362">USA</cx:pt>
          <cx:pt idx="363">USA</cx:pt>
          <cx:pt idx="364">USA</cx:pt>
          <cx:pt idx="365">USA</cx:pt>
          <cx:pt idx="366">USA</cx:pt>
          <cx:pt idx="367">USA</cx:pt>
          <cx:pt idx="368">USA</cx:pt>
          <cx:pt idx="369">USA</cx:pt>
          <cx:pt idx="370">USA</cx:pt>
          <cx:pt idx="371">USA</cx:pt>
          <cx:pt idx="372">USA</cx:pt>
          <cx:pt idx="373">USA</cx:pt>
          <cx:pt idx="374">USA</cx:pt>
          <cx:pt idx="375">USA</cx:pt>
          <cx:pt idx="376">USA</cx:pt>
          <cx:pt idx="377">USA</cx:pt>
          <cx:pt idx="378">USA</cx:pt>
          <cx:pt idx="379">USA</cx:pt>
          <cx:pt idx="380">USA</cx:pt>
          <cx:pt idx="381">USA</cx:pt>
          <cx:pt idx="382">USA</cx:pt>
          <cx:pt idx="383">USA</cx:pt>
          <cx:pt idx="384">USA</cx:pt>
          <cx:pt idx="385">USA</cx:pt>
          <cx:pt idx="386">USA</cx:pt>
          <cx:pt idx="387">USA</cx:pt>
          <cx:pt idx="388">USA</cx:pt>
          <cx:pt idx="389">USA</cx:pt>
          <cx:pt idx="390">USA</cx:pt>
          <cx:pt idx="391">USA</cx:pt>
          <cx:pt idx="392">USA</cx:pt>
          <cx:pt idx="393">USA</cx:pt>
          <cx:pt idx="394">USA</cx:pt>
          <cx:pt idx="395">USA</cx:pt>
          <cx:pt idx="396">USA</cx:pt>
          <cx:pt idx="397">USA</cx:pt>
          <cx:pt idx="398">USA</cx:pt>
          <cx:pt idx="399">USA</cx:pt>
          <cx:pt idx="400">USA</cx:pt>
          <cx:pt idx="401">USA</cx:pt>
          <cx:pt idx="402">USA</cx:pt>
          <cx:pt idx="403">USA</cx:pt>
          <cx:pt idx="404">USA</cx:pt>
          <cx:pt idx="405">USA</cx:pt>
          <cx:pt idx="406">USA</cx:pt>
          <cx:pt idx="407">USA</cx:pt>
          <cx:pt idx="408">USA</cx:pt>
          <cx:pt idx="409">USA</cx:pt>
          <cx:pt idx="410">USA</cx:pt>
          <cx:pt idx="411">USA</cx:pt>
          <cx:pt idx="412">USA</cx:pt>
          <cx:pt idx="413">USA</cx:pt>
          <cx:pt idx="414">USA</cx:pt>
          <cx:pt idx="415">USA</cx:pt>
          <cx:pt idx="416">USA</cx:pt>
          <cx:pt idx="417">USA</cx:pt>
          <cx:pt idx="418">USA</cx:pt>
          <cx:pt idx="419">USA</cx:pt>
          <cx:pt idx="420">USA</cx:pt>
          <cx:pt idx="421">USA</cx:pt>
          <cx:pt idx="422">USA</cx:pt>
          <cx:pt idx="423">USA</cx:pt>
          <cx:pt idx="424">USA</cx:pt>
          <cx:pt idx="425">USA</cx:pt>
          <cx:pt idx="426">USA</cx:pt>
          <cx:pt idx="427">USA</cx:pt>
          <cx:pt idx="428">USA</cx:pt>
          <cx:pt idx="429">USA</cx:pt>
          <cx:pt idx="430">USA</cx:pt>
          <cx:pt idx="431">USA</cx:pt>
          <cx:pt idx="432">USA</cx:pt>
          <cx:pt idx="433">USA</cx:pt>
          <cx:pt idx="434">USA</cx:pt>
          <cx:pt idx="435">USA</cx:pt>
          <cx:pt idx="436">USA</cx:pt>
          <cx:pt idx="437">USA</cx:pt>
          <cx:pt idx="438">USA</cx:pt>
          <cx:pt idx="439">USA</cx:pt>
          <cx:pt idx="440">USA</cx:pt>
          <cx:pt idx="441">USA</cx:pt>
          <cx:pt idx="442">USA</cx:pt>
          <cx:pt idx="443">USA</cx:pt>
          <cx:pt idx="444">USA</cx:pt>
          <cx:pt idx="445">USA</cx:pt>
          <cx:pt idx="446">USA</cx:pt>
          <cx:pt idx="447">USA</cx:pt>
          <cx:pt idx="448">USA</cx:pt>
          <cx:pt idx="449">USA</cx:pt>
          <cx:pt idx="450">USA</cx:pt>
          <cx:pt idx="451">USA</cx:pt>
          <cx:pt idx="452">USA</cx:pt>
          <cx:pt idx="453">USA</cx:pt>
          <cx:pt idx="454">USA</cx:pt>
          <cx:pt idx="455">USA</cx:pt>
          <cx:pt idx="456">USA</cx:pt>
          <cx:pt idx="457">USA</cx:pt>
          <cx:pt idx="458">USA</cx:pt>
          <cx:pt idx="459">USA</cx:pt>
          <cx:pt idx="460">USA</cx:pt>
          <cx:pt idx="461">USA</cx:pt>
          <cx:pt idx="462">USA</cx:pt>
          <cx:pt idx="463">USA</cx:pt>
          <cx:pt idx="464">USA</cx:pt>
          <cx:pt idx="465">USA</cx:pt>
          <cx:pt idx="466">USA</cx:pt>
          <cx:pt idx="467">USA</cx:pt>
          <cx:pt idx="468">USA</cx:pt>
          <cx:pt idx="469">USA</cx:pt>
          <cx:pt idx="470">USA</cx:pt>
          <cx:pt idx="471">USA</cx:pt>
          <cx:pt idx="472">USA</cx:pt>
          <cx:pt idx="473">USA</cx:pt>
          <cx:pt idx="474">USA</cx:pt>
          <cx:pt idx="475">USA</cx:pt>
          <cx:pt idx="476">USA</cx:pt>
          <cx:pt idx="477">USA</cx:pt>
          <cx:pt idx="478">USA</cx:pt>
          <cx:pt idx="479">USA</cx:pt>
          <cx:pt idx="480">USA</cx:pt>
          <cx:pt idx="481">USA</cx:pt>
          <cx:pt idx="482">USA</cx:pt>
          <cx:pt idx="483">USA</cx:pt>
          <cx:pt idx="484">USA</cx:pt>
          <cx:pt idx="485">USA</cx:pt>
          <cx:pt idx="486">USA</cx:pt>
          <cx:pt idx="487">USA</cx:pt>
          <cx:pt idx="488">USA</cx:pt>
          <cx:pt idx="489">USA</cx:pt>
          <cx:pt idx="490">USA</cx:pt>
          <cx:pt idx="491">USA</cx:pt>
          <cx:pt idx="492">USA</cx:pt>
          <cx:pt idx="493">USA</cx:pt>
          <cx:pt idx="494">USA</cx:pt>
          <cx:pt idx="495">USA</cx:pt>
          <cx:pt idx="496">USA</cx:pt>
          <cx:pt idx="497">USA</cx:pt>
          <cx:pt idx="498">USA</cx:pt>
          <cx:pt idx="499">USA</cx:pt>
          <cx:pt idx="500">USA</cx:pt>
          <cx:pt idx="501">USA</cx:pt>
          <cx:pt idx="502">USA</cx:pt>
          <cx:pt idx="503">USA</cx:pt>
          <cx:pt idx="504">USA</cx:pt>
          <cx:pt idx="505">USA</cx:pt>
          <cx:pt idx="506">USA</cx:pt>
          <cx:pt idx="507">USA</cx:pt>
          <cx:pt idx="508">USA</cx:pt>
          <cx:pt idx="509">USA</cx:pt>
          <cx:pt idx="510">USA</cx:pt>
          <cx:pt idx="511">USA</cx:pt>
          <cx:pt idx="512">USA</cx:pt>
          <cx:pt idx="513">USA</cx:pt>
          <cx:pt idx="514">USA</cx:pt>
          <cx:pt idx="515">USA</cx:pt>
          <cx:pt idx="516">USA</cx:pt>
          <cx:pt idx="517">USA</cx:pt>
          <cx:pt idx="518">USA</cx:pt>
          <cx:pt idx="519">USA</cx:pt>
          <cx:pt idx="520">USA</cx:pt>
          <cx:pt idx="521">USA</cx:pt>
          <cx:pt idx="522">USA</cx:pt>
          <cx:pt idx="523">USA</cx:pt>
          <cx:pt idx="524">USA</cx:pt>
          <cx:pt idx="525">USA</cx:pt>
          <cx:pt idx="526">USA</cx:pt>
          <cx:pt idx="527">USA</cx:pt>
          <cx:pt idx="528">USA</cx:pt>
          <cx:pt idx="529">USA</cx:pt>
          <cx:pt idx="530">USA</cx:pt>
          <cx:pt idx="531">USA</cx:pt>
          <cx:pt idx="532">USA</cx:pt>
          <cx:pt idx="533">USA</cx:pt>
          <cx:pt idx="534">USA</cx:pt>
          <cx:pt idx="535">USA</cx:pt>
          <cx:pt idx="536">USA</cx:pt>
          <cx:pt idx="537">USA</cx:pt>
          <cx:pt idx="538">USA</cx:pt>
          <cx:pt idx="539">USA</cx:pt>
          <cx:pt idx="540">USA</cx:pt>
          <cx:pt idx="541">USA</cx:pt>
          <cx:pt idx="542">USA</cx:pt>
          <cx:pt idx="543">USA</cx:pt>
          <cx:pt idx="544">USA</cx:pt>
          <cx:pt idx="545">USA</cx:pt>
          <cx:pt idx="546">USA</cx:pt>
          <cx:pt idx="547">USA</cx:pt>
          <cx:pt idx="548">USA</cx:pt>
          <cx:pt idx="549">USA</cx:pt>
          <cx:pt idx="550">USA</cx:pt>
          <cx:pt idx="551">USA</cx:pt>
          <cx:pt idx="552">USA</cx:pt>
          <cx:pt idx="553">USA</cx:pt>
          <cx:pt idx="554">USA</cx:pt>
          <cx:pt idx="555">USA</cx:pt>
          <cx:pt idx="556">USA</cx:pt>
          <cx:pt idx="557">USA</cx:pt>
          <cx:pt idx="558">USA</cx:pt>
          <cx:pt idx="559">USA</cx:pt>
          <cx:pt idx="560">USA</cx:pt>
          <cx:pt idx="561">USA</cx:pt>
          <cx:pt idx="562">USA</cx:pt>
          <cx:pt idx="563">USA</cx:pt>
          <cx:pt idx="564">USA</cx:pt>
          <cx:pt idx="565">USA</cx:pt>
          <cx:pt idx="566">USA</cx:pt>
          <cx:pt idx="567">USA</cx:pt>
          <cx:pt idx="568">USA</cx:pt>
          <cx:pt idx="569">USA</cx:pt>
          <cx:pt idx="570">USA</cx:pt>
          <cx:pt idx="571">USA</cx:pt>
          <cx:pt idx="572">USA</cx:pt>
          <cx:pt idx="573">USA</cx:pt>
          <cx:pt idx="574">USA</cx:pt>
          <cx:pt idx="575">USA</cx:pt>
          <cx:pt idx="576">USA</cx:pt>
          <cx:pt idx="577">USA</cx:pt>
          <cx:pt idx="578">USA</cx:pt>
          <cx:pt idx="579">USA</cx:pt>
          <cx:pt idx="580">USA</cx:pt>
          <cx:pt idx="581">USA</cx:pt>
          <cx:pt idx="582">USA</cx:pt>
          <cx:pt idx="583">USA</cx:pt>
          <cx:pt idx="584">USA</cx:pt>
          <cx:pt idx="585">USA</cx:pt>
          <cx:pt idx="586">USA</cx:pt>
          <cx:pt idx="587">USA</cx:pt>
          <cx:pt idx="588">USA</cx:pt>
          <cx:pt idx="589">USA</cx:pt>
          <cx:pt idx="590">USA</cx:pt>
          <cx:pt idx="591">USA</cx:pt>
          <cx:pt idx="592">USA</cx:pt>
          <cx:pt idx="593">USA</cx:pt>
          <cx:pt idx="594">USA</cx:pt>
          <cx:pt idx="595">USA</cx:pt>
          <cx:pt idx="596">USA</cx:pt>
          <cx:pt idx="597">USA</cx:pt>
          <cx:pt idx="598">USA</cx:pt>
          <cx:pt idx="599">USA</cx:pt>
          <cx:pt idx="600">USA</cx:pt>
          <cx:pt idx="601">USA</cx:pt>
          <cx:pt idx="602">USA</cx:pt>
          <cx:pt idx="603">USA</cx:pt>
          <cx:pt idx="604">USA</cx:pt>
          <cx:pt idx="605">USA</cx:pt>
          <cx:pt idx="606">USA</cx:pt>
          <cx:pt idx="607">USA</cx:pt>
          <cx:pt idx="608">USA</cx:pt>
          <cx:pt idx="609">USA</cx:pt>
          <cx:pt idx="610">USA</cx:pt>
          <cx:pt idx="611">USA</cx:pt>
          <cx:pt idx="612">USA</cx:pt>
          <cx:pt idx="613">USA</cx:pt>
          <cx:pt idx="614">USA</cx:pt>
          <cx:pt idx="615">USA</cx:pt>
          <cx:pt idx="616">USA</cx:pt>
          <cx:pt idx="617">USA</cx:pt>
          <cx:pt idx="618">USA</cx:pt>
          <cx:pt idx="619">USA</cx:pt>
          <cx:pt idx="620">USA</cx:pt>
          <cx:pt idx="621">USA</cx:pt>
          <cx:pt idx="622">USA</cx:pt>
          <cx:pt idx="623">USA</cx:pt>
          <cx:pt idx="624">USA</cx:pt>
          <cx:pt idx="625">USA</cx:pt>
          <cx:pt idx="626">USA</cx:pt>
          <cx:pt idx="627">USA</cx:pt>
          <cx:pt idx="628">USA</cx:pt>
          <cx:pt idx="629">USA</cx:pt>
          <cx:pt idx="630">USA</cx:pt>
          <cx:pt idx="631">USA</cx:pt>
          <cx:pt idx="632">USA</cx:pt>
          <cx:pt idx="633">USA</cx:pt>
          <cx:pt idx="634">USA</cx:pt>
          <cx:pt idx="635">USA</cx:pt>
          <cx:pt idx="636">USA</cx:pt>
          <cx:pt idx="637">USA</cx:pt>
          <cx:pt idx="638">USA</cx:pt>
          <cx:pt idx="639">USA</cx:pt>
          <cx:pt idx="640">USA</cx:pt>
          <cx:pt idx="641">USA</cx:pt>
          <cx:pt idx="642">USA</cx:pt>
          <cx:pt idx="643">USA</cx:pt>
          <cx:pt idx="644">USA</cx:pt>
          <cx:pt idx="645">USA</cx:pt>
          <cx:pt idx="646">USA</cx:pt>
          <cx:pt idx="647">USA</cx:pt>
          <cx:pt idx="648">USA</cx:pt>
          <cx:pt idx="649">USA</cx:pt>
          <cx:pt idx="650">USA</cx:pt>
          <cx:pt idx="651">USA</cx:pt>
          <cx:pt idx="652">USA</cx:pt>
          <cx:pt idx="653">USA</cx:pt>
          <cx:pt idx="654">USA</cx:pt>
          <cx:pt idx="655">USA</cx:pt>
          <cx:pt idx="656">USA</cx:pt>
          <cx:pt idx="657">USA</cx:pt>
          <cx:pt idx="658">USA</cx:pt>
          <cx:pt idx="659">USA</cx:pt>
          <cx:pt idx="660">USA</cx:pt>
          <cx:pt idx="661">USA</cx:pt>
          <cx:pt idx="662">USA</cx:pt>
          <cx:pt idx="663">USA</cx:pt>
          <cx:pt idx="664">USA</cx:pt>
          <cx:pt idx="665">USA</cx:pt>
          <cx:pt idx="666">USA</cx:pt>
          <cx:pt idx="667">USA</cx:pt>
          <cx:pt idx="668">USA</cx:pt>
          <cx:pt idx="669">USA</cx:pt>
          <cx:pt idx="670">USA</cx:pt>
          <cx:pt idx="671">USA</cx:pt>
          <cx:pt idx="672">USA</cx:pt>
          <cx:pt idx="673">USA</cx:pt>
          <cx:pt idx="674">USA</cx:pt>
          <cx:pt idx="675">USA</cx:pt>
          <cx:pt idx="676">USA</cx:pt>
          <cx:pt idx="677">USA</cx:pt>
          <cx:pt idx="678">USA</cx:pt>
          <cx:pt idx="679">USA</cx:pt>
          <cx:pt idx="680">USA</cx:pt>
          <cx:pt idx="681">USA</cx:pt>
          <cx:pt idx="682">USA</cx:pt>
          <cx:pt idx="683">USA</cx:pt>
          <cx:pt idx="684">USA</cx:pt>
          <cx:pt idx="685">USA</cx:pt>
          <cx:pt idx="686">USA</cx:pt>
          <cx:pt idx="687">USA</cx:pt>
          <cx:pt idx="688">USA</cx:pt>
          <cx:pt idx="689">USA</cx:pt>
          <cx:pt idx="690">USA</cx:pt>
          <cx:pt idx="691">USA</cx:pt>
          <cx:pt idx="692">USA</cx:pt>
          <cx:pt idx="693">USA</cx:pt>
          <cx:pt idx="694">USA</cx:pt>
          <cx:pt idx="695">USA</cx:pt>
          <cx:pt idx="696">USA</cx:pt>
          <cx:pt idx="697">USA</cx:pt>
          <cx:pt idx="698">USA</cx:pt>
          <cx:pt idx="699">USA</cx:pt>
          <cx:pt idx="700">USA</cx:pt>
          <cx:pt idx="701">USA</cx:pt>
          <cx:pt idx="702">USA</cx:pt>
          <cx:pt idx="703">USA</cx:pt>
          <cx:pt idx="704">USA</cx:pt>
          <cx:pt idx="705">USA</cx:pt>
          <cx:pt idx="706">USA</cx:pt>
          <cx:pt idx="707">USA</cx:pt>
          <cx:pt idx="708">USA</cx:pt>
          <cx:pt idx="709">USA</cx:pt>
          <cx:pt idx="710">USA</cx:pt>
          <cx:pt idx="711">USA</cx:pt>
          <cx:pt idx="712">USA</cx:pt>
          <cx:pt idx="713">USA</cx:pt>
          <cx:pt idx="714">USA</cx:pt>
          <cx:pt idx="715">USA</cx:pt>
          <cx:pt idx="716">USA</cx:pt>
          <cx:pt idx="717">USA</cx:pt>
          <cx:pt idx="718">USA</cx:pt>
          <cx:pt idx="719">USA</cx:pt>
          <cx:pt idx="720">USA</cx:pt>
          <cx:pt idx="721">USA</cx:pt>
          <cx:pt idx="722">USA</cx:pt>
          <cx:pt idx="723">USA</cx:pt>
          <cx:pt idx="724">USA</cx:pt>
          <cx:pt idx="725">USA</cx:pt>
          <cx:pt idx="726">USA</cx:pt>
          <cx:pt idx="727">USA</cx:pt>
          <cx:pt idx="728">USA</cx:pt>
          <cx:pt idx="729">USA</cx:pt>
          <cx:pt idx="730">USA</cx:pt>
          <cx:pt idx="731">USA</cx:pt>
          <cx:pt idx="732">USA</cx:pt>
          <cx:pt idx="733">USA</cx:pt>
          <cx:pt idx="734">USA</cx:pt>
          <cx:pt idx="735">USA</cx:pt>
          <cx:pt idx="736">USA</cx:pt>
          <cx:pt idx="737">USA</cx:pt>
          <cx:pt idx="738">USA</cx:pt>
          <cx:pt idx="739">USA</cx:pt>
          <cx:pt idx="740">USA</cx:pt>
          <cx:pt idx="741">USA</cx:pt>
          <cx:pt idx="742">USA</cx:pt>
          <cx:pt idx="743">USA</cx:pt>
          <cx:pt idx="744">USA</cx:pt>
          <cx:pt idx="745">USA</cx:pt>
          <cx:pt idx="746">USA</cx:pt>
          <cx:pt idx="747">USA</cx:pt>
          <cx:pt idx="748">USA</cx:pt>
          <cx:pt idx="749">USA</cx:pt>
          <cx:pt idx="750">USA</cx:pt>
          <cx:pt idx="751">USA</cx:pt>
          <cx:pt idx="752">USA</cx:pt>
          <cx:pt idx="753">USA</cx:pt>
          <cx:pt idx="754">USA</cx:pt>
          <cx:pt idx="755">USA</cx:pt>
          <cx:pt idx="756">USA</cx:pt>
          <cx:pt idx="757">USA</cx:pt>
          <cx:pt idx="758">USA</cx:pt>
          <cx:pt idx="759">USA</cx:pt>
          <cx:pt idx="760">USA</cx:pt>
          <cx:pt idx="761">USA</cx:pt>
          <cx:pt idx="762">USA</cx:pt>
          <cx:pt idx="763">USA</cx:pt>
          <cx:pt idx="764">USA</cx:pt>
          <cx:pt idx="765">USA</cx:pt>
          <cx:pt idx="766">USA</cx:pt>
          <cx:pt idx="767">USA</cx:pt>
          <cx:pt idx="768">USA</cx:pt>
          <cx:pt idx="769">USA</cx:pt>
          <cx:pt idx="770">USA</cx:pt>
          <cx:pt idx="771">USA</cx:pt>
          <cx:pt idx="772">USA</cx:pt>
          <cx:pt idx="773">USA</cx:pt>
          <cx:pt idx="774">USA</cx:pt>
          <cx:pt idx="775">USA</cx:pt>
          <cx:pt idx="776">USA</cx:pt>
          <cx:pt idx="777">USA</cx:pt>
          <cx:pt idx="778">USA</cx:pt>
          <cx:pt idx="779">USA</cx:pt>
          <cx:pt idx="780">USA</cx:pt>
          <cx:pt idx="781">USA</cx:pt>
          <cx:pt idx="782">USA</cx:pt>
          <cx:pt idx="783">USA</cx:pt>
          <cx:pt idx="784">USA</cx:pt>
          <cx:pt idx="785">USA</cx:pt>
          <cx:pt idx="786">USA</cx:pt>
          <cx:pt idx="787">USA</cx:pt>
          <cx:pt idx="788">USA</cx:pt>
          <cx:pt idx="789">USA</cx:pt>
          <cx:pt idx="790">USA</cx:pt>
          <cx:pt idx="791">USA</cx:pt>
          <cx:pt idx="792">USA</cx:pt>
          <cx:pt idx="793">USA</cx:pt>
          <cx:pt idx="794">USA</cx:pt>
          <cx:pt idx="795">USA</cx:pt>
          <cx:pt idx="796">USA</cx:pt>
          <cx:pt idx="797">USA</cx:pt>
          <cx:pt idx="798">USA</cx:pt>
          <cx:pt idx="799">USA</cx:pt>
          <cx:pt idx="800">USA</cx:pt>
          <cx:pt idx="801">USA</cx:pt>
          <cx:pt idx="802">USA</cx:pt>
          <cx:pt idx="803">USA</cx:pt>
          <cx:pt idx="804">USA</cx:pt>
          <cx:pt idx="805">USA</cx:pt>
          <cx:pt idx="806">USA</cx:pt>
          <cx:pt idx="807">USA</cx:pt>
          <cx:pt idx="808">USA</cx:pt>
          <cx:pt idx="809">USA</cx:pt>
          <cx:pt idx="810">USA</cx:pt>
          <cx:pt idx="811">USA</cx:pt>
          <cx:pt idx="812">USA</cx:pt>
          <cx:pt idx="813">USA</cx:pt>
          <cx:pt idx="814">USA</cx:pt>
          <cx:pt idx="815">USA</cx:pt>
          <cx:pt idx="816">USA</cx:pt>
          <cx:pt idx="817">USA</cx:pt>
          <cx:pt idx="818">USA</cx:pt>
          <cx:pt idx="819">USA</cx:pt>
          <cx:pt idx="820">USA</cx:pt>
          <cx:pt idx="821">USA</cx:pt>
          <cx:pt idx="822">USA</cx:pt>
          <cx:pt idx="823">USA</cx:pt>
          <cx:pt idx="824">USA</cx:pt>
          <cx:pt idx="825">USA</cx:pt>
          <cx:pt idx="826">USA</cx:pt>
          <cx:pt idx="827">USA</cx:pt>
          <cx:pt idx="828">USA</cx:pt>
          <cx:pt idx="829">USA</cx:pt>
          <cx:pt idx="830">USA</cx:pt>
          <cx:pt idx="831">USA</cx:pt>
          <cx:pt idx="832">USA</cx:pt>
          <cx:pt idx="833">USA</cx:pt>
          <cx:pt idx="834">USA</cx:pt>
          <cx:pt idx="835">USA</cx:pt>
          <cx:pt idx="836">USA</cx:pt>
          <cx:pt idx="837">USA</cx:pt>
          <cx:pt idx="838">USA</cx:pt>
          <cx:pt idx="839">USA</cx:pt>
          <cx:pt idx="840">USA</cx:pt>
          <cx:pt idx="841">USA</cx:pt>
          <cx:pt idx="842">USA</cx:pt>
          <cx:pt idx="843">USA</cx:pt>
          <cx:pt idx="844">USA</cx:pt>
          <cx:pt idx="845">USA</cx:pt>
          <cx:pt idx="846">USA</cx:pt>
          <cx:pt idx="847">USA</cx:pt>
          <cx:pt idx="848">USA</cx:pt>
          <cx:pt idx="849">USA</cx:pt>
          <cx:pt idx="850">USA</cx:pt>
          <cx:pt idx="851">USA</cx:pt>
          <cx:pt idx="852">USA</cx:pt>
          <cx:pt idx="853">USA</cx:pt>
          <cx:pt idx="854">USA</cx:pt>
          <cx:pt idx="855">USA</cx:pt>
          <cx:pt idx="856">USA</cx:pt>
          <cx:pt idx="857">USA</cx:pt>
          <cx:pt idx="858">USA</cx:pt>
          <cx:pt idx="859">USA</cx:pt>
          <cx:pt idx="860">USA</cx:pt>
          <cx:pt idx="861">USA</cx:pt>
          <cx:pt idx="862">USA</cx:pt>
          <cx:pt idx="863">USA</cx:pt>
          <cx:pt idx="864">USA</cx:pt>
          <cx:pt idx="865">USA</cx:pt>
          <cx:pt idx="866">USA</cx:pt>
          <cx:pt idx="867">USA</cx:pt>
          <cx:pt idx="868">USA</cx:pt>
          <cx:pt idx="869">USA</cx:pt>
          <cx:pt idx="870">USA</cx:pt>
          <cx:pt idx="871">USA</cx:pt>
          <cx:pt idx="872">USA</cx:pt>
          <cx:pt idx="873">USA</cx:pt>
          <cx:pt idx="874">USA</cx:pt>
          <cx:pt idx="875">USA</cx:pt>
          <cx:pt idx="876">USA</cx:pt>
          <cx:pt idx="877">USA</cx:pt>
          <cx:pt idx="878">USA</cx:pt>
          <cx:pt idx="879">USA</cx:pt>
          <cx:pt idx="880">USA</cx:pt>
          <cx:pt idx="881">USA</cx:pt>
          <cx:pt idx="882">USA</cx:pt>
          <cx:pt idx="883">USA</cx:pt>
          <cx:pt idx="884">USA</cx:pt>
          <cx:pt idx="885">USA</cx:pt>
          <cx:pt idx="886">USA</cx:pt>
          <cx:pt idx="887">USA</cx:pt>
          <cx:pt idx="888">USA</cx:pt>
          <cx:pt idx="889">USA</cx:pt>
          <cx:pt idx="890">USA</cx:pt>
          <cx:pt idx="891">USA</cx:pt>
          <cx:pt idx="892">USA</cx:pt>
          <cx:pt idx="893">USA</cx:pt>
          <cx:pt idx="894">USA</cx:pt>
          <cx:pt idx="895">USA</cx:pt>
          <cx:pt idx="896">USA</cx:pt>
          <cx:pt idx="897">USA</cx:pt>
          <cx:pt idx="898">USA</cx:pt>
          <cx:pt idx="899">USA</cx:pt>
          <cx:pt idx="900">USA</cx:pt>
          <cx:pt idx="901">USA</cx:pt>
          <cx:pt idx="902">USA</cx:pt>
          <cx:pt idx="903">USA</cx:pt>
          <cx:pt idx="904">USA</cx:pt>
          <cx:pt idx="905">USA</cx:pt>
          <cx:pt idx="906">USA</cx:pt>
          <cx:pt idx="907">USA</cx:pt>
          <cx:pt idx="908">USA</cx:pt>
          <cx:pt idx="909">USA</cx:pt>
          <cx:pt idx="910">USA</cx:pt>
          <cx:pt idx="911">USA</cx:pt>
          <cx:pt idx="912">USA</cx:pt>
          <cx:pt idx="913">USA</cx:pt>
          <cx:pt idx="914">USA</cx:pt>
          <cx:pt idx="915">USA</cx:pt>
          <cx:pt idx="916">USA</cx:pt>
          <cx:pt idx="917">USA</cx:pt>
          <cx:pt idx="918">USA</cx:pt>
          <cx:pt idx="919">USA</cx:pt>
          <cx:pt idx="920">USA</cx:pt>
          <cx:pt idx="921">USA</cx:pt>
          <cx:pt idx="922">USA</cx:pt>
          <cx:pt idx="923">USA</cx:pt>
          <cx:pt idx="924">USA</cx:pt>
          <cx:pt idx="925">USA</cx:pt>
          <cx:pt idx="926">USA</cx:pt>
          <cx:pt idx="927">USA</cx:pt>
          <cx:pt idx="928">USA</cx:pt>
          <cx:pt idx="929">USA</cx:pt>
          <cx:pt idx="930">USA</cx:pt>
          <cx:pt idx="931">USA</cx:pt>
          <cx:pt idx="932">USA</cx:pt>
          <cx:pt idx="933">USA</cx:pt>
          <cx:pt idx="934">USA</cx:pt>
          <cx:pt idx="935">USA</cx:pt>
          <cx:pt idx="936">USA</cx:pt>
          <cx:pt idx="937">USA</cx:pt>
          <cx:pt idx="938">USA</cx:pt>
          <cx:pt idx="939">USA</cx:pt>
          <cx:pt idx="940">USA</cx:pt>
          <cx:pt idx="941">USA</cx:pt>
          <cx:pt idx="942">USA</cx:pt>
          <cx:pt idx="943">USA</cx:pt>
          <cx:pt idx="944">USA</cx:pt>
          <cx:pt idx="945">USA</cx:pt>
          <cx:pt idx="946">USA</cx:pt>
          <cx:pt idx="947">USA</cx:pt>
          <cx:pt idx="948">USA</cx:pt>
          <cx:pt idx="949">USA</cx:pt>
          <cx:pt idx="950">USA</cx:pt>
          <cx:pt idx="951">USA</cx:pt>
          <cx:pt idx="952">USA</cx:pt>
          <cx:pt idx="953">USA</cx:pt>
          <cx:pt idx="954">USA</cx:pt>
          <cx:pt idx="955">USA</cx:pt>
          <cx:pt idx="956">USA</cx:pt>
          <cx:pt idx="957">USA</cx:pt>
          <cx:pt idx="958">USA</cx:pt>
          <cx:pt idx="959">USA</cx:pt>
          <cx:pt idx="960">USA</cx:pt>
          <cx:pt idx="961">USA</cx:pt>
          <cx:pt idx="962">USA</cx:pt>
          <cx:pt idx="963">USA</cx:pt>
          <cx:pt idx="964">USA</cx:pt>
          <cx:pt idx="965">USA</cx:pt>
          <cx:pt idx="966">USA</cx:pt>
          <cx:pt idx="967">USA</cx:pt>
          <cx:pt idx="968">USA</cx:pt>
          <cx:pt idx="969">USA</cx:pt>
          <cx:pt idx="970">USA</cx:pt>
          <cx:pt idx="971">USA</cx:pt>
          <cx:pt idx="972">USA</cx:pt>
          <cx:pt idx="973">USA</cx:pt>
          <cx:pt idx="974">USA</cx:pt>
          <cx:pt idx="975">USA</cx:pt>
          <cx:pt idx="976">USA</cx:pt>
          <cx:pt idx="977">USA</cx:pt>
          <cx:pt idx="978">USA</cx:pt>
          <cx:pt idx="979">USA</cx:pt>
          <cx:pt idx="980">USA</cx:pt>
          <cx:pt idx="981">USA</cx:pt>
          <cx:pt idx="982">USA</cx:pt>
          <cx:pt idx="983">USA</cx:pt>
          <cx:pt idx="984">USA</cx:pt>
          <cx:pt idx="985">USA</cx:pt>
          <cx:pt idx="986">USA</cx:pt>
          <cx:pt idx="987">USA</cx:pt>
          <cx:pt idx="988">USA</cx:pt>
          <cx:pt idx="989">USA</cx:pt>
          <cx:pt idx="990">USA</cx:pt>
          <cx:pt idx="991">USA</cx:pt>
          <cx:pt idx="992">USA</cx:pt>
          <cx:pt idx="993">USA</cx:pt>
          <cx:pt idx="994">USA</cx:pt>
          <cx:pt idx="995">USA</cx:pt>
          <cx:pt idx="996">USA</cx:pt>
          <cx:pt idx="997">USA</cx:pt>
          <cx:pt idx="998">USA</cx:pt>
          <cx:pt idx="999">USA</cx:pt>
          <cx:pt idx="1000">USA</cx:pt>
          <cx:pt idx="1001">USA</cx:pt>
          <cx:pt idx="1002">USA</cx:pt>
          <cx:pt idx="1003">USA</cx:pt>
          <cx:pt idx="1004">USA</cx:pt>
          <cx:pt idx="1005">USA</cx:pt>
          <cx:pt idx="1006">USA</cx:pt>
          <cx:pt idx="1007">USA</cx:pt>
          <cx:pt idx="1008">USA</cx:pt>
          <cx:pt idx="1009">USA</cx:pt>
          <cx:pt idx="1010">USA</cx:pt>
          <cx:pt idx="1011">USA</cx:pt>
          <cx:pt idx="1012">USA</cx:pt>
          <cx:pt idx="1013">USA</cx:pt>
          <cx:pt idx="1014">USA</cx:pt>
          <cx:pt idx="1015">USA</cx:pt>
          <cx:pt idx="1016">USA</cx:pt>
          <cx:pt idx="1017">USA</cx:pt>
          <cx:pt idx="1018">USA</cx:pt>
          <cx:pt idx="1019">USA</cx:pt>
          <cx:pt idx="1020">USA</cx:pt>
          <cx:pt idx="1021">USA</cx:pt>
          <cx:pt idx="1022">USA</cx:pt>
          <cx:pt idx="1023">USA</cx:pt>
          <cx:pt idx="1024">USA</cx:pt>
          <cx:pt idx="1025">USA</cx:pt>
          <cx:pt idx="1026">USA</cx:pt>
          <cx:pt idx="1027">USA</cx:pt>
          <cx:pt idx="1028">USA</cx:pt>
          <cx:pt idx="1029">USA</cx:pt>
          <cx:pt idx="1030">USA</cx:pt>
          <cx:pt idx="1031">USA</cx:pt>
          <cx:pt idx="1032">USA</cx:pt>
          <cx:pt idx="1033">USA</cx:pt>
          <cx:pt idx="1034">USA</cx:pt>
          <cx:pt idx="1035">USA</cx:pt>
          <cx:pt idx="1036">USA</cx:pt>
          <cx:pt idx="1037">USA</cx:pt>
          <cx:pt idx="1038">USA</cx:pt>
          <cx:pt idx="1039">USA</cx:pt>
          <cx:pt idx="1040">USA</cx:pt>
          <cx:pt idx="1041">USA</cx:pt>
          <cx:pt idx="1042">USA</cx:pt>
          <cx:pt idx="1043">USA</cx:pt>
          <cx:pt idx="1044">USA</cx:pt>
          <cx:pt idx="1045">USA</cx:pt>
          <cx:pt idx="1046">USA</cx:pt>
          <cx:pt idx="1047">USA</cx:pt>
          <cx:pt idx="1048">USA</cx:pt>
          <cx:pt idx="1049">USA</cx:pt>
          <cx:pt idx="1050">USA</cx:pt>
          <cx:pt idx="1051">USA</cx:pt>
          <cx:pt idx="1052">USA</cx:pt>
          <cx:pt idx="1053">USA</cx:pt>
          <cx:pt idx="1054">USA</cx:pt>
          <cx:pt idx="1055">USA</cx:pt>
          <cx:pt idx="1056">USA</cx:pt>
          <cx:pt idx="1057">USA</cx:pt>
          <cx:pt idx="1058">USA</cx:pt>
          <cx:pt idx="1059">USA</cx:pt>
          <cx:pt idx="1060">USA</cx:pt>
          <cx:pt idx="1061">USA</cx:pt>
          <cx:pt idx="1062">USA</cx:pt>
          <cx:pt idx="1063">USA</cx:pt>
          <cx:pt idx="1064">USA</cx:pt>
          <cx:pt idx="1065">USA</cx:pt>
          <cx:pt idx="1066">USA</cx:pt>
          <cx:pt idx="1067">USA</cx:pt>
          <cx:pt idx="1068">USA</cx:pt>
          <cx:pt idx="1069">USA</cx:pt>
          <cx:pt idx="1070">USA</cx:pt>
          <cx:pt idx="1071">USA</cx:pt>
          <cx:pt idx="1072">USA</cx:pt>
          <cx:pt idx="1073">USA</cx:pt>
          <cx:pt idx="1074">USA</cx:pt>
          <cx:pt idx="1075">USA</cx:pt>
          <cx:pt idx="1076">USA</cx:pt>
          <cx:pt idx="1077">USA</cx:pt>
          <cx:pt idx="1078">USA</cx:pt>
          <cx:pt idx="1079">USA</cx:pt>
          <cx:pt idx="1080">USA</cx:pt>
          <cx:pt idx="1081">USA</cx:pt>
          <cx:pt idx="1082">USA</cx:pt>
          <cx:pt idx="1083">USA</cx:pt>
          <cx:pt idx="1084">USA</cx:pt>
          <cx:pt idx="1085">USA</cx:pt>
          <cx:pt idx="1086">USA</cx:pt>
          <cx:pt idx="1087">USA</cx:pt>
          <cx:pt idx="1088">USA</cx:pt>
          <cx:pt idx="1089">USA</cx:pt>
          <cx:pt idx="1090">USA</cx:pt>
          <cx:pt idx="1091">USA</cx:pt>
          <cx:pt idx="1092">USA</cx:pt>
          <cx:pt idx="1093">USA</cx:pt>
          <cx:pt idx="1094">USA</cx:pt>
          <cx:pt idx="1095">USA</cx:pt>
          <cx:pt idx="1096">USA</cx:pt>
          <cx:pt idx="1097">USA</cx:pt>
          <cx:pt idx="1098">USA</cx:pt>
          <cx:pt idx="1099">USA</cx:pt>
          <cx:pt idx="1100">USA</cx:pt>
          <cx:pt idx="1101">USA</cx:pt>
          <cx:pt idx="1102">USA</cx:pt>
          <cx:pt idx="1103">USA</cx:pt>
          <cx:pt idx="1104">USA</cx:pt>
          <cx:pt idx="1105">USA</cx:pt>
          <cx:pt idx="1106">USA</cx:pt>
          <cx:pt idx="1107">USA</cx:pt>
          <cx:pt idx="1108">USA</cx:pt>
          <cx:pt idx="1109">USA</cx:pt>
          <cx:pt idx="1110">USA</cx:pt>
          <cx:pt idx="1111">USA</cx:pt>
          <cx:pt idx="1112">USA</cx:pt>
          <cx:pt idx="1113">USA</cx:pt>
          <cx:pt idx="1114">USA</cx:pt>
          <cx:pt idx="1115">USA</cx:pt>
          <cx:pt idx="1116">USA</cx:pt>
          <cx:pt idx="1117">USA</cx:pt>
          <cx:pt idx="1118">USA</cx:pt>
          <cx:pt idx="1119">USA</cx:pt>
          <cx:pt idx="1120">USA</cx:pt>
          <cx:pt idx="1121">USA</cx:pt>
          <cx:pt idx="1122">USA</cx:pt>
          <cx:pt idx="1123">USA</cx:pt>
          <cx:pt idx="1124">USA</cx:pt>
          <cx:pt idx="1125">USA</cx:pt>
          <cx:pt idx="1126">USA</cx:pt>
          <cx:pt idx="1127">USA</cx:pt>
          <cx:pt idx="1128">USA</cx:pt>
          <cx:pt idx="1129">USA</cx:pt>
          <cx:pt idx="1130">USA</cx:pt>
          <cx:pt idx="1131">USA</cx:pt>
          <cx:pt idx="1132">USA</cx:pt>
          <cx:pt idx="1133">USA</cx:pt>
          <cx:pt idx="1134">USA</cx:pt>
          <cx:pt idx="1135">USA</cx:pt>
          <cx:pt idx="1136">USA</cx:pt>
          <cx:pt idx="1137">USA</cx:pt>
          <cx:pt idx="1138">USA</cx:pt>
          <cx:pt idx="1139">USA</cx:pt>
          <cx:pt idx="1140">USA</cx:pt>
          <cx:pt idx="1141">USA</cx:pt>
          <cx:pt idx="1142">USA</cx:pt>
          <cx:pt idx="1143">USA</cx:pt>
          <cx:pt idx="1144">USA</cx:pt>
          <cx:pt idx="1145">USA</cx:pt>
          <cx:pt idx="1146">USA</cx:pt>
          <cx:pt idx="1147">USA</cx:pt>
          <cx:pt idx="1148">USA</cx:pt>
          <cx:pt idx="1149">USA</cx:pt>
          <cx:pt idx="1150">USA</cx:pt>
          <cx:pt idx="1151">USA</cx:pt>
          <cx:pt idx="1152">USA</cx:pt>
          <cx:pt idx="1153">USA</cx:pt>
          <cx:pt idx="1154">USA</cx:pt>
          <cx:pt idx="1155">USA</cx:pt>
          <cx:pt idx="1156">USA</cx:pt>
          <cx:pt idx="1157">USA</cx:pt>
          <cx:pt idx="1158">USA</cx:pt>
          <cx:pt idx="1159">USA</cx:pt>
          <cx:pt idx="1160">USA</cx:pt>
          <cx:pt idx="1161">USA</cx:pt>
          <cx:pt idx="1162">USA</cx:pt>
          <cx:pt idx="1163">USA</cx:pt>
          <cx:pt idx="1164">USA</cx:pt>
          <cx:pt idx="1165">USA</cx:pt>
          <cx:pt idx="1166">USA</cx:pt>
          <cx:pt idx="1167">USA</cx:pt>
          <cx:pt idx="1168">USA</cx:pt>
          <cx:pt idx="1169">USA</cx:pt>
          <cx:pt idx="1170">USA</cx:pt>
          <cx:pt idx="1171">USA</cx:pt>
          <cx:pt idx="1172">USA</cx:pt>
          <cx:pt idx="1173">USA</cx:pt>
          <cx:pt idx="1174">USA</cx:pt>
          <cx:pt idx="1175">USA</cx:pt>
          <cx:pt idx="1176">USA</cx:pt>
          <cx:pt idx="1177">USA</cx:pt>
          <cx:pt idx="1178">USA</cx:pt>
          <cx:pt idx="1179">USA</cx:pt>
          <cx:pt idx="1180">USA</cx:pt>
          <cx:pt idx="1181">USA</cx:pt>
          <cx:pt idx="1182">USA</cx:pt>
          <cx:pt idx="1183">USA</cx:pt>
          <cx:pt idx="1184">USA</cx:pt>
          <cx:pt idx="1185">USA</cx:pt>
          <cx:pt idx="1186">USA</cx:pt>
          <cx:pt idx="1187">USA</cx:pt>
          <cx:pt idx="1188">USA</cx:pt>
          <cx:pt idx="1189">USA</cx:pt>
          <cx:pt idx="1190">USA</cx:pt>
          <cx:pt idx="1191">USA</cx:pt>
          <cx:pt idx="1192">USA</cx:pt>
          <cx:pt idx="1193">USA</cx:pt>
          <cx:pt idx="1194">USA</cx:pt>
          <cx:pt idx="1195">USA</cx:pt>
          <cx:pt idx="1196">USA</cx:pt>
          <cx:pt idx="1197">USA</cx:pt>
          <cx:pt idx="1198">USA</cx:pt>
          <cx:pt idx="1199">USA</cx:pt>
          <cx:pt idx="1200">USA</cx:pt>
          <cx:pt idx="1201">USA</cx:pt>
          <cx:pt idx="1202">USA</cx:pt>
          <cx:pt idx="1203">USA</cx:pt>
          <cx:pt idx="1204">USA</cx:pt>
          <cx:pt idx="1205">USA</cx:pt>
          <cx:pt idx="1206">USA</cx:pt>
          <cx:pt idx="1207">USA</cx:pt>
          <cx:pt idx="1208">USA</cx:pt>
          <cx:pt idx="1209">USA</cx:pt>
          <cx:pt idx="1210">USA</cx:pt>
          <cx:pt idx="1211">USA</cx:pt>
          <cx:pt idx="1212">USA</cx:pt>
          <cx:pt idx="1213">USA</cx:pt>
          <cx:pt idx="1214">USA</cx:pt>
          <cx:pt idx="1215">USA</cx:pt>
          <cx:pt idx="1216">USA</cx:pt>
          <cx:pt idx="1217">USA</cx:pt>
          <cx:pt idx="1218">USA</cx:pt>
          <cx:pt idx="1219">USA</cx:pt>
          <cx:pt idx="1220">USA</cx:pt>
          <cx:pt idx="1221">USA</cx:pt>
          <cx:pt idx="1222">USA</cx:pt>
          <cx:pt idx="1223">USA</cx:pt>
          <cx:pt idx="1224">USA</cx:pt>
          <cx:pt idx="1225">USA</cx:pt>
          <cx:pt idx="1226">USA</cx:pt>
          <cx:pt idx="1227">USA</cx:pt>
          <cx:pt idx="1228">USA</cx:pt>
          <cx:pt idx="1229">USA</cx:pt>
          <cx:pt idx="1230">USA</cx:pt>
          <cx:pt idx="1231">USA</cx:pt>
          <cx:pt idx="1232">USA</cx:pt>
          <cx:pt idx="1233">USA</cx:pt>
          <cx:pt idx="1234">USA</cx:pt>
          <cx:pt idx="1235">USA</cx:pt>
          <cx:pt idx="1236">USA</cx:pt>
          <cx:pt idx="1237">USA</cx:pt>
          <cx:pt idx="1238">USA</cx:pt>
          <cx:pt idx="1239">USA</cx:pt>
          <cx:pt idx="1240">USA</cx:pt>
          <cx:pt idx="1241">USA</cx:pt>
          <cx:pt idx="1242">USA</cx:pt>
          <cx:pt idx="1243">USA</cx:pt>
          <cx:pt idx="1244">USA</cx:pt>
          <cx:pt idx="1245">USA</cx:pt>
          <cx:pt idx="1246">USA</cx:pt>
          <cx:pt idx="1247">USA</cx:pt>
          <cx:pt idx="1248">USA</cx:pt>
          <cx:pt idx="1249">USA</cx:pt>
          <cx:pt idx="1250">USA</cx:pt>
          <cx:pt idx="1251">USA</cx:pt>
          <cx:pt idx="1252">USA</cx:pt>
          <cx:pt idx="1253">USA</cx:pt>
          <cx:pt idx="1254">USA</cx:pt>
          <cx:pt idx="1255">USA</cx:pt>
          <cx:pt idx="1256">USA</cx:pt>
          <cx:pt idx="1257">USA</cx:pt>
          <cx:pt idx="1258">USA</cx:pt>
          <cx:pt idx="1259">USA</cx:pt>
          <cx:pt idx="1260">USA</cx:pt>
          <cx:pt idx="1261">USA</cx:pt>
          <cx:pt idx="1262">USA</cx:pt>
          <cx:pt idx="1263">USA</cx:pt>
          <cx:pt idx="1264">USA</cx:pt>
          <cx:pt idx="1265">USA</cx:pt>
          <cx:pt idx="1266">USA</cx:pt>
          <cx:pt idx="1267">USA</cx:pt>
          <cx:pt idx="1268">USA</cx:pt>
          <cx:pt idx="1269">USA</cx:pt>
          <cx:pt idx="1270">USA</cx:pt>
          <cx:pt idx="1271">USA</cx:pt>
          <cx:pt idx="1272">USA</cx:pt>
          <cx:pt idx="1273">USA</cx:pt>
          <cx:pt idx="1274">USA</cx:pt>
          <cx:pt idx="1275">USA</cx:pt>
          <cx:pt idx="1276">USA</cx:pt>
          <cx:pt idx="1277">USA</cx:pt>
          <cx:pt idx="1278">USA</cx:pt>
          <cx:pt idx="1279">USA</cx:pt>
          <cx:pt idx="1280">USA</cx:pt>
          <cx:pt idx="1281">USA</cx:pt>
          <cx:pt idx="1282">USA</cx:pt>
          <cx:pt idx="1283">USA</cx:pt>
          <cx:pt idx="1284">USA</cx:pt>
          <cx:pt idx="1285">USA</cx:pt>
          <cx:pt idx="1286">USA</cx:pt>
          <cx:pt idx="1287">USA</cx:pt>
          <cx:pt idx="1288">USA</cx:pt>
          <cx:pt idx="1289">USA</cx:pt>
          <cx:pt idx="1290">USA</cx:pt>
          <cx:pt idx="1291">USA</cx:pt>
          <cx:pt idx="1292">USA</cx:pt>
          <cx:pt idx="1293">USA</cx:pt>
          <cx:pt idx="1294">USA</cx:pt>
          <cx:pt idx="1295">USA</cx:pt>
          <cx:pt idx="1296">USA</cx:pt>
          <cx:pt idx="1297">USA</cx:pt>
          <cx:pt idx="1298">USA</cx:pt>
          <cx:pt idx="1299">USA</cx:pt>
          <cx:pt idx="1300">USA</cx:pt>
          <cx:pt idx="1301">USA</cx:pt>
          <cx:pt idx="1302">USA</cx:pt>
          <cx:pt idx="1303">USA</cx:pt>
          <cx:pt idx="1304">USA</cx:pt>
          <cx:pt idx="1305">USA</cx:pt>
          <cx:pt idx="1306">USA</cx:pt>
          <cx:pt idx="1307">USA</cx:pt>
          <cx:pt idx="1308">USA</cx:pt>
          <cx:pt idx="1309">USA</cx:pt>
          <cx:pt idx="1310">USA</cx:pt>
          <cx:pt idx="1311">USA</cx:pt>
          <cx:pt idx="1312">USA</cx:pt>
          <cx:pt idx="1313">USA</cx:pt>
          <cx:pt idx="1314">USA</cx:pt>
          <cx:pt idx="1315">USA</cx:pt>
          <cx:pt idx="1316">USA</cx:pt>
          <cx:pt idx="1317">USA</cx:pt>
          <cx:pt idx="1318">USA</cx:pt>
          <cx:pt idx="1319">USA</cx:pt>
          <cx:pt idx="1320">USA</cx:pt>
          <cx:pt idx="1321">USA</cx:pt>
          <cx:pt idx="1322">USA</cx:pt>
          <cx:pt idx="1323">USA</cx:pt>
          <cx:pt idx="1324">USA</cx:pt>
          <cx:pt idx="1325">USA</cx:pt>
          <cx:pt idx="1326">USA</cx:pt>
          <cx:pt idx="1327">USA</cx:pt>
          <cx:pt idx="1328">USA</cx:pt>
          <cx:pt idx="1329">USA</cx:pt>
          <cx:pt idx="1330">USA</cx:pt>
          <cx:pt idx="1331">USA</cx:pt>
          <cx:pt idx="1332">USA</cx:pt>
          <cx:pt idx="1333">USA</cx:pt>
          <cx:pt idx="1334">USA</cx:pt>
          <cx:pt idx="1335">USA</cx:pt>
          <cx:pt idx="1336">USA</cx:pt>
          <cx:pt idx="1337">USA</cx:pt>
          <cx:pt idx="1338">USA</cx:pt>
          <cx:pt idx="1339">USA</cx:pt>
          <cx:pt idx="1340">USA</cx:pt>
          <cx:pt idx="1341">USA</cx:pt>
          <cx:pt idx="1342">USA</cx:pt>
          <cx:pt idx="1343">USA</cx:pt>
          <cx:pt idx="1344">USA</cx:pt>
          <cx:pt idx="1345">USA</cx:pt>
          <cx:pt idx="1346">USA</cx:pt>
          <cx:pt idx="1347">USA</cx:pt>
          <cx:pt idx="1348">USA</cx:pt>
          <cx:pt idx="1349">USA</cx:pt>
          <cx:pt idx="1350">USA</cx:pt>
          <cx:pt idx="1351">USA</cx:pt>
          <cx:pt idx="1352">USA</cx:pt>
          <cx:pt idx="1353">USA</cx:pt>
          <cx:pt idx="1354">USA</cx:pt>
          <cx:pt idx="1355">USA</cx:pt>
          <cx:pt idx="1356">USA</cx:pt>
          <cx:pt idx="1357">USA</cx:pt>
          <cx:pt idx="1358">USA</cx:pt>
          <cx:pt idx="1359">USA</cx:pt>
          <cx:pt idx="1360">USA</cx:pt>
          <cx:pt idx="1361">USA</cx:pt>
          <cx:pt idx="1362">USA</cx:pt>
          <cx:pt idx="1363">USA</cx:pt>
          <cx:pt idx="1364">USA</cx:pt>
          <cx:pt idx="1365">USA</cx:pt>
          <cx:pt idx="1366">USA</cx:pt>
          <cx:pt idx="1367">USA</cx:pt>
          <cx:pt idx="1368">USA</cx:pt>
          <cx:pt idx="1369">USA</cx:pt>
          <cx:pt idx="1370">USA</cx:pt>
          <cx:pt idx="1371">USA</cx:pt>
          <cx:pt idx="1372">USA</cx:pt>
          <cx:pt idx="1373">USA</cx:pt>
          <cx:pt idx="1374">USA</cx:pt>
          <cx:pt idx="1375">USA</cx:pt>
          <cx:pt idx="1376">USA</cx:pt>
          <cx:pt idx="1377">USA</cx:pt>
          <cx:pt idx="1378">USA</cx:pt>
          <cx:pt idx="1379">USA</cx:pt>
          <cx:pt idx="1380">USA</cx:pt>
          <cx:pt idx="1381">USA</cx:pt>
          <cx:pt idx="1382">USA</cx:pt>
          <cx:pt idx="1383">USA</cx:pt>
          <cx:pt idx="1384">USA</cx:pt>
          <cx:pt idx="1385">USA</cx:pt>
          <cx:pt idx="1386">USA</cx:pt>
          <cx:pt idx="1387">USA</cx:pt>
          <cx:pt idx="1388">USA</cx:pt>
          <cx:pt idx="1389">USA</cx:pt>
          <cx:pt idx="1390">USA</cx:pt>
          <cx:pt idx="1391">USA</cx:pt>
          <cx:pt idx="1392">USA</cx:pt>
          <cx:pt idx="1393">USA</cx:pt>
          <cx:pt idx="1394">USA</cx:pt>
          <cx:pt idx="1395">USA</cx:pt>
          <cx:pt idx="1396">USA</cx:pt>
          <cx:pt idx="1397">USA</cx:pt>
          <cx:pt idx="1398">USA</cx:pt>
          <cx:pt idx="1399">USA</cx:pt>
          <cx:pt idx="1400">USA</cx:pt>
          <cx:pt idx="1401">USA</cx:pt>
          <cx:pt idx="1402">USA</cx:pt>
          <cx:pt idx="1403">USA</cx:pt>
          <cx:pt idx="1404">USA</cx:pt>
          <cx:pt idx="1405">USA</cx:pt>
          <cx:pt idx="1406">USA</cx:pt>
          <cx:pt idx="1407">USA</cx:pt>
          <cx:pt idx="1408">USA</cx:pt>
          <cx:pt idx="1409">USA</cx:pt>
          <cx:pt idx="1410">USA</cx:pt>
          <cx:pt idx="1411">USA</cx:pt>
          <cx:pt idx="1412">USA</cx:pt>
          <cx:pt idx="1413">USA</cx:pt>
          <cx:pt idx="1414">USA</cx:pt>
          <cx:pt idx="1415">USA</cx:pt>
          <cx:pt idx="1416">USA</cx:pt>
          <cx:pt idx="1417">USA</cx:pt>
          <cx:pt idx="1418">USA</cx:pt>
          <cx:pt idx="1419">USA</cx:pt>
          <cx:pt idx="1420">USA</cx:pt>
          <cx:pt idx="1421">USA</cx:pt>
          <cx:pt idx="1422">USA</cx:pt>
          <cx:pt idx="1423">USA</cx:pt>
          <cx:pt idx="1424">USA</cx:pt>
          <cx:pt idx="1425">USA</cx:pt>
          <cx:pt idx="1426">USA</cx:pt>
          <cx:pt idx="1427">USA</cx:pt>
          <cx:pt idx="1428">USA</cx:pt>
          <cx:pt idx="1429">USA</cx:pt>
          <cx:pt idx="1430">USA</cx:pt>
          <cx:pt idx="1431">USA</cx:pt>
          <cx:pt idx="1432">USA</cx:pt>
          <cx:pt idx="1433">USA</cx:pt>
          <cx:pt idx="1434">USA</cx:pt>
          <cx:pt idx="1435">USA</cx:pt>
          <cx:pt idx="1436">USA</cx:pt>
          <cx:pt idx="1437">USA</cx:pt>
          <cx:pt idx="1438">USA</cx:pt>
          <cx:pt idx="1439">USA</cx:pt>
          <cx:pt idx="1440">USA</cx:pt>
          <cx:pt idx="1441">USA</cx:pt>
          <cx:pt idx="1442">USA</cx:pt>
          <cx:pt idx="1443">USA</cx:pt>
          <cx:pt idx="1444">USA</cx:pt>
          <cx:pt idx="1445">USA</cx:pt>
          <cx:pt idx="1446">USA</cx:pt>
          <cx:pt idx="1447">USA</cx:pt>
          <cx:pt idx="1448">USA</cx:pt>
          <cx:pt idx="1449">USA</cx:pt>
          <cx:pt idx="1450">USA</cx:pt>
          <cx:pt idx="1451">USA</cx:pt>
          <cx:pt idx="1452">USA</cx:pt>
          <cx:pt idx="1453">USA</cx:pt>
          <cx:pt idx="1454">USA</cx:pt>
          <cx:pt idx="1455">USA</cx:pt>
          <cx:pt idx="1456">USA</cx:pt>
          <cx:pt idx="1457">USA</cx:pt>
          <cx:pt idx="1458">USA</cx:pt>
          <cx:pt idx="1459">USA</cx:pt>
          <cx:pt idx="1460">USA</cx:pt>
          <cx:pt idx="1461">USA</cx:pt>
          <cx:pt idx="1462">USA</cx:pt>
          <cx:pt idx="1463">USA</cx:pt>
          <cx:pt idx="1464">USA</cx:pt>
          <cx:pt idx="1465">USA</cx:pt>
          <cx:pt idx="1466">USA</cx:pt>
          <cx:pt idx="1467">USA</cx:pt>
          <cx:pt idx="1468">USA</cx:pt>
          <cx:pt idx="1469">USA</cx:pt>
          <cx:pt idx="1470">USA</cx:pt>
          <cx:pt idx="1471">USA</cx:pt>
          <cx:pt idx="1472">USA</cx:pt>
          <cx:pt idx="1473">USA</cx:pt>
          <cx:pt idx="1474">USA</cx:pt>
          <cx:pt idx="1475">USA</cx:pt>
          <cx:pt idx="1476">USA</cx:pt>
          <cx:pt idx="1477">USA</cx:pt>
          <cx:pt idx="1478">USA</cx:pt>
          <cx:pt idx="1479">USA</cx:pt>
          <cx:pt idx="1480">USA</cx:pt>
          <cx:pt idx="1481">USA</cx:pt>
          <cx:pt idx="1482">USA</cx:pt>
          <cx:pt idx="1483">USA</cx:pt>
          <cx:pt idx="1484">USA</cx:pt>
          <cx:pt idx="1485">USA</cx:pt>
          <cx:pt idx="1486">USA</cx:pt>
          <cx:pt idx="1487">USA</cx:pt>
          <cx:pt idx="1488">USA</cx:pt>
          <cx:pt idx="1489">USA</cx:pt>
          <cx:pt idx="1490">USA</cx:pt>
          <cx:pt idx="1491">USA</cx:pt>
          <cx:pt idx="1492">USA</cx:pt>
          <cx:pt idx="1493">USA</cx:pt>
          <cx:pt idx="1494">USA</cx:pt>
          <cx:pt idx="1495">USA</cx:pt>
          <cx:pt idx="1496">USA</cx:pt>
          <cx:pt idx="1497">USA</cx:pt>
          <cx:pt idx="1498">USA</cx:pt>
          <cx:pt idx="1499">USA</cx:pt>
          <cx:pt idx="1500">USA</cx:pt>
          <cx:pt idx="1501">USA</cx:pt>
          <cx:pt idx="1502">USA</cx:pt>
          <cx:pt idx="1503">USA</cx:pt>
          <cx:pt idx="1504">USA</cx:pt>
          <cx:pt idx="1505">USA</cx:pt>
          <cx:pt idx="1506">USA</cx:pt>
          <cx:pt idx="1507">USA</cx:pt>
          <cx:pt idx="1508">USA</cx:pt>
          <cx:pt idx="1509">USA</cx:pt>
          <cx:pt idx="1510">USA</cx:pt>
          <cx:pt idx="1511">USA</cx:pt>
          <cx:pt idx="1512">USA</cx:pt>
          <cx:pt idx="1513">USA</cx:pt>
          <cx:pt idx="1514">USA</cx:pt>
          <cx:pt idx="1515">USA</cx:pt>
          <cx:pt idx="1516">USA</cx:pt>
          <cx:pt idx="1517">USA</cx:pt>
          <cx:pt idx="1518">USA</cx:pt>
          <cx:pt idx="1519">USA</cx:pt>
          <cx:pt idx="1520">USA</cx:pt>
          <cx:pt idx="1521">USA</cx:pt>
          <cx:pt idx="1522">USA</cx:pt>
          <cx:pt idx="1523">USA</cx:pt>
          <cx:pt idx="1524">USA</cx:pt>
          <cx:pt idx="1525">USA</cx:pt>
          <cx:pt idx="1526">USA</cx:pt>
          <cx:pt idx="1527">USA</cx:pt>
          <cx:pt idx="1528">USA</cx:pt>
          <cx:pt idx="1529">USA</cx:pt>
          <cx:pt idx="1530">USA</cx:pt>
          <cx:pt idx="1531">USA</cx:pt>
          <cx:pt idx="1532">USA</cx:pt>
          <cx:pt idx="1533">USA</cx:pt>
          <cx:pt idx="1534">USA</cx:pt>
          <cx:pt idx="1535">USA</cx:pt>
          <cx:pt idx="1536">USA</cx:pt>
          <cx:pt idx="1537">USA</cx:pt>
          <cx:pt idx="1538">USA</cx:pt>
          <cx:pt idx="1539">USA</cx:pt>
          <cx:pt idx="1540">USA</cx:pt>
          <cx:pt idx="1541">USA</cx:pt>
          <cx:pt idx="1542">USA</cx:pt>
          <cx:pt idx="1543">USA</cx:pt>
          <cx:pt idx="1544">USA</cx:pt>
          <cx:pt idx="1545">USA</cx:pt>
          <cx:pt idx="1546">USA</cx:pt>
          <cx:pt idx="1547">USA</cx:pt>
          <cx:pt idx="1548">USA</cx:pt>
          <cx:pt idx="1549">USA</cx:pt>
          <cx:pt idx="1550">USA</cx:pt>
          <cx:pt idx="1551">USA</cx:pt>
          <cx:pt idx="1552">USA</cx:pt>
          <cx:pt idx="1553">USA</cx:pt>
          <cx:pt idx="1554">USA</cx:pt>
          <cx:pt idx="1555">USA</cx:pt>
          <cx:pt idx="1556">USA</cx:pt>
          <cx:pt idx="1557">USA</cx:pt>
          <cx:pt idx="1558">USA</cx:pt>
          <cx:pt idx="1559">USA</cx:pt>
          <cx:pt idx="1560">USA</cx:pt>
          <cx:pt idx="1561">USA</cx:pt>
          <cx:pt idx="1562">USA</cx:pt>
          <cx:pt idx="1563">USA</cx:pt>
          <cx:pt idx="1564">USA</cx:pt>
          <cx:pt idx="1565">USA</cx:pt>
          <cx:pt idx="1566">USA</cx:pt>
          <cx:pt idx="1567">USA</cx:pt>
          <cx:pt idx="1568">USA</cx:pt>
          <cx:pt idx="1569">USA</cx:pt>
          <cx:pt idx="1570">USA</cx:pt>
          <cx:pt idx="1571">USA</cx:pt>
          <cx:pt idx="1572">USA</cx:pt>
          <cx:pt idx="1573">USA</cx:pt>
          <cx:pt idx="1574">USA</cx:pt>
          <cx:pt idx="1575">USA</cx:pt>
          <cx:pt idx="1576">USA</cx:pt>
          <cx:pt idx="1577">USA</cx:pt>
          <cx:pt idx="1578">USA</cx:pt>
          <cx:pt idx="1579">USA</cx:pt>
          <cx:pt idx="1580">USA</cx:pt>
          <cx:pt idx="1581">USA</cx:pt>
          <cx:pt idx="1582">USA</cx:pt>
          <cx:pt idx="1583">USA</cx:pt>
          <cx:pt idx="1584">USA</cx:pt>
          <cx:pt idx="1585">USA</cx:pt>
          <cx:pt idx="1586">USA</cx:pt>
          <cx:pt idx="1587">USA</cx:pt>
          <cx:pt idx="1588">USA</cx:pt>
          <cx:pt idx="1589">USA</cx:pt>
          <cx:pt idx="1590">USA</cx:pt>
          <cx:pt idx="1591">USA</cx:pt>
          <cx:pt idx="1592">USA</cx:pt>
          <cx:pt idx="1593">USA</cx:pt>
          <cx:pt idx="1594">USA</cx:pt>
          <cx:pt idx="1595">USA</cx:pt>
          <cx:pt idx="1596">USA</cx:pt>
          <cx:pt idx="1597">USA</cx:pt>
          <cx:pt idx="1598">USA</cx:pt>
          <cx:pt idx="1599">USA</cx:pt>
          <cx:pt idx="1600">USA</cx:pt>
          <cx:pt idx="1601">USA</cx:pt>
          <cx:pt idx="1602">USA</cx:pt>
          <cx:pt idx="1603">USA</cx:pt>
          <cx:pt idx="1604">USA</cx:pt>
          <cx:pt idx="1605">USA</cx:pt>
          <cx:pt idx="1606">USA</cx:pt>
          <cx:pt idx="1607">USA</cx:pt>
          <cx:pt idx="1608">USA</cx:pt>
          <cx:pt idx="1609">USA</cx:pt>
          <cx:pt idx="1610">USA</cx:pt>
          <cx:pt idx="1611">USA</cx:pt>
          <cx:pt idx="1612">USA</cx:pt>
          <cx:pt idx="1613">USA</cx:pt>
          <cx:pt idx="1614">USA</cx:pt>
          <cx:pt idx="1615">USA</cx:pt>
          <cx:pt idx="1616">USA</cx:pt>
          <cx:pt idx="1617">USA</cx:pt>
          <cx:pt idx="1618">USA</cx:pt>
          <cx:pt idx="1619">USA</cx:pt>
          <cx:pt idx="1620">USA</cx:pt>
          <cx:pt idx="1621">USA</cx:pt>
          <cx:pt idx="1622">USA</cx:pt>
          <cx:pt idx="1623">USA</cx:pt>
          <cx:pt idx="1624">USA</cx:pt>
          <cx:pt idx="1625">USA</cx:pt>
          <cx:pt idx="1626">USA</cx:pt>
          <cx:pt idx="1627">USA</cx:pt>
          <cx:pt idx="1628">USA</cx:pt>
          <cx:pt idx="1629">USA</cx:pt>
          <cx:pt idx="1630">USA</cx:pt>
          <cx:pt idx="1631">USA</cx:pt>
          <cx:pt idx="1632">USA</cx:pt>
          <cx:pt idx="1633">USA</cx:pt>
          <cx:pt idx="1634">USA</cx:pt>
          <cx:pt idx="1635">USA</cx:pt>
          <cx:pt idx="1636">USA</cx:pt>
          <cx:pt idx="1637">USA</cx:pt>
          <cx:pt idx="1638">USA</cx:pt>
          <cx:pt idx="1639">USA</cx:pt>
          <cx:pt idx="1640">USA</cx:pt>
          <cx:pt idx="1641">USA</cx:pt>
          <cx:pt idx="1642">USA</cx:pt>
          <cx:pt idx="1643">USA</cx:pt>
          <cx:pt idx="1644">USA</cx:pt>
          <cx:pt idx="1645">USA</cx:pt>
          <cx:pt idx="1646">USA</cx:pt>
          <cx:pt idx="1647">USA</cx:pt>
          <cx:pt idx="1648">USA</cx:pt>
          <cx:pt idx="1649">USA</cx:pt>
          <cx:pt idx="1650">USA</cx:pt>
          <cx:pt idx="1651">USA</cx:pt>
          <cx:pt idx="1652">USA</cx:pt>
          <cx:pt idx="1653">USA</cx:pt>
          <cx:pt idx="1654">USA</cx:pt>
          <cx:pt idx="1655">USA</cx:pt>
          <cx:pt idx="1656">USA</cx:pt>
          <cx:pt idx="1657">USA</cx:pt>
          <cx:pt idx="1658">USA</cx:pt>
          <cx:pt idx="1659">USA</cx:pt>
          <cx:pt idx="1660">USA</cx:pt>
          <cx:pt idx="1661">USA</cx:pt>
          <cx:pt idx="1662">USA</cx:pt>
          <cx:pt idx="1663">USA</cx:pt>
          <cx:pt idx="1664">USA</cx:pt>
          <cx:pt idx="1665">USA</cx:pt>
          <cx:pt idx="1666">USA</cx:pt>
          <cx:pt idx="1667">USA</cx:pt>
          <cx:pt idx="1668">USA</cx:pt>
          <cx:pt idx="1669">USA</cx:pt>
          <cx:pt idx="1670">USA</cx:pt>
          <cx:pt idx="1671">USA</cx:pt>
          <cx:pt idx="1672">USA</cx:pt>
          <cx:pt idx="1673">USA</cx:pt>
          <cx:pt idx="1674">USA</cx:pt>
          <cx:pt idx="1675">USA</cx:pt>
          <cx:pt idx="1676">USA</cx:pt>
          <cx:pt idx="1677">USA</cx:pt>
          <cx:pt idx="1678">USA</cx:pt>
          <cx:pt idx="1679">USA</cx:pt>
          <cx:pt idx="1680">USA</cx:pt>
          <cx:pt idx="1681">USA</cx:pt>
          <cx:pt idx="1682">USA</cx:pt>
          <cx:pt idx="1683">USA</cx:pt>
          <cx:pt idx="1684">USA</cx:pt>
          <cx:pt idx="1685">USA</cx:pt>
          <cx:pt idx="1686">USA</cx:pt>
          <cx:pt idx="1687">USA</cx:pt>
          <cx:pt idx="1688">USA</cx:pt>
          <cx:pt idx="1689">USA</cx:pt>
          <cx:pt idx="1690">USA</cx:pt>
          <cx:pt idx="1691">USA</cx:pt>
          <cx:pt idx="1692">USA</cx:pt>
          <cx:pt idx="1693">USA</cx:pt>
          <cx:pt idx="1694">USA</cx:pt>
          <cx:pt idx="1695">USA</cx:pt>
          <cx:pt idx="1696">USA</cx:pt>
          <cx:pt idx="1697">USA</cx:pt>
          <cx:pt idx="1698">USA</cx:pt>
          <cx:pt idx="1699">USA</cx:pt>
          <cx:pt idx="1700">USA</cx:pt>
          <cx:pt idx="1701">USA</cx:pt>
          <cx:pt idx="1702">USA</cx:pt>
          <cx:pt idx="1703">USA</cx:pt>
          <cx:pt idx="1704">USA</cx:pt>
          <cx:pt idx="1705">USA</cx:pt>
          <cx:pt idx="1706">USA</cx:pt>
          <cx:pt idx="1707">USA</cx:pt>
          <cx:pt idx="1708">USA</cx:pt>
          <cx:pt idx="1709">USA</cx:pt>
          <cx:pt idx="1710">USA</cx:pt>
          <cx:pt idx="1711">USA</cx:pt>
          <cx:pt idx="1712">USA</cx:pt>
          <cx:pt idx="1713">USA</cx:pt>
          <cx:pt idx="1714">USA</cx:pt>
          <cx:pt idx="1715">USA</cx:pt>
          <cx:pt idx="1716">USA</cx:pt>
          <cx:pt idx="1717">USA</cx:pt>
          <cx:pt idx="1718">USA</cx:pt>
          <cx:pt idx="1719">USA</cx:pt>
          <cx:pt idx="1720">USA</cx:pt>
          <cx:pt idx="1721">USA</cx:pt>
          <cx:pt idx="1722">USA</cx:pt>
          <cx:pt idx="1723">USA</cx:pt>
          <cx:pt idx="1724">USA</cx:pt>
          <cx:pt idx="1725">USA</cx:pt>
          <cx:pt idx="1726">USA</cx:pt>
          <cx:pt idx="1727">USA</cx:pt>
          <cx:pt idx="1728">USA</cx:pt>
          <cx:pt idx="1729">USA</cx:pt>
          <cx:pt idx="1730">USA</cx:pt>
          <cx:pt idx="1731">USA</cx:pt>
          <cx:pt idx="1732">USA</cx:pt>
          <cx:pt idx="1733">USA</cx:pt>
          <cx:pt idx="1734">USA</cx:pt>
          <cx:pt idx="1735">USA</cx:pt>
          <cx:pt idx="1736">USA</cx:pt>
          <cx:pt idx="1737">USA</cx:pt>
          <cx:pt idx="1738">USA</cx:pt>
          <cx:pt idx="1739">USA</cx:pt>
          <cx:pt idx="1740">USA</cx:pt>
          <cx:pt idx="1741">USA</cx:pt>
          <cx:pt idx="1742">USA</cx:pt>
          <cx:pt idx="1743">USA</cx:pt>
          <cx:pt idx="1744">USA</cx:pt>
          <cx:pt idx="1745">USA</cx:pt>
          <cx:pt idx="1746">USA</cx:pt>
          <cx:pt idx="1747">USA</cx:pt>
          <cx:pt idx="1748">USA</cx:pt>
          <cx:pt idx="1749">USA</cx:pt>
          <cx:pt idx="1750">USA</cx:pt>
          <cx:pt idx="1751">USA</cx:pt>
          <cx:pt idx="1752">USA</cx:pt>
          <cx:pt idx="1753">USA</cx:pt>
          <cx:pt idx="1754">USA</cx:pt>
          <cx:pt idx="1755">USA</cx:pt>
          <cx:pt idx="1756">USA</cx:pt>
          <cx:pt idx="1757">USA</cx:pt>
          <cx:pt idx="1758">USA</cx:pt>
          <cx:pt idx="1759">USA</cx:pt>
          <cx:pt idx="1760">USA</cx:pt>
          <cx:pt idx="1761">USA</cx:pt>
          <cx:pt idx="1762">USA</cx:pt>
          <cx:pt idx="1763">USA</cx:pt>
          <cx:pt idx="1764">USA</cx:pt>
          <cx:pt idx="1765">USA</cx:pt>
          <cx:pt idx="1766">USA</cx:pt>
          <cx:pt idx="1767">USA</cx:pt>
          <cx:pt idx="1768">USA</cx:pt>
          <cx:pt idx="1769">USA</cx:pt>
          <cx:pt idx="1770">USA</cx:pt>
          <cx:pt idx="1771">USA</cx:pt>
          <cx:pt idx="1772">USA</cx:pt>
          <cx:pt idx="1773">USA</cx:pt>
          <cx:pt idx="1774">USA</cx:pt>
          <cx:pt idx="1775">USA</cx:pt>
          <cx:pt idx="1776">USA</cx:pt>
          <cx:pt idx="1777">USA</cx:pt>
          <cx:pt idx="1778">USA</cx:pt>
          <cx:pt idx="1779">USA</cx:pt>
          <cx:pt idx="1780">USA</cx:pt>
          <cx:pt idx="1781">USA</cx:pt>
          <cx:pt idx="1782">USA</cx:pt>
          <cx:pt idx="1783">USA</cx:pt>
          <cx:pt idx="1784">USA</cx:pt>
          <cx:pt idx="1785">USA</cx:pt>
          <cx:pt idx="1786">USA</cx:pt>
          <cx:pt idx="1787">USA</cx:pt>
          <cx:pt idx="1788">USA</cx:pt>
          <cx:pt idx="1789">USA</cx:pt>
          <cx:pt idx="1790">USA</cx:pt>
          <cx:pt idx="1791">USA</cx:pt>
          <cx:pt idx="1792">USA</cx:pt>
          <cx:pt idx="1793">USA</cx:pt>
          <cx:pt idx="1794">USA</cx:pt>
          <cx:pt idx="1795">USA</cx:pt>
          <cx:pt idx="1796">USA</cx:pt>
          <cx:pt idx="1797">USA</cx:pt>
          <cx:pt idx="1798">USA</cx:pt>
          <cx:pt idx="1799">USA</cx:pt>
          <cx:pt idx="1800">USA</cx:pt>
          <cx:pt idx="1801">USA</cx:pt>
          <cx:pt idx="1802">USA</cx:pt>
          <cx:pt idx="1803">USA</cx:pt>
          <cx:pt idx="1804">USA</cx:pt>
          <cx:pt idx="1805">USA</cx:pt>
          <cx:pt idx="1806">USA</cx:pt>
          <cx:pt idx="1807">USA</cx:pt>
          <cx:pt idx="1808">USA</cx:pt>
          <cx:pt idx="1809">USA</cx:pt>
          <cx:pt idx="1810">USA</cx:pt>
          <cx:pt idx="1811">USA</cx:pt>
          <cx:pt idx="1812">USA</cx:pt>
          <cx:pt idx="1813">USA</cx:pt>
          <cx:pt idx="1814">USA</cx:pt>
          <cx:pt idx="1815">USA</cx:pt>
          <cx:pt idx="1816">USA</cx:pt>
          <cx:pt idx="1817">USA</cx:pt>
          <cx:pt idx="1818">USA</cx:pt>
          <cx:pt idx="1819">USA</cx:pt>
          <cx:pt idx="1820">USA</cx:pt>
          <cx:pt idx="1821">USA</cx:pt>
          <cx:pt idx="1822">USA</cx:pt>
          <cx:pt idx="1823">USA</cx:pt>
          <cx:pt idx="1824">USA</cx:pt>
          <cx:pt idx="1825">USA</cx:pt>
          <cx:pt idx="1826">USA</cx:pt>
          <cx:pt idx="1827">USA</cx:pt>
          <cx:pt idx="1828">USA</cx:pt>
          <cx:pt idx="1829">USA</cx:pt>
          <cx:pt idx="1830">USA</cx:pt>
          <cx:pt idx="1831">USA</cx:pt>
          <cx:pt idx="1832">USA</cx:pt>
          <cx:pt idx="1833">USA</cx:pt>
          <cx:pt idx="1834">USA</cx:pt>
          <cx:pt idx="1835">USA</cx:pt>
          <cx:pt idx="1836">USA</cx:pt>
          <cx:pt idx="1837">USA</cx:pt>
          <cx:pt idx="1838">USA</cx:pt>
          <cx:pt idx="1839">USA</cx:pt>
          <cx:pt idx="1840">USA</cx:pt>
          <cx:pt idx="1841">USA</cx:pt>
          <cx:pt idx="1842">USA</cx:pt>
          <cx:pt idx="1843">USA</cx:pt>
          <cx:pt idx="1844">USA</cx:pt>
          <cx:pt idx="1845">USA</cx:pt>
          <cx:pt idx="1846">USA</cx:pt>
          <cx:pt idx="1847">USA</cx:pt>
          <cx:pt idx="1848">USA</cx:pt>
          <cx:pt idx="1849">USA</cx:pt>
          <cx:pt idx="1850">USA</cx:pt>
          <cx:pt idx="1851">USA</cx:pt>
          <cx:pt idx="1852">USA</cx:pt>
          <cx:pt idx="1853">USA</cx:pt>
          <cx:pt idx="1854">USA</cx:pt>
          <cx:pt idx="1855">USA</cx:pt>
          <cx:pt idx="1856">USA</cx:pt>
          <cx:pt idx="1857">USA</cx:pt>
          <cx:pt idx="1858">USA</cx:pt>
          <cx:pt idx="1859">USA</cx:pt>
          <cx:pt idx="1860">USA</cx:pt>
          <cx:pt idx="1861">USA</cx:pt>
          <cx:pt idx="1862">USA</cx:pt>
          <cx:pt idx="1863">USA</cx:pt>
          <cx:pt idx="1864">USA</cx:pt>
          <cx:pt idx="1865">USA</cx:pt>
          <cx:pt idx="1866">USA</cx:pt>
          <cx:pt idx="1867">USA</cx:pt>
          <cx:pt idx="1868">USA</cx:pt>
          <cx:pt idx="1869">USA</cx:pt>
          <cx:pt idx="1870">USA</cx:pt>
          <cx:pt idx="1871">USA</cx:pt>
          <cx:pt idx="1872">USA</cx:pt>
          <cx:pt idx="1873">USA</cx:pt>
          <cx:pt idx="1874">USA</cx:pt>
          <cx:pt idx="1875">USA</cx:pt>
          <cx:pt idx="1876">USA</cx:pt>
          <cx:pt idx="1877">USA</cx:pt>
          <cx:pt idx="1878">USA</cx:pt>
          <cx:pt idx="1879">USA</cx:pt>
          <cx:pt idx="1880">USA</cx:pt>
          <cx:pt idx="1881">USA</cx:pt>
          <cx:pt idx="1882">USA</cx:pt>
          <cx:pt idx="1883">USA</cx:pt>
          <cx:pt idx="1884">USA</cx:pt>
          <cx:pt idx="1885">USA</cx:pt>
          <cx:pt idx="1886">USA</cx:pt>
          <cx:pt idx="1887">USA</cx:pt>
          <cx:pt idx="1888">USA</cx:pt>
          <cx:pt idx="1889">USA</cx:pt>
          <cx:pt idx="1890">USA</cx:pt>
          <cx:pt idx="1891">USA</cx:pt>
          <cx:pt idx="1892">USA</cx:pt>
          <cx:pt idx="1893">USA</cx:pt>
          <cx:pt idx="1894">USA</cx:pt>
          <cx:pt idx="1895">USA</cx:pt>
          <cx:pt idx="1896">USA</cx:pt>
          <cx:pt idx="1897">USA</cx:pt>
          <cx:pt idx="1898">USA</cx:pt>
          <cx:pt idx="1899">USA</cx:pt>
          <cx:pt idx="1900">USA</cx:pt>
          <cx:pt idx="1901">USA</cx:pt>
          <cx:pt idx="1902">USA</cx:pt>
          <cx:pt idx="1903">USA</cx:pt>
          <cx:pt idx="1904">USA</cx:pt>
          <cx:pt idx="1905">USA</cx:pt>
          <cx:pt idx="1906">USA</cx:pt>
          <cx:pt idx="1907">USA</cx:pt>
          <cx:pt idx="1908">USA</cx:pt>
          <cx:pt idx="1909">USA</cx:pt>
          <cx:pt idx="1910">USA</cx:pt>
          <cx:pt idx="1911">USA</cx:pt>
          <cx:pt idx="1912">USA</cx:pt>
          <cx:pt idx="1913">USA</cx:pt>
          <cx:pt idx="1914">USA</cx:pt>
          <cx:pt idx="1915">USA</cx:pt>
          <cx:pt idx="1916">USA</cx:pt>
          <cx:pt idx="1917">USA</cx:pt>
          <cx:pt idx="1918">USA</cx:pt>
          <cx:pt idx="1919">USA</cx:pt>
          <cx:pt idx="1920">USA</cx:pt>
          <cx:pt idx="1921">USA</cx:pt>
          <cx:pt idx="1922">USA</cx:pt>
          <cx:pt idx="1923">USA</cx:pt>
          <cx:pt idx="1924">USA</cx:pt>
          <cx:pt idx="1925">USA</cx:pt>
          <cx:pt idx="1926">USA</cx:pt>
          <cx:pt idx="1927">USA</cx:pt>
          <cx:pt idx="1928">USA</cx:pt>
          <cx:pt idx="1929">USA</cx:pt>
          <cx:pt idx="1930">USA</cx:pt>
          <cx:pt idx="1931">USA</cx:pt>
          <cx:pt idx="1932">USA</cx:pt>
          <cx:pt idx="1933">USA</cx:pt>
          <cx:pt idx="1934">USA</cx:pt>
          <cx:pt idx="1935">USA</cx:pt>
          <cx:pt idx="1936">USA</cx:pt>
          <cx:pt idx="1937">USA</cx:pt>
          <cx:pt idx="1938">USA</cx:pt>
          <cx:pt idx="1939">USA</cx:pt>
          <cx:pt idx="1940">USA</cx:pt>
          <cx:pt idx="1941">USA</cx:pt>
          <cx:pt idx="1942">USA</cx:pt>
          <cx:pt idx="1943">USA</cx:pt>
          <cx:pt idx="1944">USA</cx:pt>
          <cx:pt idx="1945">USA</cx:pt>
          <cx:pt idx="1946">USA</cx:pt>
          <cx:pt idx="1947">USA</cx:pt>
          <cx:pt idx="1948">USA</cx:pt>
          <cx:pt idx="1949">USA</cx:pt>
          <cx:pt idx="1950">USA</cx:pt>
          <cx:pt idx="1951">USA</cx:pt>
          <cx:pt idx="1952">USA</cx:pt>
          <cx:pt idx="1953">USA</cx:pt>
          <cx:pt idx="1954">USA</cx:pt>
          <cx:pt idx="1955">USA</cx:pt>
          <cx:pt idx="1956">USA</cx:pt>
          <cx:pt idx="1957">USA</cx:pt>
          <cx:pt idx="1958">USA</cx:pt>
          <cx:pt idx="1959">USA</cx:pt>
          <cx:pt idx="1960">USA</cx:pt>
          <cx:pt idx="1961">USA</cx:pt>
          <cx:pt idx="1962">USA</cx:pt>
          <cx:pt idx="1963">USA</cx:pt>
          <cx:pt idx="1964">USA</cx:pt>
          <cx:pt idx="1965">USA</cx:pt>
          <cx:pt idx="1966">USA</cx:pt>
          <cx:pt idx="1967">USA</cx:pt>
          <cx:pt idx="1968">USA</cx:pt>
          <cx:pt idx="1969">USA</cx:pt>
          <cx:pt idx="1970">USA</cx:pt>
          <cx:pt idx="1971">USA</cx:pt>
          <cx:pt idx="1972">USA</cx:pt>
          <cx:pt idx="1973">USA</cx:pt>
          <cx:pt idx="1974">USA</cx:pt>
          <cx:pt idx="1975">USA</cx:pt>
          <cx:pt idx="1976">USA</cx:pt>
          <cx:pt idx="1977">USA</cx:pt>
          <cx:pt idx="1978">USA</cx:pt>
          <cx:pt idx="1979">USA</cx:pt>
          <cx:pt idx="1980">USA</cx:pt>
          <cx:pt idx="1981">USA</cx:pt>
          <cx:pt idx="1982">USA</cx:pt>
          <cx:pt idx="1983">USA</cx:pt>
          <cx:pt idx="1984">USA</cx:pt>
          <cx:pt idx="1985">USA</cx:pt>
          <cx:pt idx="1986">USA</cx:pt>
          <cx:pt idx="1987">USA</cx:pt>
          <cx:pt idx="1988">USA</cx:pt>
          <cx:pt idx="1989">USA</cx:pt>
          <cx:pt idx="1990">USA</cx:pt>
          <cx:pt idx="1991">USA</cx:pt>
          <cx:pt idx="1992">USA</cx:pt>
          <cx:pt idx="1993">USA</cx:pt>
          <cx:pt idx="1994">USA</cx:pt>
          <cx:pt idx="1995">USA</cx:pt>
          <cx:pt idx="1996">USA</cx:pt>
          <cx:pt idx="1997">USA</cx:pt>
          <cx:pt idx="1998">USA</cx:pt>
          <cx:pt idx="1999">USA</cx:pt>
          <cx:pt idx="2000">USA</cx:pt>
          <cx:pt idx="2001">USA</cx:pt>
          <cx:pt idx="2002">USA</cx:pt>
          <cx:pt idx="2003">USA</cx:pt>
          <cx:pt idx="2004">USA</cx:pt>
          <cx:pt idx="2005">USA</cx:pt>
          <cx:pt idx="2006">USA</cx:pt>
          <cx:pt idx="2007">USA</cx:pt>
          <cx:pt idx="2008">USA</cx:pt>
          <cx:pt idx="2009">USA</cx:pt>
          <cx:pt idx="2010">USA</cx:pt>
          <cx:pt idx="2011">USA</cx:pt>
          <cx:pt idx="2012">USA</cx:pt>
          <cx:pt idx="2013">USA</cx:pt>
          <cx:pt idx="2014">USA</cx:pt>
          <cx:pt idx="2015">USA</cx:pt>
          <cx:pt idx="2016">USA</cx:pt>
          <cx:pt idx="2017">USA</cx:pt>
          <cx:pt idx="2018">USA</cx:pt>
          <cx:pt idx="2019">USA</cx:pt>
          <cx:pt idx="2020">USA</cx:pt>
          <cx:pt idx="2021">USA</cx:pt>
          <cx:pt idx="2022">USA</cx:pt>
          <cx:pt idx="2023">USA</cx:pt>
          <cx:pt idx="2024">USA</cx:pt>
          <cx:pt idx="2025">USA</cx:pt>
          <cx:pt idx="2026">USA</cx:pt>
          <cx:pt idx="2027">USA</cx:pt>
          <cx:pt idx="2028">USA</cx:pt>
          <cx:pt idx="2029">USA</cx:pt>
          <cx:pt idx="2030">USA</cx:pt>
          <cx:pt idx="2031">USA</cx:pt>
          <cx:pt idx="2032">USA</cx:pt>
          <cx:pt idx="2033">USA</cx:pt>
          <cx:pt idx="2034">USA</cx:pt>
          <cx:pt idx="2035">USA</cx:pt>
          <cx:pt idx="2036">USA</cx:pt>
          <cx:pt idx="2037">USA</cx:pt>
          <cx:pt idx="2038">USA</cx:pt>
          <cx:pt idx="2039">USA</cx:pt>
          <cx:pt idx="2040">USA</cx:pt>
          <cx:pt idx="2041">USA</cx:pt>
          <cx:pt idx="2042">USA</cx:pt>
          <cx:pt idx="2043">USA</cx:pt>
          <cx:pt idx="2044">USA</cx:pt>
          <cx:pt idx="2045">USA</cx:pt>
          <cx:pt idx="2046">USA</cx:pt>
          <cx:pt idx="2047">USA</cx:pt>
          <cx:pt idx="2048">USA</cx:pt>
          <cx:pt idx="2049">USA</cx:pt>
          <cx:pt idx="2050">USA</cx:pt>
          <cx:pt idx="2051">USA</cx:pt>
          <cx:pt idx="2052">USA</cx:pt>
          <cx:pt idx="2053">USA</cx:pt>
          <cx:pt idx="2054">USA</cx:pt>
          <cx:pt idx="2055">USA</cx:pt>
          <cx:pt idx="2056">USA</cx:pt>
          <cx:pt idx="2057">USA</cx:pt>
          <cx:pt idx="2058">USA</cx:pt>
          <cx:pt idx="2059">USA</cx:pt>
          <cx:pt idx="2060">USA</cx:pt>
          <cx:pt idx="2061">USA</cx:pt>
          <cx:pt idx="2062">USA</cx:pt>
          <cx:pt idx="2063">USA</cx:pt>
          <cx:pt idx="2064">USA</cx:pt>
          <cx:pt idx="2065">USA</cx:pt>
          <cx:pt idx="2066">USA</cx:pt>
          <cx:pt idx="2067">USA</cx:pt>
          <cx:pt idx="2068">USA</cx:pt>
          <cx:pt idx="2069">USA</cx:pt>
          <cx:pt idx="2070">USA</cx:pt>
          <cx:pt idx="2071">USA</cx:pt>
          <cx:pt idx="2072">USA</cx:pt>
          <cx:pt idx="2073">USA</cx:pt>
          <cx:pt idx="2074">USA</cx:pt>
          <cx:pt idx="2075">USA</cx:pt>
          <cx:pt idx="2076">USA</cx:pt>
          <cx:pt idx="2077">USA</cx:pt>
          <cx:pt idx="2078">USA</cx:pt>
          <cx:pt idx="2079">USA</cx:pt>
          <cx:pt idx="2080">USA</cx:pt>
          <cx:pt idx="2081">USA</cx:pt>
          <cx:pt idx="2082">USA</cx:pt>
          <cx:pt idx="2083">USA</cx:pt>
          <cx:pt idx="2084">USA</cx:pt>
          <cx:pt idx="2085">USA</cx:pt>
          <cx:pt idx="2086">USA</cx:pt>
          <cx:pt idx="2087">USA</cx:pt>
          <cx:pt idx="2088">USA</cx:pt>
          <cx:pt idx="2089">USA</cx:pt>
          <cx:pt idx="2090">USA</cx:pt>
          <cx:pt idx="2091">USA</cx:pt>
          <cx:pt idx="2092">USA</cx:pt>
          <cx:pt idx="2093">USA</cx:pt>
          <cx:pt idx="2094">USA</cx:pt>
          <cx:pt idx="2095">USA</cx:pt>
          <cx:pt idx="2096">USA</cx:pt>
          <cx:pt idx="2097">USA</cx:pt>
          <cx:pt idx="2098">USA</cx:pt>
          <cx:pt idx="2099">USA</cx:pt>
          <cx:pt idx="2100">USA</cx:pt>
          <cx:pt idx="2101">USA</cx:pt>
          <cx:pt idx="2102">USA</cx:pt>
          <cx:pt idx="2103">USA</cx:pt>
          <cx:pt idx="2104">USA</cx:pt>
          <cx:pt idx="2105">USA</cx:pt>
          <cx:pt idx="2106">USA</cx:pt>
          <cx:pt idx="2107">USA</cx:pt>
          <cx:pt idx="2108">USA</cx:pt>
          <cx:pt idx="2109">USA</cx:pt>
          <cx:pt idx="2110">USA</cx:pt>
          <cx:pt idx="2111">USA</cx:pt>
          <cx:pt idx="2112">USA</cx:pt>
          <cx:pt idx="2113">USA</cx:pt>
          <cx:pt idx="2114">USA</cx:pt>
          <cx:pt idx="2115">USA</cx:pt>
          <cx:pt idx="2116">USA</cx:pt>
          <cx:pt idx="2117">USA</cx:pt>
          <cx:pt idx="2118">USA</cx:pt>
          <cx:pt idx="2119">USA</cx:pt>
          <cx:pt idx="2120">USA</cx:pt>
          <cx:pt idx="2121">USA</cx:pt>
          <cx:pt idx="2122">USA</cx:pt>
          <cx:pt idx="2123">USA</cx:pt>
          <cx:pt idx="2124">USA</cx:pt>
          <cx:pt idx="2125">USA</cx:pt>
          <cx:pt idx="2126">USA</cx:pt>
          <cx:pt idx="2127">USA</cx:pt>
          <cx:pt idx="2128">USA</cx:pt>
          <cx:pt idx="2129">USA</cx:pt>
          <cx:pt idx="2130">USA</cx:pt>
          <cx:pt idx="2131">USA</cx:pt>
          <cx:pt idx="2132">USA</cx:pt>
          <cx:pt idx="2133">USA</cx:pt>
          <cx:pt idx="2134">USA</cx:pt>
          <cx:pt idx="2135">USA</cx:pt>
          <cx:pt idx="2136">USA</cx:pt>
          <cx:pt idx="2137">USA</cx:pt>
          <cx:pt idx="2138">USA</cx:pt>
          <cx:pt idx="2139">USA</cx:pt>
          <cx:pt idx="2140">USA</cx:pt>
          <cx:pt idx="2141">USA</cx:pt>
          <cx:pt idx="2142">USA</cx:pt>
          <cx:pt idx="2143">USA</cx:pt>
          <cx:pt idx="2144">USA</cx:pt>
          <cx:pt idx="2145">USA</cx:pt>
          <cx:pt idx="2146">USA</cx:pt>
          <cx:pt idx="2147">USA</cx:pt>
          <cx:pt idx="2148">USA</cx:pt>
          <cx:pt idx="2149">USA</cx:pt>
          <cx:pt idx="2150">USA</cx:pt>
          <cx:pt idx="2151">USA</cx:pt>
          <cx:pt idx="2152">USA</cx:pt>
          <cx:pt idx="2153">USA</cx:pt>
          <cx:pt idx="2154">USA</cx:pt>
          <cx:pt idx="2155">USA</cx:pt>
          <cx:pt idx="2156">USA</cx:pt>
          <cx:pt idx="2157">USA</cx:pt>
          <cx:pt idx="2158">USA</cx:pt>
          <cx:pt idx="2159">USA</cx:pt>
          <cx:pt idx="2160">USA</cx:pt>
          <cx:pt idx="2161">USA</cx:pt>
          <cx:pt idx="2162">USA</cx:pt>
          <cx:pt idx="2163">USA</cx:pt>
          <cx:pt idx="2164">USA</cx:pt>
          <cx:pt idx="2165">USA</cx:pt>
          <cx:pt idx="2166">USA</cx:pt>
          <cx:pt idx="2167">USA</cx:pt>
          <cx:pt idx="2168">USA</cx:pt>
          <cx:pt idx="2169">USA</cx:pt>
          <cx:pt idx="2170">USA</cx:pt>
          <cx:pt idx="2171">USA</cx:pt>
          <cx:pt idx="2172">USA</cx:pt>
          <cx:pt idx="2173">USA</cx:pt>
          <cx:pt idx="2174">USA</cx:pt>
          <cx:pt idx="2175">USA</cx:pt>
          <cx:pt idx="2176">USA</cx:pt>
          <cx:pt idx="2177">USA</cx:pt>
          <cx:pt idx="2178">USA</cx:pt>
          <cx:pt idx="2179">USA</cx:pt>
          <cx:pt idx="2180">USA</cx:pt>
          <cx:pt idx="2181">USA</cx:pt>
          <cx:pt idx="2182">USA</cx:pt>
          <cx:pt idx="2183">USA</cx:pt>
          <cx:pt idx="2184">USA</cx:pt>
          <cx:pt idx="2185">USA</cx:pt>
          <cx:pt idx="2186">USA</cx:pt>
          <cx:pt idx="2187">USA</cx:pt>
          <cx:pt idx="2188">USA</cx:pt>
          <cx:pt idx="2189">USA</cx:pt>
          <cx:pt idx="2190">USA</cx:pt>
          <cx:pt idx="2191">USA</cx:pt>
          <cx:pt idx="2192">USA</cx:pt>
          <cx:pt idx="2193">USA</cx:pt>
          <cx:pt idx="2194">USA</cx:pt>
          <cx:pt idx="2195">USA</cx:pt>
          <cx:pt idx="2196">USA</cx:pt>
          <cx:pt idx="2197">USA</cx:pt>
          <cx:pt idx="2198">USA</cx:pt>
          <cx:pt idx="2199">USA</cx:pt>
          <cx:pt idx="2200">USA</cx:pt>
          <cx:pt idx="2201">USA</cx:pt>
          <cx:pt idx="2202">USA</cx:pt>
          <cx:pt idx="2203">USA</cx:pt>
          <cx:pt idx="2204">USA</cx:pt>
          <cx:pt idx="2205">USA</cx:pt>
          <cx:pt idx="2206">USA</cx:pt>
          <cx:pt idx="2207">USA</cx:pt>
          <cx:pt idx="2208">USA</cx:pt>
          <cx:pt idx="2209">USA</cx:pt>
          <cx:pt idx="2210">USA</cx:pt>
          <cx:pt idx="2211">USA</cx:pt>
          <cx:pt idx="2212">USA</cx:pt>
          <cx:pt idx="2213">USA</cx:pt>
          <cx:pt idx="2214">USA</cx:pt>
          <cx:pt idx="2215">USA</cx:pt>
          <cx:pt idx="2216">USA</cx:pt>
          <cx:pt idx="2217">USA</cx:pt>
          <cx:pt idx="2218">USA</cx:pt>
          <cx:pt idx="2219">USA</cx:pt>
          <cx:pt idx="2220">USA</cx:pt>
          <cx:pt idx="2221">USA</cx:pt>
          <cx:pt idx="2222">USA</cx:pt>
          <cx:pt idx="2223">USA</cx:pt>
          <cx:pt idx="2224">USA</cx:pt>
          <cx:pt idx="2225">USA</cx:pt>
          <cx:pt idx="2226">USA</cx:pt>
          <cx:pt idx="2227">USA</cx:pt>
          <cx:pt idx="2228">USA</cx:pt>
          <cx:pt idx="2229">USA</cx:pt>
          <cx:pt idx="2230">USA</cx:pt>
          <cx:pt idx="2231">USA</cx:pt>
          <cx:pt idx="2232">USA</cx:pt>
          <cx:pt idx="2233">USA</cx:pt>
          <cx:pt idx="2234">USA</cx:pt>
          <cx:pt idx="2235">USA</cx:pt>
          <cx:pt idx="2236">USA</cx:pt>
          <cx:pt idx="2237">USA</cx:pt>
          <cx:pt idx="2238">USA</cx:pt>
          <cx:pt idx="2239">USA</cx:pt>
          <cx:pt idx="2240">USA</cx:pt>
          <cx:pt idx="2241">USA</cx:pt>
          <cx:pt idx="2242">USA</cx:pt>
          <cx:pt idx="2243">USA</cx:pt>
          <cx:pt idx="2244">USA</cx:pt>
          <cx:pt idx="2245">USA</cx:pt>
          <cx:pt idx="2246">USA</cx:pt>
          <cx:pt idx="2247">USA</cx:pt>
          <cx:pt idx="2248">USA</cx:pt>
          <cx:pt idx="2249">USA</cx:pt>
          <cx:pt idx="2250">USA</cx:pt>
          <cx:pt idx="2251">USA</cx:pt>
          <cx:pt idx="2252">USA</cx:pt>
          <cx:pt idx="2253">USA</cx:pt>
          <cx:pt idx="2254">USA</cx:pt>
          <cx:pt idx="2255">USA</cx:pt>
          <cx:pt idx="2256">USA</cx:pt>
          <cx:pt idx="2257">USA</cx:pt>
          <cx:pt idx="2258">USA</cx:pt>
          <cx:pt idx="2259">USA</cx:pt>
          <cx:pt idx="2260">USA</cx:pt>
          <cx:pt idx="2261">USA</cx:pt>
          <cx:pt idx="2262">USA</cx:pt>
          <cx:pt idx="2263">USA</cx:pt>
          <cx:pt idx="2264">USA</cx:pt>
          <cx:pt idx="2265">USA</cx:pt>
          <cx:pt idx="2266">USA</cx:pt>
          <cx:pt idx="2267">USA</cx:pt>
          <cx:pt idx="2268">USA</cx:pt>
          <cx:pt idx="2269">USA</cx:pt>
          <cx:pt idx="2270">USA</cx:pt>
          <cx:pt idx="2271">USA</cx:pt>
          <cx:pt idx="2272">USA</cx:pt>
          <cx:pt idx="2273">USA</cx:pt>
          <cx:pt idx="2274">USA</cx:pt>
          <cx:pt idx="2275">USA</cx:pt>
          <cx:pt idx="2276">USA</cx:pt>
          <cx:pt idx="2277">USA</cx:pt>
          <cx:pt idx="2278">USA</cx:pt>
          <cx:pt idx="2279">USA</cx:pt>
          <cx:pt idx="2280">USA</cx:pt>
          <cx:pt idx="2281">USA</cx:pt>
          <cx:pt idx="2282">USA</cx:pt>
          <cx:pt idx="2283">USA</cx:pt>
          <cx:pt idx="2284">USA</cx:pt>
          <cx:pt idx="2285">USA</cx:pt>
          <cx:pt idx="2286">USA</cx:pt>
          <cx:pt idx="2287">USA</cx:pt>
          <cx:pt idx="2288">USA</cx:pt>
          <cx:pt idx="2289">USA</cx:pt>
          <cx:pt idx="2290">USA</cx:pt>
          <cx:pt idx="2291">USA</cx:pt>
          <cx:pt idx="2292">USA</cx:pt>
          <cx:pt idx="2293">USA</cx:pt>
          <cx:pt idx="2294">USA</cx:pt>
          <cx:pt idx="2295">USA</cx:pt>
          <cx:pt idx="2296">USA</cx:pt>
          <cx:pt idx="2297">USA</cx:pt>
          <cx:pt idx="2298">USA</cx:pt>
          <cx:pt idx="2299">USA</cx:pt>
          <cx:pt idx="2300">USA</cx:pt>
          <cx:pt idx="2301">USA</cx:pt>
          <cx:pt idx="2302">USA</cx:pt>
          <cx:pt idx="2303">USA</cx:pt>
          <cx:pt idx="2304">USA</cx:pt>
          <cx:pt idx="2305">USA</cx:pt>
          <cx:pt idx="2306">USA</cx:pt>
          <cx:pt idx="2307">USA</cx:pt>
          <cx:pt idx="2308">USA</cx:pt>
          <cx:pt idx="2309">USA</cx:pt>
          <cx:pt idx="2310">USA</cx:pt>
          <cx:pt idx="2311">USA</cx:pt>
          <cx:pt idx="2312">USA</cx:pt>
          <cx:pt idx="2313">USA</cx:pt>
          <cx:pt idx="2314">USA</cx:pt>
          <cx:pt idx="2315">USA</cx:pt>
          <cx:pt idx="2316">USA</cx:pt>
          <cx:pt idx="2317">USA</cx:pt>
          <cx:pt idx="2318">USA</cx:pt>
          <cx:pt idx="2319">USA</cx:pt>
          <cx:pt idx="2320">USA</cx:pt>
          <cx:pt idx="2321">USA</cx:pt>
          <cx:pt idx="2322">USA</cx:pt>
          <cx:pt idx="2323">USA</cx:pt>
          <cx:pt idx="2324">USA</cx:pt>
          <cx:pt idx="2325">USA</cx:pt>
          <cx:pt idx="2326">USA</cx:pt>
          <cx:pt idx="2327">USA</cx:pt>
          <cx:pt idx="2328">USA</cx:pt>
          <cx:pt idx="2329">USA</cx:pt>
          <cx:pt idx="2330">USA</cx:pt>
          <cx:pt idx="2331">USA</cx:pt>
          <cx:pt idx="2332">USA</cx:pt>
          <cx:pt idx="2333">USA</cx:pt>
          <cx:pt idx="2334">USA</cx:pt>
          <cx:pt idx="2335">USA</cx:pt>
          <cx:pt idx="2336">USA</cx:pt>
          <cx:pt idx="2337">USA</cx:pt>
          <cx:pt idx="2338">USA</cx:pt>
          <cx:pt idx="2339">USA</cx:pt>
          <cx:pt idx="2340">USA</cx:pt>
          <cx:pt idx="2341">USA</cx:pt>
          <cx:pt idx="2342">USA</cx:pt>
          <cx:pt idx="2343">USA</cx:pt>
          <cx:pt idx="2344">USA</cx:pt>
          <cx:pt idx="2345">USA</cx:pt>
          <cx:pt idx="2346">USA</cx:pt>
          <cx:pt idx="2347">USA</cx:pt>
          <cx:pt idx="2348">USA</cx:pt>
          <cx:pt idx="2349">USA</cx:pt>
          <cx:pt idx="2350">USA</cx:pt>
          <cx:pt idx="2351">USA</cx:pt>
          <cx:pt idx="2352">USA</cx:pt>
          <cx:pt idx="2353">USA</cx:pt>
          <cx:pt idx="2354">USA</cx:pt>
          <cx:pt idx="2355">USA</cx:pt>
          <cx:pt idx="2356">USA</cx:pt>
          <cx:pt idx="2357">USA</cx:pt>
          <cx:pt idx="2358">USA</cx:pt>
          <cx:pt idx="2359">USA</cx:pt>
          <cx:pt idx="2360">USA</cx:pt>
          <cx:pt idx="2361">USA</cx:pt>
          <cx:pt idx="2362">USA</cx:pt>
          <cx:pt idx="2363">USA</cx:pt>
          <cx:pt idx="2364">USA</cx:pt>
          <cx:pt idx="2365">USA</cx:pt>
          <cx:pt idx="2366">USA</cx:pt>
          <cx:pt idx="2367">USA</cx:pt>
          <cx:pt idx="2368">USA</cx:pt>
          <cx:pt idx="2369">USA</cx:pt>
          <cx:pt idx="2370">USA</cx:pt>
          <cx:pt idx="2371">USA</cx:pt>
          <cx:pt idx="2372">USA</cx:pt>
          <cx:pt idx="2373">USA</cx:pt>
          <cx:pt idx="2374">USA</cx:pt>
          <cx:pt idx="2375">USA</cx:pt>
          <cx:pt idx="2376">USA</cx:pt>
          <cx:pt idx="2377">USA</cx:pt>
          <cx:pt idx="2378">USA</cx:pt>
          <cx:pt idx="2379">USA</cx:pt>
          <cx:pt idx="2380">USA</cx:pt>
          <cx:pt idx="2381">USA</cx:pt>
          <cx:pt idx="2382">USA</cx:pt>
          <cx:pt idx="2383">USA</cx:pt>
          <cx:pt idx="2384">USA</cx:pt>
          <cx:pt idx="2385">USA</cx:pt>
          <cx:pt idx="2386">USA</cx:pt>
          <cx:pt idx="2387">USA</cx:pt>
          <cx:pt idx="2388">USA</cx:pt>
          <cx:pt idx="2389">USA</cx:pt>
          <cx:pt idx="2390">USA</cx:pt>
          <cx:pt idx="2391">USA</cx:pt>
          <cx:pt idx="2392">USA</cx:pt>
          <cx:pt idx="2393">USA</cx:pt>
          <cx:pt idx="2394">USA</cx:pt>
          <cx:pt idx="2395">USA</cx:pt>
          <cx:pt idx="2396">USA</cx:pt>
          <cx:pt idx="2397">USA</cx:pt>
          <cx:pt idx="2398">USA</cx:pt>
          <cx:pt idx="2399">USA</cx:pt>
          <cx:pt idx="2400">USA</cx:pt>
          <cx:pt idx="2401">USA</cx:pt>
          <cx:pt idx="2402">USA</cx:pt>
          <cx:pt idx="2403">USA</cx:pt>
          <cx:pt idx="2404">USA</cx:pt>
          <cx:pt idx="2405">USA</cx:pt>
          <cx:pt idx="2406">USA</cx:pt>
          <cx:pt idx="2407">USA</cx:pt>
          <cx:pt idx="2408">USA</cx:pt>
          <cx:pt idx="2409">USA</cx:pt>
          <cx:pt idx="2410">USA</cx:pt>
          <cx:pt idx="2411">USA</cx:pt>
          <cx:pt idx="2412">USA</cx:pt>
          <cx:pt idx="2413">USA</cx:pt>
          <cx:pt idx="2414">USA</cx:pt>
          <cx:pt idx="2415">USA</cx:pt>
          <cx:pt idx="2416">USA</cx:pt>
          <cx:pt idx="2417">USA</cx:pt>
          <cx:pt idx="2418">USA</cx:pt>
          <cx:pt idx="2419">USA</cx:pt>
          <cx:pt idx="2420">USA</cx:pt>
          <cx:pt idx="2421">USA</cx:pt>
          <cx:pt idx="2422">USA</cx:pt>
          <cx:pt idx="2423">USA</cx:pt>
          <cx:pt idx="2424">USA</cx:pt>
          <cx:pt idx="2425">USA</cx:pt>
          <cx:pt idx="2426">USA</cx:pt>
          <cx:pt idx="2427">USA</cx:pt>
          <cx:pt idx="2428">USA</cx:pt>
          <cx:pt idx="2429">USA</cx:pt>
          <cx:pt idx="2430">USA</cx:pt>
          <cx:pt idx="2431">USA</cx:pt>
          <cx:pt idx="2432">USA</cx:pt>
          <cx:pt idx="2433">USA</cx:pt>
          <cx:pt idx="2434">USA</cx:pt>
          <cx:pt idx="2435">USA</cx:pt>
          <cx:pt idx="2436">USA</cx:pt>
          <cx:pt idx="2437">USA</cx:pt>
          <cx:pt idx="2438">USA</cx:pt>
          <cx:pt idx="2439">USA</cx:pt>
          <cx:pt idx="2440">USA</cx:pt>
          <cx:pt idx="2441">USA</cx:pt>
          <cx:pt idx="2442">USA</cx:pt>
          <cx:pt idx="2443">USA</cx:pt>
          <cx:pt idx="2444">USA</cx:pt>
          <cx:pt idx="2445">USA</cx:pt>
          <cx:pt idx="2446">USA</cx:pt>
          <cx:pt idx="2447">USA</cx:pt>
          <cx:pt idx="2448">USA</cx:pt>
          <cx:pt idx="2449">USA</cx:pt>
          <cx:pt idx="2450">USA</cx:pt>
          <cx:pt idx="2451">USA</cx:pt>
          <cx:pt idx="2452">USA</cx:pt>
          <cx:pt idx="2453">USA</cx:pt>
          <cx:pt idx="2454">USA</cx:pt>
          <cx:pt idx="2455">USA</cx:pt>
          <cx:pt idx="2456">USA</cx:pt>
          <cx:pt idx="2457">USA</cx:pt>
          <cx:pt idx="2458">USA</cx:pt>
          <cx:pt idx="2459">USA</cx:pt>
          <cx:pt idx="2460">USA</cx:pt>
          <cx:pt idx="2461">USA</cx:pt>
          <cx:pt idx="2462">USA</cx:pt>
          <cx:pt idx="2463">USA</cx:pt>
          <cx:pt idx="2464">USA</cx:pt>
          <cx:pt idx="2465">USA</cx:pt>
          <cx:pt idx="2466">USA</cx:pt>
          <cx:pt idx="2467">USA</cx:pt>
          <cx:pt idx="2468">USA</cx:pt>
          <cx:pt idx="2469">USA</cx:pt>
          <cx:pt idx="2470">USA</cx:pt>
          <cx:pt idx="2471">USA</cx:pt>
          <cx:pt idx="2472">USA</cx:pt>
          <cx:pt idx="2473">USA</cx:pt>
          <cx:pt idx="2474">USA</cx:pt>
          <cx:pt idx="2475">USA</cx:pt>
          <cx:pt idx="2476">USA</cx:pt>
          <cx:pt idx="2477">USA</cx:pt>
          <cx:pt idx="2478">USA</cx:pt>
          <cx:pt idx="2479">USA</cx:pt>
          <cx:pt idx="2480">USA</cx:pt>
          <cx:pt idx="2481">USA</cx:pt>
          <cx:pt idx="2482">USA</cx:pt>
          <cx:pt idx="2483">USA</cx:pt>
          <cx:pt idx="2484">USA</cx:pt>
          <cx:pt idx="2485">USA</cx:pt>
          <cx:pt idx="2486">USA</cx:pt>
          <cx:pt idx="2487">USA</cx:pt>
          <cx:pt idx="2488">USA</cx:pt>
          <cx:pt idx="2489">USA</cx:pt>
          <cx:pt idx="2490">USA</cx:pt>
          <cx:pt idx="2491">USA</cx:pt>
          <cx:pt idx="2492">USA</cx:pt>
          <cx:pt idx="2493">USA</cx:pt>
          <cx:pt idx="2494">USA</cx:pt>
          <cx:pt idx="2495">USA</cx:pt>
          <cx:pt idx="2496">USA</cx:pt>
          <cx:pt idx="2497">USA</cx:pt>
          <cx:pt idx="2498">USA</cx:pt>
          <cx:pt idx="2499">USA</cx:pt>
          <cx:pt idx="2500">USA</cx:pt>
          <cx:pt idx="2501">USA</cx:pt>
          <cx:pt idx="2502">USA</cx:pt>
          <cx:pt idx="2503">USA</cx:pt>
          <cx:pt idx="2504">USA</cx:pt>
          <cx:pt idx="2505">USA</cx:pt>
          <cx:pt idx="2506">USA</cx:pt>
          <cx:pt idx="2507">USA</cx:pt>
          <cx:pt idx="2508">USA</cx:pt>
          <cx:pt idx="2509">USA</cx:pt>
          <cx:pt idx="2510">USA</cx:pt>
          <cx:pt idx="2511">USA</cx:pt>
          <cx:pt idx="2512">USA</cx:pt>
          <cx:pt idx="2513">USA</cx:pt>
          <cx:pt idx="2514">USA</cx:pt>
          <cx:pt idx="2515">USA</cx:pt>
          <cx:pt idx="2516">USA</cx:pt>
          <cx:pt idx="2517">USA</cx:pt>
          <cx:pt idx="2518">USA</cx:pt>
          <cx:pt idx="2519">USA</cx:pt>
          <cx:pt idx="2520">USA</cx:pt>
          <cx:pt idx="2521">USA</cx:pt>
          <cx:pt idx="2522">USA</cx:pt>
          <cx:pt idx="2523">USA</cx:pt>
          <cx:pt idx="2524">USA</cx:pt>
          <cx:pt idx="2525">USA</cx:pt>
          <cx:pt idx="2526">USA</cx:pt>
          <cx:pt idx="2527">USA</cx:pt>
          <cx:pt idx="2528">USA</cx:pt>
          <cx:pt idx="2529">USA</cx:pt>
          <cx:pt idx="2530">USA</cx:pt>
          <cx:pt idx="2531">USA</cx:pt>
          <cx:pt idx="2532">USA</cx:pt>
          <cx:pt idx="2533">USA</cx:pt>
          <cx:pt idx="2534">USA</cx:pt>
          <cx:pt idx="2535">USA</cx:pt>
          <cx:pt idx="2536">USA</cx:pt>
          <cx:pt idx="2537">USA</cx:pt>
          <cx:pt idx="2538">USA</cx:pt>
          <cx:pt idx="2539">USA</cx:pt>
          <cx:pt idx="2540">USA</cx:pt>
          <cx:pt idx="2541">USA</cx:pt>
          <cx:pt idx="2542">USA</cx:pt>
          <cx:pt idx="2543">USA</cx:pt>
          <cx:pt idx="2544">USA</cx:pt>
          <cx:pt idx="2545">USA</cx:pt>
          <cx:pt idx="2546">USA</cx:pt>
          <cx:pt idx="2547">USA</cx:pt>
          <cx:pt idx="2548">USA</cx:pt>
          <cx:pt idx="2549">USA</cx:pt>
          <cx:pt idx="2550">USA</cx:pt>
          <cx:pt idx="2551">USA</cx:pt>
          <cx:pt idx="2552">USA</cx:pt>
          <cx:pt idx="2553">USA</cx:pt>
          <cx:pt idx="2554">USA</cx:pt>
          <cx:pt idx="2555">USA</cx:pt>
          <cx:pt idx="2556">USA</cx:pt>
          <cx:pt idx="2557">USA</cx:pt>
          <cx:pt idx="2558">USA</cx:pt>
          <cx:pt idx="2559">USA</cx:pt>
          <cx:pt idx="2560">USA</cx:pt>
          <cx:pt idx="2561">USA</cx:pt>
          <cx:pt idx="2562">USA</cx:pt>
          <cx:pt idx="2563">USA</cx:pt>
          <cx:pt idx="2564">USA</cx:pt>
          <cx:pt idx="2565">USA</cx:pt>
          <cx:pt idx="2566">USA</cx:pt>
          <cx:pt idx="2567">USA</cx:pt>
          <cx:pt idx="2568">USA</cx:pt>
          <cx:pt idx="2569">USA</cx:pt>
          <cx:pt idx="2570">USA</cx:pt>
          <cx:pt idx="2571">USA</cx:pt>
          <cx:pt idx="2572">USA</cx:pt>
          <cx:pt idx="2573">USA</cx:pt>
          <cx:pt idx="2574">USA</cx:pt>
          <cx:pt idx="2575">USA</cx:pt>
          <cx:pt idx="2576">USA</cx:pt>
          <cx:pt idx="2577">USA</cx:pt>
          <cx:pt idx="2578">USA</cx:pt>
          <cx:pt idx="2579">USA</cx:pt>
          <cx:pt idx="2580">USA</cx:pt>
          <cx:pt idx="2581">USA</cx:pt>
          <cx:pt idx="2582">USA</cx:pt>
          <cx:pt idx="2583">USA</cx:pt>
          <cx:pt idx="2584">USA</cx:pt>
          <cx:pt idx="2585">USA</cx:pt>
          <cx:pt idx="2586">USA</cx:pt>
          <cx:pt idx="2587">USA</cx:pt>
          <cx:pt idx="2588">USA</cx:pt>
          <cx:pt idx="2589">USA</cx:pt>
          <cx:pt idx="2590">USA</cx:pt>
          <cx:pt idx="2591">USA</cx:pt>
          <cx:pt idx="2592">USA</cx:pt>
          <cx:pt idx="2593">USA</cx:pt>
          <cx:pt idx="2594">USA</cx:pt>
          <cx:pt idx="2595">USA</cx:pt>
          <cx:pt idx="2596">USA</cx:pt>
          <cx:pt idx="2597">USA</cx:pt>
          <cx:pt idx="2598">USA</cx:pt>
          <cx:pt idx="2599">USA</cx:pt>
          <cx:pt idx="2600">USA</cx:pt>
          <cx:pt idx="2601">USA</cx:pt>
          <cx:pt idx="2602">USA</cx:pt>
          <cx:pt idx="2603">USA</cx:pt>
          <cx:pt idx="2604">USA</cx:pt>
          <cx:pt idx="2605">USA</cx:pt>
          <cx:pt idx="2606">USA</cx:pt>
          <cx:pt idx="2607">USA</cx:pt>
          <cx:pt idx="2608">USA</cx:pt>
          <cx:pt idx="2609">USA</cx:pt>
          <cx:pt idx="2610">USA</cx:pt>
          <cx:pt idx="2611">USA</cx:pt>
          <cx:pt idx="2612">USA</cx:pt>
          <cx:pt idx="2613">USA</cx:pt>
          <cx:pt idx="2614">USA</cx:pt>
          <cx:pt idx="2615">USA</cx:pt>
          <cx:pt idx="2616">USA</cx:pt>
          <cx:pt idx="2617">USA</cx:pt>
          <cx:pt idx="2618">USA</cx:pt>
          <cx:pt idx="2619">USA</cx:pt>
          <cx:pt idx="2620">USA</cx:pt>
          <cx:pt idx="2621">USA</cx:pt>
          <cx:pt idx="2622">USA</cx:pt>
          <cx:pt idx="2623">USA</cx:pt>
          <cx:pt idx="2624">USA</cx:pt>
          <cx:pt idx="2625">USA</cx:pt>
          <cx:pt idx="2626">USA</cx:pt>
          <cx:pt idx="2627">USA</cx:pt>
          <cx:pt idx="2628">USA</cx:pt>
          <cx:pt idx="2629">USA</cx:pt>
          <cx:pt idx="2630">USA</cx:pt>
          <cx:pt idx="2631">USA</cx:pt>
          <cx:pt idx="2632">USA</cx:pt>
          <cx:pt idx="2633">USA</cx:pt>
          <cx:pt idx="2634">USA</cx:pt>
          <cx:pt idx="2635">USA</cx:pt>
          <cx:pt idx="2636">USA</cx:pt>
          <cx:pt idx="2637">USA</cx:pt>
          <cx:pt idx="2638">USA</cx:pt>
          <cx:pt idx="2639">USA</cx:pt>
          <cx:pt idx="2640">USA</cx:pt>
          <cx:pt idx="2641">USA</cx:pt>
          <cx:pt idx="2642">USA</cx:pt>
          <cx:pt idx="2643">USA</cx:pt>
          <cx:pt idx="2644">USA</cx:pt>
          <cx:pt idx="2645">USA</cx:pt>
          <cx:pt idx="2646">USA</cx:pt>
          <cx:pt idx="2647">USA</cx:pt>
          <cx:pt idx="2648">USA</cx:pt>
          <cx:pt idx="2649">USA</cx:pt>
          <cx:pt idx="2650">USA</cx:pt>
          <cx:pt idx="2651">USA</cx:pt>
          <cx:pt idx="2652">USA</cx:pt>
          <cx:pt idx="2653">USA</cx:pt>
          <cx:pt idx="2654">USA</cx:pt>
          <cx:pt idx="2655">USA</cx:pt>
          <cx:pt idx="2656">USA</cx:pt>
          <cx:pt idx="2657">USA</cx:pt>
          <cx:pt idx="2658">USA</cx:pt>
          <cx:pt idx="2659">USA</cx:pt>
          <cx:pt idx="2660">USA</cx:pt>
          <cx:pt idx="2661">USA</cx:pt>
          <cx:pt idx="2662">USA</cx:pt>
          <cx:pt idx="2663">USA</cx:pt>
          <cx:pt idx="2664">USA</cx:pt>
          <cx:pt idx="2665">USA</cx:pt>
          <cx:pt idx="2666">USA</cx:pt>
          <cx:pt idx="2667">USA</cx:pt>
          <cx:pt idx="2668">USA</cx:pt>
          <cx:pt idx="2669">USA</cx:pt>
          <cx:pt idx="2670">USA</cx:pt>
          <cx:pt idx="2671">USA</cx:pt>
          <cx:pt idx="2672">USA</cx:pt>
          <cx:pt idx="2673">USA</cx:pt>
          <cx:pt idx="2674">USA</cx:pt>
          <cx:pt idx="2675">USA</cx:pt>
          <cx:pt idx="2676">USA</cx:pt>
          <cx:pt idx="2677">USA</cx:pt>
          <cx:pt idx="2678">USA</cx:pt>
          <cx:pt idx="2679">USA</cx:pt>
          <cx:pt idx="2680">USA</cx:pt>
          <cx:pt idx="2681">USA</cx:pt>
          <cx:pt idx="2682">USA</cx:pt>
          <cx:pt idx="2683">USA</cx:pt>
          <cx:pt idx="2684">USA</cx:pt>
          <cx:pt idx="2685">USA</cx:pt>
          <cx:pt idx="2686">USA</cx:pt>
          <cx:pt idx="2687">USA</cx:pt>
          <cx:pt idx="2688">USA</cx:pt>
          <cx:pt idx="2689">USA</cx:pt>
          <cx:pt idx="2690">USA</cx:pt>
          <cx:pt idx="2691">USA</cx:pt>
          <cx:pt idx="2692">USA</cx:pt>
          <cx:pt idx="2693">USA</cx:pt>
          <cx:pt idx="2694">USA</cx:pt>
          <cx:pt idx="2695">USA</cx:pt>
          <cx:pt idx="2696">USA</cx:pt>
          <cx:pt idx="2697">USA</cx:pt>
          <cx:pt idx="2698">USA</cx:pt>
          <cx:pt idx="2699">USA</cx:pt>
          <cx:pt idx="2700">USA</cx:pt>
          <cx:pt idx="2701">USA</cx:pt>
          <cx:pt idx="2702">USA</cx:pt>
          <cx:pt idx="2703">USA</cx:pt>
          <cx:pt idx="2704">USA</cx:pt>
          <cx:pt idx="2705">USA</cx:pt>
          <cx:pt idx="2706">USA</cx:pt>
          <cx:pt idx="2707">USA</cx:pt>
          <cx:pt idx="2708">USA</cx:pt>
          <cx:pt idx="2709">USA</cx:pt>
          <cx:pt idx="2710">USA</cx:pt>
          <cx:pt idx="2711">USA</cx:pt>
          <cx:pt idx="2712">USA</cx:pt>
          <cx:pt idx="2713">USA</cx:pt>
          <cx:pt idx="2714">USA</cx:pt>
          <cx:pt idx="2715">USA</cx:pt>
          <cx:pt idx="2716">USA</cx:pt>
          <cx:pt idx="2717">USA</cx:pt>
          <cx:pt idx="2718">USA</cx:pt>
          <cx:pt idx="2719">USA</cx:pt>
          <cx:pt idx="2720">USA</cx:pt>
          <cx:pt idx="2721">USA</cx:pt>
          <cx:pt idx="2722">USA</cx:pt>
          <cx:pt idx="2723">USA</cx:pt>
          <cx:pt idx="2724">USA</cx:pt>
          <cx:pt idx="2725">USA</cx:pt>
          <cx:pt idx="2726">USA</cx:pt>
          <cx:pt idx="2727">USA</cx:pt>
          <cx:pt idx="2728">USA</cx:pt>
          <cx:pt idx="2729">USA</cx:pt>
          <cx:pt idx="2730">USA</cx:pt>
          <cx:pt idx="2731">USA</cx:pt>
          <cx:pt idx="2732">USA</cx:pt>
          <cx:pt idx="2733">USA</cx:pt>
          <cx:pt idx="2734">USA</cx:pt>
          <cx:pt idx="2735">USA</cx:pt>
          <cx:pt idx="2736">USA</cx:pt>
          <cx:pt idx="2737">USA</cx:pt>
          <cx:pt idx="2738">USA</cx:pt>
          <cx:pt idx="2739">USA</cx:pt>
          <cx:pt idx="2740">USA</cx:pt>
          <cx:pt idx="2741">USA</cx:pt>
          <cx:pt idx="2742">USA</cx:pt>
          <cx:pt idx="2743">USA</cx:pt>
          <cx:pt idx="2744">USA</cx:pt>
          <cx:pt idx="2745">USA</cx:pt>
          <cx:pt idx="2746">USA</cx:pt>
          <cx:pt idx="2747">USA</cx:pt>
          <cx:pt idx="2748">USA</cx:pt>
          <cx:pt idx="2749">USA</cx:pt>
          <cx:pt idx="2750">USA</cx:pt>
          <cx:pt idx="2751">USA</cx:pt>
          <cx:pt idx="2752">USA</cx:pt>
          <cx:pt idx="2753">USA</cx:pt>
          <cx:pt idx="2754">USA</cx:pt>
          <cx:pt idx="2755">USA</cx:pt>
          <cx:pt idx="2756">USA</cx:pt>
          <cx:pt idx="2757">USA</cx:pt>
          <cx:pt idx="2758">USA</cx:pt>
          <cx:pt idx="2759">USA</cx:pt>
          <cx:pt idx="2760">USA</cx:pt>
          <cx:pt idx="2761">USA</cx:pt>
          <cx:pt idx="2762">USA</cx:pt>
          <cx:pt idx="2763">USA</cx:pt>
          <cx:pt idx="2764">USA</cx:pt>
          <cx:pt idx="2765">USA</cx:pt>
          <cx:pt idx="2766">USA</cx:pt>
          <cx:pt idx="2767">USA</cx:pt>
          <cx:pt idx="2768">USA</cx:pt>
          <cx:pt idx="2769">USA</cx:pt>
          <cx:pt idx="2770">USA</cx:pt>
          <cx:pt idx="2771">USA</cx:pt>
          <cx:pt idx="2772">USA</cx:pt>
          <cx:pt idx="2773">USA</cx:pt>
          <cx:pt idx="2774">USA</cx:pt>
          <cx:pt idx="2775">USA</cx:pt>
          <cx:pt idx="2776">USA</cx:pt>
          <cx:pt idx="2777">USA</cx:pt>
          <cx:pt idx="2778">USA</cx:pt>
          <cx:pt idx="2779">USA</cx:pt>
          <cx:pt idx="2780">USA</cx:pt>
          <cx:pt idx="2781">USA</cx:pt>
          <cx:pt idx="2782">USA</cx:pt>
          <cx:pt idx="2783">USA</cx:pt>
          <cx:pt idx="2784">USA</cx:pt>
          <cx:pt idx="2785">USA</cx:pt>
          <cx:pt idx="2786">USA</cx:pt>
          <cx:pt idx="2787">USA</cx:pt>
          <cx:pt idx="2788">USA</cx:pt>
          <cx:pt idx="2789">USA</cx:pt>
          <cx:pt idx="2790">USA</cx:pt>
          <cx:pt idx="2791">USA</cx:pt>
          <cx:pt idx="2792">USA</cx:pt>
          <cx:pt idx="2793">USA</cx:pt>
          <cx:pt idx="2794">USA</cx:pt>
          <cx:pt idx="2795">USA</cx:pt>
          <cx:pt idx="2796">USA</cx:pt>
          <cx:pt idx="2797">USA</cx:pt>
          <cx:pt idx="2798">USA</cx:pt>
          <cx:pt idx="2799">USA</cx:pt>
          <cx:pt idx="2800">USA</cx:pt>
          <cx:pt idx="2801">USA</cx:pt>
          <cx:pt idx="2802">USA</cx:pt>
          <cx:pt idx="2803">USA</cx:pt>
          <cx:pt idx="2804">USA</cx:pt>
          <cx:pt idx="2805">USA</cx:pt>
          <cx:pt idx="2806">USA</cx:pt>
          <cx:pt idx="2807">USA</cx:pt>
          <cx:pt idx="2808">USA</cx:pt>
          <cx:pt idx="2809">USA</cx:pt>
          <cx:pt idx="2810">USA</cx:pt>
          <cx:pt idx="2811">USA</cx:pt>
          <cx:pt idx="2812">USA</cx:pt>
          <cx:pt idx="2813">USA</cx:pt>
          <cx:pt idx="2814">USA</cx:pt>
          <cx:pt idx="2815">USA</cx:pt>
          <cx:pt idx="2816">USA</cx:pt>
          <cx:pt idx="2817">USA</cx:pt>
          <cx:pt idx="2818">USA</cx:pt>
          <cx:pt idx="2819">USA</cx:pt>
          <cx:pt idx="2820">USA</cx:pt>
          <cx:pt idx="2821">USA</cx:pt>
          <cx:pt idx="2822">USA</cx:pt>
          <cx:pt idx="2823">USA</cx:pt>
          <cx:pt idx="2824">USA</cx:pt>
          <cx:pt idx="2825">USA</cx:pt>
          <cx:pt idx="2826">USA</cx:pt>
          <cx:pt idx="2827">USA</cx:pt>
          <cx:pt idx="2828">USA</cx:pt>
          <cx:pt idx="2829">USA</cx:pt>
          <cx:pt idx="2830">USA</cx:pt>
          <cx:pt idx="2831">USA</cx:pt>
          <cx:pt idx="2832">USA</cx:pt>
          <cx:pt idx="2833">USA</cx:pt>
          <cx:pt idx="2834">USA</cx:pt>
          <cx:pt idx="2835">USA</cx:pt>
          <cx:pt idx="2836">USA</cx:pt>
          <cx:pt idx="2837">USA</cx:pt>
          <cx:pt idx="2838">USA</cx:pt>
          <cx:pt idx="2839">USA</cx:pt>
          <cx:pt idx="2840">USA</cx:pt>
          <cx:pt idx="2841">USA</cx:pt>
          <cx:pt idx="2842">USA</cx:pt>
          <cx:pt idx="2843">USA</cx:pt>
          <cx:pt idx="2844">USA</cx:pt>
          <cx:pt idx="2845">USA</cx:pt>
          <cx:pt idx="2846">USA</cx:pt>
          <cx:pt idx="2847">USA</cx:pt>
          <cx:pt idx="2848">USA</cx:pt>
          <cx:pt idx="2849">USA</cx:pt>
          <cx:pt idx="2850">USA</cx:pt>
          <cx:pt idx="2851">USA</cx:pt>
          <cx:pt idx="2852">USA</cx:pt>
          <cx:pt idx="2853">USA</cx:pt>
          <cx:pt idx="2854">USA</cx:pt>
          <cx:pt idx="2855">USA</cx:pt>
          <cx:pt idx="2856">USA</cx:pt>
          <cx:pt idx="2857">USA</cx:pt>
          <cx:pt idx="2858">USA</cx:pt>
          <cx:pt idx="2859">USA</cx:pt>
          <cx:pt idx="2860">USA</cx:pt>
          <cx:pt idx="2861">USA</cx:pt>
          <cx:pt idx="2862">USA</cx:pt>
          <cx:pt idx="2863">USA</cx:pt>
          <cx:pt idx="2864">USA</cx:pt>
          <cx:pt idx="2865">USA</cx:pt>
          <cx:pt idx="2866">USA</cx:pt>
          <cx:pt idx="2867">USA</cx:pt>
          <cx:pt idx="2868">USA</cx:pt>
          <cx:pt idx="2869">USA</cx:pt>
          <cx:pt idx="2870">USA</cx:pt>
          <cx:pt idx="2871">USA</cx:pt>
          <cx:pt idx="2872">USA</cx:pt>
          <cx:pt idx="2873">USA</cx:pt>
          <cx:pt idx="2874">USA</cx:pt>
          <cx:pt idx="2875">USA</cx:pt>
          <cx:pt idx="2876">USA</cx:pt>
          <cx:pt idx="2877">USA</cx:pt>
          <cx:pt idx="2878">USA</cx:pt>
          <cx:pt idx="2879">USA</cx:pt>
          <cx:pt idx="2880">USA</cx:pt>
          <cx:pt idx="2881">USA</cx:pt>
          <cx:pt idx="2882">USA</cx:pt>
          <cx:pt idx="2883">USA</cx:pt>
          <cx:pt idx="2884">USA</cx:pt>
          <cx:pt idx="2885">USA</cx:pt>
          <cx:pt idx="2886">USA</cx:pt>
          <cx:pt idx="2887">USA</cx:pt>
          <cx:pt idx="2888">USA</cx:pt>
          <cx:pt idx="2889">USA</cx:pt>
          <cx:pt idx="2890">USA</cx:pt>
          <cx:pt idx="2891">USA</cx:pt>
          <cx:pt idx="2892">USA</cx:pt>
          <cx:pt idx="2893">USA</cx:pt>
          <cx:pt idx="2894">USA</cx:pt>
          <cx:pt idx="2895">USA</cx:pt>
          <cx:pt idx="2896">USA</cx:pt>
          <cx:pt idx="2897">USA</cx:pt>
          <cx:pt idx="2898">USA</cx:pt>
          <cx:pt idx="2899">USA</cx:pt>
          <cx:pt idx="2900">USA</cx:pt>
          <cx:pt idx="2901">USA</cx:pt>
          <cx:pt idx="2902">USA</cx:pt>
          <cx:pt idx="2903">USA</cx:pt>
          <cx:pt idx="2904">USA</cx:pt>
          <cx:pt idx="2905">USA</cx:pt>
          <cx:pt idx="2906">USA</cx:pt>
          <cx:pt idx="2907">USA</cx:pt>
          <cx:pt idx="2908">USA</cx:pt>
          <cx:pt idx="2909">USA</cx:pt>
          <cx:pt idx="2910">USA</cx:pt>
          <cx:pt idx="2911">USA</cx:pt>
          <cx:pt idx="2912">USA</cx:pt>
          <cx:pt idx="2913">USA</cx:pt>
          <cx:pt idx="2914">USA</cx:pt>
          <cx:pt idx="2915">USA</cx:pt>
          <cx:pt idx="2916">USA</cx:pt>
          <cx:pt idx="2917">USA</cx:pt>
          <cx:pt idx="2918">USA</cx:pt>
          <cx:pt idx="2919">USA</cx:pt>
          <cx:pt idx="2920">USA</cx:pt>
          <cx:pt idx="2921">USA</cx:pt>
          <cx:pt idx="2922">USA</cx:pt>
          <cx:pt idx="2923">USA</cx:pt>
          <cx:pt idx="2924">USA</cx:pt>
          <cx:pt idx="2925">USA</cx:pt>
          <cx:pt idx="2926">USA</cx:pt>
          <cx:pt idx="2927">USA</cx:pt>
          <cx:pt idx="2928">USA</cx:pt>
          <cx:pt idx="2929">USA</cx:pt>
          <cx:pt idx="2930">USA</cx:pt>
          <cx:pt idx="2931">USA</cx:pt>
          <cx:pt idx="2932">USA</cx:pt>
          <cx:pt idx="2933">USA</cx:pt>
          <cx:pt idx="2934">USA</cx:pt>
          <cx:pt idx="2935">USA</cx:pt>
          <cx:pt idx="2936">USA</cx:pt>
          <cx:pt idx="2937">USA</cx:pt>
          <cx:pt idx="2938">USA</cx:pt>
          <cx:pt idx="2939">USA</cx:pt>
          <cx:pt idx="2940">USA</cx:pt>
          <cx:pt idx="2941">USA</cx:pt>
          <cx:pt idx="2942">USA</cx:pt>
          <cx:pt idx="2943">USA</cx:pt>
          <cx:pt idx="2944">USA</cx:pt>
          <cx:pt idx="2945">USA</cx:pt>
          <cx:pt idx="2946">USA</cx:pt>
          <cx:pt idx="2947">USA</cx:pt>
          <cx:pt idx="2948">USA</cx:pt>
          <cx:pt idx="2949">USA</cx:pt>
          <cx:pt idx="2950">USA</cx:pt>
          <cx:pt idx="2951">USA</cx:pt>
          <cx:pt idx="2952">USA</cx:pt>
          <cx:pt idx="2953">USA</cx:pt>
          <cx:pt idx="2954">USA</cx:pt>
          <cx:pt idx="2955">USA</cx:pt>
          <cx:pt idx="2956">USA</cx:pt>
          <cx:pt idx="2957">USA</cx:pt>
          <cx:pt idx="2958">USA</cx:pt>
          <cx:pt idx="2959">USA</cx:pt>
          <cx:pt idx="2960">USA</cx:pt>
          <cx:pt idx="2961">USA</cx:pt>
          <cx:pt idx="2962">USA</cx:pt>
          <cx:pt idx="2963">USA</cx:pt>
          <cx:pt idx="2964">USA</cx:pt>
          <cx:pt idx="2965">USA</cx:pt>
          <cx:pt idx="2966">USA</cx:pt>
          <cx:pt idx="2967">USA</cx:pt>
          <cx:pt idx="2968">USA</cx:pt>
          <cx:pt idx="2969">USA</cx:pt>
          <cx:pt idx="2970">USA</cx:pt>
          <cx:pt idx="2971">USA</cx:pt>
          <cx:pt idx="2972">USA</cx:pt>
          <cx:pt idx="2973">USA</cx:pt>
          <cx:pt idx="2974">USA</cx:pt>
          <cx:pt idx="2975">USA</cx:pt>
          <cx:pt idx="2976">USA</cx:pt>
          <cx:pt idx="2977">USA</cx:pt>
          <cx:pt idx="2978">USA</cx:pt>
          <cx:pt idx="2979">USA</cx:pt>
          <cx:pt idx="2980">USA</cx:pt>
          <cx:pt idx="2981">USA</cx:pt>
          <cx:pt idx="2982">USA</cx:pt>
          <cx:pt idx="2983">USA</cx:pt>
          <cx:pt idx="2984">USA</cx:pt>
          <cx:pt idx="2985">USA</cx:pt>
          <cx:pt idx="2986">USA</cx:pt>
          <cx:pt idx="2987">USA</cx:pt>
          <cx:pt idx="2988">USA</cx:pt>
          <cx:pt idx="2989">USA</cx:pt>
          <cx:pt idx="2990">USA</cx:pt>
          <cx:pt idx="2991">USA</cx:pt>
          <cx:pt idx="2992">USA</cx:pt>
          <cx:pt idx="2993">USA</cx:pt>
          <cx:pt idx="2994">USA</cx:pt>
          <cx:pt idx="2995">USA</cx:pt>
          <cx:pt idx="2996">USA</cx:pt>
          <cx:pt idx="2997">USA</cx:pt>
          <cx:pt idx="2998">USA</cx:pt>
          <cx:pt idx="2999">USA</cx:pt>
          <cx:pt idx="3000">USA</cx:pt>
          <cx:pt idx="3001">USA</cx:pt>
          <cx:pt idx="3002">USA</cx:pt>
          <cx:pt idx="3003">USA</cx:pt>
          <cx:pt idx="3004">USA</cx:pt>
          <cx:pt idx="3005">USA</cx:pt>
          <cx:pt idx="3006">USA</cx:pt>
          <cx:pt idx="3007">USA</cx:pt>
          <cx:pt idx="3008">USA</cx:pt>
          <cx:pt idx="3009">USA</cx:pt>
          <cx:pt idx="3010">USA</cx:pt>
          <cx:pt idx="3011">USA</cx:pt>
          <cx:pt idx="3012">USA</cx:pt>
          <cx:pt idx="3013">USA</cx:pt>
          <cx:pt idx="3014">USA</cx:pt>
          <cx:pt idx="3015">USA</cx:pt>
          <cx:pt idx="3016">USA</cx:pt>
          <cx:pt idx="3017">USA</cx:pt>
          <cx:pt idx="3018">USA</cx:pt>
          <cx:pt idx="3019">USA</cx:pt>
          <cx:pt idx="3020">USA</cx:pt>
          <cx:pt idx="3021">USA</cx:pt>
          <cx:pt idx="3022">USA</cx:pt>
          <cx:pt idx="3023">USA</cx:pt>
          <cx:pt idx="3024">USA</cx:pt>
          <cx:pt idx="3025">USA</cx:pt>
          <cx:pt idx="3026">USA</cx:pt>
          <cx:pt idx="3027">USA</cx:pt>
          <cx:pt idx="3028">USA</cx:pt>
          <cx:pt idx="3029">USA</cx:pt>
          <cx:pt idx="3030">USA</cx:pt>
          <cx:pt idx="3031">USA</cx:pt>
          <cx:pt idx="3032">USA</cx:pt>
          <cx:pt idx="3033">USA</cx:pt>
          <cx:pt idx="3034">USA</cx:pt>
          <cx:pt idx="3035">USA</cx:pt>
          <cx:pt idx="3036">USA</cx:pt>
          <cx:pt idx="3037">USA</cx:pt>
          <cx:pt idx="3038">USA</cx:pt>
          <cx:pt idx="3039">USA</cx:pt>
          <cx:pt idx="3040">USA</cx:pt>
          <cx:pt idx="3041">USA</cx:pt>
          <cx:pt idx="3042">USA</cx:pt>
          <cx:pt idx="3043">USA</cx:pt>
          <cx:pt idx="3044">USA</cx:pt>
          <cx:pt idx="3045">USA</cx:pt>
          <cx:pt idx="3046">USA</cx:pt>
          <cx:pt idx="3047">USA</cx:pt>
          <cx:pt idx="3048">USA</cx:pt>
          <cx:pt idx="3049">USA</cx:pt>
          <cx:pt idx="3050">USA</cx:pt>
          <cx:pt idx="3051">USA</cx:pt>
          <cx:pt idx="3052">USA</cx:pt>
          <cx:pt idx="3053">USA</cx:pt>
          <cx:pt idx="3054">USA</cx:pt>
          <cx:pt idx="3055">USA</cx:pt>
          <cx:pt idx="3056">USA</cx:pt>
          <cx:pt idx="3057">USA</cx:pt>
          <cx:pt idx="3058">USA</cx:pt>
          <cx:pt idx="3059">USA</cx:pt>
          <cx:pt idx="3060">USA</cx:pt>
          <cx:pt idx="3061">USA</cx:pt>
          <cx:pt idx="3062">USA</cx:pt>
          <cx:pt idx="3063">USA</cx:pt>
          <cx:pt idx="3064">USA</cx:pt>
          <cx:pt idx="3065">USA</cx:pt>
          <cx:pt idx="3066">USA</cx:pt>
          <cx:pt idx="3067">USA</cx:pt>
          <cx:pt idx="3068">USA</cx:pt>
          <cx:pt idx="3069">USA</cx:pt>
          <cx:pt idx="3070">USA</cx:pt>
          <cx:pt idx="3071">USA</cx:pt>
          <cx:pt idx="3072">USA</cx:pt>
          <cx:pt idx="3073">USA</cx:pt>
          <cx:pt idx="3074">USA</cx:pt>
          <cx:pt idx="3075">USA</cx:pt>
          <cx:pt idx="3076">USA</cx:pt>
          <cx:pt idx="3077">USA</cx:pt>
          <cx:pt idx="3078">USA</cx:pt>
          <cx:pt idx="3079">USA</cx:pt>
          <cx:pt idx="3080">USA</cx:pt>
          <cx:pt idx="3081">USA</cx:pt>
          <cx:pt idx="3082">USA</cx:pt>
          <cx:pt idx="3083">USA</cx:pt>
          <cx:pt idx="3084">USA</cx:pt>
          <cx:pt idx="3085">USA</cx:pt>
          <cx:pt idx="3086">USA</cx:pt>
          <cx:pt idx="3087">USA</cx:pt>
          <cx:pt idx="3088">USA</cx:pt>
          <cx:pt idx="3089">USA</cx:pt>
          <cx:pt idx="3090">USA</cx:pt>
          <cx:pt idx="3091">USA</cx:pt>
          <cx:pt idx="3092">USA</cx:pt>
          <cx:pt idx="3093">USA</cx:pt>
          <cx:pt idx="3094">USA</cx:pt>
          <cx:pt idx="3095">USA</cx:pt>
          <cx:pt idx="3096">USA</cx:pt>
          <cx:pt idx="3097">USA</cx:pt>
          <cx:pt idx="3098">USA</cx:pt>
          <cx:pt idx="3099">USA</cx:pt>
          <cx:pt idx="3100">USA</cx:pt>
          <cx:pt idx="3101">USA</cx:pt>
          <cx:pt idx="3102">USA</cx:pt>
          <cx:pt idx="3103">USA</cx:pt>
          <cx:pt idx="3104">USA</cx:pt>
          <cx:pt idx="3105">USA</cx:pt>
          <cx:pt idx="3106">USA</cx:pt>
          <cx:pt idx="3107">USA</cx:pt>
          <cx:pt idx="3108">USA</cx:pt>
          <cx:pt idx="3109">USA</cx:pt>
          <cx:pt idx="3110">USA</cx:pt>
          <cx:pt idx="3111">USA</cx:pt>
          <cx:pt idx="3112">USA</cx:pt>
          <cx:pt idx="3113">USA</cx:pt>
          <cx:pt idx="3114">USA</cx:pt>
          <cx:pt idx="3115">USA</cx:pt>
          <cx:pt idx="3116">USA</cx:pt>
          <cx:pt idx="3117">USA</cx:pt>
          <cx:pt idx="3118">USA</cx:pt>
          <cx:pt idx="3119">USA</cx:pt>
          <cx:pt idx="3120">USA</cx:pt>
          <cx:pt idx="3121">USA</cx:pt>
          <cx:pt idx="3122">USA</cx:pt>
          <cx:pt idx="3123">USA</cx:pt>
          <cx:pt idx="3124">USA</cx:pt>
          <cx:pt idx="3125">USA</cx:pt>
          <cx:pt idx="3126">USA</cx:pt>
          <cx:pt idx="3127">USA</cx:pt>
          <cx:pt idx="3128">USA</cx:pt>
          <cx:pt idx="3129">USA</cx:pt>
          <cx:pt idx="3130">USA</cx:pt>
          <cx:pt idx="3131">USA</cx:pt>
          <cx:pt idx="3132">USA</cx:pt>
          <cx:pt idx="3133">USA</cx:pt>
          <cx:pt idx="3134">USA</cx:pt>
          <cx:pt idx="3135">USA</cx:pt>
          <cx:pt idx="3136">USA</cx:pt>
          <cx:pt idx="3137">USA</cx:pt>
          <cx:pt idx="3138">USA</cx:pt>
          <cx:pt idx="3139">USA</cx:pt>
          <cx:pt idx="3140">USA</cx:pt>
          <cx:pt idx="3141">USA</cx:pt>
          <cx:pt idx="3142">USA</cx:pt>
          <cx:pt idx="3143">USA</cx:pt>
          <cx:pt idx="3144">USA</cx:pt>
          <cx:pt idx="3145">USA</cx:pt>
          <cx:pt idx="3146">USA</cx:pt>
          <cx:pt idx="3147">USA</cx:pt>
          <cx:pt idx="3148">USA</cx:pt>
          <cx:pt idx="3149">USA</cx:pt>
          <cx:pt idx="3150">USA</cx:pt>
          <cx:pt idx="3151">USA</cx:pt>
          <cx:pt idx="3152">USA</cx:pt>
          <cx:pt idx="3153">USA</cx:pt>
          <cx:pt idx="3154">USA</cx:pt>
          <cx:pt idx="3155">USA</cx:pt>
          <cx:pt idx="3156">USA</cx:pt>
          <cx:pt idx="3157">USA</cx:pt>
          <cx:pt idx="3158">USA</cx:pt>
          <cx:pt idx="3159">USA</cx:pt>
          <cx:pt idx="3160">USA</cx:pt>
          <cx:pt idx="3161">USA</cx:pt>
          <cx:pt idx="3162">USA</cx:pt>
          <cx:pt idx="3163">USA</cx:pt>
          <cx:pt idx="3164">USA</cx:pt>
          <cx:pt idx="3165">USA</cx:pt>
          <cx:pt idx="3166">USA</cx:pt>
          <cx:pt idx="3167">USA</cx:pt>
          <cx:pt idx="3168">USA</cx:pt>
          <cx:pt idx="3169">USA</cx:pt>
          <cx:pt idx="3170">USA</cx:pt>
          <cx:pt idx="3171">USA</cx:pt>
          <cx:pt idx="3172">USA</cx:pt>
          <cx:pt idx="3173">USA</cx:pt>
          <cx:pt idx="3174">USA</cx:pt>
          <cx:pt idx="3175">USA</cx:pt>
          <cx:pt idx="3176">USA</cx:pt>
          <cx:pt idx="3177">USA</cx:pt>
          <cx:pt idx="3178">USA</cx:pt>
          <cx:pt idx="3179">USA</cx:pt>
          <cx:pt idx="3180">USA</cx:pt>
          <cx:pt idx="3181">USA</cx:pt>
          <cx:pt idx="3182">USA</cx:pt>
          <cx:pt idx="3183">USA</cx:pt>
          <cx:pt idx="3184">USA</cx:pt>
          <cx:pt idx="3185">USA</cx:pt>
          <cx:pt idx="3186">USA</cx:pt>
          <cx:pt idx="3187">USA</cx:pt>
          <cx:pt idx="3188">USA</cx:pt>
          <cx:pt idx="3189">USA</cx:pt>
          <cx:pt idx="3190">USA</cx:pt>
          <cx:pt idx="3191">USA</cx:pt>
          <cx:pt idx="3192">USA</cx:pt>
          <cx:pt idx="3193">USA</cx:pt>
          <cx:pt idx="3194">USA</cx:pt>
          <cx:pt idx="3195">USA</cx:pt>
          <cx:pt idx="3196">USA</cx:pt>
          <cx:pt idx="3197">USA</cx:pt>
          <cx:pt idx="3198">USA</cx:pt>
          <cx:pt idx="3199">USA</cx:pt>
          <cx:pt idx="3200">USA</cx:pt>
          <cx:pt idx="3201">USA</cx:pt>
          <cx:pt idx="3202">USA</cx:pt>
          <cx:pt idx="3203">USA</cx:pt>
          <cx:pt idx="3204">USA</cx:pt>
          <cx:pt idx="3205">USA</cx:pt>
          <cx:pt idx="3206">USA</cx:pt>
          <cx:pt idx="3207">USA</cx:pt>
          <cx:pt idx="3208">USA</cx:pt>
          <cx:pt idx="3209">USA</cx:pt>
          <cx:pt idx="3210">USA</cx:pt>
          <cx:pt idx="3211">USA</cx:pt>
          <cx:pt idx="3212">USA</cx:pt>
          <cx:pt idx="3213">USA</cx:pt>
          <cx:pt idx="3214">USA</cx:pt>
          <cx:pt idx="3215">USA</cx:pt>
          <cx:pt idx="3216">USA</cx:pt>
          <cx:pt idx="3217">USA</cx:pt>
          <cx:pt idx="3218">USA</cx:pt>
          <cx:pt idx="3219">USA</cx:pt>
          <cx:pt idx="3220">USA</cx:pt>
          <cx:pt idx="3221">USA</cx:pt>
          <cx:pt idx="3222">USA</cx:pt>
          <cx:pt idx="3223">USA</cx:pt>
          <cx:pt idx="3224">USA</cx:pt>
          <cx:pt idx="3225">USA</cx:pt>
          <cx:pt idx="3226">USA</cx:pt>
          <cx:pt idx="3227">USA</cx:pt>
          <cx:pt idx="3228">USA</cx:pt>
          <cx:pt idx="3229">USA</cx:pt>
          <cx:pt idx="3230">USA</cx:pt>
          <cx:pt idx="3231">USA</cx:pt>
          <cx:pt idx="3232">USA</cx:pt>
          <cx:pt idx="3233">USA</cx:pt>
          <cx:pt idx="3234">USA</cx:pt>
          <cx:pt idx="3235">USA</cx:pt>
          <cx:pt idx="3236">USA</cx:pt>
          <cx:pt idx="3237">USA</cx:pt>
          <cx:pt idx="3238">USA</cx:pt>
          <cx:pt idx="3239">USA</cx:pt>
          <cx:pt idx="3240">USA</cx:pt>
          <cx:pt idx="3241">USA</cx:pt>
          <cx:pt idx="3242">USA</cx:pt>
          <cx:pt idx="3243">USA</cx:pt>
          <cx:pt idx="3244">USA</cx:pt>
          <cx:pt idx="3245">USA</cx:pt>
          <cx:pt idx="3246">USA</cx:pt>
          <cx:pt idx="3247">USA</cx:pt>
          <cx:pt idx="3248">USA</cx:pt>
          <cx:pt idx="3249">USA</cx:pt>
          <cx:pt idx="3250">USA</cx:pt>
          <cx:pt idx="3251">USA</cx:pt>
          <cx:pt idx="3252">USA</cx:pt>
          <cx:pt idx="3253">USA</cx:pt>
          <cx:pt idx="3254">USA</cx:pt>
          <cx:pt idx="3255">USA</cx:pt>
          <cx:pt idx="3256">USA</cx:pt>
          <cx:pt idx="3257">USA</cx:pt>
          <cx:pt idx="3258">USA</cx:pt>
          <cx:pt idx="3259">USA</cx:pt>
          <cx:pt idx="3260">USA</cx:pt>
          <cx:pt idx="3261">USA</cx:pt>
          <cx:pt idx="3262">USA</cx:pt>
          <cx:pt idx="3263">USA</cx:pt>
          <cx:pt idx="3264">USA</cx:pt>
          <cx:pt idx="3265">USA</cx:pt>
          <cx:pt idx="3266">USA</cx:pt>
          <cx:pt idx="3267">USA</cx:pt>
          <cx:pt idx="3268">USA</cx:pt>
          <cx:pt idx="3269">USA</cx:pt>
          <cx:pt idx="3270">USA</cx:pt>
          <cx:pt idx="3271">USA</cx:pt>
          <cx:pt idx="3272">USA</cx:pt>
          <cx:pt idx="3273">USA</cx:pt>
          <cx:pt idx="3274">USA</cx:pt>
          <cx:pt idx="3275">USA</cx:pt>
          <cx:pt idx="3276">USA</cx:pt>
          <cx:pt idx="3277">USA</cx:pt>
          <cx:pt idx="3278">USA</cx:pt>
          <cx:pt idx="3279">USA</cx:pt>
          <cx:pt idx="3280">USA</cx:pt>
          <cx:pt idx="3281">USA</cx:pt>
          <cx:pt idx="3282">USA</cx:pt>
          <cx:pt idx="3283">USA</cx:pt>
          <cx:pt idx="3284">USA</cx:pt>
          <cx:pt idx="3285">USA</cx:pt>
          <cx:pt idx="3286">USA</cx:pt>
          <cx:pt idx="3287">USA</cx:pt>
          <cx:pt idx="3288">USA</cx:pt>
          <cx:pt idx="3289">USA</cx:pt>
          <cx:pt idx="3290">USA</cx:pt>
          <cx:pt idx="3291">USA</cx:pt>
          <cx:pt idx="3292">USA</cx:pt>
          <cx:pt idx="3293">USA</cx:pt>
          <cx:pt idx="3294">USA</cx:pt>
          <cx:pt idx="3295">USA</cx:pt>
          <cx:pt idx="3296">USA</cx:pt>
          <cx:pt idx="3297">USA</cx:pt>
          <cx:pt idx="3298">USA</cx:pt>
          <cx:pt idx="3299">USA</cx:pt>
          <cx:pt idx="3300">USA</cx:pt>
          <cx:pt idx="3301">USA</cx:pt>
          <cx:pt idx="3302">USA</cx:pt>
          <cx:pt idx="3303">USA</cx:pt>
          <cx:pt idx="3304">USA</cx:pt>
          <cx:pt idx="3305">USA</cx:pt>
          <cx:pt idx="3306">USA</cx:pt>
          <cx:pt idx="3307">USA</cx:pt>
          <cx:pt idx="3308">USA</cx:pt>
          <cx:pt idx="3309">USA</cx:pt>
          <cx:pt idx="3310">USA</cx:pt>
          <cx:pt idx="3311">USA</cx:pt>
          <cx:pt idx="3312">USA</cx:pt>
          <cx:pt idx="3313">USA</cx:pt>
          <cx:pt idx="3314">USA</cx:pt>
          <cx:pt idx="3315">USA</cx:pt>
          <cx:pt idx="3316">USA</cx:pt>
          <cx:pt idx="3317">USA</cx:pt>
          <cx:pt idx="3318">USA</cx:pt>
          <cx:pt idx="3319">USA</cx:pt>
          <cx:pt idx="3320">USA</cx:pt>
          <cx:pt idx="3321">USA</cx:pt>
          <cx:pt idx="3322">USA</cx:pt>
          <cx:pt idx="3323">USA</cx:pt>
          <cx:pt idx="3324">USA</cx:pt>
          <cx:pt idx="3325">USA</cx:pt>
          <cx:pt idx="3326">USA</cx:pt>
          <cx:pt idx="3327">USA</cx:pt>
          <cx:pt idx="3328">USA</cx:pt>
          <cx:pt idx="3329">USA</cx:pt>
          <cx:pt idx="3330">USA</cx:pt>
          <cx:pt idx="3331">USA</cx:pt>
          <cx:pt idx="3332">USA</cx:pt>
          <cx:pt idx="3333">USA</cx:pt>
          <cx:pt idx="3334">USA</cx:pt>
          <cx:pt idx="3335">USA</cx:pt>
          <cx:pt idx="3336">USA</cx:pt>
          <cx:pt idx="3337">USA</cx:pt>
          <cx:pt idx="3338">USA</cx:pt>
          <cx:pt idx="3339">USA</cx:pt>
          <cx:pt idx="3340">USA</cx:pt>
          <cx:pt idx="3341">USA</cx:pt>
          <cx:pt idx="3342">USA</cx:pt>
          <cx:pt idx="3343">USA</cx:pt>
          <cx:pt idx="3344">USA</cx:pt>
          <cx:pt idx="3345">USA</cx:pt>
          <cx:pt idx="3346">USA</cx:pt>
          <cx:pt idx="3347">USA</cx:pt>
          <cx:pt idx="3348">USA</cx:pt>
          <cx:pt idx="3349">USA</cx:pt>
          <cx:pt idx="3350">USA</cx:pt>
          <cx:pt idx="3351">USA</cx:pt>
          <cx:pt idx="3352">USA</cx:pt>
          <cx:pt idx="3353">USA</cx:pt>
          <cx:pt idx="3354">USA</cx:pt>
          <cx:pt idx="3355">USA</cx:pt>
          <cx:pt idx="3356">USA</cx:pt>
          <cx:pt idx="3357">USA</cx:pt>
          <cx:pt idx="3358">USA</cx:pt>
          <cx:pt idx="3359">USA</cx:pt>
          <cx:pt idx="3360">USA</cx:pt>
          <cx:pt idx="3361">USA</cx:pt>
          <cx:pt idx="3362">USA</cx:pt>
          <cx:pt idx="3363">USA</cx:pt>
          <cx:pt idx="3364">USA</cx:pt>
          <cx:pt idx="3365">USA</cx:pt>
          <cx:pt idx="3366">USA</cx:pt>
          <cx:pt idx="3367">USA</cx:pt>
          <cx:pt idx="3368">USA</cx:pt>
          <cx:pt idx="3369">USA</cx:pt>
          <cx:pt idx="3370">USA</cx:pt>
          <cx:pt idx="3371">USA</cx:pt>
          <cx:pt idx="3372">USA</cx:pt>
          <cx:pt idx="3373">USA</cx:pt>
          <cx:pt idx="3374">USA</cx:pt>
          <cx:pt idx="3375">USA</cx:pt>
          <cx:pt idx="3376">USA</cx:pt>
          <cx:pt idx="3377">USA</cx:pt>
          <cx:pt idx="3378">USA</cx:pt>
          <cx:pt idx="3379">USA</cx:pt>
          <cx:pt idx="3380">USA</cx:pt>
          <cx:pt idx="3381">USA</cx:pt>
          <cx:pt idx="3382">USA</cx:pt>
          <cx:pt idx="3383">USA</cx:pt>
          <cx:pt idx="3384">USA</cx:pt>
          <cx:pt idx="3385">USA</cx:pt>
          <cx:pt idx="3386">USA</cx:pt>
          <cx:pt idx="3387">USA</cx:pt>
          <cx:pt idx="3388">USA</cx:pt>
          <cx:pt idx="3389">USA</cx:pt>
          <cx:pt idx="3390">USA</cx:pt>
          <cx:pt idx="3391">USA</cx:pt>
          <cx:pt idx="3392">USA</cx:pt>
          <cx:pt idx="3393">USA</cx:pt>
          <cx:pt idx="3394">USA</cx:pt>
          <cx:pt idx="3395">USA</cx:pt>
          <cx:pt idx="3396">USA</cx:pt>
          <cx:pt idx="3397">USA</cx:pt>
          <cx:pt idx="3398">USA</cx:pt>
          <cx:pt idx="3399">USA</cx:pt>
          <cx:pt idx="3400">USA</cx:pt>
          <cx:pt idx="3401">USA</cx:pt>
          <cx:pt idx="3402">USA</cx:pt>
          <cx:pt idx="3403">USA</cx:pt>
          <cx:pt idx="3404">USA</cx:pt>
          <cx:pt idx="3405">USA</cx:pt>
          <cx:pt idx="3406">USA</cx:pt>
          <cx:pt idx="3407">USA</cx:pt>
          <cx:pt idx="3408">USA</cx:pt>
          <cx:pt idx="3409">USA</cx:pt>
          <cx:pt idx="3410">USA</cx:pt>
          <cx:pt idx="3411">USA</cx:pt>
          <cx:pt idx="3412">USA</cx:pt>
          <cx:pt idx="3413">USA</cx:pt>
          <cx:pt idx="3414">USA</cx:pt>
          <cx:pt idx="3415">USA</cx:pt>
          <cx:pt idx="3416">USA</cx:pt>
          <cx:pt idx="3417">USA</cx:pt>
          <cx:pt idx="3418">USA</cx:pt>
          <cx:pt idx="3419">USA</cx:pt>
          <cx:pt idx="3420">USA</cx:pt>
          <cx:pt idx="3421">USA</cx:pt>
          <cx:pt idx="3422">USA</cx:pt>
          <cx:pt idx="3423">USA</cx:pt>
          <cx:pt idx="3424">USA</cx:pt>
          <cx:pt idx="3425">USA</cx:pt>
          <cx:pt idx="3426">USA</cx:pt>
          <cx:pt idx="3427">USA</cx:pt>
          <cx:pt idx="3428">USA</cx:pt>
          <cx:pt idx="3429">USA</cx:pt>
          <cx:pt idx="3430">USA</cx:pt>
          <cx:pt idx="3431">USA</cx:pt>
          <cx:pt idx="3432">USA</cx:pt>
          <cx:pt idx="3433">USA</cx:pt>
          <cx:pt idx="3434">USA</cx:pt>
          <cx:pt idx="3435">USA</cx:pt>
          <cx:pt idx="3436">USA</cx:pt>
          <cx:pt idx="3437">USA</cx:pt>
          <cx:pt idx="3438">USA</cx:pt>
          <cx:pt idx="3439">USA</cx:pt>
          <cx:pt idx="3440">USA</cx:pt>
          <cx:pt idx="3441">USA</cx:pt>
          <cx:pt idx="3442">USA</cx:pt>
          <cx:pt idx="3443">USA</cx:pt>
          <cx:pt idx="3444">USA</cx:pt>
          <cx:pt idx="3445">USA</cx:pt>
          <cx:pt idx="3446">USA</cx:pt>
          <cx:pt idx="3447">USA</cx:pt>
          <cx:pt idx="3448">USA</cx:pt>
          <cx:pt idx="3449">USA</cx:pt>
          <cx:pt idx="3450">USA</cx:pt>
          <cx:pt idx="3451">USA</cx:pt>
          <cx:pt idx="3452">USA</cx:pt>
          <cx:pt idx="3453">USA</cx:pt>
          <cx:pt idx="3454">USA</cx:pt>
          <cx:pt idx="3455">USA</cx:pt>
          <cx:pt idx="3456">USA</cx:pt>
          <cx:pt idx="3457">USA</cx:pt>
          <cx:pt idx="3458">USA</cx:pt>
          <cx:pt idx="3459">USA</cx:pt>
          <cx:pt idx="3460">USA</cx:pt>
          <cx:pt idx="3461">USA</cx:pt>
          <cx:pt idx="3462">USA</cx:pt>
          <cx:pt idx="3463">USA</cx:pt>
          <cx:pt idx="3464">USA</cx:pt>
          <cx:pt idx="3465">USA</cx:pt>
          <cx:pt idx="3466">USA</cx:pt>
          <cx:pt idx="3467">USA</cx:pt>
          <cx:pt idx="3468">USA</cx:pt>
          <cx:pt idx="3469">USA</cx:pt>
          <cx:pt idx="3470">USA</cx:pt>
          <cx:pt idx="3471">USA</cx:pt>
          <cx:pt idx="3472">USA</cx:pt>
          <cx:pt idx="3473">USA</cx:pt>
          <cx:pt idx="3474">USA</cx:pt>
          <cx:pt idx="3475">USA</cx:pt>
          <cx:pt idx="3476">USA</cx:pt>
          <cx:pt idx="3477">USA</cx:pt>
          <cx:pt idx="3478">USA</cx:pt>
          <cx:pt idx="3479">USA</cx:pt>
          <cx:pt idx="3480">USA</cx:pt>
          <cx:pt idx="3481">USA</cx:pt>
          <cx:pt idx="3482">USA</cx:pt>
          <cx:pt idx="3483">USA</cx:pt>
          <cx:pt idx="3484">USA</cx:pt>
          <cx:pt idx="3485">USA</cx:pt>
          <cx:pt idx="3486">USA</cx:pt>
          <cx:pt idx="3487">USA</cx:pt>
          <cx:pt idx="3488">USA</cx:pt>
          <cx:pt idx="3489">USA</cx:pt>
          <cx:pt idx="3490">USA</cx:pt>
          <cx:pt idx="3491">USA</cx:pt>
          <cx:pt idx="3492">USA</cx:pt>
          <cx:pt idx="3493">USA</cx:pt>
          <cx:pt idx="3494">USA</cx:pt>
          <cx:pt idx="3495">USA</cx:pt>
          <cx:pt idx="3496">USA</cx:pt>
          <cx:pt idx="3497">USA</cx:pt>
          <cx:pt idx="3498">USA</cx:pt>
          <cx:pt idx="3499">USA</cx:pt>
          <cx:pt idx="3500">USA</cx:pt>
          <cx:pt idx="3501">USA</cx:pt>
          <cx:pt idx="3502">USA</cx:pt>
          <cx:pt idx="3503">USA</cx:pt>
          <cx:pt idx="3504">USA</cx:pt>
          <cx:pt idx="3505">USA</cx:pt>
          <cx:pt idx="3506">USA</cx:pt>
          <cx:pt idx="3507">USA</cx:pt>
          <cx:pt idx="3508">USA</cx:pt>
          <cx:pt idx="3509">USA</cx:pt>
          <cx:pt idx="3510">USA</cx:pt>
          <cx:pt idx="3511">USA</cx:pt>
          <cx:pt idx="3512">USA</cx:pt>
          <cx:pt idx="3513">USA</cx:pt>
          <cx:pt idx="3514">USA</cx:pt>
          <cx:pt idx="3515">USA</cx:pt>
          <cx:pt idx="3516">USA</cx:pt>
          <cx:pt idx="3517">USA</cx:pt>
          <cx:pt idx="3518">USA</cx:pt>
          <cx:pt idx="3519">USA</cx:pt>
          <cx:pt idx="3520">USA</cx:pt>
          <cx:pt idx="3521">USA</cx:pt>
          <cx:pt idx="3522">USA</cx:pt>
          <cx:pt idx="3523">USA</cx:pt>
          <cx:pt idx="3524">USA</cx:pt>
          <cx:pt idx="3525">USA</cx:pt>
          <cx:pt idx="3526">USA</cx:pt>
          <cx:pt idx="3527">USA</cx:pt>
          <cx:pt idx="3528">USA</cx:pt>
          <cx:pt idx="3529">USA</cx:pt>
          <cx:pt idx="3530">USA</cx:pt>
          <cx:pt idx="3531">USA</cx:pt>
          <cx:pt idx="3532">USA</cx:pt>
          <cx:pt idx="3533">USA</cx:pt>
          <cx:pt idx="3534">USA</cx:pt>
          <cx:pt idx="3535">USA</cx:pt>
          <cx:pt idx="3536">USA</cx:pt>
          <cx:pt idx="3537">USA</cx:pt>
          <cx:pt idx="3538">USA</cx:pt>
          <cx:pt idx="3539">USA</cx:pt>
          <cx:pt idx="3540">USA</cx:pt>
          <cx:pt idx="3541">USA</cx:pt>
          <cx:pt idx="3542">USA</cx:pt>
          <cx:pt idx="3543">USA</cx:pt>
          <cx:pt idx="3544">USA</cx:pt>
          <cx:pt idx="3545">USA</cx:pt>
          <cx:pt idx="3546">USA</cx:pt>
          <cx:pt idx="3547">USA</cx:pt>
          <cx:pt idx="3548">USA</cx:pt>
          <cx:pt idx="3549">USA</cx:pt>
          <cx:pt idx="3550">USA</cx:pt>
          <cx:pt idx="3551">USA</cx:pt>
          <cx:pt idx="3552">USA</cx:pt>
          <cx:pt idx="3553">USA</cx:pt>
          <cx:pt idx="3554">USA</cx:pt>
          <cx:pt idx="3555">USA</cx:pt>
          <cx:pt idx="3556">USA</cx:pt>
          <cx:pt idx="3557">USA</cx:pt>
          <cx:pt idx="3558">USA</cx:pt>
          <cx:pt idx="3559">USA</cx:pt>
          <cx:pt idx="3560">USA</cx:pt>
          <cx:pt idx="3561">USA</cx:pt>
          <cx:pt idx="3562">USA</cx:pt>
          <cx:pt idx="3563">USA</cx:pt>
          <cx:pt idx="3564">USA</cx:pt>
          <cx:pt idx="3565">USA</cx:pt>
          <cx:pt idx="3566">USA</cx:pt>
          <cx:pt idx="3567">USA</cx:pt>
          <cx:pt idx="3568">USA</cx:pt>
          <cx:pt idx="3569">USA</cx:pt>
          <cx:pt idx="3570">USA</cx:pt>
          <cx:pt idx="3571">USA</cx:pt>
          <cx:pt idx="3572">USA</cx:pt>
          <cx:pt idx="3573">USA</cx:pt>
          <cx:pt idx="3574">USA</cx:pt>
          <cx:pt idx="3575">USA</cx:pt>
          <cx:pt idx="3576">USA</cx:pt>
          <cx:pt idx="3577">USA</cx:pt>
          <cx:pt idx="3578">USA</cx:pt>
          <cx:pt idx="3579">USA</cx:pt>
          <cx:pt idx="3580">USA</cx:pt>
          <cx:pt idx="3581">USA</cx:pt>
          <cx:pt idx="3582">USA</cx:pt>
          <cx:pt idx="3583">USA</cx:pt>
          <cx:pt idx="3584">USA</cx:pt>
          <cx:pt idx="3585">USA</cx:pt>
          <cx:pt idx="3586">USA</cx:pt>
          <cx:pt idx="3587">USA</cx:pt>
          <cx:pt idx="3588">USA</cx:pt>
          <cx:pt idx="3589">USA</cx:pt>
          <cx:pt idx="3590">USA</cx:pt>
          <cx:pt idx="3591">USA</cx:pt>
          <cx:pt idx="3592">USA</cx:pt>
          <cx:pt idx="3593">USA</cx:pt>
          <cx:pt idx="3594">USA</cx:pt>
          <cx:pt idx="3595">USA</cx:pt>
          <cx:pt idx="3596">USA</cx:pt>
          <cx:pt idx="3597">USA</cx:pt>
          <cx:pt idx="3598">USA</cx:pt>
          <cx:pt idx="3599">USA</cx:pt>
          <cx:pt idx="3600">USA</cx:pt>
          <cx:pt idx="3601">USA</cx:pt>
          <cx:pt idx="3602">USA</cx:pt>
          <cx:pt idx="3603">USA</cx:pt>
          <cx:pt idx="3604">USA</cx:pt>
          <cx:pt idx="3605">USA</cx:pt>
          <cx:pt idx="3606">USA</cx:pt>
          <cx:pt idx="3607">USA</cx:pt>
          <cx:pt idx="3608">USA</cx:pt>
          <cx:pt idx="3609">USA</cx:pt>
          <cx:pt idx="3610">USA</cx:pt>
          <cx:pt idx="3611">USA</cx:pt>
          <cx:pt idx="3612">USA</cx:pt>
          <cx:pt idx="3613">USA</cx:pt>
          <cx:pt idx="3614">USA</cx:pt>
          <cx:pt idx="3615">USA</cx:pt>
          <cx:pt idx="3616">USA</cx:pt>
          <cx:pt idx="3617">USA</cx:pt>
          <cx:pt idx="3618">USA</cx:pt>
          <cx:pt idx="3619">USA</cx:pt>
          <cx:pt idx="3620">USA</cx:pt>
          <cx:pt idx="3621">USA</cx:pt>
          <cx:pt idx="3622">USA</cx:pt>
          <cx:pt idx="3623">USA</cx:pt>
          <cx:pt idx="3624">USA</cx:pt>
          <cx:pt idx="3625">USA</cx:pt>
          <cx:pt idx="3626">USA</cx:pt>
          <cx:pt idx="3627">USA</cx:pt>
          <cx:pt idx="3628">USA</cx:pt>
          <cx:pt idx="3629">USA</cx:pt>
          <cx:pt idx="3630">USA</cx:pt>
          <cx:pt idx="3631">USA</cx:pt>
          <cx:pt idx="3632">USA</cx:pt>
          <cx:pt idx="3633">USA</cx:pt>
          <cx:pt idx="3634">USA</cx:pt>
          <cx:pt idx="3635">USA</cx:pt>
          <cx:pt idx="3636">USA</cx:pt>
          <cx:pt idx="3637">USA</cx:pt>
          <cx:pt idx="3638">USA</cx:pt>
          <cx:pt idx="3639">USA</cx:pt>
          <cx:pt idx="3640">USA</cx:pt>
          <cx:pt idx="3641">USA</cx:pt>
          <cx:pt idx="3642">USA</cx:pt>
          <cx:pt idx="3643">USA</cx:pt>
          <cx:pt idx="3644">USA</cx:pt>
          <cx:pt idx="3645">USA</cx:pt>
          <cx:pt idx="3646">USA</cx:pt>
          <cx:pt idx="3647">USA</cx:pt>
          <cx:pt idx="3648">USA</cx:pt>
          <cx:pt idx="3649">USA</cx:pt>
          <cx:pt idx="3650">USA</cx:pt>
          <cx:pt idx="3651">USA</cx:pt>
          <cx:pt idx="3652">USA</cx:pt>
          <cx:pt idx="3653">USA</cx:pt>
          <cx:pt idx="3654">USA</cx:pt>
          <cx:pt idx="3655">USA</cx:pt>
          <cx:pt idx="3656">USA</cx:pt>
          <cx:pt idx="3657">USA</cx:pt>
          <cx:pt idx="3658">USA</cx:pt>
          <cx:pt idx="3659">USA</cx:pt>
          <cx:pt idx="3660">USA</cx:pt>
          <cx:pt idx="3661">USA</cx:pt>
          <cx:pt idx="3662">USA</cx:pt>
          <cx:pt idx="3663">USA</cx:pt>
          <cx:pt idx="3664">USA</cx:pt>
          <cx:pt idx="3665">USA</cx:pt>
          <cx:pt idx="3666">USA</cx:pt>
          <cx:pt idx="3667">USA</cx:pt>
          <cx:pt idx="3668">USA</cx:pt>
          <cx:pt idx="3669">USA</cx:pt>
          <cx:pt idx="3670">USA</cx:pt>
          <cx:pt idx="3671">USA</cx:pt>
          <cx:pt idx="3672">USA</cx:pt>
          <cx:pt idx="3673">USA</cx:pt>
          <cx:pt idx="3674">USA</cx:pt>
          <cx:pt idx="3675">USA</cx:pt>
          <cx:pt idx="3676">USA</cx:pt>
          <cx:pt idx="3677">USA</cx:pt>
          <cx:pt idx="3678">USA</cx:pt>
          <cx:pt idx="3679">USA</cx:pt>
          <cx:pt idx="3680">USA</cx:pt>
          <cx:pt idx="3681">USA</cx:pt>
          <cx:pt idx="3682">USA</cx:pt>
          <cx:pt idx="3683">USA</cx:pt>
          <cx:pt idx="3684">USA</cx:pt>
          <cx:pt idx="3685">USA</cx:pt>
          <cx:pt idx="3686">USA</cx:pt>
          <cx:pt idx="3687">USA</cx:pt>
          <cx:pt idx="3688">USA</cx:pt>
          <cx:pt idx="3689">USA</cx:pt>
          <cx:pt idx="3690">USA</cx:pt>
          <cx:pt idx="3691">USA</cx:pt>
          <cx:pt idx="3692">USA</cx:pt>
          <cx:pt idx="3693">USA</cx:pt>
          <cx:pt idx="3694">USA</cx:pt>
          <cx:pt idx="3695">USA</cx:pt>
          <cx:pt idx="3696">USA</cx:pt>
          <cx:pt idx="3697">USA</cx:pt>
          <cx:pt idx="3698">USA</cx:pt>
          <cx:pt idx="3699">USA</cx:pt>
          <cx:pt idx="3700">USA</cx:pt>
          <cx:pt idx="3701">USA</cx:pt>
          <cx:pt idx="3702">USA</cx:pt>
          <cx:pt idx="3703">USA</cx:pt>
          <cx:pt idx="3704">USA</cx:pt>
          <cx:pt idx="3705">USA</cx:pt>
          <cx:pt idx="3706">USA</cx:pt>
          <cx:pt idx="3707">USA</cx:pt>
          <cx:pt idx="3708">USA</cx:pt>
          <cx:pt idx="3709">USA</cx:pt>
          <cx:pt idx="3710">USA</cx:pt>
          <cx:pt idx="3711">USA</cx:pt>
          <cx:pt idx="3712">USA</cx:pt>
          <cx:pt idx="3713">USA</cx:pt>
          <cx:pt idx="3714">USA</cx:pt>
          <cx:pt idx="3715">USA</cx:pt>
          <cx:pt idx="3716">USA</cx:pt>
          <cx:pt idx="3717">USA</cx:pt>
          <cx:pt idx="3718">USA</cx:pt>
          <cx:pt idx="3719">USA</cx:pt>
          <cx:pt idx="3720">USA</cx:pt>
          <cx:pt idx="3721">USA</cx:pt>
          <cx:pt idx="3722">USA</cx:pt>
          <cx:pt idx="3723">USA</cx:pt>
          <cx:pt idx="3724">USA</cx:pt>
          <cx:pt idx="3725">USA</cx:pt>
          <cx:pt idx="3726">USA</cx:pt>
          <cx:pt idx="3727">USA</cx:pt>
          <cx:pt idx="3728">USA</cx:pt>
          <cx:pt idx="3729">USA</cx:pt>
          <cx:pt idx="3730">USA</cx:pt>
          <cx:pt idx="3731">USA</cx:pt>
          <cx:pt idx="3732">USA</cx:pt>
          <cx:pt idx="3733">USA</cx:pt>
          <cx:pt idx="3734">USA</cx:pt>
          <cx:pt idx="3735">USA</cx:pt>
          <cx:pt idx="3736">USA</cx:pt>
          <cx:pt idx="3737">USA</cx:pt>
          <cx:pt idx="3738">USA</cx:pt>
          <cx:pt idx="3739">USA</cx:pt>
          <cx:pt idx="3740">USA</cx:pt>
          <cx:pt idx="3741">USA</cx:pt>
          <cx:pt idx="3742">USA</cx:pt>
          <cx:pt idx="3743">USA</cx:pt>
          <cx:pt idx="3744">USA</cx:pt>
          <cx:pt idx="3745">USA</cx:pt>
          <cx:pt idx="3746">USA</cx:pt>
          <cx:pt idx="3747">USA</cx:pt>
          <cx:pt idx="3748">USA</cx:pt>
          <cx:pt idx="3749">USA</cx:pt>
          <cx:pt idx="3750">USA</cx:pt>
          <cx:pt idx="3751">USA</cx:pt>
          <cx:pt idx="3752">USA</cx:pt>
          <cx:pt idx="3753">USA</cx:pt>
          <cx:pt idx="3754">USA</cx:pt>
          <cx:pt idx="3755">USA</cx:pt>
          <cx:pt idx="3756">USA</cx:pt>
          <cx:pt idx="3757">USA</cx:pt>
          <cx:pt idx="3758">USA</cx:pt>
          <cx:pt idx="3759">USA</cx:pt>
          <cx:pt idx="3760">USA</cx:pt>
          <cx:pt idx="3761">USA</cx:pt>
          <cx:pt idx="3762">USA</cx:pt>
          <cx:pt idx="3763">USA</cx:pt>
          <cx:pt idx="3764">USA</cx:pt>
          <cx:pt idx="3765">USA</cx:pt>
          <cx:pt idx="3766">USA</cx:pt>
          <cx:pt idx="3767">USA</cx:pt>
          <cx:pt idx="3768">USA</cx:pt>
          <cx:pt idx="3769">USA</cx:pt>
          <cx:pt idx="3770">USA</cx:pt>
          <cx:pt idx="3771">USA</cx:pt>
          <cx:pt idx="3772">USA</cx:pt>
          <cx:pt idx="3773">USA</cx:pt>
          <cx:pt idx="3774">USA</cx:pt>
          <cx:pt idx="3775">USA</cx:pt>
          <cx:pt idx="3776">USA</cx:pt>
          <cx:pt idx="3777">USA</cx:pt>
          <cx:pt idx="3778">USA</cx:pt>
          <cx:pt idx="3779">USA</cx:pt>
          <cx:pt idx="3780">USA</cx:pt>
          <cx:pt idx="3781">USA</cx:pt>
          <cx:pt idx="3782">USA</cx:pt>
          <cx:pt idx="3783">USA</cx:pt>
          <cx:pt idx="3784">USA</cx:pt>
          <cx:pt idx="3785">USA</cx:pt>
          <cx:pt idx="3786">USA</cx:pt>
          <cx:pt idx="3787">USA</cx:pt>
          <cx:pt idx="3788">USA</cx:pt>
          <cx:pt idx="3789">USA</cx:pt>
          <cx:pt idx="3790">USA</cx:pt>
          <cx:pt idx="3791">USA</cx:pt>
          <cx:pt idx="3792">USA</cx:pt>
          <cx:pt idx="3793">USA</cx:pt>
          <cx:pt idx="3794">USA</cx:pt>
          <cx:pt idx="3795">USA</cx:pt>
          <cx:pt idx="3796">USA</cx:pt>
          <cx:pt idx="3797">USA</cx:pt>
          <cx:pt idx="3798">USA</cx:pt>
          <cx:pt idx="3799">USA</cx:pt>
          <cx:pt idx="3800">USA</cx:pt>
          <cx:pt idx="3801">USA</cx:pt>
          <cx:pt idx="3802">USA</cx:pt>
          <cx:pt idx="3803">USA</cx:pt>
          <cx:pt idx="3804">USA</cx:pt>
          <cx:pt idx="3805">USA</cx:pt>
          <cx:pt idx="3806">USA</cx:pt>
          <cx:pt idx="3807">USA</cx:pt>
          <cx:pt idx="3808">USA</cx:pt>
          <cx:pt idx="3809">USA</cx:pt>
          <cx:pt idx="3810">USA</cx:pt>
          <cx:pt idx="3811">USA</cx:pt>
          <cx:pt idx="3812">USA</cx:pt>
          <cx:pt idx="3813">USA</cx:pt>
          <cx:pt idx="3814">USA</cx:pt>
          <cx:pt idx="3815">USA</cx:pt>
          <cx:pt idx="3816">USA</cx:pt>
          <cx:pt idx="3817">USA</cx:pt>
          <cx:pt idx="3818">USA</cx:pt>
          <cx:pt idx="3819">USA</cx:pt>
          <cx:pt idx="3820">USA</cx:pt>
          <cx:pt idx="3821">USA</cx:pt>
          <cx:pt idx="3822">USA</cx:pt>
          <cx:pt idx="3823">USA</cx:pt>
          <cx:pt idx="3824">USA</cx:pt>
          <cx:pt idx="3825">USA</cx:pt>
          <cx:pt idx="3826">USA</cx:pt>
          <cx:pt idx="3827">USA</cx:pt>
          <cx:pt idx="3828">USA</cx:pt>
          <cx:pt idx="3829">USA</cx:pt>
          <cx:pt idx="3830">USA</cx:pt>
          <cx:pt idx="3831">USA</cx:pt>
          <cx:pt idx="3832">USA</cx:pt>
          <cx:pt idx="3833">USA</cx:pt>
          <cx:pt idx="3834">USA</cx:pt>
          <cx:pt idx="3835">USA</cx:pt>
          <cx:pt idx="3836">USA</cx:pt>
          <cx:pt idx="3837">USA</cx:pt>
          <cx:pt idx="3838">USA</cx:pt>
          <cx:pt idx="3839">USA</cx:pt>
          <cx:pt idx="3840">USA</cx:pt>
          <cx:pt idx="3841">USA</cx:pt>
          <cx:pt idx="3842">USA</cx:pt>
          <cx:pt idx="3843">USA</cx:pt>
          <cx:pt idx="3844">USA</cx:pt>
          <cx:pt idx="3845">USA</cx:pt>
          <cx:pt idx="3846">USA</cx:pt>
          <cx:pt idx="3847">USA</cx:pt>
          <cx:pt idx="3848">USA</cx:pt>
          <cx:pt idx="3849">USA</cx:pt>
          <cx:pt idx="3850">USA</cx:pt>
          <cx:pt idx="3851">USA</cx:pt>
          <cx:pt idx="3852">USA</cx:pt>
          <cx:pt idx="3853">USA</cx:pt>
          <cx:pt idx="3854">USA</cx:pt>
          <cx:pt idx="3855">USA</cx:pt>
          <cx:pt idx="3856">USA</cx:pt>
          <cx:pt idx="3857">USA</cx:pt>
          <cx:pt idx="3858">USA</cx:pt>
          <cx:pt idx="3859">USA</cx:pt>
          <cx:pt idx="3860">USA</cx:pt>
          <cx:pt idx="3861">USA</cx:pt>
          <cx:pt idx="3862">USA</cx:pt>
          <cx:pt idx="3863">USA</cx:pt>
          <cx:pt idx="3864">USA</cx:pt>
          <cx:pt idx="3865">USA</cx:pt>
          <cx:pt idx="3866">USA</cx:pt>
          <cx:pt idx="3867">USA</cx:pt>
          <cx:pt idx="3868">USA</cx:pt>
          <cx:pt idx="3869">USA</cx:pt>
          <cx:pt idx="3870">USA</cx:pt>
          <cx:pt idx="3871">USA</cx:pt>
          <cx:pt idx="3872">USA</cx:pt>
          <cx:pt idx="3873">USA</cx:pt>
          <cx:pt idx="3874">USA</cx:pt>
          <cx:pt idx="3875">USA</cx:pt>
          <cx:pt idx="3876">USA</cx:pt>
          <cx:pt idx="3877">USA</cx:pt>
          <cx:pt idx="3878">USA</cx:pt>
          <cx:pt idx="3879">USA</cx:pt>
          <cx:pt idx="3880">USA</cx:pt>
          <cx:pt idx="3881">USA</cx:pt>
          <cx:pt idx="3882">USA</cx:pt>
          <cx:pt idx="3883">USA</cx:pt>
          <cx:pt idx="3884">USA</cx:pt>
          <cx:pt idx="3885">USA</cx:pt>
          <cx:pt idx="3886">USA</cx:pt>
          <cx:pt idx="3887">USA</cx:pt>
          <cx:pt idx="3888">USA</cx:pt>
          <cx:pt idx="3889">USA</cx:pt>
          <cx:pt idx="3890">USA</cx:pt>
          <cx:pt idx="3891">USA</cx:pt>
          <cx:pt idx="3892">USA</cx:pt>
          <cx:pt idx="3893">USA</cx:pt>
          <cx:pt idx="3894">USA</cx:pt>
          <cx:pt idx="3895">USA</cx:pt>
          <cx:pt idx="3896">USA</cx:pt>
          <cx:pt idx="3897">USA</cx:pt>
          <cx:pt idx="3898">USA</cx:pt>
          <cx:pt idx="3899">USA</cx:pt>
          <cx:pt idx="3900">USA</cx:pt>
          <cx:pt idx="3901">USA</cx:pt>
          <cx:pt idx="3902">USA</cx:pt>
          <cx:pt idx="3903">USA</cx:pt>
          <cx:pt idx="3904">USA</cx:pt>
          <cx:pt idx="3905">USA</cx:pt>
          <cx:pt idx="3906">USA</cx:pt>
          <cx:pt idx="3907">USA</cx:pt>
          <cx:pt idx="3908">USA</cx:pt>
          <cx:pt idx="3909">USA</cx:pt>
          <cx:pt idx="3910">USA</cx:pt>
          <cx:pt idx="3911">USA</cx:pt>
          <cx:pt idx="3912">USA</cx:pt>
          <cx:pt idx="3913">USA</cx:pt>
          <cx:pt idx="3914">USA</cx:pt>
          <cx:pt idx="3915">USA</cx:pt>
          <cx:pt idx="3916">USA</cx:pt>
          <cx:pt idx="3917">USA</cx:pt>
          <cx:pt idx="3918">USA</cx:pt>
          <cx:pt idx="3919">USA</cx:pt>
          <cx:pt idx="3920">USA</cx:pt>
          <cx:pt idx="3921">USA</cx:pt>
          <cx:pt idx="3922">USA</cx:pt>
          <cx:pt idx="3923">USA</cx:pt>
          <cx:pt idx="3924">USA</cx:pt>
          <cx:pt idx="3925">USA</cx:pt>
          <cx:pt idx="3926">USA</cx:pt>
          <cx:pt idx="3927">USA</cx:pt>
          <cx:pt idx="3928">USA</cx:pt>
          <cx:pt idx="3929">USA</cx:pt>
          <cx:pt idx="3930">USA</cx:pt>
          <cx:pt idx="3931">USA</cx:pt>
          <cx:pt idx="3932">USA</cx:pt>
          <cx:pt idx="3933">USA</cx:pt>
          <cx:pt idx="3934">USA</cx:pt>
          <cx:pt idx="3935">USA</cx:pt>
          <cx:pt idx="3936">USA</cx:pt>
          <cx:pt idx="3937">USA</cx:pt>
          <cx:pt idx="3938">USA</cx:pt>
          <cx:pt idx="3939">USA</cx:pt>
          <cx:pt idx="3940">USA</cx:pt>
          <cx:pt idx="3941">USA</cx:pt>
          <cx:pt idx="3942">USA</cx:pt>
          <cx:pt idx="3943">USA</cx:pt>
          <cx:pt idx="3944">USA</cx:pt>
          <cx:pt idx="3945">USA</cx:pt>
          <cx:pt idx="3946">USA</cx:pt>
          <cx:pt idx="3947">USA</cx:pt>
          <cx:pt idx="3948">USA</cx:pt>
          <cx:pt idx="3949">USA</cx:pt>
          <cx:pt idx="3950">USA</cx:pt>
          <cx:pt idx="3951">USA</cx:pt>
          <cx:pt idx="3952">USA</cx:pt>
          <cx:pt idx="3953">USA</cx:pt>
          <cx:pt idx="3954">USA</cx:pt>
          <cx:pt idx="3955">USA</cx:pt>
          <cx:pt idx="3956">USA</cx:pt>
          <cx:pt idx="3957">USA</cx:pt>
          <cx:pt idx="3958">USA</cx:pt>
          <cx:pt idx="3959">USA</cx:pt>
          <cx:pt idx="3960">USA</cx:pt>
          <cx:pt idx="3961">USA</cx:pt>
          <cx:pt idx="3962">USA</cx:pt>
          <cx:pt idx="3963">USA</cx:pt>
          <cx:pt idx="3964">USA</cx:pt>
          <cx:pt idx="3965">USA</cx:pt>
          <cx:pt idx="3966">USA</cx:pt>
          <cx:pt idx="3967">USA</cx:pt>
          <cx:pt idx="3968">USA</cx:pt>
          <cx:pt idx="3969">USA</cx:pt>
          <cx:pt idx="3970">USA</cx:pt>
          <cx:pt idx="3971">USA</cx:pt>
          <cx:pt idx="3972">USA</cx:pt>
          <cx:pt idx="3973">USA</cx:pt>
          <cx:pt idx="3974">USA</cx:pt>
          <cx:pt idx="3975">USA</cx:pt>
          <cx:pt idx="3976">USA</cx:pt>
          <cx:pt idx="3977">USA</cx:pt>
          <cx:pt idx="3978">USA</cx:pt>
          <cx:pt idx="3979">USA</cx:pt>
          <cx:pt idx="3980">USA</cx:pt>
          <cx:pt idx="3981">USA</cx:pt>
          <cx:pt idx="3982">USA</cx:pt>
          <cx:pt idx="3983">USA</cx:pt>
          <cx:pt idx="3984">USA</cx:pt>
          <cx:pt idx="3985">USA</cx:pt>
          <cx:pt idx="3986">USA</cx:pt>
          <cx:pt idx="3987">USA</cx:pt>
          <cx:pt idx="3988">USA</cx:pt>
          <cx:pt idx="3989">USA</cx:pt>
          <cx:pt idx="3990">USA</cx:pt>
          <cx:pt idx="3991">USA</cx:pt>
          <cx:pt idx="3992">USA</cx:pt>
          <cx:pt idx="3993">USA</cx:pt>
          <cx:pt idx="3994">USA</cx:pt>
          <cx:pt idx="3995">USA</cx:pt>
          <cx:pt idx="3996">USA</cx:pt>
          <cx:pt idx="3997">USA</cx:pt>
          <cx:pt idx="3998">USA</cx:pt>
          <cx:pt idx="3999">USA</cx:pt>
          <cx:pt idx="4000">USA</cx:pt>
          <cx:pt idx="4001">USA</cx:pt>
          <cx:pt idx="4002">USA</cx:pt>
          <cx:pt idx="4003">USA</cx:pt>
          <cx:pt idx="4004">USA</cx:pt>
          <cx:pt idx="4005">USA</cx:pt>
          <cx:pt idx="4006">USA</cx:pt>
          <cx:pt idx="4007">USA</cx:pt>
          <cx:pt idx="4008">USA</cx:pt>
          <cx:pt idx="4009">USA</cx:pt>
          <cx:pt idx="4010">USA</cx:pt>
          <cx:pt idx="4011">USA</cx:pt>
          <cx:pt idx="4012">USA</cx:pt>
          <cx:pt idx="4013">USA</cx:pt>
          <cx:pt idx="4014">USA</cx:pt>
          <cx:pt idx="4015">USA</cx:pt>
          <cx:pt idx="4016">USA</cx:pt>
          <cx:pt idx="4017">USA</cx:pt>
          <cx:pt idx="4018">USA</cx:pt>
          <cx:pt idx="4019">USA</cx:pt>
          <cx:pt idx="4020">USA</cx:pt>
          <cx:pt idx="4021">USA</cx:pt>
          <cx:pt idx="4022">USA</cx:pt>
          <cx:pt idx="4023">USA</cx:pt>
          <cx:pt idx="4024">USA</cx:pt>
          <cx:pt idx="4025">USA</cx:pt>
          <cx:pt idx="4026">USA</cx:pt>
          <cx:pt idx="4027">USA</cx:pt>
          <cx:pt idx="4028">USA</cx:pt>
          <cx:pt idx="4029">USA</cx:pt>
          <cx:pt idx="4030">USA</cx:pt>
          <cx:pt idx="4031">USA</cx:pt>
          <cx:pt idx="4032">USA</cx:pt>
          <cx:pt idx="4033">USA</cx:pt>
          <cx:pt idx="4034">USA</cx:pt>
          <cx:pt idx="4035">USA</cx:pt>
          <cx:pt idx="4036">USA</cx:pt>
          <cx:pt idx="4037">USA</cx:pt>
          <cx:pt idx="4038">USA</cx:pt>
          <cx:pt idx="4039">USA</cx:pt>
          <cx:pt idx="4040">USA</cx:pt>
          <cx:pt idx="4041">USA</cx:pt>
          <cx:pt idx="4042">USA</cx:pt>
          <cx:pt idx="4043">USA</cx:pt>
          <cx:pt idx="4044">USA</cx:pt>
          <cx:pt idx="4045">USA</cx:pt>
          <cx:pt idx="4046">USA</cx:pt>
          <cx:pt idx="4047">USA</cx:pt>
          <cx:pt idx="4048">USA</cx:pt>
          <cx:pt idx="4049">USA</cx:pt>
          <cx:pt idx="4050">USA</cx:pt>
          <cx:pt idx="4051">USA</cx:pt>
          <cx:pt idx="4052">USA</cx:pt>
          <cx:pt idx="4053">USA</cx:pt>
          <cx:pt idx="4054">USA</cx:pt>
          <cx:pt idx="4055">USA</cx:pt>
          <cx:pt idx="4056">USA</cx:pt>
          <cx:pt idx="4057">USA</cx:pt>
          <cx:pt idx="4058">USA</cx:pt>
          <cx:pt idx="4059">USA</cx:pt>
          <cx:pt idx="4060">USA</cx:pt>
          <cx:pt idx="4061">USA</cx:pt>
          <cx:pt idx="4062">USA</cx:pt>
          <cx:pt idx="4063">USA</cx:pt>
          <cx:pt idx="4064">USA</cx:pt>
          <cx:pt idx="4065">USA</cx:pt>
          <cx:pt idx="4066">USA</cx:pt>
          <cx:pt idx="4067">USA</cx:pt>
          <cx:pt idx="4068">USA</cx:pt>
          <cx:pt idx="4069">USA</cx:pt>
          <cx:pt idx="4070">USA</cx:pt>
          <cx:pt idx="4071">USA</cx:pt>
          <cx:pt idx="4072">USA</cx:pt>
          <cx:pt idx="4073">USA</cx:pt>
          <cx:pt idx="4074">USA</cx:pt>
          <cx:pt idx="4075">USA</cx:pt>
          <cx:pt idx="4076">USA</cx:pt>
          <cx:pt idx="4077">USA</cx:pt>
          <cx:pt idx="4078">USA</cx:pt>
          <cx:pt idx="4079">USA</cx:pt>
          <cx:pt idx="4080">USA</cx:pt>
          <cx:pt idx="4081">USA</cx:pt>
          <cx:pt idx="4082">USA</cx:pt>
          <cx:pt idx="4083">USA</cx:pt>
          <cx:pt idx="4084">USA</cx:pt>
          <cx:pt idx="4085">USA</cx:pt>
          <cx:pt idx="4086">USA</cx:pt>
          <cx:pt idx="4087">USA</cx:pt>
          <cx:pt idx="4088">USA</cx:pt>
          <cx:pt idx="4089">USA</cx:pt>
          <cx:pt idx="4090">USA</cx:pt>
          <cx:pt idx="4091">USA</cx:pt>
          <cx:pt idx="4092">USA</cx:pt>
          <cx:pt idx="4093">USA</cx:pt>
          <cx:pt idx="4094">USA</cx:pt>
          <cx:pt idx="4095">USA</cx:pt>
          <cx:pt idx="4096">USA</cx:pt>
          <cx:pt idx="4097">USA</cx:pt>
          <cx:pt idx="4098">USA</cx:pt>
          <cx:pt idx="4099">USA</cx:pt>
          <cx:pt idx="4100">USA</cx:pt>
          <cx:pt idx="4101">USA</cx:pt>
          <cx:pt idx="4102">USA</cx:pt>
          <cx:pt idx="4103">USA</cx:pt>
          <cx:pt idx="4104">USA</cx:pt>
          <cx:pt idx="4105">USA</cx:pt>
          <cx:pt idx="4106">USA</cx:pt>
          <cx:pt idx="4107">USA</cx:pt>
          <cx:pt idx="4108">USA</cx:pt>
          <cx:pt idx="4109">USA</cx:pt>
          <cx:pt idx="4110">USA</cx:pt>
          <cx:pt idx="4111">USA</cx:pt>
          <cx:pt idx="4112">USA</cx:pt>
          <cx:pt idx="4113">USA</cx:pt>
          <cx:pt idx="4114">USA</cx:pt>
          <cx:pt idx="4115">USA</cx:pt>
          <cx:pt idx="4116">USA</cx:pt>
          <cx:pt idx="4117">USA</cx:pt>
          <cx:pt idx="4118">USA</cx:pt>
          <cx:pt idx="4119">USA</cx:pt>
          <cx:pt idx="4120">USA</cx:pt>
          <cx:pt idx="4121">USA</cx:pt>
          <cx:pt idx="4122">USA</cx:pt>
          <cx:pt idx="4123">USA</cx:pt>
          <cx:pt idx="4124">USA</cx:pt>
          <cx:pt idx="4125">USA</cx:pt>
          <cx:pt idx="4126">USA</cx:pt>
          <cx:pt idx="4127">USA</cx:pt>
          <cx:pt idx="4128">USA</cx:pt>
          <cx:pt idx="4129">USA</cx:pt>
          <cx:pt idx="4130">USA</cx:pt>
          <cx:pt idx="4131">USA</cx:pt>
          <cx:pt idx="4132">USA</cx:pt>
          <cx:pt idx="4133">USA</cx:pt>
          <cx:pt idx="4134">USA</cx:pt>
          <cx:pt idx="4135">USA</cx:pt>
          <cx:pt idx="4136">USA</cx:pt>
          <cx:pt idx="4137">USA</cx:pt>
          <cx:pt idx="4138">USA</cx:pt>
          <cx:pt idx="4139">USA</cx:pt>
          <cx:pt idx="4140">USA</cx:pt>
          <cx:pt idx="4141">USA</cx:pt>
          <cx:pt idx="4142">USA</cx:pt>
          <cx:pt idx="4143">USA</cx:pt>
          <cx:pt idx="4144">USA</cx:pt>
          <cx:pt idx="4145">USA</cx:pt>
          <cx:pt idx="4146">USA</cx:pt>
          <cx:pt idx="4147">USA</cx:pt>
          <cx:pt idx="4148">USA</cx:pt>
          <cx:pt idx="4149">USA</cx:pt>
          <cx:pt idx="4150">USA</cx:pt>
          <cx:pt idx="4151">USA</cx:pt>
          <cx:pt idx="4152">USA</cx:pt>
          <cx:pt idx="4153">USA</cx:pt>
          <cx:pt idx="4154">USA</cx:pt>
          <cx:pt idx="4155">USA</cx:pt>
          <cx:pt idx="4156">USA</cx:pt>
          <cx:pt idx="4157">USA</cx:pt>
          <cx:pt idx="4158">USA</cx:pt>
          <cx:pt idx="4159">USA</cx:pt>
          <cx:pt idx="4160">USA</cx:pt>
          <cx:pt idx="4161">USA</cx:pt>
          <cx:pt idx="4162">USA</cx:pt>
          <cx:pt idx="4163">USA</cx:pt>
          <cx:pt idx="4164">USA</cx:pt>
          <cx:pt idx="4165">USA</cx:pt>
          <cx:pt idx="4166">USA</cx:pt>
          <cx:pt idx="4167">USA</cx:pt>
          <cx:pt idx="4168">USA</cx:pt>
          <cx:pt idx="4169">USA</cx:pt>
          <cx:pt idx="4170">USA</cx:pt>
          <cx:pt idx="4171">USA</cx:pt>
          <cx:pt idx="4172">USA</cx:pt>
          <cx:pt idx="4173">USA</cx:pt>
          <cx:pt idx="4174">USA</cx:pt>
          <cx:pt idx="4175">USA</cx:pt>
          <cx:pt idx="4176">USA</cx:pt>
          <cx:pt idx="4177">USA</cx:pt>
          <cx:pt idx="4178">USA</cx:pt>
          <cx:pt idx="4179">USA</cx:pt>
          <cx:pt idx="4180">USA</cx:pt>
          <cx:pt idx="4181">USA</cx:pt>
          <cx:pt idx="4182">USA</cx:pt>
          <cx:pt idx="4183">USA</cx:pt>
          <cx:pt idx="4184">USA</cx:pt>
          <cx:pt idx="4185">USA</cx:pt>
          <cx:pt idx="4186">USA</cx:pt>
          <cx:pt idx="4187">USA</cx:pt>
          <cx:pt idx="4188">USA</cx:pt>
          <cx:pt idx="4189">USA</cx:pt>
          <cx:pt idx="4190">USA</cx:pt>
          <cx:pt idx="4191">USA</cx:pt>
          <cx:pt idx="4192">USA</cx:pt>
          <cx:pt idx="4193">USA</cx:pt>
          <cx:pt idx="4194">USA</cx:pt>
          <cx:pt idx="4195">USA</cx:pt>
          <cx:pt idx="4196">USA</cx:pt>
          <cx:pt idx="4197">USA</cx:pt>
          <cx:pt idx="4198">USA</cx:pt>
          <cx:pt idx="4199">USA</cx:pt>
          <cx:pt idx="4200">USA</cx:pt>
          <cx:pt idx="4201">USA</cx:pt>
          <cx:pt idx="4202">USA</cx:pt>
          <cx:pt idx="4203">USA</cx:pt>
          <cx:pt idx="4204">USA</cx:pt>
          <cx:pt idx="4205">USA</cx:pt>
          <cx:pt idx="4206">USA</cx:pt>
          <cx:pt idx="4207">USA</cx:pt>
          <cx:pt idx="4208">USA</cx:pt>
          <cx:pt idx="4209">USA</cx:pt>
          <cx:pt idx="4210">USA</cx:pt>
          <cx:pt idx="4211">USA</cx:pt>
          <cx:pt idx="4212">USA</cx:pt>
          <cx:pt idx="4213">USA</cx:pt>
          <cx:pt idx="4214">USA</cx:pt>
          <cx:pt idx="4215">USA</cx:pt>
          <cx:pt idx="4216">USA</cx:pt>
          <cx:pt idx="4217">USA</cx:pt>
          <cx:pt idx="4218">USA</cx:pt>
          <cx:pt idx="4219">USA</cx:pt>
          <cx:pt idx="4220">USA</cx:pt>
          <cx:pt idx="4221">USA</cx:pt>
          <cx:pt idx="4222">USA</cx:pt>
          <cx:pt idx="4223">USA</cx:pt>
          <cx:pt idx="4224">USA</cx:pt>
          <cx:pt idx="4225">USA</cx:pt>
          <cx:pt idx="4226">USA</cx:pt>
          <cx:pt idx="4227">USA</cx:pt>
          <cx:pt idx="4228">USA</cx:pt>
          <cx:pt idx="4229">USA</cx:pt>
          <cx:pt idx="4230">USA</cx:pt>
          <cx:pt idx="4231">USA</cx:pt>
          <cx:pt idx="4232">USA</cx:pt>
          <cx:pt idx="4233">USA</cx:pt>
          <cx:pt idx="4234">USA</cx:pt>
          <cx:pt idx="4235">USA</cx:pt>
          <cx:pt idx="4236">USA</cx:pt>
          <cx:pt idx="4237">USA</cx:pt>
          <cx:pt idx="4238">USA</cx:pt>
          <cx:pt idx="4239">USA</cx:pt>
          <cx:pt idx="4240">USA</cx:pt>
          <cx:pt idx="4241">USA</cx:pt>
          <cx:pt idx="4242">USA</cx:pt>
          <cx:pt idx="4243">USA</cx:pt>
          <cx:pt idx="4244">USA</cx:pt>
          <cx:pt idx="4245">USA</cx:pt>
          <cx:pt idx="4246">USA</cx:pt>
          <cx:pt idx="4247">USA</cx:pt>
          <cx:pt idx="4248">USA</cx:pt>
          <cx:pt idx="4249">USA</cx:pt>
          <cx:pt idx="4250">USA</cx:pt>
          <cx:pt idx="4251">USA</cx:pt>
          <cx:pt idx="4252">USA</cx:pt>
          <cx:pt idx="4253">USA</cx:pt>
          <cx:pt idx="4254">USA</cx:pt>
          <cx:pt idx="4255">USA</cx:pt>
          <cx:pt idx="4256">USA</cx:pt>
          <cx:pt idx="4257">USA</cx:pt>
          <cx:pt idx="4258">USA</cx:pt>
          <cx:pt idx="4259">USA</cx:pt>
          <cx:pt idx="4260">USA</cx:pt>
          <cx:pt idx="4261">USA</cx:pt>
          <cx:pt idx="4262">USA</cx:pt>
          <cx:pt idx="4263">USA</cx:pt>
          <cx:pt idx="4264">USA</cx:pt>
          <cx:pt idx="4265">USA</cx:pt>
          <cx:pt idx="4266">USA</cx:pt>
          <cx:pt idx="4267">USA</cx:pt>
          <cx:pt idx="4268">USA</cx:pt>
          <cx:pt idx="4269">USA</cx:pt>
          <cx:pt idx="4270">USA</cx:pt>
          <cx:pt idx="4271">USA</cx:pt>
          <cx:pt idx="4272">USA</cx:pt>
          <cx:pt idx="4273">USA</cx:pt>
          <cx:pt idx="4274">USA</cx:pt>
          <cx:pt idx="4275">USA</cx:pt>
          <cx:pt idx="4276">USA</cx:pt>
          <cx:pt idx="4277">USA</cx:pt>
          <cx:pt idx="4278">USA</cx:pt>
          <cx:pt idx="4279">USA</cx:pt>
          <cx:pt idx="4280">USA</cx:pt>
          <cx:pt idx="4281">USA</cx:pt>
          <cx:pt idx="4282">USA</cx:pt>
          <cx:pt idx="4283">USA</cx:pt>
          <cx:pt idx="4284">USA</cx:pt>
          <cx:pt idx="4285">USA</cx:pt>
          <cx:pt idx="4286">USA</cx:pt>
          <cx:pt idx="4287">USA</cx:pt>
          <cx:pt idx="4288">USA</cx:pt>
          <cx:pt idx="4289">USA</cx:pt>
          <cx:pt idx="4290">USA</cx:pt>
          <cx:pt idx="4291">USA</cx:pt>
          <cx:pt idx="4292">USA</cx:pt>
          <cx:pt idx="4293">USA</cx:pt>
          <cx:pt idx="4294">USA</cx:pt>
          <cx:pt idx="4295">USA</cx:pt>
          <cx:pt idx="4296">USA</cx:pt>
          <cx:pt idx="4297">USA</cx:pt>
          <cx:pt idx="4298">USA</cx:pt>
          <cx:pt idx="4299">USA</cx:pt>
          <cx:pt idx="4300">USA</cx:pt>
          <cx:pt idx="4301">USA</cx:pt>
          <cx:pt idx="4302">USA</cx:pt>
          <cx:pt idx="4303">USA</cx:pt>
          <cx:pt idx="4304">USA</cx:pt>
          <cx:pt idx="4305">USA</cx:pt>
          <cx:pt idx="4306">USA</cx:pt>
          <cx:pt idx="4307">USA</cx:pt>
          <cx:pt idx="4308">USA</cx:pt>
          <cx:pt idx="4309">USA</cx:pt>
          <cx:pt idx="4310">USA</cx:pt>
          <cx:pt idx="4311">USA</cx:pt>
          <cx:pt idx="4312">USA</cx:pt>
          <cx:pt idx="4313">USA</cx:pt>
          <cx:pt idx="4314">USA</cx:pt>
          <cx:pt idx="4315">USA</cx:pt>
          <cx:pt idx="4316">USA</cx:pt>
          <cx:pt idx="4317">USA</cx:pt>
          <cx:pt idx="4318">USA</cx:pt>
          <cx:pt idx="4319">USA</cx:pt>
          <cx:pt idx="4320">USA</cx:pt>
          <cx:pt idx="4321">USA</cx:pt>
          <cx:pt idx="4322">USA</cx:pt>
          <cx:pt idx="4323">USA</cx:pt>
          <cx:pt idx="4324">USA</cx:pt>
          <cx:pt idx="4325">USA</cx:pt>
          <cx:pt idx="4326">USA</cx:pt>
          <cx:pt idx="4327">USA</cx:pt>
          <cx:pt idx="4328">USA</cx:pt>
          <cx:pt idx="4329">USA</cx:pt>
          <cx:pt idx="4330">USA</cx:pt>
          <cx:pt idx="4331">USA</cx:pt>
          <cx:pt idx="4332">USA</cx:pt>
          <cx:pt idx="4333">USA</cx:pt>
          <cx:pt idx="4334">USA</cx:pt>
          <cx:pt idx="4335">USA</cx:pt>
          <cx:pt idx="4336">USA</cx:pt>
          <cx:pt idx="4337">USA</cx:pt>
          <cx:pt idx="4338">USA</cx:pt>
          <cx:pt idx="4339">USA</cx:pt>
          <cx:pt idx="4340">USA</cx:pt>
          <cx:pt idx="4341">USA</cx:pt>
          <cx:pt idx="4342">USA</cx:pt>
          <cx:pt idx="4343">USA</cx:pt>
          <cx:pt idx="4344">USA</cx:pt>
          <cx:pt idx="4345">USA</cx:pt>
          <cx:pt idx="4346">USA</cx:pt>
          <cx:pt idx="4347">USA</cx:pt>
          <cx:pt idx="4348">USA</cx:pt>
          <cx:pt idx="4349">USA</cx:pt>
          <cx:pt idx="4350">USA</cx:pt>
          <cx:pt idx="4351">USA</cx:pt>
          <cx:pt idx="4352">USA</cx:pt>
          <cx:pt idx="4353">USA</cx:pt>
          <cx:pt idx="4354">USA</cx:pt>
          <cx:pt idx="4355">USA</cx:pt>
          <cx:pt idx="4356">USA</cx:pt>
          <cx:pt idx="4357">USA</cx:pt>
          <cx:pt idx="4358">USA</cx:pt>
          <cx:pt idx="4359">USA</cx:pt>
          <cx:pt idx="4360">USA</cx:pt>
          <cx:pt idx="4361">USA</cx:pt>
          <cx:pt idx="4362">USA</cx:pt>
          <cx:pt idx="4363">USA</cx:pt>
          <cx:pt idx="4364">USA</cx:pt>
          <cx:pt idx="4365">USA</cx:pt>
          <cx:pt idx="4366">USA</cx:pt>
          <cx:pt idx="4367">USA</cx:pt>
          <cx:pt idx="4368">USA</cx:pt>
          <cx:pt idx="4369">USA</cx:pt>
          <cx:pt idx="4370">USA</cx:pt>
          <cx:pt idx="4371">USA</cx:pt>
          <cx:pt idx="4372">USA</cx:pt>
          <cx:pt idx="4373">USA</cx:pt>
          <cx:pt idx="4374">USA</cx:pt>
          <cx:pt idx="4375">USA</cx:pt>
          <cx:pt idx="4376">USA</cx:pt>
          <cx:pt idx="4377">USA</cx:pt>
          <cx:pt idx="4378">USA</cx:pt>
          <cx:pt idx="4379">USA</cx:pt>
          <cx:pt idx="4380">USA</cx:pt>
          <cx:pt idx="4381">USA</cx:pt>
          <cx:pt idx="4382">USA</cx:pt>
          <cx:pt idx="4383">USA</cx:pt>
          <cx:pt idx="4384">USA</cx:pt>
          <cx:pt idx="4385">USA</cx:pt>
          <cx:pt idx="4386">USA</cx:pt>
          <cx:pt idx="4387">USA</cx:pt>
          <cx:pt idx="4388">USA</cx:pt>
          <cx:pt idx="4389">USA</cx:pt>
          <cx:pt idx="4390">USA</cx:pt>
          <cx:pt idx="4391">USA</cx:pt>
          <cx:pt idx="4392">USA</cx:pt>
          <cx:pt idx="4393">USA</cx:pt>
          <cx:pt idx="4394">USA</cx:pt>
          <cx:pt idx="4395">USA</cx:pt>
          <cx:pt idx="4396">USA</cx:pt>
          <cx:pt idx="4397">USA</cx:pt>
          <cx:pt idx="4398">USA</cx:pt>
          <cx:pt idx="4399">USA</cx:pt>
          <cx:pt idx="4400">USA</cx:pt>
          <cx:pt idx="4401">USA</cx:pt>
          <cx:pt idx="4402">USA</cx:pt>
          <cx:pt idx="4403">USA</cx:pt>
          <cx:pt idx="4404">USA</cx:pt>
          <cx:pt idx="4405">USA</cx:pt>
          <cx:pt idx="4406">USA</cx:pt>
          <cx:pt idx="4407">USA</cx:pt>
          <cx:pt idx="4408">USA</cx:pt>
          <cx:pt idx="4409">USA</cx:pt>
          <cx:pt idx="4410">USA</cx:pt>
          <cx:pt idx="4411">USA</cx:pt>
          <cx:pt idx="4412">USA</cx:pt>
          <cx:pt idx="4413">USA</cx:pt>
          <cx:pt idx="4414">USA</cx:pt>
          <cx:pt idx="4415">USA</cx:pt>
          <cx:pt idx="4416">USA</cx:pt>
          <cx:pt idx="4417">USA</cx:pt>
          <cx:pt idx="4418">USA</cx:pt>
          <cx:pt idx="4419">USA</cx:pt>
          <cx:pt idx="4420">USA</cx:pt>
          <cx:pt idx="4421">USA</cx:pt>
          <cx:pt idx="4422">USA</cx:pt>
          <cx:pt idx="4423">USA</cx:pt>
          <cx:pt idx="4424">USA</cx:pt>
          <cx:pt idx="4425">USA</cx:pt>
          <cx:pt idx="4426">USA</cx:pt>
          <cx:pt idx="4427">USA</cx:pt>
          <cx:pt idx="4428">USA</cx:pt>
          <cx:pt idx="4429">USA</cx:pt>
          <cx:pt idx="4430">USA</cx:pt>
          <cx:pt idx="4431">USA</cx:pt>
          <cx:pt idx="4432">USA</cx:pt>
          <cx:pt idx="4433">USA</cx:pt>
          <cx:pt idx="4434">USA</cx:pt>
          <cx:pt idx="4435">USA</cx:pt>
          <cx:pt idx="4436">USA</cx:pt>
          <cx:pt idx="4437">USA</cx:pt>
          <cx:pt idx="4438">USA</cx:pt>
          <cx:pt idx="4439">USA</cx:pt>
          <cx:pt idx="4440">USA</cx:pt>
          <cx:pt idx="4441">USA</cx:pt>
          <cx:pt idx="4442">USA</cx:pt>
          <cx:pt idx="4443">USA</cx:pt>
          <cx:pt idx="4444">USA</cx:pt>
          <cx:pt idx="4445">USA</cx:pt>
          <cx:pt idx="4446">USA</cx:pt>
          <cx:pt idx="4447">USA</cx:pt>
          <cx:pt idx="4448">USA</cx:pt>
          <cx:pt idx="4449">USA</cx:pt>
          <cx:pt idx="4450">USA</cx:pt>
          <cx:pt idx="4451">USA</cx:pt>
          <cx:pt idx="4452">USA</cx:pt>
          <cx:pt idx="4453">USA</cx:pt>
          <cx:pt idx="4454">USA</cx:pt>
          <cx:pt idx="4455">USA</cx:pt>
          <cx:pt idx="4456">USA</cx:pt>
          <cx:pt idx="4457">USA</cx:pt>
          <cx:pt idx="4458">USA</cx:pt>
          <cx:pt idx="4459">USA</cx:pt>
          <cx:pt idx="4460">USA</cx:pt>
          <cx:pt idx="4461">USA</cx:pt>
          <cx:pt idx="4462">USA</cx:pt>
          <cx:pt idx="4463">USA</cx:pt>
          <cx:pt idx="4464">USA</cx:pt>
          <cx:pt idx="4465">USA</cx:pt>
          <cx:pt idx="4466">USA</cx:pt>
          <cx:pt idx="4467">USA</cx:pt>
          <cx:pt idx="4468">USA</cx:pt>
          <cx:pt idx="4469">USA</cx:pt>
          <cx:pt idx="4470">USA</cx:pt>
          <cx:pt idx="4471">USA</cx:pt>
          <cx:pt idx="4472">USA</cx:pt>
          <cx:pt idx="4473">USA</cx:pt>
          <cx:pt idx="4474">USA</cx:pt>
          <cx:pt idx="4475">USA</cx:pt>
          <cx:pt idx="4476">USA</cx:pt>
          <cx:pt idx="4477">USA</cx:pt>
          <cx:pt idx="4478">USA</cx:pt>
          <cx:pt idx="4479">USA</cx:pt>
          <cx:pt idx="4480">USA</cx:pt>
          <cx:pt idx="4481">USA</cx:pt>
          <cx:pt idx="4482">USA</cx:pt>
          <cx:pt idx="4483">USA</cx:pt>
          <cx:pt idx="4484">USA</cx:pt>
          <cx:pt idx="4485">USA</cx:pt>
          <cx:pt idx="4486">USA</cx:pt>
          <cx:pt idx="4487">USA</cx:pt>
          <cx:pt idx="4488">USA</cx:pt>
          <cx:pt idx="4489">USA</cx:pt>
          <cx:pt idx="4490">USA</cx:pt>
          <cx:pt idx="4491">USA</cx:pt>
          <cx:pt idx="4492">USA</cx:pt>
          <cx:pt idx="4493">USA</cx:pt>
          <cx:pt idx="4494">USA</cx:pt>
          <cx:pt idx="4495">USA</cx:pt>
          <cx:pt idx="4496">USA</cx:pt>
          <cx:pt idx="4497">USA</cx:pt>
          <cx:pt idx="4498">USA</cx:pt>
          <cx:pt idx="4499">USA</cx:pt>
          <cx:pt idx="4500">USA</cx:pt>
          <cx:pt idx="4501">USA</cx:pt>
          <cx:pt idx="4502">USA</cx:pt>
          <cx:pt idx="4503">USA</cx:pt>
          <cx:pt idx="4504">USA</cx:pt>
          <cx:pt idx="4505">USA</cx:pt>
          <cx:pt idx="4506">USA</cx:pt>
          <cx:pt idx="4507">USA</cx:pt>
          <cx:pt idx="4508">USA</cx:pt>
          <cx:pt idx="4509">USA</cx:pt>
          <cx:pt idx="4510">USA</cx:pt>
          <cx:pt idx="4511">USA</cx:pt>
          <cx:pt idx="4512">USA</cx:pt>
          <cx:pt idx="4513">USA</cx:pt>
          <cx:pt idx="4514">USA</cx:pt>
          <cx:pt idx="4515">USA</cx:pt>
          <cx:pt idx="4516">USA</cx:pt>
          <cx:pt idx="4517">USA</cx:pt>
          <cx:pt idx="4518">USA</cx:pt>
          <cx:pt idx="4519">USA</cx:pt>
          <cx:pt idx="4520">USA</cx:pt>
          <cx:pt idx="4521">USA</cx:pt>
          <cx:pt idx="4522">USA</cx:pt>
          <cx:pt idx="4523">USA</cx:pt>
          <cx:pt idx="4524">USA</cx:pt>
          <cx:pt idx="4525">USA</cx:pt>
          <cx:pt idx="4526">USA</cx:pt>
          <cx:pt idx="4527">USA</cx:pt>
          <cx:pt idx="4528">USA</cx:pt>
          <cx:pt idx="4529">USA</cx:pt>
          <cx:pt idx="4530">USA</cx:pt>
          <cx:pt idx="4531">USA</cx:pt>
          <cx:pt idx="4532">USA</cx:pt>
          <cx:pt idx="4533">USA</cx:pt>
          <cx:pt idx="4534">USA</cx:pt>
          <cx:pt idx="4535">USA</cx:pt>
          <cx:pt idx="4536">USA</cx:pt>
          <cx:pt idx="4537">USA</cx:pt>
          <cx:pt idx="4538">USA</cx:pt>
          <cx:pt idx="4539">USA</cx:pt>
          <cx:pt idx="4540">USA</cx:pt>
          <cx:pt idx="4541">USA</cx:pt>
          <cx:pt idx="4542">USA</cx:pt>
          <cx:pt idx="4543">USA</cx:pt>
          <cx:pt idx="4544">USA</cx:pt>
          <cx:pt idx="4545">USA</cx:pt>
          <cx:pt idx="4546">USA</cx:pt>
          <cx:pt idx="4547">USA</cx:pt>
          <cx:pt idx="4548">USA</cx:pt>
          <cx:pt idx="4549">USA</cx:pt>
          <cx:pt idx="4550">USA</cx:pt>
          <cx:pt idx="4551">USA</cx:pt>
          <cx:pt idx="4552">USA</cx:pt>
          <cx:pt idx="4553">USA</cx:pt>
          <cx:pt idx="4554">USA</cx:pt>
          <cx:pt idx="4555">USA</cx:pt>
          <cx:pt idx="4556">USA</cx:pt>
          <cx:pt idx="4557">USA</cx:pt>
          <cx:pt idx="4558">USA</cx:pt>
          <cx:pt idx="4559">USA</cx:pt>
          <cx:pt idx="4560">USA</cx:pt>
          <cx:pt idx="4561">USA</cx:pt>
          <cx:pt idx="4562">USA</cx:pt>
          <cx:pt idx="4563">USA</cx:pt>
          <cx:pt idx="4564">USA</cx:pt>
          <cx:pt idx="4565">USA</cx:pt>
          <cx:pt idx="4566">USA</cx:pt>
          <cx:pt idx="4567">USA</cx:pt>
          <cx:pt idx="4568">USA</cx:pt>
          <cx:pt idx="4569">USA</cx:pt>
          <cx:pt idx="4570">USA</cx:pt>
          <cx:pt idx="4571">USA</cx:pt>
          <cx:pt idx="4572">USA</cx:pt>
          <cx:pt idx="4573">USA</cx:pt>
          <cx:pt idx="4574">USA</cx:pt>
          <cx:pt idx="4575">USA</cx:pt>
          <cx:pt idx="4576">USA</cx:pt>
          <cx:pt idx="4577">USA</cx:pt>
          <cx:pt idx="4578">USA</cx:pt>
          <cx:pt idx="4579">USA</cx:pt>
          <cx:pt idx="4580">USA</cx:pt>
          <cx:pt idx="4581">USA</cx:pt>
          <cx:pt idx="4582">USA</cx:pt>
          <cx:pt idx="4583">USA</cx:pt>
          <cx:pt idx="4584">USA</cx:pt>
          <cx:pt idx="4585">USA</cx:pt>
          <cx:pt idx="4586">USA</cx:pt>
          <cx:pt idx="4587">USA</cx:pt>
          <cx:pt idx="4588">USA</cx:pt>
          <cx:pt idx="4589">USA</cx:pt>
          <cx:pt idx="4590">USA</cx:pt>
          <cx:pt idx="4591">USA</cx:pt>
          <cx:pt idx="4592">USA</cx:pt>
          <cx:pt idx="4593">USA</cx:pt>
          <cx:pt idx="4594">USA</cx:pt>
          <cx:pt idx="4595">USA</cx:pt>
          <cx:pt idx="4596">USA</cx:pt>
          <cx:pt idx="4597">USA</cx:pt>
          <cx:pt idx="4598">USA</cx:pt>
          <cx:pt idx="4599">USA</cx:pt>
          <cx:pt idx="4600">USA</cx:pt>
          <cx:pt idx="4601">USA</cx:pt>
          <cx:pt idx="4602">USA</cx:pt>
          <cx:pt idx="4603">USA</cx:pt>
          <cx:pt idx="4604">USA</cx:pt>
          <cx:pt idx="4605">USA</cx:pt>
          <cx:pt idx="4606">USA</cx:pt>
          <cx:pt idx="4607">USA</cx:pt>
          <cx:pt idx="4608">USA</cx:pt>
          <cx:pt idx="4609">USA</cx:pt>
          <cx:pt idx="4610">USA</cx:pt>
          <cx:pt idx="4611">USA</cx:pt>
          <cx:pt idx="4612">USA</cx:pt>
          <cx:pt idx="4613">USA</cx:pt>
          <cx:pt idx="4614">USA</cx:pt>
          <cx:pt idx="4615">USA</cx:pt>
          <cx:pt idx="4616">USA</cx:pt>
          <cx:pt idx="4617">USA</cx:pt>
          <cx:pt idx="4618">USA</cx:pt>
          <cx:pt idx="4619">USA</cx:pt>
          <cx:pt idx="4620">USA</cx:pt>
          <cx:pt idx="4621">USA</cx:pt>
          <cx:pt idx="4622">USA</cx:pt>
          <cx:pt idx="4623">USA</cx:pt>
          <cx:pt idx="4624">USA</cx:pt>
          <cx:pt idx="4625">USA</cx:pt>
          <cx:pt idx="4626">USA</cx:pt>
          <cx:pt idx="4627">USA</cx:pt>
          <cx:pt idx="4628">USA</cx:pt>
          <cx:pt idx="4629">USA</cx:pt>
          <cx:pt idx="4630">USA</cx:pt>
          <cx:pt idx="4631">USA</cx:pt>
          <cx:pt idx="4632">USA</cx:pt>
          <cx:pt idx="4633">USA</cx:pt>
          <cx:pt idx="4634">USA</cx:pt>
          <cx:pt idx="4635">USA</cx:pt>
          <cx:pt idx="4636">USA</cx:pt>
          <cx:pt idx="4637">USA</cx:pt>
          <cx:pt idx="4638">USA</cx:pt>
          <cx:pt idx="4639">USA</cx:pt>
          <cx:pt idx="4640">USA</cx:pt>
          <cx:pt idx="4641">USA</cx:pt>
          <cx:pt idx="4642">USA</cx:pt>
          <cx:pt idx="4643">USA</cx:pt>
          <cx:pt idx="4644">USA</cx:pt>
          <cx:pt idx="4645">USA</cx:pt>
          <cx:pt idx="4646">USA</cx:pt>
          <cx:pt idx="4647">USA</cx:pt>
          <cx:pt idx="4648">USA</cx:pt>
          <cx:pt idx="4649">USA</cx:pt>
          <cx:pt idx="4650">USA</cx:pt>
          <cx:pt idx="4651">USA</cx:pt>
          <cx:pt idx="4652">USA</cx:pt>
          <cx:pt idx="4653">USA</cx:pt>
          <cx:pt idx="4654">USA</cx:pt>
          <cx:pt idx="4655">USA</cx:pt>
          <cx:pt idx="4656">USA</cx:pt>
          <cx:pt idx="4657">USA</cx:pt>
          <cx:pt idx="4658">USA</cx:pt>
          <cx:pt idx="4659">USA</cx:pt>
          <cx:pt idx="4660">USA</cx:pt>
          <cx:pt idx="4661">USA</cx:pt>
          <cx:pt idx="4662">USA</cx:pt>
          <cx:pt idx="4663">USA</cx:pt>
          <cx:pt idx="4664">USA</cx:pt>
          <cx:pt idx="4665">USA</cx:pt>
          <cx:pt idx="4666">USA</cx:pt>
          <cx:pt idx="4667">USA</cx:pt>
          <cx:pt idx="4668">USA</cx:pt>
          <cx:pt idx="4669">USA</cx:pt>
          <cx:pt idx="4670">USA</cx:pt>
          <cx:pt idx="4671">USA</cx:pt>
          <cx:pt idx="4672">USA</cx:pt>
          <cx:pt idx="4673">USA</cx:pt>
          <cx:pt idx="4674">USA</cx:pt>
          <cx:pt idx="4675">USA</cx:pt>
          <cx:pt idx="4676">USA</cx:pt>
          <cx:pt idx="4677">USA</cx:pt>
          <cx:pt idx="4678">USA</cx:pt>
          <cx:pt idx="4679">USA</cx:pt>
          <cx:pt idx="4680">USA</cx:pt>
          <cx:pt idx="4681">USA</cx:pt>
          <cx:pt idx="4682">USA</cx:pt>
          <cx:pt idx="4683">USA</cx:pt>
          <cx:pt idx="4684">USA</cx:pt>
          <cx:pt idx="4685">USA</cx:pt>
          <cx:pt idx="4686">USA</cx:pt>
          <cx:pt idx="4687">USA</cx:pt>
          <cx:pt idx="4688">USA</cx:pt>
          <cx:pt idx="4689">USA</cx:pt>
          <cx:pt idx="4690">USA</cx:pt>
          <cx:pt idx="4691">USA</cx:pt>
          <cx:pt idx="4692">USA</cx:pt>
          <cx:pt idx="4693">USA</cx:pt>
          <cx:pt idx="4694">USA</cx:pt>
          <cx:pt idx="4695">USA</cx:pt>
          <cx:pt idx="4696">USA</cx:pt>
          <cx:pt idx="4697">USA</cx:pt>
          <cx:pt idx="4698">USA</cx:pt>
          <cx:pt idx="4699">USA</cx:pt>
          <cx:pt idx="4700">USA</cx:pt>
          <cx:pt idx="4701">USA</cx:pt>
          <cx:pt idx="4702">USA</cx:pt>
          <cx:pt idx="4703">USA</cx:pt>
          <cx:pt idx="4704">USA</cx:pt>
          <cx:pt idx="4705">USA</cx:pt>
          <cx:pt idx="4706">USA</cx:pt>
          <cx:pt idx="4707">USA</cx:pt>
          <cx:pt idx="4708">USA</cx:pt>
          <cx:pt idx="4709">USA</cx:pt>
          <cx:pt idx="4710">USA</cx:pt>
          <cx:pt idx="4711">USA</cx:pt>
          <cx:pt idx="4712">USA</cx:pt>
          <cx:pt idx="4713">USA</cx:pt>
          <cx:pt idx="4714">USA</cx:pt>
          <cx:pt idx="4715">USA</cx:pt>
          <cx:pt idx="4716">USA</cx:pt>
          <cx:pt idx="4717">USA</cx:pt>
          <cx:pt idx="4718">USA</cx:pt>
          <cx:pt idx="4719">USA</cx:pt>
          <cx:pt idx="4720">USA</cx:pt>
          <cx:pt idx="4721">USA</cx:pt>
          <cx:pt idx="4722">USA</cx:pt>
          <cx:pt idx="4723">USA</cx:pt>
          <cx:pt idx="4724">USA</cx:pt>
          <cx:pt idx="4725">USA</cx:pt>
          <cx:pt idx="4726">USA</cx:pt>
          <cx:pt idx="4727">USA</cx:pt>
          <cx:pt idx="4728">USA</cx:pt>
          <cx:pt idx="4729">USA</cx:pt>
          <cx:pt idx="4730">USA</cx:pt>
          <cx:pt idx="4731">USA</cx:pt>
          <cx:pt idx="4732">USA</cx:pt>
          <cx:pt idx="4733">USA</cx:pt>
          <cx:pt idx="4734">USA</cx:pt>
          <cx:pt idx="4735">USA</cx:pt>
          <cx:pt idx="4736">USA</cx:pt>
          <cx:pt idx="4737">USA</cx:pt>
          <cx:pt idx="4738">USA</cx:pt>
          <cx:pt idx="4739">USA</cx:pt>
          <cx:pt idx="4740">USA</cx:pt>
          <cx:pt idx="4741">USA</cx:pt>
          <cx:pt idx="4742">USA</cx:pt>
          <cx:pt idx="4743">USA</cx:pt>
          <cx:pt idx="4744">USA</cx:pt>
          <cx:pt idx="4745">USA</cx:pt>
          <cx:pt idx="4746">USA</cx:pt>
          <cx:pt idx="4747">USA</cx:pt>
          <cx:pt idx="4748">USA</cx:pt>
          <cx:pt idx="4749">USA</cx:pt>
          <cx:pt idx="4750">USA</cx:pt>
          <cx:pt idx="4751">USA</cx:pt>
          <cx:pt idx="4752">USA</cx:pt>
          <cx:pt idx="4753">USA</cx:pt>
          <cx:pt idx="4754">USA</cx:pt>
          <cx:pt idx="4755">USA</cx:pt>
          <cx:pt idx="4756">USA</cx:pt>
          <cx:pt idx="4757">USA</cx:pt>
          <cx:pt idx="4758">USA</cx:pt>
          <cx:pt idx="4759">USA</cx:pt>
          <cx:pt idx="4760">USA</cx:pt>
          <cx:pt idx="4761">USA</cx:pt>
          <cx:pt idx="4762">USA</cx:pt>
          <cx:pt idx="4763">USA</cx:pt>
          <cx:pt idx="4764">USA</cx:pt>
          <cx:pt idx="4765">USA</cx:pt>
          <cx:pt idx="4766">USA</cx:pt>
          <cx:pt idx="4767">USA</cx:pt>
          <cx:pt idx="4768">USA</cx:pt>
          <cx:pt idx="4769">USA</cx:pt>
          <cx:pt idx="4770">USA</cx:pt>
          <cx:pt idx="4771">USA</cx:pt>
          <cx:pt idx="4772">USA</cx:pt>
          <cx:pt idx="4773">USA</cx:pt>
          <cx:pt idx="4774">USA</cx:pt>
          <cx:pt idx="4775">USA</cx:pt>
          <cx:pt idx="4776">USA</cx:pt>
          <cx:pt idx="4777">USA</cx:pt>
          <cx:pt idx="4778">USA</cx:pt>
          <cx:pt idx="4779">USA</cx:pt>
          <cx:pt idx="4780">USA</cx:pt>
          <cx:pt idx="4781">USA</cx:pt>
          <cx:pt idx="4782">USA</cx:pt>
          <cx:pt idx="4783">USA</cx:pt>
          <cx:pt idx="4784">USA</cx:pt>
          <cx:pt idx="4785">USA</cx:pt>
          <cx:pt idx="4786">USA</cx:pt>
          <cx:pt idx="4787">USA</cx:pt>
          <cx:pt idx="4788">USA</cx:pt>
          <cx:pt idx="4789">USA</cx:pt>
          <cx:pt idx="4790">USA</cx:pt>
          <cx:pt idx="4791">USA</cx:pt>
          <cx:pt idx="4792">USA</cx:pt>
          <cx:pt idx="4793">USA</cx:pt>
          <cx:pt idx="4794">USA</cx:pt>
          <cx:pt idx="4795">USA</cx:pt>
          <cx:pt idx="4796">USA</cx:pt>
          <cx:pt idx="4797">USA</cx:pt>
          <cx:pt idx="4798">USA</cx:pt>
          <cx:pt idx="4799">USA</cx:pt>
          <cx:pt idx="4800">USA</cx:pt>
          <cx:pt idx="4801">USA</cx:pt>
          <cx:pt idx="4802">USA</cx:pt>
          <cx:pt idx="4803">USA</cx:pt>
          <cx:pt idx="4804">USA</cx:pt>
          <cx:pt idx="4805">USA</cx:pt>
          <cx:pt idx="4806">USA</cx:pt>
          <cx:pt idx="4807">USA</cx:pt>
          <cx:pt idx="4808">USA</cx:pt>
          <cx:pt idx="4809">USA</cx:pt>
          <cx:pt idx="4810">USA</cx:pt>
          <cx:pt idx="4811">USA</cx:pt>
          <cx:pt idx="4812">USA</cx:pt>
          <cx:pt idx="4813">USA</cx:pt>
          <cx:pt idx="4814">USA</cx:pt>
          <cx:pt idx="4815">USA</cx:pt>
          <cx:pt idx="4816">USA</cx:pt>
          <cx:pt idx="4817">USA</cx:pt>
          <cx:pt idx="4818">USA</cx:pt>
          <cx:pt idx="4819">USA</cx:pt>
          <cx:pt idx="4820">USA</cx:pt>
          <cx:pt idx="4821">USA</cx:pt>
          <cx:pt idx="4822">USA</cx:pt>
          <cx:pt idx="4823">USA</cx:pt>
          <cx:pt idx="4824">USA</cx:pt>
          <cx:pt idx="4825">USA</cx:pt>
          <cx:pt idx="4826">USA</cx:pt>
          <cx:pt idx="4827">USA</cx:pt>
          <cx:pt idx="4828">USA</cx:pt>
          <cx:pt idx="4829">USA</cx:pt>
          <cx:pt idx="4830">USA</cx:pt>
          <cx:pt idx="4831">USA</cx:pt>
          <cx:pt idx="4832">USA</cx:pt>
          <cx:pt idx="4833">USA</cx:pt>
          <cx:pt idx="4834">USA</cx:pt>
          <cx:pt idx="4835">USA</cx:pt>
          <cx:pt idx="4836">USA</cx:pt>
          <cx:pt idx="4837">USA</cx:pt>
          <cx:pt idx="4838">USA</cx:pt>
          <cx:pt idx="4839">USA</cx:pt>
          <cx:pt idx="4840">USA</cx:pt>
          <cx:pt idx="4841">USA</cx:pt>
          <cx:pt idx="4842">USA</cx:pt>
          <cx:pt idx="4843">USA</cx:pt>
          <cx:pt idx="4844">USA</cx:pt>
          <cx:pt idx="4845">USA</cx:pt>
          <cx:pt idx="4846">USA</cx:pt>
          <cx:pt idx="4847">USA</cx:pt>
          <cx:pt idx="4848">USA</cx:pt>
          <cx:pt idx="4849">USA</cx:pt>
          <cx:pt idx="4850">USA</cx:pt>
          <cx:pt idx="4851">USA</cx:pt>
          <cx:pt idx="4852">USA</cx:pt>
          <cx:pt idx="4853">USA</cx:pt>
          <cx:pt idx="4854">USA</cx:pt>
          <cx:pt idx="4855">USA</cx:pt>
          <cx:pt idx="4856">USA</cx:pt>
          <cx:pt idx="4857">USA</cx:pt>
          <cx:pt idx="4858">USA</cx:pt>
          <cx:pt idx="4859">USA</cx:pt>
          <cx:pt idx="4860">USA</cx:pt>
          <cx:pt idx="4861">USA</cx:pt>
          <cx:pt idx="4862">USA</cx:pt>
          <cx:pt idx="4863">USA</cx:pt>
          <cx:pt idx="4864">USA</cx:pt>
          <cx:pt idx="4865">USA</cx:pt>
          <cx:pt idx="4866">USA</cx:pt>
          <cx:pt idx="4867">USA</cx:pt>
          <cx:pt idx="4868">USA</cx:pt>
          <cx:pt idx="4869">USA</cx:pt>
          <cx:pt idx="4870">USA</cx:pt>
          <cx:pt idx="4871">USA</cx:pt>
          <cx:pt idx="4872">USA</cx:pt>
          <cx:pt idx="4873">USA</cx:pt>
          <cx:pt idx="4874">USA</cx:pt>
          <cx:pt idx="4875">USA</cx:pt>
          <cx:pt idx="4876">USA</cx:pt>
          <cx:pt idx="4877">USA</cx:pt>
          <cx:pt idx="4878">USA</cx:pt>
          <cx:pt idx="4879">USA</cx:pt>
          <cx:pt idx="4880">USA</cx:pt>
          <cx:pt idx="4881">USA</cx:pt>
          <cx:pt idx="4882">USA</cx:pt>
          <cx:pt idx="4883">USA</cx:pt>
          <cx:pt idx="4884">USA</cx:pt>
          <cx:pt idx="4885">USA</cx:pt>
          <cx:pt idx="4886">USA</cx:pt>
          <cx:pt idx="4887">USA</cx:pt>
          <cx:pt idx="4888">USA</cx:pt>
          <cx:pt idx="4889">USA</cx:pt>
          <cx:pt idx="4890">USA</cx:pt>
          <cx:pt idx="4891">USA</cx:pt>
          <cx:pt idx="4892">USA</cx:pt>
          <cx:pt idx="4893">USA</cx:pt>
          <cx:pt idx="4894">USA</cx:pt>
          <cx:pt idx="4895">USA</cx:pt>
          <cx:pt idx="4896">USA</cx:pt>
          <cx:pt idx="4897">USA</cx:pt>
          <cx:pt idx="4898">USA</cx:pt>
          <cx:pt idx="4899">USA</cx:pt>
          <cx:pt idx="4900">USA</cx:pt>
          <cx:pt idx="4901">USA</cx:pt>
          <cx:pt idx="4902">USA</cx:pt>
          <cx:pt idx="4903">USA</cx:pt>
          <cx:pt idx="4904">USA</cx:pt>
          <cx:pt idx="4905">USA</cx:pt>
          <cx:pt idx="4906">USA</cx:pt>
          <cx:pt idx="4907">USA</cx:pt>
          <cx:pt idx="4908">USA</cx:pt>
          <cx:pt idx="4909">USA</cx:pt>
          <cx:pt idx="4910">USA</cx:pt>
          <cx:pt idx="4911">USA</cx:pt>
          <cx:pt idx="4912">USA</cx:pt>
          <cx:pt idx="4913">USA</cx:pt>
          <cx:pt idx="4914">USA</cx:pt>
          <cx:pt idx="4915">USA</cx:pt>
          <cx:pt idx="4916">USA</cx:pt>
          <cx:pt idx="4917">USA</cx:pt>
          <cx:pt idx="4918">USA</cx:pt>
          <cx:pt idx="4919">USA</cx:pt>
          <cx:pt idx="4920">USA</cx:pt>
          <cx:pt idx="4921">USA</cx:pt>
          <cx:pt idx="4922">USA</cx:pt>
          <cx:pt idx="4923">USA</cx:pt>
          <cx:pt idx="4924">USA</cx:pt>
          <cx:pt idx="4925">USA</cx:pt>
          <cx:pt idx="4926">USA</cx:pt>
          <cx:pt idx="4927">USA</cx:pt>
          <cx:pt idx="4928">USA</cx:pt>
          <cx:pt idx="4929">USA</cx:pt>
          <cx:pt idx="4930">USA</cx:pt>
          <cx:pt idx="4931">USA</cx:pt>
          <cx:pt idx="4932">USA</cx:pt>
          <cx:pt idx="4933">USA</cx:pt>
          <cx:pt idx="4934">USA</cx:pt>
          <cx:pt idx="4935">USA</cx:pt>
          <cx:pt idx="4936">USA</cx:pt>
          <cx:pt idx="4937">USA</cx:pt>
          <cx:pt idx="4938">USA</cx:pt>
          <cx:pt idx="4939">USA</cx:pt>
          <cx:pt idx="4940">USA</cx:pt>
          <cx:pt idx="4941">USA</cx:pt>
          <cx:pt idx="4942">USA</cx:pt>
          <cx:pt idx="4943">USA</cx:pt>
          <cx:pt idx="4944">USA</cx:pt>
          <cx:pt idx="4945">USA</cx:pt>
          <cx:pt idx="4946">USA</cx:pt>
          <cx:pt idx="4947">USA</cx:pt>
          <cx:pt idx="4948">USA</cx:pt>
          <cx:pt idx="4949">USA</cx:pt>
          <cx:pt idx="4950">USA</cx:pt>
          <cx:pt idx="4951">USA</cx:pt>
          <cx:pt idx="4952">USA</cx:pt>
          <cx:pt idx="4953">USA</cx:pt>
          <cx:pt idx="4954">USA</cx:pt>
          <cx:pt idx="4955">USA</cx:pt>
          <cx:pt idx="4956">USA</cx:pt>
          <cx:pt idx="4957">USA</cx:pt>
          <cx:pt idx="4958">USA</cx:pt>
          <cx:pt idx="4959">USA</cx:pt>
          <cx:pt idx="4960">USA</cx:pt>
          <cx:pt idx="4961">USA</cx:pt>
          <cx:pt idx="4962">USA</cx:pt>
          <cx:pt idx="4963">USA</cx:pt>
          <cx:pt idx="4964">USA</cx:pt>
          <cx:pt idx="4965">USA</cx:pt>
          <cx:pt idx="4966">USA</cx:pt>
          <cx:pt idx="4967">USA</cx:pt>
          <cx:pt idx="4968">USA</cx:pt>
          <cx:pt idx="4969">USA</cx:pt>
          <cx:pt idx="4970">USA</cx:pt>
          <cx:pt idx="4971">USA</cx:pt>
          <cx:pt idx="4972">USA</cx:pt>
          <cx:pt idx="4973">USA</cx:pt>
          <cx:pt idx="4974">USA</cx:pt>
          <cx:pt idx="4975">USA</cx:pt>
          <cx:pt idx="4976">USA</cx:pt>
          <cx:pt idx="4977">USA</cx:pt>
          <cx:pt idx="4978">USA</cx:pt>
          <cx:pt idx="4979">USA</cx:pt>
          <cx:pt idx="4980">USA</cx:pt>
          <cx:pt idx="4981">USA</cx:pt>
          <cx:pt idx="4982">USA</cx:pt>
          <cx:pt idx="4983">USA</cx:pt>
          <cx:pt idx="4984">USA</cx:pt>
          <cx:pt idx="4985">USA</cx:pt>
          <cx:pt idx="4986">USA</cx:pt>
          <cx:pt idx="4987">USA</cx:pt>
          <cx:pt idx="4988">USA</cx:pt>
          <cx:pt idx="4989">USA</cx:pt>
          <cx:pt idx="4990">USA</cx:pt>
          <cx:pt idx="4991">USA</cx:pt>
          <cx:pt idx="4992">USA</cx:pt>
          <cx:pt idx="4993">USA</cx:pt>
          <cx:pt idx="4994">USA</cx:pt>
          <cx:pt idx="4995">USA</cx:pt>
          <cx:pt idx="4996">USA</cx:pt>
          <cx:pt idx="4997">USA</cx:pt>
          <cx:pt idx="4998">USA</cx:pt>
          <cx:pt idx="4999">USA</cx:pt>
          <cx:pt idx="5000">USA</cx:pt>
          <cx:pt idx="5001">USA</cx:pt>
          <cx:pt idx="5002">USA</cx:pt>
          <cx:pt idx="5003">USA</cx:pt>
          <cx:pt idx="5004">USA</cx:pt>
          <cx:pt idx="5005">USA</cx:pt>
          <cx:pt idx="5006">USA</cx:pt>
          <cx:pt idx="5007">USA</cx:pt>
          <cx:pt idx="5008">USA</cx:pt>
          <cx:pt idx="5009">USA</cx:pt>
          <cx:pt idx="5010">USA</cx:pt>
          <cx:pt idx="5011">USA</cx:pt>
          <cx:pt idx="5012">USA</cx:pt>
          <cx:pt idx="5013">USA</cx:pt>
          <cx:pt idx="5014">USA</cx:pt>
          <cx:pt idx="5015">USA</cx:pt>
          <cx:pt idx="5016">USA</cx:pt>
          <cx:pt idx="5017">USA</cx:pt>
          <cx:pt idx="5018">USA</cx:pt>
          <cx:pt idx="5019">USA</cx:pt>
          <cx:pt idx="5020">USA</cx:pt>
          <cx:pt idx="5021">USA</cx:pt>
          <cx:pt idx="5022">USA</cx:pt>
          <cx:pt idx="5023">USA</cx:pt>
          <cx:pt idx="5024">USA</cx:pt>
          <cx:pt idx="5025">USA</cx:pt>
          <cx:pt idx="5026">USA</cx:pt>
          <cx:pt idx="5027">USA</cx:pt>
          <cx:pt idx="5028">USA</cx:pt>
          <cx:pt idx="5029">USA</cx:pt>
          <cx:pt idx="5030">USA</cx:pt>
          <cx:pt idx="5031">USA</cx:pt>
          <cx:pt idx="5032">USA</cx:pt>
          <cx:pt idx="5033">USA</cx:pt>
          <cx:pt idx="5034">USA</cx:pt>
          <cx:pt idx="5035">USA</cx:pt>
          <cx:pt idx="5036">USA</cx:pt>
          <cx:pt idx="5037">USA</cx:pt>
          <cx:pt idx="5038">USA</cx:pt>
          <cx:pt idx="5039">USA</cx:pt>
          <cx:pt idx="5040">USA</cx:pt>
          <cx:pt idx="5041">USA</cx:pt>
          <cx:pt idx="5042">USA</cx:pt>
          <cx:pt idx="5043">USA</cx:pt>
          <cx:pt idx="5044">USA</cx:pt>
          <cx:pt idx="5045">USA</cx:pt>
          <cx:pt idx="5046">USA</cx:pt>
          <cx:pt idx="5047">USA</cx:pt>
          <cx:pt idx="5048">USA</cx:pt>
          <cx:pt idx="5049">USA</cx:pt>
          <cx:pt idx="5050">USA</cx:pt>
          <cx:pt idx="5051">USA</cx:pt>
          <cx:pt idx="5052">USA</cx:pt>
          <cx:pt idx="5053">USA</cx:pt>
          <cx:pt idx="5054">USA</cx:pt>
          <cx:pt idx="5055">USA</cx:pt>
          <cx:pt idx="5056">USA</cx:pt>
          <cx:pt idx="5057">USA</cx:pt>
          <cx:pt idx="5058">USA</cx:pt>
          <cx:pt idx="5059">USA</cx:pt>
          <cx:pt idx="5060">USA</cx:pt>
          <cx:pt idx="5061">USA</cx:pt>
          <cx:pt idx="5062">USA</cx:pt>
          <cx:pt idx="5063">USA</cx:pt>
          <cx:pt idx="5064">USA</cx:pt>
          <cx:pt idx="5065">USA</cx:pt>
          <cx:pt idx="5066">USA</cx:pt>
          <cx:pt idx="5067">USA</cx:pt>
          <cx:pt idx="5068">USA</cx:pt>
          <cx:pt idx="5069">USA</cx:pt>
          <cx:pt idx="5070">USA</cx:pt>
          <cx:pt idx="5071">USA</cx:pt>
          <cx:pt idx="5072">USA</cx:pt>
          <cx:pt idx="5073">USA</cx:pt>
          <cx:pt idx="5074">USA</cx:pt>
          <cx:pt idx="5075">USA</cx:pt>
          <cx:pt idx="5076">USA</cx:pt>
          <cx:pt idx="5077">USA</cx:pt>
          <cx:pt idx="5078">USA</cx:pt>
          <cx:pt idx="5079">USA</cx:pt>
          <cx:pt idx="5080">USA</cx:pt>
          <cx:pt idx="5081">USA</cx:pt>
          <cx:pt idx="5082">USA</cx:pt>
          <cx:pt idx="5083">USA</cx:pt>
          <cx:pt idx="5084">USA</cx:pt>
          <cx:pt idx="5085">USA</cx:pt>
          <cx:pt idx="5086">USA</cx:pt>
          <cx:pt idx="5087">USA</cx:pt>
          <cx:pt idx="5088">USA</cx:pt>
          <cx:pt idx="5089">USA</cx:pt>
          <cx:pt idx="5090">USA</cx:pt>
          <cx:pt idx="5091">USA</cx:pt>
          <cx:pt idx="5092">USA</cx:pt>
          <cx:pt idx="5093">USA</cx:pt>
          <cx:pt idx="5094">USA</cx:pt>
          <cx:pt idx="5095">USA</cx:pt>
          <cx:pt idx="5096">USA</cx:pt>
          <cx:pt idx="5097">USA</cx:pt>
          <cx:pt idx="5098">USA</cx:pt>
          <cx:pt idx="5099">USA</cx:pt>
          <cx:pt idx="5100">USA</cx:pt>
          <cx:pt idx="5101">USA</cx:pt>
          <cx:pt idx="5102">USA</cx:pt>
          <cx:pt idx="5103">USA</cx:pt>
          <cx:pt idx="5104">USA</cx:pt>
          <cx:pt idx="5105">USA</cx:pt>
          <cx:pt idx="5106">USA</cx:pt>
          <cx:pt idx="5107">USA</cx:pt>
          <cx:pt idx="5108">USA</cx:pt>
          <cx:pt idx="5109">USA</cx:pt>
          <cx:pt idx="5110">USA</cx:pt>
          <cx:pt idx="5111">USA</cx:pt>
          <cx:pt idx="5112">USA</cx:pt>
          <cx:pt idx="5113">USA</cx:pt>
          <cx:pt idx="5114">USA</cx:pt>
          <cx:pt idx="5115">USA</cx:pt>
          <cx:pt idx="5116">USA</cx:pt>
          <cx:pt idx="5117">USA</cx:pt>
          <cx:pt idx="5118">USA</cx:pt>
          <cx:pt idx="5119">USA</cx:pt>
          <cx:pt idx="5120">USA</cx:pt>
          <cx:pt idx="5121">USA</cx:pt>
          <cx:pt idx="5122">USA</cx:pt>
          <cx:pt idx="5123">USA</cx:pt>
          <cx:pt idx="5124">USA</cx:pt>
          <cx:pt idx="5125">USA</cx:pt>
          <cx:pt idx="5126">USA</cx:pt>
          <cx:pt idx="5127">USA</cx:pt>
          <cx:pt idx="5128">USA</cx:pt>
          <cx:pt idx="5129">USA</cx:pt>
          <cx:pt idx="5130">USA</cx:pt>
          <cx:pt idx="5131">USA</cx:pt>
          <cx:pt idx="5132">USA</cx:pt>
          <cx:pt idx="5133">USA</cx:pt>
          <cx:pt idx="5134">USA</cx:pt>
          <cx:pt idx="5135">USA</cx:pt>
          <cx:pt idx="5136">USA</cx:pt>
          <cx:pt idx="5137">USA</cx:pt>
          <cx:pt idx="5138">USA</cx:pt>
          <cx:pt idx="5139">USA</cx:pt>
          <cx:pt idx="5140">USA</cx:pt>
          <cx:pt idx="5141">USA</cx:pt>
          <cx:pt idx="5142">USA</cx:pt>
          <cx:pt idx="5143">USA</cx:pt>
          <cx:pt idx="5144">USA</cx:pt>
          <cx:pt idx="5145">USA</cx:pt>
          <cx:pt idx="5146">USA</cx:pt>
          <cx:pt idx="5147">USA</cx:pt>
          <cx:pt idx="5148">USA</cx:pt>
          <cx:pt idx="5149">USA</cx:pt>
          <cx:pt idx="5150">USA</cx:pt>
          <cx:pt idx="5151">USA</cx:pt>
          <cx:pt idx="5152">USA</cx:pt>
          <cx:pt idx="5153">USA</cx:pt>
          <cx:pt idx="5154">USA</cx:pt>
          <cx:pt idx="5155">USA</cx:pt>
          <cx:pt idx="5156">USA</cx:pt>
          <cx:pt idx="5157">USA</cx:pt>
          <cx:pt idx="5158">USA</cx:pt>
          <cx:pt idx="5159">USA</cx:pt>
          <cx:pt idx="5160">USA</cx:pt>
          <cx:pt idx="5161">USA</cx:pt>
          <cx:pt idx="5162">USA</cx:pt>
          <cx:pt idx="5163">USA</cx:pt>
          <cx:pt idx="5164">USA</cx:pt>
          <cx:pt idx="5165">USA</cx:pt>
          <cx:pt idx="5166">USA</cx:pt>
          <cx:pt idx="5167">USA</cx:pt>
          <cx:pt idx="5168">USA</cx:pt>
          <cx:pt idx="5169">USA</cx:pt>
          <cx:pt idx="5170">USA</cx:pt>
          <cx:pt idx="5171">USA</cx:pt>
          <cx:pt idx="5172">USA</cx:pt>
          <cx:pt idx="5173">USA</cx:pt>
          <cx:pt idx="5174">USA</cx:pt>
          <cx:pt idx="5175">USA</cx:pt>
          <cx:pt idx="5176">USA</cx:pt>
          <cx:pt idx="5177">USA</cx:pt>
          <cx:pt idx="5178">USA</cx:pt>
          <cx:pt idx="5179">USA</cx:pt>
          <cx:pt idx="5180">USA</cx:pt>
          <cx:pt idx="5181">USA</cx:pt>
          <cx:pt idx="5182">USA</cx:pt>
          <cx:pt idx="5183">USA</cx:pt>
          <cx:pt idx="5184">USA</cx:pt>
          <cx:pt idx="5185">USA</cx:pt>
          <cx:pt idx="5186">USA</cx:pt>
          <cx:pt idx="5187">USA</cx:pt>
          <cx:pt idx="5188">USA</cx:pt>
          <cx:pt idx="5189">USA</cx:pt>
          <cx:pt idx="5190">USA</cx:pt>
          <cx:pt idx="5191">USA</cx:pt>
          <cx:pt idx="5192">USA</cx:pt>
          <cx:pt idx="5193">USA</cx:pt>
          <cx:pt idx="5194">USA</cx:pt>
          <cx:pt idx="5195">USA</cx:pt>
          <cx:pt idx="5196">USA</cx:pt>
          <cx:pt idx="5197">USA</cx:pt>
          <cx:pt idx="5198">USA</cx:pt>
          <cx:pt idx="5199">USA</cx:pt>
          <cx:pt idx="5200">USA</cx:pt>
          <cx:pt idx="5201">USA</cx:pt>
          <cx:pt idx="5202">USA</cx:pt>
          <cx:pt idx="5203">USA</cx:pt>
          <cx:pt idx="5204">USA</cx:pt>
          <cx:pt idx="5205">USA</cx:pt>
          <cx:pt idx="5206">USA</cx:pt>
          <cx:pt idx="5207">USA</cx:pt>
          <cx:pt idx="5208">USA</cx:pt>
          <cx:pt idx="5209">USA</cx:pt>
          <cx:pt idx="5210">USA</cx:pt>
          <cx:pt idx="5211">USA</cx:pt>
          <cx:pt idx="5212">USA</cx:pt>
          <cx:pt idx="5213">USA</cx:pt>
          <cx:pt idx="5214">USA</cx:pt>
          <cx:pt idx="5215">USA</cx:pt>
          <cx:pt idx="5216">USA</cx:pt>
          <cx:pt idx="5217">USA</cx:pt>
          <cx:pt idx="5218">USA</cx:pt>
          <cx:pt idx="5219">USA</cx:pt>
          <cx:pt idx="5220">USA</cx:pt>
          <cx:pt idx="5221">USA</cx:pt>
          <cx:pt idx="5222">USA</cx:pt>
          <cx:pt idx="5223">USA</cx:pt>
          <cx:pt idx="5224">USA</cx:pt>
          <cx:pt idx="5225">USA</cx:pt>
          <cx:pt idx="5226">USA</cx:pt>
          <cx:pt idx="5227">USA</cx:pt>
          <cx:pt idx="5228">USA</cx:pt>
          <cx:pt idx="5229">USA</cx:pt>
          <cx:pt idx="5230">USA</cx:pt>
          <cx:pt idx="5231">USA</cx:pt>
          <cx:pt idx="5232">USA</cx:pt>
          <cx:pt idx="5233">USA</cx:pt>
          <cx:pt idx="5234">USA</cx:pt>
          <cx:pt idx="5235">USA</cx:pt>
          <cx:pt idx="5236">USA</cx:pt>
          <cx:pt idx="5237">USA</cx:pt>
          <cx:pt idx="5238">USA</cx:pt>
          <cx:pt idx="5239">USA</cx:pt>
          <cx:pt idx="5240">USA</cx:pt>
          <cx:pt idx="5241">USA</cx:pt>
          <cx:pt idx="5242">USA</cx:pt>
          <cx:pt idx="5243">USA</cx:pt>
          <cx:pt idx="5244">USA</cx:pt>
          <cx:pt idx="5245">USA</cx:pt>
          <cx:pt idx="5246">USA</cx:pt>
          <cx:pt idx="5247">USA</cx:pt>
          <cx:pt idx="5248">USA</cx:pt>
          <cx:pt idx="5249">USA</cx:pt>
          <cx:pt idx="5250">USA</cx:pt>
          <cx:pt idx="5251">USA</cx:pt>
          <cx:pt idx="5252">USA</cx:pt>
          <cx:pt idx="5253">USA</cx:pt>
          <cx:pt idx="5254">USA</cx:pt>
          <cx:pt idx="5255">USA</cx:pt>
          <cx:pt idx="5256">USA</cx:pt>
          <cx:pt idx="5257">USA</cx:pt>
          <cx:pt idx="5258">USA</cx:pt>
          <cx:pt idx="5259">USA</cx:pt>
          <cx:pt idx="5260">USA</cx:pt>
          <cx:pt idx="5261">USA</cx:pt>
          <cx:pt idx="5262">USA</cx:pt>
          <cx:pt idx="5263">USA</cx:pt>
          <cx:pt idx="5264">USA</cx:pt>
          <cx:pt idx="5265">USA</cx:pt>
          <cx:pt idx="5266">USA</cx:pt>
          <cx:pt idx="5267">USA</cx:pt>
          <cx:pt idx="5268">USA</cx:pt>
          <cx:pt idx="5269">USA</cx:pt>
          <cx:pt idx="5270">USA</cx:pt>
          <cx:pt idx="5271">USA</cx:pt>
          <cx:pt idx="5272">USA</cx:pt>
          <cx:pt idx="5273">USA</cx:pt>
          <cx:pt idx="5274">USA</cx:pt>
          <cx:pt idx="5275">USA</cx:pt>
          <cx:pt idx="5276">USA</cx:pt>
          <cx:pt idx="5277">USA</cx:pt>
          <cx:pt idx="5278">USA</cx:pt>
          <cx:pt idx="5279">USA</cx:pt>
          <cx:pt idx="5280">USA</cx:pt>
          <cx:pt idx="5281">USA</cx:pt>
          <cx:pt idx="5282">USA</cx:pt>
          <cx:pt idx="5283">USA</cx:pt>
          <cx:pt idx="5284">USA</cx:pt>
          <cx:pt idx="5285">USA</cx:pt>
          <cx:pt idx="5286">USA</cx:pt>
          <cx:pt idx="5287">USA</cx:pt>
          <cx:pt idx="5288">USA</cx:pt>
          <cx:pt idx="5289">USA</cx:pt>
          <cx:pt idx="5290">USA</cx:pt>
          <cx:pt idx="5291">USA</cx:pt>
          <cx:pt idx="5292">USA</cx:pt>
          <cx:pt idx="5293">USA</cx:pt>
          <cx:pt idx="5294">USA</cx:pt>
          <cx:pt idx="5295">USA</cx:pt>
          <cx:pt idx="5296">USA</cx:pt>
          <cx:pt idx="5297">USA</cx:pt>
          <cx:pt idx="5298">USA</cx:pt>
          <cx:pt idx="5299">USA</cx:pt>
          <cx:pt idx="5300">USA</cx:pt>
          <cx:pt idx="5301">USA</cx:pt>
          <cx:pt idx="5302">USA</cx:pt>
          <cx:pt idx="5303">USA</cx:pt>
          <cx:pt idx="5304">USA</cx:pt>
          <cx:pt idx="5305">USA</cx:pt>
          <cx:pt idx="5306">USA</cx:pt>
          <cx:pt idx="5307">USA</cx:pt>
          <cx:pt idx="5308">USA</cx:pt>
          <cx:pt idx="5309">USA</cx:pt>
          <cx:pt idx="5310">USA</cx:pt>
          <cx:pt idx="5311">USA</cx:pt>
          <cx:pt idx="5312">USA</cx:pt>
          <cx:pt idx="5313">USA</cx:pt>
          <cx:pt idx="5314">USA</cx:pt>
          <cx:pt idx="5315">USA</cx:pt>
          <cx:pt idx="5316">USA</cx:pt>
          <cx:pt idx="5317">USA</cx:pt>
          <cx:pt idx="5318">USA</cx:pt>
          <cx:pt idx="5319">USA</cx:pt>
          <cx:pt idx="5320">USA</cx:pt>
          <cx:pt idx="5321">USA</cx:pt>
          <cx:pt idx="5322">USA</cx:pt>
          <cx:pt idx="5323">USA</cx:pt>
          <cx:pt idx="5324">USA</cx:pt>
          <cx:pt idx="5325">USA</cx:pt>
          <cx:pt idx="5326">USA</cx:pt>
          <cx:pt idx="5327">USA</cx:pt>
          <cx:pt idx="5328">USA</cx:pt>
          <cx:pt idx="5329">USA</cx:pt>
          <cx:pt idx="5330">USA</cx:pt>
          <cx:pt idx="5331">USA</cx:pt>
          <cx:pt idx="5332">USA</cx:pt>
          <cx:pt idx="5333">USA</cx:pt>
          <cx:pt idx="5334">USA</cx:pt>
          <cx:pt idx="5335">USA</cx:pt>
          <cx:pt idx="5336">USA</cx:pt>
          <cx:pt idx="5337">USA</cx:pt>
          <cx:pt idx="5338">USA</cx:pt>
          <cx:pt idx="5339">USA</cx:pt>
          <cx:pt idx="5340">USA</cx:pt>
          <cx:pt idx="5341">USA</cx:pt>
          <cx:pt idx="5342">USA</cx:pt>
          <cx:pt idx="5343">USA</cx:pt>
          <cx:pt idx="5344">USA</cx:pt>
          <cx:pt idx="5345">USA</cx:pt>
          <cx:pt idx="5346">USA</cx:pt>
          <cx:pt idx="5347">USA</cx:pt>
          <cx:pt idx="5348">USA</cx:pt>
          <cx:pt idx="5349">USA</cx:pt>
          <cx:pt idx="5350">USA</cx:pt>
          <cx:pt idx="5351">USA</cx:pt>
          <cx:pt idx="5352">USA</cx:pt>
          <cx:pt idx="5353">USA</cx:pt>
          <cx:pt idx="5354">USA</cx:pt>
          <cx:pt idx="5355">USA</cx:pt>
          <cx:pt idx="5356">USA</cx:pt>
          <cx:pt idx="5357">USA</cx:pt>
          <cx:pt idx="5358">USA</cx:pt>
          <cx:pt idx="5359">USA</cx:pt>
          <cx:pt idx="5360">USA</cx:pt>
          <cx:pt idx="5361">USA</cx:pt>
          <cx:pt idx="5362">USA</cx:pt>
          <cx:pt idx="5363">USA</cx:pt>
          <cx:pt idx="5364">USA</cx:pt>
          <cx:pt idx="5365">USA</cx:pt>
          <cx:pt idx="5366">USA</cx:pt>
          <cx:pt idx="5367">USA</cx:pt>
          <cx:pt idx="5368">USA</cx:pt>
          <cx:pt idx="5369">USA</cx:pt>
          <cx:pt idx="5370">USA</cx:pt>
          <cx:pt idx="5371">USA</cx:pt>
          <cx:pt idx="5372">USA</cx:pt>
          <cx:pt idx="5373">USA</cx:pt>
          <cx:pt idx="5374">USA</cx:pt>
          <cx:pt idx="5375">USA</cx:pt>
          <cx:pt idx="5376">USA</cx:pt>
          <cx:pt idx="5377">USA</cx:pt>
          <cx:pt idx="5378">USA</cx:pt>
          <cx:pt idx="5379">USA</cx:pt>
          <cx:pt idx="5380">USA</cx:pt>
          <cx:pt idx="5381">USA</cx:pt>
          <cx:pt idx="5382">USA</cx:pt>
          <cx:pt idx="5383">USA</cx:pt>
          <cx:pt idx="5384">USA</cx:pt>
          <cx:pt idx="5385">USA</cx:pt>
          <cx:pt idx="5386">USA</cx:pt>
          <cx:pt idx="5387">USA</cx:pt>
          <cx:pt idx="5388">USA</cx:pt>
          <cx:pt idx="5389">USA</cx:pt>
          <cx:pt idx="5390">USA</cx:pt>
          <cx:pt idx="5391">USA</cx:pt>
          <cx:pt idx="5392">USA</cx:pt>
          <cx:pt idx="5393">USA</cx:pt>
          <cx:pt idx="5394">USA</cx:pt>
          <cx:pt idx="5395">USA</cx:pt>
          <cx:pt idx="5396">USA</cx:pt>
          <cx:pt idx="5397">USA</cx:pt>
          <cx:pt idx="5398">USA</cx:pt>
          <cx:pt idx="5399">USA</cx:pt>
          <cx:pt idx="5400">USA</cx:pt>
          <cx:pt idx="5401">USA</cx:pt>
          <cx:pt idx="5402">USA</cx:pt>
          <cx:pt idx="5403">USA</cx:pt>
          <cx:pt idx="5404">USA</cx:pt>
          <cx:pt idx="5405">USA</cx:pt>
          <cx:pt idx="5406">USA</cx:pt>
          <cx:pt idx="5407">USA</cx:pt>
          <cx:pt idx="5408">USA</cx:pt>
          <cx:pt idx="5409">USA</cx:pt>
          <cx:pt idx="5410">USA</cx:pt>
          <cx:pt idx="5411">USA</cx:pt>
          <cx:pt idx="5412">USA</cx:pt>
          <cx:pt idx="5413">USA</cx:pt>
          <cx:pt idx="5414">USA</cx:pt>
          <cx:pt idx="5415">USA</cx:pt>
          <cx:pt idx="5416">USA</cx:pt>
          <cx:pt idx="5417">USA</cx:pt>
          <cx:pt idx="5418">USA</cx:pt>
          <cx:pt idx="5419">USA</cx:pt>
          <cx:pt idx="5420">USA</cx:pt>
          <cx:pt idx="5421">USA</cx:pt>
          <cx:pt idx="5422">USA</cx:pt>
          <cx:pt idx="5423">USA</cx:pt>
          <cx:pt idx="5424">USA</cx:pt>
          <cx:pt idx="5425">USA</cx:pt>
          <cx:pt idx="5426">USA</cx:pt>
          <cx:pt idx="5427">USA</cx:pt>
          <cx:pt idx="5428">USA</cx:pt>
          <cx:pt idx="5429">USA</cx:pt>
          <cx:pt idx="5430">USA</cx:pt>
          <cx:pt idx="5431">USA</cx:pt>
          <cx:pt idx="5432">USA</cx:pt>
          <cx:pt idx="5433">USA</cx:pt>
          <cx:pt idx="5434">USA</cx:pt>
          <cx:pt idx="5435">USA</cx:pt>
          <cx:pt idx="5436">USA</cx:pt>
          <cx:pt idx="5437">USA</cx:pt>
          <cx:pt idx="5438">USA</cx:pt>
          <cx:pt idx="5439">USA</cx:pt>
          <cx:pt idx="5440">USA</cx:pt>
          <cx:pt idx="5441">USA</cx:pt>
          <cx:pt idx="5442">USA</cx:pt>
          <cx:pt idx="5443">USA</cx:pt>
          <cx:pt idx="5444">USA</cx:pt>
          <cx:pt idx="5445">USA</cx:pt>
          <cx:pt idx="5446">USA</cx:pt>
          <cx:pt idx="5447">USA</cx:pt>
          <cx:pt idx="5448">USA</cx:pt>
          <cx:pt idx="5449">USA</cx:pt>
          <cx:pt idx="5450">USA</cx:pt>
          <cx:pt idx="5451">USA</cx:pt>
          <cx:pt idx="5452">USA</cx:pt>
          <cx:pt idx="5453">USA</cx:pt>
          <cx:pt idx="5454">USA</cx:pt>
          <cx:pt idx="5455">USA</cx:pt>
          <cx:pt idx="5456">USA</cx:pt>
          <cx:pt idx="5457">USA</cx:pt>
          <cx:pt idx="5458">USA</cx:pt>
          <cx:pt idx="5459">USA</cx:pt>
          <cx:pt idx="5460">USA</cx:pt>
          <cx:pt idx="5461">USA</cx:pt>
          <cx:pt idx="5462">USA</cx:pt>
          <cx:pt idx="5463">USA</cx:pt>
          <cx:pt idx="5464">USA</cx:pt>
          <cx:pt idx="5465">USA</cx:pt>
          <cx:pt idx="5466">USA</cx:pt>
          <cx:pt idx="5467">USA</cx:pt>
          <cx:pt idx="5468">USA</cx:pt>
          <cx:pt idx="5469">USA</cx:pt>
          <cx:pt idx="5470">USA</cx:pt>
          <cx:pt idx="5471">USA</cx:pt>
          <cx:pt idx="5472">USA</cx:pt>
          <cx:pt idx="5473">USA</cx:pt>
          <cx:pt idx="5474">USA</cx:pt>
          <cx:pt idx="5475">USA</cx:pt>
          <cx:pt idx="5476">USA</cx:pt>
          <cx:pt idx="5477">USA</cx:pt>
          <cx:pt idx="5478">USA</cx:pt>
          <cx:pt idx="5479">USA</cx:pt>
          <cx:pt idx="5480">USA</cx:pt>
          <cx:pt idx="5481">USA</cx:pt>
          <cx:pt idx="5482">USA</cx:pt>
          <cx:pt idx="5483">USA</cx:pt>
          <cx:pt idx="5484">USA</cx:pt>
          <cx:pt idx="5485">USA</cx:pt>
          <cx:pt idx="5486">USA</cx:pt>
          <cx:pt idx="5487">USA</cx:pt>
          <cx:pt idx="5488">USA</cx:pt>
          <cx:pt idx="5489">USA</cx:pt>
          <cx:pt idx="5490">USA</cx:pt>
          <cx:pt idx="5491">USA</cx:pt>
          <cx:pt idx="5492">USA</cx:pt>
          <cx:pt idx="5493">USA</cx:pt>
          <cx:pt idx="5494">USA</cx:pt>
          <cx:pt idx="5495">USA</cx:pt>
          <cx:pt idx="5496">USA</cx:pt>
          <cx:pt idx="5497">USA</cx:pt>
          <cx:pt idx="5498">USA</cx:pt>
          <cx:pt idx="5499">USA</cx:pt>
          <cx:pt idx="5500">USA</cx:pt>
          <cx:pt idx="5501">USA</cx:pt>
          <cx:pt idx="5502">USA</cx:pt>
          <cx:pt idx="5503">USA</cx:pt>
          <cx:pt idx="5504">USA</cx:pt>
          <cx:pt idx="5505">USA</cx:pt>
          <cx:pt idx="5506">USA</cx:pt>
          <cx:pt idx="5507">USA</cx:pt>
          <cx:pt idx="5508">USA</cx:pt>
          <cx:pt idx="5509">USA</cx:pt>
          <cx:pt idx="5510">USA</cx:pt>
          <cx:pt idx="5511">USA</cx:pt>
          <cx:pt idx="5512">USA</cx:pt>
          <cx:pt idx="5513">USA</cx:pt>
          <cx:pt idx="5514">USA</cx:pt>
          <cx:pt idx="5515">USA</cx:pt>
          <cx:pt idx="5516">USA</cx:pt>
          <cx:pt idx="5517">USA</cx:pt>
          <cx:pt idx="5518">USA</cx:pt>
          <cx:pt idx="5519">USA</cx:pt>
          <cx:pt idx="5520">USA</cx:pt>
          <cx:pt idx="5521">USA</cx:pt>
          <cx:pt idx="5522">USA</cx:pt>
          <cx:pt idx="5523">USA</cx:pt>
          <cx:pt idx="5524">USA</cx:pt>
          <cx:pt idx="5525">USA</cx:pt>
          <cx:pt idx="5526">USA</cx:pt>
          <cx:pt idx="5527">USA</cx:pt>
          <cx:pt idx="5528">USA</cx:pt>
          <cx:pt idx="5529">USA</cx:pt>
          <cx:pt idx="5530">USA</cx:pt>
          <cx:pt idx="5531">USA</cx:pt>
          <cx:pt idx="5532">USA</cx:pt>
          <cx:pt idx="5533">USA</cx:pt>
          <cx:pt idx="5534">USA</cx:pt>
          <cx:pt idx="5535">USA</cx:pt>
          <cx:pt idx="5536">USA</cx:pt>
          <cx:pt idx="5537">USA</cx:pt>
          <cx:pt idx="5538">USA</cx:pt>
          <cx:pt idx="5539">USA</cx:pt>
          <cx:pt idx="5540">USA</cx:pt>
          <cx:pt idx="5541">USA</cx:pt>
          <cx:pt idx="5542">USA</cx:pt>
          <cx:pt idx="5543">USA</cx:pt>
          <cx:pt idx="5544">USA</cx:pt>
          <cx:pt idx="5545">USA</cx:pt>
          <cx:pt idx="5546">USA</cx:pt>
          <cx:pt idx="5547">USA</cx:pt>
          <cx:pt idx="5548">USA</cx:pt>
          <cx:pt idx="5549">USA</cx:pt>
          <cx:pt idx="5550">USA</cx:pt>
          <cx:pt idx="5551">USA</cx:pt>
          <cx:pt idx="5552">USA</cx:pt>
          <cx:pt idx="5553">USA</cx:pt>
          <cx:pt idx="5554">USA</cx:pt>
          <cx:pt idx="5555">USA</cx:pt>
          <cx:pt idx="5556">USA</cx:pt>
          <cx:pt idx="5557">USA</cx:pt>
          <cx:pt idx="5558">USA</cx:pt>
          <cx:pt idx="5559">USA</cx:pt>
          <cx:pt idx="5560">USA</cx:pt>
          <cx:pt idx="5561">USA</cx:pt>
          <cx:pt idx="5562">USA</cx:pt>
          <cx:pt idx="5563">USA</cx:pt>
          <cx:pt idx="5564">USA</cx:pt>
          <cx:pt idx="5565">USA</cx:pt>
          <cx:pt idx="5566">USA</cx:pt>
          <cx:pt idx="5567">USA</cx:pt>
          <cx:pt idx="5568">USA</cx:pt>
          <cx:pt idx="5569">USA</cx:pt>
          <cx:pt idx="5570">USA</cx:pt>
          <cx:pt idx="5571">USA</cx:pt>
          <cx:pt idx="5572">USA</cx:pt>
          <cx:pt idx="5573">USA</cx:pt>
          <cx:pt idx="5574">USA</cx:pt>
          <cx:pt idx="5575">USA</cx:pt>
          <cx:pt idx="5576">USA</cx:pt>
          <cx:pt idx="5577">USA</cx:pt>
          <cx:pt idx="5578">USA</cx:pt>
          <cx:pt idx="5579">USA</cx:pt>
          <cx:pt idx="5580">USA</cx:pt>
          <cx:pt idx="5581">USA</cx:pt>
          <cx:pt idx="5582">USA</cx:pt>
          <cx:pt idx="5583">USA</cx:pt>
          <cx:pt idx="5584">USA</cx:pt>
          <cx:pt idx="5585">USA</cx:pt>
          <cx:pt idx="5586">USA</cx:pt>
          <cx:pt idx="5587">USA</cx:pt>
          <cx:pt idx="5588">USA</cx:pt>
          <cx:pt idx="5589">USA</cx:pt>
          <cx:pt idx="5590">USA</cx:pt>
          <cx:pt idx="5591">USA</cx:pt>
          <cx:pt idx="5592">USA</cx:pt>
          <cx:pt idx="5593">USA</cx:pt>
          <cx:pt idx="5594">USA</cx:pt>
          <cx:pt idx="5595">USA</cx:pt>
          <cx:pt idx="5596">USA</cx:pt>
          <cx:pt idx="5597">USA</cx:pt>
          <cx:pt idx="5598">USA</cx:pt>
          <cx:pt idx="5599">USA</cx:pt>
          <cx:pt idx="5600">USA</cx:pt>
          <cx:pt idx="5601">USA</cx:pt>
          <cx:pt idx="5602">USA</cx:pt>
          <cx:pt idx="5603">USA</cx:pt>
          <cx:pt idx="5604">USA</cx:pt>
          <cx:pt idx="5605">USA</cx:pt>
          <cx:pt idx="5606">USA</cx:pt>
          <cx:pt idx="5607">USA</cx:pt>
          <cx:pt idx="5608">USA</cx:pt>
          <cx:pt idx="5609">USA</cx:pt>
          <cx:pt idx="5610">USA</cx:pt>
          <cx:pt idx="5611">USA</cx:pt>
          <cx:pt idx="5612">USA</cx:pt>
          <cx:pt idx="5613">USA</cx:pt>
          <cx:pt idx="5614">USA</cx:pt>
          <cx:pt idx="5615">USA</cx:pt>
          <cx:pt idx="5616">USA</cx:pt>
          <cx:pt idx="5617">USA</cx:pt>
          <cx:pt idx="5618">USA</cx:pt>
          <cx:pt idx="5619">USA</cx:pt>
          <cx:pt idx="5620">USA</cx:pt>
          <cx:pt idx="5621">USA</cx:pt>
          <cx:pt idx="5622">USA</cx:pt>
          <cx:pt idx="5623">USA</cx:pt>
          <cx:pt idx="5624">USA</cx:pt>
          <cx:pt idx="5625">USA</cx:pt>
          <cx:pt idx="5626">USA</cx:pt>
          <cx:pt idx="5627">USA</cx:pt>
          <cx:pt idx="5628">USA</cx:pt>
          <cx:pt idx="5629">USA</cx:pt>
          <cx:pt idx="5630">USA</cx:pt>
          <cx:pt idx="5631">USA</cx:pt>
          <cx:pt idx="5632">USA</cx:pt>
          <cx:pt idx="5633">USA</cx:pt>
          <cx:pt idx="5634">USA</cx:pt>
          <cx:pt idx="5635">USA</cx:pt>
          <cx:pt idx="5636">USA</cx:pt>
          <cx:pt idx="5637">USA</cx:pt>
          <cx:pt idx="5638">USA</cx:pt>
          <cx:pt idx="5639">USA</cx:pt>
          <cx:pt idx="5640">USA</cx:pt>
          <cx:pt idx="5641">USA</cx:pt>
          <cx:pt idx="5642">USA</cx:pt>
          <cx:pt idx="5643">USA</cx:pt>
          <cx:pt idx="5644">USA</cx:pt>
          <cx:pt idx="5645">USA</cx:pt>
          <cx:pt idx="5646">USA</cx:pt>
          <cx:pt idx="5647">USA</cx:pt>
          <cx:pt idx="5648">USA</cx:pt>
          <cx:pt idx="5649">USA</cx:pt>
          <cx:pt idx="5650">USA</cx:pt>
          <cx:pt idx="5651">USA</cx:pt>
          <cx:pt idx="5652">USA</cx:pt>
          <cx:pt idx="5653">USA</cx:pt>
          <cx:pt idx="5654">USA</cx:pt>
          <cx:pt idx="5655">USA</cx:pt>
          <cx:pt idx="5656">USA</cx:pt>
          <cx:pt idx="5657">USA</cx:pt>
          <cx:pt idx="5658">USA</cx:pt>
          <cx:pt idx="5659">USA</cx:pt>
          <cx:pt idx="5660">USA</cx:pt>
          <cx:pt idx="5661">USA</cx:pt>
          <cx:pt idx="5662">USA</cx:pt>
          <cx:pt idx="5663">USA</cx:pt>
          <cx:pt idx="5664">USA</cx:pt>
          <cx:pt idx="5665">USA</cx:pt>
          <cx:pt idx="5666">USA</cx:pt>
          <cx:pt idx="5667">USA</cx:pt>
          <cx:pt idx="5668">USA</cx:pt>
          <cx:pt idx="5669">USA</cx:pt>
          <cx:pt idx="5670">USA</cx:pt>
          <cx:pt idx="5671">USA</cx:pt>
          <cx:pt idx="5672">USA</cx:pt>
          <cx:pt idx="5673">USA</cx:pt>
          <cx:pt idx="5674">USA</cx:pt>
          <cx:pt idx="5675">USA</cx:pt>
          <cx:pt idx="5676">USA</cx:pt>
          <cx:pt idx="5677">USA</cx:pt>
          <cx:pt idx="5678">USA</cx:pt>
          <cx:pt idx="5679">USA</cx:pt>
          <cx:pt idx="5680">USA</cx:pt>
          <cx:pt idx="5681">USA</cx:pt>
          <cx:pt idx="5682">USA</cx:pt>
          <cx:pt idx="5683">USA</cx:pt>
          <cx:pt idx="5684">USA</cx:pt>
          <cx:pt idx="5685">USA</cx:pt>
          <cx:pt idx="5686">USA</cx:pt>
          <cx:pt idx="5687">USA</cx:pt>
          <cx:pt idx="5688">USA</cx:pt>
          <cx:pt idx="5689">USA</cx:pt>
          <cx:pt idx="5690">USA</cx:pt>
          <cx:pt idx="5691">USA</cx:pt>
          <cx:pt idx="5692">USA</cx:pt>
          <cx:pt idx="5693">USA</cx:pt>
          <cx:pt idx="5694">USA</cx:pt>
          <cx:pt idx="5695">USA</cx:pt>
          <cx:pt idx="5696">USA</cx:pt>
          <cx:pt idx="5697">USA</cx:pt>
          <cx:pt idx="5698">USA</cx:pt>
          <cx:pt idx="5699">USA</cx:pt>
          <cx:pt idx="5700">USA</cx:pt>
          <cx:pt idx="5701">USA</cx:pt>
          <cx:pt idx="5702">USA</cx:pt>
          <cx:pt idx="5703">USA</cx:pt>
          <cx:pt idx="5704">USA</cx:pt>
          <cx:pt idx="5705">USA</cx:pt>
          <cx:pt idx="5706">USA</cx:pt>
          <cx:pt idx="5707">USA</cx:pt>
          <cx:pt idx="5708">USA</cx:pt>
          <cx:pt idx="5709">USA</cx:pt>
          <cx:pt idx="5710">USA</cx:pt>
          <cx:pt idx="5711">USA</cx:pt>
          <cx:pt idx="5712">USA</cx:pt>
          <cx:pt idx="5713">USA</cx:pt>
          <cx:pt idx="5714">USA</cx:pt>
          <cx:pt idx="5715">USA</cx:pt>
          <cx:pt idx="5716">USA</cx:pt>
          <cx:pt idx="5717">USA</cx:pt>
          <cx:pt idx="5718">USA</cx:pt>
          <cx:pt idx="5719">USA</cx:pt>
          <cx:pt idx="5720">USA</cx:pt>
          <cx:pt idx="5721">USA</cx:pt>
          <cx:pt idx="5722">USA</cx:pt>
          <cx:pt idx="5723">USA</cx:pt>
          <cx:pt idx="5724">USA</cx:pt>
          <cx:pt idx="5725">USA</cx:pt>
          <cx:pt idx="5726">USA</cx:pt>
          <cx:pt idx="5727">USA</cx:pt>
          <cx:pt idx="5728">USA</cx:pt>
          <cx:pt idx="5729">USA</cx:pt>
          <cx:pt idx="5730">USA</cx:pt>
          <cx:pt idx="5731">USA</cx:pt>
          <cx:pt idx="5732">USA</cx:pt>
          <cx:pt idx="5733">USA</cx:pt>
          <cx:pt idx="5734">USA</cx:pt>
          <cx:pt idx="5735">USA</cx:pt>
          <cx:pt idx="5736">USA</cx:pt>
          <cx:pt idx="5737">USA</cx:pt>
          <cx:pt idx="5738">USA</cx:pt>
          <cx:pt idx="5739">USA</cx:pt>
          <cx:pt idx="5740">USA</cx:pt>
          <cx:pt idx="5741">USA</cx:pt>
          <cx:pt idx="5742">USA</cx:pt>
          <cx:pt idx="5743">USA</cx:pt>
          <cx:pt idx="5744">USA</cx:pt>
          <cx:pt idx="5745">USA</cx:pt>
          <cx:pt idx="5746">USA</cx:pt>
          <cx:pt idx="5747">USA</cx:pt>
          <cx:pt idx="5748">USA</cx:pt>
          <cx:pt idx="5749">USA</cx:pt>
          <cx:pt idx="5750">USA</cx:pt>
          <cx:pt idx="5751">USA</cx:pt>
          <cx:pt idx="5752">USA</cx:pt>
          <cx:pt idx="5753">USA</cx:pt>
          <cx:pt idx="5754">USA</cx:pt>
          <cx:pt idx="5755">USA</cx:pt>
          <cx:pt idx="5756">USA</cx:pt>
          <cx:pt idx="5757">USA</cx:pt>
          <cx:pt idx="5758">USA</cx:pt>
          <cx:pt idx="5759">USA</cx:pt>
          <cx:pt idx="5760">USA</cx:pt>
          <cx:pt idx="5761">USA</cx:pt>
          <cx:pt idx="5762">USA</cx:pt>
          <cx:pt idx="5763">USA</cx:pt>
          <cx:pt idx="5764">USA</cx:pt>
          <cx:pt idx="5765">USA</cx:pt>
          <cx:pt idx="5766">USA</cx:pt>
          <cx:pt idx="5767">USA</cx:pt>
          <cx:pt idx="5768">USA</cx:pt>
          <cx:pt idx="5769">USA</cx:pt>
          <cx:pt idx="5770">USA</cx:pt>
          <cx:pt idx="5771">USA</cx:pt>
          <cx:pt idx="5772">USA</cx:pt>
          <cx:pt idx="5773">USA</cx:pt>
          <cx:pt idx="5774">USA</cx:pt>
          <cx:pt idx="5775">USA</cx:pt>
          <cx:pt idx="5776">USA</cx:pt>
          <cx:pt idx="5777">USA</cx:pt>
          <cx:pt idx="5778">USA</cx:pt>
          <cx:pt idx="5779">USA</cx:pt>
          <cx:pt idx="5780">USA</cx:pt>
          <cx:pt idx="5781">USA</cx:pt>
          <cx:pt idx="5782">USA</cx:pt>
          <cx:pt idx="5783">USA</cx:pt>
          <cx:pt idx="5784">USA</cx:pt>
          <cx:pt idx="5785">USA</cx:pt>
          <cx:pt idx="5786">USA</cx:pt>
          <cx:pt idx="5787">USA</cx:pt>
          <cx:pt idx="5788">USA</cx:pt>
          <cx:pt idx="5789">USA</cx:pt>
          <cx:pt idx="5790">USA</cx:pt>
          <cx:pt idx="5791">USA</cx:pt>
          <cx:pt idx="5792">USA</cx:pt>
          <cx:pt idx="5793">USA</cx:pt>
          <cx:pt idx="5794">USA</cx:pt>
          <cx:pt idx="5795">USA</cx:pt>
          <cx:pt idx="5796">USA</cx:pt>
          <cx:pt idx="5797">USA</cx:pt>
          <cx:pt idx="5798">USA</cx:pt>
          <cx:pt idx="5799">USA</cx:pt>
          <cx:pt idx="5800">USA</cx:pt>
          <cx:pt idx="5801">USA</cx:pt>
          <cx:pt idx="5802">USA</cx:pt>
          <cx:pt idx="5803">USA</cx:pt>
          <cx:pt idx="5804">USA</cx:pt>
          <cx:pt idx="5805">USA</cx:pt>
          <cx:pt idx="5806">USA</cx:pt>
          <cx:pt idx="5807">USA</cx:pt>
          <cx:pt idx="5808">USA</cx:pt>
          <cx:pt idx="5809">USA</cx:pt>
          <cx:pt idx="5810">USA</cx:pt>
          <cx:pt idx="5811">USA</cx:pt>
          <cx:pt idx="5812">USA</cx:pt>
          <cx:pt idx="5813">USA</cx:pt>
          <cx:pt idx="5814">USA</cx:pt>
          <cx:pt idx="5815">USA</cx:pt>
          <cx:pt idx="5816">USA</cx:pt>
          <cx:pt idx="5817">USA</cx:pt>
          <cx:pt idx="5818">USA</cx:pt>
          <cx:pt idx="5819">USA</cx:pt>
          <cx:pt idx="5820">USA</cx:pt>
          <cx:pt idx="5821">USA</cx:pt>
          <cx:pt idx="5822">USA</cx:pt>
          <cx:pt idx="5823">USA</cx:pt>
          <cx:pt idx="5824">USA</cx:pt>
          <cx:pt idx="5825">USA</cx:pt>
          <cx:pt idx="5826">USA</cx:pt>
          <cx:pt idx="5827">USA</cx:pt>
          <cx:pt idx="5828">USA</cx:pt>
          <cx:pt idx="5829">USA</cx:pt>
          <cx:pt idx="5830">USA</cx:pt>
          <cx:pt idx="5831">USA</cx:pt>
          <cx:pt idx="5832">USA</cx:pt>
          <cx:pt idx="5833">USA</cx:pt>
          <cx:pt idx="5834">USA</cx:pt>
          <cx:pt idx="5835">USA</cx:pt>
          <cx:pt idx="5836">USA</cx:pt>
          <cx:pt idx="5837">USA</cx:pt>
          <cx:pt idx="5838">USA</cx:pt>
          <cx:pt idx="5839">USA</cx:pt>
          <cx:pt idx="5840">USA</cx:pt>
          <cx:pt idx="5841">USA</cx:pt>
          <cx:pt idx="5842">USA</cx:pt>
          <cx:pt idx="5843">USA</cx:pt>
          <cx:pt idx="5844">USA</cx:pt>
          <cx:pt idx="5845">USA</cx:pt>
          <cx:pt idx="5846">USA</cx:pt>
          <cx:pt idx="5847">USA</cx:pt>
          <cx:pt idx="5848">USA</cx:pt>
          <cx:pt idx="5849">USA</cx:pt>
          <cx:pt idx="5850">USA</cx:pt>
          <cx:pt idx="5851">USA</cx:pt>
          <cx:pt idx="5852">USA</cx:pt>
          <cx:pt idx="5853">USA</cx:pt>
          <cx:pt idx="5854">USA</cx:pt>
          <cx:pt idx="5855">USA</cx:pt>
          <cx:pt idx="5856">USA</cx:pt>
          <cx:pt idx="5857">USA</cx:pt>
          <cx:pt idx="5858">USA</cx:pt>
          <cx:pt idx="5859">USA</cx:pt>
          <cx:pt idx="5860">USA</cx:pt>
          <cx:pt idx="5861">USA</cx:pt>
          <cx:pt idx="5862">USA</cx:pt>
          <cx:pt idx="5863">USA</cx:pt>
          <cx:pt idx="5864">USA</cx:pt>
          <cx:pt idx="5865">USA</cx:pt>
          <cx:pt idx="5866">USA</cx:pt>
          <cx:pt idx="5867">USA</cx:pt>
          <cx:pt idx="5868">USA</cx:pt>
          <cx:pt idx="5869">USA</cx:pt>
          <cx:pt idx="5870">USA</cx:pt>
          <cx:pt idx="5871">USA</cx:pt>
          <cx:pt idx="5872">USA</cx:pt>
          <cx:pt idx="5873">USA</cx:pt>
          <cx:pt idx="5874">USA</cx:pt>
          <cx:pt idx="5875">USA</cx:pt>
          <cx:pt idx="5876">USA</cx:pt>
          <cx:pt idx="5877">USA</cx:pt>
          <cx:pt idx="5878">USA</cx:pt>
          <cx:pt idx="5879">USA</cx:pt>
          <cx:pt idx="5880">USA</cx:pt>
          <cx:pt idx="5881">USA</cx:pt>
          <cx:pt idx="5882">USA</cx:pt>
          <cx:pt idx="5883">USA</cx:pt>
          <cx:pt idx="5884">USA</cx:pt>
          <cx:pt idx="5885">USA</cx:pt>
          <cx:pt idx="5886">USA</cx:pt>
          <cx:pt idx="5887">USA</cx:pt>
          <cx:pt idx="5888">USA</cx:pt>
          <cx:pt idx="5889">USA</cx:pt>
          <cx:pt idx="5890">USA</cx:pt>
          <cx:pt idx="5891">USA</cx:pt>
          <cx:pt idx="5892">USA</cx:pt>
          <cx:pt idx="5893">USA</cx:pt>
          <cx:pt idx="5894">USA</cx:pt>
          <cx:pt idx="5895">USA</cx:pt>
          <cx:pt idx="5896">USA</cx:pt>
          <cx:pt idx="5897">USA</cx:pt>
          <cx:pt idx="5898">USA</cx:pt>
          <cx:pt idx="5899">USA</cx:pt>
          <cx:pt idx="5900">USA</cx:pt>
          <cx:pt idx="5901">USA</cx:pt>
          <cx:pt idx="5902">USA</cx:pt>
          <cx:pt idx="5903">USA</cx:pt>
          <cx:pt idx="5904">USA</cx:pt>
          <cx:pt idx="5905">USA</cx:pt>
          <cx:pt idx="5906">USA</cx:pt>
          <cx:pt idx="5907">USA</cx:pt>
          <cx:pt idx="5908">USA</cx:pt>
          <cx:pt idx="5909">USA</cx:pt>
          <cx:pt idx="5910">USA</cx:pt>
          <cx:pt idx="5911">USA</cx:pt>
          <cx:pt idx="5912">USA</cx:pt>
          <cx:pt idx="5913">USA</cx:pt>
          <cx:pt idx="5914">USA</cx:pt>
          <cx:pt idx="5915">USA</cx:pt>
          <cx:pt idx="5916">USA</cx:pt>
          <cx:pt idx="5917">USA</cx:pt>
          <cx:pt idx="5918">USA</cx:pt>
          <cx:pt idx="5919">USA</cx:pt>
          <cx:pt idx="5920">USA</cx:pt>
          <cx:pt idx="5921">USA</cx:pt>
          <cx:pt idx="5922">USA</cx:pt>
          <cx:pt idx="5923">USA</cx:pt>
          <cx:pt idx="5924">USA</cx:pt>
          <cx:pt idx="5925">USA</cx:pt>
          <cx:pt idx="5926">USA</cx:pt>
          <cx:pt idx="5927">USA</cx:pt>
          <cx:pt idx="5928">USA</cx:pt>
          <cx:pt idx="5929">USA</cx:pt>
          <cx:pt idx="5930">USA</cx:pt>
          <cx:pt idx="5931">USA</cx:pt>
          <cx:pt idx="5932">USA</cx:pt>
          <cx:pt idx="5933">USA</cx:pt>
          <cx:pt idx="5934">USA</cx:pt>
          <cx:pt idx="5935">USA</cx:pt>
          <cx:pt idx="5936">USA</cx:pt>
          <cx:pt idx="5937">USA</cx:pt>
          <cx:pt idx="5938">USA</cx:pt>
          <cx:pt idx="5939">USA</cx:pt>
          <cx:pt idx="5940">USA</cx:pt>
          <cx:pt idx="5941">USA</cx:pt>
          <cx:pt idx="5942">USA</cx:pt>
          <cx:pt idx="5943">USA</cx:pt>
          <cx:pt idx="5944">USA</cx:pt>
          <cx:pt idx="5945">USA</cx:pt>
          <cx:pt idx="5946">USA</cx:pt>
          <cx:pt idx="5947">USA</cx:pt>
          <cx:pt idx="5948">USA</cx:pt>
          <cx:pt idx="5949">USA</cx:pt>
          <cx:pt idx="5950">USA</cx:pt>
          <cx:pt idx="5951">USA</cx:pt>
          <cx:pt idx="5952">USA</cx:pt>
          <cx:pt idx="5953">USA</cx:pt>
          <cx:pt idx="5954">USA</cx:pt>
          <cx:pt idx="5955">USA</cx:pt>
          <cx:pt idx="5956">USA</cx:pt>
          <cx:pt idx="5957">USA</cx:pt>
          <cx:pt idx="5958">USA</cx:pt>
          <cx:pt idx="5959">USA</cx:pt>
          <cx:pt idx="5960">USA</cx:pt>
          <cx:pt idx="5961">USA</cx:pt>
          <cx:pt idx="5962">USA</cx:pt>
          <cx:pt idx="5963">USA</cx:pt>
          <cx:pt idx="5964">USA</cx:pt>
          <cx:pt idx="5965">USA</cx:pt>
          <cx:pt idx="5966">USA</cx:pt>
          <cx:pt idx="5967">USA</cx:pt>
          <cx:pt idx="5968">USA</cx:pt>
          <cx:pt idx="5969">USA</cx:pt>
          <cx:pt idx="5970">USA</cx:pt>
          <cx:pt idx="5971">USA</cx:pt>
          <cx:pt idx="5972">USA</cx:pt>
          <cx:pt idx="5973">USA</cx:pt>
          <cx:pt idx="5974">USA</cx:pt>
          <cx:pt idx="5975">USA</cx:pt>
          <cx:pt idx="5976">USA</cx:pt>
          <cx:pt idx="5977">USA</cx:pt>
          <cx:pt idx="5978">USA</cx:pt>
          <cx:pt idx="5979">USA</cx:pt>
          <cx:pt idx="5980">USA</cx:pt>
          <cx:pt idx="5981">USA</cx:pt>
          <cx:pt idx="5982">USA</cx:pt>
          <cx:pt idx="5983">USA</cx:pt>
          <cx:pt idx="5984">USA</cx:pt>
          <cx:pt idx="5985">USA</cx:pt>
          <cx:pt idx="5986">USA</cx:pt>
          <cx:pt idx="5987">USA</cx:pt>
          <cx:pt idx="5988">USA</cx:pt>
          <cx:pt idx="5989">USA</cx:pt>
          <cx:pt idx="5990">USA</cx:pt>
          <cx:pt idx="5991">USA</cx:pt>
          <cx:pt idx="5992">USA</cx:pt>
          <cx:pt idx="5993">USA</cx:pt>
          <cx:pt idx="5994">USA</cx:pt>
          <cx:pt idx="5995">USA</cx:pt>
          <cx:pt idx="5996">USA</cx:pt>
          <cx:pt idx="5997">USA</cx:pt>
          <cx:pt idx="5998">USA</cx:pt>
          <cx:pt idx="5999">USA</cx:pt>
          <cx:pt idx="6000">USA</cx:pt>
          <cx:pt idx="6001">USA</cx:pt>
          <cx:pt idx="6002">USA</cx:pt>
          <cx:pt idx="6003">USA</cx:pt>
          <cx:pt idx="6004">USA</cx:pt>
          <cx:pt idx="6005">USA</cx:pt>
          <cx:pt idx="6006">USA</cx:pt>
          <cx:pt idx="6007">USA</cx:pt>
          <cx:pt idx="6008">USA</cx:pt>
          <cx:pt idx="6009">USA</cx:pt>
          <cx:pt idx="6010">USA</cx:pt>
          <cx:pt idx="6011">USA</cx:pt>
          <cx:pt idx="6012">USA</cx:pt>
          <cx:pt idx="6013">USA</cx:pt>
          <cx:pt idx="6014">USA</cx:pt>
          <cx:pt idx="6015">USA</cx:pt>
          <cx:pt idx="6016">USA</cx:pt>
          <cx:pt idx="6017">USA</cx:pt>
          <cx:pt idx="6018">USA</cx:pt>
          <cx:pt idx="6019">USA</cx:pt>
          <cx:pt idx="6020">USA</cx:pt>
          <cx:pt idx="6021">USA</cx:pt>
          <cx:pt idx="6022">USA</cx:pt>
          <cx:pt idx="6023">USA</cx:pt>
          <cx:pt idx="6024">USA</cx:pt>
          <cx:pt idx="6025">USA</cx:pt>
          <cx:pt idx="6026">USA</cx:pt>
          <cx:pt idx="6027">USA</cx:pt>
          <cx:pt idx="6028">USA</cx:pt>
          <cx:pt idx="6029">USA</cx:pt>
          <cx:pt idx="6030">USA</cx:pt>
          <cx:pt idx="6031">USA</cx:pt>
          <cx:pt idx="6032">USA</cx:pt>
          <cx:pt idx="6033">USA</cx:pt>
          <cx:pt idx="6034">USA</cx:pt>
          <cx:pt idx="6035">USA</cx:pt>
          <cx:pt idx="6036">USA</cx:pt>
          <cx:pt idx="6037">USA</cx:pt>
          <cx:pt idx="6038">USA</cx:pt>
          <cx:pt idx="6039">USA</cx:pt>
          <cx:pt idx="6040">USA</cx:pt>
          <cx:pt idx="6041">USA</cx:pt>
          <cx:pt idx="6042">USA</cx:pt>
          <cx:pt idx="6043">USA</cx:pt>
          <cx:pt idx="6044">USA</cx:pt>
          <cx:pt idx="6045">USA</cx:pt>
          <cx:pt idx="6046">USA</cx:pt>
          <cx:pt idx="6047">USA</cx:pt>
          <cx:pt idx="6048">USA</cx:pt>
          <cx:pt idx="6049">USA</cx:pt>
          <cx:pt idx="6050">USA</cx:pt>
          <cx:pt idx="6051">USA</cx:pt>
          <cx:pt idx="6052">USA</cx:pt>
          <cx:pt idx="6053">USA</cx:pt>
          <cx:pt idx="6054">USA</cx:pt>
          <cx:pt idx="6055">USA</cx:pt>
          <cx:pt idx="6056">USA</cx:pt>
          <cx:pt idx="6057">USA</cx:pt>
          <cx:pt idx="6058">USA</cx:pt>
          <cx:pt idx="6059">USA</cx:pt>
          <cx:pt idx="6060">USA</cx:pt>
          <cx:pt idx="6061">USA</cx:pt>
          <cx:pt idx="6062">USA</cx:pt>
          <cx:pt idx="6063">USA</cx:pt>
          <cx:pt idx="6064">USA</cx:pt>
          <cx:pt idx="6065">USA</cx:pt>
          <cx:pt idx="6066">USA</cx:pt>
          <cx:pt idx="6067">USA</cx:pt>
          <cx:pt idx="6068">USA</cx:pt>
          <cx:pt idx="6069">USA</cx:pt>
          <cx:pt idx="6070">USA</cx:pt>
          <cx:pt idx="6071">USA</cx:pt>
          <cx:pt idx="6072">USA</cx:pt>
          <cx:pt idx="6073">USA</cx:pt>
          <cx:pt idx="6074">USA</cx:pt>
          <cx:pt idx="6075">USA</cx:pt>
          <cx:pt idx="6076">USA</cx:pt>
          <cx:pt idx="6077">USA</cx:pt>
          <cx:pt idx="6078">USA</cx:pt>
          <cx:pt idx="6079">USA</cx:pt>
          <cx:pt idx="6080">USA</cx:pt>
          <cx:pt idx="6081">USA</cx:pt>
          <cx:pt idx="6082">USA</cx:pt>
          <cx:pt idx="6083">USA</cx:pt>
          <cx:pt idx="6084">USA</cx:pt>
          <cx:pt idx="6085">USA</cx:pt>
          <cx:pt idx="6086">USA</cx:pt>
          <cx:pt idx="6087">USA</cx:pt>
          <cx:pt idx="6088">USA</cx:pt>
          <cx:pt idx="6089">USA</cx:pt>
          <cx:pt idx="6090">USA</cx:pt>
          <cx:pt idx="6091">USA</cx:pt>
          <cx:pt idx="6092">USA</cx:pt>
          <cx:pt idx="6093">USA</cx:pt>
          <cx:pt idx="6094">USA</cx:pt>
          <cx:pt idx="6095">USA</cx:pt>
          <cx:pt idx="6096">USA</cx:pt>
          <cx:pt idx="6097">USA</cx:pt>
          <cx:pt idx="6098">USA</cx:pt>
          <cx:pt idx="6099">USA</cx:pt>
          <cx:pt idx="6100">USA</cx:pt>
          <cx:pt idx="6101">USA</cx:pt>
          <cx:pt idx="6102">USA</cx:pt>
          <cx:pt idx="6103">USA</cx:pt>
          <cx:pt idx="6104">USA</cx:pt>
          <cx:pt idx="6105">USA</cx:pt>
          <cx:pt idx="6106">USA</cx:pt>
          <cx:pt idx="6107">USA</cx:pt>
          <cx:pt idx="6108">USA</cx:pt>
          <cx:pt idx="6109">USA</cx:pt>
          <cx:pt idx="6110">USA</cx:pt>
          <cx:pt idx="6111">USA</cx:pt>
          <cx:pt idx="6112">USA</cx:pt>
          <cx:pt idx="6113">USA</cx:pt>
          <cx:pt idx="6114">USA</cx:pt>
          <cx:pt idx="6115">USA</cx:pt>
          <cx:pt idx="6116">USA</cx:pt>
          <cx:pt idx="6117">USA</cx:pt>
          <cx:pt idx="6118">USA</cx:pt>
          <cx:pt idx="6119">USA</cx:pt>
          <cx:pt idx="6120">USA</cx:pt>
          <cx:pt idx="6121">USA</cx:pt>
          <cx:pt idx="6122">USA</cx:pt>
          <cx:pt idx="6123">USA</cx:pt>
          <cx:pt idx="6124">USA</cx:pt>
          <cx:pt idx="6125">USA</cx:pt>
          <cx:pt idx="6126">USA</cx:pt>
          <cx:pt idx="6127">USA</cx:pt>
          <cx:pt idx="6128">USA</cx:pt>
          <cx:pt idx="6129">USA</cx:pt>
          <cx:pt idx="6130">USA</cx:pt>
          <cx:pt idx="6131">USA</cx:pt>
          <cx:pt idx="6132">USA</cx:pt>
          <cx:pt idx="6133">USA</cx:pt>
          <cx:pt idx="6134">USA</cx:pt>
          <cx:pt idx="6135">USA</cx:pt>
          <cx:pt idx="6136">USA</cx:pt>
          <cx:pt idx="6137">USA</cx:pt>
          <cx:pt idx="6138">USA</cx:pt>
          <cx:pt idx="6139">USA</cx:pt>
          <cx:pt idx="6140">USA</cx:pt>
          <cx:pt idx="6141">USA</cx:pt>
          <cx:pt idx="6142">USA</cx:pt>
          <cx:pt idx="6143">USA</cx:pt>
          <cx:pt idx="6144">USA</cx:pt>
          <cx:pt idx="6145">USA</cx:pt>
          <cx:pt idx="6146">USA</cx:pt>
          <cx:pt idx="6147">USA</cx:pt>
          <cx:pt idx="6148">USA</cx:pt>
          <cx:pt idx="6149">USA</cx:pt>
          <cx:pt idx="6150">USA</cx:pt>
          <cx:pt idx="6151">USA</cx:pt>
          <cx:pt idx="6152">USA</cx:pt>
          <cx:pt idx="6153">USA</cx:pt>
          <cx:pt idx="6154">USA</cx:pt>
          <cx:pt idx="6155">USA</cx:pt>
          <cx:pt idx="6156">USA</cx:pt>
          <cx:pt idx="6157">USA</cx:pt>
          <cx:pt idx="6158">USA</cx:pt>
          <cx:pt idx="6159">USA</cx:pt>
          <cx:pt idx="6160">USA</cx:pt>
          <cx:pt idx="6161">USA</cx:pt>
          <cx:pt idx="6162">USA</cx:pt>
          <cx:pt idx="6163">USA</cx:pt>
          <cx:pt idx="6164">USA</cx:pt>
          <cx:pt idx="6165">USA</cx:pt>
          <cx:pt idx="6166">USA</cx:pt>
          <cx:pt idx="6167">USA</cx:pt>
          <cx:pt idx="6168">USA</cx:pt>
          <cx:pt idx="6169">USA</cx:pt>
          <cx:pt idx="6170">USA</cx:pt>
          <cx:pt idx="6171">USA</cx:pt>
          <cx:pt idx="6172">USA</cx:pt>
          <cx:pt idx="6173">USA</cx:pt>
          <cx:pt idx="6174">USA</cx:pt>
          <cx:pt idx="6175">USA</cx:pt>
          <cx:pt idx="6176">USA</cx:pt>
          <cx:pt idx="6177">USA</cx:pt>
          <cx:pt idx="6178">USA</cx:pt>
          <cx:pt idx="6179">USA</cx:pt>
          <cx:pt idx="6180">USA</cx:pt>
          <cx:pt idx="6181">USA</cx:pt>
          <cx:pt idx="6182">USA</cx:pt>
          <cx:pt idx="6183">USA</cx:pt>
          <cx:pt idx="6184">USA</cx:pt>
          <cx:pt idx="6185">USA</cx:pt>
          <cx:pt idx="6186">USA</cx:pt>
          <cx:pt idx="6187">USA</cx:pt>
          <cx:pt idx="6188">USA</cx:pt>
          <cx:pt idx="6189">USA</cx:pt>
          <cx:pt idx="6190">USA</cx:pt>
          <cx:pt idx="6191">USA</cx:pt>
          <cx:pt idx="6192">USA</cx:pt>
          <cx:pt idx="6193">USA</cx:pt>
          <cx:pt idx="6194">USA</cx:pt>
          <cx:pt idx="6195">USA</cx:pt>
          <cx:pt idx="6196">USA</cx:pt>
          <cx:pt idx="6197">USA</cx:pt>
          <cx:pt idx="6198">USA</cx:pt>
          <cx:pt idx="6199">USA</cx:pt>
          <cx:pt idx="6200">USA</cx:pt>
          <cx:pt idx="6201">USA</cx:pt>
          <cx:pt idx="6202">USA</cx:pt>
          <cx:pt idx="6203">USA</cx:pt>
          <cx:pt idx="6204">USA</cx:pt>
          <cx:pt idx="6205">USA</cx:pt>
          <cx:pt idx="6206">USA</cx:pt>
          <cx:pt idx="6207">USA</cx:pt>
          <cx:pt idx="6208">USA</cx:pt>
          <cx:pt idx="6209">USA</cx:pt>
          <cx:pt idx="6210">USA</cx:pt>
          <cx:pt idx="6211">USA</cx:pt>
          <cx:pt idx="6212">USA</cx:pt>
          <cx:pt idx="6213">USA</cx:pt>
          <cx:pt idx="6214">USA</cx:pt>
          <cx:pt idx="6215">USA</cx:pt>
          <cx:pt idx="6216">USA</cx:pt>
          <cx:pt idx="6217">USA</cx:pt>
          <cx:pt idx="6218">USA</cx:pt>
          <cx:pt idx="6219">USA</cx:pt>
          <cx:pt idx="6220">USA</cx:pt>
          <cx:pt idx="6221">USA</cx:pt>
          <cx:pt idx="6222">USA</cx:pt>
          <cx:pt idx="6223">USA</cx:pt>
          <cx:pt idx="6224">USA</cx:pt>
          <cx:pt idx="6225">USA</cx:pt>
          <cx:pt idx="6226">USA</cx:pt>
          <cx:pt idx="6227">USA</cx:pt>
          <cx:pt idx="6228">USA</cx:pt>
          <cx:pt idx="6229">USA</cx:pt>
          <cx:pt idx="6230">USA</cx:pt>
          <cx:pt idx="6231">USA</cx:pt>
          <cx:pt idx="6232">USA</cx:pt>
          <cx:pt idx="6233">USA</cx:pt>
          <cx:pt idx="6234">USA</cx:pt>
          <cx:pt idx="6235">USA</cx:pt>
          <cx:pt idx="6236">USA</cx:pt>
          <cx:pt idx="6237">USA</cx:pt>
          <cx:pt idx="6238">USA</cx:pt>
          <cx:pt idx="6239">USA</cx:pt>
          <cx:pt idx="6240">USA</cx:pt>
          <cx:pt idx="6241">USA</cx:pt>
          <cx:pt idx="6242">USA</cx:pt>
          <cx:pt idx="6243">USA</cx:pt>
          <cx:pt idx="6244">USA</cx:pt>
          <cx:pt idx="6245">USA</cx:pt>
          <cx:pt idx="6246">USA</cx:pt>
          <cx:pt idx="6247">USA</cx:pt>
          <cx:pt idx="6248">USA</cx:pt>
          <cx:pt idx="6249">USA</cx:pt>
          <cx:pt idx="6250">USA</cx:pt>
          <cx:pt idx="6251">USA</cx:pt>
          <cx:pt idx="6252">USA</cx:pt>
          <cx:pt idx="6253">USA</cx:pt>
          <cx:pt idx="6254">USA</cx:pt>
          <cx:pt idx="6255">USA</cx:pt>
          <cx:pt idx="6256">USA</cx:pt>
          <cx:pt idx="6257">USA</cx:pt>
          <cx:pt idx="6258">USA</cx:pt>
          <cx:pt idx="6259">USA</cx:pt>
          <cx:pt idx="6260">USA</cx:pt>
          <cx:pt idx="6261">USA</cx:pt>
          <cx:pt idx="6262">USA</cx:pt>
          <cx:pt idx="6263">USA</cx:pt>
          <cx:pt idx="6264">USA</cx:pt>
          <cx:pt idx="6265">USA</cx:pt>
          <cx:pt idx="6266">USA</cx:pt>
          <cx:pt idx="6267">USA</cx:pt>
          <cx:pt idx="6268">USA</cx:pt>
          <cx:pt idx="6269">USA</cx:pt>
          <cx:pt idx="6270">USA</cx:pt>
          <cx:pt idx="6271">USA</cx:pt>
          <cx:pt idx="6272">USA</cx:pt>
          <cx:pt idx="6273">USA</cx:pt>
          <cx:pt idx="6274">USA</cx:pt>
          <cx:pt idx="6275">USA</cx:pt>
          <cx:pt idx="6276">USA</cx:pt>
          <cx:pt idx="6277">USA</cx:pt>
          <cx:pt idx="6278">USA</cx:pt>
          <cx:pt idx="6279">USA</cx:pt>
          <cx:pt idx="6280">USA</cx:pt>
          <cx:pt idx="6281">USA</cx:pt>
          <cx:pt idx="6282">USA</cx:pt>
          <cx:pt idx="6283">USA</cx:pt>
          <cx:pt idx="6284">USA</cx:pt>
          <cx:pt idx="6285">USA</cx:pt>
          <cx:pt idx="6286">USA</cx:pt>
          <cx:pt idx="6287">USA</cx:pt>
          <cx:pt idx="6288">USA</cx:pt>
          <cx:pt idx="6289">USA</cx:pt>
          <cx:pt idx="6290">USA</cx:pt>
          <cx:pt idx="6291">USA</cx:pt>
          <cx:pt idx="6292">USA</cx:pt>
          <cx:pt idx="6293">USA</cx:pt>
          <cx:pt idx="6294">USA</cx:pt>
          <cx:pt idx="6295">USA</cx:pt>
          <cx:pt idx="6296">USA</cx:pt>
          <cx:pt idx="6297">USA</cx:pt>
          <cx:pt idx="6298">USA</cx:pt>
          <cx:pt idx="6299">USA</cx:pt>
          <cx:pt idx="6300">USA</cx:pt>
          <cx:pt idx="6301">USA</cx:pt>
          <cx:pt idx="6302">USA</cx:pt>
          <cx:pt idx="6303">USA</cx:pt>
          <cx:pt idx="6304">USA</cx:pt>
          <cx:pt idx="6305">USA</cx:pt>
          <cx:pt idx="6306">USA</cx:pt>
          <cx:pt idx="6307">USA</cx:pt>
          <cx:pt idx="6308">USA</cx:pt>
          <cx:pt idx="6309">USA</cx:pt>
          <cx:pt idx="6310">USA</cx:pt>
          <cx:pt idx="6311">USA</cx:pt>
          <cx:pt idx="6312">USA</cx:pt>
          <cx:pt idx="6313">USA</cx:pt>
          <cx:pt idx="6314">USA</cx:pt>
          <cx:pt idx="6315">USA</cx:pt>
          <cx:pt idx="6316">USA</cx:pt>
          <cx:pt idx="6317">USA</cx:pt>
          <cx:pt idx="6318">USA</cx:pt>
          <cx:pt idx="6319">USA</cx:pt>
          <cx:pt idx="6320">USA</cx:pt>
          <cx:pt idx="6321">USA</cx:pt>
          <cx:pt idx="6322">USA</cx:pt>
          <cx:pt idx="6323">USA</cx:pt>
          <cx:pt idx="6324">USA</cx:pt>
          <cx:pt idx="6325">USA</cx:pt>
          <cx:pt idx="6326">USA</cx:pt>
          <cx:pt idx="6327">USA</cx:pt>
          <cx:pt idx="6328">USA</cx:pt>
          <cx:pt idx="6329">USA</cx:pt>
          <cx:pt idx="6330">USA</cx:pt>
          <cx:pt idx="6331">USA</cx:pt>
          <cx:pt idx="6332">USA</cx:pt>
          <cx:pt idx="6333">USA</cx:pt>
          <cx:pt idx="6334">USA</cx:pt>
          <cx:pt idx="6335">USA</cx:pt>
          <cx:pt idx="6336">USA</cx:pt>
          <cx:pt idx="6337">USA</cx:pt>
          <cx:pt idx="6338">USA</cx:pt>
          <cx:pt idx="6339">USA</cx:pt>
          <cx:pt idx="6340">USA</cx:pt>
          <cx:pt idx="6341">USA</cx:pt>
          <cx:pt idx="6342">USA</cx:pt>
          <cx:pt idx="6343">USA</cx:pt>
          <cx:pt idx="6344">USA</cx:pt>
          <cx:pt idx="6345">USA</cx:pt>
          <cx:pt idx="6346">USA</cx:pt>
          <cx:pt idx="6347">USA</cx:pt>
          <cx:pt idx="6348">USA</cx:pt>
          <cx:pt idx="6349">USA</cx:pt>
          <cx:pt idx="6350">USA</cx:pt>
          <cx:pt idx="6351">USA</cx:pt>
          <cx:pt idx="6352">USA</cx:pt>
          <cx:pt idx="6353">USA</cx:pt>
          <cx:pt idx="6354">USA</cx:pt>
          <cx:pt idx="6355">USA</cx:pt>
          <cx:pt idx="6356">USA</cx:pt>
          <cx:pt idx="6357">USA</cx:pt>
          <cx:pt idx="6358">USA</cx:pt>
          <cx:pt idx="6359">USA</cx:pt>
          <cx:pt idx="6360">USA</cx:pt>
          <cx:pt idx="6361">USA</cx:pt>
          <cx:pt idx="6362">USA</cx:pt>
          <cx:pt idx="6363">USA</cx:pt>
          <cx:pt idx="6364">USA</cx:pt>
          <cx:pt idx="6365">USA</cx:pt>
          <cx:pt idx="6366">USA</cx:pt>
          <cx:pt idx="6367">USA</cx:pt>
          <cx:pt idx="6368">USA</cx:pt>
          <cx:pt idx="6369">USA</cx:pt>
          <cx:pt idx="6370">USA</cx:pt>
          <cx:pt idx="6371">USA</cx:pt>
          <cx:pt idx="6372">USA</cx:pt>
          <cx:pt idx="6373">USA</cx:pt>
          <cx:pt idx="6374">USA</cx:pt>
          <cx:pt idx="6375">USA</cx:pt>
          <cx:pt idx="6376">USA</cx:pt>
          <cx:pt idx="6377">USA</cx:pt>
          <cx:pt idx="6378">USA</cx:pt>
          <cx:pt idx="6379">USA</cx:pt>
          <cx:pt idx="6380">USA</cx:pt>
          <cx:pt idx="6381">USA</cx:pt>
          <cx:pt idx="6382">USA</cx:pt>
          <cx:pt idx="6383">USA</cx:pt>
          <cx:pt idx="6384">USA</cx:pt>
          <cx:pt idx="6385">USA</cx:pt>
          <cx:pt idx="6386">USA</cx:pt>
          <cx:pt idx="6387">USA</cx:pt>
          <cx:pt idx="6388">USA</cx:pt>
          <cx:pt idx="6389">USA</cx:pt>
          <cx:pt idx="6390">USA</cx:pt>
          <cx:pt idx="6391">USA</cx:pt>
          <cx:pt idx="6392">USA</cx:pt>
          <cx:pt idx="6393">USA</cx:pt>
          <cx:pt idx="6394">USA</cx:pt>
          <cx:pt idx="6395">USA</cx:pt>
          <cx:pt idx="6396">USA</cx:pt>
          <cx:pt idx="6397">USA</cx:pt>
          <cx:pt idx="6398">USA</cx:pt>
          <cx:pt idx="6399">USA</cx:pt>
          <cx:pt idx="6400">USA</cx:pt>
          <cx:pt idx="6401">USA</cx:pt>
          <cx:pt idx="6402">USA</cx:pt>
          <cx:pt idx="6403">USA</cx:pt>
          <cx:pt idx="6404">USA</cx:pt>
          <cx:pt idx="6405">USA</cx:pt>
          <cx:pt idx="6406">USA</cx:pt>
          <cx:pt idx="6407">USA</cx:pt>
          <cx:pt idx="6408">USA</cx:pt>
          <cx:pt idx="6409">USA</cx:pt>
          <cx:pt idx="6410">USA</cx:pt>
          <cx:pt idx="6411">USA</cx:pt>
          <cx:pt idx="6412">USA</cx:pt>
          <cx:pt idx="6413">USA</cx:pt>
          <cx:pt idx="6414">USA</cx:pt>
          <cx:pt idx="6415">USA</cx:pt>
          <cx:pt idx="6416">USA</cx:pt>
          <cx:pt idx="6417">USA</cx:pt>
          <cx:pt idx="6418">USA</cx:pt>
          <cx:pt idx="6419">USA</cx:pt>
          <cx:pt idx="6420">USA</cx:pt>
          <cx:pt idx="6421">USA</cx:pt>
          <cx:pt idx="6422">USA</cx:pt>
          <cx:pt idx="6423">USA</cx:pt>
          <cx:pt idx="6424">USA</cx:pt>
          <cx:pt idx="6425">USA</cx:pt>
          <cx:pt idx="6426">USA</cx:pt>
          <cx:pt idx="6427">USA</cx:pt>
          <cx:pt idx="6428">USA</cx:pt>
          <cx:pt idx="6429">USA</cx:pt>
          <cx:pt idx="6430">USA</cx:pt>
          <cx:pt idx="6431">USA</cx:pt>
          <cx:pt idx="6432">USA</cx:pt>
          <cx:pt idx="6433">USA</cx:pt>
          <cx:pt idx="6434">USA</cx:pt>
          <cx:pt idx="6435">USA</cx:pt>
          <cx:pt idx="6436">USA</cx:pt>
          <cx:pt idx="6437">USA</cx:pt>
          <cx:pt idx="6438">USA</cx:pt>
          <cx:pt idx="6439">USA</cx:pt>
          <cx:pt idx="6440">USA</cx:pt>
          <cx:pt idx="6441">USA</cx:pt>
          <cx:pt idx="6442">USA</cx:pt>
          <cx:pt idx="6443">USA</cx:pt>
          <cx:pt idx="6444">USA</cx:pt>
          <cx:pt idx="6445">USA</cx:pt>
          <cx:pt idx="6446">USA</cx:pt>
          <cx:pt idx="6447">USA</cx:pt>
          <cx:pt idx="6448">USA</cx:pt>
          <cx:pt idx="6449">USA</cx:pt>
          <cx:pt idx="6450">USA</cx:pt>
          <cx:pt idx="6451">USA</cx:pt>
          <cx:pt idx="6452">USA</cx:pt>
          <cx:pt idx="6453">USA</cx:pt>
          <cx:pt idx="6454">USA</cx:pt>
          <cx:pt idx="6455">USA</cx:pt>
          <cx:pt idx="6456">USA</cx:pt>
          <cx:pt idx="6457">USA</cx:pt>
          <cx:pt idx="6458">USA</cx:pt>
          <cx:pt idx="6459">USA</cx:pt>
          <cx:pt idx="6460">USA</cx:pt>
          <cx:pt idx="6461">USA</cx:pt>
          <cx:pt idx="6462">USA</cx:pt>
          <cx:pt idx="6463">USA</cx:pt>
          <cx:pt idx="6464">USA</cx:pt>
          <cx:pt idx="6465">USA</cx:pt>
          <cx:pt idx="6466">USA</cx:pt>
          <cx:pt idx="6467">USA</cx:pt>
          <cx:pt idx="6468">USA</cx:pt>
          <cx:pt idx="6469">USA</cx:pt>
          <cx:pt idx="6470">USA</cx:pt>
          <cx:pt idx="6471">USA</cx:pt>
          <cx:pt idx="6472">USA</cx:pt>
          <cx:pt idx="6473">USA</cx:pt>
          <cx:pt idx="6474">USA</cx:pt>
          <cx:pt idx="6475">USA</cx:pt>
          <cx:pt idx="6476">USA</cx:pt>
          <cx:pt idx="6477">USA</cx:pt>
          <cx:pt idx="6478">USA</cx:pt>
          <cx:pt idx="6479">USA</cx:pt>
          <cx:pt idx="6480">USA</cx:pt>
          <cx:pt idx="6481">USA</cx:pt>
          <cx:pt idx="6482">USA</cx:pt>
          <cx:pt idx="6483">USA</cx:pt>
          <cx:pt idx="6484">USA</cx:pt>
          <cx:pt idx="6485">USA</cx:pt>
          <cx:pt idx="6486">USA</cx:pt>
          <cx:pt idx="6487">USA</cx:pt>
          <cx:pt idx="6488">USA</cx:pt>
          <cx:pt idx="6489">USA</cx:pt>
          <cx:pt idx="6490">USA</cx:pt>
          <cx:pt idx="6491">USA</cx:pt>
          <cx:pt idx="6492">USA</cx:pt>
          <cx:pt idx="6493">USA</cx:pt>
          <cx:pt idx="6494">USA</cx:pt>
          <cx:pt idx="6495">USA</cx:pt>
          <cx:pt idx="6496">USA</cx:pt>
          <cx:pt idx="6497">USA</cx:pt>
          <cx:pt idx="6498">USA</cx:pt>
          <cx:pt idx="6499">USA</cx:pt>
          <cx:pt idx="6500">USA</cx:pt>
          <cx:pt idx="6501">USA</cx:pt>
          <cx:pt idx="6502">USA</cx:pt>
          <cx:pt idx="6503">USA</cx:pt>
          <cx:pt idx="6504">USA</cx:pt>
          <cx:pt idx="6505">USA</cx:pt>
          <cx:pt idx="6506">USA</cx:pt>
          <cx:pt idx="6507">USA</cx:pt>
          <cx:pt idx="6508">USA</cx:pt>
          <cx:pt idx="6509">USA</cx:pt>
          <cx:pt idx="6510">USA</cx:pt>
          <cx:pt idx="6511">USA</cx:pt>
          <cx:pt idx="6512">USA</cx:pt>
          <cx:pt idx="6513">USA</cx:pt>
          <cx:pt idx="6514">USA</cx:pt>
          <cx:pt idx="6515">USA</cx:pt>
          <cx:pt idx="6516">USA</cx:pt>
          <cx:pt idx="6517">USA</cx:pt>
          <cx:pt idx="6518">USA</cx:pt>
          <cx:pt idx="6519">USA</cx:pt>
          <cx:pt idx="6520">USA</cx:pt>
          <cx:pt idx="6521">USA</cx:pt>
          <cx:pt idx="6522">USA</cx:pt>
          <cx:pt idx="6523">USA</cx:pt>
          <cx:pt idx="6524">USA</cx:pt>
          <cx:pt idx="6525">USA</cx:pt>
          <cx:pt idx="6526">USA</cx:pt>
          <cx:pt idx="6527">USA</cx:pt>
          <cx:pt idx="6528">USA</cx:pt>
          <cx:pt idx="6529">USA</cx:pt>
          <cx:pt idx="6530">USA</cx:pt>
          <cx:pt idx="6531">USA</cx:pt>
          <cx:pt idx="6532">USA</cx:pt>
          <cx:pt idx="6533">USA</cx:pt>
          <cx:pt idx="6534">USA</cx:pt>
          <cx:pt idx="6535">USA</cx:pt>
          <cx:pt idx="6536">USA</cx:pt>
          <cx:pt idx="6537">USA</cx:pt>
          <cx:pt idx="6538">USA</cx:pt>
          <cx:pt idx="6539">USA</cx:pt>
          <cx:pt idx="6540">USA</cx:pt>
          <cx:pt idx="6541">USA</cx:pt>
          <cx:pt idx="6542">USA</cx:pt>
          <cx:pt idx="6543">USA</cx:pt>
          <cx:pt idx="6544">USA</cx:pt>
          <cx:pt idx="6545">USA</cx:pt>
          <cx:pt idx="6546">USA</cx:pt>
          <cx:pt idx="6547">USA</cx:pt>
          <cx:pt idx="6548">USA</cx:pt>
          <cx:pt idx="6549">USA</cx:pt>
          <cx:pt idx="6550">USA</cx:pt>
          <cx:pt idx="6551">USA</cx:pt>
          <cx:pt idx="6552">USA</cx:pt>
          <cx:pt idx="6553">USA</cx:pt>
          <cx:pt idx="6554">USA</cx:pt>
          <cx:pt idx="6555">USA</cx:pt>
          <cx:pt idx="6556">USA</cx:pt>
          <cx:pt idx="6557">USA</cx:pt>
          <cx:pt idx="6558">USA</cx:pt>
          <cx:pt idx="6559">USA</cx:pt>
          <cx:pt idx="6560">USA</cx:pt>
          <cx:pt idx="6561">USA</cx:pt>
          <cx:pt idx="6562">USA</cx:pt>
          <cx:pt idx="6563">USA</cx:pt>
          <cx:pt idx="6564">USA</cx:pt>
          <cx:pt idx="6565">USA</cx:pt>
          <cx:pt idx="6566">USA</cx:pt>
          <cx:pt idx="6567">USA</cx:pt>
          <cx:pt idx="6568">USA</cx:pt>
          <cx:pt idx="6569">USA</cx:pt>
          <cx:pt idx="6570">USA</cx:pt>
          <cx:pt idx="6571">USA</cx:pt>
          <cx:pt idx="6572">USA</cx:pt>
          <cx:pt idx="6573">USA</cx:pt>
          <cx:pt idx="6574">USA</cx:pt>
          <cx:pt idx="6575">USA</cx:pt>
          <cx:pt idx="6576">USA</cx:pt>
          <cx:pt idx="6577">USA</cx:pt>
          <cx:pt idx="6578">USA</cx:pt>
          <cx:pt idx="6579">USA</cx:pt>
          <cx:pt idx="6580">USA</cx:pt>
          <cx:pt idx="6581">USA</cx:pt>
          <cx:pt idx="6582">USA</cx:pt>
          <cx:pt idx="6583">USA</cx:pt>
          <cx:pt idx="6584">USA</cx:pt>
          <cx:pt idx="6585">USA</cx:pt>
          <cx:pt idx="6586">USA</cx:pt>
          <cx:pt idx="6587">USA</cx:pt>
          <cx:pt idx="6588">USA</cx:pt>
          <cx:pt idx="6589">USA</cx:pt>
          <cx:pt idx="6590">USA</cx:pt>
          <cx:pt idx="6591">USA</cx:pt>
          <cx:pt idx="6592">USA</cx:pt>
          <cx:pt idx="6593">USA</cx:pt>
          <cx:pt idx="6594">USA</cx:pt>
          <cx:pt idx="6595">USA</cx:pt>
          <cx:pt idx="6596">USA</cx:pt>
          <cx:pt idx="6597">USA</cx:pt>
          <cx:pt idx="6598">USA</cx:pt>
          <cx:pt idx="6599">USA</cx:pt>
          <cx:pt idx="6600">USA</cx:pt>
          <cx:pt idx="6601">USA</cx:pt>
          <cx:pt idx="6602">USA</cx:pt>
          <cx:pt idx="6603">USA</cx:pt>
          <cx:pt idx="6604">USA</cx:pt>
          <cx:pt idx="6605">USA</cx:pt>
          <cx:pt idx="6606">USA</cx:pt>
          <cx:pt idx="6607">USA</cx:pt>
          <cx:pt idx="6608">USA</cx:pt>
          <cx:pt idx="6609">USA</cx:pt>
          <cx:pt idx="6610">USA</cx:pt>
          <cx:pt idx="6611">USA</cx:pt>
          <cx:pt idx="6612">USA</cx:pt>
          <cx:pt idx="6613">USA</cx:pt>
          <cx:pt idx="6614">USA</cx:pt>
          <cx:pt idx="6615">USA</cx:pt>
          <cx:pt idx="6616">USA</cx:pt>
          <cx:pt idx="6617">USA</cx:pt>
          <cx:pt idx="6618">USA</cx:pt>
          <cx:pt idx="6619">USA</cx:pt>
          <cx:pt idx="6620">USA</cx:pt>
          <cx:pt idx="6621">USA</cx:pt>
          <cx:pt idx="6622">USA</cx:pt>
          <cx:pt idx="6623">USA</cx:pt>
          <cx:pt idx="6624">USA</cx:pt>
          <cx:pt idx="6625">USA</cx:pt>
          <cx:pt idx="6626">USA</cx:pt>
          <cx:pt idx="6627">USA</cx:pt>
          <cx:pt idx="6628">USA</cx:pt>
          <cx:pt idx="6629">USA</cx:pt>
          <cx:pt idx="6630">USA</cx:pt>
          <cx:pt idx="6631">USA</cx:pt>
          <cx:pt idx="6632">USA</cx:pt>
          <cx:pt idx="6633">USA</cx:pt>
          <cx:pt idx="6634">USA</cx:pt>
          <cx:pt idx="6635">USA</cx:pt>
          <cx:pt idx="6636">USA</cx:pt>
          <cx:pt idx="6637">USA</cx:pt>
          <cx:pt idx="6638">USA</cx:pt>
          <cx:pt idx="6639">USA</cx:pt>
          <cx:pt idx="6640">USA</cx:pt>
          <cx:pt idx="6641">USA</cx:pt>
          <cx:pt idx="6642">USA</cx:pt>
          <cx:pt idx="6643">USA</cx:pt>
          <cx:pt idx="6644">USA</cx:pt>
          <cx:pt idx="6645">USA</cx:pt>
          <cx:pt idx="6646">USA</cx:pt>
          <cx:pt idx="6647">USA</cx:pt>
          <cx:pt idx="6648">USA</cx:pt>
          <cx:pt idx="6649">USA</cx:pt>
          <cx:pt idx="6650">USA</cx:pt>
          <cx:pt idx="6651">USA</cx:pt>
          <cx:pt idx="6652">USA</cx:pt>
          <cx:pt idx="6653">USA</cx:pt>
          <cx:pt idx="6654">USA</cx:pt>
          <cx:pt idx="6655">USA</cx:pt>
          <cx:pt idx="6656">USA</cx:pt>
          <cx:pt idx="6657">USA</cx:pt>
          <cx:pt idx="6658">USA</cx:pt>
          <cx:pt idx="6659">USA</cx:pt>
          <cx:pt idx="6660">USA</cx:pt>
          <cx:pt idx="6661">USA</cx:pt>
          <cx:pt idx="6662">USA</cx:pt>
          <cx:pt idx="6663">USA</cx:pt>
          <cx:pt idx="6664">USA</cx:pt>
          <cx:pt idx="6665">USA</cx:pt>
          <cx:pt idx="6666">USA</cx:pt>
          <cx:pt idx="6667">USA</cx:pt>
          <cx:pt idx="6668">USA</cx:pt>
          <cx:pt idx="6669">USA</cx:pt>
          <cx:pt idx="6670">USA</cx:pt>
          <cx:pt idx="6671">USA</cx:pt>
          <cx:pt idx="6672">USA</cx:pt>
          <cx:pt idx="6673">USA</cx:pt>
          <cx:pt idx="6674">USA</cx:pt>
          <cx:pt idx="6675">USA</cx:pt>
          <cx:pt idx="6676">USA</cx:pt>
          <cx:pt idx="6677">USA</cx:pt>
          <cx:pt idx="6678">USA</cx:pt>
          <cx:pt idx="6679">USA</cx:pt>
          <cx:pt idx="6680">USA</cx:pt>
          <cx:pt idx="6681">USA</cx:pt>
          <cx:pt idx="6682">USA</cx:pt>
          <cx:pt idx="6683">USA</cx:pt>
          <cx:pt idx="6684">USA</cx:pt>
          <cx:pt idx="6685">USA</cx:pt>
          <cx:pt idx="6686">USA</cx:pt>
          <cx:pt idx="6687">USA</cx:pt>
          <cx:pt idx="6688">USA</cx:pt>
          <cx:pt idx="6689">USA</cx:pt>
          <cx:pt idx="6690">USA</cx:pt>
          <cx:pt idx="6691">USA</cx:pt>
          <cx:pt idx="6692">USA</cx:pt>
          <cx:pt idx="6693">USA</cx:pt>
          <cx:pt idx="6694">USA</cx:pt>
          <cx:pt idx="6695">USA</cx:pt>
          <cx:pt idx="6696">USA</cx:pt>
          <cx:pt idx="6697">USA</cx:pt>
          <cx:pt idx="6698">USA</cx:pt>
          <cx:pt idx="6699">USA</cx:pt>
          <cx:pt idx="6700">USA</cx:pt>
          <cx:pt idx="6701">USA</cx:pt>
          <cx:pt idx="6702">USA</cx:pt>
          <cx:pt idx="6703">USA</cx:pt>
          <cx:pt idx="6704">USA</cx:pt>
          <cx:pt idx="6705">USA</cx:pt>
          <cx:pt idx="6706">USA</cx:pt>
          <cx:pt idx="6707">USA</cx:pt>
          <cx:pt idx="6708">USA</cx:pt>
          <cx:pt idx="6709">USA</cx:pt>
          <cx:pt idx="6710">USA</cx:pt>
          <cx:pt idx="6711">USA</cx:pt>
          <cx:pt idx="6712">USA</cx:pt>
          <cx:pt idx="6713">USA</cx:pt>
          <cx:pt idx="6714">USA</cx:pt>
          <cx:pt idx="6715">USA</cx:pt>
          <cx:pt idx="6716">USA</cx:pt>
          <cx:pt idx="6717">USA</cx:pt>
          <cx:pt idx="6718">USA</cx:pt>
          <cx:pt idx="6719">USA</cx:pt>
          <cx:pt idx="6720">USA</cx:pt>
          <cx:pt idx="6721">USA</cx:pt>
          <cx:pt idx="6722">USA</cx:pt>
          <cx:pt idx="6723">USA</cx:pt>
          <cx:pt idx="6724">USA</cx:pt>
          <cx:pt idx="6725">USA</cx:pt>
          <cx:pt idx="6726">USA</cx:pt>
          <cx:pt idx="6727">USA</cx:pt>
          <cx:pt idx="6728">USA</cx:pt>
          <cx:pt idx="6729">USA</cx:pt>
          <cx:pt idx="6730">USA</cx:pt>
          <cx:pt idx="6731">USA</cx:pt>
          <cx:pt idx="6732">USA</cx:pt>
          <cx:pt idx="6733">USA</cx:pt>
          <cx:pt idx="6734">USA</cx:pt>
          <cx:pt idx="6735">USA</cx:pt>
          <cx:pt idx="6736">USA</cx:pt>
          <cx:pt idx="6737">USA</cx:pt>
          <cx:pt idx="6738">USA</cx:pt>
          <cx:pt idx="6739">USA</cx:pt>
          <cx:pt idx="6740">USA</cx:pt>
          <cx:pt idx="6741">USA</cx:pt>
          <cx:pt idx="6742">USA</cx:pt>
          <cx:pt idx="6743">USA</cx:pt>
          <cx:pt idx="6744">USA</cx:pt>
          <cx:pt idx="6745">USA</cx:pt>
          <cx:pt idx="6746">USA</cx:pt>
          <cx:pt idx="6747">USA</cx:pt>
          <cx:pt idx="6748">USA</cx:pt>
          <cx:pt idx="6749">USA</cx:pt>
          <cx:pt idx="6750">USA</cx:pt>
          <cx:pt idx="6751">USA</cx:pt>
          <cx:pt idx="6752">USA</cx:pt>
          <cx:pt idx="6753">USA</cx:pt>
          <cx:pt idx="6754">USA</cx:pt>
          <cx:pt idx="6755">USA</cx:pt>
          <cx:pt idx="6756">USA</cx:pt>
          <cx:pt idx="6757">USA</cx:pt>
          <cx:pt idx="6758">USA</cx:pt>
          <cx:pt idx="6759">USA</cx:pt>
          <cx:pt idx="6760">USA</cx:pt>
          <cx:pt idx="6761">USA</cx:pt>
          <cx:pt idx="6762">USA</cx:pt>
          <cx:pt idx="6763">USA</cx:pt>
          <cx:pt idx="6764">USA</cx:pt>
          <cx:pt idx="6765">USA</cx:pt>
          <cx:pt idx="6766">USA</cx:pt>
          <cx:pt idx="6767">USA</cx:pt>
          <cx:pt idx="6768">USA</cx:pt>
          <cx:pt idx="6769">USA</cx:pt>
          <cx:pt idx="6770">USA</cx:pt>
          <cx:pt idx="6771">USA</cx:pt>
          <cx:pt idx="6772">USA</cx:pt>
          <cx:pt idx="6773">USA</cx:pt>
          <cx:pt idx="6774">USA</cx:pt>
          <cx:pt idx="6775">USA</cx:pt>
          <cx:pt idx="6776">USA</cx:pt>
          <cx:pt idx="6777">USA</cx:pt>
          <cx:pt idx="6778">USA</cx:pt>
          <cx:pt idx="6779">USA</cx:pt>
          <cx:pt idx="6780">USA</cx:pt>
          <cx:pt idx="6781">USA</cx:pt>
          <cx:pt idx="6782">USA</cx:pt>
          <cx:pt idx="6783">USA</cx:pt>
          <cx:pt idx="6784">USA</cx:pt>
          <cx:pt idx="6785">USA</cx:pt>
          <cx:pt idx="6786">USA</cx:pt>
          <cx:pt idx="6787">USA</cx:pt>
          <cx:pt idx="6788">USA</cx:pt>
          <cx:pt idx="6789">USA</cx:pt>
          <cx:pt idx="6790">USA</cx:pt>
          <cx:pt idx="6791">USA</cx:pt>
          <cx:pt idx="6792">USA</cx:pt>
          <cx:pt idx="6793">USA</cx:pt>
          <cx:pt idx="6794">USA</cx:pt>
          <cx:pt idx="6795">USA</cx:pt>
          <cx:pt idx="6796">USA</cx:pt>
          <cx:pt idx="6797">USA</cx:pt>
          <cx:pt idx="6798">USA</cx:pt>
          <cx:pt idx="6799">USA</cx:pt>
          <cx:pt idx="6800">USA</cx:pt>
          <cx:pt idx="6801">USA</cx:pt>
          <cx:pt idx="6802">USA</cx:pt>
          <cx:pt idx="6803">USA</cx:pt>
          <cx:pt idx="6804">USA</cx:pt>
          <cx:pt idx="6805">USA</cx:pt>
          <cx:pt idx="6806">USA</cx:pt>
          <cx:pt idx="6807">USA</cx:pt>
          <cx:pt idx="6808">USA</cx:pt>
          <cx:pt idx="6809">USA</cx:pt>
          <cx:pt idx="6810">USA</cx:pt>
          <cx:pt idx="6811">USA</cx:pt>
          <cx:pt idx="6812">USA</cx:pt>
          <cx:pt idx="6813">USA</cx:pt>
          <cx:pt idx="6814">USA</cx:pt>
          <cx:pt idx="6815">USA</cx:pt>
          <cx:pt idx="6816">USA</cx:pt>
          <cx:pt idx="6817">USA</cx:pt>
          <cx:pt idx="6818">USA</cx:pt>
          <cx:pt idx="6819">USA</cx:pt>
          <cx:pt idx="6820">USA</cx:pt>
          <cx:pt idx="6821">USA</cx:pt>
          <cx:pt idx="6822">USA</cx:pt>
          <cx:pt idx="6823">USA</cx:pt>
          <cx:pt idx="6824">USA</cx:pt>
          <cx:pt idx="6825">USA</cx:pt>
          <cx:pt idx="6826">USA</cx:pt>
          <cx:pt idx="6827">USA</cx:pt>
          <cx:pt idx="6828">USA</cx:pt>
          <cx:pt idx="6829">USA</cx:pt>
          <cx:pt idx="6830">USA</cx:pt>
          <cx:pt idx="6831">USA</cx:pt>
          <cx:pt idx="6832">USA</cx:pt>
          <cx:pt idx="6833">USA</cx:pt>
          <cx:pt idx="6834">USA</cx:pt>
          <cx:pt idx="6835">USA</cx:pt>
          <cx:pt idx="6836">USA</cx:pt>
          <cx:pt idx="6837">USA</cx:pt>
          <cx:pt idx="6838">USA</cx:pt>
          <cx:pt idx="6839">USA</cx:pt>
          <cx:pt idx="6840">USA</cx:pt>
          <cx:pt idx="6841">USA</cx:pt>
          <cx:pt idx="6842">USA</cx:pt>
          <cx:pt idx="6843">USA</cx:pt>
          <cx:pt idx="6844">USA</cx:pt>
          <cx:pt idx="6845">USA</cx:pt>
          <cx:pt idx="6846">USA</cx:pt>
          <cx:pt idx="6847">USA</cx:pt>
          <cx:pt idx="6848">USA</cx:pt>
          <cx:pt idx="6849">USA</cx:pt>
          <cx:pt idx="6850">USA</cx:pt>
          <cx:pt idx="6851">USA</cx:pt>
          <cx:pt idx="6852">USA</cx:pt>
          <cx:pt idx="6853">USA</cx:pt>
          <cx:pt idx="6854">USA</cx:pt>
          <cx:pt idx="6855">USA</cx:pt>
          <cx:pt idx="6856">USA</cx:pt>
          <cx:pt idx="6857">USA</cx:pt>
          <cx:pt idx="6858">USA</cx:pt>
          <cx:pt idx="6859">USA</cx:pt>
          <cx:pt idx="6860">USA</cx:pt>
          <cx:pt idx="6861">USA</cx:pt>
          <cx:pt idx="6862">USA</cx:pt>
          <cx:pt idx="6863">USA</cx:pt>
          <cx:pt idx="6864">USA</cx:pt>
          <cx:pt idx="6865">USA</cx:pt>
          <cx:pt idx="6866">USA</cx:pt>
          <cx:pt idx="6867">USA</cx:pt>
          <cx:pt idx="6868">USA</cx:pt>
          <cx:pt idx="6869">USA</cx:pt>
          <cx:pt idx="6870">USA</cx:pt>
          <cx:pt idx="6871">USA</cx:pt>
          <cx:pt idx="6872">USA</cx:pt>
          <cx:pt idx="6873">USA</cx:pt>
          <cx:pt idx="6874">USA</cx:pt>
          <cx:pt idx="6875">USA</cx:pt>
          <cx:pt idx="6876">USA</cx:pt>
          <cx:pt idx="6877">USA</cx:pt>
          <cx:pt idx="6878">USA</cx:pt>
          <cx:pt idx="6879">USA</cx:pt>
          <cx:pt idx="6880">USA</cx:pt>
          <cx:pt idx="6881">USA</cx:pt>
          <cx:pt idx="6882">USA</cx:pt>
          <cx:pt idx="6883">USA</cx:pt>
          <cx:pt idx="6884">USA</cx:pt>
          <cx:pt idx="6885">USA</cx:pt>
          <cx:pt idx="6886">USA</cx:pt>
          <cx:pt idx="6887">USA</cx:pt>
          <cx:pt idx="6888">USA</cx:pt>
          <cx:pt idx="6889">USA</cx:pt>
          <cx:pt idx="6890">USA</cx:pt>
          <cx:pt idx="6891">USA</cx:pt>
          <cx:pt idx="6892">USA</cx:pt>
          <cx:pt idx="6893">USA</cx:pt>
          <cx:pt idx="6894">USA</cx:pt>
          <cx:pt idx="6895">USA</cx:pt>
          <cx:pt idx="6896">USA</cx:pt>
          <cx:pt idx="6897">USA</cx:pt>
          <cx:pt idx="6898">USA</cx:pt>
          <cx:pt idx="6899">USA</cx:pt>
          <cx:pt idx="6900">USA</cx:pt>
          <cx:pt idx="6901">USA</cx:pt>
          <cx:pt idx="6902">USA</cx:pt>
          <cx:pt idx="6903">USA</cx:pt>
          <cx:pt idx="6904">USA</cx:pt>
          <cx:pt idx="6905">USA</cx:pt>
          <cx:pt idx="6906">USA</cx:pt>
          <cx:pt idx="6907">USA</cx:pt>
          <cx:pt idx="6908">USA</cx:pt>
          <cx:pt idx="6909">USA</cx:pt>
          <cx:pt idx="6910">USA</cx:pt>
          <cx:pt idx="6911">USA</cx:pt>
          <cx:pt idx="6912">USA</cx:pt>
          <cx:pt idx="6913">USA</cx:pt>
          <cx:pt idx="6914">USA</cx:pt>
          <cx:pt idx="6915">USA</cx:pt>
          <cx:pt idx="6916">USA</cx:pt>
          <cx:pt idx="6917">USA</cx:pt>
          <cx:pt idx="6918">USA</cx:pt>
          <cx:pt idx="6919">USA</cx:pt>
          <cx:pt idx="6920">USA</cx:pt>
          <cx:pt idx="6921">USA</cx:pt>
          <cx:pt idx="6922">USA</cx:pt>
          <cx:pt idx="6923">USA</cx:pt>
          <cx:pt idx="6924">USA</cx:pt>
          <cx:pt idx="6925">USA</cx:pt>
          <cx:pt idx="6926">USA</cx:pt>
          <cx:pt idx="6927">USA</cx:pt>
          <cx:pt idx="6928">USA</cx:pt>
          <cx:pt idx="6929">USA</cx:pt>
          <cx:pt idx="6930">USA</cx:pt>
          <cx:pt idx="6931">USA</cx:pt>
          <cx:pt idx="6932">USA</cx:pt>
          <cx:pt idx="6933">USA</cx:pt>
          <cx:pt idx="6934">USA</cx:pt>
          <cx:pt idx="6935">USA</cx:pt>
          <cx:pt idx="6936">USA</cx:pt>
          <cx:pt idx="6937">USA</cx:pt>
          <cx:pt idx="6938">USA</cx:pt>
          <cx:pt idx="6939">USA</cx:pt>
          <cx:pt idx="6940">USA</cx:pt>
          <cx:pt idx="6941">USA</cx:pt>
          <cx:pt idx="6942">USA</cx:pt>
          <cx:pt idx="6943">USA</cx:pt>
          <cx:pt idx="6944">USA</cx:pt>
          <cx:pt idx="6945">USA</cx:pt>
          <cx:pt idx="6946">USA</cx:pt>
          <cx:pt idx="6947">USA</cx:pt>
          <cx:pt idx="6948">USA</cx:pt>
          <cx:pt idx="6949">USA</cx:pt>
          <cx:pt idx="6950">USA</cx:pt>
          <cx:pt idx="6951">USA</cx:pt>
          <cx:pt idx="6952">USA</cx:pt>
          <cx:pt idx="6953">USA</cx:pt>
          <cx:pt idx="6954">USA</cx:pt>
          <cx:pt idx="6955">USA</cx:pt>
          <cx:pt idx="6956">USA</cx:pt>
          <cx:pt idx="6957">USA</cx:pt>
          <cx:pt idx="6958">USA</cx:pt>
          <cx:pt idx="6959">USA</cx:pt>
          <cx:pt idx="6960">USA</cx:pt>
          <cx:pt idx="6961">USA</cx:pt>
          <cx:pt idx="6962">USA</cx:pt>
          <cx:pt idx="6963">USA</cx:pt>
          <cx:pt idx="6964">USA</cx:pt>
          <cx:pt idx="6965">USA</cx:pt>
          <cx:pt idx="6966">USA</cx:pt>
          <cx:pt idx="6967">USA</cx:pt>
          <cx:pt idx="6968">USA</cx:pt>
          <cx:pt idx="6969">USA</cx:pt>
          <cx:pt idx="6970">USA</cx:pt>
          <cx:pt idx="6971">USA</cx:pt>
          <cx:pt idx="6972">USA</cx:pt>
          <cx:pt idx="6973">USA</cx:pt>
          <cx:pt idx="6974">USA</cx:pt>
          <cx:pt idx="6975">USA</cx:pt>
          <cx:pt idx="6976">USA</cx:pt>
          <cx:pt idx="6977">USA</cx:pt>
          <cx:pt idx="6978">USA</cx:pt>
          <cx:pt idx="6979">USA</cx:pt>
          <cx:pt idx="6980">USA</cx:pt>
          <cx:pt idx="6981">USA</cx:pt>
          <cx:pt idx="6982">USA</cx:pt>
          <cx:pt idx="6983">USA</cx:pt>
          <cx:pt idx="6984">USA</cx:pt>
          <cx:pt idx="6985">USA</cx:pt>
          <cx:pt idx="6986">USA</cx:pt>
          <cx:pt idx="6987">USA</cx:pt>
          <cx:pt idx="6988">USA</cx:pt>
          <cx:pt idx="6989">USA</cx:pt>
          <cx:pt idx="6990">USA</cx:pt>
          <cx:pt idx="6991">USA</cx:pt>
          <cx:pt idx="6992">USA</cx:pt>
          <cx:pt idx="6993">USA</cx:pt>
          <cx:pt idx="6994">USA</cx:pt>
          <cx:pt idx="6995">USA</cx:pt>
          <cx:pt idx="6996">USA</cx:pt>
          <cx:pt idx="6997">USA</cx:pt>
          <cx:pt idx="6998">USA</cx:pt>
          <cx:pt idx="6999">USA</cx:pt>
          <cx:pt idx="7000">USA</cx:pt>
          <cx:pt idx="7001">USA</cx:pt>
          <cx:pt idx="7002">USA</cx:pt>
          <cx:pt idx="7003">USA</cx:pt>
          <cx:pt idx="7004">USA</cx:pt>
          <cx:pt idx="7005">USA</cx:pt>
          <cx:pt idx="7006">USA</cx:pt>
          <cx:pt idx="7007">USA</cx:pt>
          <cx:pt idx="7008">USA</cx:pt>
          <cx:pt idx="7009">USA</cx:pt>
          <cx:pt idx="7010">USA</cx:pt>
          <cx:pt idx="7011">USA</cx:pt>
          <cx:pt idx="7012">USA</cx:pt>
          <cx:pt idx="7013">USA</cx:pt>
          <cx:pt idx="7014">USA</cx:pt>
          <cx:pt idx="7015">USA</cx:pt>
          <cx:pt idx="7016">USA</cx:pt>
          <cx:pt idx="7017">USA</cx:pt>
          <cx:pt idx="7018">USA</cx:pt>
          <cx:pt idx="7019">USA</cx:pt>
          <cx:pt idx="7020">USA</cx:pt>
          <cx:pt idx="7021">USA</cx:pt>
          <cx:pt idx="7022">USA</cx:pt>
          <cx:pt idx="7023">USA</cx:pt>
          <cx:pt idx="7024">USA</cx:pt>
          <cx:pt idx="7025">USA</cx:pt>
          <cx:pt idx="7026">USA</cx:pt>
          <cx:pt idx="7027">USA</cx:pt>
          <cx:pt idx="7028">USA</cx:pt>
          <cx:pt idx="7029">USA</cx:pt>
          <cx:pt idx="7030">USA</cx:pt>
          <cx:pt idx="7031">USA</cx:pt>
          <cx:pt idx="7032">USA</cx:pt>
          <cx:pt idx="7033">USA</cx:pt>
          <cx:pt idx="7034">USA</cx:pt>
          <cx:pt idx="7035">USA</cx:pt>
          <cx:pt idx="7036">USA</cx:pt>
          <cx:pt idx="7037">USA</cx:pt>
          <cx:pt idx="7038">USA</cx:pt>
          <cx:pt idx="7039">USA</cx:pt>
          <cx:pt idx="7040">USA</cx:pt>
          <cx:pt idx="7041">USA</cx:pt>
          <cx:pt idx="7042">USA</cx:pt>
          <cx:pt idx="7043">USA</cx:pt>
          <cx:pt idx="7044">USA</cx:pt>
          <cx:pt idx="7045">USA</cx:pt>
          <cx:pt idx="7046">USA</cx:pt>
          <cx:pt idx="7047">USA</cx:pt>
          <cx:pt idx="7048">USA</cx:pt>
          <cx:pt idx="7049">USA</cx:pt>
          <cx:pt idx="7050">USA</cx:pt>
          <cx:pt idx="7051">USA</cx:pt>
          <cx:pt idx="7052">USA</cx:pt>
          <cx:pt idx="7053">USA</cx:pt>
          <cx:pt idx="7054">USA</cx:pt>
          <cx:pt idx="7055">USA</cx:pt>
          <cx:pt idx="7056">USA</cx:pt>
          <cx:pt idx="7057">USA</cx:pt>
          <cx:pt idx="7058">USA</cx:pt>
          <cx:pt idx="7059">USA</cx:pt>
          <cx:pt idx="7060">USA</cx:pt>
          <cx:pt idx="7061">USA</cx:pt>
          <cx:pt idx="7062">USA</cx:pt>
          <cx:pt idx="7063">USA</cx:pt>
          <cx:pt idx="7064">USA</cx:pt>
          <cx:pt idx="7065">USA</cx:pt>
          <cx:pt idx="7066">USA</cx:pt>
          <cx:pt idx="7067">USA</cx:pt>
          <cx:pt idx="7068">USA</cx:pt>
          <cx:pt idx="7069">USA</cx:pt>
          <cx:pt idx="7070">USA</cx:pt>
          <cx:pt idx="7071">USA</cx:pt>
          <cx:pt idx="7072">USA</cx:pt>
          <cx:pt idx="7073">USA</cx:pt>
          <cx:pt idx="7074">USA</cx:pt>
          <cx:pt idx="7075">USA</cx:pt>
          <cx:pt idx="7076">USA</cx:pt>
          <cx:pt idx="7077">USA</cx:pt>
          <cx:pt idx="7078">USA</cx:pt>
          <cx:pt idx="7079">USA</cx:pt>
          <cx:pt idx="7080">USA</cx:pt>
          <cx:pt idx="7081">USA</cx:pt>
          <cx:pt idx="7082">USA</cx:pt>
          <cx:pt idx="7083">USA</cx:pt>
          <cx:pt idx="7084">USA</cx:pt>
          <cx:pt idx="7085">USA</cx:pt>
          <cx:pt idx="7086">USA</cx:pt>
          <cx:pt idx="7087">USA</cx:pt>
          <cx:pt idx="7088">USA</cx:pt>
          <cx:pt idx="7089">USA</cx:pt>
          <cx:pt idx="7090">USA</cx:pt>
          <cx:pt idx="7091">USA</cx:pt>
          <cx:pt idx="7092">USA</cx:pt>
          <cx:pt idx="7093">USA</cx:pt>
          <cx:pt idx="7094">USA</cx:pt>
          <cx:pt idx="7095">USA</cx:pt>
          <cx:pt idx="7096">USA</cx:pt>
          <cx:pt idx="7097">USA</cx:pt>
          <cx:pt idx="7098">USA</cx:pt>
          <cx:pt idx="7099">USA</cx:pt>
          <cx:pt idx="7100">USA</cx:pt>
          <cx:pt idx="7101">USA</cx:pt>
          <cx:pt idx="7102">USA</cx:pt>
          <cx:pt idx="7103">USA</cx:pt>
          <cx:pt idx="7104">USA</cx:pt>
          <cx:pt idx="7105">USA</cx:pt>
          <cx:pt idx="7106">USA</cx:pt>
          <cx:pt idx="7107">USA</cx:pt>
          <cx:pt idx="7108">USA</cx:pt>
          <cx:pt idx="7109">USA</cx:pt>
          <cx:pt idx="7110">USA</cx:pt>
          <cx:pt idx="7111">USA</cx:pt>
          <cx:pt idx="7112">USA</cx:pt>
          <cx:pt idx="7113">USA</cx:pt>
          <cx:pt idx="7114">USA</cx:pt>
          <cx:pt idx="7115">USA</cx:pt>
          <cx:pt idx="7116">USA</cx:pt>
          <cx:pt idx="7117">USA</cx:pt>
          <cx:pt idx="7118">USA</cx:pt>
          <cx:pt idx="7119">USA</cx:pt>
          <cx:pt idx="7120">USA</cx:pt>
          <cx:pt idx="7121">USA</cx:pt>
          <cx:pt idx="7122">USA</cx:pt>
          <cx:pt idx="7123">USA</cx:pt>
          <cx:pt idx="7124">USA</cx:pt>
          <cx:pt idx="7125">USA</cx:pt>
          <cx:pt idx="7126">USA</cx:pt>
          <cx:pt idx="7127">USA</cx:pt>
          <cx:pt idx="7128">USA</cx:pt>
          <cx:pt idx="7129">USA</cx:pt>
          <cx:pt idx="7130">USA</cx:pt>
          <cx:pt idx="7131">USA</cx:pt>
          <cx:pt idx="7132">USA</cx:pt>
          <cx:pt idx="7133">USA</cx:pt>
          <cx:pt idx="7134">USA</cx:pt>
          <cx:pt idx="7135">USA</cx:pt>
          <cx:pt idx="7136">USA</cx:pt>
          <cx:pt idx="7137">USA</cx:pt>
          <cx:pt idx="7138">USA</cx:pt>
          <cx:pt idx="7139">USA</cx:pt>
          <cx:pt idx="7140">USA</cx:pt>
          <cx:pt idx="7141">USA</cx:pt>
          <cx:pt idx="7142">USA</cx:pt>
          <cx:pt idx="7143">USA</cx:pt>
          <cx:pt idx="7144">USA</cx:pt>
          <cx:pt idx="7145">USA</cx:pt>
          <cx:pt idx="7146">USA</cx:pt>
          <cx:pt idx="7147">USA</cx:pt>
          <cx:pt idx="7148">USA</cx:pt>
          <cx:pt idx="7149">USA</cx:pt>
          <cx:pt idx="7150">USA</cx:pt>
          <cx:pt idx="7151">USA</cx:pt>
          <cx:pt idx="7152">USA</cx:pt>
          <cx:pt idx="7153">USA</cx:pt>
          <cx:pt idx="7154">USA</cx:pt>
          <cx:pt idx="7155">USA</cx:pt>
          <cx:pt idx="7156">USA</cx:pt>
          <cx:pt idx="7157">USA</cx:pt>
          <cx:pt idx="7158">USA</cx:pt>
          <cx:pt idx="7159">USA</cx:pt>
          <cx:pt idx="7160">USA</cx:pt>
          <cx:pt idx="7161">USA</cx:pt>
          <cx:pt idx="7162">USA</cx:pt>
          <cx:pt idx="7163">USA</cx:pt>
          <cx:pt idx="7164">USA</cx:pt>
          <cx:pt idx="7165">USA</cx:pt>
          <cx:pt idx="7166">USA</cx:pt>
          <cx:pt idx="7167">USA</cx:pt>
          <cx:pt idx="7168">USA</cx:pt>
          <cx:pt idx="7169">USA</cx:pt>
          <cx:pt idx="7170">USA</cx:pt>
          <cx:pt idx="7171">USA</cx:pt>
          <cx:pt idx="7172">USA</cx:pt>
          <cx:pt idx="7173">USA</cx:pt>
          <cx:pt idx="7174">USA</cx:pt>
          <cx:pt idx="7175">USA</cx:pt>
          <cx:pt idx="7176">USA</cx:pt>
          <cx:pt idx="7177">USA</cx:pt>
          <cx:pt idx="7178">USA</cx:pt>
          <cx:pt idx="7179">USA</cx:pt>
          <cx:pt idx="7180">USA</cx:pt>
          <cx:pt idx="7181">USA</cx:pt>
          <cx:pt idx="7182">USA</cx:pt>
          <cx:pt idx="7183">USA</cx:pt>
          <cx:pt idx="7184">USA</cx:pt>
          <cx:pt idx="7185">USA</cx:pt>
          <cx:pt idx="7186">USA</cx:pt>
          <cx:pt idx="7187">USA</cx:pt>
          <cx:pt idx="7188">USA</cx:pt>
          <cx:pt idx="7189">USA</cx:pt>
          <cx:pt idx="7190">USA</cx:pt>
          <cx:pt idx="7191">USA</cx:pt>
          <cx:pt idx="7192">USA</cx:pt>
          <cx:pt idx="7193">USA</cx:pt>
          <cx:pt idx="7194">USA</cx:pt>
          <cx:pt idx="7195">USA</cx:pt>
          <cx:pt idx="7196">USA</cx:pt>
          <cx:pt idx="7197">USA</cx:pt>
          <cx:pt idx="7198">USA</cx:pt>
          <cx:pt idx="7199">USA</cx:pt>
          <cx:pt idx="7200">USA</cx:pt>
          <cx:pt idx="7201">USA</cx:pt>
          <cx:pt idx="7202">USA</cx:pt>
          <cx:pt idx="7203">USA</cx:pt>
          <cx:pt idx="7204">USA</cx:pt>
          <cx:pt idx="7205">USA</cx:pt>
          <cx:pt idx="7206">USA</cx:pt>
          <cx:pt idx="7207">USA</cx:pt>
          <cx:pt idx="7208">USA</cx:pt>
          <cx:pt idx="7209">USA</cx:pt>
          <cx:pt idx="7210">USA</cx:pt>
          <cx:pt idx="7211">USA</cx:pt>
          <cx:pt idx="7212">USA</cx:pt>
          <cx:pt idx="7213">USA</cx:pt>
          <cx:pt idx="7214">USA</cx:pt>
          <cx:pt idx="7215">USA</cx:pt>
          <cx:pt idx="7216">USA</cx:pt>
          <cx:pt idx="7217">USA</cx:pt>
          <cx:pt idx="7218">USA</cx:pt>
          <cx:pt idx="7219">USA</cx:pt>
          <cx:pt idx="7220">USA</cx:pt>
          <cx:pt idx="7221">USA</cx:pt>
          <cx:pt idx="7222">USA</cx:pt>
          <cx:pt idx="7223">USA</cx:pt>
          <cx:pt idx="7224">USA</cx:pt>
          <cx:pt idx="7225">USA</cx:pt>
          <cx:pt idx="7226">USA</cx:pt>
          <cx:pt idx="7227">USA</cx:pt>
          <cx:pt idx="7228">USA</cx:pt>
          <cx:pt idx="7229">USA</cx:pt>
          <cx:pt idx="7230">USA</cx:pt>
          <cx:pt idx="7231">USA</cx:pt>
          <cx:pt idx="7232">USA</cx:pt>
          <cx:pt idx="7233">USA</cx:pt>
          <cx:pt idx="7234">USA</cx:pt>
          <cx:pt idx="7235">USA</cx:pt>
          <cx:pt idx="7236">USA</cx:pt>
          <cx:pt idx="7237">USA</cx:pt>
          <cx:pt idx="7238">USA</cx:pt>
          <cx:pt idx="7239">USA</cx:pt>
          <cx:pt idx="7240">USA</cx:pt>
          <cx:pt idx="7241">USA</cx:pt>
          <cx:pt idx="7242">USA</cx:pt>
          <cx:pt idx="7243">USA</cx:pt>
          <cx:pt idx="7244">USA</cx:pt>
          <cx:pt idx="7245">USA</cx:pt>
          <cx:pt idx="7246">USA</cx:pt>
          <cx:pt idx="7247">USA</cx:pt>
          <cx:pt idx="7248">USA</cx:pt>
          <cx:pt idx="7249">USA</cx:pt>
          <cx:pt idx="7250">USA</cx:pt>
          <cx:pt idx="7251">USA</cx:pt>
          <cx:pt idx="7252">USA</cx:pt>
          <cx:pt idx="7253">USA</cx:pt>
          <cx:pt idx="7254">USA</cx:pt>
          <cx:pt idx="7255">USA</cx:pt>
          <cx:pt idx="7256">USA</cx:pt>
          <cx:pt idx="7257">USA</cx:pt>
          <cx:pt idx="7258">USA</cx:pt>
          <cx:pt idx="7259">USA</cx:pt>
          <cx:pt idx="7260">USA</cx:pt>
          <cx:pt idx="7261">USA</cx:pt>
          <cx:pt idx="7262">USA</cx:pt>
          <cx:pt idx="7263">USA</cx:pt>
          <cx:pt idx="7264">USA</cx:pt>
          <cx:pt idx="7265">USA</cx:pt>
          <cx:pt idx="7266">USA</cx:pt>
          <cx:pt idx="7267">USA</cx:pt>
          <cx:pt idx="7268">USA</cx:pt>
          <cx:pt idx="7269">USA</cx:pt>
          <cx:pt idx="7270">USA</cx:pt>
          <cx:pt idx="7271">USA</cx:pt>
          <cx:pt idx="7272">USA</cx:pt>
          <cx:pt idx="7273">USA</cx:pt>
          <cx:pt idx="7274">USA</cx:pt>
          <cx:pt idx="7275">USA</cx:pt>
          <cx:pt idx="7276">USA</cx:pt>
          <cx:pt idx="7277">USA</cx:pt>
          <cx:pt idx="7278">USA</cx:pt>
          <cx:pt idx="7279">USA</cx:pt>
          <cx:pt idx="7280">USA</cx:pt>
          <cx:pt idx="7281">USA</cx:pt>
          <cx:pt idx="7282">USA</cx:pt>
          <cx:pt idx="7283">USA</cx:pt>
          <cx:pt idx="7284">USA</cx:pt>
          <cx:pt idx="7285">USA</cx:pt>
          <cx:pt idx="7286">USA</cx:pt>
          <cx:pt idx="7287">USA</cx:pt>
          <cx:pt idx="7288">USA</cx:pt>
          <cx:pt idx="7289">USA</cx:pt>
          <cx:pt idx="7290">USA</cx:pt>
          <cx:pt idx="7291">USA</cx:pt>
          <cx:pt idx="7292">USA</cx:pt>
          <cx:pt idx="7293">USA</cx:pt>
          <cx:pt idx="7294">USA</cx:pt>
          <cx:pt idx="7295">USA</cx:pt>
          <cx:pt idx="7296">USA</cx:pt>
          <cx:pt idx="7297">USA</cx:pt>
          <cx:pt idx="7298">USA</cx:pt>
          <cx:pt idx="7299">USA</cx:pt>
          <cx:pt idx="7300">USA</cx:pt>
          <cx:pt idx="7301">USA</cx:pt>
          <cx:pt idx="7302">USA</cx:pt>
          <cx:pt idx="7303">USA</cx:pt>
          <cx:pt idx="7304">USA</cx:pt>
          <cx:pt idx="7305">USA</cx:pt>
          <cx:pt idx="7306">USA</cx:pt>
          <cx:pt idx="7307">USA</cx:pt>
          <cx:pt idx="7308">USA</cx:pt>
          <cx:pt idx="7309">USA</cx:pt>
          <cx:pt idx="7310">USA</cx:pt>
          <cx:pt idx="7311">USA</cx:pt>
          <cx:pt idx="7312">USA</cx:pt>
          <cx:pt idx="7313">USA</cx:pt>
          <cx:pt idx="7314">USA</cx:pt>
          <cx:pt idx="7315">USA</cx:pt>
          <cx:pt idx="7316">USA</cx:pt>
          <cx:pt idx="7317">USA</cx:pt>
          <cx:pt idx="7318">USA</cx:pt>
          <cx:pt idx="7319">USA</cx:pt>
          <cx:pt idx="7320">USA</cx:pt>
          <cx:pt idx="7321">USA</cx:pt>
          <cx:pt idx="7322">USA</cx:pt>
          <cx:pt idx="7323">USA</cx:pt>
          <cx:pt idx="7324">USA</cx:pt>
          <cx:pt idx="7325">USA</cx:pt>
          <cx:pt idx="7326">USA</cx:pt>
          <cx:pt idx="7327">USA</cx:pt>
          <cx:pt idx="7328">USA</cx:pt>
          <cx:pt idx="7329">USA</cx:pt>
          <cx:pt idx="7330">USA</cx:pt>
          <cx:pt idx="7331">USA</cx:pt>
          <cx:pt idx="7332">USA</cx:pt>
          <cx:pt idx="7333">USA</cx:pt>
          <cx:pt idx="7334">USA</cx:pt>
          <cx:pt idx="7335">USA</cx:pt>
          <cx:pt idx="7336">USA</cx:pt>
          <cx:pt idx="7337">USA</cx:pt>
          <cx:pt idx="7338">USA</cx:pt>
          <cx:pt idx="7339">USA</cx:pt>
          <cx:pt idx="7340">USA</cx:pt>
          <cx:pt idx="7341">USA</cx:pt>
          <cx:pt idx="7342">USA</cx:pt>
          <cx:pt idx="7343">USA</cx:pt>
          <cx:pt idx="7344">USA</cx:pt>
          <cx:pt idx="7345">USA</cx:pt>
          <cx:pt idx="7346">USA</cx:pt>
          <cx:pt idx="7347">USA</cx:pt>
          <cx:pt idx="7348">USA</cx:pt>
          <cx:pt idx="7349">USA</cx:pt>
          <cx:pt idx="7350">USA</cx:pt>
          <cx:pt idx="7351">USA</cx:pt>
          <cx:pt idx="7352">USA</cx:pt>
          <cx:pt idx="7353">USA</cx:pt>
          <cx:pt idx="7354">USA</cx:pt>
          <cx:pt idx="7355">USA</cx:pt>
          <cx:pt idx="7356">USA</cx:pt>
          <cx:pt idx="7357">USA</cx:pt>
          <cx:pt idx="7358">USA</cx:pt>
          <cx:pt idx="7359">USA</cx:pt>
          <cx:pt idx="7360">USA</cx:pt>
          <cx:pt idx="7361">USA</cx:pt>
          <cx:pt idx="7362">USA</cx:pt>
          <cx:pt idx="7363">USA</cx:pt>
          <cx:pt idx="7364">USA</cx:pt>
          <cx:pt idx="7365">USA</cx:pt>
          <cx:pt idx="7366">USA</cx:pt>
          <cx:pt idx="7367">USA</cx:pt>
          <cx:pt idx="7368">USA</cx:pt>
          <cx:pt idx="7369">USA</cx:pt>
          <cx:pt idx="7370">USA</cx:pt>
          <cx:pt idx="7371">USA</cx:pt>
          <cx:pt idx="7372">USA</cx:pt>
          <cx:pt idx="7373">USA</cx:pt>
          <cx:pt idx="7374">USA</cx:pt>
          <cx:pt idx="7375">USA</cx:pt>
          <cx:pt idx="7376">USA</cx:pt>
          <cx:pt idx="7377">USA</cx:pt>
          <cx:pt idx="7378">USA</cx:pt>
          <cx:pt idx="7379">USA</cx:pt>
          <cx:pt idx="7380">USA</cx:pt>
          <cx:pt idx="7381">USA</cx:pt>
          <cx:pt idx="7382">USA</cx:pt>
          <cx:pt idx="7383">USA</cx:pt>
          <cx:pt idx="7384">USA</cx:pt>
          <cx:pt idx="7385">USA</cx:pt>
          <cx:pt idx="7386">USA</cx:pt>
          <cx:pt idx="7387">USA</cx:pt>
          <cx:pt idx="7388">USA</cx:pt>
          <cx:pt idx="7389">USA</cx:pt>
          <cx:pt idx="7390">USA</cx:pt>
          <cx:pt idx="7391">USA</cx:pt>
          <cx:pt idx="7392">USA</cx:pt>
          <cx:pt idx="7393">USA</cx:pt>
          <cx:pt idx="7394">USA</cx:pt>
          <cx:pt idx="7395">USA</cx:pt>
          <cx:pt idx="7396">USA</cx:pt>
          <cx:pt idx="7397">USA</cx:pt>
          <cx:pt idx="7398">USA</cx:pt>
          <cx:pt idx="7399">USA</cx:pt>
          <cx:pt idx="7400">USA</cx:pt>
          <cx:pt idx="7401">USA</cx:pt>
          <cx:pt idx="7402">USA</cx:pt>
          <cx:pt idx="7403">USA</cx:pt>
          <cx:pt idx="7404">USA</cx:pt>
          <cx:pt idx="7405">USA</cx:pt>
          <cx:pt idx="7406">USA</cx:pt>
          <cx:pt idx="7407">USA</cx:pt>
          <cx:pt idx="7408">USA</cx:pt>
          <cx:pt idx="7409">USA</cx:pt>
          <cx:pt idx="7410">USA</cx:pt>
          <cx:pt idx="7411">USA</cx:pt>
          <cx:pt idx="7412">USA</cx:pt>
          <cx:pt idx="7413">USA</cx:pt>
          <cx:pt idx="7414">USA</cx:pt>
          <cx:pt idx="7415">USA</cx:pt>
          <cx:pt idx="7416">USA</cx:pt>
          <cx:pt idx="7417">USA</cx:pt>
          <cx:pt idx="7418">USA</cx:pt>
          <cx:pt idx="7419">USA</cx:pt>
          <cx:pt idx="7420">USA</cx:pt>
          <cx:pt idx="7421">USA</cx:pt>
          <cx:pt idx="7422">USA</cx:pt>
          <cx:pt idx="7423">USA</cx:pt>
          <cx:pt idx="7424">USA</cx:pt>
          <cx:pt idx="7425">USA</cx:pt>
          <cx:pt idx="7426">USA</cx:pt>
          <cx:pt idx="7427">USA</cx:pt>
          <cx:pt idx="7428">USA</cx:pt>
          <cx:pt idx="7429">USA</cx:pt>
          <cx:pt idx="7430">USA</cx:pt>
          <cx:pt idx="7431">USA</cx:pt>
          <cx:pt idx="7432">USA</cx:pt>
          <cx:pt idx="7433">USA</cx:pt>
          <cx:pt idx="7434">USA</cx:pt>
          <cx:pt idx="7435">USA</cx:pt>
          <cx:pt idx="7436">USA</cx:pt>
          <cx:pt idx="7437">USA</cx:pt>
          <cx:pt idx="7438">USA</cx:pt>
          <cx:pt idx="7439">USA</cx:pt>
          <cx:pt idx="7440">USA</cx:pt>
          <cx:pt idx="7441">USA</cx:pt>
          <cx:pt idx="7442">USA</cx:pt>
          <cx:pt idx="7443">USA</cx:pt>
          <cx:pt idx="7444">USA</cx:pt>
          <cx:pt idx="7445">USA</cx:pt>
          <cx:pt idx="7446">USA</cx:pt>
          <cx:pt idx="7447">USA</cx:pt>
          <cx:pt idx="7448">USA</cx:pt>
          <cx:pt idx="7449">USA</cx:pt>
          <cx:pt idx="7450">USA</cx:pt>
          <cx:pt idx="7451">USA</cx:pt>
          <cx:pt idx="7452">USA</cx:pt>
          <cx:pt idx="7453">USA</cx:pt>
          <cx:pt idx="7454">USA</cx:pt>
          <cx:pt idx="7455">USA</cx:pt>
          <cx:pt idx="7456">USA</cx:pt>
          <cx:pt idx="7457">USA</cx:pt>
          <cx:pt idx="7458">USA</cx:pt>
          <cx:pt idx="7459">USA</cx:pt>
          <cx:pt idx="7460">USA</cx:pt>
          <cx:pt idx="7461">USA</cx:pt>
          <cx:pt idx="7462">USA</cx:pt>
          <cx:pt idx="7463">USA</cx:pt>
          <cx:pt idx="7464">USA</cx:pt>
          <cx:pt idx="7465">USA</cx:pt>
          <cx:pt idx="7466">USA</cx:pt>
          <cx:pt idx="7467">USA</cx:pt>
          <cx:pt idx="7468">USA</cx:pt>
          <cx:pt idx="7469">USA</cx:pt>
          <cx:pt idx="7470">USA</cx:pt>
          <cx:pt idx="7471">USA</cx:pt>
          <cx:pt idx="7472">USA</cx:pt>
          <cx:pt idx="7473">USA</cx:pt>
          <cx:pt idx="7474">USA</cx:pt>
          <cx:pt idx="7475">USA</cx:pt>
          <cx:pt idx="7476">USA</cx:pt>
          <cx:pt idx="7477">USA</cx:pt>
          <cx:pt idx="7478">USA</cx:pt>
          <cx:pt idx="7479">USA</cx:pt>
          <cx:pt idx="7480">USA</cx:pt>
          <cx:pt idx="7481">USA</cx:pt>
          <cx:pt idx="7482">USA</cx:pt>
          <cx:pt idx="7483">USA</cx:pt>
          <cx:pt idx="7484">USA</cx:pt>
          <cx:pt idx="7485">USA</cx:pt>
          <cx:pt idx="7486">USA</cx:pt>
          <cx:pt idx="7487">USA</cx:pt>
          <cx:pt idx="7488">USA</cx:pt>
          <cx:pt idx="7489">USA</cx:pt>
          <cx:pt idx="7490">USA</cx:pt>
          <cx:pt idx="7491">USA</cx:pt>
          <cx:pt idx="7492">USA</cx:pt>
          <cx:pt idx="7493">USA</cx:pt>
          <cx:pt idx="7494">USA</cx:pt>
          <cx:pt idx="7495">USA</cx:pt>
          <cx:pt idx="7496">USA</cx:pt>
          <cx:pt idx="7497">USA</cx:pt>
          <cx:pt idx="7498">USA</cx:pt>
          <cx:pt idx="7499">USA</cx:pt>
          <cx:pt idx="7500">USA</cx:pt>
          <cx:pt idx="7501">USA</cx:pt>
          <cx:pt idx="7502">USA</cx:pt>
          <cx:pt idx="7503">USA</cx:pt>
          <cx:pt idx="7504">USA</cx:pt>
          <cx:pt idx="7505">USA</cx:pt>
          <cx:pt idx="7506">USA</cx:pt>
          <cx:pt idx="7507">USA</cx:pt>
          <cx:pt idx="7508">USA</cx:pt>
          <cx:pt idx="7509">USA</cx:pt>
          <cx:pt idx="7510">USA</cx:pt>
          <cx:pt idx="7511">USA</cx:pt>
          <cx:pt idx="7512">USA</cx:pt>
          <cx:pt idx="7513">USA</cx:pt>
          <cx:pt idx="7514">USA</cx:pt>
          <cx:pt idx="7515">USA</cx:pt>
          <cx:pt idx="7516">USA</cx:pt>
          <cx:pt idx="7517">USA</cx:pt>
          <cx:pt idx="7518">USA</cx:pt>
          <cx:pt idx="7519">USA</cx:pt>
          <cx:pt idx="7520">USA</cx:pt>
          <cx:pt idx="7521">USA</cx:pt>
          <cx:pt idx="7522">USA</cx:pt>
          <cx:pt idx="7523">USA</cx:pt>
          <cx:pt idx="7524">USA</cx:pt>
          <cx:pt idx="7525">USA</cx:pt>
          <cx:pt idx="7526">USA</cx:pt>
          <cx:pt idx="7527">USA</cx:pt>
          <cx:pt idx="7528">USA</cx:pt>
          <cx:pt idx="7529">USA</cx:pt>
          <cx:pt idx="7530">USA</cx:pt>
          <cx:pt idx="7531">USA</cx:pt>
          <cx:pt idx="7532">USA</cx:pt>
          <cx:pt idx="7533">USA</cx:pt>
          <cx:pt idx="7534">USA</cx:pt>
          <cx:pt idx="7535">USA</cx:pt>
          <cx:pt idx="7536">USA</cx:pt>
          <cx:pt idx="7537">USA</cx:pt>
          <cx:pt idx="7538">USA</cx:pt>
          <cx:pt idx="7539">USA</cx:pt>
          <cx:pt idx="7540">USA</cx:pt>
          <cx:pt idx="7541">USA</cx:pt>
          <cx:pt idx="7542">USA</cx:pt>
          <cx:pt idx="7543">USA</cx:pt>
          <cx:pt idx="7544">USA</cx:pt>
          <cx:pt idx="7545">USA</cx:pt>
          <cx:pt idx="7546">USA</cx:pt>
          <cx:pt idx="7547">USA</cx:pt>
          <cx:pt idx="7548">USA</cx:pt>
          <cx:pt idx="7549">USA</cx:pt>
          <cx:pt idx="7550">USA</cx:pt>
          <cx:pt idx="7551">USA</cx:pt>
          <cx:pt idx="7552">USA</cx:pt>
          <cx:pt idx="7553">USA</cx:pt>
          <cx:pt idx="7554">USA</cx:pt>
          <cx:pt idx="7555">USA</cx:pt>
          <cx:pt idx="7556">USA</cx:pt>
          <cx:pt idx="7557">USA</cx:pt>
          <cx:pt idx="7558">USA</cx:pt>
          <cx:pt idx="7559">USA</cx:pt>
          <cx:pt idx="7560">USA</cx:pt>
          <cx:pt idx="7561">USA</cx:pt>
          <cx:pt idx="7562">USA</cx:pt>
          <cx:pt idx="7563">USA</cx:pt>
          <cx:pt idx="7564">USA</cx:pt>
          <cx:pt idx="7565">USA</cx:pt>
          <cx:pt idx="7566">USA</cx:pt>
          <cx:pt idx="7567">USA</cx:pt>
          <cx:pt idx="7568">USA</cx:pt>
          <cx:pt idx="7569">USA</cx:pt>
          <cx:pt idx="7570">USA</cx:pt>
          <cx:pt idx="7571">USA</cx:pt>
          <cx:pt idx="7572">USA</cx:pt>
          <cx:pt idx="7573">USA</cx:pt>
          <cx:pt idx="7574">USA</cx:pt>
          <cx:pt idx="7575">USA</cx:pt>
          <cx:pt idx="7576">USA</cx:pt>
          <cx:pt idx="7577">USA</cx:pt>
          <cx:pt idx="7578">USA</cx:pt>
          <cx:pt idx="7579">USA</cx:pt>
          <cx:pt idx="7580">USA</cx:pt>
          <cx:pt idx="7581">USA</cx:pt>
          <cx:pt idx="7582">USA</cx:pt>
          <cx:pt idx="7583">USA</cx:pt>
          <cx:pt idx="7584">USA</cx:pt>
          <cx:pt idx="7585">USA</cx:pt>
          <cx:pt idx="7586">USA</cx:pt>
          <cx:pt idx="7587">USA</cx:pt>
          <cx:pt idx="7588">USA</cx:pt>
          <cx:pt idx="7589">USA</cx:pt>
          <cx:pt idx="7590">USA</cx:pt>
          <cx:pt idx="7591">USA</cx:pt>
          <cx:pt idx="7592">USA</cx:pt>
          <cx:pt idx="7593">USA</cx:pt>
          <cx:pt idx="7594">USA</cx:pt>
          <cx:pt idx="7595">USA</cx:pt>
          <cx:pt idx="7596">USA</cx:pt>
          <cx:pt idx="7597">USA</cx:pt>
          <cx:pt idx="7598">USA</cx:pt>
          <cx:pt idx="7599">USA</cx:pt>
          <cx:pt idx="7600">USA</cx:pt>
          <cx:pt idx="7601">USA</cx:pt>
          <cx:pt idx="7602">USA</cx:pt>
          <cx:pt idx="7603">USA</cx:pt>
          <cx:pt idx="7604">USA</cx:pt>
          <cx:pt idx="7605">USA</cx:pt>
          <cx:pt idx="7606">USA</cx:pt>
          <cx:pt idx="7607">USA</cx:pt>
          <cx:pt idx="7608">USA</cx:pt>
          <cx:pt idx="7609">USA</cx:pt>
          <cx:pt idx="7610">USA</cx:pt>
          <cx:pt idx="7611">USA</cx:pt>
          <cx:pt idx="7612">USA</cx:pt>
          <cx:pt idx="7613">USA</cx:pt>
          <cx:pt idx="7614">USA</cx:pt>
          <cx:pt idx="7615">USA</cx:pt>
          <cx:pt idx="7616">USA</cx:pt>
          <cx:pt idx="7617">USA</cx:pt>
          <cx:pt idx="7618">USA</cx:pt>
          <cx:pt idx="7619">USA</cx:pt>
          <cx:pt idx="7620">USA</cx:pt>
          <cx:pt idx="7621">USA</cx:pt>
          <cx:pt idx="7622">USA</cx:pt>
          <cx:pt idx="7623">USA</cx:pt>
          <cx:pt idx="7624">USA</cx:pt>
          <cx:pt idx="7625">USA</cx:pt>
          <cx:pt idx="7626">USA</cx:pt>
          <cx:pt idx="7627">USA</cx:pt>
          <cx:pt idx="7628">USA</cx:pt>
          <cx:pt idx="7629">USA</cx:pt>
          <cx:pt idx="7630">USA</cx:pt>
          <cx:pt idx="7631">USA</cx:pt>
          <cx:pt idx="7632">USA</cx:pt>
          <cx:pt idx="7633">USA</cx:pt>
          <cx:pt idx="7634">USA</cx:pt>
          <cx:pt idx="7635">USA</cx:pt>
          <cx:pt idx="7636">USA</cx:pt>
          <cx:pt idx="7637">USA</cx:pt>
          <cx:pt idx="7638">USA</cx:pt>
          <cx:pt idx="7639">USA</cx:pt>
          <cx:pt idx="7640">USA</cx:pt>
          <cx:pt idx="7641">USA</cx:pt>
          <cx:pt idx="7642">USA</cx:pt>
          <cx:pt idx="7643">USA</cx:pt>
          <cx:pt idx="7644">USA</cx:pt>
          <cx:pt idx="7645">USA</cx:pt>
          <cx:pt idx="7646">USA</cx:pt>
          <cx:pt idx="7647">USA</cx:pt>
          <cx:pt idx="7648">USA</cx:pt>
          <cx:pt idx="7649">USA</cx:pt>
          <cx:pt idx="7650">USA</cx:pt>
          <cx:pt idx="7651">USA</cx:pt>
          <cx:pt idx="7652">USA</cx:pt>
          <cx:pt idx="7653">USA</cx:pt>
          <cx:pt idx="7654">USA</cx:pt>
          <cx:pt idx="7655">USA</cx:pt>
          <cx:pt idx="7656">USA</cx:pt>
          <cx:pt idx="7657">USA</cx:pt>
          <cx:pt idx="7658">USA</cx:pt>
          <cx:pt idx="7659">USA</cx:pt>
          <cx:pt idx="7660">USA</cx:pt>
          <cx:pt idx="7661">USA</cx:pt>
          <cx:pt idx="7662">USA</cx:pt>
          <cx:pt idx="7663">USA</cx:pt>
          <cx:pt idx="7664">USA</cx:pt>
          <cx:pt idx="7665">USA</cx:pt>
          <cx:pt idx="7666">USA</cx:pt>
          <cx:pt idx="7667">USA</cx:pt>
          <cx:pt idx="7668">USA</cx:pt>
          <cx:pt idx="7669">USA</cx:pt>
          <cx:pt idx="7670">USA</cx:pt>
          <cx:pt idx="7671">USA</cx:pt>
          <cx:pt idx="7672">USA</cx:pt>
          <cx:pt idx="7673">USA</cx:pt>
          <cx:pt idx="7674">USA</cx:pt>
          <cx:pt idx="7675">USA</cx:pt>
          <cx:pt idx="7676">USA</cx:pt>
          <cx:pt idx="7677">USA</cx:pt>
          <cx:pt idx="7678">USA</cx:pt>
          <cx:pt idx="7679">USA</cx:pt>
          <cx:pt idx="7680">USA</cx:pt>
          <cx:pt idx="7681">USA</cx:pt>
          <cx:pt idx="7682">USA</cx:pt>
          <cx:pt idx="7683">USA</cx:pt>
          <cx:pt idx="7684">USA</cx:pt>
          <cx:pt idx="7685">USA</cx:pt>
          <cx:pt idx="7686">USA</cx:pt>
          <cx:pt idx="7687">USA</cx:pt>
          <cx:pt idx="7688">USA</cx:pt>
          <cx:pt idx="7689">USA</cx:pt>
          <cx:pt idx="7690">USA</cx:pt>
          <cx:pt idx="7691">USA</cx:pt>
          <cx:pt idx="7692">USA</cx:pt>
          <cx:pt idx="7693">USA</cx:pt>
          <cx:pt idx="7694">USA</cx:pt>
          <cx:pt idx="7695">USA</cx:pt>
          <cx:pt idx="7696">USA</cx:pt>
          <cx:pt idx="7697">USA</cx:pt>
          <cx:pt idx="7698">USA</cx:pt>
          <cx:pt idx="7699">USA</cx:pt>
          <cx:pt idx="7700">USA</cx:pt>
          <cx:pt idx="7701">USA</cx:pt>
          <cx:pt idx="7702">USA</cx:pt>
          <cx:pt idx="7703">USA</cx:pt>
          <cx:pt idx="7704">USA</cx:pt>
          <cx:pt idx="7705">USA</cx:pt>
          <cx:pt idx="7706">USA</cx:pt>
          <cx:pt idx="7707">USA</cx:pt>
          <cx:pt idx="7708">USA</cx:pt>
          <cx:pt idx="7709">USA</cx:pt>
          <cx:pt idx="7710">USA</cx:pt>
          <cx:pt idx="7711">USA</cx:pt>
          <cx:pt idx="7712">USA</cx:pt>
          <cx:pt idx="7713">USA</cx:pt>
          <cx:pt idx="7714">USA</cx:pt>
          <cx:pt idx="7715">USA</cx:pt>
          <cx:pt idx="7716">USA</cx:pt>
          <cx:pt idx="7717">USA</cx:pt>
          <cx:pt idx="7718">USA</cx:pt>
          <cx:pt idx="7719">USA</cx:pt>
          <cx:pt idx="7720">USA</cx:pt>
          <cx:pt idx="7721">USA</cx:pt>
          <cx:pt idx="7722">USA</cx:pt>
          <cx:pt idx="7723">USA</cx:pt>
          <cx:pt idx="7724">Grand Total</cx:pt>
        </cx:lvl>
      </cx:strDim>
      <cx:numDim type="colorVal">
        <cx:f>'[health care project.xlsx]map'!$D$2:$D$7726</cx:f>
        <cx:nf>'[health care project.xlsx]map'!$D$1</cx:nf>
        <cx:lvl ptCount="7725" formatCode="General" name="# of Dialysis Stations">
          <cx:pt idx="0">7</cx:pt>
          <cx:pt idx="1">35</cx:pt>
          <cx:pt idx="2">17</cx:pt>
          <cx:pt idx="3">12</cx:pt>
          <cx:pt idx="4">12</cx:pt>
          <cx:pt idx="5">24</cx:pt>
          <cx:pt idx="6">9</cx:pt>
          <cx:pt idx="7">18</cx:pt>
          <cx:pt idx="8">12</cx:pt>
          <cx:pt idx="9">13</cx:pt>
          <cx:pt idx="10">7</cx:pt>
          <cx:pt idx="11">36</cx:pt>
          <cx:pt idx="12">34</cx:pt>
          <cx:pt idx="13">20</cx:pt>
          <cx:pt idx="14">24</cx:pt>
          <cx:pt idx="15">34</cx:pt>
          <cx:pt idx="16">23</cx:pt>
          <cx:pt idx="17">26</cx:pt>
          <cx:pt idx="18">18</cx:pt>
          <cx:pt idx="19">27</cx:pt>
          <cx:pt idx="20">24</cx:pt>
          <cx:pt idx="21">20</cx:pt>
          <cx:pt idx="22">22</cx:pt>
          <cx:pt idx="23">26</cx:pt>
          <cx:pt idx="24">24</cx:pt>
          <cx:pt idx="25">19</cx:pt>
          <cx:pt idx="26">18</cx:pt>
          <cx:pt idx="27">31</cx:pt>
          <cx:pt idx="28">21</cx:pt>
          <cx:pt idx="29">20</cx:pt>
          <cx:pt idx="30">12</cx:pt>
          <cx:pt idx="31">21</cx:pt>
          <cx:pt idx="32">21</cx:pt>
          <cx:pt idx="33">33</cx:pt>
          <cx:pt idx="34">31</cx:pt>
          <cx:pt idx="35">20</cx:pt>
          <cx:pt idx="36">29</cx:pt>
          <cx:pt idx="37">25</cx:pt>
          <cx:pt idx="38">14</cx:pt>
          <cx:pt idx="39">20</cx:pt>
          <cx:pt idx="40">20</cx:pt>
          <cx:pt idx="41">10</cx:pt>
          <cx:pt idx="42">16</cx:pt>
          <cx:pt idx="43">24</cx:pt>
          <cx:pt idx="44">18</cx:pt>
          <cx:pt idx="45">16</cx:pt>
          <cx:pt idx="46">12</cx:pt>
          <cx:pt idx="47">24</cx:pt>
          <cx:pt idx="48">24</cx:pt>
          <cx:pt idx="49">25</cx:pt>
          <cx:pt idx="50">33</cx:pt>
          <cx:pt idx="51">21</cx:pt>
          <cx:pt idx="52">12</cx:pt>
          <cx:pt idx="53">20</cx:pt>
          <cx:pt idx="54">15</cx:pt>
          <cx:pt idx="55">15</cx:pt>
          <cx:pt idx="56">14</cx:pt>
          <cx:pt idx="57">16</cx:pt>
          <cx:pt idx="58">10</cx:pt>
          <cx:pt idx="59">15</cx:pt>
          <cx:pt idx="60">21</cx:pt>
          <cx:pt idx="61">19</cx:pt>
          <cx:pt idx="62">16</cx:pt>
          <cx:pt idx="63">19</cx:pt>
          <cx:pt idx="64">28</cx:pt>
          <cx:pt idx="65">24</cx:pt>
          <cx:pt idx="66">10</cx:pt>
          <cx:pt idx="67">12</cx:pt>
          <cx:pt idx="68">12</cx:pt>
          <cx:pt idx="69">25</cx:pt>
          <cx:pt idx="70">10</cx:pt>
          <cx:pt idx="71">24</cx:pt>
          <cx:pt idx="72">13</cx:pt>
          <cx:pt idx="73">12</cx:pt>
          <cx:pt idx="74">24</cx:pt>
          <cx:pt idx="75">24</cx:pt>
          <cx:pt idx="76">22</cx:pt>
          <cx:pt idx="77">32</cx:pt>
          <cx:pt idx="78">24</cx:pt>
          <cx:pt idx="79">15</cx:pt>
          <cx:pt idx="80">15</cx:pt>
          <cx:pt idx="81">16</cx:pt>
          <cx:pt idx="82">13</cx:pt>
          <cx:pt idx="83">10</cx:pt>
          <cx:pt idx="84">22</cx:pt>
          <cx:pt idx="85">24</cx:pt>
          <cx:pt idx="86">16</cx:pt>
          <cx:pt idx="87">18</cx:pt>
          <cx:pt idx="88">16</cx:pt>
          <cx:pt idx="89">26</cx:pt>
          <cx:pt idx="90">15</cx:pt>
          <cx:pt idx="91">12</cx:pt>
          <cx:pt idx="92">10</cx:pt>
          <cx:pt idx="93">14</cx:pt>
          <cx:pt idx="94">18</cx:pt>
          <cx:pt idx="95">12</cx:pt>
          <cx:pt idx="96">20</cx:pt>
          <cx:pt idx="97">10</cx:pt>
          <cx:pt idx="98">24</cx:pt>
          <cx:pt idx="99">10</cx:pt>
          <cx:pt idx="100">12</cx:pt>
          <cx:pt idx="101">12</cx:pt>
          <cx:pt idx="102">25</cx:pt>
          <cx:pt idx="103">13</cx:pt>
          <cx:pt idx="104">12</cx:pt>
          <cx:pt idx="105">12</cx:pt>
          <cx:pt idx="106">20</cx:pt>
          <cx:pt idx="107">21</cx:pt>
          <cx:pt idx="108">13</cx:pt>
          <cx:pt idx="109">23</cx:pt>
          <cx:pt idx="110">16</cx:pt>
          <cx:pt idx="111">20</cx:pt>
          <cx:pt idx="112">24</cx:pt>
          <cx:pt idx="113">22</cx:pt>
          <cx:pt idx="114">16</cx:pt>
          <cx:pt idx="115">20</cx:pt>
          <cx:pt idx="116">10</cx:pt>
          <cx:pt idx="117">30</cx:pt>
          <cx:pt idx="118">4</cx:pt>
          <cx:pt idx="119">23</cx:pt>
          <cx:pt idx="120">10</cx:pt>
          <cx:pt idx="121">24</cx:pt>
          <cx:pt idx="122">10</cx:pt>
          <cx:pt idx="123">0</cx:pt>
          <cx:pt idx="124">20</cx:pt>
          <cx:pt idx="125">1</cx:pt>
          <cx:pt idx="126">8</cx:pt>
          <cx:pt idx="127">25</cx:pt>
          <cx:pt idx="128">10</cx:pt>
          <cx:pt idx="129">13</cx:pt>
          <cx:pt idx="130">10</cx:pt>
          <cx:pt idx="131">10</cx:pt>
          <cx:pt idx="132">8</cx:pt>
          <cx:pt idx="133">10</cx:pt>
          <cx:pt idx="134">27</cx:pt>
          <cx:pt idx="135">10</cx:pt>
          <cx:pt idx="136">13</cx:pt>
          <cx:pt idx="137">10</cx:pt>
          <cx:pt idx="138">10</cx:pt>
          <cx:pt idx="139">21</cx:pt>
          <cx:pt idx="140">10</cx:pt>
          <cx:pt idx="141">20</cx:pt>
          <cx:pt idx="142">3</cx:pt>
          <cx:pt idx="143">4</cx:pt>
          <cx:pt idx="144">10</cx:pt>
          <cx:pt idx="145">20</cx:pt>
          <cx:pt idx="146">20</cx:pt>
          <cx:pt idx="147">10</cx:pt>
          <cx:pt idx="148">10</cx:pt>
          <cx:pt idx="149">16</cx:pt>
          <cx:pt idx="150">5</cx:pt>
          <cx:pt idx="151">15</cx:pt>
          <cx:pt idx="152">10</cx:pt>
          <cx:pt idx="153">10</cx:pt>
          <cx:pt idx="154">22</cx:pt>
          <cx:pt idx="155">18</cx:pt>
          <cx:pt idx="156">10</cx:pt>
          <cx:pt idx="157">10</cx:pt>
          <cx:pt idx="158">10</cx:pt>
          <cx:pt idx="159">14</cx:pt>
          <cx:pt idx="160">21</cx:pt>
          <cx:pt idx="161">22</cx:pt>
          <cx:pt idx="162">3</cx:pt>
          <cx:pt idx="163">9</cx:pt>
          <cx:pt idx="164">15</cx:pt>
          <cx:pt idx="165">10</cx:pt>
          <cx:pt idx="166">11</cx:pt>
          <cx:pt idx="167">14</cx:pt>
          <cx:pt idx="168">10</cx:pt>
          <cx:pt idx="169">10</cx:pt>
          <cx:pt idx="170">25</cx:pt>
          <cx:pt idx="171">10</cx:pt>
          <cx:pt idx="172">17</cx:pt>
          <cx:pt idx="173">17</cx:pt>
          <cx:pt idx="174">10</cx:pt>
          <cx:pt idx="175">0</cx:pt>
          <cx:pt idx="176">16</cx:pt>
          <cx:pt idx="177">10</cx:pt>
          <cx:pt idx="178">16</cx:pt>
          <cx:pt idx="179">17</cx:pt>
          <cx:pt idx="180">8</cx:pt>
          <cx:pt idx="181">10</cx:pt>
          <cx:pt idx="182">21</cx:pt>
          <cx:pt idx="183">10</cx:pt>
          <cx:pt idx="184">12</cx:pt>
          <cx:pt idx="185">9</cx:pt>
          <cx:pt idx="186">10</cx:pt>
          <cx:pt idx="187">1</cx:pt>
          <cx:pt idx="188">9</cx:pt>
          <cx:pt idx="189">10</cx:pt>
          <cx:pt idx="190">10</cx:pt>
          <cx:pt idx="191">9</cx:pt>
          <cx:pt idx="192">10</cx:pt>
          <cx:pt idx="193">10</cx:pt>
          <cx:pt idx="194">20</cx:pt>
          <cx:pt idx="195">17</cx:pt>
          <cx:pt idx="196">17</cx:pt>
          <cx:pt idx="197">20</cx:pt>
          <cx:pt idx="198">7</cx:pt>
          <cx:pt idx="199">55</cx:pt>
          <cx:pt idx="200">24</cx:pt>
          <cx:pt idx="201">17</cx:pt>
          <cx:pt idx="202">16</cx:pt>
          <cx:pt idx="203">12</cx:pt>
          <cx:pt idx="204">20</cx:pt>
          <cx:pt idx="205">10</cx:pt>
          <cx:pt idx="206">20</cx:pt>
          <cx:pt idx="207">25</cx:pt>
          <cx:pt idx="208">20</cx:pt>
          <cx:pt idx="209">25</cx:pt>
          <cx:pt idx="210">28</cx:pt>
          <cx:pt idx="211">23</cx:pt>
          <cx:pt idx="212">22</cx:pt>
          <cx:pt idx="213">12</cx:pt>
          <cx:pt idx="214">9</cx:pt>
          <cx:pt idx="215">36</cx:pt>
          <cx:pt idx="216">15</cx:pt>
          <cx:pt idx="217">9</cx:pt>
          <cx:pt idx="218">21</cx:pt>
          <cx:pt idx="219">16</cx:pt>
          <cx:pt idx="220">9</cx:pt>
          <cx:pt idx="221">24</cx:pt>
          <cx:pt idx="222">12</cx:pt>
          <cx:pt idx="223">8</cx:pt>
          <cx:pt idx="224">18</cx:pt>
          <cx:pt idx="225">24</cx:pt>
          <cx:pt idx="226">13</cx:pt>
          <cx:pt idx="227">12</cx:pt>
          <cx:pt idx="228">16</cx:pt>
          <cx:pt idx="229">9</cx:pt>
          <cx:pt idx="230">18</cx:pt>
          <cx:pt idx="231">16</cx:pt>
          <cx:pt idx="232">4</cx:pt>
          <cx:pt idx="233">12</cx:pt>
          <cx:pt idx="234">12</cx:pt>
          <cx:pt idx="235">24</cx:pt>
          <cx:pt idx="236">13</cx:pt>
          <cx:pt idx="237">20</cx:pt>
          <cx:pt idx="238">24</cx:pt>
          <cx:pt idx="239">20</cx:pt>
          <cx:pt idx="240">16</cx:pt>
          <cx:pt idx="241">11</cx:pt>
          <cx:pt idx="242">26</cx:pt>
          <cx:pt idx="243">20</cx:pt>
          <cx:pt idx="244">24</cx:pt>
          <cx:pt idx="245">19</cx:pt>
          <cx:pt idx="246">17</cx:pt>
          <cx:pt idx="247">16</cx:pt>
          <cx:pt idx="248">15</cx:pt>
          <cx:pt idx="249">8</cx:pt>
          <cx:pt idx="250">20</cx:pt>
          <cx:pt idx="251">11</cx:pt>
          <cx:pt idx="252">11</cx:pt>
          <cx:pt idx="253">15</cx:pt>
          <cx:pt idx="254">9</cx:pt>
          <cx:pt idx="255">20</cx:pt>
          <cx:pt idx="256">12</cx:pt>
          <cx:pt idx="257">16</cx:pt>
          <cx:pt idx="258">12</cx:pt>
          <cx:pt idx="259">12</cx:pt>
          <cx:pt idx="260">12</cx:pt>
          <cx:pt idx="261">20</cx:pt>
          <cx:pt idx="262">12</cx:pt>
          <cx:pt idx="263">8</cx:pt>
          <cx:pt idx="264">19</cx:pt>
          <cx:pt idx="265">32</cx:pt>
          <cx:pt idx="266">12</cx:pt>
          <cx:pt idx="267">11</cx:pt>
          <cx:pt idx="268">6</cx:pt>
          <cx:pt idx="269">40</cx:pt>
          <cx:pt idx="270">4</cx:pt>
          <cx:pt idx="271">35</cx:pt>
          <cx:pt idx="272">27</cx:pt>
          <cx:pt idx="273">30</cx:pt>
          <cx:pt idx="274">21</cx:pt>
          <cx:pt idx="275">26</cx:pt>
          <cx:pt idx="276">18</cx:pt>
          <cx:pt idx="277">36</cx:pt>
          <cx:pt idx="278">20</cx:pt>
          <cx:pt idx="279">19</cx:pt>
          <cx:pt idx="280">24</cx:pt>
          <cx:pt idx="281">16</cx:pt>
          <cx:pt idx="282">12</cx:pt>
          <cx:pt idx="283">16</cx:pt>
          <cx:pt idx="284">19</cx:pt>
          <cx:pt idx="285">18</cx:pt>
          <cx:pt idx="286">16</cx:pt>
          <cx:pt idx="287">10</cx:pt>
          <cx:pt idx="288">12</cx:pt>
          <cx:pt idx="289">28</cx:pt>
          <cx:pt idx="290">25</cx:pt>
          <cx:pt idx="291">13</cx:pt>
          <cx:pt idx="292">13</cx:pt>
          <cx:pt idx="293">20</cx:pt>
          <cx:pt idx="294">13</cx:pt>
          <cx:pt idx="295">12</cx:pt>
          <cx:pt idx="296">16</cx:pt>
          <cx:pt idx="297">26</cx:pt>
          <cx:pt idx="298">20</cx:pt>
          <cx:pt idx="299">13</cx:pt>
          <cx:pt idx="300">18</cx:pt>
          <cx:pt idx="301">12</cx:pt>
          <cx:pt idx="302">10</cx:pt>
          <cx:pt idx="303">17</cx:pt>
          <cx:pt idx="304">12</cx:pt>
          <cx:pt idx="305">18</cx:pt>
          <cx:pt idx="306">12</cx:pt>
          <cx:pt idx="307">24</cx:pt>
          <cx:pt idx="308">24</cx:pt>
          <cx:pt idx="309">24</cx:pt>
          <cx:pt idx="310">16</cx:pt>
          <cx:pt idx="311">16</cx:pt>
          <cx:pt idx="312">1</cx:pt>
          <cx:pt idx="313">17</cx:pt>
          <cx:pt idx="314">22</cx:pt>
          <cx:pt idx="315">12</cx:pt>
          <cx:pt idx="316">16</cx:pt>
          <cx:pt idx="317">20</cx:pt>
          <cx:pt idx="318">25</cx:pt>
          <cx:pt idx="319">16</cx:pt>
          <cx:pt idx="320">13</cx:pt>
          <cx:pt idx="321">13</cx:pt>
          <cx:pt idx="322">20</cx:pt>
          <cx:pt idx="323">30</cx:pt>
          <cx:pt idx="324">36</cx:pt>
          <cx:pt idx="325">24</cx:pt>
          <cx:pt idx="326">4</cx:pt>
          <cx:pt idx="327">16</cx:pt>
          <cx:pt idx="328">24</cx:pt>
          <cx:pt idx="329">24</cx:pt>
          <cx:pt idx="330">24</cx:pt>
          <cx:pt idx="331">23</cx:pt>
          <cx:pt idx="332">24</cx:pt>
          <cx:pt idx="333">16</cx:pt>
          <cx:pt idx="334">12</cx:pt>
          <cx:pt idx="335">12</cx:pt>
          <cx:pt idx="336">20</cx:pt>
          <cx:pt idx="337">19</cx:pt>
          <cx:pt idx="338">30</cx:pt>
          <cx:pt idx="339">11</cx:pt>
          <cx:pt idx="340">18</cx:pt>
          <cx:pt idx="341">16</cx:pt>
          <cx:pt idx="342">16</cx:pt>
          <cx:pt idx="343">16</cx:pt>
          <cx:pt idx="344">12</cx:pt>
          <cx:pt idx="345">16</cx:pt>
          <cx:pt idx="346">20</cx:pt>
          <cx:pt idx="347">24</cx:pt>
          <cx:pt idx="348">24</cx:pt>
          <cx:pt idx="349">20</cx:pt>
          <cx:pt idx="350">24</cx:pt>
          <cx:pt idx="351">24</cx:pt>
          <cx:pt idx="352">24</cx:pt>
          <cx:pt idx="353">24</cx:pt>
          <cx:pt idx="354">24</cx:pt>
          <cx:pt idx="355">20</cx:pt>
          <cx:pt idx="356">12</cx:pt>
          <cx:pt idx="357">6</cx:pt>
          <cx:pt idx="358">24</cx:pt>
          <cx:pt idx="359">24</cx:pt>
          <cx:pt idx="360">18</cx:pt>
          <cx:pt idx="361">23</cx:pt>
          <cx:pt idx="362">20</cx:pt>
          <cx:pt idx="363">24</cx:pt>
          <cx:pt idx="364">12</cx:pt>
          <cx:pt idx="365">20</cx:pt>
          <cx:pt idx="366">8</cx:pt>
          <cx:pt idx="367">12</cx:pt>
          <cx:pt idx="368">27</cx:pt>
          <cx:pt idx="369">24</cx:pt>
          <cx:pt idx="370">24</cx:pt>
          <cx:pt idx="371">12</cx:pt>
          <cx:pt idx="372">12</cx:pt>
          <cx:pt idx="373">12</cx:pt>
          <cx:pt idx="374">24</cx:pt>
          <cx:pt idx="375">12</cx:pt>
          <cx:pt idx="376">17</cx:pt>
          <cx:pt idx="377">9</cx:pt>
          <cx:pt idx="378">12</cx:pt>
          <cx:pt idx="379">18</cx:pt>
          <cx:pt idx="380">20</cx:pt>
          <cx:pt idx="381">12</cx:pt>
          <cx:pt idx="382">1</cx:pt>
          <cx:pt idx="383">25</cx:pt>
          <cx:pt idx="384">13</cx:pt>
          <cx:pt idx="385">12</cx:pt>
          <cx:pt idx="386">25</cx:pt>
          <cx:pt idx="387">25</cx:pt>
          <cx:pt idx="388">25</cx:pt>
          <cx:pt idx="389">2</cx:pt>
          <cx:pt idx="390">25</cx:pt>
          <cx:pt idx="391">12</cx:pt>
          <cx:pt idx="392">12</cx:pt>
          <cx:pt idx="393">1</cx:pt>
          <cx:pt idx="394">15</cx:pt>
          <cx:pt idx="395">20</cx:pt>
          <cx:pt idx="396">16</cx:pt>
          <cx:pt idx="397">24</cx:pt>
          <cx:pt idx="398">20</cx:pt>
          <cx:pt idx="399">12</cx:pt>
          <cx:pt idx="400">25</cx:pt>
          <cx:pt idx="401">10</cx:pt>
          <cx:pt idx="402">30</cx:pt>
          <cx:pt idx="403">32</cx:pt>
          <cx:pt idx="404">8</cx:pt>
          <cx:pt idx="405">27</cx:pt>
          <cx:pt idx="406">22</cx:pt>
          <cx:pt idx="407">5</cx:pt>
          <cx:pt idx="408">41</cx:pt>
          <cx:pt idx="409">3</cx:pt>
          <cx:pt idx="410">0</cx:pt>
          <cx:pt idx="411">4</cx:pt>
          <cx:pt idx="412">5</cx:pt>
          <cx:pt idx="413">5</cx:pt>
          <cx:pt idx="414">20</cx:pt>
          <cx:pt idx="415">6</cx:pt>
          <cx:pt idx="416">40</cx:pt>
          <cx:pt idx="417">6</cx:pt>
          <cx:pt idx="418">36</cx:pt>
          <cx:pt idx="419">0</cx:pt>
          <cx:pt idx="420">25</cx:pt>
          <cx:pt idx="421">5</cx:pt>
          <cx:pt idx="422">5</cx:pt>
          <cx:pt idx="423">0</cx:pt>
          <cx:pt idx="424">6</cx:pt>
          <cx:pt idx="425">0</cx:pt>
          <cx:pt idx="426">0</cx:pt>
          <cx:pt idx="427">3</cx:pt>
          <cx:pt idx="428">17</cx:pt>
          <cx:pt idx="429">14</cx:pt>
          <cx:pt idx="430">42</cx:pt>
          <cx:pt idx="431">32</cx:pt>
          <cx:pt idx="432">30</cx:pt>
          <cx:pt idx="433">36</cx:pt>
          <cx:pt idx="434">16</cx:pt>
          <cx:pt idx="435">16</cx:pt>
          <cx:pt idx="436">19</cx:pt>
          <cx:pt idx="437">23</cx:pt>
          <cx:pt idx="438">28</cx:pt>
          <cx:pt idx="439">25</cx:pt>
          <cx:pt idx="440">16</cx:pt>
          <cx:pt idx="441">16</cx:pt>
          <cx:pt idx="442">17</cx:pt>
          <cx:pt idx="443">30</cx:pt>
          <cx:pt idx="444">17</cx:pt>
          <cx:pt idx="445">20</cx:pt>
          <cx:pt idx="446">18</cx:pt>
          <cx:pt idx="447">15</cx:pt>
          <cx:pt idx="448">26</cx:pt>
          <cx:pt idx="449">24</cx:pt>
          <cx:pt idx="450">32</cx:pt>
          <cx:pt idx="451">24</cx:pt>
          <cx:pt idx="452">34</cx:pt>
          <cx:pt idx="453">21</cx:pt>
          <cx:pt idx="454">19</cx:pt>
          <cx:pt idx="455">24</cx:pt>
          <cx:pt idx="456">20</cx:pt>
          <cx:pt idx="457">32</cx:pt>
          <cx:pt idx="458">24</cx:pt>
          <cx:pt idx="459">12</cx:pt>
          <cx:pt idx="460">52</cx:pt>
          <cx:pt idx="461">22</cx:pt>
          <cx:pt idx="462">22</cx:pt>
          <cx:pt idx="463">24</cx:pt>
          <cx:pt idx="464">25</cx:pt>
          <cx:pt idx="465">32</cx:pt>
          <cx:pt idx="466">10</cx:pt>
          <cx:pt idx="467">14</cx:pt>
          <cx:pt idx="468">19</cx:pt>
          <cx:pt idx="469">23</cx:pt>
          <cx:pt idx="470">20</cx:pt>
          <cx:pt idx="471">12</cx:pt>
          <cx:pt idx="472">18</cx:pt>
          <cx:pt idx="473">20</cx:pt>
          <cx:pt idx="474">38</cx:pt>
          <cx:pt idx="475">56</cx:pt>
          <cx:pt idx="476">39</cx:pt>
          <cx:pt idx="477">19</cx:pt>
          <cx:pt idx="478">28</cx:pt>
          <cx:pt idx="479">20</cx:pt>
          <cx:pt idx="480">25</cx:pt>
          <cx:pt idx="481">18</cx:pt>
          <cx:pt idx="482">20</cx:pt>
          <cx:pt idx="483">24</cx:pt>
          <cx:pt idx="484">30</cx:pt>
          <cx:pt idx="485">37</cx:pt>
          <cx:pt idx="486">25</cx:pt>
          <cx:pt idx="487">30</cx:pt>
          <cx:pt idx="488">12</cx:pt>
          <cx:pt idx="489">29</cx:pt>
          <cx:pt idx="490">34</cx:pt>
          <cx:pt idx="491">27</cx:pt>
          <cx:pt idx="492">21</cx:pt>
          <cx:pt idx="493">21</cx:pt>
          <cx:pt idx="494">16</cx:pt>
          <cx:pt idx="495">20</cx:pt>
          <cx:pt idx="496">24</cx:pt>
          <cx:pt idx="497">24</cx:pt>
          <cx:pt idx="498">13</cx:pt>
          <cx:pt idx="499">31</cx:pt>
          <cx:pt idx="500">33</cx:pt>
          <cx:pt idx="501">21</cx:pt>
          <cx:pt idx="502">17</cx:pt>
          <cx:pt idx="503">48</cx:pt>
          <cx:pt idx="504">31</cx:pt>
          <cx:pt idx="505">19</cx:pt>
          <cx:pt idx="506">16</cx:pt>
          <cx:pt idx="507">20</cx:pt>
          <cx:pt idx="508">13</cx:pt>
          <cx:pt idx="509">32</cx:pt>
          <cx:pt idx="510">48</cx:pt>
          <cx:pt idx="511">39</cx:pt>
          <cx:pt idx="512">21</cx:pt>
          <cx:pt idx="513">30</cx:pt>
          <cx:pt idx="514">17</cx:pt>
          <cx:pt idx="515">12</cx:pt>
          <cx:pt idx="516">20</cx:pt>
          <cx:pt idx="517">20</cx:pt>
          <cx:pt idx="518">23</cx:pt>
          <cx:pt idx="519">20</cx:pt>
          <cx:pt idx="520">25</cx:pt>
          <cx:pt idx="521">24</cx:pt>
          <cx:pt idx="522">24</cx:pt>
          <cx:pt idx="523">10</cx:pt>
          <cx:pt idx="524">20</cx:pt>
          <cx:pt idx="525">36</cx:pt>
          <cx:pt idx="526">15</cx:pt>
          <cx:pt idx="527">16</cx:pt>
          <cx:pt idx="528">20</cx:pt>
          <cx:pt idx="529">30</cx:pt>
          <cx:pt idx="530">15</cx:pt>
          <cx:pt idx="531">24</cx:pt>
          <cx:pt idx="532">22</cx:pt>
          <cx:pt idx="533">31</cx:pt>
          <cx:pt idx="534">22</cx:pt>
          <cx:pt idx="535">20</cx:pt>
          <cx:pt idx="536">16</cx:pt>
          <cx:pt idx="537">30</cx:pt>
          <cx:pt idx="538">15</cx:pt>
          <cx:pt idx="539">21</cx:pt>
          <cx:pt idx="540">30</cx:pt>
          <cx:pt idx="541">26</cx:pt>
          <cx:pt idx="542">28</cx:pt>
          <cx:pt idx="543">76</cx:pt>
          <cx:pt idx="544">32</cx:pt>
          <cx:pt idx="545">4</cx:pt>
          <cx:pt idx="546">24</cx:pt>
          <cx:pt idx="547">24</cx:pt>
          <cx:pt idx="548">10</cx:pt>
          <cx:pt idx="549">22</cx:pt>
          <cx:pt idx="550">28</cx:pt>
          <cx:pt idx="551">24</cx:pt>
          <cx:pt idx="552">9</cx:pt>
          <cx:pt idx="553">7</cx:pt>
          <cx:pt idx="554">28</cx:pt>
          <cx:pt idx="555">24</cx:pt>
          <cx:pt idx="556">2</cx:pt>
          <cx:pt idx="557">30</cx:pt>
          <cx:pt idx="558">24</cx:pt>
          <cx:pt idx="559">11</cx:pt>
          <cx:pt idx="560">24</cx:pt>
          <cx:pt idx="561">20</cx:pt>
          <cx:pt idx="562">23</cx:pt>
          <cx:pt idx="563">12</cx:pt>
          <cx:pt idx="564">28</cx:pt>
          <cx:pt idx="565">24</cx:pt>
          <cx:pt idx="566">24</cx:pt>
          <cx:pt idx="567">22</cx:pt>
          <cx:pt idx="568">21</cx:pt>
          <cx:pt idx="569">28</cx:pt>
          <cx:pt idx="570">25</cx:pt>
          <cx:pt idx="571">17</cx:pt>
          <cx:pt idx="572">15</cx:pt>
          <cx:pt idx="573">15</cx:pt>
          <cx:pt idx="574">20</cx:pt>
          <cx:pt idx="575">22</cx:pt>
          <cx:pt idx="576">38</cx:pt>
          <cx:pt idx="577">36</cx:pt>
          <cx:pt idx="578">14</cx:pt>
          <cx:pt idx="579">21</cx:pt>
          <cx:pt idx="580">17</cx:pt>
          <cx:pt idx="581">30</cx:pt>
          <cx:pt idx="582">22</cx:pt>
          <cx:pt idx="583">27</cx:pt>
          <cx:pt idx="584">24</cx:pt>
          <cx:pt idx="585">12</cx:pt>
          <cx:pt idx="586">20</cx:pt>
          <cx:pt idx="587">32</cx:pt>
          <cx:pt idx="588">18</cx:pt>
          <cx:pt idx="589">18</cx:pt>
          <cx:pt idx="590">24</cx:pt>
          <cx:pt idx="591">40</cx:pt>
          <cx:pt idx="592">24</cx:pt>
          <cx:pt idx="593">31</cx:pt>
          <cx:pt idx="594">36</cx:pt>
          <cx:pt idx="595">18</cx:pt>
          <cx:pt idx="596">56</cx:pt>
          <cx:pt idx="597">21</cx:pt>
          <cx:pt idx="598">24</cx:pt>
          <cx:pt idx="599">20</cx:pt>
          <cx:pt idx="600">21</cx:pt>
          <cx:pt idx="601">30</cx:pt>
          <cx:pt idx="602">16</cx:pt>
          <cx:pt idx="603">30</cx:pt>
          <cx:pt idx="604">6</cx:pt>
          <cx:pt idx="605">18</cx:pt>
          <cx:pt idx="606">14</cx:pt>
          <cx:pt idx="607">17</cx:pt>
          <cx:pt idx="608">36</cx:pt>
          <cx:pt idx="609">34</cx:pt>
          <cx:pt idx="610">22</cx:pt>
          <cx:pt idx="611">25</cx:pt>
          <cx:pt idx="612">16</cx:pt>
          <cx:pt idx="613">22</cx:pt>
          <cx:pt idx="614">0</cx:pt>
          <cx:pt idx="615">16</cx:pt>
          <cx:pt idx="616">24</cx:pt>
          <cx:pt idx="617">25</cx:pt>
          <cx:pt idx="618">23</cx:pt>
          <cx:pt idx="619">33</cx:pt>
          <cx:pt idx="620">24</cx:pt>
          <cx:pt idx="621">28</cx:pt>
          <cx:pt idx="622">24</cx:pt>
          <cx:pt idx="623">17</cx:pt>
          <cx:pt idx="624">12</cx:pt>
          <cx:pt idx="625">26</cx:pt>
          <cx:pt idx="626">20</cx:pt>
          <cx:pt idx="627">24</cx:pt>
          <cx:pt idx="628">21</cx:pt>
          <cx:pt idx="629">12</cx:pt>
          <cx:pt idx="630">20</cx:pt>
          <cx:pt idx="631">17</cx:pt>
          <cx:pt idx="632">36</cx:pt>
          <cx:pt idx="633">25</cx:pt>
          <cx:pt idx="634">59</cx:pt>
          <cx:pt idx="635">12</cx:pt>
          <cx:pt idx="636">12</cx:pt>
          <cx:pt idx="637">24</cx:pt>
          <cx:pt idx="638">17</cx:pt>
          <cx:pt idx="639">10</cx:pt>
          <cx:pt idx="640">20</cx:pt>
          <cx:pt idx="641">14</cx:pt>
          <cx:pt idx="642">20</cx:pt>
          <cx:pt idx="643">21</cx:pt>
          <cx:pt idx="644">13</cx:pt>
          <cx:pt idx="645">21</cx:pt>
          <cx:pt idx="646">13</cx:pt>
          <cx:pt idx="647">29</cx:pt>
          <cx:pt idx="648">12</cx:pt>
          <cx:pt idx="649">20</cx:pt>
          <cx:pt idx="650">26</cx:pt>
          <cx:pt idx="651">25</cx:pt>
          <cx:pt idx="652">16</cx:pt>
          <cx:pt idx="653">20</cx:pt>
          <cx:pt idx="654">18</cx:pt>
          <cx:pt idx="655">24</cx:pt>
          <cx:pt idx="656">32</cx:pt>
          <cx:pt idx="657">21</cx:pt>
          <cx:pt idx="658">0</cx:pt>
          <cx:pt idx="659">13</cx:pt>
          <cx:pt idx="660">24</cx:pt>
          <cx:pt idx="661">36</cx:pt>
          <cx:pt idx="662">27</cx:pt>
          <cx:pt idx="663">16</cx:pt>
          <cx:pt idx="664">24</cx:pt>
          <cx:pt idx="665">15</cx:pt>
          <cx:pt idx="666">20</cx:pt>
          <cx:pt idx="667">21</cx:pt>
          <cx:pt idx="668">32</cx:pt>
          <cx:pt idx="669">12</cx:pt>
          <cx:pt idx="670">24</cx:pt>
          <cx:pt idx="671">18</cx:pt>
          <cx:pt idx="672">38</cx:pt>
          <cx:pt idx="673">24</cx:pt>
          <cx:pt idx="674">20</cx:pt>
          <cx:pt idx="675">22</cx:pt>
          <cx:pt idx="676">15</cx:pt>
          <cx:pt idx="677">31</cx:pt>
          <cx:pt idx="678">24</cx:pt>
          <cx:pt idx="679">20</cx:pt>
          <cx:pt idx="680">26</cx:pt>
          <cx:pt idx="681">20</cx:pt>
          <cx:pt idx="682">20</cx:pt>
          <cx:pt idx="683">10</cx:pt>
          <cx:pt idx="684">32</cx:pt>
          <cx:pt idx="685">25</cx:pt>
          <cx:pt idx="686">25</cx:pt>
          <cx:pt idx="687">31</cx:pt>
          <cx:pt idx="688">20</cx:pt>
          <cx:pt idx="689">19</cx:pt>
          <cx:pt idx="690">20</cx:pt>
          <cx:pt idx="691">26</cx:pt>
          <cx:pt idx="692">18</cx:pt>
          <cx:pt idx="693">21</cx:pt>
          <cx:pt idx="694">20</cx:pt>
          <cx:pt idx="695">40</cx:pt>
          <cx:pt idx="696">41</cx:pt>
          <cx:pt idx="697">20</cx:pt>
          <cx:pt idx="698">21</cx:pt>
          <cx:pt idx="699">24</cx:pt>
          <cx:pt idx="700">25</cx:pt>
          <cx:pt idx="701">41</cx:pt>
          <cx:pt idx="702">32</cx:pt>
          <cx:pt idx="703">15</cx:pt>
          <cx:pt idx="704">24</cx:pt>
          <cx:pt idx="705">18</cx:pt>
          <cx:pt idx="706">15</cx:pt>
          <cx:pt idx="707">21</cx:pt>
          <cx:pt idx="708">21</cx:pt>
          <cx:pt idx="709">19</cx:pt>
          <cx:pt idx="710">36</cx:pt>
          <cx:pt idx="711">12</cx:pt>
          <cx:pt idx="712">16</cx:pt>
          <cx:pt idx="713">24</cx:pt>
          <cx:pt idx="714">13</cx:pt>
          <cx:pt idx="715">22</cx:pt>
          <cx:pt idx="716">4</cx:pt>
          <cx:pt idx="717">18</cx:pt>
          <cx:pt idx="718">18</cx:pt>
          <cx:pt idx="719">20</cx:pt>
          <cx:pt idx="720">18</cx:pt>
          <cx:pt idx="721">21</cx:pt>
          <cx:pt idx="722">24</cx:pt>
          <cx:pt idx="723">24</cx:pt>
          <cx:pt idx="724">22</cx:pt>
          <cx:pt idx="725">6</cx:pt>
          <cx:pt idx="726">26</cx:pt>
          <cx:pt idx="727">9</cx:pt>
          <cx:pt idx="728">14</cx:pt>
          <cx:pt idx="729">41</cx:pt>
          <cx:pt idx="730">24</cx:pt>
          <cx:pt idx="731">12</cx:pt>
          <cx:pt idx="732">12</cx:pt>
          <cx:pt idx="733">20</cx:pt>
          <cx:pt idx="734">12</cx:pt>
          <cx:pt idx="735">18</cx:pt>
          <cx:pt idx="736">31</cx:pt>
          <cx:pt idx="737">18</cx:pt>
          <cx:pt idx="738">16</cx:pt>
          <cx:pt idx="739">24</cx:pt>
          <cx:pt idx="740">24</cx:pt>
          <cx:pt idx="741">0</cx:pt>
          <cx:pt idx="742">12</cx:pt>
          <cx:pt idx="743">4</cx:pt>
          <cx:pt idx="744">21</cx:pt>
          <cx:pt idx="745">18</cx:pt>
          <cx:pt idx="746">12</cx:pt>
          <cx:pt idx="747">16</cx:pt>
          <cx:pt idx="748">32</cx:pt>
          <cx:pt idx="749">18</cx:pt>
          <cx:pt idx="750">25</cx:pt>
          <cx:pt idx="751">13</cx:pt>
          <cx:pt idx="752">12</cx:pt>
          <cx:pt idx="753">25</cx:pt>
          <cx:pt idx="754">21</cx:pt>
          <cx:pt idx="755">20</cx:pt>
          <cx:pt idx="756">12</cx:pt>
          <cx:pt idx="757">20</cx:pt>
          <cx:pt idx="758">21</cx:pt>
          <cx:pt idx="759">4</cx:pt>
          <cx:pt idx="760">25</cx:pt>
          <cx:pt idx="761">20</cx:pt>
          <cx:pt idx="762">26</cx:pt>
          <cx:pt idx="763">16</cx:pt>
          <cx:pt idx="764">21</cx:pt>
          <cx:pt idx="765">25</cx:pt>
          <cx:pt idx="766">20</cx:pt>
          <cx:pt idx="767">11</cx:pt>
          <cx:pt idx="768">24</cx:pt>
          <cx:pt idx="769">25</cx:pt>
          <cx:pt idx="770">21</cx:pt>
          <cx:pt idx="771">0</cx:pt>
          <cx:pt idx="772">18</cx:pt>
          <cx:pt idx="773">32</cx:pt>
          <cx:pt idx="774">30</cx:pt>
          <cx:pt idx="775">20</cx:pt>
          <cx:pt idx="776">24</cx:pt>
          <cx:pt idx="777">40</cx:pt>
          <cx:pt idx="778">20</cx:pt>
          <cx:pt idx="779">0</cx:pt>
          <cx:pt idx="780">25</cx:pt>
          <cx:pt idx="781">21</cx:pt>
          <cx:pt idx="782">18</cx:pt>
          <cx:pt idx="783">25</cx:pt>
          <cx:pt idx="784">12</cx:pt>
          <cx:pt idx="785">15</cx:pt>
          <cx:pt idx="786">21</cx:pt>
          <cx:pt idx="787">25</cx:pt>
          <cx:pt idx="788">3</cx:pt>
          <cx:pt idx="789">24</cx:pt>
          <cx:pt idx="790">25</cx:pt>
          <cx:pt idx="791">20</cx:pt>
          <cx:pt idx="792">18</cx:pt>
          <cx:pt idx="793">24</cx:pt>
          <cx:pt idx="794">24</cx:pt>
          <cx:pt idx="795">2</cx:pt>
          <cx:pt idx="796">0</cx:pt>
          <cx:pt idx="797">14</cx:pt>
          <cx:pt idx="798">4</cx:pt>
          <cx:pt idx="799">16</cx:pt>
          <cx:pt idx="800">16</cx:pt>
          <cx:pt idx="801">24</cx:pt>
          <cx:pt idx="802">11</cx:pt>
          <cx:pt idx="803">15</cx:pt>
          <cx:pt idx="804">0</cx:pt>
          <cx:pt idx="805">24</cx:pt>
          <cx:pt idx="806">4</cx:pt>
          <cx:pt idx="807">12</cx:pt>
          <cx:pt idx="808">20</cx:pt>
          <cx:pt idx="809">25</cx:pt>
          <cx:pt idx="810">22</cx:pt>
          <cx:pt idx="811">16</cx:pt>
          <cx:pt idx="812">0</cx:pt>
          <cx:pt idx="813">18</cx:pt>
          <cx:pt idx="814">21</cx:pt>
          <cx:pt idx="815">20</cx:pt>
          <cx:pt idx="816">12</cx:pt>
          <cx:pt idx="817">21</cx:pt>
          <cx:pt idx="818">16</cx:pt>
          <cx:pt idx="819">0</cx:pt>
          <cx:pt idx="820">16</cx:pt>
          <cx:pt idx="821">4</cx:pt>
          <cx:pt idx="822">24</cx:pt>
          <cx:pt idx="823">18</cx:pt>
          <cx:pt idx="824">21</cx:pt>
          <cx:pt idx="825">17</cx:pt>
          <cx:pt idx="826">4</cx:pt>
          <cx:pt idx="827">20</cx:pt>
          <cx:pt idx="828">20</cx:pt>
          <cx:pt idx="829">24</cx:pt>
          <cx:pt idx="830">1</cx:pt>
          <cx:pt idx="831">24</cx:pt>
          <cx:pt idx="832">21</cx:pt>
          <cx:pt idx="833">4</cx:pt>
          <cx:pt idx="834">31</cx:pt>
          <cx:pt idx="835">20</cx:pt>
          <cx:pt idx="836">24</cx:pt>
          <cx:pt idx="837">25</cx:pt>
          <cx:pt idx="838">36</cx:pt>
          <cx:pt idx="839">22</cx:pt>
          <cx:pt idx="840">0</cx:pt>
          <cx:pt idx="841">10</cx:pt>
          <cx:pt idx="842">16</cx:pt>
          <cx:pt idx="843">33</cx:pt>
          <cx:pt idx="844">24</cx:pt>
          <cx:pt idx="845">0</cx:pt>
          <cx:pt idx="846">12</cx:pt>
          <cx:pt idx="847">4</cx:pt>
          <cx:pt idx="848">20</cx:pt>
          <cx:pt idx="849">36</cx:pt>
          <cx:pt idx="850">2</cx:pt>
          <cx:pt idx="851">24</cx:pt>
          <cx:pt idx="852">20</cx:pt>
          <cx:pt idx="853">5</cx:pt>
          <cx:pt idx="854">16</cx:pt>
          <cx:pt idx="855">0</cx:pt>
          <cx:pt idx="856">32</cx:pt>
          <cx:pt idx="857">21</cx:pt>
          <cx:pt idx="858">16</cx:pt>
          <cx:pt idx="859">25</cx:pt>
          <cx:pt idx="860">24</cx:pt>
          <cx:pt idx="861">24</cx:pt>
          <cx:pt idx="862">25</cx:pt>
          <cx:pt idx="863">24</cx:pt>
          <cx:pt idx="864">24</cx:pt>
          <cx:pt idx="865">21</cx:pt>
          <cx:pt idx="866">24</cx:pt>
          <cx:pt idx="867">18</cx:pt>
          <cx:pt idx="868">31</cx:pt>
          <cx:pt idx="869">18</cx:pt>
          <cx:pt idx="870">0</cx:pt>
          <cx:pt idx="871">0</cx:pt>
          <cx:pt idx="872">20</cx:pt>
          <cx:pt idx="873">12</cx:pt>
          <cx:pt idx="874">21</cx:pt>
          <cx:pt idx="875">24</cx:pt>
          <cx:pt idx="876">16</cx:pt>
          <cx:pt idx="877">25</cx:pt>
          <cx:pt idx="878">24</cx:pt>
          <cx:pt idx="879">0</cx:pt>
          <cx:pt idx="880">36</cx:pt>
          <cx:pt idx="881">12</cx:pt>
          <cx:pt idx="882">30</cx:pt>
          <cx:pt idx="883">21</cx:pt>
          <cx:pt idx="884">16</cx:pt>
          <cx:pt idx="885">25</cx:pt>
          <cx:pt idx="886">20</cx:pt>
          <cx:pt idx="887">20</cx:pt>
          <cx:pt idx="888">24</cx:pt>
          <cx:pt idx="889">4</cx:pt>
          <cx:pt idx="890">21</cx:pt>
          <cx:pt idx="891">24</cx:pt>
          <cx:pt idx="892">0</cx:pt>
          <cx:pt idx="893">21</cx:pt>
          <cx:pt idx="894">25</cx:pt>
          <cx:pt idx="895">7</cx:pt>
          <cx:pt idx="896">48</cx:pt>
          <cx:pt idx="897">24</cx:pt>
          <cx:pt idx="898">17</cx:pt>
          <cx:pt idx="899">24</cx:pt>
          <cx:pt idx="900">25</cx:pt>
          <cx:pt idx="901">29</cx:pt>
          <cx:pt idx="902">24</cx:pt>
          <cx:pt idx="903">24</cx:pt>
          <cx:pt idx="904">17</cx:pt>
          <cx:pt idx="905">16</cx:pt>
          <cx:pt idx="906">21</cx:pt>
          <cx:pt idx="907">37</cx:pt>
          <cx:pt idx="908">24</cx:pt>
          <cx:pt idx="909">25</cx:pt>
          <cx:pt idx="910">24</cx:pt>
          <cx:pt idx="911">25</cx:pt>
          <cx:pt idx="912">32</cx:pt>
          <cx:pt idx="913">8</cx:pt>
          <cx:pt idx="914">24</cx:pt>
          <cx:pt idx="915">31</cx:pt>
          <cx:pt idx="916">24</cx:pt>
          <cx:pt idx="917">7</cx:pt>
          <cx:pt idx="918">27</cx:pt>
          <cx:pt idx="919">22</cx:pt>
          <cx:pt idx="920">4</cx:pt>
          <cx:pt idx="921">27</cx:pt>
          <cx:pt idx="922">20</cx:pt>
          <cx:pt idx="923">25</cx:pt>
          <cx:pt idx="924">32</cx:pt>
          <cx:pt idx="925">5</cx:pt>
          <cx:pt idx="926">24</cx:pt>
          <cx:pt idx="927">0</cx:pt>
          <cx:pt idx="928">27</cx:pt>
          <cx:pt idx="929">12</cx:pt>
          <cx:pt idx="930">15</cx:pt>
          <cx:pt idx="931">24</cx:pt>
          <cx:pt idx="932">25</cx:pt>
          <cx:pt idx="933">20</cx:pt>
          <cx:pt idx="934">24</cx:pt>
          <cx:pt idx="935">22</cx:pt>
          <cx:pt idx="936">24</cx:pt>
          <cx:pt idx="937">25</cx:pt>
          <cx:pt idx="938">0</cx:pt>
          <cx:pt idx="939">3</cx:pt>
          <cx:pt idx="940">24</cx:pt>
          <cx:pt idx="941">21</cx:pt>
          <cx:pt idx="942">25</cx:pt>
          <cx:pt idx="943">21</cx:pt>
          <cx:pt idx="944">28</cx:pt>
          <cx:pt idx="945">16</cx:pt>
          <cx:pt idx="946">25</cx:pt>
          <cx:pt idx="947">25</cx:pt>
          <cx:pt idx="948">25</cx:pt>
          <cx:pt idx="949">6</cx:pt>
          <cx:pt idx="950">24</cx:pt>
          <cx:pt idx="951">24</cx:pt>
          <cx:pt idx="952">17</cx:pt>
          <cx:pt idx="953">3</cx:pt>
          <cx:pt idx="954">16</cx:pt>
          <cx:pt idx="955">16</cx:pt>
          <cx:pt idx="956">33</cx:pt>
          <cx:pt idx="957">18</cx:pt>
          <cx:pt idx="958">4</cx:pt>
          <cx:pt idx="959">10</cx:pt>
          <cx:pt idx="960">6</cx:pt>
          <cx:pt idx="961">25</cx:pt>
          <cx:pt idx="962">20</cx:pt>
          <cx:pt idx="963">23</cx:pt>
          <cx:pt idx="964">15</cx:pt>
          <cx:pt idx="965">25</cx:pt>
          <cx:pt idx="966">24</cx:pt>
          <cx:pt idx="967">24</cx:pt>
          <cx:pt idx="968">16</cx:pt>
          <cx:pt idx="969">25</cx:pt>
          <cx:pt idx="970">28</cx:pt>
          <cx:pt idx="971">0</cx:pt>
          <cx:pt idx="972">32</cx:pt>
          <cx:pt idx="973">24</cx:pt>
          <cx:pt idx="974">36</cx:pt>
          <cx:pt idx="975">25</cx:pt>
          <cx:pt idx="976">30</cx:pt>
          <cx:pt idx="977">32</cx:pt>
          <cx:pt idx="978">20</cx:pt>
          <cx:pt idx="979">10</cx:pt>
          <cx:pt idx="980">25</cx:pt>
          <cx:pt idx="981">0</cx:pt>
          <cx:pt idx="982">25</cx:pt>
          <cx:pt idx="983">20</cx:pt>
          <cx:pt idx="984">37</cx:pt>
          <cx:pt idx="985">7</cx:pt>
          <cx:pt idx="986">24</cx:pt>
          <cx:pt idx="987">17</cx:pt>
          <cx:pt idx="988">31</cx:pt>
          <cx:pt idx="989">6</cx:pt>
          <cx:pt idx="990">13</cx:pt>
          <cx:pt idx="991">25</cx:pt>
          <cx:pt idx="992">34</cx:pt>
          <cx:pt idx="993">25</cx:pt>
          <cx:pt idx="994">24</cx:pt>
          <cx:pt idx="995">25</cx:pt>
          <cx:pt idx="996">24</cx:pt>
          <cx:pt idx="997">25</cx:pt>
          <cx:pt idx="998">24</cx:pt>
          <cx:pt idx="999">25</cx:pt>
          <cx:pt idx="1000">3</cx:pt>
          <cx:pt idx="1001">25</cx:pt>
          <cx:pt idx="1002">24</cx:pt>
          <cx:pt idx="1003">25</cx:pt>
          <cx:pt idx="1004">24</cx:pt>
          <cx:pt idx="1005">27</cx:pt>
          <cx:pt idx="1006">24</cx:pt>
          <cx:pt idx="1007">25</cx:pt>
          <cx:pt idx="1008">25</cx:pt>
          <cx:pt idx="1009">8</cx:pt>
          <cx:pt idx="1010">21</cx:pt>
          <cx:pt idx="1011">2</cx:pt>
          <cx:pt idx="1012">33</cx:pt>
          <cx:pt idx="1013">25</cx:pt>
          <cx:pt idx="1014">24</cx:pt>
          <cx:pt idx="1015">24</cx:pt>
          <cx:pt idx="1016">6</cx:pt>
          <cx:pt idx="1017">24</cx:pt>
          <cx:pt idx="1018">21</cx:pt>
          <cx:pt idx="1019">25</cx:pt>
          <cx:pt idx="1020">4</cx:pt>
          <cx:pt idx="1021">33</cx:pt>
          <cx:pt idx="1022">37</cx:pt>
          <cx:pt idx="1023">34</cx:pt>
          <cx:pt idx="1024">37</cx:pt>
          <cx:pt idx="1025">24</cx:pt>
          <cx:pt idx="1026">24</cx:pt>
          <cx:pt idx="1027">24</cx:pt>
          <cx:pt idx="1028">24</cx:pt>
          <cx:pt idx="1029">24</cx:pt>
          <cx:pt idx="1030">24</cx:pt>
          <cx:pt idx="1031">25</cx:pt>
          <cx:pt idx="1032">25</cx:pt>
          <cx:pt idx="1033">25</cx:pt>
          <cx:pt idx="1034">24</cx:pt>
          <cx:pt idx="1035">22</cx:pt>
          <cx:pt idx="1036">30</cx:pt>
          <cx:pt idx="1037">26</cx:pt>
          <cx:pt idx="1038">24</cx:pt>
          <cx:pt idx="1039">28</cx:pt>
          <cx:pt idx="1040">17</cx:pt>
          <cx:pt idx="1041">21</cx:pt>
          <cx:pt idx="1042">12</cx:pt>
          <cx:pt idx="1043">25</cx:pt>
          <cx:pt idx="1044">30</cx:pt>
          <cx:pt idx="1045">25</cx:pt>
          <cx:pt idx="1046">38</cx:pt>
          <cx:pt idx="1047">25</cx:pt>
          <cx:pt idx="1048">24</cx:pt>
          <cx:pt idx="1049">3</cx:pt>
          <cx:pt idx="1050">5</cx:pt>
          <cx:pt idx="1051">24</cx:pt>
          <cx:pt idx="1052">24</cx:pt>
          <cx:pt idx="1053">6</cx:pt>
          <cx:pt idx="1054">33</cx:pt>
          <cx:pt idx="1055">13</cx:pt>
          <cx:pt idx="1056">25</cx:pt>
          <cx:pt idx="1057">32</cx:pt>
          <cx:pt idx="1058">25</cx:pt>
          <cx:pt idx="1059">16</cx:pt>
          <cx:pt idx="1060">18</cx:pt>
          <cx:pt idx="1061">24</cx:pt>
          <cx:pt idx="1062">22</cx:pt>
          <cx:pt idx="1063">4</cx:pt>
          <cx:pt idx="1064">24</cx:pt>
          <cx:pt idx="1065">30</cx:pt>
          <cx:pt idx="1066">16</cx:pt>
          <cx:pt idx="1067">25</cx:pt>
          <cx:pt idx="1068">30</cx:pt>
          <cx:pt idx="1069">20</cx:pt>
          <cx:pt idx="1070">0</cx:pt>
          <cx:pt idx="1071">24</cx:pt>
          <cx:pt idx="1072">25</cx:pt>
          <cx:pt idx="1073">24</cx:pt>
          <cx:pt idx="1074">24</cx:pt>
          <cx:pt idx="1075">28</cx:pt>
          <cx:pt idx="1076">4</cx:pt>
          <cx:pt idx="1077">26</cx:pt>
          <cx:pt idx="1078">25</cx:pt>
          <cx:pt idx="1079">21</cx:pt>
          <cx:pt idx="1080">24</cx:pt>
          <cx:pt idx="1081">25</cx:pt>
          <cx:pt idx="1082">0</cx:pt>
          <cx:pt idx="1083">25</cx:pt>
          <cx:pt idx="1084">16</cx:pt>
          <cx:pt idx="1085">24</cx:pt>
          <cx:pt idx="1086">26</cx:pt>
          <cx:pt idx="1087">16</cx:pt>
          <cx:pt idx="1088">21</cx:pt>
          <cx:pt idx="1089">3</cx:pt>
          <cx:pt idx="1090">36</cx:pt>
          <cx:pt idx="1091">13</cx:pt>
          <cx:pt idx="1092">25</cx:pt>
          <cx:pt idx="1093">25</cx:pt>
          <cx:pt idx="1094">25</cx:pt>
          <cx:pt idx="1095">8</cx:pt>
          <cx:pt idx="1096">25</cx:pt>
          <cx:pt idx="1097">18</cx:pt>
          <cx:pt idx="1098">23</cx:pt>
          <cx:pt idx="1099">17</cx:pt>
          <cx:pt idx="1100">9</cx:pt>
          <cx:pt idx="1101">32</cx:pt>
          <cx:pt idx="1102">5</cx:pt>
          <cx:pt idx="1103">24</cx:pt>
          <cx:pt idx="1104">24</cx:pt>
          <cx:pt idx="1105">22</cx:pt>
          <cx:pt idx="1106">2</cx:pt>
          <cx:pt idx="1107">20</cx:pt>
          <cx:pt idx="1108">5</cx:pt>
          <cx:pt idx="1109">18</cx:pt>
          <cx:pt idx="1110">16</cx:pt>
          <cx:pt idx="1111">24</cx:pt>
          <cx:pt idx="1112">21</cx:pt>
          <cx:pt idx="1113">24</cx:pt>
          <cx:pt idx="1114">32</cx:pt>
          <cx:pt idx="1115">24</cx:pt>
          <cx:pt idx="1116">0</cx:pt>
          <cx:pt idx="1117">13</cx:pt>
          <cx:pt idx="1118">9</cx:pt>
          <cx:pt idx="1119">25</cx:pt>
          <cx:pt idx="1120">0</cx:pt>
          <cx:pt idx="1121">30</cx:pt>
          <cx:pt idx="1122">12</cx:pt>
          <cx:pt idx="1123">24</cx:pt>
          <cx:pt idx="1124">13</cx:pt>
          <cx:pt idx="1125">19</cx:pt>
          <cx:pt idx="1126">24</cx:pt>
          <cx:pt idx="1127">20</cx:pt>
          <cx:pt idx="1128">17</cx:pt>
          <cx:pt idx="1129">16</cx:pt>
          <cx:pt idx="1130">18</cx:pt>
          <cx:pt idx="1131">22</cx:pt>
          <cx:pt idx="1132">12</cx:pt>
          <cx:pt idx="1133">20</cx:pt>
          <cx:pt idx="1134">17</cx:pt>
          <cx:pt idx="1135">4</cx:pt>
          <cx:pt idx="1136">21</cx:pt>
          <cx:pt idx="1137">14</cx:pt>
          <cx:pt idx="1138">17</cx:pt>
          <cx:pt idx="1139">13</cx:pt>
          <cx:pt idx="1140">15</cx:pt>
          <cx:pt idx="1141">14</cx:pt>
          <cx:pt idx="1142">16</cx:pt>
          <cx:pt idx="1143">18</cx:pt>
          <cx:pt idx="1144">17</cx:pt>
          <cx:pt idx="1145">24</cx:pt>
          <cx:pt idx="1146">15</cx:pt>
          <cx:pt idx="1147">28</cx:pt>
          <cx:pt idx="1148">3</cx:pt>
          <cx:pt idx="1149">12</cx:pt>
          <cx:pt idx="1150">12</cx:pt>
          <cx:pt idx="1151">16</cx:pt>
          <cx:pt idx="1152">6</cx:pt>
          <cx:pt idx="1153">9</cx:pt>
          <cx:pt idx="1154">4</cx:pt>
          <cx:pt idx="1155">30</cx:pt>
          <cx:pt idx="1156">12</cx:pt>
          <cx:pt idx="1157">18</cx:pt>
          <cx:pt idx="1158">14</cx:pt>
          <cx:pt idx="1159">20</cx:pt>
          <cx:pt idx="1160">24</cx:pt>
          <cx:pt idx="1161">43</cx:pt>
          <cx:pt idx="1162">25</cx:pt>
          <cx:pt idx="1163">24</cx:pt>
          <cx:pt idx="1164">27</cx:pt>
          <cx:pt idx="1165">14</cx:pt>
          <cx:pt idx="1166">17</cx:pt>
          <cx:pt idx="1167">21</cx:pt>
          <cx:pt idx="1168">16</cx:pt>
          <cx:pt idx="1169">12</cx:pt>
          <cx:pt idx="1170">20</cx:pt>
          <cx:pt idx="1171">16</cx:pt>
          <cx:pt idx="1172">8</cx:pt>
          <cx:pt idx="1173">12</cx:pt>
          <cx:pt idx="1174">17</cx:pt>
          <cx:pt idx="1175">18</cx:pt>
          <cx:pt idx="1176">24</cx:pt>
          <cx:pt idx="1177">15</cx:pt>
          <cx:pt idx="1178">18</cx:pt>
          <cx:pt idx="1179">18</cx:pt>
          <cx:pt idx="1180">13</cx:pt>
          <cx:pt idx="1181">16</cx:pt>
          <cx:pt idx="1182">8</cx:pt>
          <cx:pt idx="1183">20</cx:pt>
          <cx:pt idx="1184">12</cx:pt>
          <cx:pt idx="1185">18</cx:pt>
          <cx:pt idx="1186">21</cx:pt>
          <cx:pt idx="1187">24</cx:pt>
          <cx:pt idx="1188">21</cx:pt>
          <cx:pt idx="1189">20</cx:pt>
          <cx:pt idx="1190">24</cx:pt>
          <cx:pt idx="1191">17</cx:pt>
          <cx:pt idx="1192">18</cx:pt>
          <cx:pt idx="1193">13</cx:pt>
          <cx:pt idx="1194">15</cx:pt>
          <cx:pt idx="1195">13</cx:pt>
          <cx:pt idx="1196">8</cx:pt>
          <cx:pt idx="1197">14</cx:pt>
          <cx:pt idx="1198">8</cx:pt>
          <cx:pt idx="1199">24</cx:pt>
          <cx:pt idx="1200">30</cx:pt>
          <cx:pt idx="1201">12</cx:pt>
          <cx:pt idx="1202">12</cx:pt>
          <cx:pt idx="1203">12</cx:pt>
          <cx:pt idx="1204">12</cx:pt>
          <cx:pt idx="1205">7</cx:pt>
          <cx:pt idx="1206">12</cx:pt>
          <cx:pt idx="1207">12</cx:pt>
          <cx:pt idx="1208">12</cx:pt>
          <cx:pt idx="1209">13</cx:pt>
          <cx:pt idx="1210">12</cx:pt>
          <cx:pt idx="1211">12</cx:pt>
          <cx:pt idx="1212">13</cx:pt>
          <cx:pt idx="1213">10</cx:pt>
          <cx:pt idx="1214">10</cx:pt>
          <cx:pt idx="1215">13</cx:pt>
          <cx:pt idx="1216">10</cx:pt>
          <cx:pt idx="1217">19</cx:pt>
          <cx:pt idx="1218">13</cx:pt>
          <cx:pt idx="1219">25</cx:pt>
          <cx:pt idx="1220">42</cx:pt>
          <cx:pt idx="1221">22</cx:pt>
          <cx:pt idx="1222">12</cx:pt>
          <cx:pt idx="1223">51</cx:pt>
          <cx:pt idx="1224">7</cx:pt>
          <cx:pt idx="1225">34</cx:pt>
          <cx:pt idx="1226">17</cx:pt>
          <cx:pt idx="1227">13</cx:pt>
          <cx:pt idx="1228">36</cx:pt>
          <cx:pt idx="1229">23</cx:pt>
          <cx:pt idx="1230">24</cx:pt>
          <cx:pt idx="1231">22</cx:pt>
          <cx:pt idx="1232">30</cx:pt>
          <cx:pt idx="1233">32</cx:pt>
          <cx:pt idx="1234">21</cx:pt>
          <cx:pt idx="1235">23</cx:pt>
          <cx:pt idx="1236">27</cx:pt>
          <cx:pt idx="1237">13</cx:pt>
          <cx:pt idx="1238">24</cx:pt>
          <cx:pt idx="1239">19</cx:pt>
          <cx:pt idx="1240">16</cx:pt>
          <cx:pt idx="1241">22</cx:pt>
          <cx:pt idx="1242">16</cx:pt>
          <cx:pt idx="1243">19</cx:pt>
          <cx:pt idx="1244">22</cx:pt>
          <cx:pt idx="1245">20</cx:pt>
          <cx:pt idx="1246">16</cx:pt>
          <cx:pt idx="1247">22</cx:pt>
          <cx:pt idx="1248">9</cx:pt>
          <cx:pt idx="1249">18</cx:pt>
          <cx:pt idx="1250">16</cx:pt>
          <cx:pt idx="1251">19</cx:pt>
          <cx:pt idx="1252">16</cx:pt>
          <cx:pt idx="1253">18</cx:pt>
          <cx:pt idx="1254">15</cx:pt>
          <cx:pt idx="1255">31</cx:pt>
          <cx:pt idx="1256">18</cx:pt>
          <cx:pt idx="1257">19</cx:pt>
          <cx:pt idx="1258">19</cx:pt>
          <cx:pt idx="1259">14</cx:pt>
          <cx:pt idx="1260">21</cx:pt>
          <cx:pt idx="1261">19</cx:pt>
          <cx:pt idx="1262">13</cx:pt>
          <cx:pt idx="1263">3</cx:pt>
          <cx:pt idx="1264">19</cx:pt>
          <cx:pt idx="1265">6</cx:pt>
          <cx:pt idx="1266">30</cx:pt>
          <cx:pt idx="1267">35</cx:pt>
          <cx:pt idx="1268">22</cx:pt>
          <cx:pt idx="1269">24</cx:pt>
          <cx:pt idx="1270">20</cx:pt>
          <cx:pt idx="1271">24</cx:pt>
          <cx:pt idx="1272">21</cx:pt>
          <cx:pt idx="1273">12</cx:pt>
          <cx:pt idx="1274">25</cx:pt>
          <cx:pt idx="1275">25</cx:pt>
          <cx:pt idx="1276">24</cx:pt>
          <cx:pt idx="1277">15</cx:pt>
          <cx:pt idx="1278">30</cx:pt>
          <cx:pt idx="1279">12</cx:pt>
          <cx:pt idx="1280">9</cx:pt>
          <cx:pt idx="1281">15</cx:pt>
          <cx:pt idx="1282">0</cx:pt>
          <cx:pt idx="1283">12</cx:pt>
          <cx:pt idx="1284">24</cx:pt>
          <cx:pt idx="1285">15</cx:pt>
          <cx:pt idx="1286">9</cx:pt>
          <cx:pt idx="1287">12</cx:pt>
          <cx:pt idx="1288">16</cx:pt>
          <cx:pt idx="1289">14</cx:pt>
          <cx:pt idx="1290">16</cx:pt>
          <cx:pt idx="1291">17</cx:pt>
          <cx:pt idx="1292">18</cx:pt>
          <cx:pt idx="1293">16</cx:pt>
          <cx:pt idx="1294">21</cx:pt>
          <cx:pt idx="1295">12</cx:pt>
          <cx:pt idx="1296">3</cx:pt>
          <cx:pt idx="1297">15</cx:pt>
          <cx:pt idx="1298">17</cx:pt>
          <cx:pt idx="1299">11</cx:pt>
          <cx:pt idx="1300">16</cx:pt>
          <cx:pt idx="1301">9</cx:pt>
          <cx:pt idx="1302">6</cx:pt>
          <cx:pt idx="1303">25</cx:pt>
          <cx:pt idx="1304">25</cx:pt>
          <cx:pt idx="1305">21</cx:pt>
          <cx:pt idx="1306">24</cx:pt>
          <cx:pt idx="1307">20</cx:pt>
          <cx:pt idx="1308">25</cx:pt>
          <cx:pt idx="1309">24</cx:pt>
          <cx:pt idx="1310">16</cx:pt>
          <cx:pt idx="1311">17</cx:pt>
          <cx:pt idx="1312">16</cx:pt>
          <cx:pt idx="1313">9</cx:pt>
          <cx:pt idx="1314">4</cx:pt>
          <cx:pt idx="1315">11</cx:pt>
          <cx:pt idx="1316">12</cx:pt>
          <cx:pt idx="1317">12</cx:pt>
          <cx:pt idx="1318">12</cx:pt>
          <cx:pt idx="1319">12</cx:pt>
          <cx:pt idx="1320">5</cx:pt>
          <cx:pt idx="1321">17</cx:pt>
          <cx:pt idx="1322">16</cx:pt>
          <cx:pt idx="1323">25</cx:pt>
          <cx:pt idx="1324">27</cx:pt>
          <cx:pt idx="1325">20</cx:pt>
          <cx:pt idx="1326">25</cx:pt>
          <cx:pt idx="1327">16</cx:pt>
          <cx:pt idx="1328">15</cx:pt>
          <cx:pt idx="1329">20</cx:pt>
          <cx:pt idx="1330">18</cx:pt>
          <cx:pt idx="1331">15</cx:pt>
          <cx:pt idx="1332">12</cx:pt>
          <cx:pt idx="1333">17</cx:pt>
          <cx:pt idx="1334">16</cx:pt>
          <cx:pt idx="1335">38</cx:pt>
          <cx:pt idx="1336">16</cx:pt>
          <cx:pt idx="1337">16</cx:pt>
          <cx:pt idx="1338">19</cx:pt>
          <cx:pt idx="1339">29</cx:pt>
          <cx:pt idx="1340">16</cx:pt>
          <cx:pt idx="1341">25</cx:pt>
          <cx:pt idx="1342">21</cx:pt>
          <cx:pt idx="1343">20</cx:pt>
          <cx:pt idx="1344">16</cx:pt>
          <cx:pt idx="1345">21</cx:pt>
          <cx:pt idx="1346">20</cx:pt>
          <cx:pt idx="1347">16</cx:pt>
          <cx:pt idx="1348">16</cx:pt>
          <cx:pt idx="1349">21</cx:pt>
          <cx:pt idx="1350">27</cx:pt>
          <cx:pt idx="1351">32</cx:pt>
          <cx:pt idx="1352">20</cx:pt>
          <cx:pt idx="1353">21</cx:pt>
          <cx:pt idx="1354">24</cx:pt>
          <cx:pt idx="1355">16</cx:pt>
          <cx:pt idx="1356">21</cx:pt>
          <cx:pt idx="1357">28</cx:pt>
          <cx:pt idx="1358">25</cx:pt>
          <cx:pt idx="1359">20</cx:pt>
          <cx:pt idx="1360">17</cx:pt>
          <cx:pt idx="1361">19</cx:pt>
          <cx:pt idx="1362">20</cx:pt>
          <cx:pt idx="1363">26</cx:pt>
          <cx:pt idx="1364">17</cx:pt>
          <cx:pt idx="1365">19</cx:pt>
          <cx:pt idx="1366">22</cx:pt>
          <cx:pt idx="1367">27</cx:pt>
          <cx:pt idx="1368">22</cx:pt>
          <cx:pt idx="1369">34</cx:pt>
          <cx:pt idx="1370">22</cx:pt>
          <cx:pt idx="1371">21</cx:pt>
          <cx:pt idx="1372">15</cx:pt>
          <cx:pt idx="1373">24</cx:pt>
          <cx:pt idx="1374">24</cx:pt>
          <cx:pt idx="1375">12</cx:pt>
          <cx:pt idx="1376">31</cx:pt>
          <cx:pt idx="1377">21</cx:pt>
          <cx:pt idx="1378">10</cx:pt>
          <cx:pt idx="1379">18</cx:pt>
          <cx:pt idx="1380">20</cx:pt>
          <cx:pt idx="1381">20</cx:pt>
          <cx:pt idx="1382">12</cx:pt>
          <cx:pt idx="1383">24</cx:pt>
          <cx:pt idx="1384">32</cx:pt>
          <cx:pt idx="1385">17</cx:pt>
          <cx:pt idx="1386">21</cx:pt>
          <cx:pt idx="1387">24</cx:pt>
          <cx:pt idx="1388">20</cx:pt>
          <cx:pt idx="1389">22</cx:pt>
          <cx:pt idx="1390">25</cx:pt>
          <cx:pt idx="1391">16</cx:pt>
          <cx:pt idx="1392">27</cx:pt>
          <cx:pt idx="1393">24</cx:pt>
          <cx:pt idx="1394">15</cx:pt>
          <cx:pt idx="1395">21</cx:pt>
          <cx:pt idx="1396">18</cx:pt>
          <cx:pt idx="1397">25</cx:pt>
          <cx:pt idx="1398">28</cx:pt>
          <cx:pt idx="1399">16</cx:pt>
          <cx:pt idx="1400">20</cx:pt>
          <cx:pt idx="1401">24</cx:pt>
          <cx:pt idx="1402">12</cx:pt>
          <cx:pt idx="1403">16</cx:pt>
          <cx:pt idx="1404">16</cx:pt>
          <cx:pt idx="1405">20</cx:pt>
          <cx:pt idx="1406">22</cx:pt>
          <cx:pt idx="1407">28</cx:pt>
          <cx:pt idx="1408">30</cx:pt>
          <cx:pt idx="1409">19</cx:pt>
          <cx:pt idx="1410">20</cx:pt>
          <cx:pt idx="1411">4</cx:pt>
          <cx:pt idx="1412">20</cx:pt>
          <cx:pt idx="1413">21</cx:pt>
          <cx:pt idx="1414">24</cx:pt>
          <cx:pt idx="1415">16</cx:pt>
          <cx:pt idx="1416">16</cx:pt>
          <cx:pt idx="1417">16</cx:pt>
          <cx:pt idx="1418">16</cx:pt>
          <cx:pt idx="1419">24</cx:pt>
          <cx:pt idx="1420">17</cx:pt>
          <cx:pt idx="1421">22</cx:pt>
          <cx:pt idx="1422">32</cx:pt>
          <cx:pt idx="1423">16</cx:pt>
          <cx:pt idx="1424">24</cx:pt>
          <cx:pt idx="1425">7</cx:pt>
          <cx:pt idx="1426">18</cx:pt>
          <cx:pt idx="1427">4</cx:pt>
          <cx:pt idx="1428">21</cx:pt>
          <cx:pt idx="1429">17</cx:pt>
          <cx:pt idx="1430">14</cx:pt>
          <cx:pt idx="1431">8</cx:pt>
          <cx:pt idx="1432">12</cx:pt>
          <cx:pt idx="1433">20</cx:pt>
          <cx:pt idx="1434">20</cx:pt>
          <cx:pt idx="1435">16</cx:pt>
          <cx:pt idx="1436">24</cx:pt>
          <cx:pt idx="1437">20</cx:pt>
          <cx:pt idx="1438">8</cx:pt>
          <cx:pt idx="1439">24</cx:pt>
          <cx:pt idx="1440">13</cx:pt>
          <cx:pt idx="1441">27</cx:pt>
          <cx:pt idx="1442">12</cx:pt>
          <cx:pt idx="1443">18</cx:pt>
          <cx:pt idx="1444">16</cx:pt>
          <cx:pt idx="1445">24</cx:pt>
          <cx:pt idx="1446">13</cx:pt>
          <cx:pt idx="1447">16</cx:pt>
          <cx:pt idx="1448">16</cx:pt>
          <cx:pt idx="1449">12</cx:pt>
          <cx:pt idx="1450">32</cx:pt>
          <cx:pt idx="1451">24</cx:pt>
          <cx:pt idx="1452">25</cx:pt>
          <cx:pt idx="1453">8</cx:pt>
          <cx:pt idx="1454">21</cx:pt>
          <cx:pt idx="1455">7</cx:pt>
          <cx:pt idx="1456">25</cx:pt>
          <cx:pt idx="1457">5</cx:pt>
          <cx:pt idx="1458">21</cx:pt>
          <cx:pt idx="1459">7</cx:pt>
          <cx:pt idx="1460">26</cx:pt>
          <cx:pt idx="1461">7</cx:pt>
          <cx:pt idx="1462">5</cx:pt>
          <cx:pt idx="1463">5</cx:pt>
          <cx:pt idx="1464">5</cx:pt>
          <cx:pt idx="1465">36</cx:pt>
          <cx:pt idx="1466">22</cx:pt>
          <cx:pt idx="1467">19</cx:pt>
          <cx:pt idx="1468">27</cx:pt>
          <cx:pt idx="1469">25</cx:pt>
          <cx:pt idx="1470">30</cx:pt>
          <cx:pt idx="1471">37</cx:pt>
          <cx:pt idx="1472">40</cx:pt>
          <cx:pt idx="1473">23</cx:pt>
          <cx:pt idx="1474">28</cx:pt>
          <cx:pt idx="1475">20</cx:pt>
          <cx:pt idx="1476">0</cx:pt>
          <cx:pt idx="1477">21</cx:pt>
          <cx:pt idx="1478">33</cx:pt>
          <cx:pt idx="1479">37</cx:pt>
          <cx:pt idx="1480">28</cx:pt>
          <cx:pt idx="1481">16</cx:pt>
          <cx:pt idx="1482">27</cx:pt>
          <cx:pt idx="1483">24</cx:pt>
          <cx:pt idx="1484">22</cx:pt>
          <cx:pt idx="1485">16</cx:pt>
          <cx:pt idx="1486">14</cx:pt>
          <cx:pt idx="1487">23</cx:pt>
          <cx:pt idx="1488">20</cx:pt>
          <cx:pt idx="1489">30</cx:pt>
          <cx:pt idx="1490">16</cx:pt>
          <cx:pt idx="1491">27</cx:pt>
          <cx:pt idx="1492">19</cx:pt>
          <cx:pt idx="1493">26</cx:pt>
          <cx:pt idx="1494">25</cx:pt>
          <cx:pt idx="1495">16</cx:pt>
          <cx:pt idx="1496">2</cx:pt>
          <cx:pt idx="1497">25</cx:pt>
          <cx:pt idx="1498">10</cx:pt>
          <cx:pt idx="1499">17</cx:pt>
          <cx:pt idx="1500">12</cx:pt>
          <cx:pt idx="1501">16</cx:pt>
          <cx:pt idx="1502">14</cx:pt>
          <cx:pt idx="1503">18</cx:pt>
          <cx:pt idx="1504">15</cx:pt>
          <cx:pt idx="1505">15</cx:pt>
          <cx:pt idx="1506">12</cx:pt>
          <cx:pt idx="1507">16</cx:pt>
          <cx:pt idx="1508">16</cx:pt>
          <cx:pt idx="1509">16</cx:pt>
          <cx:pt idx="1510">16</cx:pt>
          <cx:pt idx="1511">27</cx:pt>
          <cx:pt idx="1512">18</cx:pt>
          <cx:pt idx="1513">19</cx:pt>
          <cx:pt idx="1514">20</cx:pt>
          <cx:pt idx="1515">16</cx:pt>
          <cx:pt idx="1516">12</cx:pt>
          <cx:pt idx="1517">28</cx:pt>
          <cx:pt idx="1518">18</cx:pt>
          <cx:pt idx="1519">21</cx:pt>
          <cx:pt idx="1520">20</cx:pt>
          <cx:pt idx="1521">22</cx:pt>
          <cx:pt idx="1522">12</cx:pt>
          <cx:pt idx="1523">17</cx:pt>
          <cx:pt idx="1524">20</cx:pt>
          <cx:pt idx="1525">23</cx:pt>
          <cx:pt idx="1526">12</cx:pt>
          <cx:pt idx="1527">27</cx:pt>
          <cx:pt idx="1528">20</cx:pt>
          <cx:pt idx="1529">16</cx:pt>
          <cx:pt idx="1530">24</cx:pt>
          <cx:pt idx="1531">22</cx:pt>
          <cx:pt idx="1532">20</cx:pt>
          <cx:pt idx="1533">1</cx:pt>
          <cx:pt idx="1534">24</cx:pt>
          <cx:pt idx="1535">16</cx:pt>
          <cx:pt idx="1536">12</cx:pt>
          <cx:pt idx="1537">20</cx:pt>
          <cx:pt idx="1538">24</cx:pt>
          <cx:pt idx="1539">29</cx:pt>
          <cx:pt idx="1540">24</cx:pt>
          <cx:pt idx="1541">24</cx:pt>
          <cx:pt idx="1542">15</cx:pt>
          <cx:pt idx="1543">18</cx:pt>
          <cx:pt idx="1544">15</cx:pt>
          <cx:pt idx="1545">16</cx:pt>
          <cx:pt idx="1546">24</cx:pt>
          <cx:pt idx="1547">16</cx:pt>
          <cx:pt idx="1548">22</cx:pt>
          <cx:pt idx="1549">12</cx:pt>
          <cx:pt idx="1550">18</cx:pt>
          <cx:pt idx="1551">19</cx:pt>
          <cx:pt idx="1552">24</cx:pt>
          <cx:pt idx="1553">14</cx:pt>
          <cx:pt idx="1554">18</cx:pt>
          <cx:pt idx="1555">24</cx:pt>
          <cx:pt idx="1556">21</cx:pt>
          <cx:pt idx="1557">24</cx:pt>
          <cx:pt idx="1558">25</cx:pt>
          <cx:pt idx="1559">20</cx:pt>
          <cx:pt idx="1560">14</cx:pt>
          <cx:pt idx="1561">32</cx:pt>
          <cx:pt idx="1562">27</cx:pt>
          <cx:pt idx="1563">20</cx:pt>
          <cx:pt idx="1564">17</cx:pt>
          <cx:pt idx="1565">21</cx:pt>
          <cx:pt idx="1566">19</cx:pt>
          <cx:pt idx="1567">25</cx:pt>
          <cx:pt idx="1568">16</cx:pt>
          <cx:pt idx="1569">21</cx:pt>
          <cx:pt idx="1570">20</cx:pt>
          <cx:pt idx="1571">15</cx:pt>
          <cx:pt idx="1572">21</cx:pt>
          <cx:pt idx="1573">16</cx:pt>
          <cx:pt idx="1574">12</cx:pt>
          <cx:pt idx="1575">23</cx:pt>
          <cx:pt idx="1576">2</cx:pt>
          <cx:pt idx="1577">16</cx:pt>
          <cx:pt idx="1578">6</cx:pt>
          <cx:pt idx="1579">16</cx:pt>
          <cx:pt idx="1580">12</cx:pt>
          <cx:pt idx="1581">16</cx:pt>
          <cx:pt idx="1582">17</cx:pt>
          <cx:pt idx="1583">12</cx:pt>
          <cx:pt idx="1584">13</cx:pt>
          <cx:pt idx="1585">20</cx:pt>
          <cx:pt idx="1586">16</cx:pt>
          <cx:pt idx="1587">17</cx:pt>
          <cx:pt idx="1588">16</cx:pt>
          <cx:pt idx="1589">25</cx:pt>
          <cx:pt idx="1590">24</cx:pt>
          <cx:pt idx="1591">12</cx:pt>
          <cx:pt idx="1592">16</cx:pt>
          <cx:pt idx="1593">18</cx:pt>
          <cx:pt idx="1594">25</cx:pt>
          <cx:pt idx="1595">10</cx:pt>
          <cx:pt idx="1596">16</cx:pt>
          <cx:pt idx="1597">21</cx:pt>
          <cx:pt idx="1598">14</cx:pt>
          <cx:pt idx="1599">25</cx:pt>
          <cx:pt idx="1600">28</cx:pt>
          <cx:pt idx="1601">16</cx:pt>
          <cx:pt idx="1602">16</cx:pt>
          <cx:pt idx="1603">12</cx:pt>
          <cx:pt idx="1604">16</cx:pt>
          <cx:pt idx="1605">20</cx:pt>
          <cx:pt idx="1606">17</cx:pt>
          <cx:pt idx="1607">24</cx:pt>
          <cx:pt idx="1608">26</cx:pt>
          <cx:pt idx="1609">16</cx:pt>
          <cx:pt idx="1610">16</cx:pt>
          <cx:pt idx="1611">20</cx:pt>
          <cx:pt idx="1612">25</cx:pt>
          <cx:pt idx="1613">29</cx:pt>
          <cx:pt idx="1614">17</cx:pt>
          <cx:pt idx="1615">19</cx:pt>
          <cx:pt idx="1616">21</cx:pt>
          <cx:pt idx="1617">18</cx:pt>
          <cx:pt idx="1618">21</cx:pt>
          <cx:pt idx="1619">16</cx:pt>
          <cx:pt idx="1620">16</cx:pt>
          <cx:pt idx="1621">16</cx:pt>
          <cx:pt idx="1622">16</cx:pt>
          <cx:pt idx="1623">16</cx:pt>
          <cx:pt idx="1624">11</cx:pt>
          <cx:pt idx="1625">3</cx:pt>
          <cx:pt idx="1626">12</cx:pt>
          <cx:pt idx="1627">21</cx:pt>
          <cx:pt idx="1628">17</cx:pt>
          <cx:pt idx="1629">16</cx:pt>
          <cx:pt idx="1630">17</cx:pt>
          <cx:pt idx="1631">21</cx:pt>
          <cx:pt idx="1632">13</cx:pt>
          <cx:pt idx="1633">20</cx:pt>
          <cx:pt idx="1634">21</cx:pt>
          <cx:pt idx="1635">16</cx:pt>
          <cx:pt idx="1636">20</cx:pt>
          <cx:pt idx="1637">16</cx:pt>
          <cx:pt idx="1638">17</cx:pt>
          <cx:pt idx="1639">24</cx:pt>
          <cx:pt idx="1640">26</cx:pt>
          <cx:pt idx="1641">16</cx:pt>
          <cx:pt idx="1642">17</cx:pt>
          <cx:pt idx="1643">17</cx:pt>
          <cx:pt idx="1644">16</cx:pt>
          <cx:pt idx="1645">2</cx:pt>
          <cx:pt idx="1646">16</cx:pt>
          <cx:pt idx="1647">24</cx:pt>
          <cx:pt idx="1648">13</cx:pt>
          <cx:pt idx="1649">16</cx:pt>
          <cx:pt idx="1650">12</cx:pt>
          <cx:pt idx="1651">6</cx:pt>
          <cx:pt idx="1652">19</cx:pt>
          <cx:pt idx="1653">11</cx:pt>
          <cx:pt idx="1654">13</cx:pt>
          <cx:pt idx="1655">18</cx:pt>
          <cx:pt idx="1656">24</cx:pt>
          <cx:pt idx="1657">16</cx:pt>
          <cx:pt idx="1658">13</cx:pt>
          <cx:pt idx="1659">13</cx:pt>
          <cx:pt idx="1660">4</cx:pt>
          <cx:pt idx="1661">7</cx:pt>
          <cx:pt idx="1662">12</cx:pt>
          <cx:pt idx="1663">12</cx:pt>
          <cx:pt idx="1664">12</cx:pt>
          <cx:pt idx="1665">16</cx:pt>
          <cx:pt idx="1666">12</cx:pt>
          <cx:pt idx="1667">24</cx:pt>
          <cx:pt idx="1668">17</cx:pt>
          <cx:pt idx="1669">24</cx:pt>
          <cx:pt idx="1670">16</cx:pt>
          <cx:pt idx="1671">16</cx:pt>
          <cx:pt idx="1672">17</cx:pt>
          <cx:pt idx="1673">16</cx:pt>
          <cx:pt idx="1674">20</cx:pt>
          <cx:pt idx="1675">1</cx:pt>
          <cx:pt idx="1676">21</cx:pt>
          <cx:pt idx="1677">19</cx:pt>
          <cx:pt idx="1678">16</cx:pt>
          <cx:pt idx="1679">18</cx:pt>
          <cx:pt idx="1680">8</cx:pt>
          <cx:pt idx="1681">18</cx:pt>
          <cx:pt idx="1682">16</cx:pt>
          <cx:pt idx="1683">16</cx:pt>
          <cx:pt idx="1684">15</cx:pt>
          <cx:pt idx="1685">17</cx:pt>
          <cx:pt idx="1686">8</cx:pt>
          <cx:pt idx="1687">3</cx:pt>
          <cx:pt idx="1688">15</cx:pt>
          <cx:pt idx="1689">1</cx:pt>
          <cx:pt idx="1690">4</cx:pt>
          <cx:pt idx="1691">2</cx:pt>
          <cx:pt idx="1692">16</cx:pt>
          <cx:pt idx="1693">13</cx:pt>
          <cx:pt idx="1694">5</cx:pt>
          <cx:pt idx="1695">20</cx:pt>
          <cx:pt idx="1696">9</cx:pt>
          <cx:pt idx="1697">8</cx:pt>
          <cx:pt idx="1698">17</cx:pt>
          <cx:pt idx="1699">18</cx:pt>
          <cx:pt idx="1700">12</cx:pt>
          <cx:pt idx="1701">13</cx:pt>
          <cx:pt idx="1702">14</cx:pt>
          <cx:pt idx="1703">1</cx:pt>
          <cx:pt idx="1704">24</cx:pt>
          <cx:pt idx="1705">5</cx:pt>
          <cx:pt idx="1706">20</cx:pt>
          <cx:pt idx="1707">14</cx:pt>
          <cx:pt idx="1708">20</cx:pt>
          <cx:pt idx="1709">16</cx:pt>
          <cx:pt idx="1710">17</cx:pt>
          <cx:pt idx="1711">16</cx:pt>
          <cx:pt idx="1712">16</cx:pt>
          <cx:pt idx="1713">6</cx:pt>
          <cx:pt idx="1714">20</cx:pt>
          <cx:pt idx="1715">20</cx:pt>
          <cx:pt idx="1716">20</cx:pt>
          <cx:pt idx="1717">0</cx:pt>
          <cx:pt idx="1718">12</cx:pt>
          <cx:pt idx="1719">12</cx:pt>
          <cx:pt idx="1720">7</cx:pt>
          <cx:pt idx="1721">12</cx:pt>
          <cx:pt idx="1722">29</cx:pt>
          <cx:pt idx="1723">17</cx:pt>
          <cx:pt idx="1724">23</cx:pt>
          <cx:pt idx="1725">13</cx:pt>
          <cx:pt idx="1726">16</cx:pt>
          <cx:pt idx="1727">22</cx:pt>
          <cx:pt idx="1728">16</cx:pt>
          <cx:pt idx="1729">3</cx:pt>
          <cx:pt idx="1730">16</cx:pt>
          <cx:pt idx="1731">4</cx:pt>
          <cx:pt idx="1732">0</cx:pt>
          <cx:pt idx="1733">22</cx:pt>
          <cx:pt idx="1734">32</cx:pt>
          <cx:pt idx="1735">16</cx:pt>
          <cx:pt idx="1736">13</cx:pt>
          <cx:pt idx="1737">17</cx:pt>
          <cx:pt idx="1738">1</cx:pt>
          <cx:pt idx="1739">20</cx:pt>
          <cx:pt idx="1740">20</cx:pt>
          <cx:pt idx="1741">0</cx:pt>
          <cx:pt idx="1742">17</cx:pt>
          <cx:pt idx="1743">16</cx:pt>
          <cx:pt idx="1744">16</cx:pt>
          <cx:pt idx="1745">0</cx:pt>
          <cx:pt idx="1746">20</cx:pt>
          <cx:pt idx="1747">12</cx:pt>
          <cx:pt idx="1748">20</cx:pt>
          <cx:pt idx="1749">15</cx:pt>
          <cx:pt idx="1750">26</cx:pt>
          <cx:pt idx="1751">16</cx:pt>
          <cx:pt idx="1752">17</cx:pt>
          <cx:pt idx="1753">13</cx:pt>
          <cx:pt idx="1754">16</cx:pt>
          <cx:pt idx="1755">16</cx:pt>
          <cx:pt idx="1756">12</cx:pt>
          <cx:pt idx="1757">16</cx:pt>
          <cx:pt idx="1758">17</cx:pt>
          <cx:pt idx="1759">16</cx:pt>
          <cx:pt idx="1760">13</cx:pt>
          <cx:pt idx="1761">12</cx:pt>
          <cx:pt idx="1762">20</cx:pt>
          <cx:pt idx="1763">17</cx:pt>
          <cx:pt idx="1764">17</cx:pt>
          <cx:pt idx="1765">24</cx:pt>
          <cx:pt idx="1766">17</cx:pt>
          <cx:pt idx="1767">20</cx:pt>
          <cx:pt idx="1768">40</cx:pt>
          <cx:pt idx="1769">16</cx:pt>
          <cx:pt idx="1770">13</cx:pt>
          <cx:pt idx="1771">2</cx:pt>
          <cx:pt idx="1772">6</cx:pt>
          <cx:pt idx="1773">16</cx:pt>
          <cx:pt idx="1774">13</cx:pt>
          <cx:pt idx="1775">1</cx:pt>
          <cx:pt idx="1776">13</cx:pt>
          <cx:pt idx="1777">3</cx:pt>
          <cx:pt idx="1778">24</cx:pt>
          <cx:pt idx="1779">12</cx:pt>
          <cx:pt idx="1780">9</cx:pt>
          <cx:pt idx="1781">16</cx:pt>
          <cx:pt idx="1782">9</cx:pt>
          <cx:pt idx="1783">13</cx:pt>
          <cx:pt idx="1784">17</cx:pt>
          <cx:pt idx="1785">20</cx:pt>
          <cx:pt idx="1786">14</cx:pt>
          <cx:pt idx="1787">4</cx:pt>
          <cx:pt idx="1788">12</cx:pt>
          <cx:pt idx="1789">3</cx:pt>
          <cx:pt idx="1790">13</cx:pt>
          <cx:pt idx="1791">16</cx:pt>
          <cx:pt idx="1792">16</cx:pt>
          <cx:pt idx="1793">20</cx:pt>
          <cx:pt idx="1794">20</cx:pt>
          <cx:pt idx="1795">17</cx:pt>
          <cx:pt idx="1796">16</cx:pt>
          <cx:pt idx="1797">16</cx:pt>
          <cx:pt idx="1798">12</cx:pt>
          <cx:pt idx="1799">19</cx:pt>
          <cx:pt idx="1800">15</cx:pt>
          <cx:pt idx="1801">11</cx:pt>
          <cx:pt idx="1802">15</cx:pt>
          <cx:pt idx="1803">19</cx:pt>
          <cx:pt idx="1804">12</cx:pt>
          <cx:pt idx="1805">20</cx:pt>
          <cx:pt idx="1806">0</cx:pt>
          <cx:pt idx="1807">10</cx:pt>
          <cx:pt idx="1808">21</cx:pt>
          <cx:pt idx="1809">17</cx:pt>
          <cx:pt idx="1810">14</cx:pt>
          <cx:pt idx="1811">2</cx:pt>
          <cx:pt idx="1812">20</cx:pt>
          <cx:pt idx="1813">16</cx:pt>
          <cx:pt idx="1814">16</cx:pt>
          <cx:pt idx="1815">16</cx:pt>
          <cx:pt idx="1816">16</cx:pt>
          <cx:pt idx="1817">13</cx:pt>
          <cx:pt idx="1818">16</cx:pt>
          <cx:pt idx="1819">11</cx:pt>
          <cx:pt idx="1820">12</cx:pt>
          <cx:pt idx="1821">11</cx:pt>
          <cx:pt idx="1822">12</cx:pt>
          <cx:pt idx="1823">6</cx:pt>
          <cx:pt idx="1824">16</cx:pt>
          <cx:pt idx="1825">18</cx:pt>
          <cx:pt idx="1826">20</cx:pt>
          <cx:pt idx="1827">7</cx:pt>
          <cx:pt idx="1828">21</cx:pt>
          <cx:pt idx="1829">12</cx:pt>
          <cx:pt idx="1830">12</cx:pt>
          <cx:pt idx="1831">18</cx:pt>
          <cx:pt idx="1832">19</cx:pt>
          <cx:pt idx="1833">10</cx:pt>
          <cx:pt idx="1834">21</cx:pt>
          <cx:pt idx="1835">15</cx:pt>
          <cx:pt idx="1836">15</cx:pt>
          <cx:pt idx="1837">38</cx:pt>
          <cx:pt idx="1838">16</cx:pt>
          <cx:pt idx="1839">24</cx:pt>
          <cx:pt idx="1840">10</cx:pt>
          <cx:pt idx="1841">16</cx:pt>
          <cx:pt idx="1842">24</cx:pt>
          <cx:pt idx="1843">21</cx:pt>
          <cx:pt idx="1844">24</cx:pt>
          <cx:pt idx="1845">12</cx:pt>
          <cx:pt idx="1846">20</cx:pt>
          <cx:pt idx="1847">10</cx:pt>
          <cx:pt idx="1848">16</cx:pt>
          <cx:pt idx="1849">11</cx:pt>
          <cx:pt idx="1850">18</cx:pt>
          <cx:pt idx="1851">29</cx:pt>
          <cx:pt idx="1852">16</cx:pt>
          <cx:pt idx="1853">16</cx:pt>
          <cx:pt idx="1854">12</cx:pt>
          <cx:pt idx="1855">11</cx:pt>
          <cx:pt idx="1856">12</cx:pt>
          <cx:pt idx="1857">9</cx:pt>
          <cx:pt idx="1858">17</cx:pt>
          <cx:pt idx="1859">20</cx:pt>
          <cx:pt idx="1860">24</cx:pt>
          <cx:pt idx="1861">17</cx:pt>
          <cx:pt idx="1862">26</cx:pt>
          <cx:pt idx="1863">18</cx:pt>
          <cx:pt idx="1864">17</cx:pt>
          <cx:pt idx="1865">20</cx:pt>
          <cx:pt idx="1866">25</cx:pt>
          <cx:pt idx="1867">19</cx:pt>
          <cx:pt idx="1868">1</cx:pt>
          <cx:pt idx="1869">20</cx:pt>
          <cx:pt idx="1870">16</cx:pt>
          <cx:pt idx="1871">30</cx:pt>
          <cx:pt idx="1872">21</cx:pt>
          <cx:pt idx="1873">12</cx:pt>
          <cx:pt idx="1874">12</cx:pt>
          <cx:pt idx="1875">12</cx:pt>
          <cx:pt idx="1876">17</cx:pt>
          <cx:pt idx="1877">12</cx:pt>
          <cx:pt idx="1878">15</cx:pt>
          <cx:pt idx="1879">17</cx:pt>
          <cx:pt idx="1880">20</cx:pt>
          <cx:pt idx="1881">11</cx:pt>
          <cx:pt idx="1882">24</cx:pt>
          <cx:pt idx="1883">19</cx:pt>
          <cx:pt idx="1884">16</cx:pt>
          <cx:pt idx="1885">16</cx:pt>
          <cx:pt idx="1886">0</cx:pt>
          <cx:pt idx="1887">16</cx:pt>
          <cx:pt idx="1888">20</cx:pt>
          <cx:pt idx="1889">16</cx:pt>
          <cx:pt idx="1890">16</cx:pt>
          <cx:pt idx="1891">5</cx:pt>
          <cx:pt idx="1892">29</cx:pt>
          <cx:pt idx="1893">28</cx:pt>
          <cx:pt idx="1894">31</cx:pt>
          <cx:pt idx="1895">24</cx:pt>
          <cx:pt idx="1896">27</cx:pt>
          <cx:pt idx="1897">21</cx:pt>
          <cx:pt idx="1898">24</cx:pt>
          <cx:pt idx="1899">20</cx:pt>
          <cx:pt idx="1900">25</cx:pt>
          <cx:pt idx="1901">19</cx:pt>
          <cx:pt idx="1902">27</cx:pt>
          <cx:pt idx="1903">21</cx:pt>
          <cx:pt idx="1904">11</cx:pt>
          <cx:pt idx="1905">21</cx:pt>
          <cx:pt idx="1906">16</cx:pt>
          <cx:pt idx="1907">11</cx:pt>
          <cx:pt idx="1908">17</cx:pt>
          <cx:pt idx="1909">15</cx:pt>
          <cx:pt idx="1910">16</cx:pt>
          <cx:pt idx="1911">17</cx:pt>
          <cx:pt idx="1912">12</cx:pt>
          <cx:pt idx="1913">11</cx:pt>
          <cx:pt idx="1914">10</cx:pt>
          <cx:pt idx="1915">20</cx:pt>
          <cx:pt idx="1916">21</cx:pt>
          <cx:pt idx="1917">18</cx:pt>
          <cx:pt idx="1918">21</cx:pt>
          <cx:pt idx="1919">12</cx:pt>
          <cx:pt idx="1920">13</cx:pt>
          <cx:pt idx="1921">13</cx:pt>
          <cx:pt idx="1922">21</cx:pt>
          <cx:pt idx="1923">18</cx:pt>
          <cx:pt idx="1924">28</cx:pt>
          <cx:pt idx="1925">17</cx:pt>
          <cx:pt idx="1926">19</cx:pt>
          <cx:pt idx="1927">30</cx:pt>
          <cx:pt idx="1928">16</cx:pt>
          <cx:pt idx="1929">23</cx:pt>
          <cx:pt idx="1930">43</cx:pt>
          <cx:pt idx="1931">21</cx:pt>
          <cx:pt idx="1932">28</cx:pt>
          <cx:pt idx="1933">19</cx:pt>
          <cx:pt idx="1934">19</cx:pt>
          <cx:pt idx="1935">21</cx:pt>
          <cx:pt idx="1936">21</cx:pt>
          <cx:pt idx="1937">21</cx:pt>
          <cx:pt idx="1938">18</cx:pt>
          <cx:pt idx="1939">16</cx:pt>
          <cx:pt idx="1940">20</cx:pt>
          <cx:pt idx="1941">20</cx:pt>
          <cx:pt idx="1942">31</cx:pt>
          <cx:pt idx="1943">17</cx:pt>
          <cx:pt idx="1944">18</cx:pt>
          <cx:pt idx="1945">19</cx:pt>
          <cx:pt idx="1946">13</cx:pt>
          <cx:pt idx="1947">16</cx:pt>
          <cx:pt idx="1948">12</cx:pt>
          <cx:pt idx="1949">12</cx:pt>
          <cx:pt idx="1950">14</cx:pt>
          <cx:pt idx="1951">21</cx:pt>
          <cx:pt idx="1952">21</cx:pt>
          <cx:pt idx="1953">17</cx:pt>
          <cx:pt idx="1954">24</cx:pt>
          <cx:pt idx="1955">18</cx:pt>
          <cx:pt idx="1956">17</cx:pt>
          <cx:pt idx="1957">17</cx:pt>
          <cx:pt idx="1958">20</cx:pt>
          <cx:pt idx="1959">20</cx:pt>
          <cx:pt idx="1960">20</cx:pt>
          <cx:pt idx="1961">25</cx:pt>
          <cx:pt idx="1962">16</cx:pt>
          <cx:pt idx="1963">22</cx:pt>
          <cx:pt idx="1964">20</cx:pt>
          <cx:pt idx="1965">22</cx:pt>
          <cx:pt idx="1966">16</cx:pt>
          <cx:pt idx="1967">20</cx:pt>
          <cx:pt idx="1968">25</cx:pt>
          <cx:pt idx="1969">25</cx:pt>
          <cx:pt idx="1970">20</cx:pt>
          <cx:pt idx="1971">38</cx:pt>
          <cx:pt idx="1972">24</cx:pt>
          <cx:pt idx="1973">23</cx:pt>
          <cx:pt idx="1974">13</cx:pt>
          <cx:pt idx="1975">11</cx:pt>
          <cx:pt idx="1976">13</cx:pt>
          <cx:pt idx="1977">30</cx:pt>
          <cx:pt idx="1978">14</cx:pt>
          <cx:pt idx="1979">20</cx:pt>
          <cx:pt idx="1980">21</cx:pt>
          <cx:pt idx="1981">16</cx:pt>
          <cx:pt idx="1982">19</cx:pt>
          <cx:pt idx="1983">20</cx:pt>
          <cx:pt idx="1984">17</cx:pt>
          <cx:pt idx="1985">16</cx:pt>
          <cx:pt idx="1986">19</cx:pt>
          <cx:pt idx="1987">16</cx:pt>
          <cx:pt idx="1988">21</cx:pt>
          <cx:pt idx="1989">16</cx:pt>
          <cx:pt idx="1990">18</cx:pt>
          <cx:pt idx="1991">15</cx:pt>
          <cx:pt idx="1992">20</cx:pt>
          <cx:pt idx="1993">23</cx:pt>
          <cx:pt idx="1994">13</cx:pt>
          <cx:pt idx="1995">26</cx:pt>
          <cx:pt idx="1996">15</cx:pt>
          <cx:pt idx="1997">12</cx:pt>
          <cx:pt idx="1998">17</cx:pt>
          <cx:pt idx="1999">20</cx:pt>
          <cx:pt idx="2000">26</cx:pt>
          <cx:pt idx="2001">20</cx:pt>
          <cx:pt idx="2002">17</cx:pt>
          <cx:pt idx="2003">26</cx:pt>
          <cx:pt idx="2004">20</cx:pt>
          <cx:pt idx="2005">21</cx:pt>
          <cx:pt idx="2006">17</cx:pt>
          <cx:pt idx="2007">21</cx:pt>
          <cx:pt idx="2008">20</cx:pt>
          <cx:pt idx="2009">20</cx:pt>
          <cx:pt idx="2010">19</cx:pt>
          <cx:pt idx="2011">15</cx:pt>
          <cx:pt idx="2012">19</cx:pt>
          <cx:pt idx="2013">20</cx:pt>
          <cx:pt idx="2014">34</cx:pt>
          <cx:pt idx="2015">25</cx:pt>
          <cx:pt idx="2016">21</cx:pt>
          <cx:pt idx="2017">18</cx:pt>
          <cx:pt idx="2018">26</cx:pt>
          <cx:pt idx="2019">22</cx:pt>
          <cx:pt idx="2020">18</cx:pt>
          <cx:pt idx="2021">4</cx:pt>
          <cx:pt idx="2022">16</cx:pt>
          <cx:pt idx="2023">16</cx:pt>
          <cx:pt idx="2024">0</cx:pt>
          <cx:pt idx="2025">16</cx:pt>
          <cx:pt idx="2026">2</cx:pt>
          <cx:pt idx="2027">13</cx:pt>
          <cx:pt idx="2028">28</cx:pt>
          <cx:pt idx="2029">25</cx:pt>
          <cx:pt idx="2030">16</cx:pt>
          <cx:pt idx="2031">20</cx:pt>
          <cx:pt idx="2032">20</cx:pt>
          <cx:pt idx="2033">20</cx:pt>
          <cx:pt idx="2034">28</cx:pt>
          <cx:pt idx="2035">18</cx:pt>
          <cx:pt idx="2036">12</cx:pt>
          <cx:pt idx="2037">16</cx:pt>
          <cx:pt idx="2038">20</cx:pt>
          <cx:pt idx="2039">12</cx:pt>
          <cx:pt idx="2040">11</cx:pt>
          <cx:pt idx="2041">12</cx:pt>
          <cx:pt idx="2042">11</cx:pt>
          <cx:pt idx="2043">2</cx:pt>
          <cx:pt idx="2044">21</cx:pt>
          <cx:pt idx="2045">17</cx:pt>
          <cx:pt idx="2046">12</cx:pt>
          <cx:pt idx="2047">17</cx:pt>
          <cx:pt idx="2048">11</cx:pt>
          <cx:pt idx="2049">16</cx:pt>
          <cx:pt idx="2050">21</cx:pt>
          <cx:pt idx="2051">17</cx:pt>
          <cx:pt idx="2052">20</cx:pt>
          <cx:pt idx="2053">10</cx:pt>
          <cx:pt idx="2054">21</cx:pt>
          <cx:pt idx="2055">14</cx:pt>
          <cx:pt idx="2056">17</cx:pt>
          <cx:pt idx="2057">17</cx:pt>
          <cx:pt idx="2058">24</cx:pt>
          <cx:pt idx="2059">21</cx:pt>
          <cx:pt idx="2060">0</cx:pt>
          <cx:pt idx="2061">11</cx:pt>
          <cx:pt idx="2062">1</cx:pt>
          <cx:pt idx="2063">20</cx:pt>
          <cx:pt idx="2064">16</cx:pt>
          <cx:pt idx="2065">11</cx:pt>
          <cx:pt idx="2066">9</cx:pt>
          <cx:pt idx="2067">11</cx:pt>
          <cx:pt idx="2068">24</cx:pt>
          <cx:pt idx="2069">21</cx:pt>
          <cx:pt idx="2070">16</cx:pt>
          <cx:pt idx="2071">12</cx:pt>
          <cx:pt idx="2072">15</cx:pt>
          <cx:pt idx="2073">18</cx:pt>
          <cx:pt idx="2074">12</cx:pt>
          <cx:pt idx="2075">16</cx:pt>
          <cx:pt idx="2076">12</cx:pt>
          <cx:pt idx="2077">16</cx:pt>
          <cx:pt idx="2078">16</cx:pt>
          <cx:pt idx="2079">16</cx:pt>
          <cx:pt idx="2080">13</cx:pt>
          <cx:pt idx="2081">17</cx:pt>
          <cx:pt idx="2082">2</cx:pt>
          <cx:pt idx="2083">20</cx:pt>
          <cx:pt idx="2084">18</cx:pt>
          <cx:pt idx="2085">26</cx:pt>
          <cx:pt idx="2086">41</cx:pt>
          <cx:pt idx="2087">38</cx:pt>
          <cx:pt idx="2088">15</cx:pt>
          <cx:pt idx="2089">13</cx:pt>
          <cx:pt idx="2090">15</cx:pt>
          <cx:pt idx="2091">16</cx:pt>
          <cx:pt idx="2092">15</cx:pt>
          <cx:pt idx="2093">18</cx:pt>
          <cx:pt idx="2094">17</cx:pt>
          <cx:pt idx="2095">12</cx:pt>
          <cx:pt idx="2096">17</cx:pt>
          <cx:pt idx="2097">21</cx:pt>
          <cx:pt idx="2098">21</cx:pt>
          <cx:pt idx="2099">14</cx:pt>
          <cx:pt idx="2100">20</cx:pt>
          <cx:pt idx="2101">17</cx:pt>
          <cx:pt idx="2102">12</cx:pt>
          <cx:pt idx="2103">16</cx:pt>
          <cx:pt idx="2104">5</cx:pt>
          <cx:pt idx="2105">13</cx:pt>
          <cx:pt idx="2106">24</cx:pt>
          <cx:pt idx="2107">17</cx:pt>
          <cx:pt idx="2108">13</cx:pt>
          <cx:pt idx="2109">16</cx:pt>
          <cx:pt idx="2110">9</cx:pt>
          <cx:pt idx="2111">33</cx:pt>
          <cx:pt idx="2112">17</cx:pt>
          <cx:pt idx="2113">1</cx:pt>
          <cx:pt idx="2114">4</cx:pt>
          <cx:pt idx="2115">12</cx:pt>
          <cx:pt idx="2116">19</cx:pt>
          <cx:pt idx="2117">17</cx:pt>
          <cx:pt idx="2118">28</cx:pt>
          <cx:pt idx="2119">11</cx:pt>
          <cx:pt idx="2120">8</cx:pt>
          <cx:pt idx="2121">15</cx:pt>
          <cx:pt idx="2122">17</cx:pt>
          <cx:pt idx="2123">3</cx:pt>
          <cx:pt idx="2124">33</cx:pt>
          <cx:pt idx="2125">13</cx:pt>
          <cx:pt idx="2126">13</cx:pt>
          <cx:pt idx="2127">20</cx:pt>
          <cx:pt idx="2128">12</cx:pt>
          <cx:pt idx="2129">3</cx:pt>
          <cx:pt idx="2130">17</cx:pt>
          <cx:pt idx="2131">20</cx:pt>
          <cx:pt idx="2132">13</cx:pt>
          <cx:pt idx="2133">0</cx:pt>
          <cx:pt idx="2134">0</cx:pt>
          <cx:pt idx="2135">17</cx:pt>
          <cx:pt idx="2136">1</cx:pt>
          <cx:pt idx="2137">16</cx:pt>
          <cx:pt idx="2138">12</cx:pt>
          <cx:pt idx="2139">20</cx:pt>
          <cx:pt idx="2140">15</cx:pt>
          <cx:pt idx="2141">21</cx:pt>
          <cx:pt idx="2142">17</cx:pt>
          <cx:pt idx="2143">10</cx:pt>
          <cx:pt idx="2144">20</cx:pt>
          <cx:pt idx="2145">0</cx:pt>
          <cx:pt idx="2146">0</cx:pt>
          <cx:pt idx="2147">20</cx:pt>
          <cx:pt idx="2148">21</cx:pt>
          <cx:pt idx="2149">13</cx:pt>
          <cx:pt idx="2150">12</cx:pt>
          <cx:pt idx="2151">17</cx:pt>
          <cx:pt idx="2152">1</cx:pt>
          <cx:pt idx="2153">13</cx:pt>
          <cx:pt idx="2154">13</cx:pt>
          <cx:pt idx="2155">19</cx:pt>
          <cx:pt idx="2156">20</cx:pt>
          <cx:pt idx="2157">12</cx:pt>
          <cx:pt idx="2158">13</cx:pt>
          <cx:pt idx="2159">4</cx:pt>
          <cx:pt idx="2160">17</cx:pt>
          <cx:pt idx="2161">11</cx:pt>
          <cx:pt idx="2162">11</cx:pt>
          <cx:pt idx="2163">17</cx:pt>
          <cx:pt idx="2164">21</cx:pt>
          <cx:pt idx="2165">12</cx:pt>
          <cx:pt idx="2166">17</cx:pt>
          <cx:pt idx="2167">13</cx:pt>
          <cx:pt idx="2168">11</cx:pt>
          <cx:pt idx="2169">17</cx:pt>
          <cx:pt idx="2170">3</cx:pt>
          <cx:pt idx="2171">11</cx:pt>
          <cx:pt idx="2172">11</cx:pt>
          <cx:pt idx="2173">19</cx:pt>
          <cx:pt idx="2174">26</cx:pt>
          <cx:pt idx="2175">12</cx:pt>
          <cx:pt idx="2176">13</cx:pt>
          <cx:pt idx="2177">0</cx:pt>
          <cx:pt idx="2178">1</cx:pt>
          <cx:pt idx="2179">11</cx:pt>
          <cx:pt idx="2180">21</cx:pt>
          <cx:pt idx="2181">17</cx:pt>
          <cx:pt idx="2182">13</cx:pt>
          <cx:pt idx="2183">13</cx:pt>
          <cx:pt idx="2184">16</cx:pt>
          <cx:pt idx="2185">13</cx:pt>
          <cx:pt idx="2186">21</cx:pt>
          <cx:pt idx="2187">13</cx:pt>
          <cx:pt idx="2188">13</cx:pt>
          <cx:pt idx="2189">17</cx:pt>
          <cx:pt idx="2190">15</cx:pt>
          <cx:pt idx="2191">20</cx:pt>
          <cx:pt idx="2192">1</cx:pt>
          <cx:pt idx="2193">13</cx:pt>
          <cx:pt idx="2194">24</cx:pt>
          <cx:pt idx="2195">22</cx:pt>
          <cx:pt idx="2196">16</cx:pt>
          <cx:pt idx="2197">17</cx:pt>
          <cx:pt idx="2198">20</cx:pt>
          <cx:pt idx="2199">21</cx:pt>
          <cx:pt idx="2200">13</cx:pt>
          <cx:pt idx="2201">22</cx:pt>
          <cx:pt idx="2202">13</cx:pt>
          <cx:pt idx="2203">12</cx:pt>
          <cx:pt idx="2204">13</cx:pt>
          <cx:pt idx="2205">10</cx:pt>
          <cx:pt idx="2206">19</cx:pt>
          <cx:pt idx="2207">13</cx:pt>
          <cx:pt idx="2208">41</cx:pt>
          <cx:pt idx="2209">16</cx:pt>
          <cx:pt idx="2210">19</cx:pt>
          <cx:pt idx="2211">17</cx:pt>
          <cx:pt idx="2212">17</cx:pt>
          <cx:pt idx="2213">22</cx:pt>
          <cx:pt idx="2214">21</cx:pt>
          <cx:pt idx="2215">20</cx:pt>
          <cx:pt idx="2216">24</cx:pt>
          <cx:pt idx="2217">25</cx:pt>
          <cx:pt idx="2218">24</cx:pt>
          <cx:pt idx="2219">54</cx:pt>
          <cx:pt idx="2220">24</cx:pt>
          <cx:pt idx="2221">20</cx:pt>
          <cx:pt idx="2222">6</cx:pt>
          <cx:pt idx="2223">48</cx:pt>
          <cx:pt idx="2224">32</cx:pt>
          <cx:pt idx="2225">48</cx:pt>
          <cx:pt idx="2226">53</cx:pt>
          <cx:pt idx="2227">11</cx:pt>
          <cx:pt idx="2228">24</cx:pt>
          <cx:pt idx="2229">24</cx:pt>
          <cx:pt idx="2230">20</cx:pt>
          <cx:pt idx="2231">12</cx:pt>
          <cx:pt idx="2232">8</cx:pt>
          <cx:pt idx="2233">6</cx:pt>
          <cx:pt idx="2234">74</cx:pt>
          <cx:pt idx="2235">9</cx:pt>
          <cx:pt idx="2236">24</cx:pt>
          <cx:pt idx="2237">24</cx:pt>
          <cx:pt idx="2238">36</cx:pt>
          <cx:pt idx="2239">24</cx:pt>
          <cx:pt idx="2240">24</cx:pt>
          <cx:pt idx="2241">24</cx:pt>
          <cx:pt idx="2242">11</cx:pt>
          <cx:pt idx="2243">24</cx:pt>
          <cx:pt idx="2244">6</cx:pt>
          <cx:pt idx="2245">28</cx:pt>
          <cx:pt idx="2246">24</cx:pt>
          <cx:pt idx="2247">17</cx:pt>
          <cx:pt idx="2248">3</cx:pt>
          <cx:pt idx="2249">35</cx:pt>
          <cx:pt idx="2250">25</cx:pt>
          <cx:pt idx="2251">20</cx:pt>
          <cx:pt idx="2252">13</cx:pt>
          <cx:pt idx="2253">12</cx:pt>
          <cx:pt idx="2254">5</cx:pt>
          <cx:pt idx="2255">12</cx:pt>
          <cx:pt idx="2256">8</cx:pt>
          <cx:pt idx="2257">16</cx:pt>
          <cx:pt idx="2258">9</cx:pt>
          <cx:pt idx="2259">21</cx:pt>
          <cx:pt idx="2260">16</cx:pt>
          <cx:pt idx="2261">5</cx:pt>
          <cx:pt idx="2262">32</cx:pt>
          <cx:pt idx="2263">20</cx:pt>
          <cx:pt idx="2264">10</cx:pt>
          <cx:pt idx="2265">19</cx:pt>
          <cx:pt idx="2266">12</cx:pt>
          <cx:pt idx="2267">8</cx:pt>
          <cx:pt idx="2268">19</cx:pt>
          <cx:pt idx="2269">8</cx:pt>
          <cx:pt idx="2270">12</cx:pt>
          <cx:pt idx="2271">16</cx:pt>
          <cx:pt idx="2272">24</cx:pt>
          <cx:pt idx="2273">12</cx:pt>
          <cx:pt idx="2274">12</cx:pt>
          <cx:pt idx="2275">8</cx:pt>
          <cx:pt idx="2276">24</cx:pt>
          <cx:pt idx="2277">24</cx:pt>
          <cx:pt idx="2278">10</cx:pt>
          <cx:pt idx="2279">16</cx:pt>
          <cx:pt idx="2280">6</cx:pt>
          <cx:pt idx="2281">8</cx:pt>
          <cx:pt idx="2282">12</cx:pt>
          <cx:pt idx="2283">16</cx:pt>
          <cx:pt idx="2284">16</cx:pt>
          <cx:pt idx="2285">12</cx:pt>
          <cx:pt idx="2286">6</cx:pt>
          <cx:pt idx="2287">10</cx:pt>
          <cx:pt idx="2288">12</cx:pt>
          <cx:pt idx="2289">16</cx:pt>
          <cx:pt idx="2290">24</cx:pt>
          <cx:pt idx="2291">12</cx:pt>
          <cx:pt idx="2292">13</cx:pt>
          <cx:pt idx="2293">4</cx:pt>
          <cx:pt idx="2294">12</cx:pt>
          <cx:pt idx="2295">9</cx:pt>
          <cx:pt idx="2296">12</cx:pt>
          <cx:pt idx="2297">10</cx:pt>
          <cx:pt idx="2298">18</cx:pt>
          <cx:pt idx="2299">6</cx:pt>
          <cx:pt idx="2300">12</cx:pt>
          <cx:pt idx="2301">16</cx:pt>
          <cx:pt idx="2302">9</cx:pt>
          <cx:pt idx="2303">12</cx:pt>
          <cx:pt idx="2304">9</cx:pt>
          <cx:pt idx="2305">33</cx:pt>
          <cx:pt idx="2306">14</cx:pt>
          <cx:pt idx="2307">8</cx:pt>
          <cx:pt idx="2308">12</cx:pt>
          <cx:pt idx="2309">21</cx:pt>
          <cx:pt idx="2310">8</cx:pt>
          <cx:pt idx="2311">24</cx:pt>
          <cx:pt idx="2312">16</cx:pt>
          <cx:pt idx="2313">16</cx:pt>
          <cx:pt idx="2314">12</cx:pt>
          <cx:pt idx="2315">10</cx:pt>
          <cx:pt idx="2316">8</cx:pt>
          <cx:pt idx="2317">9</cx:pt>
          <cx:pt idx="2318">12</cx:pt>
          <cx:pt idx="2319">12</cx:pt>
          <cx:pt idx="2320">7</cx:pt>
          <cx:pt idx="2321">13</cx:pt>
          <cx:pt idx="2322">15</cx:pt>
          <cx:pt idx="2323">25</cx:pt>
          <cx:pt idx="2324">12</cx:pt>
          <cx:pt idx="2325">24</cx:pt>
          <cx:pt idx="2326">12</cx:pt>
          <cx:pt idx="2327">12</cx:pt>
          <cx:pt idx="2328">20</cx:pt>
          <cx:pt idx="2329">15</cx:pt>
          <cx:pt idx="2330">16</cx:pt>
          <cx:pt idx="2331">20</cx:pt>
          <cx:pt idx="2332">13</cx:pt>
          <cx:pt idx="2333">12</cx:pt>
          <cx:pt idx="2334">12</cx:pt>
          <cx:pt idx="2335">15</cx:pt>
          <cx:pt idx="2336">10</cx:pt>
          <cx:pt idx="2337">8</cx:pt>
          <cx:pt idx="2338">12</cx:pt>
          <cx:pt idx="2339">13</cx:pt>
          <cx:pt idx="2340">12</cx:pt>
          <cx:pt idx="2341">18</cx:pt>
          <cx:pt idx="2342">12</cx:pt>
          <cx:pt idx="2343">13</cx:pt>
          <cx:pt idx="2344">23</cx:pt>
          <cx:pt idx="2345">0</cx:pt>
          <cx:pt idx="2346">12</cx:pt>
          <cx:pt idx="2347">30</cx:pt>
          <cx:pt idx="2348">32</cx:pt>
          <cx:pt idx="2349">12</cx:pt>
          <cx:pt idx="2350">7</cx:pt>
          <cx:pt idx="2351">17</cx:pt>
          <cx:pt idx="2352">27</cx:pt>
          <cx:pt idx="2353">25</cx:pt>
          <cx:pt idx="2354">4</cx:pt>
          <cx:pt idx="2355">15</cx:pt>
          <cx:pt idx="2356">0</cx:pt>
          <cx:pt idx="2357">0</cx:pt>
          <cx:pt idx="2358">24</cx:pt>
          <cx:pt idx="2359">36</cx:pt>
          <cx:pt idx="2360">36</cx:pt>
          <cx:pt idx="2361">25</cx:pt>
          <cx:pt idx="2362">16</cx:pt>
          <cx:pt idx="2363">16</cx:pt>
          <cx:pt idx="2364">0</cx:pt>
          <cx:pt idx="2365">2</cx:pt>
          <cx:pt idx="2366">12</cx:pt>
          <cx:pt idx="2367">0</cx:pt>
          <cx:pt idx="2368">16</cx:pt>
          <cx:pt idx="2369">14</cx:pt>
          <cx:pt idx="2370">20</cx:pt>
          <cx:pt idx="2371">12</cx:pt>
          <cx:pt idx="2372">16</cx:pt>
          <cx:pt idx="2373">12</cx:pt>
          <cx:pt idx="2374">28</cx:pt>
          <cx:pt idx="2375">21</cx:pt>
          <cx:pt idx="2376">28</cx:pt>
          <cx:pt idx="2377">17</cx:pt>
          <cx:pt idx="2378">8</cx:pt>
          <cx:pt idx="2379">16</cx:pt>
          <cx:pt idx="2380">14</cx:pt>
          <cx:pt idx="2381">0</cx:pt>
          <cx:pt idx="2382">12</cx:pt>
          <cx:pt idx="2383">1</cx:pt>
          <cx:pt idx="2384">3</cx:pt>
          <cx:pt idx="2385">1</cx:pt>
          <cx:pt idx="2386">0</cx:pt>
          <cx:pt idx="2387">20</cx:pt>
          <cx:pt idx="2388">12</cx:pt>
          <cx:pt idx="2389">16</cx:pt>
          <cx:pt idx="2390">29</cx:pt>
          <cx:pt idx="2391">14</cx:pt>
          <cx:pt idx="2392">24</cx:pt>
          <cx:pt idx="2393">46</cx:pt>
          <cx:pt idx="2394">18</cx:pt>
          <cx:pt idx="2395">32</cx:pt>
          <cx:pt idx="2396">12</cx:pt>
          <cx:pt idx="2397">17</cx:pt>
          <cx:pt idx="2398">0</cx:pt>
          <cx:pt idx="2399">16</cx:pt>
          <cx:pt idx="2400">28</cx:pt>
          <cx:pt idx="2401">27</cx:pt>
          <cx:pt idx="2402">20</cx:pt>
          <cx:pt idx="2403">24</cx:pt>
          <cx:pt idx="2404">12</cx:pt>
          <cx:pt idx="2405">12</cx:pt>
          <cx:pt idx="2406">24</cx:pt>
          <cx:pt idx="2407">12</cx:pt>
          <cx:pt idx="2408">25</cx:pt>
          <cx:pt idx="2409">16</cx:pt>
          <cx:pt idx="2410">8</cx:pt>
          <cx:pt idx="2411">16</cx:pt>
          <cx:pt idx="2412">12</cx:pt>
          <cx:pt idx="2413">12</cx:pt>
          <cx:pt idx="2414">12</cx:pt>
          <cx:pt idx="2415">39</cx:pt>
          <cx:pt idx="2416">16</cx:pt>
          <cx:pt idx="2417">22</cx:pt>
          <cx:pt idx="2418">12</cx:pt>
          <cx:pt idx="2419">0</cx:pt>
          <cx:pt idx="2420">16</cx:pt>
          <cx:pt idx="2421">0</cx:pt>
          <cx:pt idx="2422">12</cx:pt>
          <cx:pt idx="2423">0</cx:pt>
          <cx:pt idx="2424">13</cx:pt>
          <cx:pt idx="2425">22</cx:pt>
          <cx:pt idx="2426">24</cx:pt>
          <cx:pt idx="2427">24</cx:pt>
          <cx:pt idx="2428">8</cx:pt>
          <cx:pt idx="2429">14</cx:pt>
          <cx:pt idx="2430">0</cx:pt>
          <cx:pt idx="2431">17</cx:pt>
          <cx:pt idx="2432">9</cx:pt>
          <cx:pt idx="2433">19</cx:pt>
          <cx:pt idx="2434">0</cx:pt>
          <cx:pt idx="2435">21</cx:pt>
          <cx:pt idx="2436">16</cx:pt>
          <cx:pt idx="2437">12</cx:pt>
          <cx:pt idx="2438">0</cx:pt>
          <cx:pt idx="2439">13</cx:pt>
          <cx:pt idx="2440">13</cx:pt>
          <cx:pt idx="2441">12</cx:pt>
          <cx:pt idx="2442">12</cx:pt>
          <cx:pt idx="2443">12</cx:pt>
          <cx:pt idx="2444">14</cx:pt>
          <cx:pt idx="2445">12</cx:pt>
          <cx:pt idx="2446">0</cx:pt>
          <cx:pt idx="2447">12</cx:pt>
          <cx:pt idx="2448">14</cx:pt>
          <cx:pt idx="2449">0</cx:pt>
          <cx:pt idx="2450">24</cx:pt>
          <cx:pt idx="2451">14</cx:pt>
          <cx:pt idx="2452">1</cx:pt>
          <cx:pt idx="2453">0</cx:pt>
          <cx:pt idx="2454">8</cx:pt>
          <cx:pt idx="2455">1</cx:pt>
          <cx:pt idx="2456">13</cx:pt>
          <cx:pt idx="2457">21</cx:pt>
          <cx:pt idx="2458">14</cx:pt>
          <cx:pt idx="2459">8</cx:pt>
          <cx:pt idx="2460">24</cx:pt>
          <cx:pt idx="2461">4</cx:pt>
          <cx:pt idx="2462">0</cx:pt>
          <cx:pt idx="2463">16</cx:pt>
          <cx:pt idx="2464">8</cx:pt>
          <cx:pt idx="2465">12</cx:pt>
          <cx:pt idx="2466">19</cx:pt>
          <cx:pt idx="2467">27</cx:pt>
          <cx:pt idx="2468">32</cx:pt>
          <cx:pt idx="2469">36</cx:pt>
          <cx:pt idx="2470">22</cx:pt>
          <cx:pt idx="2471">16</cx:pt>
          <cx:pt idx="2472">20</cx:pt>
          <cx:pt idx="2473">12</cx:pt>
          <cx:pt idx="2474">12</cx:pt>
          <cx:pt idx="2475">9</cx:pt>
          <cx:pt idx="2476">11</cx:pt>
          <cx:pt idx="2477">20</cx:pt>
          <cx:pt idx="2478">16</cx:pt>
          <cx:pt idx="2479">30</cx:pt>
          <cx:pt idx="2480">20</cx:pt>
          <cx:pt idx="2481">4</cx:pt>
          <cx:pt idx="2482">1</cx:pt>
          <cx:pt idx="2483">16</cx:pt>
          <cx:pt idx="2484">20</cx:pt>
          <cx:pt idx="2485">13</cx:pt>
          <cx:pt idx="2486">11</cx:pt>
          <cx:pt idx="2487">9</cx:pt>
          <cx:pt idx="2488">24</cx:pt>
          <cx:pt idx="2489">12</cx:pt>
          <cx:pt idx="2490">0</cx:pt>
          <cx:pt idx="2491">24</cx:pt>
          <cx:pt idx="2492">12</cx:pt>
          <cx:pt idx="2493">20</cx:pt>
          <cx:pt idx="2494">14</cx:pt>
          <cx:pt idx="2495">9</cx:pt>
          <cx:pt idx="2496">12</cx:pt>
          <cx:pt idx="2497">12</cx:pt>
          <cx:pt idx="2498">12</cx:pt>
          <cx:pt idx="2499">0</cx:pt>
          <cx:pt idx="2500">24</cx:pt>
          <cx:pt idx="2501">12</cx:pt>
          <cx:pt idx="2502">8</cx:pt>
          <cx:pt idx="2503">24</cx:pt>
          <cx:pt idx="2504">31</cx:pt>
          <cx:pt idx="2505">1</cx:pt>
          <cx:pt idx="2506">28</cx:pt>
          <cx:pt idx="2507">13</cx:pt>
          <cx:pt idx="2508">14</cx:pt>
          <cx:pt idx="2509">13</cx:pt>
          <cx:pt idx="2510">13</cx:pt>
          <cx:pt idx="2511">12</cx:pt>
          <cx:pt idx="2512">1</cx:pt>
          <cx:pt idx="2513">0</cx:pt>
          <cx:pt idx="2514">10</cx:pt>
          <cx:pt idx="2515">28</cx:pt>
          <cx:pt idx="2516">21</cx:pt>
          <cx:pt idx="2517">16</cx:pt>
          <cx:pt idx="2518">16</cx:pt>
          <cx:pt idx="2519">12</cx:pt>
          <cx:pt idx="2520">12</cx:pt>
          <cx:pt idx="2521">12</cx:pt>
          <cx:pt idx="2522">12</cx:pt>
          <cx:pt idx="2523">20</cx:pt>
          <cx:pt idx="2524">24</cx:pt>
          <cx:pt idx="2525">28</cx:pt>
          <cx:pt idx="2526">28</cx:pt>
          <cx:pt idx="2527">16</cx:pt>
          <cx:pt idx="2528">23</cx:pt>
          <cx:pt idx="2529">24</cx:pt>
          <cx:pt idx="2530">16</cx:pt>
          <cx:pt idx="2531">20</cx:pt>
          <cx:pt idx="2532">24</cx:pt>
          <cx:pt idx="2533">16</cx:pt>
          <cx:pt idx="2534">18</cx:pt>
          <cx:pt idx="2535">20</cx:pt>
          <cx:pt idx="2536">18</cx:pt>
          <cx:pt idx="2537">17</cx:pt>
          <cx:pt idx="2538">18</cx:pt>
          <cx:pt idx="2539">18</cx:pt>
          <cx:pt idx="2540">22</cx:pt>
          <cx:pt idx="2541">9</cx:pt>
          <cx:pt idx="2542">20</cx:pt>
          <cx:pt idx="2543">32</cx:pt>
          <cx:pt idx="2544">0</cx:pt>
          <cx:pt idx="2545">16</cx:pt>
          <cx:pt idx="2546">24</cx:pt>
          <cx:pt idx="2547">20</cx:pt>
          <cx:pt idx="2548">17</cx:pt>
          <cx:pt idx="2549">11</cx:pt>
          <cx:pt idx="2550">16</cx:pt>
          <cx:pt idx="2551">0</cx:pt>
          <cx:pt idx="2552">29</cx:pt>
          <cx:pt idx="2553">27</cx:pt>
          <cx:pt idx="2554">0</cx:pt>
          <cx:pt idx="2555">16</cx:pt>
          <cx:pt idx="2556">11</cx:pt>
          <cx:pt idx="2557">12</cx:pt>
          <cx:pt idx="2558">16</cx:pt>
          <cx:pt idx="2559">0</cx:pt>
          <cx:pt idx="2560">18</cx:pt>
          <cx:pt idx="2561">19</cx:pt>
          <cx:pt idx="2562">32</cx:pt>
          <cx:pt idx="2563">29</cx:pt>
          <cx:pt idx="2564">24</cx:pt>
          <cx:pt idx="2565">0</cx:pt>
          <cx:pt idx="2566">12</cx:pt>
          <cx:pt idx="2567">16</cx:pt>
          <cx:pt idx="2568">24</cx:pt>
          <cx:pt idx="2569">12</cx:pt>
          <cx:pt idx="2570">8</cx:pt>
          <cx:pt idx="2571">21</cx:pt>
          <cx:pt idx="2572">16</cx:pt>
          <cx:pt idx="2573">14</cx:pt>
          <cx:pt idx="2574">14</cx:pt>
          <cx:pt idx="2575">12</cx:pt>
          <cx:pt idx="2576">23</cx:pt>
          <cx:pt idx="2577">18</cx:pt>
          <cx:pt idx="2578">24</cx:pt>
          <cx:pt idx="2579">12</cx:pt>
          <cx:pt idx="2580">25</cx:pt>
          <cx:pt idx="2581">8</cx:pt>
          <cx:pt idx="2582">0</cx:pt>
          <cx:pt idx="2583">17</cx:pt>
          <cx:pt idx="2584">34</cx:pt>
          <cx:pt idx="2585">8</cx:pt>
          <cx:pt idx="2586">8</cx:pt>
          <cx:pt idx="2587">0</cx:pt>
          <cx:pt idx="2588">13</cx:pt>
          <cx:pt idx="2589">10</cx:pt>
          <cx:pt idx="2590">12</cx:pt>
          <cx:pt idx="2591">42</cx:pt>
          <cx:pt idx="2592">0</cx:pt>
          <cx:pt idx="2593">13</cx:pt>
          <cx:pt idx="2594">16</cx:pt>
          <cx:pt idx="2595">18</cx:pt>
          <cx:pt idx="2596">4</cx:pt>
          <cx:pt idx="2597">16</cx:pt>
          <cx:pt idx="2598">12</cx:pt>
          <cx:pt idx="2599">28</cx:pt>
          <cx:pt idx="2600">26</cx:pt>
          <cx:pt idx="2601">12</cx:pt>
          <cx:pt idx="2602">18</cx:pt>
          <cx:pt idx="2603">8</cx:pt>
          <cx:pt idx="2604">22</cx:pt>
          <cx:pt idx="2605">16</cx:pt>
          <cx:pt idx="2606">16</cx:pt>
          <cx:pt idx="2607">16</cx:pt>
          <cx:pt idx="2608">8</cx:pt>
          <cx:pt idx="2609">0</cx:pt>
          <cx:pt idx="2610">20</cx:pt>
          <cx:pt idx="2611">22</cx:pt>
          <cx:pt idx="2612">12</cx:pt>
          <cx:pt idx="2613">9</cx:pt>
          <cx:pt idx="2614">0</cx:pt>
          <cx:pt idx="2615">0</cx:pt>
          <cx:pt idx="2616">0</cx:pt>
          <cx:pt idx="2617">8</cx:pt>
          <cx:pt idx="2618">0</cx:pt>
          <cx:pt idx="2619">16</cx:pt>
          <cx:pt idx="2620">16</cx:pt>
          <cx:pt idx="2621">14</cx:pt>
          <cx:pt idx="2622">16</cx:pt>
          <cx:pt idx="2623">8</cx:pt>
          <cx:pt idx="2624">16</cx:pt>
          <cx:pt idx="2625">30</cx:pt>
          <cx:pt idx="2626">16</cx:pt>
          <cx:pt idx="2627">12</cx:pt>
          <cx:pt idx="2628">24</cx:pt>
          <cx:pt idx="2629">16</cx:pt>
          <cx:pt idx="2630">16</cx:pt>
          <cx:pt idx="2631">24</cx:pt>
          <cx:pt idx="2632">15</cx:pt>
          <cx:pt idx="2633">14</cx:pt>
          <cx:pt idx="2634">12</cx:pt>
          <cx:pt idx="2635">8</cx:pt>
          <cx:pt idx="2636">18</cx:pt>
          <cx:pt idx="2637">14</cx:pt>
          <cx:pt idx="2638">0</cx:pt>
          <cx:pt idx="2639">0</cx:pt>
          <cx:pt idx="2640">19</cx:pt>
          <cx:pt idx="2641">21</cx:pt>
          <cx:pt idx="2642">14</cx:pt>
          <cx:pt idx="2643">1</cx:pt>
          <cx:pt idx="2644">31</cx:pt>
          <cx:pt idx="2645">0</cx:pt>
          <cx:pt idx="2646">2</cx:pt>
          <cx:pt idx="2647">12</cx:pt>
          <cx:pt idx="2648">16</cx:pt>
          <cx:pt idx="2649">11</cx:pt>
          <cx:pt idx="2650">2</cx:pt>
          <cx:pt idx="2651">16</cx:pt>
          <cx:pt idx="2652">0</cx:pt>
          <cx:pt idx="2653">8</cx:pt>
          <cx:pt idx="2654">14</cx:pt>
          <cx:pt idx="2655">12</cx:pt>
          <cx:pt idx="2656">15</cx:pt>
          <cx:pt idx="2657">8</cx:pt>
          <cx:pt idx="2658">0</cx:pt>
          <cx:pt idx="2659">8</cx:pt>
          <cx:pt idx="2660">6</cx:pt>
          <cx:pt idx="2661">18</cx:pt>
          <cx:pt idx="2662">1</cx:pt>
          <cx:pt idx="2663">12</cx:pt>
          <cx:pt idx="2664">8</cx:pt>
          <cx:pt idx="2665">12</cx:pt>
          <cx:pt idx="2666">19</cx:pt>
          <cx:pt idx="2667">10</cx:pt>
          <cx:pt idx="2668">15</cx:pt>
          <cx:pt idx="2669">5</cx:pt>
          <cx:pt idx="2670">0</cx:pt>
          <cx:pt idx="2671">12</cx:pt>
          <cx:pt idx="2672">12</cx:pt>
          <cx:pt idx="2673">11</cx:pt>
          <cx:pt idx="2674">13</cx:pt>
          <cx:pt idx="2675">0</cx:pt>
          <cx:pt idx="2676">4</cx:pt>
          <cx:pt idx="2677">0</cx:pt>
          <cx:pt idx="2678">16</cx:pt>
          <cx:pt idx="2679">12</cx:pt>
          <cx:pt idx="2680">14</cx:pt>
          <cx:pt idx="2681">0</cx:pt>
          <cx:pt idx="2682">12</cx:pt>
          <cx:pt idx="2683">8</cx:pt>
          <cx:pt idx="2684">10</cx:pt>
          <cx:pt idx="2685">16</cx:pt>
          <cx:pt idx="2686">13</cx:pt>
          <cx:pt idx="2687">16</cx:pt>
          <cx:pt idx="2688">12</cx:pt>
          <cx:pt idx="2689">14</cx:pt>
          <cx:pt idx="2690">12</cx:pt>
          <cx:pt idx="2691">12</cx:pt>
          <cx:pt idx="2692">9</cx:pt>
          <cx:pt idx="2693">12</cx:pt>
          <cx:pt idx="2694">9</cx:pt>
          <cx:pt idx="2695">12</cx:pt>
          <cx:pt idx="2696">17</cx:pt>
          <cx:pt idx="2697">8</cx:pt>
          <cx:pt idx="2698">12</cx:pt>
          <cx:pt idx="2699">12</cx:pt>
          <cx:pt idx="2700">26</cx:pt>
          <cx:pt idx="2701">12</cx:pt>
          <cx:pt idx="2702">16</cx:pt>
          <cx:pt idx="2703">24</cx:pt>
          <cx:pt idx="2704">24</cx:pt>
          <cx:pt idx="2705">24</cx:pt>
          <cx:pt idx="2706">12</cx:pt>
          <cx:pt idx="2707">9</cx:pt>
          <cx:pt idx="2708">16</cx:pt>
          <cx:pt idx="2709">2</cx:pt>
          <cx:pt idx="2710">16</cx:pt>
          <cx:pt idx="2711">40</cx:pt>
          <cx:pt idx="2712">32</cx:pt>
          <cx:pt idx="2713">12</cx:pt>
          <cx:pt idx="2714">12</cx:pt>
          <cx:pt idx="2715">20</cx:pt>
          <cx:pt idx="2716">16</cx:pt>
          <cx:pt idx="2717">25</cx:pt>
          <cx:pt idx="2718">24</cx:pt>
          <cx:pt idx="2719">10</cx:pt>
          <cx:pt idx="2720">24</cx:pt>
          <cx:pt idx="2721">12</cx:pt>
          <cx:pt idx="2722">8</cx:pt>
          <cx:pt idx="2723">12</cx:pt>
          <cx:pt idx="2724">12</cx:pt>
          <cx:pt idx="2725">19</cx:pt>
          <cx:pt idx="2726">20</cx:pt>
          <cx:pt idx="2727">16</cx:pt>
          <cx:pt idx="2728">19</cx:pt>
          <cx:pt idx="2729">17</cx:pt>
          <cx:pt idx="2730">16</cx:pt>
          <cx:pt idx="2731">48</cx:pt>
          <cx:pt idx="2732">24</cx:pt>
          <cx:pt idx="2733">36</cx:pt>
          <cx:pt idx="2734">15</cx:pt>
          <cx:pt idx="2735">20</cx:pt>
          <cx:pt idx="2736">17</cx:pt>
          <cx:pt idx="2737">13</cx:pt>
          <cx:pt idx="2738">21</cx:pt>
          <cx:pt idx="2739">9</cx:pt>
          <cx:pt idx="2740">13</cx:pt>
          <cx:pt idx="2741">12</cx:pt>
          <cx:pt idx="2742">12</cx:pt>
          <cx:pt idx="2743">12</cx:pt>
          <cx:pt idx="2744">12</cx:pt>
          <cx:pt idx="2745">22</cx:pt>
          <cx:pt idx="2746">24</cx:pt>
          <cx:pt idx="2747">18</cx:pt>
          <cx:pt idx="2748">4</cx:pt>
          <cx:pt idx="2749">16</cx:pt>
          <cx:pt idx="2750">12</cx:pt>
          <cx:pt idx="2751">25</cx:pt>
          <cx:pt idx="2752">16</cx:pt>
          <cx:pt idx="2753">16</cx:pt>
          <cx:pt idx="2754">8</cx:pt>
          <cx:pt idx="2755">20</cx:pt>
          <cx:pt idx="2756">14</cx:pt>
          <cx:pt idx="2757">4</cx:pt>
          <cx:pt idx="2758">10</cx:pt>
          <cx:pt idx="2759">13</cx:pt>
          <cx:pt idx="2760">32</cx:pt>
          <cx:pt idx="2761">12</cx:pt>
          <cx:pt idx="2762">14</cx:pt>
          <cx:pt idx="2763">18</cx:pt>
          <cx:pt idx="2764">26</cx:pt>
          <cx:pt idx="2765">12</cx:pt>
          <cx:pt idx="2766">24</cx:pt>
          <cx:pt idx="2767">24</cx:pt>
          <cx:pt idx="2768">12</cx:pt>
          <cx:pt idx="2769">13</cx:pt>
          <cx:pt idx="2770">1</cx:pt>
          <cx:pt idx="2771">13</cx:pt>
          <cx:pt idx="2772">13</cx:pt>
          <cx:pt idx="2773">12</cx:pt>
          <cx:pt idx="2774">17</cx:pt>
          <cx:pt idx="2775">16</cx:pt>
          <cx:pt idx="2776">12</cx:pt>
          <cx:pt idx="2777">20</cx:pt>
          <cx:pt idx="2778">12</cx:pt>
          <cx:pt idx="2779">16</cx:pt>
          <cx:pt idx="2780">12</cx:pt>
          <cx:pt idx="2781">17</cx:pt>
          <cx:pt idx="2782">21</cx:pt>
          <cx:pt idx="2783">12</cx:pt>
          <cx:pt idx="2784">30</cx:pt>
          <cx:pt idx="2785">24</cx:pt>
          <cx:pt idx="2786">24</cx:pt>
          <cx:pt idx="2787">24</cx:pt>
          <cx:pt idx="2788">12</cx:pt>
          <cx:pt idx="2789">21</cx:pt>
          <cx:pt idx="2790">12</cx:pt>
          <cx:pt idx="2791">21</cx:pt>
          <cx:pt idx="2792">12</cx:pt>
          <cx:pt idx="2793">14</cx:pt>
          <cx:pt idx="2794">12</cx:pt>
          <cx:pt idx="2795">12</cx:pt>
          <cx:pt idx="2796">24</cx:pt>
          <cx:pt idx="2797">16</cx:pt>
          <cx:pt idx="2798">1</cx:pt>
          <cx:pt idx="2799">12</cx:pt>
          <cx:pt idx="2800">12</cx:pt>
          <cx:pt idx="2801">13</cx:pt>
          <cx:pt idx="2802">12</cx:pt>
          <cx:pt idx="2803">6</cx:pt>
          <cx:pt idx="2804">0</cx:pt>
          <cx:pt idx="2805">5</cx:pt>
          <cx:pt idx="2806">16</cx:pt>
          <cx:pt idx="2807">16</cx:pt>
          <cx:pt idx="2808">13</cx:pt>
          <cx:pt idx="2809">13</cx:pt>
          <cx:pt idx="2810">24</cx:pt>
          <cx:pt idx="2811">20</cx:pt>
          <cx:pt idx="2812">18</cx:pt>
          <cx:pt idx="2813">12</cx:pt>
          <cx:pt idx="2814">16</cx:pt>
          <cx:pt idx="2815">25</cx:pt>
          <cx:pt idx="2816">17</cx:pt>
          <cx:pt idx="2817">17</cx:pt>
          <cx:pt idx="2818">12</cx:pt>
          <cx:pt idx="2819">20</cx:pt>
          <cx:pt idx="2820">17</cx:pt>
          <cx:pt idx="2821">17</cx:pt>
          <cx:pt idx="2822">29</cx:pt>
          <cx:pt idx="2823">21</cx:pt>
          <cx:pt idx="2824">13</cx:pt>
          <cx:pt idx="2825">24</cx:pt>
          <cx:pt idx="2826">24</cx:pt>
          <cx:pt idx="2827">10</cx:pt>
          <cx:pt idx="2828">9</cx:pt>
          <cx:pt idx="2829">12</cx:pt>
          <cx:pt idx="2830">14</cx:pt>
          <cx:pt idx="2831">25</cx:pt>
          <cx:pt idx="2832">24</cx:pt>
          <cx:pt idx="2833">4</cx:pt>
          <cx:pt idx="2834">6</cx:pt>
          <cx:pt idx="2835">12</cx:pt>
          <cx:pt idx="2836">26</cx:pt>
          <cx:pt idx="2837">24</cx:pt>
          <cx:pt idx="2838">17</cx:pt>
          <cx:pt idx="2839">8</cx:pt>
          <cx:pt idx="2840">13</cx:pt>
          <cx:pt idx="2841">12</cx:pt>
          <cx:pt idx="2842">25</cx:pt>
          <cx:pt idx="2843">12</cx:pt>
          <cx:pt idx="2844">17</cx:pt>
          <cx:pt idx="2845">12</cx:pt>
          <cx:pt idx="2846">1</cx:pt>
          <cx:pt idx="2847">12</cx:pt>
          <cx:pt idx="2848">24</cx:pt>
          <cx:pt idx="2849">11</cx:pt>
          <cx:pt idx="2850">15</cx:pt>
          <cx:pt idx="2851">12</cx:pt>
          <cx:pt idx="2852">12</cx:pt>
          <cx:pt idx="2853">7</cx:pt>
          <cx:pt idx="2854">24</cx:pt>
          <cx:pt idx="2855">27</cx:pt>
          <cx:pt idx="2856">24</cx:pt>
          <cx:pt idx="2857">12</cx:pt>
          <cx:pt idx="2858">0</cx:pt>
          <cx:pt idx="2859">10</cx:pt>
          <cx:pt idx="2860">16</cx:pt>
          <cx:pt idx="2861">9</cx:pt>
          <cx:pt idx="2862">13</cx:pt>
          <cx:pt idx="2863">13</cx:pt>
          <cx:pt idx="2864">9</cx:pt>
          <cx:pt idx="2865">12</cx:pt>
          <cx:pt idx="2866">14</cx:pt>
          <cx:pt idx="2867">16</cx:pt>
          <cx:pt idx="2868">12</cx:pt>
          <cx:pt idx="2869">17</cx:pt>
          <cx:pt idx="2870">13</cx:pt>
          <cx:pt idx="2871">31</cx:pt>
          <cx:pt idx="2872">12</cx:pt>
          <cx:pt idx="2873">4</cx:pt>
          <cx:pt idx="2874">4</cx:pt>
          <cx:pt idx="2875">24</cx:pt>
          <cx:pt idx="2876">31</cx:pt>
          <cx:pt idx="2877">23</cx:pt>
          <cx:pt idx="2878">26</cx:pt>
          <cx:pt idx="2879">12</cx:pt>
          <cx:pt idx="2880">15</cx:pt>
          <cx:pt idx="2881">14</cx:pt>
          <cx:pt idx="2882">50</cx:pt>
          <cx:pt idx="2883">16</cx:pt>
          <cx:pt idx="2884">12</cx:pt>
          <cx:pt idx="2885">12</cx:pt>
          <cx:pt idx="2886">12</cx:pt>
          <cx:pt idx="2887">17</cx:pt>
          <cx:pt idx="2888">17</cx:pt>
          <cx:pt idx="2889">8</cx:pt>
          <cx:pt idx="2890">19</cx:pt>
          <cx:pt idx="2891">12</cx:pt>
          <cx:pt idx="2892">24</cx:pt>
          <cx:pt idx="2893">21</cx:pt>
          <cx:pt idx="2894">15</cx:pt>
          <cx:pt idx="2895">18</cx:pt>
          <cx:pt idx="2896">12</cx:pt>
          <cx:pt idx="2897">9</cx:pt>
          <cx:pt idx="2898">12</cx:pt>
          <cx:pt idx="2899">12</cx:pt>
          <cx:pt idx="2900">12</cx:pt>
          <cx:pt idx="2901">18</cx:pt>
          <cx:pt idx="2902">18</cx:pt>
          <cx:pt idx="2903">10</cx:pt>
          <cx:pt idx="2904">17</cx:pt>
          <cx:pt idx="2905">12</cx:pt>
          <cx:pt idx="2906">12</cx:pt>
          <cx:pt idx="2907">12</cx:pt>
          <cx:pt idx="2908">12</cx:pt>
          <cx:pt idx="2909">16</cx:pt>
          <cx:pt idx="2910">12</cx:pt>
          <cx:pt idx="2911">12</cx:pt>
          <cx:pt idx="2912">20</cx:pt>
          <cx:pt idx="2913">17</cx:pt>
          <cx:pt idx="2914">24</cx:pt>
          <cx:pt idx="2915">28</cx:pt>
          <cx:pt idx="2916">12</cx:pt>
          <cx:pt idx="2917">12</cx:pt>
          <cx:pt idx="2918">15</cx:pt>
          <cx:pt idx="2919">6</cx:pt>
          <cx:pt idx="2920">18</cx:pt>
          <cx:pt idx="2921">1</cx:pt>
          <cx:pt idx="2922">18</cx:pt>
          <cx:pt idx="2923">13</cx:pt>
          <cx:pt idx="2924">1</cx:pt>
          <cx:pt idx="2925">24</cx:pt>
          <cx:pt idx="2926">8</cx:pt>
          <cx:pt idx="2927">12</cx:pt>
          <cx:pt idx="2928">12</cx:pt>
          <cx:pt idx="2929">13</cx:pt>
          <cx:pt idx="2930">13</cx:pt>
          <cx:pt idx="2931">13</cx:pt>
          <cx:pt idx="2932">13</cx:pt>
          <cx:pt idx="2933">16</cx:pt>
          <cx:pt idx="2934">17</cx:pt>
          <cx:pt idx="2935">12</cx:pt>
          <cx:pt idx="2936">12</cx:pt>
          <cx:pt idx="2937">15</cx:pt>
          <cx:pt idx="2938">21</cx:pt>
          <cx:pt idx="2939">16</cx:pt>
          <cx:pt idx="2940">23</cx:pt>
          <cx:pt idx="2941">21</cx:pt>
          <cx:pt idx="2942">18</cx:pt>
          <cx:pt idx="2943">17</cx:pt>
          <cx:pt idx="2944">17</cx:pt>
          <cx:pt idx="2945">20</cx:pt>
          <cx:pt idx="2946">17</cx:pt>
          <cx:pt idx="2947">17</cx:pt>
          <cx:pt idx="2948">16</cx:pt>
          <cx:pt idx="2949">4</cx:pt>
          <cx:pt idx="2950">25</cx:pt>
          <cx:pt idx="2951">31</cx:pt>
          <cx:pt idx="2952">32</cx:pt>
          <cx:pt idx="2953">24</cx:pt>
          <cx:pt idx="2954">29</cx:pt>
          <cx:pt idx="2955">24</cx:pt>
          <cx:pt idx="2956">12</cx:pt>
          <cx:pt idx="2957">12</cx:pt>
          <cx:pt idx="2958">8</cx:pt>
          <cx:pt idx="2959">0</cx:pt>
          <cx:pt idx="2960">13</cx:pt>
          <cx:pt idx="2961">13</cx:pt>
          <cx:pt idx="2962">16</cx:pt>
          <cx:pt idx="2963">16</cx:pt>
          <cx:pt idx="2964">17</cx:pt>
          <cx:pt idx="2965">25</cx:pt>
          <cx:pt idx="2966">24</cx:pt>
          <cx:pt idx="2967">18</cx:pt>
          <cx:pt idx="2968">15</cx:pt>
          <cx:pt idx="2969">20</cx:pt>
          <cx:pt idx="2970">20</cx:pt>
          <cx:pt idx="2971">20</cx:pt>
          <cx:pt idx="2972">20</cx:pt>
          <cx:pt idx="2973">15</cx:pt>
          <cx:pt idx="2974">20</cx:pt>
          <cx:pt idx="2975">12</cx:pt>
          <cx:pt idx="2976">20</cx:pt>
          <cx:pt idx="2977">16</cx:pt>
          <cx:pt idx="2978">12</cx:pt>
          <cx:pt idx="2979">21</cx:pt>
          <cx:pt idx="2980">13</cx:pt>
          <cx:pt idx="2981">12</cx:pt>
          <cx:pt idx="2982">24</cx:pt>
          <cx:pt idx="2983">15</cx:pt>
          <cx:pt idx="2984">25</cx:pt>
          <cx:pt idx="2985">11</cx:pt>
          <cx:pt idx="2986">13</cx:pt>
          <cx:pt idx="2987">12</cx:pt>
          <cx:pt idx="2988">10</cx:pt>
          <cx:pt idx="2989">17</cx:pt>
          <cx:pt idx="2990">13</cx:pt>
          <cx:pt idx="2991">13</cx:pt>
          <cx:pt idx="2992">17</cx:pt>
          <cx:pt idx="2993">16</cx:pt>
          <cx:pt idx="2994">16</cx:pt>
          <cx:pt idx="2995">16</cx:pt>
          <cx:pt idx="2996">16</cx:pt>
          <cx:pt idx="2997">16</cx:pt>
          <cx:pt idx="2998">13</cx:pt>
          <cx:pt idx="2999">25</cx:pt>
          <cx:pt idx="3000">17</cx:pt>
          <cx:pt idx="3001">11</cx:pt>
          <cx:pt idx="3002">16</cx:pt>
          <cx:pt idx="3003">10</cx:pt>
          <cx:pt idx="3004">3</cx:pt>
          <cx:pt idx="3005">24</cx:pt>
          <cx:pt idx="3006">12</cx:pt>
          <cx:pt idx="3007">12</cx:pt>
          <cx:pt idx="3008">10</cx:pt>
          <cx:pt idx="3009">16</cx:pt>
          <cx:pt idx="3010">12</cx:pt>
          <cx:pt idx="3011">18</cx:pt>
          <cx:pt idx="3012">15</cx:pt>
          <cx:pt idx="3013">15</cx:pt>
          <cx:pt idx="3014">24</cx:pt>
          <cx:pt idx="3015">16</cx:pt>
          <cx:pt idx="3016">12</cx:pt>
          <cx:pt idx="3017">16</cx:pt>
          <cx:pt idx="3018">4</cx:pt>
          <cx:pt idx="3019">17</cx:pt>
          <cx:pt idx="3020">17</cx:pt>
          <cx:pt idx="3021">12</cx:pt>
          <cx:pt idx="3022">12</cx:pt>
          <cx:pt idx="3023">16</cx:pt>
          <cx:pt idx="3024">12</cx:pt>
          <cx:pt idx="3025">17</cx:pt>
          <cx:pt idx="3026">12</cx:pt>
          <cx:pt idx="3027">10</cx:pt>
          <cx:pt idx="3028">21</cx:pt>
          <cx:pt idx="3029">17</cx:pt>
          <cx:pt idx="3030">13</cx:pt>
          <cx:pt idx="3031">12</cx:pt>
          <cx:pt idx="3032">12</cx:pt>
          <cx:pt idx="3033">16</cx:pt>
          <cx:pt idx="3034">10</cx:pt>
          <cx:pt idx="3035">17</cx:pt>
          <cx:pt idx="3036">12</cx:pt>
          <cx:pt idx="3037">12</cx:pt>
          <cx:pt idx="3038">13</cx:pt>
          <cx:pt idx="3039">12</cx:pt>
          <cx:pt idx="3040">20</cx:pt>
          <cx:pt idx="3041">16</cx:pt>
          <cx:pt idx="3042">12</cx:pt>
          <cx:pt idx="3043">3</cx:pt>
          <cx:pt idx="3044">6</cx:pt>
          <cx:pt idx="3045">6</cx:pt>
          <cx:pt idx="3046">13</cx:pt>
          <cx:pt idx="3047">16</cx:pt>
          <cx:pt idx="3048">13</cx:pt>
          <cx:pt idx="3049">13</cx:pt>
          <cx:pt idx="3050">6</cx:pt>
          <cx:pt idx="3051">17</cx:pt>
          <cx:pt idx="3052">13</cx:pt>
          <cx:pt idx="3053">2</cx:pt>
          <cx:pt idx="3054">13</cx:pt>
          <cx:pt idx="3055">12</cx:pt>
          <cx:pt idx="3056">12</cx:pt>
          <cx:pt idx="3057">13</cx:pt>
          <cx:pt idx="3058">13</cx:pt>
          <cx:pt idx="3059">13</cx:pt>
          <cx:pt idx="3060">16</cx:pt>
          <cx:pt idx="3061">12</cx:pt>
          <cx:pt idx="3062">14</cx:pt>
          <cx:pt idx="3063">24</cx:pt>
          <cx:pt idx="3064">17</cx:pt>
          <cx:pt idx="3065">13</cx:pt>
          <cx:pt idx="3066">13</cx:pt>
          <cx:pt idx="3067">17</cx:pt>
          <cx:pt idx="3068">13</cx:pt>
          <cx:pt idx="3069">13</cx:pt>
          <cx:pt idx="3070">21</cx:pt>
          <cx:pt idx="3071">16</cx:pt>
          <cx:pt idx="3072">12</cx:pt>
          <cx:pt idx="3073">20</cx:pt>
          <cx:pt idx="3074">13</cx:pt>
          <cx:pt idx="3075">20</cx:pt>
          <cx:pt idx="3076">13</cx:pt>
          <cx:pt idx="3077">17</cx:pt>
          <cx:pt idx="3078">13</cx:pt>
          <cx:pt idx="3079">1</cx:pt>
          <cx:pt idx="3080">12</cx:pt>
          <cx:pt idx="3081">8</cx:pt>
          <cx:pt idx="3082">15</cx:pt>
          <cx:pt idx="3083">24</cx:pt>
          <cx:pt idx="3084">17</cx:pt>
          <cx:pt idx="3085">22</cx:pt>
          <cx:pt idx="3086">14</cx:pt>
          <cx:pt idx="3087">29</cx:pt>
          <cx:pt idx="3088">17</cx:pt>
          <cx:pt idx="3089">21</cx:pt>
          <cx:pt idx="3090">17</cx:pt>
          <cx:pt idx="3091">13</cx:pt>
          <cx:pt idx="3092">15</cx:pt>
          <cx:pt idx="3093">21</cx:pt>
          <cx:pt idx="3094">22</cx:pt>
          <cx:pt idx="3095">12</cx:pt>
          <cx:pt idx="3096">12</cx:pt>
          <cx:pt idx="3097">23</cx:pt>
          <cx:pt idx="3098">13</cx:pt>
          <cx:pt idx="3099">10</cx:pt>
          <cx:pt idx="3100">8</cx:pt>
          <cx:pt idx="3101">20</cx:pt>
          <cx:pt idx="3102">22</cx:pt>
          <cx:pt idx="3103">25</cx:pt>
          <cx:pt idx="3104">23</cx:pt>
          <cx:pt idx="3105">25</cx:pt>
          <cx:pt idx="3106">25</cx:pt>
          <cx:pt idx="3107">20</cx:pt>
          <cx:pt idx="3108">26</cx:pt>
          <cx:pt idx="3109">16</cx:pt>
          <cx:pt idx="3110">13</cx:pt>
          <cx:pt idx="3111">22</cx:pt>
          <cx:pt idx="3112">23</cx:pt>
          <cx:pt idx="3113">32</cx:pt>
          <cx:pt idx="3114">20</cx:pt>
          <cx:pt idx="3115">21</cx:pt>
          <cx:pt idx="3116">16</cx:pt>
          <cx:pt idx="3117">28</cx:pt>
          <cx:pt idx="3118">38</cx:pt>
          <cx:pt idx="3119">20</cx:pt>
          <cx:pt idx="3120">12</cx:pt>
          <cx:pt idx="3121">16</cx:pt>
          <cx:pt idx="3122">15</cx:pt>
          <cx:pt idx="3123">24</cx:pt>
          <cx:pt idx="3124">15</cx:pt>
          <cx:pt idx="3125">20</cx:pt>
          <cx:pt idx="3126">18</cx:pt>
          <cx:pt idx="3127">16</cx:pt>
          <cx:pt idx="3128">11</cx:pt>
          <cx:pt idx="3129">17</cx:pt>
          <cx:pt idx="3130">25</cx:pt>
          <cx:pt idx="3131">20</cx:pt>
          <cx:pt idx="3132">25</cx:pt>
          <cx:pt idx="3133">25</cx:pt>
          <cx:pt idx="3134">20</cx:pt>
          <cx:pt idx="3135">12</cx:pt>
          <cx:pt idx="3136">28</cx:pt>
          <cx:pt idx="3137">20</cx:pt>
          <cx:pt idx="3138">14</cx:pt>
          <cx:pt idx="3139">18</cx:pt>
          <cx:pt idx="3140">12</cx:pt>
          <cx:pt idx="3141">14</cx:pt>
          <cx:pt idx="3142">16</cx:pt>
          <cx:pt idx="3143">16</cx:pt>
          <cx:pt idx="3144">25</cx:pt>
          <cx:pt idx="3145">25</cx:pt>
          <cx:pt idx="3146">14</cx:pt>
          <cx:pt idx="3147">8</cx:pt>
          <cx:pt idx="3148">24</cx:pt>
          <cx:pt idx="3149">18</cx:pt>
          <cx:pt idx="3150">20</cx:pt>
          <cx:pt idx="3151">17</cx:pt>
          <cx:pt idx="3152">22</cx:pt>
          <cx:pt idx="3153">30</cx:pt>
          <cx:pt idx="3154">12</cx:pt>
          <cx:pt idx="3155">25</cx:pt>
          <cx:pt idx="3156">20</cx:pt>
          <cx:pt idx="3157">21</cx:pt>
          <cx:pt idx="3158">12</cx:pt>
          <cx:pt idx="3159">17</cx:pt>
          <cx:pt idx="3160">12</cx:pt>
          <cx:pt idx="3161">14</cx:pt>
          <cx:pt idx="3162">14</cx:pt>
          <cx:pt idx="3163">17</cx:pt>
          <cx:pt idx="3164">12</cx:pt>
          <cx:pt idx="3165">22</cx:pt>
          <cx:pt idx="3166">20</cx:pt>
          <cx:pt idx="3167">12</cx:pt>
          <cx:pt idx="3168">16</cx:pt>
          <cx:pt idx="3169">15</cx:pt>
          <cx:pt idx="3170">16</cx:pt>
          <cx:pt idx="3171">22</cx:pt>
          <cx:pt idx="3172">13</cx:pt>
          <cx:pt idx="3173">16</cx:pt>
          <cx:pt idx="3174">12</cx:pt>
          <cx:pt idx="3175">17</cx:pt>
          <cx:pt idx="3176">16</cx:pt>
          <cx:pt idx="3177">19</cx:pt>
          <cx:pt idx="3178">10</cx:pt>
          <cx:pt idx="3179">17</cx:pt>
          <cx:pt idx="3180">17</cx:pt>
          <cx:pt idx="3181">16</cx:pt>
          <cx:pt idx="3182">7</cx:pt>
          <cx:pt idx="3183">19</cx:pt>
          <cx:pt idx="3184">12</cx:pt>
          <cx:pt idx="3185">12</cx:pt>
          <cx:pt idx="3186">24</cx:pt>
          <cx:pt idx="3187">20</cx:pt>
          <cx:pt idx="3188">12</cx:pt>
          <cx:pt idx="3189">20</cx:pt>
          <cx:pt idx="3190">18</cx:pt>
          <cx:pt idx="3191">23</cx:pt>
          <cx:pt idx="3192">6</cx:pt>
          <cx:pt idx="3193">12</cx:pt>
          <cx:pt idx="3194">17</cx:pt>
          <cx:pt idx="3195">12</cx:pt>
          <cx:pt idx="3196">8</cx:pt>
          <cx:pt idx="3197">12</cx:pt>
          <cx:pt idx="3198">16</cx:pt>
          <cx:pt idx="3199">15</cx:pt>
          <cx:pt idx="3200">16</cx:pt>
          <cx:pt idx="3201">15</cx:pt>
          <cx:pt idx="3202">20</cx:pt>
          <cx:pt idx="3203">16</cx:pt>
          <cx:pt idx="3204">21</cx:pt>
          <cx:pt idx="3205">20</cx:pt>
          <cx:pt idx="3206">21</cx:pt>
          <cx:pt idx="3207">16</cx:pt>
          <cx:pt idx="3208">17</cx:pt>
          <cx:pt idx="3209">12</cx:pt>
          <cx:pt idx="3210">17</cx:pt>
          <cx:pt idx="3211">23</cx:pt>
          <cx:pt idx="3212">17</cx:pt>
          <cx:pt idx="3213">12</cx:pt>
          <cx:pt idx="3214">12</cx:pt>
          <cx:pt idx="3215">20</cx:pt>
          <cx:pt idx="3216">26</cx:pt>
          <cx:pt idx="3217">21</cx:pt>
          <cx:pt idx="3218">12</cx:pt>
          <cx:pt idx="3219">21</cx:pt>
          <cx:pt idx="3220">15</cx:pt>
          <cx:pt idx="3221">13</cx:pt>
          <cx:pt idx="3222">13</cx:pt>
          <cx:pt idx="3223">13</cx:pt>
          <cx:pt idx="3224">13</cx:pt>
          <cx:pt idx="3225">25</cx:pt>
          <cx:pt idx="3226">13</cx:pt>
          <cx:pt idx="3227">17</cx:pt>
          <cx:pt idx="3228">14</cx:pt>
          <cx:pt idx="3229">21</cx:pt>
          <cx:pt idx="3230">19</cx:pt>
          <cx:pt idx="3231">6</cx:pt>
          <cx:pt idx="3232">13</cx:pt>
          <cx:pt idx="3233">18</cx:pt>
          <cx:pt idx="3234">15</cx:pt>
          <cx:pt idx="3235">15</cx:pt>
          <cx:pt idx="3236">17</cx:pt>
          <cx:pt idx="3237">13</cx:pt>
          <cx:pt idx="3238">13</cx:pt>
          <cx:pt idx="3239">1</cx:pt>
          <cx:pt idx="3240">17</cx:pt>
          <cx:pt idx="3241">0</cx:pt>
          <cx:pt idx="3242">13</cx:pt>
          <cx:pt idx="3243">17</cx:pt>
          <cx:pt idx="3244">16</cx:pt>
          <cx:pt idx="3245">13</cx:pt>
          <cx:pt idx="3246">13</cx:pt>
          <cx:pt idx="3247">17</cx:pt>
          <cx:pt idx="3248">21</cx:pt>
          <cx:pt idx="3249">1</cx:pt>
          <cx:pt idx="3250">17</cx:pt>
          <cx:pt idx="3251">17</cx:pt>
          <cx:pt idx="3252">22</cx:pt>
          <cx:pt idx="3253">19</cx:pt>
          <cx:pt idx="3254">22</cx:pt>
          <cx:pt idx="3255">16</cx:pt>
          <cx:pt idx="3256">41</cx:pt>
          <cx:pt idx="3257">27</cx:pt>
          <cx:pt idx="3258">15</cx:pt>
          <cx:pt idx="3259">17</cx:pt>
          <cx:pt idx="3260">16</cx:pt>
          <cx:pt idx="3261">18</cx:pt>
          <cx:pt idx="3262">2</cx:pt>
          <cx:pt idx="3263">13</cx:pt>
          <cx:pt idx="3264">3</cx:pt>
          <cx:pt idx="3265">12</cx:pt>
          <cx:pt idx="3266">7</cx:pt>
          <cx:pt idx="3267">21</cx:pt>
          <cx:pt idx="3268">22</cx:pt>
          <cx:pt idx="3269">19</cx:pt>
          <cx:pt idx="3270">21</cx:pt>
          <cx:pt idx="3271">16</cx:pt>
          <cx:pt idx="3272">17</cx:pt>
          <cx:pt idx="3273">13</cx:pt>
          <cx:pt idx="3274">24</cx:pt>
          <cx:pt idx="3275">24</cx:pt>
          <cx:pt idx="3276">37</cx:pt>
          <cx:pt idx="3277">25</cx:pt>
          <cx:pt idx="3278">16</cx:pt>
          <cx:pt idx="3279">20</cx:pt>
          <cx:pt idx="3280">13</cx:pt>
          <cx:pt idx="3281">22</cx:pt>
          <cx:pt idx="3282">22</cx:pt>
          <cx:pt idx="3283">18</cx:pt>
          <cx:pt idx="3284">33</cx:pt>
          <cx:pt idx="3285">30</cx:pt>
          <cx:pt idx="3286">22</cx:pt>
          <cx:pt idx="3287">19</cx:pt>
          <cx:pt idx="3288">21</cx:pt>
          <cx:pt idx="3289">13</cx:pt>
          <cx:pt idx="3290">16</cx:pt>
          <cx:pt idx="3291">19</cx:pt>
          <cx:pt idx="3292">13</cx:pt>
          <cx:pt idx="3293">29</cx:pt>
          <cx:pt idx="3294">21</cx:pt>
          <cx:pt idx="3295">18</cx:pt>
          <cx:pt idx="3296">16</cx:pt>
          <cx:pt idx="3297">19</cx:pt>
          <cx:pt idx="3298">13</cx:pt>
          <cx:pt idx="3299">29</cx:pt>
          <cx:pt idx="3300">23</cx:pt>
          <cx:pt idx="3301">21</cx:pt>
          <cx:pt idx="3302">13</cx:pt>
          <cx:pt idx="3303">18</cx:pt>
          <cx:pt idx="3304">27</cx:pt>
          <cx:pt idx="3305">17</cx:pt>
          <cx:pt idx="3306">20</cx:pt>
          <cx:pt idx="3307">17</cx:pt>
          <cx:pt idx="3308">25</cx:pt>
          <cx:pt idx="3309">11</cx:pt>
          <cx:pt idx="3310">7</cx:pt>
          <cx:pt idx="3311">7</cx:pt>
          <cx:pt idx="3312">13</cx:pt>
          <cx:pt idx="3313">24</cx:pt>
          <cx:pt idx="3314">6</cx:pt>
          <cx:pt idx="3315">19</cx:pt>
          <cx:pt idx="3316">16</cx:pt>
          <cx:pt idx="3317">16</cx:pt>
          <cx:pt idx="3318">16</cx:pt>
          <cx:pt idx="3319">14</cx:pt>
          <cx:pt idx="3320">13</cx:pt>
          <cx:pt idx="3321">15</cx:pt>
          <cx:pt idx="3322">13</cx:pt>
          <cx:pt idx="3323">20</cx:pt>
          <cx:pt idx="3324">25</cx:pt>
          <cx:pt idx="3325">10</cx:pt>
          <cx:pt idx="3326">13</cx:pt>
          <cx:pt idx="3327">9</cx:pt>
          <cx:pt idx="3328">13</cx:pt>
          <cx:pt idx="3329">13</cx:pt>
          <cx:pt idx="3330">19</cx:pt>
          <cx:pt idx="3331">35</cx:pt>
          <cx:pt idx="3332">18</cx:pt>
          <cx:pt idx="3333">16</cx:pt>
          <cx:pt idx="3334">14</cx:pt>
          <cx:pt idx="3335">13</cx:pt>
          <cx:pt idx="3336">16</cx:pt>
          <cx:pt idx="3337">13</cx:pt>
          <cx:pt idx="3338">24</cx:pt>
          <cx:pt idx="3339">13</cx:pt>
          <cx:pt idx="3340">24</cx:pt>
          <cx:pt idx="3341">12</cx:pt>
          <cx:pt idx="3342">17</cx:pt>
          <cx:pt idx="3343">2</cx:pt>
          <cx:pt idx="3344">24</cx:pt>
          <cx:pt idx="3345">19</cx:pt>
          <cx:pt idx="3346">21</cx:pt>
          <cx:pt idx="3347">22</cx:pt>
          <cx:pt idx="3348">16</cx:pt>
          <cx:pt idx="3349">24</cx:pt>
          <cx:pt idx="3350">22</cx:pt>
          <cx:pt idx="3351">28</cx:pt>
          <cx:pt idx="3352">21</cx:pt>
          <cx:pt idx="3353">12</cx:pt>
          <cx:pt idx="3354">16</cx:pt>
          <cx:pt idx="3355">15</cx:pt>
          <cx:pt idx="3356">15</cx:pt>
          <cx:pt idx="3357">36</cx:pt>
          <cx:pt idx="3358">2</cx:pt>
          <cx:pt idx="3359">6</cx:pt>
          <cx:pt idx="3360">2</cx:pt>
          <cx:pt idx="3361">21</cx:pt>
          <cx:pt idx="3362">36</cx:pt>
          <cx:pt idx="3363">24</cx:pt>
          <cx:pt idx="3364">19</cx:pt>
          <cx:pt idx="3365">31</cx:pt>
          <cx:pt idx="3366">22</cx:pt>
          <cx:pt idx="3367">17</cx:pt>
          <cx:pt idx="3368">16</cx:pt>
          <cx:pt idx="3369">30</cx:pt>
          <cx:pt idx="3370">18</cx:pt>
          <cx:pt idx="3371">6</cx:pt>
          <cx:pt idx="3372">17</cx:pt>
          <cx:pt idx="3373">0</cx:pt>
          <cx:pt idx="3374">15</cx:pt>
          <cx:pt idx="3375">6</cx:pt>
          <cx:pt idx="3376">33</cx:pt>
          <cx:pt idx="3377">19</cx:pt>
          <cx:pt idx="3378">13</cx:pt>
          <cx:pt idx="3379">9</cx:pt>
          <cx:pt idx="3380">15</cx:pt>
          <cx:pt idx="3381">12</cx:pt>
          <cx:pt idx="3382">12</cx:pt>
          <cx:pt idx="3383">27</cx:pt>
          <cx:pt idx="3384">21</cx:pt>
          <cx:pt idx="3385">15</cx:pt>
          <cx:pt idx="3386">18</cx:pt>
          <cx:pt idx="3387">15</cx:pt>
          <cx:pt idx="3388">18</cx:pt>
          <cx:pt idx="3389">18</cx:pt>
          <cx:pt idx="3390">30</cx:pt>
          <cx:pt idx="3391">19</cx:pt>
          <cx:pt idx="3392">22</cx:pt>
          <cx:pt idx="3393">24</cx:pt>
          <cx:pt idx="3394">0</cx:pt>
          <cx:pt idx="3395">4</cx:pt>
          <cx:pt idx="3396">21</cx:pt>
          <cx:pt idx="3397">12</cx:pt>
          <cx:pt idx="3398">19</cx:pt>
          <cx:pt idx="3399">20</cx:pt>
          <cx:pt idx="3400">29</cx:pt>
          <cx:pt idx="3401">21</cx:pt>
          <cx:pt idx="3402">29</cx:pt>
          <cx:pt idx="3403">22</cx:pt>
          <cx:pt idx="3404">24</cx:pt>
          <cx:pt idx="3405">13</cx:pt>
          <cx:pt idx="3406">13</cx:pt>
          <cx:pt idx="3407">5</cx:pt>
          <cx:pt idx="3408">16</cx:pt>
          <cx:pt idx="3409">35</cx:pt>
          <cx:pt idx="3410">19</cx:pt>
          <cx:pt idx="3411">19</cx:pt>
          <cx:pt idx="3412">12</cx:pt>
          <cx:pt idx="3413">12</cx:pt>
          <cx:pt idx="3414">10</cx:pt>
          <cx:pt idx="3415">13</cx:pt>
          <cx:pt idx="3416">19</cx:pt>
          <cx:pt idx="3417">22</cx:pt>
          <cx:pt idx="3418">20</cx:pt>
          <cx:pt idx="3419">35</cx:pt>
          <cx:pt idx="3420">14</cx:pt>
          <cx:pt idx="3421">21</cx:pt>
          <cx:pt idx="3422">9</cx:pt>
          <cx:pt idx="3423">18</cx:pt>
          <cx:pt idx="3424">21</cx:pt>
          <cx:pt idx="3425">12</cx:pt>
          <cx:pt idx="3426">24</cx:pt>
          <cx:pt idx="3427">21</cx:pt>
          <cx:pt idx="3428">12</cx:pt>
          <cx:pt idx="3429">24</cx:pt>
          <cx:pt idx="3430">19</cx:pt>
          <cx:pt idx="3431">30</cx:pt>
          <cx:pt idx="3432">18</cx:pt>
          <cx:pt idx="3433">21</cx:pt>
          <cx:pt idx="3434">6</cx:pt>
          <cx:pt idx="3435">0</cx:pt>
          <cx:pt idx="3436">18</cx:pt>
          <cx:pt idx="3437">18</cx:pt>
          <cx:pt idx="3438">19</cx:pt>
          <cx:pt idx="3439">30</cx:pt>
          <cx:pt idx="3440">10</cx:pt>
          <cx:pt idx="3441">15</cx:pt>
          <cx:pt idx="3442">26</cx:pt>
          <cx:pt idx="3443">24</cx:pt>
          <cx:pt idx="3444">18</cx:pt>
          <cx:pt idx="3445">19</cx:pt>
          <cx:pt idx="3446">18</cx:pt>
          <cx:pt idx="3447">16</cx:pt>
          <cx:pt idx="3448">19</cx:pt>
          <cx:pt idx="3449">0</cx:pt>
          <cx:pt idx="3450">7</cx:pt>
          <cx:pt idx="3451">16</cx:pt>
          <cx:pt idx="3452">53</cx:pt>
          <cx:pt idx="3453">4</cx:pt>
          <cx:pt idx="3454">13</cx:pt>
          <cx:pt idx="3455">13</cx:pt>
          <cx:pt idx="3456">13</cx:pt>
          <cx:pt idx="3457">9</cx:pt>
          <cx:pt idx="3458">16</cx:pt>
          <cx:pt idx="3459">13</cx:pt>
          <cx:pt idx="3460">19</cx:pt>
          <cx:pt idx="3461">21</cx:pt>
          <cx:pt idx="3462">25</cx:pt>
          <cx:pt idx="3463">24</cx:pt>
          <cx:pt idx="3464">9</cx:pt>
          <cx:pt idx="3465">13</cx:pt>
          <cx:pt idx="3466">16</cx:pt>
          <cx:pt idx="3467">18</cx:pt>
          <cx:pt idx="3468">21</cx:pt>
          <cx:pt idx="3469">28</cx:pt>
          <cx:pt idx="3470">29</cx:pt>
          <cx:pt idx="3471">13</cx:pt>
          <cx:pt idx="3472">12</cx:pt>
          <cx:pt idx="3473">6</cx:pt>
          <cx:pt idx="3474">24</cx:pt>
          <cx:pt idx="3475">16</cx:pt>
          <cx:pt idx="3476">9</cx:pt>
          <cx:pt idx="3477">15</cx:pt>
          <cx:pt idx="3478">16</cx:pt>
          <cx:pt idx="3479">11</cx:pt>
          <cx:pt idx="3480">12</cx:pt>
          <cx:pt idx="3481">16</cx:pt>
          <cx:pt idx="3482">11</cx:pt>
          <cx:pt idx="3483">14</cx:pt>
          <cx:pt idx="3484">12</cx:pt>
          <cx:pt idx="3485">26</cx:pt>
          <cx:pt idx="3486">4</cx:pt>
          <cx:pt idx="3487">19</cx:pt>
          <cx:pt idx="3488">21</cx:pt>
          <cx:pt idx="3489">23</cx:pt>
          <cx:pt idx="3490">5</cx:pt>
          <cx:pt idx="3491">21</cx:pt>
          <cx:pt idx="3492">27</cx:pt>
          <cx:pt idx="3493">24</cx:pt>
          <cx:pt idx="3494">21</cx:pt>
          <cx:pt idx="3495">27</cx:pt>
          <cx:pt idx="3496">18</cx:pt>
          <cx:pt idx="3497">14</cx:pt>
          <cx:pt idx="3498">21</cx:pt>
          <cx:pt idx="3499">16</cx:pt>
          <cx:pt idx="3500">0</cx:pt>
          <cx:pt idx="3501">16</cx:pt>
          <cx:pt idx="3502">27</cx:pt>
          <cx:pt idx="3503">18</cx:pt>
          <cx:pt idx="3504">12</cx:pt>
          <cx:pt idx="3505">15</cx:pt>
          <cx:pt idx="3506">22</cx:pt>
          <cx:pt idx="3507">14</cx:pt>
          <cx:pt idx="3508">29</cx:pt>
          <cx:pt idx="3509">9</cx:pt>
          <cx:pt idx="3510">15</cx:pt>
          <cx:pt idx="3511">12</cx:pt>
          <cx:pt idx="3512">10</cx:pt>
          <cx:pt idx="3513">13</cx:pt>
          <cx:pt idx="3514">20</cx:pt>
          <cx:pt idx="3515">18</cx:pt>
          <cx:pt idx="3516">13</cx:pt>
          <cx:pt idx="3517">12</cx:pt>
          <cx:pt idx="3518">12</cx:pt>
          <cx:pt idx="3519">11</cx:pt>
          <cx:pt idx="3520">12</cx:pt>
          <cx:pt idx="3521">20</cx:pt>
          <cx:pt idx="3522">8</cx:pt>
          <cx:pt idx="3523">12</cx:pt>
          <cx:pt idx="3524">21</cx:pt>
          <cx:pt idx="3525">10</cx:pt>
          <cx:pt idx="3526">13</cx:pt>
          <cx:pt idx="3527">14</cx:pt>
          <cx:pt idx="3528">26</cx:pt>
          <cx:pt idx="3529">15</cx:pt>
          <cx:pt idx="3530">15</cx:pt>
          <cx:pt idx="3531">18</cx:pt>
          <cx:pt idx="3532">7</cx:pt>
          <cx:pt idx="3533">21</cx:pt>
          <cx:pt idx="3534">16</cx:pt>
          <cx:pt idx="3535">46</cx:pt>
          <cx:pt idx="3536">16</cx:pt>
          <cx:pt idx="3537">48</cx:pt>
          <cx:pt idx="3538">12</cx:pt>
          <cx:pt idx="3539">19</cx:pt>
          <cx:pt idx="3540">32</cx:pt>
          <cx:pt idx="3541">14</cx:pt>
          <cx:pt idx="3542">12</cx:pt>
          <cx:pt idx="3543">12</cx:pt>
          <cx:pt idx="3544">17</cx:pt>
          <cx:pt idx="3545">32</cx:pt>
          <cx:pt idx="3546">24</cx:pt>
          <cx:pt idx="3547">16</cx:pt>
          <cx:pt idx="3548">24</cx:pt>
          <cx:pt idx="3549">21</cx:pt>
          <cx:pt idx="3550">14</cx:pt>
          <cx:pt idx="3551">26</cx:pt>
          <cx:pt idx="3552">27</cx:pt>
          <cx:pt idx="3553">36</cx:pt>
          <cx:pt idx="3554">25</cx:pt>
          <cx:pt idx="3555">24</cx:pt>
          <cx:pt idx="3556">24</cx:pt>
          <cx:pt idx="3557">29</cx:pt>
          <cx:pt idx="3558">12</cx:pt>
          <cx:pt idx="3559">14</cx:pt>
          <cx:pt idx="3560">36</cx:pt>
          <cx:pt idx="3561">36</cx:pt>
          <cx:pt idx="3562">30</cx:pt>
          <cx:pt idx="3563">2</cx:pt>
          <cx:pt idx="3564">20</cx:pt>
          <cx:pt idx="3565">10</cx:pt>
          <cx:pt idx="3566">16</cx:pt>
          <cx:pt idx="3567">18</cx:pt>
          <cx:pt idx="3568">15</cx:pt>
          <cx:pt idx="3569">16</cx:pt>
          <cx:pt idx="3570">14</cx:pt>
          <cx:pt idx="3571">24</cx:pt>
          <cx:pt idx="3572">32</cx:pt>
          <cx:pt idx="3573">42</cx:pt>
          <cx:pt idx="3574">20</cx:pt>
          <cx:pt idx="3575">16</cx:pt>
          <cx:pt idx="3576">24</cx:pt>
          <cx:pt idx="3577">13</cx:pt>
          <cx:pt idx="3578">24</cx:pt>
          <cx:pt idx="3579">29</cx:pt>
          <cx:pt idx="3580">27</cx:pt>
          <cx:pt idx="3581">25</cx:pt>
          <cx:pt idx="3582">9</cx:pt>
          <cx:pt idx="3583">4</cx:pt>
          <cx:pt idx="3584">12</cx:pt>
          <cx:pt idx="3585">8</cx:pt>
          <cx:pt idx="3586">9</cx:pt>
          <cx:pt idx="3587">20</cx:pt>
          <cx:pt idx="3588">8</cx:pt>
          <cx:pt idx="3589">12</cx:pt>
          <cx:pt idx="3590">32</cx:pt>
          <cx:pt idx="3591">17</cx:pt>
          <cx:pt idx="3592">32</cx:pt>
          <cx:pt idx="3593">21</cx:pt>
          <cx:pt idx="3594">13</cx:pt>
          <cx:pt idx="3595">24</cx:pt>
          <cx:pt idx="3596">17</cx:pt>
          <cx:pt idx="3597">12</cx:pt>
          <cx:pt idx="3598">19</cx:pt>
          <cx:pt idx="3599">24</cx:pt>
          <cx:pt idx="3600">13</cx:pt>
          <cx:pt idx="3601">13</cx:pt>
          <cx:pt idx="3602">17</cx:pt>
          <cx:pt idx="3603">16</cx:pt>
          <cx:pt idx="3604">18</cx:pt>
          <cx:pt idx="3605">26</cx:pt>
          <cx:pt idx="3606">18</cx:pt>
          <cx:pt idx="3607">25</cx:pt>
          <cx:pt idx="3608">32</cx:pt>
          <cx:pt idx="3609">16</cx:pt>
          <cx:pt idx="3610">24</cx:pt>
          <cx:pt idx="3611">12</cx:pt>
          <cx:pt idx="3612">16</cx:pt>
          <cx:pt idx="3613">24</cx:pt>
          <cx:pt idx="3614">16</cx:pt>
          <cx:pt idx="3615">16</cx:pt>
          <cx:pt idx="3616">18</cx:pt>
          <cx:pt idx="3617">21</cx:pt>
          <cx:pt idx="3618">16</cx:pt>
          <cx:pt idx="3619">2</cx:pt>
          <cx:pt idx="3620">22</cx:pt>
          <cx:pt idx="3621">17</cx:pt>
          <cx:pt idx="3622">16</cx:pt>
          <cx:pt idx="3623">21</cx:pt>
          <cx:pt idx="3624">30</cx:pt>
          <cx:pt idx="3625">10</cx:pt>
          <cx:pt idx="3626">20</cx:pt>
          <cx:pt idx="3627">26</cx:pt>
          <cx:pt idx="3628">13</cx:pt>
          <cx:pt idx="3629">13</cx:pt>
          <cx:pt idx="3630">16</cx:pt>
          <cx:pt idx="3631">12</cx:pt>
          <cx:pt idx="3632">12</cx:pt>
          <cx:pt idx="3633">24</cx:pt>
          <cx:pt idx="3634">20</cx:pt>
          <cx:pt idx="3635">24</cx:pt>
          <cx:pt idx="3636">32</cx:pt>
          <cx:pt idx="3637">20</cx:pt>
          <cx:pt idx="3638">25</cx:pt>
          <cx:pt idx="3639">12</cx:pt>
          <cx:pt idx="3640">12</cx:pt>
          <cx:pt idx="3641">16</cx:pt>
          <cx:pt idx="3642">16</cx:pt>
          <cx:pt idx="3643">16</cx:pt>
          <cx:pt idx="3644">20</cx:pt>
          <cx:pt idx="3645">12</cx:pt>
          <cx:pt idx="3646">2</cx:pt>
          <cx:pt idx="3647">24</cx:pt>
          <cx:pt idx="3648">20</cx:pt>
          <cx:pt idx="3649">12</cx:pt>
          <cx:pt idx="3650">16</cx:pt>
          <cx:pt idx="3651">16</cx:pt>
          <cx:pt idx="3652">8</cx:pt>
          <cx:pt idx="3653">17</cx:pt>
          <cx:pt idx="3654">37</cx:pt>
          <cx:pt idx="3655">12</cx:pt>
          <cx:pt idx="3656">12</cx:pt>
          <cx:pt idx="3657">12</cx:pt>
          <cx:pt idx="3658">10</cx:pt>
          <cx:pt idx="3659">18</cx:pt>
          <cx:pt idx="3660">20</cx:pt>
          <cx:pt idx="3661">25</cx:pt>
          <cx:pt idx="3662">25</cx:pt>
          <cx:pt idx="3663">12</cx:pt>
          <cx:pt idx="3664">6</cx:pt>
          <cx:pt idx="3665">16</cx:pt>
          <cx:pt idx="3666">12</cx:pt>
          <cx:pt idx="3667">19</cx:pt>
          <cx:pt idx="3668">11</cx:pt>
          <cx:pt idx="3669">16</cx:pt>
          <cx:pt idx="3670">2</cx:pt>
          <cx:pt idx="3671">12</cx:pt>
          <cx:pt idx="3672">20</cx:pt>
          <cx:pt idx="3673">12</cx:pt>
          <cx:pt idx="3674">25</cx:pt>
          <cx:pt idx="3675">12</cx:pt>
          <cx:pt idx="3676">16</cx:pt>
          <cx:pt idx="3677">10</cx:pt>
          <cx:pt idx="3678">21</cx:pt>
          <cx:pt idx="3679">12</cx:pt>
          <cx:pt idx="3680">1</cx:pt>
          <cx:pt idx="3681">16</cx:pt>
          <cx:pt idx="3682">24</cx:pt>
          <cx:pt idx="3683">16</cx:pt>
          <cx:pt idx="3684">24</cx:pt>
          <cx:pt idx="3685">30</cx:pt>
          <cx:pt idx="3686">16</cx:pt>
          <cx:pt idx="3687">13</cx:pt>
          <cx:pt idx="3688">2</cx:pt>
          <cx:pt idx="3689">16</cx:pt>
          <cx:pt idx="3690">15</cx:pt>
          <cx:pt idx="3691">17</cx:pt>
          <cx:pt idx="3692">10</cx:pt>
          <cx:pt idx="3693">17</cx:pt>
          <cx:pt idx="3694">16</cx:pt>
          <cx:pt idx="3695">13</cx:pt>
          <cx:pt idx="3696">6</cx:pt>
          <cx:pt idx="3697">12</cx:pt>
          <cx:pt idx="3698">11</cx:pt>
          <cx:pt idx="3699">24</cx:pt>
          <cx:pt idx="3700">3</cx:pt>
          <cx:pt idx="3701">22</cx:pt>
          <cx:pt idx="3702">16</cx:pt>
          <cx:pt idx="3703">21</cx:pt>
          <cx:pt idx="3704">12</cx:pt>
          <cx:pt idx="3705">17</cx:pt>
          <cx:pt idx="3706">1</cx:pt>
          <cx:pt idx="3707">1</cx:pt>
          <cx:pt idx="3708">1</cx:pt>
          <cx:pt idx="3709">16</cx:pt>
          <cx:pt idx="3710">18</cx:pt>
          <cx:pt idx="3711">0</cx:pt>
          <cx:pt idx="3712">13</cx:pt>
          <cx:pt idx="3713">13</cx:pt>
          <cx:pt idx="3714">0</cx:pt>
          <cx:pt idx="3715">18</cx:pt>
          <cx:pt idx="3716">16</cx:pt>
          <cx:pt idx="3717">13</cx:pt>
          <cx:pt idx="3718">13</cx:pt>
          <cx:pt idx="3719">12</cx:pt>
          <cx:pt idx="3720">1</cx:pt>
          <cx:pt idx="3721">17</cx:pt>
          <cx:pt idx="3722">0</cx:pt>
          <cx:pt idx="3723">0</cx:pt>
          <cx:pt idx="3724">0</cx:pt>
          <cx:pt idx="3725">24</cx:pt>
          <cx:pt idx="3726">24</cx:pt>
          <cx:pt idx="3727">20</cx:pt>
          <cx:pt idx="3728">4</cx:pt>
          <cx:pt idx="3729">16</cx:pt>
          <cx:pt idx="3730">0</cx:pt>
          <cx:pt idx="3731">13</cx:pt>
          <cx:pt idx="3732">13</cx:pt>
          <cx:pt idx="3733">20</cx:pt>
          <cx:pt idx="3734">13</cx:pt>
          <cx:pt idx="3735">20</cx:pt>
          <cx:pt idx="3736">12</cx:pt>
          <cx:pt idx="3737">12</cx:pt>
          <cx:pt idx="3738">0</cx:pt>
          <cx:pt idx="3739">13</cx:pt>
          <cx:pt idx="3740">0</cx:pt>
          <cx:pt idx="3741">18</cx:pt>
          <cx:pt idx="3742">8</cx:pt>
          <cx:pt idx="3743">13</cx:pt>
          <cx:pt idx="3744">28</cx:pt>
          <cx:pt idx="3745">22</cx:pt>
          <cx:pt idx="3746">13</cx:pt>
          <cx:pt idx="3747">17</cx:pt>
          <cx:pt idx="3748">7</cx:pt>
          <cx:pt idx="3749">13</cx:pt>
          <cx:pt idx="3750">24</cx:pt>
          <cx:pt idx="3751">16</cx:pt>
          <cx:pt idx="3752">13</cx:pt>
          <cx:pt idx="3753">12</cx:pt>
          <cx:pt idx="3754">8</cx:pt>
          <cx:pt idx="3755">11</cx:pt>
          <cx:pt idx="3756">39</cx:pt>
          <cx:pt idx="3757">13</cx:pt>
          <cx:pt idx="3758">8</cx:pt>
          <cx:pt idx="3759">12</cx:pt>
          <cx:pt idx="3760">6</cx:pt>
          <cx:pt idx="3761">12</cx:pt>
          <cx:pt idx="3762">26</cx:pt>
          <cx:pt idx="3763">20</cx:pt>
          <cx:pt idx="3764">18</cx:pt>
          <cx:pt idx="3765">10</cx:pt>
          <cx:pt idx="3766">18</cx:pt>
          <cx:pt idx="3767">6</cx:pt>
          <cx:pt idx="3768">16</cx:pt>
          <cx:pt idx="3769">16</cx:pt>
          <cx:pt idx="3770">16</cx:pt>
          <cx:pt idx="3771">20</cx:pt>
          <cx:pt idx="3772">12</cx:pt>
          <cx:pt idx="3773">12</cx:pt>
          <cx:pt idx="3774">8</cx:pt>
          <cx:pt idx="3775">13</cx:pt>
          <cx:pt idx="3776">10</cx:pt>
          <cx:pt idx="3777">8</cx:pt>
          <cx:pt idx="3778">17</cx:pt>
          <cx:pt idx="3779">12</cx:pt>
          <cx:pt idx="3780">12</cx:pt>
          <cx:pt idx="3781">16</cx:pt>
          <cx:pt idx="3782">12</cx:pt>
          <cx:pt idx="3783">12</cx:pt>
          <cx:pt idx="3784">12</cx:pt>
          <cx:pt idx="3785">20</cx:pt>
          <cx:pt idx="3786">7</cx:pt>
          <cx:pt idx="3787">12</cx:pt>
          <cx:pt idx="3788">13</cx:pt>
          <cx:pt idx="3789">14</cx:pt>
          <cx:pt idx="3790">11</cx:pt>
          <cx:pt idx="3791">20</cx:pt>
          <cx:pt idx="3792">18</cx:pt>
          <cx:pt idx="3793">12</cx:pt>
          <cx:pt idx="3794">11</cx:pt>
          <cx:pt idx="3795">13</cx:pt>
          <cx:pt idx="3796">6</cx:pt>
          <cx:pt idx="3797">12</cx:pt>
          <cx:pt idx="3798">28</cx:pt>
          <cx:pt idx="3799">22</cx:pt>
          <cx:pt idx="3800">12</cx:pt>
          <cx:pt idx="3801">16</cx:pt>
          <cx:pt idx="3802">20</cx:pt>
          <cx:pt idx="3803">24</cx:pt>
          <cx:pt idx="3804">12</cx:pt>
          <cx:pt idx="3805">16</cx:pt>
          <cx:pt idx="3806">12</cx:pt>
          <cx:pt idx="3807">12</cx:pt>
          <cx:pt idx="3808">4</cx:pt>
          <cx:pt idx="3809">12</cx:pt>
          <cx:pt idx="3810">12</cx:pt>
          <cx:pt idx="3811">12</cx:pt>
          <cx:pt idx="3812">12</cx:pt>
          <cx:pt idx="3813">12</cx:pt>
          <cx:pt idx="3814">14</cx:pt>
          <cx:pt idx="3815">12</cx:pt>
          <cx:pt idx="3816">12</cx:pt>
          <cx:pt idx="3817">12</cx:pt>
          <cx:pt idx="3818">12</cx:pt>
          <cx:pt idx="3819">13</cx:pt>
          <cx:pt idx="3820">10</cx:pt>
          <cx:pt idx="3821">12</cx:pt>
          <cx:pt idx="3822">12</cx:pt>
          <cx:pt idx="3823">24</cx:pt>
          <cx:pt idx="3824">16</cx:pt>
          <cx:pt idx="3825">13</cx:pt>
          <cx:pt idx="3826">12</cx:pt>
          <cx:pt idx="3827">12</cx:pt>
          <cx:pt idx="3828">3</cx:pt>
          <cx:pt idx="3829">8</cx:pt>
          <cx:pt idx="3830">16</cx:pt>
          <cx:pt idx="3831">13</cx:pt>
          <cx:pt idx="3832">12</cx:pt>
          <cx:pt idx="3833">8</cx:pt>
          <cx:pt idx="3834">13</cx:pt>
          <cx:pt idx="3835">8</cx:pt>
          <cx:pt idx="3836">13</cx:pt>
          <cx:pt idx="3837">8</cx:pt>
          <cx:pt idx="3838">0</cx:pt>
          <cx:pt idx="3839">12</cx:pt>
          <cx:pt idx="3840">17</cx:pt>
          <cx:pt idx="3841">13</cx:pt>
          <cx:pt idx="3842">12</cx:pt>
          <cx:pt idx="3843">8</cx:pt>
          <cx:pt idx="3844">8</cx:pt>
          <cx:pt idx="3845">12</cx:pt>
          <cx:pt idx="3846">16</cx:pt>
          <cx:pt idx="3847">12</cx:pt>
          <cx:pt idx="3848">13</cx:pt>
          <cx:pt idx="3849">16</cx:pt>
          <cx:pt idx="3850">24</cx:pt>
          <cx:pt idx="3851">6</cx:pt>
          <cx:pt idx="3852">15</cx:pt>
          <cx:pt idx="3853">13</cx:pt>
          <cx:pt idx="3854">7</cx:pt>
          <cx:pt idx="3855">9</cx:pt>
          <cx:pt idx="3856">2</cx:pt>
          <cx:pt idx="3857">9</cx:pt>
          <cx:pt idx="3858">26</cx:pt>
          <cx:pt idx="3859">12</cx:pt>
          <cx:pt idx="3860">6</cx:pt>
          <cx:pt idx="3861">12</cx:pt>
          <cx:pt idx="3862">24</cx:pt>
          <cx:pt idx="3863">7</cx:pt>
          <cx:pt idx="3864">5</cx:pt>
          <cx:pt idx="3865">18</cx:pt>
          <cx:pt idx="3866">9</cx:pt>
          <cx:pt idx="3867">15</cx:pt>
          <cx:pt idx="3868">6</cx:pt>
          <cx:pt idx="3869">6</cx:pt>
          <cx:pt idx="3870">8</cx:pt>
          <cx:pt idx="3871">10</cx:pt>
          <cx:pt idx="3872">12</cx:pt>
          <cx:pt idx="3873">6</cx:pt>
          <cx:pt idx="3874">3</cx:pt>
          <cx:pt idx="3875">12</cx:pt>
          <cx:pt idx="3876">12</cx:pt>
          <cx:pt idx="3877">16</cx:pt>
          <cx:pt idx="3878">13</cx:pt>
          <cx:pt idx="3879">17</cx:pt>
          <cx:pt idx="3880">21</cx:pt>
          <cx:pt idx="3881">13</cx:pt>
          <cx:pt idx="3882">24</cx:pt>
          <cx:pt idx="3883">18</cx:pt>
          <cx:pt idx="3884">16</cx:pt>
          <cx:pt idx="3885">8</cx:pt>
          <cx:pt idx="3886">16</cx:pt>
          <cx:pt idx="3887">12</cx:pt>
          <cx:pt idx="3888">2</cx:pt>
          <cx:pt idx="3889">12</cx:pt>
          <cx:pt idx="3890">17</cx:pt>
          <cx:pt idx="3891">16</cx:pt>
          <cx:pt idx="3892">12</cx:pt>
          <cx:pt idx="3893">8</cx:pt>
          <cx:pt idx="3894">12</cx:pt>
          <cx:pt idx="3895">12</cx:pt>
          <cx:pt idx="3896">10</cx:pt>
          <cx:pt idx="3897">12</cx:pt>
          <cx:pt idx="3898">1</cx:pt>
          <cx:pt idx="3899">20</cx:pt>
          <cx:pt idx="3900">24</cx:pt>
          <cx:pt idx="3901">21</cx:pt>
          <cx:pt idx="3902">16</cx:pt>
          <cx:pt idx="3903">16</cx:pt>
          <cx:pt idx="3904">17</cx:pt>
          <cx:pt idx="3905">16</cx:pt>
          <cx:pt idx="3906">16</cx:pt>
          <cx:pt idx="3907">32</cx:pt>
          <cx:pt idx="3908">13</cx:pt>
          <cx:pt idx="3909">18</cx:pt>
          <cx:pt idx="3910">12</cx:pt>
          <cx:pt idx="3911">24</cx:pt>
          <cx:pt idx="3912">20</cx:pt>
          <cx:pt idx="3913">12</cx:pt>
          <cx:pt idx="3914">12</cx:pt>
          <cx:pt idx="3915">9</cx:pt>
          <cx:pt idx="3916">20</cx:pt>
          <cx:pt idx="3917">2</cx:pt>
          <cx:pt idx="3918">20</cx:pt>
          <cx:pt idx="3919">16</cx:pt>
          <cx:pt idx="3920">24</cx:pt>
          <cx:pt idx="3921">14</cx:pt>
          <cx:pt idx="3922">12</cx:pt>
          <cx:pt idx="3923">12</cx:pt>
          <cx:pt idx="3924">12</cx:pt>
          <cx:pt idx="3925">9</cx:pt>
          <cx:pt idx="3926">14</cx:pt>
          <cx:pt idx="3927">17</cx:pt>
          <cx:pt idx="3928">16</cx:pt>
          <cx:pt idx="3929">0</cx:pt>
          <cx:pt idx="3930">13</cx:pt>
          <cx:pt idx="3931">13</cx:pt>
          <cx:pt idx="3932">0</cx:pt>
          <cx:pt idx="3933">12</cx:pt>
          <cx:pt idx="3934">12</cx:pt>
          <cx:pt idx="3935">12</cx:pt>
          <cx:pt idx="3936">12</cx:pt>
          <cx:pt idx="3937">25</cx:pt>
          <cx:pt idx="3938">12</cx:pt>
          <cx:pt idx="3939">8</cx:pt>
          <cx:pt idx="3940">4</cx:pt>
          <cx:pt idx="3941">16</cx:pt>
          <cx:pt idx="3942">18</cx:pt>
          <cx:pt idx="3943">24</cx:pt>
          <cx:pt idx="3944">6</cx:pt>
          <cx:pt idx="3945">16</cx:pt>
          <cx:pt idx="3946">16</cx:pt>
          <cx:pt idx="3947">1</cx:pt>
          <cx:pt idx="3948">14</cx:pt>
          <cx:pt idx="3949">12</cx:pt>
          <cx:pt idx="3950">12</cx:pt>
          <cx:pt idx="3951">20</cx:pt>
          <cx:pt idx="3952">11</cx:pt>
          <cx:pt idx="3953">16</cx:pt>
          <cx:pt idx="3954">12</cx:pt>
          <cx:pt idx="3955">12</cx:pt>
          <cx:pt idx="3956">12</cx:pt>
          <cx:pt idx="3957">9</cx:pt>
          <cx:pt idx="3958">17</cx:pt>
          <cx:pt idx="3959">13</cx:pt>
          <cx:pt idx="3960">9</cx:pt>
          <cx:pt idx="3961">0</cx:pt>
          <cx:pt idx="3962">20</cx:pt>
          <cx:pt idx="3963">11</cx:pt>
          <cx:pt idx="3964">20</cx:pt>
          <cx:pt idx="3965">8</cx:pt>
          <cx:pt idx="3966">8</cx:pt>
          <cx:pt idx="3967">21</cx:pt>
          <cx:pt idx="3968">12</cx:pt>
          <cx:pt idx="3969">20</cx:pt>
          <cx:pt idx="3970">20</cx:pt>
          <cx:pt idx="3971">15</cx:pt>
          <cx:pt idx="3972">4</cx:pt>
          <cx:pt idx="3973">8</cx:pt>
          <cx:pt idx="3974">12</cx:pt>
          <cx:pt idx="3975">14</cx:pt>
          <cx:pt idx="3976">16</cx:pt>
          <cx:pt idx="3977">19</cx:pt>
          <cx:pt idx="3978">4</cx:pt>
          <cx:pt idx="3979">12</cx:pt>
          <cx:pt idx="3980">16</cx:pt>
          <cx:pt idx="3981">1</cx:pt>
          <cx:pt idx="3982">34</cx:pt>
          <cx:pt idx="3983">12</cx:pt>
          <cx:pt idx="3984">21</cx:pt>
          <cx:pt idx="3985">14</cx:pt>
          <cx:pt idx="3986">24</cx:pt>
          <cx:pt idx="3987">12</cx:pt>
          <cx:pt idx="3988">13</cx:pt>
          <cx:pt idx="3989">12</cx:pt>
          <cx:pt idx="3990">8</cx:pt>
          <cx:pt idx="3991">6</cx:pt>
          <cx:pt idx="3992">15</cx:pt>
          <cx:pt idx="3993">5</cx:pt>
          <cx:pt idx="3994">6</cx:pt>
          <cx:pt idx="3995">4</cx:pt>
          <cx:pt idx="3996">10</cx:pt>
          <cx:pt idx="3997">17</cx:pt>
          <cx:pt idx="3998">10</cx:pt>
          <cx:pt idx="3999">33</cx:pt>
          <cx:pt idx="4000">32</cx:pt>
          <cx:pt idx="4001">25</cx:pt>
          <cx:pt idx="4002">25</cx:pt>
          <cx:pt idx="4003">15</cx:pt>
          <cx:pt idx="4004">37</cx:pt>
          <cx:pt idx="4005">17</cx:pt>
          <cx:pt idx="4006">28</cx:pt>
          <cx:pt idx="4007">26</cx:pt>
          <cx:pt idx="4008">15</cx:pt>
          <cx:pt idx="4009">20</cx:pt>
          <cx:pt idx="4010">16</cx:pt>
          <cx:pt idx="4011">38</cx:pt>
          <cx:pt idx="4012">17</cx:pt>
          <cx:pt idx="4013">6</cx:pt>
          <cx:pt idx="4014">21</cx:pt>
          <cx:pt idx="4015">11</cx:pt>
          <cx:pt idx="4016">12</cx:pt>
          <cx:pt idx="4017">12</cx:pt>
          <cx:pt idx="4018">32</cx:pt>
          <cx:pt idx="4019">14</cx:pt>
          <cx:pt idx="4020">14</cx:pt>
          <cx:pt idx="4021">24</cx:pt>
          <cx:pt idx="4022">16</cx:pt>
          <cx:pt idx="4023">25</cx:pt>
          <cx:pt idx="4024">16</cx:pt>
          <cx:pt idx="4025">24</cx:pt>
          <cx:pt idx="4026">20</cx:pt>
          <cx:pt idx="4027">24</cx:pt>
          <cx:pt idx="4028">17</cx:pt>
          <cx:pt idx="4029">14</cx:pt>
          <cx:pt idx="4030">16</cx:pt>
          <cx:pt idx="4031">21</cx:pt>
          <cx:pt idx="4032">16</cx:pt>
          <cx:pt idx="4033">30</cx:pt>
          <cx:pt idx="4034">24</cx:pt>
          <cx:pt idx="4035">29</cx:pt>
          <cx:pt idx="4036">16</cx:pt>
          <cx:pt idx="4037">12</cx:pt>
          <cx:pt idx="4038">18</cx:pt>
          <cx:pt idx="4039">27</cx:pt>
          <cx:pt idx="4040">27</cx:pt>
          <cx:pt idx="4041">0</cx:pt>
          <cx:pt idx="4042">46</cx:pt>
          <cx:pt idx="4043">60</cx:pt>
          <cx:pt idx="4044">43</cx:pt>
          <cx:pt idx="4045">61</cx:pt>
          <cx:pt idx="4046">38</cx:pt>
          <cx:pt idx="4047">32</cx:pt>
          <cx:pt idx="4048">40</cx:pt>
          <cx:pt idx="4049">35</cx:pt>
          <cx:pt idx="4050">21</cx:pt>
          <cx:pt idx="4051">34</cx:pt>
          <cx:pt idx="4052">28</cx:pt>
          <cx:pt idx="4053">51</cx:pt>
          <cx:pt idx="4054">33</cx:pt>
          <cx:pt idx="4055">31</cx:pt>
          <cx:pt idx="4056">28</cx:pt>
          <cx:pt idx="4057">20</cx:pt>
          <cx:pt idx="4058">23</cx:pt>
          <cx:pt idx="4059">17</cx:pt>
          <cx:pt idx="4060">34</cx:pt>
          <cx:pt idx="4061">22</cx:pt>
          <cx:pt idx="4062">18</cx:pt>
          <cx:pt idx="4063">30</cx:pt>
          <cx:pt idx="4064">29</cx:pt>
          <cx:pt idx="4065">32</cx:pt>
          <cx:pt idx="4066">27</cx:pt>
          <cx:pt idx="4067">29</cx:pt>
          <cx:pt idx="4068">24</cx:pt>
          <cx:pt idx="4069">32</cx:pt>
          <cx:pt idx="4070">10</cx:pt>
          <cx:pt idx="4071">20</cx:pt>
          <cx:pt idx="4072">18</cx:pt>
          <cx:pt idx="4073">15</cx:pt>
          <cx:pt idx="4074">35</cx:pt>
          <cx:pt idx="4075">21</cx:pt>
          <cx:pt idx="4076">21</cx:pt>
          <cx:pt idx="4077">25</cx:pt>
          <cx:pt idx="4078">22</cx:pt>
          <cx:pt idx="4079">20</cx:pt>
          <cx:pt idx="4080">13</cx:pt>
          <cx:pt idx="4081">21</cx:pt>
          <cx:pt idx="4082">22</cx:pt>
          <cx:pt idx="4083">20</cx:pt>
          <cx:pt idx="4084">20</cx:pt>
          <cx:pt idx="4085">12</cx:pt>
          <cx:pt idx="4086">18</cx:pt>
          <cx:pt idx="4087">20</cx:pt>
          <cx:pt idx="4088">20</cx:pt>
          <cx:pt idx="4089">9</cx:pt>
          <cx:pt idx="4090">40</cx:pt>
          <cx:pt idx="4091">13</cx:pt>
          <cx:pt idx="4092">21</cx:pt>
          <cx:pt idx="4093">10</cx:pt>
          <cx:pt idx="4094">16</cx:pt>
          <cx:pt idx="4095">24</cx:pt>
          <cx:pt idx="4096">21</cx:pt>
          <cx:pt idx="4097">20</cx:pt>
          <cx:pt idx="4098">16</cx:pt>
          <cx:pt idx="4099">20</cx:pt>
          <cx:pt idx="4100">15</cx:pt>
          <cx:pt idx="4101">20</cx:pt>
          <cx:pt idx="4102">17</cx:pt>
          <cx:pt idx="4103">12</cx:pt>
          <cx:pt idx="4104">17</cx:pt>
          <cx:pt idx="4105">12</cx:pt>
          <cx:pt idx="4106">36</cx:pt>
          <cx:pt idx="4107">18</cx:pt>
          <cx:pt idx="4108">9</cx:pt>
          <cx:pt idx="4109">8</cx:pt>
          <cx:pt idx="4110">15</cx:pt>
          <cx:pt idx="4111">9</cx:pt>
          <cx:pt idx="4112">0</cx:pt>
          <cx:pt idx="4113">1</cx:pt>
          <cx:pt idx="4114">2</cx:pt>
          <cx:pt idx="4115">2</cx:pt>
          <cx:pt idx="4116">0</cx:pt>
          <cx:pt idx="4117">14</cx:pt>
          <cx:pt idx="4118">24</cx:pt>
          <cx:pt idx="4119">0</cx:pt>
          <cx:pt idx="4120">0</cx:pt>
          <cx:pt idx="4121">0</cx:pt>
          <cx:pt idx="4122">14</cx:pt>
          <cx:pt idx="4123">14</cx:pt>
          <cx:pt idx="4124">14</cx:pt>
          <cx:pt idx="4125">13</cx:pt>
          <cx:pt idx="4126">14</cx:pt>
          <cx:pt idx="4127">10</cx:pt>
          <cx:pt idx="4128">0</cx:pt>
          <cx:pt idx="4129">48</cx:pt>
          <cx:pt idx="4130">14</cx:pt>
          <cx:pt idx="4131">1</cx:pt>
          <cx:pt idx="4132">14</cx:pt>
          <cx:pt idx="4133">10</cx:pt>
          <cx:pt idx="4134">13</cx:pt>
          <cx:pt idx="4135">6</cx:pt>
          <cx:pt idx="4136">10</cx:pt>
          <cx:pt idx="4137">19</cx:pt>
          <cx:pt idx="4138">12</cx:pt>
          <cx:pt idx="4139">8</cx:pt>
          <cx:pt idx="4140">4</cx:pt>
          <cx:pt idx="4141">16</cx:pt>
          <cx:pt idx="4142">25</cx:pt>
          <cx:pt idx="4143">10</cx:pt>
          <cx:pt idx="4144">17</cx:pt>
          <cx:pt idx="4145">36</cx:pt>
          <cx:pt idx="4146">16</cx:pt>
          <cx:pt idx="4147">18</cx:pt>
          <cx:pt idx="4148">17</cx:pt>
          <cx:pt idx="4149">11</cx:pt>
          <cx:pt idx="4150">26</cx:pt>
          <cx:pt idx="4151">27</cx:pt>
          <cx:pt idx="4152">25</cx:pt>
          <cx:pt idx="4153">16</cx:pt>
          <cx:pt idx="4154">16</cx:pt>
          <cx:pt idx="4155">4</cx:pt>
          <cx:pt idx="4156">9</cx:pt>
          <cx:pt idx="4157">14</cx:pt>
          <cx:pt idx="4158">10</cx:pt>
          <cx:pt idx="4159">12</cx:pt>
          <cx:pt idx="4160">10</cx:pt>
          <cx:pt idx="4161">1</cx:pt>
          <cx:pt idx="4162">49</cx:pt>
          <cx:pt idx="4163">22</cx:pt>
          <cx:pt idx="4164">30</cx:pt>
          <cx:pt idx="4165">30</cx:pt>
          <cx:pt idx="4166">22</cx:pt>
          <cx:pt idx="4167">10</cx:pt>
          <cx:pt idx="4168">13</cx:pt>
          <cx:pt idx="4169">24</cx:pt>
          <cx:pt idx="4170">13</cx:pt>
          <cx:pt idx="4171">40</cx:pt>
          <cx:pt idx="4172">28</cx:pt>
          <cx:pt idx="4173">18</cx:pt>
          <cx:pt idx="4174">31</cx:pt>
          <cx:pt idx="4175">10</cx:pt>
          <cx:pt idx="4176">15</cx:pt>
          <cx:pt idx="4177">32</cx:pt>
          <cx:pt idx="4178">27</cx:pt>
          <cx:pt idx="4179">19</cx:pt>
          <cx:pt idx="4180">28</cx:pt>
          <cx:pt idx="4181">9</cx:pt>
          <cx:pt idx="4182">27</cx:pt>
          <cx:pt idx="4183">17</cx:pt>
          <cx:pt idx="4184">10</cx:pt>
          <cx:pt idx="4185">5</cx:pt>
          <cx:pt idx="4186">39</cx:pt>
          <cx:pt idx="4187">22</cx:pt>
          <cx:pt idx="4188">26</cx:pt>
          <cx:pt idx="4189">40</cx:pt>
          <cx:pt idx="4190">23</cx:pt>
          <cx:pt idx="4191">40</cx:pt>
          <cx:pt idx="4192">16</cx:pt>
          <cx:pt idx="4193">10</cx:pt>
          <cx:pt idx="4194">10</cx:pt>
          <cx:pt idx="4195">24</cx:pt>
          <cx:pt idx="4196">15</cx:pt>
          <cx:pt idx="4197">25</cx:pt>
          <cx:pt idx="4198">12</cx:pt>
          <cx:pt idx="4199">10</cx:pt>
          <cx:pt idx="4200">46</cx:pt>
          <cx:pt idx="4201">14</cx:pt>
          <cx:pt idx="4202">19</cx:pt>
          <cx:pt idx="4203">33</cx:pt>
          <cx:pt idx="4204">22</cx:pt>
          <cx:pt idx="4205">46</cx:pt>
          <cx:pt idx="4206">33</cx:pt>
          <cx:pt idx="4207">28</cx:pt>
          <cx:pt idx="4208">16</cx:pt>
          <cx:pt idx="4209">35</cx:pt>
          <cx:pt idx="4210">26</cx:pt>
          <cx:pt idx="4211">24</cx:pt>
          <cx:pt idx="4212">32</cx:pt>
          <cx:pt idx="4213">24</cx:pt>
          <cx:pt idx="4214">47</cx:pt>
          <cx:pt idx="4215">41</cx:pt>
          <cx:pt idx="4216">23</cx:pt>
          <cx:pt idx="4217">10</cx:pt>
          <cx:pt idx="4218">12</cx:pt>
          <cx:pt idx="4219">24</cx:pt>
          <cx:pt idx="4220">19</cx:pt>
          <cx:pt idx="4221">33</cx:pt>
          <cx:pt idx="4222">20</cx:pt>
          <cx:pt idx="4223">32</cx:pt>
          <cx:pt idx="4224">13</cx:pt>
          <cx:pt idx="4225">36</cx:pt>
          <cx:pt idx="4226">12</cx:pt>
          <cx:pt idx="4227">18</cx:pt>
          <cx:pt idx="4228">21</cx:pt>
          <cx:pt idx="4229">15</cx:pt>
          <cx:pt idx="4230">16</cx:pt>
          <cx:pt idx="4231">40</cx:pt>
          <cx:pt idx="4232">56</cx:pt>
          <cx:pt idx="4233">58</cx:pt>
          <cx:pt idx="4234">33</cx:pt>
          <cx:pt idx="4235">51</cx:pt>
          <cx:pt idx="4236">20</cx:pt>
          <cx:pt idx="4237">10</cx:pt>
          <cx:pt idx="4238">27</cx:pt>
          <cx:pt idx="4239">10</cx:pt>
          <cx:pt idx="4240">15</cx:pt>
          <cx:pt idx="4241">10</cx:pt>
          <cx:pt idx="4242">12</cx:pt>
          <cx:pt idx="4243">19</cx:pt>
          <cx:pt idx="4244">30</cx:pt>
          <cx:pt idx="4245">20</cx:pt>
          <cx:pt idx="4246">26</cx:pt>
          <cx:pt idx="4247">10</cx:pt>
          <cx:pt idx="4248">16</cx:pt>
          <cx:pt idx="4249">21</cx:pt>
          <cx:pt idx="4250">33</cx:pt>
          <cx:pt idx="4251">16</cx:pt>
          <cx:pt idx="4252">10</cx:pt>
          <cx:pt idx="4253">14</cx:pt>
          <cx:pt idx="4254">13</cx:pt>
          <cx:pt idx="4255">27</cx:pt>
          <cx:pt idx="4256">35</cx:pt>
          <cx:pt idx="4257">33</cx:pt>
          <cx:pt idx="4258">10</cx:pt>
          <cx:pt idx="4259">26</cx:pt>
          <cx:pt idx="4260">14</cx:pt>
          <cx:pt idx="4261">20</cx:pt>
          <cx:pt idx="4262">25</cx:pt>
          <cx:pt idx="4263">17</cx:pt>
          <cx:pt idx="4264">19</cx:pt>
          <cx:pt idx="4265">27</cx:pt>
          <cx:pt idx="4266">16</cx:pt>
          <cx:pt idx="4267">12</cx:pt>
          <cx:pt idx="4268">28</cx:pt>
          <cx:pt idx="4269">18</cx:pt>
          <cx:pt idx="4270">25</cx:pt>
          <cx:pt idx="4271">32</cx:pt>
          <cx:pt idx="4272">22</cx:pt>
          <cx:pt idx="4273">52</cx:pt>
          <cx:pt idx="4274">40</cx:pt>
          <cx:pt idx="4275">34</cx:pt>
          <cx:pt idx="4276">50</cx:pt>
          <cx:pt idx="4277">32</cx:pt>
          <cx:pt idx="4278">10</cx:pt>
          <cx:pt idx="4279">10</cx:pt>
          <cx:pt idx="4280">10</cx:pt>
          <cx:pt idx="4281">16</cx:pt>
          <cx:pt idx="4282">9</cx:pt>
          <cx:pt idx="4283">13</cx:pt>
          <cx:pt idx="4284">13</cx:pt>
          <cx:pt idx="4285">10</cx:pt>
          <cx:pt idx="4286">16</cx:pt>
          <cx:pt idx="4287">43</cx:pt>
          <cx:pt idx="4288">27</cx:pt>
          <cx:pt idx="4289">19</cx:pt>
          <cx:pt idx="4290">23</cx:pt>
          <cx:pt idx="4291">24</cx:pt>
          <cx:pt idx="4292">26</cx:pt>
          <cx:pt idx="4293">25</cx:pt>
          <cx:pt idx="4294">15</cx:pt>
          <cx:pt idx="4295">10</cx:pt>
          <cx:pt idx="4296">16</cx:pt>
          <cx:pt idx="4297">5</cx:pt>
          <cx:pt idx="4298">38</cx:pt>
          <cx:pt idx="4299">45</cx:pt>
          <cx:pt idx="4300">37</cx:pt>
          <cx:pt idx="4301">17</cx:pt>
          <cx:pt idx="4302">25</cx:pt>
          <cx:pt idx="4303">13</cx:pt>
          <cx:pt idx="4304">10</cx:pt>
          <cx:pt idx="4305">15</cx:pt>
          <cx:pt idx="4306">17</cx:pt>
          <cx:pt idx="4307">39</cx:pt>
          <cx:pt idx="4308">25</cx:pt>
          <cx:pt idx="4309">20</cx:pt>
          <cx:pt idx="4310">31</cx:pt>
          <cx:pt idx="4311">16</cx:pt>
          <cx:pt idx="4312">30</cx:pt>
          <cx:pt idx="4313">24</cx:pt>
          <cx:pt idx="4314">42</cx:pt>
          <cx:pt idx="4315">30</cx:pt>
          <cx:pt idx="4316">20</cx:pt>
          <cx:pt idx="4317">39</cx:pt>
          <cx:pt idx="4318">41</cx:pt>
          <cx:pt idx="4319">15</cx:pt>
          <cx:pt idx="4320">10</cx:pt>
          <cx:pt idx="4321">12</cx:pt>
          <cx:pt idx="4322">10</cx:pt>
          <cx:pt idx="4323">10</cx:pt>
          <cx:pt idx="4324">22</cx:pt>
          <cx:pt idx="4325">9</cx:pt>
          <cx:pt idx="4326">10</cx:pt>
          <cx:pt idx="4327">10</cx:pt>
          <cx:pt idx="4328">9</cx:pt>
          <cx:pt idx="4329">28</cx:pt>
          <cx:pt idx="4330">35</cx:pt>
          <cx:pt idx="4331">40</cx:pt>
          <cx:pt idx="4332">45</cx:pt>
          <cx:pt idx="4333">33</cx:pt>
          <cx:pt idx="4334">10</cx:pt>
          <cx:pt idx="4335">10</cx:pt>
          <cx:pt idx="4336">16</cx:pt>
          <cx:pt idx="4337">30</cx:pt>
          <cx:pt idx="4338">39</cx:pt>
          <cx:pt idx="4339">19</cx:pt>
          <cx:pt idx="4340">29</cx:pt>
          <cx:pt idx="4341">25</cx:pt>
          <cx:pt idx="4342">10</cx:pt>
          <cx:pt idx="4343">11</cx:pt>
          <cx:pt idx="4344">40</cx:pt>
          <cx:pt idx="4345">25</cx:pt>
          <cx:pt idx="4346">27</cx:pt>
          <cx:pt idx="4347">24</cx:pt>
          <cx:pt idx="4348">37</cx:pt>
          <cx:pt idx="4349">29</cx:pt>
          <cx:pt idx="4350">25</cx:pt>
          <cx:pt idx="4351">16</cx:pt>
          <cx:pt idx="4352">35</cx:pt>
          <cx:pt idx="4353">18</cx:pt>
          <cx:pt idx="4354">33</cx:pt>
          <cx:pt idx="4355">15</cx:pt>
          <cx:pt idx="4356">25</cx:pt>
          <cx:pt idx="4357">37</cx:pt>
          <cx:pt idx="4358">36</cx:pt>
          <cx:pt idx="4359">24</cx:pt>
          <cx:pt idx="4360">26</cx:pt>
          <cx:pt idx="4361">30</cx:pt>
          <cx:pt idx="4362">25</cx:pt>
          <cx:pt idx="4363">14</cx:pt>
          <cx:pt idx="4364">13</cx:pt>
          <cx:pt idx="4365">21</cx:pt>
          <cx:pt idx="4366">14</cx:pt>
          <cx:pt idx="4367">18</cx:pt>
          <cx:pt idx="4368">16</cx:pt>
          <cx:pt idx="4369">10</cx:pt>
          <cx:pt idx="4370">10</cx:pt>
          <cx:pt idx="4371">6</cx:pt>
          <cx:pt idx="4372">20</cx:pt>
          <cx:pt idx="4373">15</cx:pt>
          <cx:pt idx="4374">9</cx:pt>
          <cx:pt idx="4375">15</cx:pt>
          <cx:pt idx="4376">37</cx:pt>
          <cx:pt idx="4377">13</cx:pt>
          <cx:pt idx="4378">12</cx:pt>
          <cx:pt idx="4379">48</cx:pt>
          <cx:pt idx="4380">11</cx:pt>
          <cx:pt idx="4381">25</cx:pt>
          <cx:pt idx="4382">26</cx:pt>
          <cx:pt idx="4383">14</cx:pt>
          <cx:pt idx="4384">11</cx:pt>
          <cx:pt idx="4385">10</cx:pt>
          <cx:pt idx="4386">12</cx:pt>
          <cx:pt idx="4387">10</cx:pt>
          <cx:pt idx="4388">10</cx:pt>
          <cx:pt idx="4389">24</cx:pt>
          <cx:pt idx="4390">10</cx:pt>
          <cx:pt idx="4391">10</cx:pt>
          <cx:pt idx="4392">4</cx:pt>
          <cx:pt idx="4393">10</cx:pt>
          <cx:pt idx="4394">12</cx:pt>
          <cx:pt idx="4395">10</cx:pt>
          <cx:pt idx="4396">5</cx:pt>
          <cx:pt idx="4397">32</cx:pt>
          <cx:pt idx="4398">19</cx:pt>
          <cx:pt idx="4399">13</cx:pt>
          <cx:pt idx="4400">10</cx:pt>
          <cx:pt idx="4401">24</cx:pt>
          <cx:pt idx="4402">10</cx:pt>
          <cx:pt idx="4403">0</cx:pt>
          <cx:pt idx="4404">12</cx:pt>
          <cx:pt idx="4405">18</cx:pt>
          <cx:pt idx="4406">8</cx:pt>
          <cx:pt idx="4407">7</cx:pt>
          <cx:pt idx="4408">12</cx:pt>
          <cx:pt idx="4409">8</cx:pt>
          <cx:pt idx="4410">12</cx:pt>
          <cx:pt idx="4411">6</cx:pt>
          <cx:pt idx="4412">12</cx:pt>
          <cx:pt idx="4413">24</cx:pt>
          <cx:pt idx="4414">12</cx:pt>
          <cx:pt idx="4415">4</cx:pt>
          <cx:pt idx="4416">6</cx:pt>
          <cx:pt idx="4417">4</cx:pt>
          <cx:pt idx="4418">5</cx:pt>
          <cx:pt idx="4419">8</cx:pt>
          <cx:pt idx="4420">6</cx:pt>
          <cx:pt idx="4421">0</cx:pt>
          <cx:pt idx="4422">8</cx:pt>
          <cx:pt idx="4423">13</cx:pt>
          <cx:pt idx="4424">3</cx:pt>
          <cx:pt idx="4425">22</cx:pt>
          <cx:pt idx="4426">21</cx:pt>
          <cx:pt idx="4427">12</cx:pt>
          <cx:pt idx="4428">25</cx:pt>
          <cx:pt idx="4429">17</cx:pt>
          <cx:pt idx="4430">8</cx:pt>
          <cx:pt idx="4431">12</cx:pt>
          <cx:pt idx="4432">17</cx:pt>
          <cx:pt idx="4433">20</cx:pt>
          <cx:pt idx="4434">17</cx:pt>
          <cx:pt idx="4435">12</cx:pt>
          <cx:pt idx="4436">17</cx:pt>
          <cx:pt idx="4437">12</cx:pt>
          <cx:pt idx="4438">12</cx:pt>
          <cx:pt idx="4439">21</cx:pt>
          <cx:pt idx="4440">24</cx:pt>
          <cx:pt idx="4441">12</cx:pt>
          <cx:pt idx="4442">20</cx:pt>
          <cx:pt idx="4443">12</cx:pt>
          <cx:pt idx="4444">28</cx:pt>
          <cx:pt idx="4445">12</cx:pt>
          <cx:pt idx="4446">20</cx:pt>
          <cx:pt idx="4447">12</cx:pt>
          <cx:pt idx="4448">30</cx:pt>
          <cx:pt idx="4449">21</cx:pt>
          <cx:pt idx="4450">13</cx:pt>
          <cx:pt idx="4451">19</cx:pt>
          <cx:pt idx="4452">13</cx:pt>
          <cx:pt idx="4453">22</cx:pt>
          <cx:pt idx="4454">14</cx:pt>
          <cx:pt idx="4455">16</cx:pt>
          <cx:pt idx="4456">18</cx:pt>
          <cx:pt idx="4457">25</cx:pt>
          <cx:pt idx="4458">13</cx:pt>
          <cx:pt idx="4459">1</cx:pt>
          <cx:pt idx="4460">10</cx:pt>
          <cx:pt idx="4461">21</cx:pt>
          <cx:pt idx="4462">10</cx:pt>
          <cx:pt idx="4463">27</cx:pt>
          <cx:pt idx="4464">13</cx:pt>
          <cx:pt idx="4465">13</cx:pt>
          <cx:pt idx="4466">10</cx:pt>
          <cx:pt idx="4467">13</cx:pt>
          <cx:pt idx="4468">13</cx:pt>
          <cx:pt idx="4469">21</cx:pt>
          <cx:pt idx="4470">18</cx:pt>
          <cx:pt idx="4471">19</cx:pt>
          <cx:pt idx="4472">19</cx:pt>
          <cx:pt idx="4473">19</cx:pt>
          <cx:pt idx="4474">15</cx:pt>
          <cx:pt idx="4475">15</cx:pt>
          <cx:pt idx="4476">18</cx:pt>
          <cx:pt idx="4477">20</cx:pt>
          <cx:pt idx="4478">20</cx:pt>
          <cx:pt idx="4479">21</cx:pt>
          <cx:pt idx="4480">18</cx:pt>
          <cx:pt idx="4481">16</cx:pt>
          <cx:pt idx="4482">30</cx:pt>
          <cx:pt idx="4483">19</cx:pt>
          <cx:pt idx="4484">19</cx:pt>
          <cx:pt idx="4485">19</cx:pt>
          <cx:pt idx="4486">22</cx:pt>
          <cx:pt idx="4487">12</cx:pt>
          <cx:pt idx="4488">13</cx:pt>
          <cx:pt idx="4489">19</cx:pt>
          <cx:pt idx="4490">20</cx:pt>
          <cx:pt idx="4491">13</cx:pt>
          <cx:pt idx="4492">17</cx:pt>
          <cx:pt idx="4493">14</cx:pt>
          <cx:pt idx="4494">15</cx:pt>
          <cx:pt idx="4495">4</cx:pt>
          <cx:pt idx="4496">20</cx:pt>
          <cx:pt idx="4497">16</cx:pt>
          <cx:pt idx="4498">13</cx:pt>
          <cx:pt idx="4499">21</cx:pt>
          <cx:pt idx="4500">18</cx:pt>
          <cx:pt idx="4501">18</cx:pt>
          <cx:pt idx="4502">20</cx:pt>
          <cx:pt idx="4503">15</cx:pt>
          <cx:pt idx="4504">18</cx:pt>
          <cx:pt idx="4505">16</cx:pt>
          <cx:pt idx="4506">20</cx:pt>
          <cx:pt idx="4507">18</cx:pt>
          <cx:pt idx="4508">2</cx:pt>
          <cx:pt idx="4509">34</cx:pt>
          <cx:pt idx="4510">11</cx:pt>
          <cx:pt idx="4511">19</cx:pt>
          <cx:pt idx="4512">19</cx:pt>
          <cx:pt idx="4513">18</cx:pt>
          <cx:pt idx="4514">21</cx:pt>
          <cx:pt idx="4515">18</cx:pt>
          <cx:pt idx="4516">21</cx:pt>
          <cx:pt idx="4517">19</cx:pt>
          <cx:pt idx="4518">12</cx:pt>
          <cx:pt idx="4519">13</cx:pt>
          <cx:pt idx="4520">13</cx:pt>
          <cx:pt idx="4521">31</cx:pt>
          <cx:pt idx="4522">14</cx:pt>
          <cx:pt idx="4523">30</cx:pt>
          <cx:pt idx="4524">37</cx:pt>
          <cx:pt idx="4525">21</cx:pt>
          <cx:pt idx="4526">20</cx:pt>
          <cx:pt idx="4527">27</cx:pt>
          <cx:pt idx="4528">41</cx:pt>
          <cx:pt idx="4529">20</cx:pt>
          <cx:pt idx="4530">19</cx:pt>
          <cx:pt idx="4531">18</cx:pt>
          <cx:pt idx="4532">12</cx:pt>
          <cx:pt idx="4533">18</cx:pt>
          <cx:pt idx="4534">24</cx:pt>
          <cx:pt idx="4535">18</cx:pt>
          <cx:pt idx="4536">18</cx:pt>
          <cx:pt idx="4537">18</cx:pt>
          <cx:pt idx="4538">18</cx:pt>
          <cx:pt idx="4539">20</cx:pt>
          <cx:pt idx="4540">16</cx:pt>
          <cx:pt idx="4541">15</cx:pt>
          <cx:pt idx="4542">21</cx:pt>
          <cx:pt idx="4543">24</cx:pt>
          <cx:pt idx="4544">15</cx:pt>
          <cx:pt idx="4545">18</cx:pt>
          <cx:pt idx="4546">18</cx:pt>
          <cx:pt idx="4547">21</cx:pt>
          <cx:pt idx="4548">19</cx:pt>
          <cx:pt idx="4549">8</cx:pt>
          <cx:pt idx="4550">60</cx:pt>
          <cx:pt idx="4551">36</cx:pt>
          <cx:pt idx="4552">20</cx:pt>
          <cx:pt idx="4553">28</cx:pt>
          <cx:pt idx="4554">20</cx:pt>
          <cx:pt idx="4555">20</cx:pt>
          <cx:pt idx="4556">12</cx:pt>
          <cx:pt idx="4557">18</cx:pt>
          <cx:pt idx="4558">19</cx:pt>
          <cx:pt idx="4559">20</cx:pt>
          <cx:pt idx="4560">18</cx:pt>
          <cx:pt idx="4561">32</cx:pt>
          <cx:pt idx="4562">20</cx:pt>
          <cx:pt idx="4563">32</cx:pt>
          <cx:pt idx="4564">18</cx:pt>
          <cx:pt idx="4565">19</cx:pt>
          <cx:pt idx="4566">35</cx:pt>
          <cx:pt idx="4567">18</cx:pt>
          <cx:pt idx="4568">19</cx:pt>
          <cx:pt idx="4569">19</cx:pt>
          <cx:pt idx="4570">13</cx:pt>
          <cx:pt idx="4571">19</cx:pt>
          <cx:pt idx="4572">18</cx:pt>
          <cx:pt idx="4573">21</cx:pt>
          <cx:pt idx="4574">21</cx:pt>
          <cx:pt idx="4575">21</cx:pt>
          <cx:pt idx="4576">18</cx:pt>
          <cx:pt idx="4577">18</cx:pt>
          <cx:pt idx="4578">16</cx:pt>
          <cx:pt idx="4579">18</cx:pt>
          <cx:pt idx="4580">27</cx:pt>
          <cx:pt idx="4581">19</cx:pt>
          <cx:pt idx="4582">20</cx:pt>
          <cx:pt idx="4583">29</cx:pt>
          <cx:pt idx="4584">18</cx:pt>
          <cx:pt idx="4585">21</cx:pt>
          <cx:pt idx="4586">24</cx:pt>
          <cx:pt idx="4587">9</cx:pt>
          <cx:pt idx="4588">19</cx:pt>
          <cx:pt idx="4589">20</cx:pt>
          <cx:pt idx="4590">16</cx:pt>
          <cx:pt idx="4591">3</cx:pt>
          <cx:pt idx="4592">18</cx:pt>
          <cx:pt idx="4593">19</cx:pt>
          <cx:pt idx="4594">19</cx:pt>
          <cx:pt idx="4595">19</cx:pt>
          <cx:pt idx="4596">19</cx:pt>
          <cx:pt idx="4597">21</cx:pt>
          <cx:pt idx="4598">19</cx:pt>
          <cx:pt idx="4599">10</cx:pt>
          <cx:pt idx="4600">19</cx:pt>
          <cx:pt idx="4601">19</cx:pt>
          <cx:pt idx="4602">19</cx:pt>
          <cx:pt idx="4603">18</cx:pt>
          <cx:pt idx="4604">10</cx:pt>
          <cx:pt idx="4605">18</cx:pt>
          <cx:pt idx="4606">6</cx:pt>
          <cx:pt idx="4607">19</cx:pt>
          <cx:pt idx="4608">16</cx:pt>
          <cx:pt idx="4609">19</cx:pt>
          <cx:pt idx="4610">0</cx:pt>
          <cx:pt idx="4611">13</cx:pt>
          <cx:pt idx="4612">19</cx:pt>
          <cx:pt idx="4613">4</cx:pt>
          <cx:pt idx="4614">10</cx:pt>
          <cx:pt idx="4615">10</cx:pt>
          <cx:pt idx="4616">13</cx:pt>
          <cx:pt idx="4617">19</cx:pt>
          <cx:pt idx="4618">25</cx:pt>
          <cx:pt idx="4619">21</cx:pt>
          <cx:pt idx="4620">15</cx:pt>
          <cx:pt idx="4621">10</cx:pt>
          <cx:pt idx="4622">13</cx:pt>
          <cx:pt idx="4623">19</cx:pt>
          <cx:pt idx="4624">10</cx:pt>
          <cx:pt idx="4625">18</cx:pt>
          <cx:pt idx="4626">9</cx:pt>
          <cx:pt idx="4627">7</cx:pt>
          <cx:pt idx="4628">18</cx:pt>
          <cx:pt idx="4629">19</cx:pt>
          <cx:pt idx="4630">21</cx:pt>
          <cx:pt idx="4631">10</cx:pt>
          <cx:pt idx="4632">17</cx:pt>
          <cx:pt idx="4633">10</cx:pt>
          <cx:pt idx="4634">19</cx:pt>
          <cx:pt idx="4635">18</cx:pt>
          <cx:pt idx="4636">10</cx:pt>
          <cx:pt idx="4637">10</cx:pt>
          <cx:pt idx="4638">10</cx:pt>
          <cx:pt idx="4639">18</cx:pt>
          <cx:pt idx="4640">19</cx:pt>
          <cx:pt idx="4641">19</cx:pt>
          <cx:pt idx="4642">19</cx:pt>
          <cx:pt idx="4643">19</cx:pt>
          <cx:pt idx="4644">16</cx:pt>
          <cx:pt idx="4645">14</cx:pt>
          <cx:pt idx="4646">12</cx:pt>
          <cx:pt idx="4647">19</cx:pt>
          <cx:pt idx="4648">24</cx:pt>
          <cx:pt idx="4649">15</cx:pt>
          <cx:pt idx="4650">31</cx:pt>
          <cx:pt idx="4651">14</cx:pt>
          <cx:pt idx="4652">18</cx:pt>
          <cx:pt idx="4653">10</cx:pt>
          <cx:pt idx="4654">24</cx:pt>
          <cx:pt idx="4655">31</cx:pt>
          <cx:pt idx="4656">19</cx:pt>
          <cx:pt idx="4657">10</cx:pt>
          <cx:pt idx="4658">9</cx:pt>
          <cx:pt idx="4659">19</cx:pt>
          <cx:pt idx="4660">19</cx:pt>
          <cx:pt idx="4661">9</cx:pt>
          <cx:pt idx="4662">21</cx:pt>
          <cx:pt idx="4663">10</cx:pt>
          <cx:pt idx="4664">18</cx:pt>
          <cx:pt idx="4665">9</cx:pt>
          <cx:pt idx="4666">19</cx:pt>
          <cx:pt idx="4667">19</cx:pt>
          <cx:pt idx="4668">16</cx:pt>
          <cx:pt idx="4669">4</cx:pt>
          <cx:pt idx="4670">21</cx:pt>
          <cx:pt idx="4671">20</cx:pt>
          <cx:pt idx="4672">36</cx:pt>
          <cx:pt idx="4673">21</cx:pt>
          <cx:pt idx="4674">25</cx:pt>
          <cx:pt idx="4675">32</cx:pt>
          <cx:pt idx="4676">16</cx:pt>
          <cx:pt idx="4677">17</cx:pt>
          <cx:pt idx="4678">25</cx:pt>
          <cx:pt idx="4679">12</cx:pt>
          <cx:pt idx="4680">20</cx:pt>
          <cx:pt idx="4681">17</cx:pt>
          <cx:pt idx="4682">24</cx:pt>
          <cx:pt idx="4683">20</cx:pt>
          <cx:pt idx="4684">12</cx:pt>
          <cx:pt idx="4685">12</cx:pt>
          <cx:pt idx="4686">9</cx:pt>
          <cx:pt idx="4687">24</cx:pt>
          <cx:pt idx="4688">24</cx:pt>
          <cx:pt idx="4689">20</cx:pt>
          <cx:pt idx="4690">22</cx:pt>
          <cx:pt idx="4691">24</cx:pt>
          <cx:pt idx="4692">24</cx:pt>
          <cx:pt idx="4693">9</cx:pt>
          <cx:pt idx="4694">20</cx:pt>
          <cx:pt idx="4695">16</cx:pt>
          <cx:pt idx="4696">12</cx:pt>
          <cx:pt idx="4697">24</cx:pt>
          <cx:pt idx="4698">25</cx:pt>
          <cx:pt idx="4699">29</cx:pt>
          <cx:pt idx="4700">37</cx:pt>
          <cx:pt idx="4701">31</cx:pt>
          <cx:pt idx="4702">10</cx:pt>
          <cx:pt idx="4703">12</cx:pt>
          <cx:pt idx="4704">0</cx:pt>
          <cx:pt idx="4705">16</cx:pt>
          <cx:pt idx="4706">3</cx:pt>
          <cx:pt idx="4707">24</cx:pt>
          <cx:pt idx="4708">3</cx:pt>
          <cx:pt idx="4709">16</cx:pt>
          <cx:pt idx="4710">13</cx:pt>
          <cx:pt idx="4711">12</cx:pt>
          <cx:pt idx="4712">19</cx:pt>
          <cx:pt idx="4713">17</cx:pt>
          <cx:pt idx="4714">19</cx:pt>
          <cx:pt idx="4715">17</cx:pt>
          <cx:pt idx="4716">13</cx:pt>
          <cx:pt idx="4717">21</cx:pt>
          <cx:pt idx="4718">8</cx:pt>
          <cx:pt idx="4719">15</cx:pt>
          <cx:pt idx="4720">25</cx:pt>
          <cx:pt idx="4721">12</cx:pt>
          <cx:pt idx="4722">8</cx:pt>
          <cx:pt idx="4723">20</cx:pt>
          <cx:pt idx="4724">13</cx:pt>
          <cx:pt idx="4725">12</cx:pt>
          <cx:pt idx="4726">19</cx:pt>
          <cx:pt idx="4727">20</cx:pt>
          <cx:pt idx="4728">20</cx:pt>
          <cx:pt idx="4729">24</cx:pt>
          <cx:pt idx="4730">27</cx:pt>
          <cx:pt idx="4731">32</cx:pt>
          <cx:pt idx="4732">19</cx:pt>
          <cx:pt idx="4733">23</cx:pt>
          <cx:pt idx="4734">18</cx:pt>
          <cx:pt idx="4735">36</cx:pt>
          <cx:pt idx="4736">16</cx:pt>
          <cx:pt idx="4737">13</cx:pt>
          <cx:pt idx="4738">18</cx:pt>
          <cx:pt idx="4739">12</cx:pt>
          <cx:pt idx="4740">17</cx:pt>
          <cx:pt idx="4741">40</cx:pt>
          <cx:pt idx="4742">24</cx:pt>
          <cx:pt idx="4743">17</cx:pt>
          <cx:pt idx="4744">18</cx:pt>
          <cx:pt idx="4745">25</cx:pt>
          <cx:pt idx="4746">24</cx:pt>
          <cx:pt idx="4747">21</cx:pt>
          <cx:pt idx="4748">21</cx:pt>
          <cx:pt idx="4749">40</cx:pt>
          <cx:pt idx="4750">24</cx:pt>
          <cx:pt idx="4751">3</cx:pt>
          <cx:pt idx="4752">24</cx:pt>
          <cx:pt idx="4753">28</cx:pt>
          <cx:pt idx="4754">21</cx:pt>
          <cx:pt idx="4755">14</cx:pt>
          <cx:pt idx="4756">14</cx:pt>
          <cx:pt idx="4757">12</cx:pt>
          <cx:pt idx="4758">25</cx:pt>
          <cx:pt idx="4759">25</cx:pt>
          <cx:pt idx="4760">21</cx:pt>
          <cx:pt idx="4761">20</cx:pt>
          <cx:pt idx="4762">10</cx:pt>
          <cx:pt idx="4763">2</cx:pt>
          <cx:pt idx="4764">20</cx:pt>
          <cx:pt idx="4765">12</cx:pt>
          <cx:pt idx="4766">4</cx:pt>
          <cx:pt idx="4767">20</cx:pt>
          <cx:pt idx="4768">22</cx:pt>
          <cx:pt idx="4769">35</cx:pt>
          <cx:pt idx="4770">20</cx:pt>
          <cx:pt idx="4771">25</cx:pt>
          <cx:pt idx="4772">31</cx:pt>
          <cx:pt idx="4773">25</cx:pt>
          <cx:pt idx="4774">9</cx:pt>
          <cx:pt idx="4775">17</cx:pt>
          <cx:pt idx="4776">16</cx:pt>
          <cx:pt idx="4777">28</cx:pt>
          <cx:pt idx="4778">24</cx:pt>
          <cx:pt idx="4779">25</cx:pt>
          <cx:pt idx="4780">8</cx:pt>
          <cx:pt idx="4781">8</cx:pt>
          <cx:pt idx="4782">21</cx:pt>
          <cx:pt idx="4783">24</cx:pt>
          <cx:pt idx="4784">25</cx:pt>
          <cx:pt idx="4785">24</cx:pt>
          <cx:pt idx="4786">8</cx:pt>
          <cx:pt idx="4787">10</cx:pt>
          <cx:pt idx="4788">25</cx:pt>
          <cx:pt idx="4789">18</cx:pt>
          <cx:pt idx="4790">25</cx:pt>
          <cx:pt idx="4791">3</cx:pt>
          <cx:pt idx="4792">24</cx:pt>
          <cx:pt idx="4793">29</cx:pt>
          <cx:pt idx="4794">30</cx:pt>
          <cx:pt idx="4795">20</cx:pt>
          <cx:pt idx="4796">18</cx:pt>
          <cx:pt idx="4797">20</cx:pt>
          <cx:pt idx="4798">14</cx:pt>
          <cx:pt idx="4799">13</cx:pt>
          <cx:pt idx="4800">24</cx:pt>
          <cx:pt idx="4801">9</cx:pt>
          <cx:pt idx="4802">25</cx:pt>
          <cx:pt idx="4803">24</cx:pt>
          <cx:pt idx="4804">25</cx:pt>
          <cx:pt idx="4805">25</cx:pt>
          <cx:pt idx="4806">13</cx:pt>
          <cx:pt idx="4807">17</cx:pt>
          <cx:pt idx="4808">16</cx:pt>
          <cx:pt idx="4809">48</cx:pt>
          <cx:pt idx="4810">29</cx:pt>
          <cx:pt idx="4811">8</cx:pt>
          <cx:pt idx="4812">17</cx:pt>
          <cx:pt idx="4813">10</cx:pt>
          <cx:pt idx="4814">6</cx:pt>
          <cx:pt idx="4815">6</cx:pt>
          <cx:pt idx="4816">12</cx:pt>
          <cx:pt idx="4817">8</cx:pt>
          <cx:pt idx="4818">12</cx:pt>
          <cx:pt idx="4819">1</cx:pt>
          <cx:pt idx="4820">21</cx:pt>
          <cx:pt idx="4821">4</cx:pt>
          <cx:pt idx="4822">12</cx:pt>
          <cx:pt idx="4823">4</cx:pt>
          <cx:pt idx="4824">4</cx:pt>
          <cx:pt idx="4825">16</cx:pt>
          <cx:pt idx="4826">1</cx:pt>
          <cx:pt idx="4827">9</cx:pt>
          <cx:pt idx="4828">17</cx:pt>
          <cx:pt idx="4829">16</cx:pt>
          <cx:pt idx="4830">25</cx:pt>
          <cx:pt idx="4831">9</cx:pt>
          <cx:pt idx="4832">24</cx:pt>
          <cx:pt idx="4833">16</cx:pt>
          <cx:pt idx="4834">14</cx:pt>
          <cx:pt idx="4835">17</cx:pt>
          <cx:pt idx="4836">27</cx:pt>
          <cx:pt idx="4837">12</cx:pt>
          <cx:pt idx="4838">16</cx:pt>
          <cx:pt idx="4839">19</cx:pt>
          <cx:pt idx="4840">18</cx:pt>
          <cx:pt idx="4841">24</cx:pt>
          <cx:pt idx="4842">6</cx:pt>
          <cx:pt idx="4843">12</cx:pt>
          <cx:pt idx="4844">36</cx:pt>
          <cx:pt idx="4845">7</cx:pt>
          <cx:pt idx="4846">4</cx:pt>
          <cx:pt idx="4847">10</cx:pt>
          <cx:pt idx="4848">18</cx:pt>
          <cx:pt idx="4849">4</cx:pt>
          <cx:pt idx="4850">12</cx:pt>
          <cx:pt idx="4851">6</cx:pt>
          <cx:pt idx="4852">31</cx:pt>
          <cx:pt idx="4853">6</cx:pt>
          <cx:pt idx="4854">12</cx:pt>
          <cx:pt idx="4855">14</cx:pt>
          <cx:pt idx="4856">26</cx:pt>
          <cx:pt idx="4857">36</cx:pt>
          <cx:pt idx="4858">10</cx:pt>
          <cx:pt idx="4859">11</cx:pt>
          <cx:pt idx="4860">40</cx:pt>
          <cx:pt idx="4861">15</cx:pt>
          <cx:pt idx="4862">3</cx:pt>
          <cx:pt idx="4863">24</cx:pt>
          <cx:pt idx="4864">13</cx:pt>
          <cx:pt idx="4865">8</cx:pt>
          <cx:pt idx="4866">9</cx:pt>
          <cx:pt idx="4867">7</cx:pt>
          <cx:pt idx="4868">18</cx:pt>
          <cx:pt idx="4869">2</cx:pt>
          <cx:pt idx="4870">20</cx:pt>
          <cx:pt idx="4871">21</cx:pt>
          <cx:pt idx="4872">23</cx:pt>
          <cx:pt idx="4873">18</cx:pt>
          <cx:pt idx="4874">22</cx:pt>
          <cx:pt idx="4875">29</cx:pt>
          <cx:pt idx="4876">52</cx:pt>
          <cx:pt idx="4877">24</cx:pt>
          <cx:pt idx="4878">20</cx:pt>
          <cx:pt idx="4879">43</cx:pt>
          <cx:pt idx="4880">20</cx:pt>
          <cx:pt idx="4881">30</cx:pt>
          <cx:pt idx="4882">24</cx:pt>
          <cx:pt idx="4883">19</cx:pt>
          <cx:pt idx="4884">23</cx:pt>
          <cx:pt idx="4885">30</cx:pt>
          <cx:pt idx="4886">21</cx:pt>
          <cx:pt idx="4887">26</cx:pt>
          <cx:pt idx="4888">32</cx:pt>
          <cx:pt idx="4889">19</cx:pt>
          <cx:pt idx="4890">26</cx:pt>
          <cx:pt idx="4891">24</cx:pt>
          <cx:pt idx="4892">12</cx:pt>
          <cx:pt idx="4893">20</cx:pt>
          <cx:pt idx="4894">30</cx:pt>
          <cx:pt idx="4895">43</cx:pt>
          <cx:pt idx="4896">14</cx:pt>
          <cx:pt idx="4897">24</cx:pt>
          <cx:pt idx="4898">27</cx:pt>
          <cx:pt idx="4899">14</cx:pt>
          <cx:pt idx="4900">30</cx:pt>
          <cx:pt idx="4901">24</cx:pt>
          <cx:pt idx="4902">15</cx:pt>
          <cx:pt idx="4903">20</cx:pt>
          <cx:pt idx="4904">25</cx:pt>
          <cx:pt idx="4905">25</cx:pt>
          <cx:pt idx="4906">15</cx:pt>
          <cx:pt idx="4907">10</cx:pt>
          <cx:pt idx="4908">30</cx:pt>
          <cx:pt idx="4909">18</cx:pt>
          <cx:pt idx="4910">20</cx:pt>
          <cx:pt idx="4911">12</cx:pt>
          <cx:pt idx="4912">26</cx:pt>
          <cx:pt idx="4913">25</cx:pt>
          <cx:pt idx="4914">24</cx:pt>
          <cx:pt idx="4915">31</cx:pt>
          <cx:pt idx="4916">22</cx:pt>
          <cx:pt idx="4917">26</cx:pt>
          <cx:pt idx="4918">24</cx:pt>
          <cx:pt idx="4919">34</cx:pt>
          <cx:pt idx="4920">26</cx:pt>
          <cx:pt idx="4921">20</cx:pt>
          <cx:pt idx="4922">18</cx:pt>
          <cx:pt idx="4923">19</cx:pt>
          <cx:pt idx="4924">30</cx:pt>
          <cx:pt idx="4925">0</cx:pt>
          <cx:pt idx="4926">19</cx:pt>
          <cx:pt idx="4927">28</cx:pt>
          <cx:pt idx="4928">40</cx:pt>
          <cx:pt idx="4929">21</cx:pt>
          <cx:pt idx="4930">13</cx:pt>
          <cx:pt idx="4931">17</cx:pt>
          <cx:pt idx="4932">16</cx:pt>
          <cx:pt idx="4933">24</cx:pt>
          <cx:pt idx="4934">25</cx:pt>
          <cx:pt idx="4935">31</cx:pt>
          <cx:pt idx="4936">18</cx:pt>
          <cx:pt idx="4937">18</cx:pt>
          <cx:pt idx="4938">18</cx:pt>
          <cx:pt idx="4939">27</cx:pt>
          <cx:pt idx="4940">24</cx:pt>
          <cx:pt idx="4941">20</cx:pt>
          <cx:pt idx="4942">18</cx:pt>
          <cx:pt idx="4943">34</cx:pt>
          <cx:pt idx="4944">15</cx:pt>
          <cx:pt idx="4945">22</cx:pt>
          <cx:pt idx="4946">21</cx:pt>
          <cx:pt idx="4947">25</cx:pt>
          <cx:pt idx="4948">16</cx:pt>
          <cx:pt idx="4949">31</cx:pt>
          <cx:pt idx="4950">24</cx:pt>
          <cx:pt idx="4951">45</cx:pt>
          <cx:pt idx="4952">24</cx:pt>
          <cx:pt idx="4953">24</cx:pt>
          <cx:pt idx="4954">24</cx:pt>
          <cx:pt idx="4955">27</cx:pt>
          <cx:pt idx="4956">16</cx:pt>
          <cx:pt idx="4957">30</cx:pt>
          <cx:pt idx="4958">24</cx:pt>
          <cx:pt idx="4959">25</cx:pt>
          <cx:pt idx="4960">24</cx:pt>
          <cx:pt idx="4961">24</cx:pt>
          <cx:pt idx="4962">62</cx:pt>
          <cx:pt idx="4963">22</cx:pt>
          <cx:pt idx="4964">36</cx:pt>
          <cx:pt idx="4965">30</cx:pt>
          <cx:pt idx="4966">24</cx:pt>
          <cx:pt idx="4967">20</cx:pt>
          <cx:pt idx="4968">34</cx:pt>
          <cx:pt idx="4969">14</cx:pt>
          <cx:pt idx="4970">20</cx:pt>
          <cx:pt idx="4971">19</cx:pt>
          <cx:pt idx="4972">8</cx:pt>
          <cx:pt idx="4973">25</cx:pt>
          <cx:pt idx="4974">15</cx:pt>
          <cx:pt idx="4975">25</cx:pt>
          <cx:pt idx="4976">27</cx:pt>
          <cx:pt idx="4977">25</cx:pt>
          <cx:pt idx="4978">9</cx:pt>
          <cx:pt idx="4979">30</cx:pt>
          <cx:pt idx="4980">25</cx:pt>
          <cx:pt idx="4981">12</cx:pt>
          <cx:pt idx="4982">24</cx:pt>
          <cx:pt idx="4983">6</cx:pt>
          <cx:pt idx="4984">16</cx:pt>
          <cx:pt idx="4985">24</cx:pt>
          <cx:pt idx="4986">24</cx:pt>
          <cx:pt idx="4987">24</cx:pt>
          <cx:pt idx="4988">16</cx:pt>
          <cx:pt idx="4989">12</cx:pt>
          <cx:pt idx="4990">8</cx:pt>
          <cx:pt idx="4991">24</cx:pt>
          <cx:pt idx="4992">12</cx:pt>
          <cx:pt idx="4993">24</cx:pt>
          <cx:pt idx="4994">24</cx:pt>
          <cx:pt idx="4995">20</cx:pt>
          <cx:pt idx="4996">12</cx:pt>
          <cx:pt idx="4997">30</cx:pt>
          <cx:pt idx="4998">12</cx:pt>
          <cx:pt idx="4999">11</cx:pt>
          <cx:pt idx="5000">12</cx:pt>
          <cx:pt idx="5001">10</cx:pt>
          <cx:pt idx="5002">21</cx:pt>
          <cx:pt idx="5003">24</cx:pt>
          <cx:pt idx="5004">31</cx:pt>
          <cx:pt idx="5005">16</cx:pt>
          <cx:pt idx="5006">15</cx:pt>
          <cx:pt idx="5007">25</cx:pt>
          <cx:pt idx="5008">24</cx:pt>
          <cx:pt idx="5009">15</cx:pt>
          <cx:pt idx="5010">21</cx:pt>
          <cx:pt idx="5011">32</cx:pt>
          <cx:pt idx="5012">25</cx:pt>
          <cx:pt idx="5013">29</cx:pt>
          <cx:pt idx="5014">15</cx:pt>
          <cx:pt idx="5015">17</cx:pt>
          <cx:pt idx="5016">18</cx:pt>
          <cx:pt idx="5017">18</cx:pt>
          <cx:pt idx="5018">13</cx:pt>
          <cx:pt idx="5019">13</cx:pt>
          <cx:pt idx="5020">13</cx:pt>
          <cx:pt idx="5021">20</cx:pt>
          <cx:pt idx="5022">8</cx:pt>
          <cx:pt idx="5023">32</cx:pt>
          <cx:pt idx="5024">31</cx:pt>
          <cx:pt idx="5025">20</cx:pt>
          <cx:pt idx="5026">25</cx:pt>
          <cx:pt idx="5027">15</cx:pt>
          <cx:pt idx="5028">16</cx:pt>
          <cx:pt idx="5029">21</cx:pt>
          <cx:pt idx="5030">9</cx:pt>
          <cx:pt idx="5031">17</cx:pt>
          <cx:pt idx="5032">17</cx:pt>
          <cx:pt idx="5033">25</cx:pt>
          <cx:pt idx="5034">14</cx:pt>
          <cx:pt idx="5035">14</cx:pt>
          <cx:pt idx="5036">24</cx:pt>
          <cx:pt idx="5037">18</cx:pt>
          <cx:pt idx="5038">26</cx:pt>
          <cx:pt idx="5039">14</cx:pt>
          <cx:pt idx="5040">24</cx:pt>
          <cx:pt idx="5041">8</cx:pt>
          <cx:pt idx="5042">8</cx:pt>
          <cx:pt idx="5043">18</cx:pt>
          <cx:pt idx="5044">20</cx:pt>
          <cx:pt idx="5045">0</cx:pt>
          <cx:pt idx="5046">28</cx:pt>
          <cx:pt idx="5047">11</cx:pt>
          <cx:pt idx="5048">32</cx:pt>
          <cx:pt idx="5049">10</cx:pt>
          <cx:pt idx="5050">9</cx:pt>
          <cx:pt idx="5051">17</cx:pt>
          <cx:pt idx="5052">13</cx:pt>
          <cx:pt idx="5053">25</cx:pt>
          <cx:pt idx="5054">1</cx:pt>
          <cx:pt idx="5055">16</cx:pt>
          <cx:pt idx="5056">17</cx:pt>
          <cx:pt idx="5057">12</cx:pt>
          <cx:pt idx="5058">24</cx:pt>
          <cx:pt idx="5059">25</cx:pt>
          <cx:pt idx="5060">1</cx:pt>
          <cx:pt idx="5061">17</cx:pt>
          <cx:pt idx="5062">11</cx:pt>
          <cx:pt idx="5063">10</cx:pt>
          <cx:pt idx="5064">4</cx:pt>
          <cx:pt idx="5065">24</cx:pt>
          <cx:pt idx="5066">20</cx:pt>
          <cx:pt idx="5067">17</cx:pt>
          <cx:pt idx="5068">20</cx:pt>
          <cx:pt idx="5069">14</cx:pt>
          <cx:pt idx="5070">12</cx:pt>
          <cx:pt idx="5071">17</cx:pt>
          <cx:pt idx="5072">17</cx:pt>
          <cx:pt idx="5073">20</cx:pt>
          <cx:pt idx="5074">1</cx:pt>
          <cx:pt idx="5075">13</cx:pt>
          <cx:pt idx="5076">49</cx:pt>
          <cx:pt idx="5077">1</cx:pt>
          <cx:pt idx="5078">12</cx:pt>
          <cx:pt idx="5079">26</cx:pt>
          <cx:pt idx="5080">28</cx:pt>
          <cx:pt idx="5081">1</cx:pt>
          <cx:pt idx="5082">15</cx:pt>
          <cx:pt idx="5083">21</cx:pt>
          <cx:pt idx="5084">24</cx:pt>
          <cx:pt idx="5085">34</cx:pt>
          <cx:pt idx="5086">25</cx:pt>
          <cx:pt idx="5087">35</cx:pt>
          <cx:pt idx="5088">25</cx:pt>
          <cx:pt idx="5089">12</cx:pt>
          <cx:pt idx="5090">8</cx:pt>
          <cx:pt idx="5091">12</cx:pt>
          <cx:pt idx="5092">16</cx:pt>
          <cx:pt idx="5093">2</cx:pt>
          <cx:pt idx="5094">20</cx:pt>
          <cx:pt idx="5095">12</cx:pt>
          <cx:pt idx="5096">21</cx:pt>
          <cx:pt idx="5097">21</cx:pt>
          <cx:pt idx="5098">16</cx:pt>
          <cx:pt idx="5099">16</cx:pt>
          <cx:pt idx="5100">22</cx:pt>
          <cx:pt idx="5101">36</cx:pt>
          <cx:pt idx="5102">15</cx:pt>
          <cx:pt idx="5103">17</cx:pt>
          <cx:pt idx="5104">25</cx:pt>
          <cx:pt idx="5105">11</cx:pt>
          <cx:pt idx="5106">12</cx:pt>
          <cx:pt idx="5107">20</cx:pt>
          <cx:pt idx="5108">21</cx:pt>
          <cx:pt idx="5109">7</cx:pt>
          <cx:pt idx="5110">24</cx:pt>
          <cx:pt idx="5111">8</cx:pt>
          <cx:pt idx="5112">20</cx:pt>
          <cx:pt idx="5113">6</cx:pt>
          <cx:pt idx="5114">16</cx:pt>
          <cx:pt idx="5115">21</cx:pt>
          <cx:pt idx="5116">15</cx:pt>
          <cx:pt idx="5117">0</cx:pt>
          <cx:pt idx="5118">24</cx:pt>
          <cx:pt idx="5119">0</cx:pt>
          <cx:pt idx="5120">6</cx:pt>
          <cx:pt idx="5121">20</cx:pt>
          <cx:pt idx="5122">7</cx:pt>
          <cx:pt idx="5123">31</cx:pt>
          <cx:pt idx="5124">5</cx:pt>
          <cx:pt idx="5125">7</cx:pt>
          <cx:pt idx="5126">41</cx:pt>
          <cx:pt idx="5127">26</cx:pt>
          <cx:pt idx="5128">19</cx:pt>
          <cx:pt idx="5129">28</cx:pt>
          <cx:pt idx="5130">28</cx:pt>
          <cx:pt idx="5131">9</cx:pt>
          <cx:pt idx="5132">4</cx:pt>
          <cx:pt idx="5133">6</cx:pt>
          <cx:pt idx="5134">8</cx:pt>
          <cx:pt idx="5135">80</cx:pt>
          <cx:pt idx="5136">24</cx:pt>
          <cx:pt idx="5137">28</cx:pt>
          <cx:pt idx="5138">30</cx:pt>
          <cx:pt idx="5139">22</cx:pt>
          <cx:pt idx="5140">22</cx:pt>
          <cx:pt idx="5141">18</cx:pt>
          <cx:pt idx="5142">20</cx:pt>
          <cx:pt idx="5143">25</cx:pt>
          <cx:pt idx="5144">15</cx:pt>
          <cx:pt idx="5145">17</cx:pt>
          <cx:pt idx="5146">12</cx:pt>
          <cx:pt idx="5147">16</cx:pt>
          <cx:pt idx="5148">13</cx:pt>
          <cx:pt idx="5149">2</cx:pt>
          <cx:pt idx="5150">6</cx:pt>
          <cx:pt idx="5151">21</cx:pt>
          <cx:pt idx="5152">13</cx:pt>
          <cx:pt idx="5153">18</cx:pt>
          <cx:pt idx="5154">24</cx:pt>
          <cx:pt idx="5155">18</cx:pt>
          <cx:pt idx="5156">18</cx:pt>
          <cx:pt idx="5157">46</cx:pt>
          <cx:pt idx="5158">17</cx:pt>
          <cx:pt idx="5159">0</cx:pt>
          <cx:pt idx="5160">12</cx:pt>
          <cx:pt idx="5161">25</cx:pt>
          <cx:pt idx="5162">21</cx:pt>
          <cx:pt idx="5163">22</cx:pt>
          <cx:pt idx="5164">10</cx:pt>
          <cx:pt idx="5165">20</cx:pt>
          <cx:pt idx="5166">12</cx:pt>
          <cx:pt idx="5167">10</cx:pt>
          <cx:pt idx="5168">16</cx:pt>
          <cx:pt idx="5169">30</cx:pt>
          <cx:pt idx="5170">24</cx:pt>
          <cx:pt idx="5171">56</cx:pt>
          <cx:pt idx="5172">5</cx:pt>
          <cx:pt idx="5173">16</cx:pt>
          <cx:pt idx="5174">24</cx:pt>
          <cx:pt idx="5175">20</cx:pt>
          <cx:pt idx="5176">35</cx:pt>
          <cx:pt idx="5177">0</cx:pt>
          <cx:pt idx="5178">20</cx:pt>
          <cx:pt idx="5179">14</cx:pt>
          <cx:pt idx="5180">17</cx:pt>
          <cx:pt idx="5181">30</cx:pt>
          <cx:pt idx="5182">12</cx:pt>
          <cx:pt idx="5183">15</cx:pt>
          <cx:pt idx="5184">21</cx:pt>
          <cx:pt idx="5185">20</cx:pt>
          <cx:pt idx="5186">20</cx:pt>
          <cx:pt idx="5187">15</cx:pt>
          <cx:pt idx="5188">25</cx:pt>
          <cx:pt idx="5189">21</cx:pt>
          <cx:pt idx="5190">16</cx:pt>
          <cx:pt idx="5191">44</cx:pt>
          <cx:pt idx="5192">14</cx:pt>
          <cx:pt idx="5193">25</cx:pt>
          <cx:pt idx="5194">14</cx:pt>
          <cx:pt idx="5195">29</cx:pt>
          <cx:pt idx="5196">14</cx:pt>
          <cx:pt idx="5197">12</cx:pt>
          <cx:pt idx="5198">24</cx:pt>
          <cx:pt idx="5199">24</cx:pt>
          <cx:pt idx="5200">0</cx:pt>
          <cx:pt idx="5201">23</cx:pt>
          <cx:pt idx="5202">24</cx:pt>
          <cx:pt idx="5203">20</cx:pt>
          <cx:pt idx="5204">15</cx:pt>
          <cx:pt idx="5205">12</cx:pt>
          <cx:pt idx="5206">13</cx:pt>
          <cx:pt idx="5207">18</cx:pt>
          <cx:pt idx="5208">24</cx:pt>
          <cx:pt idx="5209">19</cx:pt>
          <cx:pt idx="5210">13</cx:pt>
          <cx:pt idx="5211">13</cx:pt>
          <cx:pt idx="5212">20</cx:pt>
          <cx:pt idx="5213">15</cx:pt>
          <cx:pt idx="5214">17</cx:pt>
          <cx:pt idx="5215">30</cx:pt>
          <cx:pt idx="5216">16</cx:pt>
          <cx:pt idx="5217">24</cx:pt>
          <cx:pt idx="5218">12</cx:pt>
          <cx:pt idx="5219">11</cx:pt>
          <cx:pt idx="5220">9</cx:pt>
          <cx:pt idx="5221">16</cx:pt>
          <cx:pt idx="5222">1</cx:pt>
          <cx:pt idx="5223">20</cx:pt>
          <cx:pt idx="5224">21</cx:pt>
          <cx:pt idx="5225">13</cx:pt>
          <cx:pt idx="5226">12</cx:pt>
          <cx:pt idx="5227">18</cx:pt>
          <cx:pt idx="5228">15</cx:pt>
          <cx:pt idx="5229">15</cx:pt>
          <cx:pt idx="5230">24</cx:pt>
          <cx:pt idx="5231">21</cx:pt>
          <cx:pt idx="5232">19</cx:pt>
          <cx:pt idx="5233">21</cx:pt>
          <cx:pt idx="5234">20</cx:pt>
          <cx:pt idx="5235">20</cx:pt>
          <cx:pt idx="5236">24</cx:pt>
          <cx:pt idx="5237">24</cx:pt>
          <cx:pt idx="5238">13</cx:pt>
          <cx:pt idx="5239">7</cx:pt>
          <cx:pt idx="5240">33</cx:pt>
          <cx:pt idx="5241">12</cx:pt>
          <cx:pt idx="5242">16</cx:pt>
          <cx:pt idx="5243">22</cx:pt>
          <cx:pt idx="5244">24</cx:pt>
          <cx:pt idx="5245">10</cx:pt>
          <cx:pt idx="5246">0</cx:pt>
          <cx:pt idx="5247">20</cx:pt>
          <cx:pt idx="5248">14</cx:pt>
          <cx:pt idx="5249">12</cx:pt>
          <cx:pt idx="5250">16</cx:pt>
          <cx:pt idx="5251">20</cx:pt>
          <cx:pt idx="5252">20</cx:pt>
          <cx:pt idx="5253">17</cx:pt>
          <cx:pt idx="5254">12</cx:pt>
          <cx:pt idx="5255">12</cx:pt>
          <cx:pt idx="5256">12</cx:pt>
          <cx:pt idx="5257">20</cx:pt>
          <cx:pt idx="5258">15</cx:pt>
          <cx:pt idx="5259">20</cx:pt>
          <cx:pt idx="5260">13</cx:pt>
          <cx:pt idx="5261">16</cx:pt>
          <cx:pt idx="5262">13</cx:pt>
          <cx:pt idx="5263">12</cx:pt>
          <cx:pt idx="5264">16</cx:pt>
          <cx:pt idx="5265">12</cx:pt>
          <cx:pt idx="5266">12</cx:pt>
          <cx:pt idx="5267">4</cx:pt>
          <cx:pt idx="5268">20</cx:pt>
          <cx:pt idx="5269">2</cx:pt>
          <cx:pt idx="5270">17</cx:pt>
          <cx:pt idx="5271">20</cx:pt>
          <cx:pt idx="5272">15</cx:pt>
          <cx:pt idx="5273">14</cx:pt>
          <cx:pt idx="5274">21</cx:pt>
          <cx:pt idx="5275">12</cx:pt>
          <cx:pt idx="5276">10</cx:pt>
          <cx:pt idx="5277">18</cx:pt>
          <cx:pt idx="5278">8</cx:pt>
          <cx:pt idx="5279">12</cx:pt>
          <cx:pt idx="5280">4</cx:pt>
          <cx:pt idx="5281">12</cx:pt>
          <cx:pt idx="5282">19</cx:pt>
          <cx:pt idx="5283">12</cx:pt>
          <cx:pt idx="5284">13</cx:pt>
          <cx:pt idx="5285">16</cx:pt>
          <cx:pt idx="5286">16</cx:pt>
          <cx:pt idx="5287">8</cx:pt>
          <cx:pt idx="5288">12</cx:pt>
          <cx:pt idx="5289">10</cx:pt>
          <cx:pt idx="5290">12</cx:pt>
          <cx:pt idx="5291">16</cx:pt>
          <cx:pt idx="5292">8</cx:pt>
          <cx:pt idx="5293">20</cx:pt>
          <cx:pt idx="5294">16</cx:pt>
          <cx:pt idx="5295">15</cx:pt>
          <cx:pt idx="5296">2</cx:pt>
          <cx:pt idx="5297">13</cx:pt>
          <cx:pt idx="5298">12</cx:pt>
          <cx:pt idx="5299">12</cx:pt>
          <cx:pt idx="5300">3</cx:pt>
          <cx:pt idx="5301">12</cx:pt>
          <cx:pt idx="5302">12</cx:pt>
          <cx:pt idx="5303">16</cx:pt>
          <cx:pt idx="5304">12</cx:pt>
          <cx:pt idx="5305">25</cx:pt>
          <cx:pt idx="5306">16</cx:pt>
          <cx:pt idx="5307">12</cx:pt>
          <cx:pt idx="5308">12</cx:pt>
          <cx:pt idx="5309">12</cx:pt>
          <cx:pt idx="5310">12</cx:pt>
          <cx:pt idx="5311">12</cx:pt>
          <cx:pt idx="5312">15</cx:pt>
          <cx:pt idx="5313">25</cx:pt>
          <cx:pt idx="5314">12</cx:pt>
          <cx:pt idx="5315">26</cx:pt>
          <cx:pt idx="5316">6</cx:pt>
          <cx:pt idx="5317">24</cx:pt>
          <cx:pt idx="5318">24</cx:pt>
          <cx:pt idx="5319">12</cx:pt>
          <cx:pt idx="5320">8</cx:pt>
          <cx:pt idx="5321">9</cx:pt>
          <cx:pt idx="5322">12</cx:pt>
          <cx:pt idx="5323">25</cx:pt>
          <cx:pt idx="5324">2</cx:pt>
          <cx:pt idx="5325">23</cx:pt>
          <cx:pt idx="5326">13</cx:pt>
          <cx:pt idx="5327">13</cx:pt>
          <cx:pt idx="5328">12</cx:pt>
          <cx:pt idx="5329">18</cx:pt>
          <cx:pt idx="5330">21</cx:pt>
          <cx:pt idx="5331">15</cx:pt>
          <cx:pt idx="5332">17</cx:pt>
          <cx:pt idx="5333">16</cx:pt>
          <cx:pt idx="5334">19</cx:pt>
          <cx:pt idx="5335">3</cx:pt>
          <cx:pt idx="5336">16</cx:pt>
          <cx:pt idx="5337">21</cx:pt>
          <cx:pt idx="5338">15</cx:pt>
          <cx:pt idx="5339">5</cx:pt>
          <cx:pt idx="5340">12</cx:pt>
          <cx:pt idx="5341">14</cx:pt>
          <cx:pt idx="5342">17</cx:pt>
          <cx:pt idx="5343">15</cx:pt>
          <cx:pt idx="5344">14</cx:pt>
          <cx:pt idx="5345">17</cx:pt>
          <cx:pt idx="5346">12</cx:pt>
          <cx:pt idx="5347">15</cx:pt>
          <cx:pt idx="5348">18</cx:pt>
          <cx:pt idx="5349">22</cx:pt>
          <cx:pt idx="5350">1</cx:pt>
          <cx:pt idx="5351">14</cx:pt>
          <cx:pt idx="5352">13</cx:pt>
          <cx:pt idx="5353">12</cx:pt>
          <cx:pt idx="5354">13</cx:pt>
          <cx:pt idx="5355">13</cx:pt>
          <cx:pt idx="5356">12</cx:pt>
          <cx:pt idx="5357">17</cx:pt>
          <cx:pt idx="5358">6</cx:pt>
          <cx:pt idx="5359">1</cx:pt>
          <cx:pt idx="5360">17</cx:pt>
          <cx:pt idx="5361">24</cx:pt>
          <cx:pt idx="5362">17</cx:pt>
          <cx:pt idx="5363">13</cx:pt>
          <cx:pt idx="5364">13</cx:pt>
          <cx:pt idx="5365">5</cx:pt>
          <cx:pt idx="5366">6</cx:pt>
          <cx:pt idx="5367">9</cx:pt>
          <cx:pt idx="5368">17</cx:pt>
          <cx:pt idx="5369">13</cx:pt>
          <cx:pt idx="5370">10</cx:pt>
          <cx:pt idx="5371">13</cx:pt>
          <cx:pt idx="5372">9</cx:pt>
          <cx:pt idx="5373">13</cx:pt>
          <cx:pt idx="5374">16</cx:pt>
          <cx:pt idx="5375">16</cx:pt>
          <cx:pt idx="5376">18</cx:pt>
          <cx:pt idx="5377">12</cx:pt>
          <cx:pt idx="5378">20</cx:pt>
          <cx:pt idx="5379">4</cx:pt>
          <cx:pt idx="5380">13</cx:pt>
          <cx:pt idx="5381">17</cx:pt>
          <cx:pt idx="5382">9</cx:pt>
          <cx:pt idx="5383">17</cx:pt>
          <cx:pt idx="5384">13</cx:pt>
          <cx:pt idx="5385">13</cx:pt>
          <cx:pt idx="5386">17</cx:pt>
          <cx:pt idx="5387">15</cx:pt>
          <cx:pt idx="5388">13</cx:pt>
          <cx:pt idx="5389">17</cx:pt>
          <cx:pt idx="5390">9</cx:pt>
          <cx:pt idx="5391">17</cx:pt>
          <cx:pt idx="5392">13</cx:pt>
          <cx:pt idx="5393">13</cx:pt>
          <cx:pt idx="5394">12</cx:pt>
          <cx:pt idx="5395">3</cx:pt>
          <cx:pt idx="5396">20</cx:pt>
          <cx:pt idx="5397">13</cx:pt>
          <cx:pt idx="5398">15</cx:pt>
          <cx:pt idx="5399">17</cx:pt>
          <cx:pt idx="5400">4</cx:pt>
          <cx:pt idx="5401">13</cx:pt>
          <cx:pt idx="5402">13</cx:pt>
          <cx:pt idx="5403">9</cx:pt>
          <cx:pt idx="5404">19</cx:pt>
          <cx:pt idx="5405">12</cx:pt>
          <cx:pt idx="5406">16</cx:pt>
          <cx:pt idx="5407">0</cx:pt>
          <cx:pt idx="5408">12</cx:pt>
          <cx:pt idx="5409">17</cx:pt>
          <cx:pt idx="5410">17</cx:pt>
          <cx:pt idx="5411">0</cx:pt>
          <cx:pt idx="5412">15</cx:pt>
          <cx:pt idx="5413">13</cx:pt>
          <cx:pt idx="5414">10</cx:pt>
          <cx:pt idx="5415">17</cx:pt>
          <cx:pt idx="5416">13</cx:pt>
          <cx:pt idx="5417">8</cx:pt>
          <cx:pt idx="5418">12</cx:pt>
          <cx:pt idx="5419">13</cx:pt>
          <cx:pt idx="5420">4</cx:pt>
          <cx:pt idx="5421">15</cx:pt>
          <cx:pt idx="5422">13</cx:pt>
          <cx:pt idx="5423">24</cx:pt>
          <cx:pt idx="5424">12</cx:pt>
          <cx:pt idx="5425">12</cx:pt>
          <cx:pt idx="5426">9</cx:pt>
          <cx:pt idx="5427">8</cx:pt>
          <cx:pt idx="5428">17</cx:pt>
          <cx:pt idx="5429">27</cx:pt>
          <cx:pt idx="5430">14</cx:pt>
          <cx:pt idx="5431">21</cx:pt>
          <cx:pt idx="5432">13</cx:pt>
          <cx:pt idx="5433">0</cx:pt>
          <cx:pt idx="5434">16</cx:pt>
          <cx:pt idx="5435">13</cx:pt>
          <cx:pt idx="5436">8</cx:pt>
          <cx:pt idx="5437">17</cx:pt>
          <cx:pt idx="5438">1</cx:pt>
          <cx:pt idx="5439">21</cx:pt>
          <cx:pt idx="5440">10</cx:pt>
          <cx:pt idx="5441">20</cx:pt>
          <cx:pt idx="5442">14</cx:pt>
          <cx:pt idx="5443">16</cx:pt>
          <cx:pt idx="5444">11</cx:pt>
          <cx:pt idx="5445">13</cx:pt>
          <cx:pt idx="5446">6</cx:pt>
          <cx:pt idx="5447">16</cx:pt>
          <cx:pt idx="5448">7</cx:pt>
          <cx:pt idx="5449">12</cx:pt>
          <cx:pt idx="5450">4</cx:pt>
          <cx:pt idx="5451">13</cx:pt>
          <cx:pt idx="5452">17</cx:pt>
          <cx:pt idx="5453">13</cx:pt>
          <cx:pt idx="5454">14</cx:pt>
          <cx:pt idx="5455">1</cx:pt>
          <cx:pt idx="5456">12</cx:pt>
          <cx:pt idx="5457">13</cx:pt>
          <cx:pt idx="5458">17</cx:pt>
          <cx:pt idx="5459">1</cx:pt>
          <cx:pt idx="5460">18</cx:pt>
          <cx:pt idx="5461">13</cx:pt>
          <cx:pt idx="5462">17</cx:pt>
          <cx:pt idx="5463">13</cx:pt>
          <cx:pt idx="5464">13</cx:pt>
          <cx:pt idx="5465">12</cx:pt>
          <cx:pt idx="5466">12</cx:pt>
          <cx:pt idx="5467">12</cx:pt>
          <cx:pt idx="5468">13</cx:pt>
          <cx:pt idx="5469">4</cx:pt>
          <cx:pt idx="5470">13</cx:pt>
          <cx:pt idx="5471">17</cx:pt>
          <cx:pt idx="5472">11</cx:pt>
          <cx:pt idx="5473">12</cx:pt>
          <cx:pt idx="5474">0</cx:pt>
          <cx:pt idx="5475">28</cx:pt>
          <cx:pt idx="5476">24</cx:pt>
          <cx:pt idx="5477">18</cx:pt>
          <cx:pt idx="5478">20</cx:pt>
          <cx:pt idx="5479">20</cx:pt>
          <cx:pt idx="5480">20</cx:pt>
          <cx:pt idx="5481">12</cx:pt>
          <cx:pt idx="5482">16</cx:pt>
          <cx:pt idx="5483">20</cx:pt>
          <cx:pt idx="5484">20</cx:pt>
          <cx:pt idx="5485">6</cx:pt>
          <cx:pt idx="5486">12</cx:pt>
          <cx:pt idx="5487">28</cx:pt>
          <cx:pt idx="5488">21</cx:pt>
          <cx:pt idx="5489">16</cx:pt>
          <cx:pt idx="5490">16</cx:pt>
          <cx:pt idx="5491">16</cx:pt>
          <cx:pt idx="5492">16</cx:pt>
          <cx:pt idx="5493">16</cx:pt>
          <cx:pt idx="5494">18</cx:pt>
          <cx:pt idx="5495">12</cx:pt>
          <cx:pt idx="5496">24</cx:pt>
          <cx:pt idx="5497">12</cx:pt>
          <cx:pt idx="5498">14</cx:pt>
          <cx:pt idx="5499">32</cx:pt>
          <cx:pt idx="5500">12</cx:pt>
          <cx:pt idx="5501">17</cx:pt>
          <cx:pt idx="5502">10</cx:pt>
          <cx:pt idx="5503">25</cx:pt>
          <cx:pt idx="5504">24</cx:pt>
          <cx:pt idx="5505">12</cx:pt>
          <cx:pt idx="5506">18</cx:pt>
          <cx:pt idx="5507">21</cx:pt>
          <cx:pt idx="5508">25</cx:pt>
          <cx:pt idx="5509">17</cx:pt>
          <cx:pt idx="5510">16</cx:pt>
          <cx:pt idx="5511">16</cx:pt>
          <cx:pt idx="5512">12</cx:pt>
          <cx:pt idx="5513">20</cx:pt>
          <cx:pt idx="5514">12</cx:pt>
          <cx:pt idx="5515">12</cx:pt>
          <cx:pt idx="5516">23</cx:pt>
          <cx:pt idx="5517">16</cx:pt>
          <cx:pt idx="5518">12</cx:pt>
          <cx:pt idx="5519">16</cx:pt>
          <cx:pt idx="5520">16</cx:pt>
          <cx:pt idx="5521">20</cx:pt>
          <cx:pt idx="5522">12</cx:pt>
          <cx:pt idx="5523">16</cx:pt>
          <cx:pt idx="5524">21</cx:pt>
          <cx:pt idx="5525">16</cx:pt>
          <cx:pt idx="5526">12</cx:pt>
          <cx:pt idx="5527">16</cx:pt>
          <cx:pt idx="5528">20</cx:pt>
          <cx:pt idx="5529">8</cx:pt>
          <cx:pt idx="5530">21</cx:pt>
          <cx:pt idx="5531">20</cx:pt>
          <cx:pt idx="5532">10</cx:pt>
          <cx:pt idx="5533">24</cx:pt>
          <cx:pt idx="5534">13</cx:pt>
          <cx:pt idx="5535">8</cx:pt>
          <cx:pt idx="5536">11</cx:pt>
          <cx:pt idx="5537">14</cx:pt>
          <cx:pt idx="5538">28</cx:pt>
          <cx:pt idx="5539">13</cx:pt>
          <cx:pt idx="5540">17</cx:pt>
          <cx:pt idx="5541">16</cx:pt>
          <cx:pt idx="5542">12</cx:pt>
          <cx:pt idx="5543">15</cx:pt>
          <cx:pt idx="5544">6</cx:pt>
          <cx:pt idx="5545">16</cx:pt>
          <cx:pt idx="5546">13</cx:pt>
          <cx:pt idx="5547">16</cx:pt>
          <cx:pt idx="5548">1</cx:pt>
          <cx:pt idx="5549">13</cx:pt>
          <cx:pt idx="5550">13</cx:pt>
          <cx:pt idx="5551">2</cx:pt>
          <cx:pt idx="5552">12</cx:pt>
          <cx:pt idx="5553">16</cx:pt>
          <cx:pt idx="5554">13</cx:pt>
          <cx:pt idx="5555">16</cx:pt>
          <cx:pt idx="5556">12</cx:pt>
          <cx:pt idx="5557">13</cx:pt>
          <cx:pt idx="5558">0</cx:pt>
          <cx:pt idx="5559">0</cx:pt>
          <cx:pt idx="5560">0</cx:pt>
          <cx:pt idx="5561">25</cx:pt>
          <cx:pt idx="5562">17</cx:pt>
          <cx:pt idx="5563">13</cx:pt>
          <cx:pt idx="5564">13</cx:pt>
          <cx:pt idx="5565">17</cx:pt>
          <cx:pt idx="5566">12</cx:pt>
          <cx:pt idx="5567">16</cx:pt>
          <cx:pt idx="5568">12</cx:pt>
          <cx:pt idx="5569">17</cx:pt>
          <cx:pt idx="5570">8</cx:pt>
          <cx:pt idx="5571">25</cx:pt>
          <cx:pt idx="5572">17</cx:pt>
          <cx:pt idx="5573">24</cx:pt>
          <cx:pt idx="5574">12</cx:pt>
          <cx:pt idx="5575">21</cx:pt>
          <cx:pt idx="5576">13</cx:pt>
          <cx:pt idx="5577">13</cx:pt>
          <cx:pt idx="5578">13</cx:pt>
          <cx:pt idx="5579">12</cx:pt>
          <cx:pt idx="5580">13</cx:pt>
          <cx:pt idx="5581">15</cx:pt>
          <cx:pt idx="5582">25</cx:pt>
          <cx:pt idx="5583">12</cx:pt>
          <cx:pt idx="5584">6</cx:pt>
          <cx:pt idx="5585">13</cx:pt>
          <cx:pt idx="5586">16</cx:pt>
          <cx:pt idx="5587">13</cx:pt>
          <cx:pt idx="5588">9</cx:pt>
          <cx:pt idx="5589">13</cx:pt>
          <cx:pt idx="5590">16</cx:pt>
          <cx:pt idx="5591">20</cx:pt>
          <cx:pt idx="5592">13</cx:pt>
          <cx:pt idx="5593">0</cx:pt>
          <cx:pt idx="5594">21</cx:pt>
          <cx:pt idx="5595">25</cx:pt>
          <cx:pt idx="5596">39</cx:pt>
          <cx:pt idx="5597">14</cx:pt>
          <cx:pt idx="5598">24</cx:pt>
          <cx:pt idx="5599">12</cx:pt>
          <cx:pt idx="5600">25</cx:pt>
          <cx:pt idx="5601">15</cx:pt>
          <cx:pt idx="5602">25</cx:pt>
          <cx:pt idx="5603">12</cx:pt>
          <cx:pt idx="5604">24</cx:pt>
          <cx:pt idx="5605">35</cx:pt>
          <cx:pt idx="5606">12</cx:pt>
          <cx:pt idx="5607">17</cx:pt>
          <cx:pt idx="5608">13</cx:pt>
          <cx:pt idx="5609">13</cx:pt>
          <cx:pt idx="5610">21</cx:pt>
          <cx:pt idx="5611">25</cx:pt>
          <cx:pt idx="5612">25</cx:pt>
          <cx:pt idx="5613">24</cx:pt>
          <cx:pt idx="5614">23</cx:pt>
          <cx:pt idx="5615">20</cx:pt>
          <cx:pt idx="5616">12</cx:pt>
          <cx:pt idx="5617">12</cx:pt>
          <cx:pt idx="5618">12</cx:pt>
          <cx:pt idx="5619">21</cx:pt>
          <cx:pt idx="5620">21</cx:pt>
          <cx:pt idx="5621">17</cx:pt>
          <cx:pt idx="5622">13</cx:pt>
          <cx:pt idx="5623">12</cx:pt>
          <cx:pt idx="5624">13</cx:pt>
          <cx:pt idx="5625">13</cx:pt>
          <cx:pt idx="5626">23</cx:pt>
          <cx:pt idx="5627">18</cx:pt>
          <cx:pt idx="5628">12</cx:pt>
          <cx:pt idx="5629">12</cx:pt>
          <cx:pt idx="5630">21</cx:pt>
          <cx:pt idx="5631">23</cx:pt>
          <cx:pt idx="5632">16</cx:pt>
          <cx:pt idx="5633">18</cx:pt>
          <cx:pt idx="5634">13</cx:pt>
          <cx:pt idx="5635">28</cx:pt>
          <cx:pt idx="5636">16</cx:pt>
          <cx:pt idx="5637">20</cx:pt>
          <cx:pt idx="5638">16</cx:pt>
          <cx:pt idx="5639">30</cx:pt>
          <cx:pt idx="5640">4</cx:pt>
          <cx:pt idx="5641">9</cx:pt>
          <cx:pt idx="5642">15</cx:pt>
          <cx:pt idx="5643">12</cx:pt>
          <cx:pt idx="5644">18</cx:pt>
          <cx:pt idx="5645">12</cx:pt>
          <cx:pt idx="5646">8</cx:pt>
          <cx:pt idx="5647">12</cx:pt>
          <cx:pt idx="5648">7</cx:pt>
          <cx:pt idx="5649">6</cx:pt>
          <cx:pt idx="5650">17</cx:pt>
          <cx:pt idx="5651">12</cx:pt>
          <cx:pt idx="5652">27</cx:pt>
          <cx:pt idx="5653">13</cx:pt>
          <cx:pt idx="5654">8</cx:pt>
          <cx:pt idx="5655">12</cx:pt>
          <cx:pt idx="5656">13</cx:pt>
          <cx:pt idx="5657">20</cx:pt>
          <cx:pt idx="5658">27</cx:pt>
          <cx:pt idx="5659">24</cx:pt>
          <cx:pt idx="5660">12</cx:pt>
          <cx:pt idx="5661">18</cx:pt>
          <cx:pt idx="5662">24</cx:pt>
          <cx:pt idx="5663">20</cx:pt>
          <cx:pt idx="5664">13</cx:pt>
          <cx:pt idx="5665">15</cx:pt>
          <cx:pt idx="5666">16</cx:pt>
          <cx:pt idx="5667">12</cx:pt>
          <cx:pt idx="5668">47</cx:pt>
          <cx:pt idx="5669">22</cx:pt>
          <cx:pt idx="5670">24</cx:pt>
          <cx:pt idx="5671">18</cx:pt>
          <cx:pt idx="5672">10</cx:pt>
          <cx:pt idx="5673">12</cx:pt>
          <cx:pt idx="5674">18</cx:pt>
          <cx:pt idx="5675">16</cx:pt>
          <cx:pt idx="5676">12</cx:pt>
          <cx:pt idx="5677">16</cx:pt>
          <cx:pt idx="5678">32</cx:pt>
          <cx:pt idx="5679">16</cx:pt>
          <cx:pt idx="5680">17</cx:pt>
          <cx:pt idx="5681">45</cx:pt>
          <cx:pt idx="5682">12</cx:pt>
          <cx:pt idx="5683">4</cx:pt>
          <cx:pt idx="5684">17</cx:pt>
          <cx:pt idx="5685">21</cx:pt>
          <cx:pt idx="5686">0</cx:pt>
          <cx:pt idx="5687">1</cx:pt>
          <cx:pt idx="5688">30</cx:pt>
          <cx:pt idx="5689">11</cx:pt>
          <cx:pt idx="5690">13</cx:pt>
          <cx:pt idx="5691">14</cx:pt>
          <cx:pt idx="5692">24</cx:pt>
          <cx:pt idx="5693">13</cx:pt>
          <cx:pt idx="5694">36</cx:pt>
          <cx:pt idx="5695">16</cx:pt>
          <cx:pt idx="5696">24</cx:pt>
          <cx:pt idx="5697">24</cx:pt>
          <cx:pt idx="5698">6</cx:pt>
          <cx:pt idx="5699">30</cx:pt>
          <cx:pt idx="5700">13</cx:pt>
          <cx:pt idx="5701">20</cx:pt>
          <cx:pt idx="5702">17</cx:pt>
          <cx:pt idx="5703">12</cx:pt>
          <cx:pt idx="5704">21</cx:pt>
          <cx:pt idx="5705">12</cx:pt>
          <cx:pt idx="5706">10</cx:pt>
          <cx:pt idx="5707">22</cx:pt>
          <cx:pt idx="5708">21</cx:pt>
          <cx:pt idx="5709">5</cx:pt>
          <cx:pt idx="5710">7</cx:pt>
          <cx:pt idx="5711">16</cx:pt>
          <cx:pt idx="5712">29</cx:pt>
          <cx:pt idx="5713">30</cx:pt>
          <cx:pt idx="5714">25</cx:pt>
          <cx:pt idx="5715">8</cx:pt>
          <cx:pt idx="5716">12</cx:pt>
          <cx:pt idx="5717">16</cx:pt>
          <cx:pt idx="5718">22</cx:pt>
          <cx:pt idx="5719">28</cx:pt>
          <cx:pt idx="5720">17</cx:pt>
          <cx:pt idx="5721">12</cx:pt>
          <cx:pt idx="5722">11</cx:pt>
          <cx:pt idx="5723">36</cx:pt>
          <cx:pt idx="5724">18</cx:pt>
          <cx:pt idx="5725">20</cx:pt>
          <cx:pt idx="5726">20</cx:pt>
          <cx:pt idx="5727">17</cx:pt>
          <cx:pt idx="5728">13</cx:pt>
          <cx:pt idx="5729">4</cx:pt>
          <cx:pt idx="5730">10</cx:pt>
          <cx:pt idx="5731">27</cx:pt>
          <cx:pt idx="5732">11</cx:pt>
          <cx:pt idx="5733">16</cx:pt>
          <cx:pt idx="5734">8</cx:pt>
          <cx:pt idx="5735">20</cx:pt>
          <cx:pt idx="5736">13</cx:pt>
          <cx:pt idx="5737">17</cx:pt>
          <cx:pt idx="5738">20</cx:pt>
          <cx:pt idx="5739">21</cx:pt>
          <cx:pt idx="5740">16</cx:pt>
          <cx:pt idx="5741">17</cx:pt>
          <cx:pt idx="5742">18</cx:pt>
          <cx:pt idx="5743">16</cx:pt>
          <cx:pt idx="5744">24</cx:pt>
          <cx:pt idx="5745">8</cx:pt>
          <cx:pt idx="5746">12</cx:pt>
          <cx:pt idx="5747">13</cx:pt>
          <cx:pt idx="5748">20</cx:pt>
          <cx:pt idx="5749">16</cx:pt>
          <cx:pt idx="5750">14</cx:pt>
          <cx:pt idx="5751">22</cx:pt>
          <cx:pt idx="5752">13</cx:pt>
          <cx:pt idx="5753">10</cx:pt>
          <cx:pt idx="5754">6</cx:pt>
          <cx:pt idx="5755">16</cx:pt>
          <cx:pt idx="5756">12</cx:pt>
          <cx:pt idx="5757">14</cx:pt>
          <cx:pt idx="5758">14</cx:pt>
          <cx:pt idx="5759">14</cx:pt>
          <cx:pt idx="5760">20</cx:pt>
          <cx:pt idx="5761">13</cx:pt>
          <cx:pt idx="5762">15</cx:pt>
          <cx:pt idx="5763">13</cx:pt>
          <cx:pt idx="5764">13</cx:pt>
          <cx:pt idx="5765">12</cx:pt>
          <cx:pt idx="5766">13</cx:pt>
          <cx:pt idx="5767">16</cx:pt>
          <cx:pt idx="5768">20</cx:pt>
          <cx:pt idx="5769">21</cx:pt>
          <cx:pt idx="5770">12</cx:pt>
          <cx:pt idx="5771">29</cx:pt>
          <cx:pt idx="5772">23</cx:pt>
          <cx:pt idx="5773">29</cx:pt>
          <cx:pt idx="5774">15</cx:pt>
          <cx:pt idx="5775">13</cx:pt>
          <cx:pt idx="5776">23</cx:pt>
          <cx:pt idx="5777">25</cx:pt>
          <cx:pt idx="5778">33</cx:pt>
          <cx:pt idx="5779">24</cx:pt>
          <cx:pt idx="5780">25</cx:pt>
          <cx:pt idx="5781">16</cx:pt>
          <cx:pt idx="5782">30</cx:pt>
          <cx:pt idx="5783">16</cx:pt>
          <cx:pt idx="5784">16</cx:pt>
          <cx:pt idx="5785">36</cx:pt>
          <cx:pt idx="5786">24</cx:pt>
          <cx:pt idx="5787">13</cx:pt>
          <cx:pt idx="5788">12</cx:pt>
          <cx:pt idx="5789">28</cx:pt>
          <cx:pt idx="5790">32</cx:pt>
          <cx:pt idx="5791">28</cx:pt>
          <cx:pt idx="5792">14</cx:pt>
          <cx:pt idx="5793">20</cx:pt>
          <cx:pt idx="5794">12</cx:pt>
          <cx:pt idx="5795">20</cx:pt>
          <cx:pt idx="5796">25</cx:pt>
          <cx:pt idx="5797">17</cx:pt>
          <cx:pt idx="5798">30</cx:pt>
          <cx:pt idx="5799">31</cx:pt>
          <cx:pt idx="5800">23</cx:pt>
          <cx:pt idx="5801">30</cx:pt>
          <cx:pt idx="5802">18</cx:pt>
          <cx:pt idx="5803">22</cx:pt>
          <cx:pt idx="5804">24</cx:pt>
          <cx:pt idx="5805">14</cx:pt>
          <cx:pt idx="5806">32</cx:pt>
          <cx:pt idx="5807">31</cx:pt>
          <cx:pt idx="5808">16</cx:pt>
          <cx:pt idx="5809">16</cx:pt>
          <cx:pt idx="5810">17</cx:pt>
          <cx:pt idx="5811">19</cx:pt>
          <cx:pt idx="5812">16</cx:pt>
          <cx:pt idx="5813">20</cx:pt>
          <cx:pt idx="5814">16</cx:pt>
          <cx:pt idx="5815">16</cx:pt>
          <cx:pt idx="5816">17</cx:pt>
          <cx:pt idx="5817">19</cx:pt>
          <cx:pt idx="5818">12</cx:pt>
          <cx:pt idx="5819">12</cx:pt>
          <cx:pt idx="5820">24</cx:pt>
          <cx:pt idx="5821">13</cx:pt>
          <cx:pt idx="5822">7</cx:pt>
          <cx:pt idx="5823">14</cx:pt>
          <cx:pt idx="5824">19</cx:pt>
          <cx:pt idx="5825">13</cx:pt>
          <cx:pt idx="5826">21</cx:pt>
          <cx:pt idx="5827">16</cx:pt>
          <cx:pt idx="5828">9</cx:pt>
          <cx:pt idx="5829">13</cx:pt>
          <cx:pt idx="5830">17</cx:pt>
          <cx:pt idx="5831">13</cx:pt>
          <cx:pt idx="5832">19</cx:pt>
          <cx:pt idx="5833">39</cx:pt>
          <cx:pt idx="5834">16</cx:pt>
          <cx:pt idx="5835">15</cx:pt>
          <cx:pt idx="5836">16</cx:pt>
          <cx:pt idx="5837">24</cx:pt>
          <cx:pt idx="5838">24</cx:pt>
          <cx:pt idx="5839">24</cx:pt>
          <cx:pt idx="5840">12</cx:pt>
          <cx:pt idx="5841">16</cx:pt>
          <cx:pt idx="5842">13</cx:pt>
          <cx:pt idx="5843">16</cx:pt>
          <cx:pt idx="5844">21</cx:pt>
          <cx:pt idx="5845">19</cx:pt>
          <cx:pt idx="5846">24</cx:pt>
          <cx:pt idx="5847">14</cx:pt>
          <cx:pt idx="5848">2</cx:pt>
          <cx:pt idx="5849">21</cx:pt>
          <cx:pt idx="5850">12</cx:pt>
          <cx:pt idx="5851">12</cx:pt>
          <cx:pt idx="5852">21</cx:pt>
          <cx:pt idx="5853">16</cx:pt>
          <cx:pt idx="5854">8</cx:pt>
          <cx:pt idx="5855">23</cx:pt>
          <cx:pt idx="5856">21</cx:pt>
          <cx:pt idx="5857">25</cx:pt>
          <cx:pt idx="5858">11</cx:pt>
          <cx:pt idx="5859">9</cx:pt>
          <cx:pt idx="5860">21</cx:pt>
          <cx:pt idx="5861">21</cx:pt>
          <cx:pt idx="5862">13</cx:pt>
          <cx:pt idx="5863">15</cx:pt>
          <cx:pt idx="5864">14</cx:pt>
          <cx:pt idx="5865">13</cx:pt>
          <cx:pt idx="5866">15</cx:pt>
          <cx:pt idx="5867">24</cx:pt>
          <cx:pt idx="5868">17</cx:pt>
          <cx:pt idx="5869">24</cx:pt>
          <cx:pt idx="5870">17</cx:pt>
          <cx:pt idx="5871">11</cx:pt>
          <cx:pt idx="5872">23</cx:pt>
          <cx:pt idx="5873">9</cx:pt>
          <cx:pt idx="5874">16</cx:pt>
          <cx:pt idx="5875">6</cx:pt>
          <cx:pt idx="5876">8</cx:pt>
          <cx:pt idx="5877">21</cx:pt>
          <cx:pt idx="5878">17</cx:pt>
          <cx:pt idx="5879">12</cx:pt>
          <cx:pt idx="5880">22</cx:pt>
          <cx:pt idx="5881">19</cx:pt>
          <cx:pt idx="5882">25</cx:pt>
          <cx:pt idx="5883">24</cx:pt>
          <cx:pt idx="5884">12</cx:pt>
          <cx:pt idx="5885">13</cx:pt>
          <cx:pt idx="5886">24</cx:pt>
          <cx:pt idx="5887">17</cx:pt>
          <cx:pt idx="5888">15</cx:pt>
          <cx:pt idx="5889">6</cx:pt>
          <cx:pt idx="5890">16</cx:pt>
          <cx:pt idx="5891">25</cx:pt>
          <cx:pt idx="5892">13</cx:pt>
          <cx:pt idx="5893">19</cx:pt>
          <cx:pt idx="5894">4</cx:pt>
          <cx:pt idx="5895">5</cx:pt>
          <cx:pt idx="5896">15</cx:pt>
          <cx:pt idx="5897">9</cx:pt>
          <cx:pt idx="5898">14</cx:pt>
          <cx:pt idx="5899">13</cx:pt>
          <cx:pt idx="5900">13</cx:pt>
          <cx:pt idx="5901">12</cx:pt>
          <cx:pt idx="5902">33</cx:pt>
          <cx:pt idx="5903">6</cx:pt>
          <cx:pt idx="5904">2</cx:pt>
          <cx:pt idx="5905">17</cx:pt>
          <cx:pt idx="5906">8</cx:pt>
          <cx:pt idx="5907">13</cx:pt>
          <cx:pt idx="5908">15</cx:pt>
          <cx:pt idx="5909">5</cx:pt>
          <cx:pt idx="5910">11</cx:pt>
          <cx:pt idx="5911">11</cx:pt>
          <cx:pt idx="5912">12</cx:pt>
          <cx:pt idx="5913">13</cx:pt>
          <cx:pt idx="5914">8</cx:pt>
          <cx:pt idx="5915">16</cx:pt>
          <cx:pt idx="5916">13</cx:pt>
          <cx:pt idx="5917">17</cx:pt>
          <cx:pt idx="5918">0</cx:pt>
          <cx:pt idx="5919">9</cx:pt>
          <cx:pt idx="5920">13</cx:pt>
          <cx:pt idx="5921">26</cx:pt>
          <cx:pt idx="5922">1</cx:pt>
          <cx:pt idx="5923">9</cx:pt>
          <cx:pt idx="5924">13</cx:pt>
          <cx:pt idx="5925">13</cx:pt>
          <cx:pt idx="5926">1</cx:pt>
          <cx:pt idx="5927">17</cx:pt>
          <cx:pt idx="5928">2</cx:pt>
          <cx:pt idx="5929">12</cx:pt>
          <cx:pt idx="5930">17</cx:pt>
          <cx:pt idx="5931">13</cx:pt>
          <cx:pt idx="5932">12</cx:pt>
          <cx:pt idx="5933">21</cx:pt>
          <cx:pt idx="5934">12</cx:pt>
          <cx:pt idx="5935">12</cx:pt>
          <cx:pt idx="5936">13</cx:pt>
          <cx:pt idx="5937">14</cx:pt>
          <cx:pt idx="5938">16</cx:pt>
          <cx:pt idx="5939">2</cx:pt>
          <cx:pt idx="5940">17</cx:pt>
          <cx:pt idx="5941">4</cx:pt>
          <cx:pt idx="5942">12</cx:pt>
          <cx:pt idx="5943">17</cx:pt>
          <cx:pt idx="5944">14</cx:pt>
          <cx:pt idx="5945">9</cx:pt>
          <cx:pt idx="5946">12</cx:pt>
          <cx:pt idx="5947">25</cx:pt>
          <cx:pt idx="5948">12</cx:pt>
          <cx:pt idx="5949">8</cx:pt>
          <cx:pt idx="5950">13</cx:pt>
          <cx:pt idx="5951">14</cx:pt>
          <cx:pt idx="5952">12</cx:pt>
          <cx:pt idx="5953">0</cx:pt>
          <cx:pt idx="5954">34</cx:pt>
          <cx:pt idx="5955">5</cx:pt>
          <cx:pt idx="5956">15</cx:pt>
          <cx:pt idx="5957">33</cx:pt>
          <cx:pt idx="5958">34</cx:pt>
          <cx:pt idx="5959">30</cx:pt>
          <cx:pt idx="5960">45</cx:pt>
          <cx:pt idx="5961">39</cx:pt>
          <cx:pt idx="5962">25</cx:pt>
          <cx:pt idx="5963">47</cx:pt>
          <cx:pt idx="5964">28</cx:pt>
          <cx:pt idx="5965">28</cx:pt>
          <cx:pt idx="5966">41</cx:pt>
          <cx:pt idx="5967">24</cx:pt>
          <cx:pt idx="5968">37</cx:pt>
          <cx:pt idx="5969">34</cx:pt>
          <cx:pt idx="5970">30</cx:pt>
          <cx:pt idx="5971">41</cx:pt>
          <cx:pt idx="5972">25</cx:pt>
          <cx:pt idx="5973">30</cx:pt>
          <cx:pt idx="5974">20</cx:pt>
          <cx:pt idx="5975">31</cx:pt>
          <cx:pt idx="5976">26</cx:pt>
          <cx:pt idx="5977">19</cx:pt>
          <cx:pt idx="5978">66</cx:pt>
          <cx:pt idx="5979">18</cx:pt>
          <cx:pt idx="5980">41</cx:pt>
          <cx:pt idx="5981">18</cx:pt>
          <cx:pt idx="5982">15</cx:pt>
          <cx:pt idx="5983">25</cx:pt>
          <cx:pt idx="5984">25</cx:pt>
          <cx:pt idx="5985">28</cx:pt>
          <cx:pt idx="5986">31</cx:pt>
          <cx:pt idx="5987">28</cx:pt>
          <cx:pt idx="5988">48</cx:pt>
          <cx:pt idx="5989">33</cx:pt>
          <cx:pt idx="5990">6</cx:pt>
          <cx:pt idx="5991">24</cx:pt>
          <cx:pt idx="5992">21</cx:pt>
          <cx:pt idx="5993">28</cx:pt>
          <cx:pt idx="5994">28</cx:pt>
          <cx:pt idx="5995">27</cx:pt>
          <cx:pt idx="5996">25</cx:pt>
          <cx:pt idx="5997">21</cx:pt>
          <cx:pt idx="5998">20</cx:pt>
          <cx:pt idx="5999">20</cx:pt>
          <cx:pt idx="6000">30</cx:pt>
          <cx:pt idx="6001">24</cx:pt>
          <cx:pt idx="6002">22</cx:pt>
          <cx:pt idx="6003">12</cx:pt>
          <cx:pt idx="6004">25</cx:pt>
          <cx:pt idx="6005">15</cx:pt>
          <cx:pt idx="6006">23</cx:pt>
          <cx:pt idx="6007">34</cx:pt>
          <cx:pt idx="6008">22</cx:pt>
          <cx:pt idx="6009">18</cx:pt>
          <cx:pt idx="6010">19</cx:pt>
          <cx:pt idx="6011">21</cx:pt>
          <cx:pt idx="6012">21</cx:pt>
          <cx:pt idx="6013">21</cx:pt>
          <cx:pt idx="6014">15</cx:pt>
          <cx:pt idx="6015">21</cx:pt>
          <cx:pt idx="6016">21</cx:pt>
          <cx:pt idx="6017">17</cx:pt>
          <cx:pt idx="6018">18</cx:pt>
          <cx:pt idx="6019">12</cx:pt>
          <cx:pt idx="6020">37</cx:pt>
          <cx:pt idx="6021">30</cx:pt>
          <cx:pt idx="6022">31</cx:pt>
          <cx:pt idx="6023">48</cx:pt>
          <cx:pt idx="6024">24</cx:pt>
          <cx:pt idx="6025">21</cx:pt>
          <cx:pt idx="6026">53</cx:pt>
          <cx:pt idx="6027">43</cx:pt>
          <cx:pt idx="6028">22</cx:pt>
          <cx:pt idx="6029">23</cx:pt>
          <cx:pt idx="6030">22</cx:pt>
          <cx:pt idx="6031">41</cx:pt>
          <cx:pt idx="6032">20</cx:pt>
          <cx:pt idx="6033">21</cx:pt>
          <cx:pt idx="6034">17</cx:pt>
          <cx:pt idx="6035">20</cx:pt>
          <cx:pt idx="6036">21</cx:pt>
          <cx:pt idx="6037">33</cx:pt>
          <cx:pt idx="6038">35</cx:pt>
          <cx:pt idx="6039">16</cx:pt>
          <cx:pt idx="6040">25</cx:pt>
          <cx:pt idx="6041">25</cx:pt>
          <cx:pt idx="6042">20</cx:pt>
          <cx:pt idx="6043">22</cx:pt>
          <cx:pt idx="6044">21</cx:pt>
          <cx:pt idx="6045">25</cx:pt>
          <cx:pt idx="6046">20</cx:pt>
          <cx:pt idx="6047">20</cx:pt>
          <cx:pt idx="6048">14</cx:pt>
          <cx:pt idx="6049">21</cx:pt>
          <cx:pt idx="6050">32</cx:pt>
          <cx:pt idx="6051">28</cx:pt>
          <cx:pt idx="6052">52</cx:pt>
          <cx:pt idx="6053">28</cx:pt>
          <cx:pt idx="6054">20</cx:pt>
          <cx:pt idx="6055">21</cx:pt>
          <cx:pt idx="6056">24</cx:pt>
          <cx:pt idx="6057">25</cx:pt>
          <cx:pt idx="6058">24</cx:pt>
          <cx:pt idx="6059">16</cx:pt>
          <cx:pt idx="6060">31</cx:pt>
          <cx:pt idx="6061">20</cx:pt>
          <cx:pt idx="6062">25</cx:pt>
          <cx:pt idx="6063">28</cx:pt>
          <cx:pt idx="6064">22</cx:pt>
          <cx:pt idx="6065">21</cx:pt>
          <cx:pt idx="6066">25</cx:pt>
          <cx:pt idx="6067">17</cx:pt>
          <cx:pt idx="6068">20</cx:pt>
          <cx:pt idx="6069">21</cx:pt>
          <cx:pt idx="6070">21</cx:pt>
          <cx:pt idx="6071">21</cx:pt>
          <cx:pt idx="6072">16</cx:pt>
          <cx:pt idx="6073">21</cx:pt>
          <cx:pt idx="6074">18</cx:pt>
          <cx:pt idx="6075">20</cx:pt>
          <cx:pt idx="6076">21</cx:pt>
          <cx:pt idx="6077">13</cx:pt>
          <cx:pt idx="6078">28</cx:pt>
          <cx:pt idx="6079">26</cx:pt>
          <cx:pt idx="6080">18</cx:pt>
          <cx:pt idx="6081">13</cx:pt>
          <cx:pt idx="6082">21</cx:pt>
          <cx:pt idx="6083">16</cx:pt>
          <cx:pt idx="6084">12</cx:pt>
          <cx:pt idx="6085">21</cx:pt>
          <cx:pt idx="6086">21</cx:pt>
          <cx:pt idx="6087">21</cx:pt>
          <cx:pt idx="6088">17</cx:pt>
          <cx:pt idx="6089">21</cx:pt>
          <cx:pt idx="6090">20</cx:pt>
          <cx:pt idx="6091">23</cx:pt>
          <cx:pt idx="6092">17</cx:pt>
          <cx:pt idx="6093">15</cx:pt>
          <cx:pt idx="6094">16</cx:pt>
          <cx:pt idx="6095">16</cx:pt>
          <cx:pt idx="6096">16</cx:pt>
          <cx:pt idx="6097">17</cx:pt>
          <cx:pt idx="6098">10</cx:pt>
          <cx:pt idx="6099">16</cx:pt>
          <cx:pt idx="6100">11</cx:pt>
          <cx:pt idx="6101">17</cx:pt>
          <cx:pt idx="6102">16</cx:pt>
          <cx:pt idx="6103">15</cx:pt>
          <cx:pt idx="6104">21</cx:pt>
          <cx:pt idx="6105">21</cx:pt>
          <cx:pt idx="6106">18</cx:pt>
          <cx:pt idx="6107">17</cx:pt>
          <cx:pt idx="6108">21</cx:pt>
          <cx:pt idx="6109">21</cx:pt>
          <cx:pt idx="6110">16</cx:pt>
          <cx:pt idx="6111">21</cx:pt>
          <cx:pt idx="6112">20</cx:pt>
          <cx:pt idx="6113">20</cx:pt>
          <cx:pt idx="6114">16</cx:pt>
          <cx:pt idx="6115">15</cx:pt>
          <cx:pt idx="6116">11</cx:pt>
          <cx:pt idx="6117">21</cx:pt>
          <cx:pt idx="6118">20</cx:pt>
          <cx:pt idx="6119">16</cx:pt>
          <cx:pt idx="6120">18</cx:pt>
          <cx:pt idx="6121">17</cx:pt>
          <cx:pt idx="6122">10</cx:pt>
          <cx:pt idx="6123">21</cx:pt>
          <cx:pt idx="6124">10</cx:pt>
          <cx:pt idx="6125">21</cx:pt>
          <cx:pt idx="6126">10</cx:pt>
          <cx:pt idx="6127">2</cx:pt>
          <cx:pt idx="6128">10</cx:pt>
          <cx:pt idx="6129">21</cx:pt>
          <cx:pt idx="6130">10</cx:pt>
          <cx:pt idx="6131">4</cx:pt>
          <cx:pt idx="6132">3</cx:pt>
          <cx:pt idx="6133">24</cx:pt>
          <cx:pt idx="6134">20</cx:pt>
          <cx:pt idx="6135">17</cx:pt>
          <cx:pt idx="6136">21</cx:pt>
          <cx:pt idx="6137">20</cx:pt>
          <cx:pt idx="6138">0</cx:pt>
          <cx:pt idx="6139">13</cx:pt>
          <cx:pt idx="6140">16</cx:pt>
          <cx:pt idx="6141">11</cx:pt>
          <cx:pt idx="6142">22</cx:pt>
          <cx:pt idx="6143">4</cx:pt>
          <cx:pt idx="6144">20</cx:pt>
          <cx:pt idx="6145">13</cx:pt>
          <cx:pt idx="6146">12</cx:pt>
          <cx:pt idx="6147">4</cx:pt>
          <cx:pt idx="6148">17</cx:pt>
          <cx:pt idx="6149">6</cx:pt>
          <cx:pt idx="6150">21</cx:pt>
          <cx:pt idx="6151">0</cx:pt>
          <cx:pt idx="6152">21</cx:pt>
          <cx:pt idx="6153">10</cx:pt>
          <cx:pt idx="6154">21</cx:pt>
          <cx:pt idx="6155">14</cx:pt>
          <cx:pt idx="6156">16</cx:pt>
          <cx:pt idx="6157">0</cx:pt>
          <cx:pt idx="6158">11</cx:pt>
          <cx:pt idx="6159">13</cx:pt>
          <cx:pt idx="6160">20</cx:pt>
          <cx:pt idx="6161">20</cx:pt>
          <cx:pt idx="6162">13</cx:pt>
          <cx:pt idx="6163">4</cx:pt>
          <cx:pt idx="6164">20</cx:pt>
          <cx:pt idx="6165">12</cx:pt>
          <cx:pt idx="6166">16</cx:pt>
          <cx:pt idx="6167">15</cx:pt>
          <cx:pt idx="6168">21</cx:pt>
          <cx:pt idx="6169">11</cx:pt>
          <cx:pt idx="6170">12</cx:pt>
          <cx:pt idx="6171">16</cx:pt>
          <cx:pt idx="6172">21</cx:pt>
          <cx:pt idx="6173">12</cx:pt>
          <cx:pt idx="6174">1</cx:pt>
          <cx:pt idx="6175">21</cx:pt>
          <cx:pt idx="6176">1</cx:pt>
          <cx:pt idx="6177">16</cx:pt>
          <cx:pt idx="6178">21</cx:pt>
          <cx:pt idx="6179">21</cx:pt>
          <cx:pt idx="6180">12</cx:pt>
          <cx:pt idx="6181">17</cx:pt>
          <cx:pt idx="6182">12</cx:pt>
          <cx:pt idx="6183">12</cx:pt>
          <cx:pt idx="6184">12</cx:pt>
          <cx:pt idx="6185">8</cx:pt>
          <cx:pt idx="6186">7</cx:pt>
          <cx:pt idx="6187">10</cx:pt>
          <cx:pt idx="6188">21</cx:pt>
          <cx:pt idx="6189">6</cx:pt>
          <cx:pt idx="6190">8</cx:pt>
          <cx:pt idx="6191">4</cx:pt>
          <cx:pt idx="6192">3</cx:pt>
          <cx:pt idx="6193">22</cx:pt>
          <cx:pt idx="6194">28</cx:pt>
          <cx:pt idx="6195">8</cx:pt>
          <cx:pt idx="6196">12</cx:pt>
          <cx:pt idx="6197">5</cx:pt>
          <cx:pt idx="6198">12</cx:pt>
          <cx:pt idx="6199">7</cx:pt>
          <cx:pt idx="6200">12</cx:pt>
          <cx:pt idx="6201">7</cx:pt>
          <cx:pt idx="6202">6</cx:pt>
          <cx:pt idx="6203">5</cx:pt>
          <cx:pt idx="6204">7</cx:pt>
          <cx:pt idx="6205">12</cx:pt>
          <cx:pt idx="6206">8</cx:pt>
          <cx:pt idx="6207">24</cx:pt>
          <cx:pt idx="6208">4</cx:pt>
          <cx:pt idx="6209">5</cx:pt>
          <cx:pt idx="6210">17</cx:pt>
          <cx:pt idx="6211">12</cx:pt>
          <cx:pt idx="6212">26</cx:pt>
          <cx:pt idx="6213">17</cx:pt>
          <cx:pt idx="6214">24</cx:pt>
          <cx:pt idx="6215">16</cx:pt>
          <cx:pt idx="6216">12</cx:pt>
          <cx:pt idx="6217">17</cx:pt>
          <cx:pt idx="6218">13</cx:pt>
          <cx:pt idx="6219">16</cx:pt>
          <cx:pt idx="6220">24</cx:pt>
          <cx:pt idx="6221">21</cx:pt>
          <cx:pt idx="6222">12</cx:pt>
          <cx:pt idx="6223">24</cx:pt>
          <cx:pt idx="6224">7</cx:pt>
          <cx:pt idx="6225">29</cx:pt>
          <cx:pt idx="6226">16</cx:pt>
          <cx:pt idx="6227">16</cx:pt>
          <cx:pt idx="6228">0</cx:pt>
          <cx:pt idx="6229">24</cx:pt>
          <cx:pt idx="6230">16</cx:pt>
          <cx:pt idx="6231">24</cx:pt>
          <cx:pt idx="6232">17</cx:pt>
          <cx:pt idx="6233">17</cx:pt>
          <cx:pt idx="6234">8</cx:pt>
          <cx:pt idx="6235">28</cx:pt>
          <cx:pt idx="6236">14</cx:pt>
          <cx:pt idx="6237">13</cx:pt>
          <cx:pt idx="6238">17</cx:pt>
          <cx:pt idx="6239">19</cx:pt>
          <cx:pt idx="6240">8</cx:pt>
          <cx:pt idx="6241">12</cx:pt>
          <cx:pt idx="6242">18</cx:pt>
          <cx:pt idx="6243">12</cx:pt>
          <cx:pt idx="6244">17</cx:pt>
          <cx:pt idx="6245">32</cx:pt>
          <cx:pt idx="6246">24</cx:pt>
          <cx:pt idx="6247">26</cx:pt>
          <cx:pt idx="6248">18</cx:pt>
          <cx:pt idx="6249">17</cx:pt>
          <cx:pt idx="6250">24</cx:pt>
          <cx:pt idx="6251">20</cx:pt>
          <cx:pt idx="6252">14</cx:pt>
          <cx:pt idx="6253">16</cx:pt>
          <cx:pt idx="6254">37</cx:pt>
          <cx:pt idx="6255">12</cx:pt>
          <cx:pt idx="6256">14</cx:pt>
          <cx:pt idx="6257">14</cx:pt>
          <cx:pt idx="6258">7</cx:pt>
          <cx:pt idx="6259">17</cx:pt>
          <cx:pt idx="6260">48</cx:pt>
          <cx:pt idx="6261">48</cx:pt>
          <cx:pt idx="6262">20</cx:pt>
          <cx:pt idx="6263">28</cx:pt>
          <cx:pt idx="6264">16</cx:pt>
          <cx:pt idx="6265">19</cx:pt>
          <cx:pt idx="6266">31</cx:pt>
          <cx:pt idx="6267">24</cx:pt>
          <cx:pt idx="6268">30</cx:pt>
          <cx:pt idx="6269">24</cx:pt>
          <cx:pt idx="6270">17</cx:pt>
          <cx:pt idx="6271">20</cx:pt>
          <cx:pt idx="6272">20</cx:pt>
          <cx:pt idx="6273">15</cx:pt>
          <cx:pt idx="6274">16</cx:pt>
          <cx:pt idx="6275">18</cx:pt>
          <cx:pt idx="6276">15</cx:pt>
          <cx:pt idx="6277">22</cx:pt>
          <cx:pt idx="6278">17</cx:pt>
          <cx:pt idx="6279">13</cx:pt>
          <cx:pt idx="6280">16</cx:pt>
          <cx:pt idx="6281">33</cx:pt>
          <cx:pt idx="6282">20</cx:pt>
          <cx:pt idx="6283">26</cx:pt>
          <cx:pt idx="6284">19</cx:pt>
          <cx:pt idx="6285">34</cx:pt>
          <cx:pt idx="6286">23</cx:pt>
          <cx:pt idx="6287">17</cx:pt>
          <cx:pt idx="6288">25</cx:pt>
          <cx:pt idx="6289">16</cx:pt>
          <cx:pt idx="6290">46</cx:pt>
          <cx:pt idx="6291">42</cx:pt>
          <cx:pt idx="6292">24</cx:pt>
          <cx:pt idx="6293">16</cx:pt>
          <cx:pt idx="6294">9</cx:pt>
          <cx:pt idx="6295">38</cx:pt>
          <cx:pt idx="6296">16</cx:pt>
          <cx:pt idx="6297">34</cx:pt>
          <cx:pt idx="6298">10</cx:pt>
          <cx:pt idx="6299">25</cx:pt>
          <cx:pt idx="6300">12</cx:pt>
          <cx:pt idx="6301">7</cx:pt>
          <cx:pt idx="6302">26</cx:pt>
          <cx:pt idx="6303">25</cx:pt>
          <cx:pt idx="6304">21</cx:pt>
          <cx:pt idx="6305">26</cx:pt>
          <cx:pt idx="6306">16</cx:pt>
          <cx:pt idx="6307">15</cx:pt>
          <cx:pt idx="6308">13</cx:pt>
          <cx:pt idx="6309">25</cx:pt>
          <cx:pt idx="6310">18</cx:pt>
          <cx:pt idx="6311">13</cx:pt>
          <cx:pt idx="6312">17</cx:pt>
          <cx:pt idx="6313">16</cx:pt>
          <cx:pt idx="6314">6</cx:pt>
          <cx:pt idx="6315">12</cx:pt>
          <cx:pt idx="6316">29</cx:pt>
          <cx:pt idx="6317">30</cx:pt>
          <cx:pt idx="6318">16</cx:pt>
          <cx:pt idx="6319">13</cx:pt>
          <cx:pt idx="6320">13</cx:pt>
          <cx:pt idx="6321">14</cx:pt>
          <cx:pt idx="6322">17</cx:pt>
          <cx:pt idx="6323">33</cx:pt>
          <cx:pt idx="6324">18</cx:pt>
          <cx:pt idx="6325">20</cx:pt>
          <cx:pt idx="6326">12</cx:pt>
          <cx:pt idx="6327">25</cx:pt>
          <cx:pt idx="6328">21</cx:pt>
          <cx:pt idx="6329">24</cx:pt>
          <cx:pt idx="6330">40</cx:pt>
          <cx:pt idx="6331">2</cx:pt>
          <cx:pt idx="6332">28</cx:pt>
          <cx:pt idx="6333">17</cx:pt>
          <cx:pt idx="6334">12</cx:pt>
          <cx:pt idx="6335">12</cx:pt>
          <cx:pt idx="6336">26</cx:pt>
          <cx:pt idx="6337">8</cx:pt>
          <cx:pt idx="6338">24</cx:pt>
          <cx:pt idx="6339">24</cx:pt>
          <cx:pt idx="6340">15</cx:pt>
          <cx:pt idx="6341">16</cx:pt>
          <cx:pt idx="6342">16</cx:pt>
          <cx:pt idx="6343">30</cx:pt>
          <cx:pt idx="6344">16</cx:pt>
          <cx:pt idx="6345">25</cx:pt>
          <cx:pt idx="6346">25</cx:pt>
          <cx:pt idx="6347">17</cx:pt>
          <cx:pt idx="6348">16</cx:pt>
          <cx:pt idx="6349">16</cx:pt>
          <cx:pt idx="6350">13</cx:pt>
          <cx:pt idx="6351">20</cx:pt>
          <cx:pt idx="6352">7</cx:pt>
          <cx:pt idx="6353">16</cx:pt>
          <cx:pt idx="6354">16</cx:pt>
          <cx:pt idx="6355">16</cx:pt>
          <cx:pt idx="6356">16</cx:pt>
          <cx:pt idx="6357">16</cx:pt>
          <cx:pt idx="6358">2</cx:pt>
          <cx:pt idx="6359">8</cx:pt>
          <cx:pt idx="6360">25</cx:pt>
          <cx:pt idx="6361">8</cx:pt>
          <cx:pt idx="6362">13</cx:pt>
          <cx:pt idx="6363">12</cx:pt>
          <cx:pt idx="6364">24</cx:pt>
          <cx:pt idx="6365">13</cx:pt>
          <cx:pt idx="6366">17</cx:pt>
          <cx:pt idx="6367">13</cx:pt>
          <cx:pt idx="6368">5</cx:pt>
          <cx:pt idx="6369">28</cx:pt>
          <cx:pt idx="6370">71</cx:pt>
          <cx:pt idx="6371">0</cx:pt>
          <cx:pt idx="6372">13</cx:pt>
          <cx:pt idx="6373">13</cx:pt>
          <cx:pt idx="6374">21</cx:pt>
          <cx:pt idx="6375">15</cx:pt>
          <cx:pt idx="6376">17</cx:pt>
          <cx:pt idx="6377">18</cx:pt>
          <cx:pt idx="6378">25</cx:pt>
          <cx:pt idx="6379">4</cx:pt>
          <cx:pt idx="6380">25</cx:pt>
          <cx:pt idx="6381">19</cx:pt>
          <cx:pt idx="6382">0</cx:pt>
          <cx:pt idx="6383">12</cx:pt>
          <cx:pt idx="6384">0</cx:pt>
          <cx:pt idx="6385">29</cx:pt>
          <cx:pt idx="6386">10</cx:pt>
          <cx:pt idx="6387">12</cx:pt>
          <cx:pt idx="6388">11</cx:pt>
          <cx:pt idx="6389">19</cx:pt>
          <cx:pt idx="6390">13</cx:pt>
          <cx:pt idx="6391">7</cx:pt>
          <cx:pt idx="6392">13</cx:pt>
          <cx:pt idx="6393">11</cx:pt>
          <cx:pt idx="6394">16</cx:pt>
          <cx:pt idx="6395">0</cx:pt>
          <cx:pt idx="6396">4</cx:pt>
          <cx:pt idx="6397">17</cx:pt>
          <cx:pt idx="6398">17</cx:pt>
          <cx:pt idx="6399">0</cx:pt>
          <cx:pt idx="6400">15</cx:pt>
          <cx:pt idx="6401">12</cx:pt>
          <cx:pt idx="6402">13</cx:pt>
          <cx:pt idx="6403">8</cx:pt>
          <cx:pt idx="6404">28</cx:pt>
          <cx:pt idx="6405">13</cx:pt>
          <cx:pt idx="6406">3</cx:pt>
          <cx:pt idx="6407">17</cx:pt>
          <cx:pt idx="6408">20</cx:pt>
          <cx:pt idx="6409">25</cx:pt>
          <cx:pt idx="6410">10</cx:pt>
          <cx:pt idx="6411">17</cx:pt>
          <cx:pt idx="6412">13</cx:pt>
          <cx:pt idx="6413">19</cx:pt>
          <cx:pt idx="6414">17</cx:pt>
          <cx:pt idx="6415">1</cx:pt>
          <cx:pt idx="6416">15</cx:pt>
          <cx:pt idx="6417">1</cx:pt>
          <cx:pt idx="6418">34</cx:pt>
          <cx:pt idx="6419">21</cx:pt>
          <cx:pt idx="6420">13</cx:pt>
          <cx:pt idx="6421">14</cx:pt>
          <cx:pt idx="6422">27</cx:pt>
          <cx:pt idx="6423">44</cx:pt>
          <cx:pt idx="6424">20</cx:pt>
          <cx:pt idx="6425">27</cx:pt>
          <cx:pt idx="6426">24</cx:pt>
          <cx:pt idx="6427">33</cx:pt>
          <cx:pt idx="6428">20</cx:pt>
          <cx:pt idx="6429">20</cx:pt>
          <cx:pt idx="6430">24</cx:pt>
          <cx:pt idx="6431">27</cx:pt>
          <cx:pt idx="6432">32</cx:pt>
          <cx:pt idx="6433">28</cx:pt>
          <cx:pt idx="6434">24</cx:pt>
          <cx:pt idx="6435">20</cx:pt>
          <cx:pt idx="6436">49</cx:pt>
          <cx:pt idx="6437">48</cx:pt>
          <cx:pt idx="6438">24</cx:pt>
          <cx:pt idx="6439">20</cx:pt>
          <cx:pt idx="6440">29</cx:pt>
          <cx:pt idx="6441">28</cx:pt>
          <cx:pt idx="6442">30</cx:pt>
          <cx:pt idx="6443">20</cx:pt>
          <cx:pt idx="6444">25</cx:pt>
          <cx:pt idx="6445">48</cx:pt>
          <cx:pt idx="6446">28</cx:pt>
          <cx:pt idx="6447">21</cx:pt>
          <cx:pt idx="6448">40</cx:pt>
          <cx:pt idx="6449">40</cx:pt>
          <cx:pt idx="6450">24</cx:pt>
          <cx:pt idx="6451">12</cx:pt>
          <cx:pt idx="6452">18</cx:pt>
          <cx:pt idx="6453">34</cx:pt>
          <cx:pt idx="6454">20</cx:pt>
          <cx:pt idx="6455">36</cx:pt>
          <cx:pt idx="6456">24</cx:pt>
          <cx:pt idx="6457">16</cx:pt>
          <cx:pt idx="6458">25</cx:pt>
          <cx:pt idx="6459">32</cx:pt>
          <cx:pt idx="6460">25</cx:pt>
          <cx:pt idx="6461">20</cx:pt>
          <cx:pt idx="6462">17</cx:pt>
          <cx:pt idx="6463">18</cx:pt>
          <cx:pt idx="6464">32</cx:pt>
          <cx:pt idx="6465">24</cx:pt>
          <cx:pt idx="6466">15</cx:pt>
          <cx:pt idx="6467">32</cx:pt>
          <cx:pt idx="6468">24</cx:pt>
          <cx:pt idx="6469">30</cx:pt>
          <cx:pt idx="6470">28</cx:pt>
          <cx:pt idx="6471">30</cx:pt>
          <cx:pt idx="6472">15</cx:pt>
          <cx:pt idx="6473">36</cx:pt>
          <cx:pt idx="6474">27</cx:pt>
          <cx:pt idx="6475">20</cx:pt>
          <cx:pt idx="6476">20</cx:pt>
          <cx:pt idx="6477">3</cx:pt>
          <cx:pt idx="6478">24</cx:pt>
          <cx:pt idx="6479">45</cx:pt>
          <cx:pt idx="6480">27</cx:pt>
          <cx:pt idx="6481">15</cx:pt>
          <cx:pt idx="6482">16</cx:pt>
          <cx:pt idx="6483">40</cx:pt>
          <cx:pt idx="6484">36</cx:pt>
          <cx:pt idx="6485">28</cx:pt>
          <cx:pt idx="6486">36</cx:pt>
          <cx:pt idx="6487">37</cx:pt>
          <cx:pt idx="6488">31</cx:pt>
          <cx:pt idx="6489">37</cx:pt>
          <cx:pt idx="6490">24</cx:pt>
          <cx:pt idx="6491">28</cx:pt>
          <cx:pt idx="6492">16</cx:pt>
          <cx:pt idx="6493">29</cx:pt>
          <cx:pt idx="6494">17</cx:pt>
          <cx:pt idx="6495">29</cx:pt>
          <cx:pt idx="6496">26</cx:pt>
          <cx:pt idx="6497">20</cx:pt>
          <cx:pt idx="6498">48</cx:pt>
          <cx:pt idx="6499">30</cx:pt>
          <cx:pt idx="6500">19</cx:pt>
          <cx:pt idx="6501">20</cx:pt>
          <cx:pt idx="6502">30</cx:pt>
          <cx:pt idx="6503">12</cx:pt>
          <cx:pt idx="6504">16</cx:pt>
          <cx:pt idx="6505">20</cx:pt>
          <cx:pt idx="6506">20</cx:pt>
          <cx:pt idx="6507">35</cx:pt>
          <cx:pt idx="6508">28</cx:pt>
          <cx:pt idx="6509">20</cx:pt>
          <cx:pt idx="6510">20</cx:pt>
          <cx:pt idx="6511">18</cx:pt>
          <cx:pt idx="6512">22</cx:pt>
          <cx:pt idx="6513">3</cx:pt>
          <cx:pt idx="6514">7</cx:pt>
          <cx:pt idx="6515">14</cx:pt>
          <cx:pt idx="6516">19</cx:pt>
          <cx:pt idx="6517">8</cx:pt>
          <cx:pt idx="6518">8</cx:pt>
          <cx:pt idx="6519">10</cx:pt>
          <cx:pt idx="6520">15</cx:pt>
          <cx:pt idx="6521">24</cx:pt>
          <cx:pt idx="6522">5</cx:pt>
          <cx:pt idx="6523">10</cx:pt>
          <cx:pt idx="6524">8</cx:pt>
          <cx:pt idx="6525">13</cx:pt>
          <cx:pt idx="6526">0</cx:pt>
          <cx:pt idx="6527">29</cx:pt>
          <cx:pt idx="6528">18</cx:pt>
          <cx:pt idx="6529">37</cx:pt>
          <cx:pt idx="6530">29</cx:pt>
          <cx:pt idx="6531">11</cx:pt>
          <cx:pt idx="6532">72</cx:pt>
          <cx:pt idx="6533">17</cx:pt>
          <cx:pt idx="6534">30</cx:pt>
          <cx:pt idx="6535">26</cx:pt>
          <cx:pt idx="6536">38</cx:pt>
          <cx:pt idx="6537">18</cx:pt>
          <cx:pt idx="6538">30</cx:pt>
          <cx:pt idx="6539">25</cx:pt>
          <cx:pt idx="6540">25</cx:pt>
          <cx:pt idx="6541">12</cx:pt>
          <cx:pt idx="6542">37</cx:pt>
          <cx:pt idx="6543">12</cx:pt>
          <cx:pt idx="6544">24</cx:pt>
          <cx:pt idx="6545">24</cx:pt>
          <cx:pt idx="6546">12</cx:pt>
          <cx:pt idx="6547">15</cx:pt>
          <cx:pt idx="6548">21</cx:pt>
          <cx:pt idx="6549">21</cx:pt>
          <cx:pt idx="6550">20</cx:pt>
          <cx:pt idx="6551">29</cx:pt>
          <cx:pt idx="6552">16</cx:pt>
          <cx:pt idx="6553">36</cx:pt>
          <cx:pt idx="6554">24</cx:pt>
          <cx:pt idx="6555">30</cx:pt>
          <cx:pt idx="6556">25</cx:pt>
          <cx:pt idx="6557">20</cx:pt>
          <cx:pt idx="6558">20</cx:pt>
          <cx:pt idx="6559">16</cx:pt>
          <cx:pt idx="6560">20</cx:pt>
          <cx:pt idx="6561">28</cx:pt>
          <cx:pt idx="6562">25</cx:pt>
          <cx:pt idx="6563">12</cx:pt>
          <cx:pt idx="6564">17</cx:pt>
          <cx:pt idx="6565">30</cx:pt>
          <cx:pt idx="6566">20</cx:pt>
          <cx:pt idx="6567">22</cx:pt>
          <cx:pt idx="6568">21</cx:pt>
          <cx:pt idx="6569">21</cx:pt>
          <cx:pt idx="6570">21</cx:pt>
          <cx:pt idx="6571">20</cx:pt>
          <cx:pt idx="6572">15</cx:pt>
          <cx:pt idx="6573">18</cx:pt>
          <cx:pt idx="6574">29</cx:pt>
          <cx:pt idx="6575">14</cx:pt>
          <cx:pt idx="6576">37</cx:pt>
          <cx:pt idx="6577">16</cx:pt>
          <cx:pt idx="6578">24</cx:pt>
          <cx:pt idx="6579">12</cx:pt>
          <cx:pt idx="6580">25</cx:pt>
          <cx:pt idx="6581">16</cx:pt>
          <cx:pt idx="6582">24</cx:pt>
          <cx:pt idx="6583">24</cx:pt>
          <cx:pt idx="6584">52</cx:pt>
          <cx:pt idx="6585">36</cx:pt>
          <cx:pt idx="6586">37</cx:pt>
          <cx:pt idx="6587">20</cx:pt>
          <cx:pt idx="6588">20</cx:pt>
          <cx:pt idx="6589">12</cx:pt>
          <cx:pt idx="6590">24</cx:pt>
          <cx:pt idx="6591">20</cx:pt>
          <cx:pt idx="6592">16</cx:pt>
          <cx:pt idx="6593">20</cx:pt>
          <cx:pt idx="6594">20</cx:pt>
          <cx:pt idx="6595">30</cx:pt>
          <cx:pt idx="6596">28</cx:pt>
          <cx:pt idx="6597">32</cx:pt>
          <cx:pt idx="6598">20</cx:pt>
          <cx:pt idx="6599">4</cx:pt>
          <cx:pt idx="6600">20</cx:pt>
          <cx:pt idx="6601">20</cx:pt>
          <cx:pt idx="6602">16</cx:pt>
          <cx:pt idx="6603">24</cx:pt>
          <cx:pt idx="6604">24</cx:pt>
          <cx:pt idx="6605">20</cx:pt>
          <cx:pt idx="6606">16</cx:pt>
          <cx:pt idx="6607">24</cx:pt>
          <cx:pt idx="6608">13</cx:pt>
          <cx:pt idx="6609">29</cx:pt>
          <cx:pt idx="6610">20</cx:pt>
          <cx:pt idx="6611">20</cx:pt>
          <cx:pt idx="6612">16</cx:pt>
          <cx:pt idx="6613">20</cx:pt>
          <cx:pt idx="6614">16</cx:pt>
          <cx:pt idx="6615">17</cx:pt>
          <cx:pt idx="6616">20</cx:pt>
          <cx:pt idx="6617">24</cx:pt>
          <cx:pt idx="6618">16</cx:pt>
          <cx:pt idx="6619">22</cx:pt>
          <cx:pt idx="6620">29</cx:pt>
          <cx:pt idx="6621">13</cx:pt>
          <cx:pt idx="6622">24</cx:pt>
          <cx:pt idx="6623">26</cx:pt>
          <cx:pt idx="6624">12</cx:pt>
          <cx:pt idx="6625">53</cx:pt>
          <cx:pt idx="6626">21</cx:pt>
          <cx:pt idx="6627">25</cx:pt>
          <cx:pt idx="6628">12</cx:pt>
          <cx:pt idx="6629">36</cx:pt>
          <cx:pt idx="6630">24</cx:pt>
          <cx:pt idx="6631">25</cx:pt>
          <cx:pt idx="6632">25</cx:pt>
          <cx:pt idx="6633">24</cx:pt>
          <cx:pt idx="6634">17</cx:pt>
          <cx:pt idx="6635">24</cx:pt>
          <cx:pt idx="6636">9</cx:pt>
          <cx:pt idx="6637">18</cx:pt>
          <cx:pt idx="6638">32</cx:pt>
          <cx:pt idx="6639">17</cx:pt>
          <cx:pt idx="6640">24</cx:pt>
          <cx:pt idx="6641">16</cx:pt>
          <cx:pt idx="6642">16</cx:pt>
          <cx:pt idx="6643">14</cx:pt>
          <cx:pt idx="6644">21</cx:pt>
          <cx:pt idx="6645">36</cx:pt>
          <cx:pt idx="6646">25</cx:pt>
          <cx:pt idx="6647">13</cx:pt>
          <cx:pt idx="6648">28</cx:pt>
          <cx:pt idx="6649">16</cx:pt>
          <cx:pt idx="6650">20</cx:pt>
          <cx:pt idx="6651">24</cx:pt>
          <cx:pt idx="6652">28</cx:pt>
          <cx:pt idx="6653">20</cx:pt>
          <cx:pt idx="6654">16</cx:pt>
          <cx:pt idx="6655">5</cx:pt>
          <cx:pt idx="6656">24</cx:pt>
          <cx:pt idx="6657">21</cx:pt>
          <cx:pt idx="6658">29</cx:pt>
          <cx:pt idx="6659">12</cx:pt>
          <cx:pt idx="6660">12</cx:pt>
          <cx:pt idx="6661">25</cx:pt>
          <cx:pt idx="6662">30</cx:pt>
          <cx:pt idx="6663">12</cx:pt>
          <cx:pt idx="6664">12</cx:pt>
          <cx:pt idx="6665">30</cx:pt>
          <cx:pt idx="6666">5</cx:pt>
          <cx:pt idx="6667">13</cx:pt>
          <cx:pt idx="6668">7</cx:pt>
          <cx:pt idx="6669">16</cx:pt>
          <cx:pt idx="6670">20</cx:pt>
          <cx:pt idx="6671">20</cx:pt>
          <cx:pt idx="6672">20</cx:pt>
          <cx:pt idx="6673">20</cx:pt>
          <cx:pt idx="6674">16</cx:pt>
          <cx:pt idx="6675">12</cx:pt>
          <cx:pt idx="6676">25</cx:pt>
          <cx:pt idx="6677">25</cx:pt>
          <cx:pt idx="6678">16</cx:pt>
          <cx:pt idx="6679">25</cx:pt>
          <cx:pt idx="6680">16</cx:pt>
          <cx:pt idx="6681">0</cx:pt>
          <cx:pt idx="6682">24</cx:pt>
          <cx:pt idx="6683">16</cx:pt>
          <cx:pt idx="6684">26</cx:pt>
          <cx:pt idx="6685">16</cx:pt>
          <cx:pt idx="6686">24</cx:pt>
          <cx:pt idx="6687">24</cx:pt>
          <cx:pt idx="6688">24</cx:pt>
          <cx:pt idx="6689">41</cx:pt>
          <cx:pt idx="6690">20</cx:pt>
          <cx:pt idx="6691">12</cx:pt>
          <cx:pt idx="6692">24</cx:pt>
          <cx:pt idx="6693">25</cx:pt>
          <cx:pt idx="6694">32</cx:pt>
          <cx:pt idx="6695">12</cx:pt>
          <cx:pt idx="6696">20</cx:pt>
          <cx:pt idx="6697">16</cx:pt>
          <cx:pt idx="6698">24</cx:pt>
          <cx:pt idx="6699">24</cx:pt>
          <cx:pt idx="6700">0</cx:pt>
          <cx:pt idx="6701">24</cx:pt>
          <cx:pt idx="6702">12</cx:pt>
          <cx:pt idx="6703">16</cx:pt>
          <cx:pt idx="6704">24</cx:pt>
          <cx:pt idx="6705">20</cx:pt>
          <cx:pt idx="6706">16</cx:pt>
          <cx:pt idx="6707">24</cx:pt>
          <cx:pt idx="6708">15</cx:pt>
          <cx:pt idx="6709">20</cx:pt>
          <cx:pt idx="6710">20</cx:pt>
          <cx:pt idx="6711">16</cx:pt>
          <cx:pt idx="6712">13</cx:pt>
          <cx:pt idx="6713">23</cx:pt>
          <cx:pt idx="6714">12</cx:pt>
          <cx:pt idx="6715">12</cx:pt>
          <cx:pt idx="6716">16</cx:pt>
          <cx:pt idx="6717">22</cx:pt>
          <cx:pt idx="6718">28</cx:pt>
          <cx:pt idx="6719">18</cx:pt>
          <cx:pt idx="6720">56</cx:pt>
          <cx:pt idx="6721">18</cx:pt>
          <cx:pt idx="6722">16</cx:pt>
          <cx:pt idx="6723">12</cx:pt>
          <cx:pt idx="6724">21</cx:pt>
          <cx:pt idx="6725">20</cx:pt>
          <cx:pt idx="6726">4</cx:pt>
          <cx:pt idx="6727">12</cx:pt>
          <cx:pt idx="6728">24</cx:pt>
          <cx:pt idx="6729">24</cx:pt>
          <cx:pt idx="6730">1</cx:pt>
          <cx:pt idx="6731">17</cx:pt>
          <cx:pt idx="6732">13</cx:pt>
          <cx:pt idx="6733">30</cx:pt>
          <cx:pt idx="6734">24</cx:pt>
          <cx:pt idx="6735">25</cx:pt>
          <cx:pt idx="6736">24</cx:pt>
          <cx:pt idx="6737">12</cx:pt>
          <cx:pt idx="6738">24</cx:pt>
          <cx:pt idx="6739">2</cx:pt>
          <cx:pt idx="6740">25</cx:pt>
          <cx:pt idx="6741">13</cx:pt>
          <cx:pt idx="6742">13</cx:pt>
          <cx:pt idx="6743">1</cx:pt>
          <cx:pt idx="6744">1</cx:pt>
          <cx:pt idx="6745">13</cx:pt>
          <cx:pt idx="6746">20</cx:pt>
          <cx:pt idx="6747">20</cx:pt>
          <cx:pt idx="6748">12</cx:pt>
          <cx:pt idx="6749">12</cx:pt>
          <cx:pt idx="6750">1</cx:pt>
          <cx:pt idx="6751">16</cx:pt>
          <cx:pt idx="6752">20</cx:pt>
          <cx:pt idx="6753">12</cx:pt>
          <cx:pt idx="6754">24</cx:pt>
          <cx:pt idx="6755">10</cx:pt>
          <cx:pt idx="6756">24</cx:pt>
          <cx:pt idx="6757">24</cx:pt>
          <cx:pt idx="6758">24</cx:pt>
          <cx:pt idx="6759">50</cx:pt>
          <cx:pt idx="6760">19</cx:pt>
          <cx:pt idx="6761">16</cx:pt>
          <cx:pt idx="6762">33</cx:pt>
          <cx:pt idx="6763">24</cx:pt>
          <cx:pt idx="6764">12</cx:pt>
          <cx:pt idx="6765">16</cx:pt>
          <cx:pt idx="6766">21</cx:pt>
          <cx:pt idx="6767">16</cx:pt>
          <cx:pt idx="6768">20</cx:pt>
          <cx:pt idx="6769">24</cx:pt>
          <cx:pt idx="6770">12</cx:pt>
          <cx:pt idx="6771">12</cx:pt>
          <cx:pt idx="6772">13</cx:pt>
          <cx:pt idx="6773">24</cx:pt>
          <cx:pt idx="6774">20</cx:pt>
          <cx:pt idx="6775">12</cx:pt>
          <cx:pt idx="6776">26</cx:pt>
          <cx:pt idx="6777">16</cx:pt>
          <cx:pt idx="6778">25</cx:pt>
          <cx:pt idx="6779">25</cx:pt>
          <cx:pt idx="6780">17</cx:pt>
          <cx:pt idx="6781">22</cx:pt>
          <cx:pt idx="6782">16</cx:pt>
          <cx:pt idx="6783">16</cx:pt>
          <cx:pt idx="6784">24</cx:pt>
          <cx:pt idx="6785">24</cx:pt>
          <cx:pt idx="6786">16</cx:pt>
          <cx:pt idx="6787">16</cx:pt>
          <cx:pt idx="6788">24</cx:pt>
          <cx:pt idx="6789">18</cx:pt>
          <cx:pt idx="6790">25</cx:pt>
          <cx:pt idx="6791">12</cx:pt>
          <cx:pt idx="6792">25</cx:pt>
          <cx:pt idx="6793">16</cx:pt>
          <cx:pt idx="6794">13</cx:pt>
          <cx:pt idx="6795">13</cx:pt>
          <cx:pt idx="6796">31</cx:pt>
          <cx:pt idx="6797">27</cx:pt>
          <cx:pt idx="6798">25</cx:pt>
          <cx:pt idx="6799">20</cx:pt>
          <cx:pt idx="6800">12</cx:pt>
          <cx:pt idx="6801">24</cx:pt>
          <cx:pt idx="6802">20</cx:pt>
          <cx:pt idx="6803">16</cx:pt>
          <cx:pt idx="6804">15</cx:pt>
          <cx:pt idx="6805">20</cx:pt>
          <cx:pt idx="6806">24</cx:pt>
          <cx:pt idx="6807">21</cx:pt>
          <cx:pt idx="6808">25</cx:pt>
          <cx:pt idx="6809">13</cx:pt>
          <cx:pt idx="6810">25</cx:pt>
          <cx:pt idx="6811">21</cx:pt>
          <cx:pt idx="6812">16</cx:pt>
          <cx:pt idx="6813">12</cx:pt>
          <cx:pt idx="6814">16</cx:pt>
          <cx:pt idx="6815">4</cx:pt>
          <cx:pt idx="6816">36</cx:pt>
          <cx:pt idx="6817">25</cx:pt>
          <cx:pt idx="6818">25</cx:pt>
          <cx:pt idx="6819">24</cx:pt>
          <cx:pt idx="6820">22</cx:pt>
          <cx:pt idx="6821">30</cx:pt>
          <cx:pt idx="6822">16</cx:pt>
          <cx:pt idx="6823">24</cx:pt>
          <cx:pt idx="6824">16</cx:pt>
          <cx:pt idx="6825">17</cx:pt>
          <cx:pt idx="6826">30</cx:pt>
          <cx:pt idx="6827">21</cx:pt>
          <cx:pt idx="6828">27</cx:pt>
          <cx:pt idx="6829">16</cx:pt>
          <cx:pt idx="6830">26</cx:pt>
          <cx:pt idx="6831">12</cx:pt>
          <cx:pt idx="6832">12</cx:pt>
          <cx:pt idx="6833">24</cx:pt>
          <cx:pt idx="6834">20</cx:pt>
          <cx:pt idx="6835">26</cx:pt>
          <cx:pt idx="6836">8</cx:pt>
          <cx:pt idx="6837">8</cx:pt>
          <cx:pt idx="6838">23</cx:pt>
          <cx:pt idx="6839">20</cx:pt>
          <cx:pt idx="6840">24</cx:pt>
          <cx:pt idx="6841">24</cx:pt>
          <cx:pt idx="6842">24</cx:pt>
          <cx:pt idx="6843">24</cx:pt>
          <cx:pt idx="6844">10</cx:pt>
          <cx:pt idx="6845">25</cx:pt>
          <cx:pt idx="6846">12</cx:pt>
          <cx:pt idx="6847">12</cx:pt>
          <cx:pt idx="6848">12</cx:pt>
          <cx:pt idx="6849">12</cx:pt>
          <cx:pt idx="6850">12</cx:pt>
          <cx:pt idx="6851">17</cx:pt>
          <cx:pt idx="6852">12</cx:pt>
          <cx:pt idx="6853">13</cx:pt>
          <cx:pt idx="6854">20</cx:pt>
          <cx:pt idx="6855">17</cx:pt>
          <cx:pt idx="6856">23</cx:pt>
          <cx:pt idx="6857">16</cx:pt>
          <cx:pt idx="6858">24</cx:pt>
          <cx:pt idx="6859">12</cx:pt>
          <cx:pt idx="6860">13</cx:pt>
          <cx:pt idx="6861">25</cx:pt>
          <cx:pt idx="6862">18</cx:pt>
          <cx:pt idx="6863">18</cx:pt>
          <cx:pt idx="6864">16</cx:pt>
          <cx:pt idx="6865">12</cx:pt>
          <cx:pt idx="6866">16</cx:pt>
          <cx:pt idx="6867">12</cx:pt>
          <cx:pt idx="6868">12</cx:pt>
          <cx:pt idx="6869">12</cx:pt>
          <cx:pt idx="6870">17</cx:pt>
          <cx:pt idx="6871">8</cx:pt>
          <cx:pt idx="6872">30</cx:pt>
          <cx:pt idx="6873">12</cx:pt>
          <cx:pt idx="6874">16</cx:pt>
          <cx:pt idx="6875">25</cx:pt>
          <cx:pt idx="6876">18</cx:pt>
          <cx:pt idx="6877">13</cx:pt>
          <cx:pt idx="6878">20</cx:pt>
          <cx:pt idx="6879">16</cx:pt>
          <cx:pt idx="6880">25</cx:pt>
          <cx:pt idx="6881">13</cx:pt>
          <cx:pt idx="6882">4</cx:pt>
          <cx:pt idx="6883">13</cx:pt>
          <cx:pt idx="6884">20</cx:pt>
          <cx:pt idx="6885">25</cx:pt>
          <cx:pt idx="6886">21</cx:pt>
          <cx:pt idx="6887">10</cx:pt>
          <cx:pt idx="6888">30</cx:pt>
          <cx:pt idx="6889">2</cx:pt>
          <cx:pt idx="6890">17</cx:pt>
          <cx:pt idx="6891">20</cx:pt>
          <cx:pt idx="6892">13</cx:pt>
          <cx:pt idx="6893">2</cx:pt>
          <cx:pt idx="6894">12</cx:pt>
          <cx:pt idx="6895">16</cx:pt>
          <cx:pt idx="6896">13</cx:pt>
          <cx:pt idx="6897">17</cx:pt>
          <cx:pt idx="6898">5</cx:pt>
          <cx:pt idx="6899">48</cx:pt>
          <cx:pt idx="6900">16</cx:pt>
          <cx:pt idx="6901">28</cx:pt>
          <cx:pt idx="6902">13</cx:pt>
          <cx:pt idx="6903">13</cx:pt>
          <cx:pt idx="6904">13</cx:pt>
          <cx:pt idx="6905">12</cx:pt>
          <cx:pt idx="6906">13</cx:pt>
          <cx:pt idx="6907">18</cx:pt>
          <cx:pt idx="6908">20</cx:pt>
          <cx:pt idx="6909">24</cx:pt>
          <cx:pt idx="6910">16</cx:pt>
          <cx:pt idx="6911">21</cx:pt>
          <cx:pt idx="6912">16</cx:pt>
          <cx:pt idx="6913">16</cx:pt>
          <cx:pt idx="6914">20</cx:pt>
          <cx:pt idx="6915">24</cx:pt>
          <cx:pt idx="6916">11</cx:pt>
          <cx:pt idx="6917">0</cx:pt>
          <cx:pt idx="6918">18</cx:pt>
          <cx:pt idx="6919">12</cx:pt>
          <cx:pt idx="6920">15</cx:pt>
          <cx:pt idx="6921">12</cx:pt>
          <cx:pt idx="6922">15</cx:pt>
          <cx:pt idx="6923">16</cx:pt>
          <cx:pt idx="6924">15</cx:pt>
          <cx:pt idx="6925">20</cx:pt>
          <cx:pt idx="6926">27</cx:pt>
          <cx:pt idx="6927">28</cx:pt>
          <cx:pt idx="6928">16</cx:pt>
          <cx:pt idx="6929">17</cx:pt>
          <cx:pt idx="6930">16</cx:pt>
          <cx:pt idx="6931">13</cx:pt>
          <cx:pt idx="6932">13</cx:pt>
          <cx:pt idx="6933">32</cx:pt>
          <cx:pt idx="6934">13</cx:pt>
          <cx:pt idx="6935">32</cx:pt>
          <cx:pt idx="6936">0</cx:pt>
          <cx:pt idx="6937">20</cx:pt>
          <cx:pt idx="6938">12</cx:pt>
          <cx:pt idx="6939">25</cx:pt>
          <cx:pt idx="6940">17</cx:pt>
          <cx:pt idx="6941">24</cx:pt>
          <cx:pt idx="6942">13</cx:pt>
          <cx:pt idx="6943">24</cx:pt>
          <cx:pt idx="6944">2</cx:pt>
          <cx:pt idx="6945">16</cx:pt>
          <cx:pt idx="6946">18</cx:pt>
          <cx:pt idx="6947">36</cx:pt>
          <cx:pt idx="6948">36</cx:pt>
          <cx:pt idx="6949">19</cx:pt>
          <cx:pt idx="6950">16</cx:pt>
          <cx:pt idx="6951">17</cx:pt>
          <cx:pt idx="6952">0</cx:pt>
          <cx:pt idx="6953">12</cx:pt>
          <cx:pt idx="6954">24</cx:pt>
          <cx:pt idx="6955">16</cx:pt>
          <cx:pt idx="6956">1</cx:pt>
          <cx:pt idx="6957">6</cx:pt>
          <cx:pt idx="6958">13</cx:pt>
          <cx:pt idx="6959">12</cx:pt>
          <cx:pt idx="6960">13</cx:pt>
          <cx:pt idx="6961">13</cx:pt>
          <cx:pt idx="6962">21</cx:pt>
          <cx:pt idx="6963">22</cx:pt>
          <cx:pt idx="6964">19</cx:pt>
          <cx:pt idx="6965">24</cx:pt>
          <cx:pt idx="6966">17</cx:pt>
          <cx:pt idx="6967">13</cx:pt>
          <cx:pt idx="6968">16</cx:pt>
          <cx:pt idx="6969">16</cx:pt>
          <cx:pt idx="6970">13</cx:pt>
          <cx:pt idx="6971">19</cx:pt>
          <cx:pt idx="6972">0</cx:pt>
          <cx:pt idx="6973">20</cx:pt>
          <cx:pt idx="6974">21</cx:pt>
          <cx:pt idx="6975">24</cx:pt>
          <cx:pt idx="6976">12</cx:pt>
          <cx:pt idx="6977">12</cx:pt>
          <cx:pt idx="6978">13</cx:pt>
          <cx:pt idx="6979">16</cx:pt>
          <cx:pt idx="6980">12</cx:pt>
          <cx:pt idx="6981">16</cx:pt>
          <cx:pt idx="6982">13</cx:pt>
          <cx:pt idx="6983">25</cx:pt>
          <cx:pt idx="6984">0</cx:pt>
          <cx:pt idx="6985">13</cx:pt>
          <cx:pt idx="6986">20</cx:pt>
          <cx:pt idx="6987">17</cx:pt>
          <cx:pt idx="6988">17</cx:pt>
          <cx:pt idx="6989">12</cx:pt>
          <cx:pt idx="6990">6</cx:pt>
          <cx:pt idx="6991">17</cx:pt>
          <cx:pt idx="6992">21</cx:pt>
          <cx:pt idx="6993">13</cx:pt>
          <cx:pt idx="6994">12</cx:pt>
          <cx:pt idx="6995">17</cx:pt>
          <cx:pt idx="6996">24</cx:pt>
          <cx:pt idx="6997">3</cx:pt>
          <cx:pt idx="6998">16</cx:pt>
          <cx:pt idx="6999">1</cx:pt>
          <cx:pt idx="7000">21</cx:pt>
          <cx:pt idx="7001">18</cx:pt>
          <cx:pt idx="7002">12</cx:pt>
          <cx:pt idx="7003">13</cx:pt>
          <cx:pt idx="7004">12</cx:pt>
          <cx:pt idx="7005">13</cx:pt>
          <cx:pt idx="7006">17</cx:pt>
          <cx:pt idx="7007">12</cx:pt>
          <cx:pt idx="7008">12</cx:pt>
          <cx:pt idx="7009">17</cx:pt>
          <cx:pt idx="7010">12</cx:pt>
          <cx:pt idx="7011">21</cx:pt>
          <cx:pt idx="7012">13</cx:pt>
          <cx:pt idx="7013">17</cx:pt>
          <cx:pt idx="7014">13</cx:pt>
          <cx:pt idx="7015">13</cx:pt>
          <cx:pt idx="7016">16</cx:pt>
          <cx:pt idx="7017">16</cx:pt>
          <cx:pt idx="7018">13</cx:pt>
          <cx:pt idx="7019">20</cx:pt>
          <cx:pt idx="7020">18</cx:pt>
          <cx:pt idx="7021">20</cx:pt>
          <cx:pt idx="7022">18</cx:pt>
          <cx:pt idx="7023">20</cx:pt>
          <cx:pt idx="7024">20</cx:pt>
          <cx:pt idx="7025">13</cx:pt>
          <cx:pt idx="7026">17</cx:pt>
          <cx:pt idx="7027">20</cx:pt>
          <cx:pt idx="7028">25</cx:pt>
          <cx:pt idx="7029">16</cx:pt>
          <cx:pt idx="7030">0</cx:pt>
          <cx:pt idx="7031">33</cx:pt>
          <cx:pt idx="7032">27</cx:pt>
          <cx:pt idx="7033">17</cx:pt>
          <cx:pt idx="7034">14</cx:pt>
          <cx:pt idx="7035">13</cx:pt>
          <cx:pt idx="7036">16</cx:pt>
          <cx:pt idx="7037">13</cx:pt>
          <cx:pt idx="7038">12</cx:pt>
          <cx:pt idx="7039">1</cx:pt>
          <cx:pt idx="7040">21</cx:pt>
          <cx:pt idx="7041">13</cx:pt>
          <cx:pt idx="7042">13</cx:pt>
          <cx:pt idx="7043">12</cx:pt>
          <cx:pt idx="7044">16</cx:pt>
          <cx:pt idx="7045">24</cx:pt>
          <cx:pt idx="7046">3</cx:pt>
          <cx:pt idx="7047">17</cx:pt>
          <cx:pt idx="7048">24</cx:pt>
          <cx:pt idx="7049">15</cx:pt>
          <cx:pt idx="7050">13</cx:pt>
          <cx:pt idx="7051">17</cx:pt>
          <cx:pt idx="7052">17</cx:pt>
          <cx:pt idx="7053">13</cx:pt>
          <cx:pt idx="7054">2</cx:pt>
          <cx:pt idx="7055">17</cx:pt>
          <cx:pt idx="7056">24</cx:pt>
          <cx:pt idx="7057">13</cx:pt>
          <cx:pt idx="7058">12</cx:pt>
          <cx:pt idx="7059">24</cx:pt>
          <cx:pt idx="7060">13</cx:pt>
          <cx:pt idx="7061">21</cx:pt>
          <cx:pt idx="7062">13</cx:pt>
          <cx:pt idx="7063">8</cx:pt>
          <cx:pt idx="7064">20</cx:pt>
          <cx:pt idx="7065">24</cx:pt>
          <cx:pt idx="7066">13</cx:pt>
          <cx:pt idx="7067">4</cx:pt>
          <cx:pt idx="7068">25</cx:pt>
          <cx:pt idx="7069">16</cx:pt>
          <cx:pt idx="7070">24</cx:pt>
          <cx:pt idx="7071">13</cx:pt>
          <cx:pt idx="7072">15</cx:pt>
          <cx:pt idx="7073">21</cx:pt>
          <cx:pt idx="7074">24</cx:pt>
          <cx:pt idx="7075">17</cx:pt>
          <cx:pt idx="7076">13</cx:pt>
          <cx:pt idx="7077">12</cx:pt>
          <cx:pt idx="7078">1</cx:pt>
          <cx:pt idx="7079">13</cx:pt>
          <cx:pt idx="7080">13</cx:pt>
          <cx:pt idx="7081">12</cx:pt>
          <cx:pt idx="7082">14</cx:pt>
          <cx:pt idx="7083">13</cx:pt>
          <cx:pt idx="7084">1</cx:pt>
          <cx:pt idx="7085">17</cx:pt>
          <cx:pt idx="7086">1</cx:pt>
          <cx:pt idx="7087">13</cx:pt>
          <cx:pt idx="7088">13</cx:pt>
          <cx:pt idx="7089">12</cx:pt>
          <cx:pt idx="7090">13</cx:pt>
          <cx:pt idx="7091">13</cx:pt>
          <cx:pt idx="7092">8</cx:pt>
          <cx:pt idx="7093">17</cx:pt>
          <cx:pt idx="7094">25</cx:pt>
          <cx:pt idx="7095">16</cx:pt>
          <cx:pt idx="7096">13</cx:pt>
          <cx:pt idx="7097">25</cx:pt>
          <cx:pt idx="7098">12</cx:pt>
          <cx:pt idx="7099">17</cx:pt>
          <cx:pt idx="7100">13</cx:pt>
          <cx:pt idx="7101">13</cx:pt>
          <cx:pt idx="7102">28</cx:pt>
          <cx:pt idx="7103">2</cx:pt>
          <cx:pt idx="7104">24</cx:pt>
          <cx:pt idx="7105">1</cx:pt>
          <cx:pt idx="7106">1</cx:pt>
          <cx:pt idx="7107">1</cx:pt>
          <cx:pt idx="7108">17</cx:pt>
          <cx:pt idx="7109">24</cx:pt>
          <cx:pt idx="7110">16</cx:pt>
          <cx:pt idx="7111">12</cx:pt>
          <cx:pt idx="7112">20</cx:pt>
          <cx:pt idx="7113">25</cx:pt>
          <cx:pt idx="7114">21</cx:pt>
          <cx:pt idx="7115">10</cx:pt>
          <cx:pt idx="7116">8</cx:pt>
          <cx:pt idx="7117">20</cx:pt>
          <cx:pt idx="7118">12</cx:pt>
          <cx:pt idx="7119">21</cx:pt>
          <cx:pt idx="7120">13</cx:pt>
          <cx:pt idx="7121">24</cx:pt>
          <cx:pt idx="7122">18</cx:pt>
          <cx:pt idx="7123">17</cx:pt>
          <cx:pt idx="7124">16</cx:pt>
          <cx:pt idx="7125">12</cx:pt>
          <cx:pt idx="7126">12</cx:pt>
          <cx:pt idx="7127">20</cx:pt>
          <cx:pt idx="7128">17</cx:pt>
          <cx:pt idx="7129">17</cx:pt>
          <cx:pt idx="7130">13</cx:pt>
          <cx:pt idx="7131">21</cx:pt>
          <cx:pt idx="7132">18</cx:pt>
          <cx:pt idx="7133">13</cx:pt>
          <cx:pt idx="7134">24</cx:pt>
          <cx:pt idx="7135">13</cx:pt>
          <cx:pt idx="7136">17</cx:pt>
          <cx:pt idx="7137">24</cx:pt>
          <cx:pt idx="7138">13</cx:pt>
          <cx:pt idx="7139">16</cx:pt>
          <cx:pt idx="7140">19</cx:pt>
          <cx:pt idx="7141">12</cx:pt>
          <cx:pt idx="7142">16</cx:pt>
          <cx:pt idx="7143">4</cx:pt>
          <cx:pt idx="7144">16</cx:pt>
          <cx:pt idx="7145">0</cx:pt>
          <cx:pt idx="7146">25</cx:pt>
          <cx:pt idx="7147">13</cx:pt>
          <cx:pt idx="7148">5</cx:pt>
          <cx:pt idx="7149">20</cx:pt>
          <cx:pt idx="7150">25</cx:pt>
          <cx:pt idx="7151">25</cx:pt>
          <cx:pt idx="7152">12</cx:pt>
          <cx:pt idx="7153">16</cx:pt>
          <cx:pt idx="7154">24</cx:pt>
          <cx:pt idx="7155">13</cx:pt>
          <cx:pt idx="7156">13</cx:pt>
          <cx:pt idx="7157">13</cx:pt>
          <cx:pt idx="7158">37</cx:pt>
          <cx:pt idx="7159">21</cx:pt>
          <cx:pt idx="7160">13</cx:pt>
          <cx:pt idx="7161">8</cx:pt>
          <cx:pt idx="7162">8</cx:pt>
          <cx:pt idx="7163">13</cx:pt>
          <cx:pt idx="7164">16</cx:pt>
          <cx:pt idx="7165">24</cx:pt>
          <cx:pt idx="7166">16</cx:pt>
          <cx:pt idx="7167">7</cx:pt>
          <cx:pt idx="7168">5</cx:pt>
          <cx:pt idx="7169">8</cx:pt>
          <cx:pt idx="7170">6</cx:pt>
          <cx:pt idx="7171">16</cx:pt>
          <cx:pt idx="7172">17</cx:pt>
          <cx:pt idx="7173">14</cx:pt>
          <cx:pt idx="7174">12</cx:pt>
          <cx:pt idx="7175">20</cx:pt>
          <cx:pt idx="7176">17</cx:pt>
          <cx:pt idx="7177">33</cx:pt>
          <cx:pt idx="7178">12</cx:pt>
          <cx:pt idx="7179">12</cx:pt>
          <cx:pt idx="7180">0</cx:pt>
          <cx:pt idx="7181">25</cx:pt>
          <cx:pt idx="7182">12</cx:pt>
          <cx:pt idx="7183">24</cx:pt>
          <cx:pt idx="7184">24</cx:pt>
          <cx:pt idx="7185">16</cx:pt>
          <cx:pt idx="7186">25</cx:pt>
          <cx:pt idx="7187">8</cx:pt>
          <cx:pt idx="7188">12</cx:pt>
          <cx:pt idx="7189">12</cx:pt>
          <cx:pt idx="7190">12</cx:pt>
          <cx:pt idx="7191">12</cx:pt>
          <cx:pt idx="7192">13</cx:pt>
          <cx:pt idx="7193">16</cx:pt>
          <cx:pt idx="7194">20</cx:pt>
          <cx:pt idx="7195">19</cx:pt>
          <cx:pt idx="7196">12</cx:pt>
          <cx:pt idx="7197">21</cx:pt>
          <cx:pt idx="7198">13</cx:pt>
          <cx:pt idx="7199">13</cx:pt>
          <cx:pt idx="7200">1</cx:pt>
          <cx:pt idx="7201">16</cx:pt>
          <cx:pt idx="7202">13</cx:pt>
          <cx:pt idx="7203">13</cx:pt>
          <cx:pt idx="7204">12</cx:pt>
          <cx:pt idx="7205">13</cx:pt>
          <cx:pt idx="7206">28</cx:pt>
          <cx:pt idx="7207">19</cx:pt>
          <cx:pt idx="7208">13</cx:pt>
          <cx:pt idx="7209">20</cx:pt>
          <cx:pt idx="7210">10</cx:pt>
          <cx:pt idx="7211">16</cx:pt>
          <cx:pt idx="7212">11</cx:pt>
          <cx:pt idx="7213">11</cx:pt>
          <cx:pt idx="7214">38</cx:pt>
          <cx:pt idx="7215">9</cx:pt>
          <cx:pt idx="7216">8</cx:pt>
          <cx:pt idx="7217">36</cx:pt>
          <cx:pt idx="7218">25</cx:pt>
          <cx:pt idx="7219">28</cx:pt>
          <cx:pt idx="7220">19</cx:pt>
          <cx:pt idx="7221">35</cx:pt>
          <cx:pt idx="7222">24</cx:pt>
          <cx:pt idx="7223">21</cx:pt>
          <cx:pt idx="7224">17</cx:pt>
          <cx:pt idx="7225">36</cx:pt>
          <cx:pt idx="7226">14</cx:pt>
          <cx:pt idx="7227">16</cx:pt>
          <cx:pt idx="7228">34</cx:pt>
          <cx:pt idx="7229">26</cx:pt>
          <cx:pt idx="7230">25</cx:pt>
          <cx:pt idx="7231">19</cx:pt>
          <cx:pt idx="7232">24</cx:pt>
          <cx:pt idx="7233">25</cx:pt>
          <cx:pt idx="7234">24</cx:pt>
          <cx:pt idx="7235">24</cx:pt>
          <cx:pt idx="7236">17</cx:pt>
          <cx:pt idx="7237">13</cx:pt>
          <cx:pt idx="7238">29</cx:pt>
          <cx:pt idx="7239">25</cx:pt>
          <cx:pt idx="7240">16</cx:pt>
          <cx:pt idx="7241">27</cx:pt>
          <cx:pt idx="7242">17</cx:pt>
          <cx:pt idx="7243">21</cx:pt>
          <cx:pt idx="7244">19</cx:pt>
          <cx:pt idx="7245">25</cx:pt>
          <cx:pt idx="7246">17</cx:pt>
          <cx:pt idx="7247">16</cx:pt>
          <cx:pt idx="7248">28</cx:pt>
          <cx:pt idx="7249">24</cx:pt>
          <cx:pt idx="7250">9</cx:pt>
          <cx:pt idx="7251">20</cx:pt>
          <cx:pt idx="7252">15</cx:pt>
          <cx:pt idx="7253">21</cx:pt>
          <cx:pt idx="7254">16</cx:pt>
          <cx:pt idx="7255">17</cx:pt>
          <cx:pt idx="7256">16</cx:pt>
          <cx:pt idx="7257">13</cx:pt>
          <cx:pt idx="7258">21</cx:pt>
          <cx:pt idx="7259">19</cx:pt>
          <cx:pt idx="7260">40</cx:pt>
          <cx:pt idx="7261">13</cx:pt>
          <cx:pt idx="7262">20</cx:pt>
          <cx:pt idx="7263">15</cx:pt>
          <cx:pt idx="7264">9</cx:pt>
          <cx:pt idx="7265">17</cx:pt>
          <cx:pt idx="7266">13</cx:pt>
          <cx:pt idx="7267">24</cx:pt>
          <cx:pt idx="7268">17</cx:pt>
          <cx:pt idx="7269">13</cx:pt>
          <cx:pt idx="7270">8</cx:pt>
          <cx:pt idx="7271">18</cx:pt>
          <cx:pt idx="7272">13</cx:pt>
          <cx:pt idx="7273">16</cx:pt>
          <cx:pt idx="7274">8</cx:pt>
          <cx:pt idx="7275">20</cx:pt>
          <cx:pt idx="7276">0</cx:pt>
          <cx:pt idx="7277">20</cx:pt>
          <cx:pt idx="7278">16</cx:pt>
          <cx:pt idx="7279">28</cx:pt>
          <cx:pt idx="7280">21</cx:pt>
          <cx:pt idx="7281">14</cx:pt>
          <cx:pt idx="7282">16</cx:pt>
          <cx:pt idx="7283">24</cx:pt>
          <cx:pt idx="7284">16</cx:pt>
          <cx:pt idx="7285">34</cx:pt>
          <cx:pt idx="7286">17</cx:pt>
          <cx:pt idx="7287">31</cx:pt>
          <cx:pt idx="7288">15</cx:pt>
          <cx:pt idx="7289">10</cx:pt>
          <cx:pt idx="7290">18</cx:pt>
          <cx:pt idx="7291">15</cx:pt>
          <cx:pt idx="7292">32</cx:pt>
          <cx:pt idx="7293">20</cx:pt>
          <cx:pt idx="7294">14</cx:pt>
          <cx:pt idx="7295">13</cx:pt>
          <cx:pt idx="7296">17</cx:pt>
          <cx:pt idx="7297">15</cx:pt>
          <cx:pt idx="7298">12</cx:pt>
          <cx:pt idx="7299">24</cx:pt>
          <cx:pt idx="7300">15</cx:pt>
          <cx:pt idx="7301">21</cx:pt>
          <cx:pt idx="7302">24</cx:pt>
          <cx:pt idx="7303">10</cx:pt>
          <cx:pt idx="7304">20</cx:pt>
          <cx:pt idx="7305">17</cx:pt>
          <cx:pt idx="7306">24</cx:pt>
          <cx:pt idx="7307">28</cx:pt>
          <cx:pt idx="7308">12</cx:pt>
          <cx:pt idx="7309">20</cx:pt>
          <cx:pt idx="7310">15</cx:pt>
          <cx:pt idx="7311">17</cx:pt>
          <cx:pt idx="7312">26</cx:pt>
          <cx:pt idx="7313">21</cx:pt>
          <cx:pt idx="7314">28</cx:pt>
          <cx:pt idx="7315">16</cx:pt>
          <cx:pt idx="7316">33</cx:pt>
          <cx:pt idx="7317">16</cx:pt>
          <cx:pt idx="7318">24</cx:pt>
          <cx:pt idx="7319">26</cx:pt>
          <cx:pt idx="7320">16</cx:pt>
          <cx:pt idx="7321">18</cx:pt>
          <cx:pt idx="7322">17</cx:pt>
          <cx:pt idx="7323">17</cx:pt>
          <cx:pt idx="7324">17</cx:pt>
          <cx:pt idx="7325">14</cx:pt>
          <cx:pt idx="7326">20</cx:pt>
          <cx:pt idx="7327">17</cx:pt>
          <cx:pt idx="7328">13</cx:pt>
          <cx:pt idx="7329">13</cx:pt>
          <cx:pt idx="7330">13</cx:pt>
          <cx:pt idx="7331">15</cx:pt>
          <cx:pt idx="7332">17</cx:pt>
          <cx:pt idx="7333">16</cx:pt>
          <cx:pt idx="7334">24</cx:pt>
          <cx:pt idx="7335">12</cx:pt>
          <cx:pt idx="7336">15</cx:pt>
          <cx:pt idx="7337">20</cx:pt>
          <cx:pt idx="7338">20</cx:pt>
          <cx:pt idx="7339">36</cx:pt>
          <cx:pt idx="7340">1</cx:pt>
          <cx:pt idx="7341">13</cx:pt>
          <cx:pt idx="7342">21</cx:pt>
          <cx:pt idx="7343">16</cx:pt>
          <cx:pt idx="7344">20</cx:pt>
          <cx:pt idx="7345">16</cx:pt>
          <cx:pt idx="7346">20</cx:pt>
          <cx:pt idx="7347">16</cx:pt>
          <cx:pt idx="7348">13</cx:pt>
          <cx:pt idx="7349">28</cx:pt>
          <cx:pt idx="7350">12</cx:pt>
          <cx:pt idx="7351">17</cx:pt>
          <cx:pt idx="7352">12</cx:pt>
          <cx:pt idx="7353">17</cx:pt>
          <cx:pt idx="7354">25</cx:pt>
          <cx:pt idx="7355">13</cx:pt>
          <cx:pt idx="7356">12</cx:pt>
          <cx:pt idx="7357">17</cx:pt>
          <cx:pt idx="7358">28</cx:pt>
          <cx:pt idx="7359">11</cx:pt>
          <cx:pt idx="7360">24</cx:pt>
          <cx:pt idx="7361">12</cx:pt>
          <cx:pt idx="7362">12</cx:pt>
          <cx:pt idx="7363">25</cx:pt>
          <cx:pt idx="7364">17</cx:pt>
          <cx:pt idx="7365">22</cx:pt>
          <cx:pt idx="7366">21</cx:pt>
          <cx:pt idx="7367">17</cx:pt>
          <cx:pt idx="7368">16</cx:pt>
          <cx:pt idx="7369">17</cx:pt>
          <cx:pt idx="7370">17</cx:pt>
          <cx:pt idx="7371">12</cx:pt>
          <cx:pt idx="7372">13</cx:pt>
          <cx:pt idx="7373">2</cx:pt>
          <cx:pt idx="7374">0</cx:pt>
          <cx:pt idx="7375">0</cx:pt>
          <cx:pt idx="7376">13</cx:pt>
          <cx:pt idx="7377">13</cx:pt>
          <cx:pt idx="7378">12</cx:pt>
          <cx:pt idx="7379">13</cx:pt>
          <cx:pt idx="7380">2</cx:pt>
          <cx:pt idx="7381">13</cx:pt>
          <cx:pt idx="7382">17</cx:pt>
          <cx:pt idx="7383">17</cx:pt>
          <cx:pt idx="7384">0</cx:pt>
          <cx:pt idx="7385">17</cx:pt>
          <cx:pt idx="7386">0</cx:pt>
          <cx:pt idx="7387">13</cx:pt>
          <cx:pt idx="7388">17</cx:pt>
          <cx:pt idx="7389">17</cx:pt>
          <cx:pt idx="7390">4</cx:pt>
          <cx:pt idx="7391">21</cx:pt>
          <cx:pt idx="7392">21</cx:pt>
          <cx:pt idx="7393">13</cx:pt>
          <cx:pt idx="7394">13</cx:pt>
          <cx:pt idx="7395">17</cx:pt>
          <cx:pt idx="7396">16</cx:pt>
          <cx:pt idx="7397">17</cx:pt>
          <cx:pt idx="7398">13</cx:pt>
          <cx:pt idx="7399">0</cx:pt>
          <cx:pt idx="7400">13</cx:pt>
          <cx:pt idx="7401">17</cx:pt>
          <cx:pt idx="7402">13</cx:pt>
          <cx:pt idx="7403">17</cx:pt>
          <cx:pt idx="7404">16</cx:pt>
          <cx:pt idx="7405">15</cx:pt>
          <cx:pt idx="7406">0</cx:pt>
          <cx:pt idx="7407">17</cx:pt>
          <cx:pt idx="7408">13</cx:pt>
          <cx:pt idx="7409">17</cx:pt>
          <cx:pt idx="7410">12</cx:pt>
          <cx:pt idx="7411">12</cx:pt>
          <cx:pt idx="7412">16</cx:pt>
          <cx:pt idx="7413">12</cx:pt>
          <cx:pt idx="7414">26</cx:pt>
          <cx:pt idx="7415">46</cx:pt>
          <cx:pt idx="7416">17</cx:pt>
          <cx:pt idx="7417">17</cx:pt>
          <cx:pt idx="7418">1</cx:pt>
          <cx:pt idx="7419">13</cx:pt>
          <cx:pt idx="7420">13</cx:pt>
          <cx:pt idx="7421">19</cx:pt>
          <cx:pt idx="7422">13</cx:pt>
          <cx:pt idx="7423">2</cx:pt>
          <cx:pt idx="7424">13</cx:pt>
          <cx:pt idx="7425">7</cx:pt>
          <cx:pt idx="7426">16</cx:pt>
          <cx:pt idx="7427">12</cx:pt>
          <cx:pt idx="7428">18</cx:pt>
          <cx:pt idx="7429">27</cx:pt>
          <cx:pt idx="7430">10</cx:pt>
          <cx:pt idx="7431">13</cx:pt>
          <cx:pt idx="7432">9</cx:pt>
          <cx:pt idx="7433">9</cx:pt>
          <cx:pt idx="7434">9</cx:pt>
          <cx:pt idx="7435">18</cx:pt>
          <cx:pt idx="7436">9</cx:pt>
          <cx:pt idx="7437">9</cx:pt>
          <cx:pt idx="7438">29</cx:pt>
          <cx:pt idx="7439">12</cx:pt>
          <cx:pt idx="7440">1</cx:pt>
          <cx:pt idx="7441">7</cx:pt>
          <cx:pt idx="7442">3</cx:pt>
          <cx:pt idx="7443">6</cx:pt>
          <cx:pt idx="7444">10</cx:pt>
          <cx:pt idx="7445">27</cx:pt>
          <cx:pt idx="7446">22</cx:pt>
          <cx:pt idx="7447">24</cx:pt>
          <cx:pt idx="7448">25</cx:pt>
          <cx:pt idx="7449">20</cx:pt>
          <cx:pt idx="7450">20</cx:pt>
          <cx:pt idx="7451">16</cx:pt>
          <cx:pt idx="7452">12</cx:pt>
          <cx:pt idx="7453">12</cx:pt>
          <cx:pt idx="7454">7</cx:pt>
          <cx:pt idx="7455">15</cx:pt>
          <cx:pt idx="7456">19</cx:pt>
          <cx:pt idx="7457">20</cx:pt>
          <cx:pt idx="7458">18</cx:pt>
          <cx:pt idx="7459">10</cx:pt>
          <cx:pt idx="7460">12</cx:pt>
          <cx:pt idx="7461">19</cx:pt>
          <cx:pt idx="7462">15</cx:pt>
          <cx:pt idx="7463">20</cx:pt>
          <cx:pt idx="7464">38</cx:pt>
          <cx:pt idx="7465">26</cx:pt>
          <cx:pt idx="7466">15</cx:pt>
          <cx:pt idx="7467">25</cx:pt>
          <cx:pt idx="7468">21</cx:pt>
          <cx:pt idx="7469">18</cx:pt>
          <cx:pt idx="7470">22</cx:pt>
          <cx:pt idx="7471">16</cx:pt>
          <cx:pt idx="7472">34</cx:pt>
          <cx:pt idx="7473">13</cx:pt>
          <cx:pt idx="7474">35</cx:pt>
          <cx:pt idx="7475">25</cx:pt>
          <cx:pt idx="7476">10</cx:pt>
          <cx:pt idx="7477">12</cx:pt>
          <cx:pt idx="7478">18</cx:pt>
          <cx:pt idx="7479">32</cx:pt>
          <cx:pt idx="7480">28</cx:pt>
          <cx:pt idx="7481">21</cx:pt>
          <cx:pt idx="7482">16</cx:pt>
          <cx:pt idx="7483">25</cx:pt>
          <cx:pt idx="7484">19</cx:pt>
          <cx:pt idx="7485">15</cx:pt>
          <cx:pt idx="7486">9</cx:pt>
          <cx:pt idx="7487">21</cx:pt>
          <cx:pt idx="7488">10</cx:pt>
          <cx:pt idx="7489">12</cx:pt>
          <cx:pt idx="7490">8</cx:pt>
          <cx:pt idx="7491">10</cx:pt>
          <cx:pt idx="7492">29</cx:pt>
          <cx:pt idx="7493">14</cx:pt>
          <cx:pt idx="7494">7</cx:pt>
          <cx:pt idx="7495">8</cx:pt>
          <cx:pt idx="7496">12</cx:pt>
          <cx:pt idx="7497">21</cx:pt>
          <cx:pt idx="7498">7</cx:pt>
          <cx:pt idx="7499">27</cx:pt>
          <cx:pt idx="7500">11</cx:pt>
          <cx:pt idx="7501">6</cx:pt>
          <cx:pt idx="7502">15</cx:pt>
          <cx:pt idx="7503">8</cx:pt>
          <cx:pt idx="7504">9</cx:pt>
          <cx:pt idx="7505">19</cx:pt>
          <cx:pt idx="7506">21</cx:pt>
          <cx:pt idx="7507">9</cx:pt>
          <cx:pt idx="7508">11</cx:pt>
          <cx:pt idx="7509">5</cx:pt>
          <cx:pt idx="7510">6</cx:pt>
          <cx:pt idx="7511">21</cx:pt>
          <cx:pt idx="7512">6</cx:pt>
          <cx:pt idx="7513">20</cx:pt>
          <cx:pt idx="7514">9</cx:pt>
          <cx:pt idx="7515">10</cx:pt>
          <cx:pt idx="7516">8</cx:pt>
          <cx:pt idx="7517">10</cx:pt>
          <cx:pt idx="7518">7</cx:pt>
          <cx:pt idx="7519">24</cx:pt>
          <cx:pt idx="7520">7</cx:pt>
          <cx:pt idx="7521">14</cx:pt>
          <cx:pt idx="7522">11</cx:pt>
          <cx:pt idx="7523">10</cx:pt>
          <cx:pt idx="7524">10</cx:pt>
          <cx:pt idx="7525">4</cx:pt>
          <cx:pt idx="7526">6</cx:pt>
          <cx:pt idx="7527">6</cx:pt>
          <cx:pt idx="7528">5</cx:pt>
          <cx:pt idx="7529">10</cx:pt>
          <cx:pt idx="7530">12</cx:pt>
          <cx:pt idx="7531">7</cx:pt>
          <cx:pt idx="7532">12</cx:pt>
          <cx:pt idx="7533">12</cx:pt>
          <cx:pt idx="7534">14</cx:pt>
          <cx:pt idx="7535">22</cx:pt>
          <cx:pt idx="7536">20</cx:pt>
          <cx:pt idx="7537">6</cx:pt>
          <cx:pt idx="7538">14</cx:pt>
          <cx:pt idx="7539">5</cx:pt>
          <cx:pt idx="7540">12</cx:pt>
          <cx:pt idx="7541">17</cx:pt>
          <cx:pt idx="7542">17</cx:pt>
          <cx:pt idx="7543">22</cx:pt>
          <cx:pt idx="7544">12</cx:pt>
          <cx:pt idx="7545">10</cx:pt>
          <cx:pt idx="7546">15</cx:pt>
          <cx:pt idx="7547">12</cx:pt>
          <cx:pt idx="7548">12</cx:pt>
          <cx:pt idx="7549">0</cx:pt>
          <cx:pt idx="7550">16</cx:pt>
          <cx:pt idx="7551">8</cx:pt>
          <cx:pt idx="7552">12</cx:pt>
          <cx:pt idx="7553">25</cx:pt>
          <cx:pt idx="7554">12</cx:pt>
          <cx:pt idx="7555">12</cx:pt>
          <cx:pt idx="7556">10</cx:pt>
          <cx:pt idx="7557">21</cx:pt>
          <cx:pt idx="7558">12</cx:pt>
          <cx:pt idx="7559">5</cx:pt>
          <cx:pt idx="7560">16</cx:pt>
          <cx:pt idx="7561">12</cx:pt>
          <cx:pt idx="7562">18</cx:pt>
          <cx:pt idx="7563">11</cx:pt>
          <cx:pt idx="7564">9</cx:pt>
          <cx:pt idx="7565">22</cx:pt>
          <cx:pt idx="7566">12</cx:pt>
          <cx:pt idx="7567">24</cx:pt>
          <cx:pt idx="7568">21</cx:pt>
          <cx:pt idx="7569">6</cx:pt>
          <cx:pt idx="7570">8</cx:pt>
          <cx:pt idx="7571">18</cx:pt>
          <cx:pt idx="7572">24</cx:pt>
          <cx:pt idx="7573">12</cx:pt>
          <cx:pt idx="7574">12</cx:pt>
          <cx:pt idx="7575">17</cx:pt>
          <cx:pt idx="7576">21</cx:pt>
          <cx:pt idx="7577">17</cx:pt>
          <cx:pt idx="7578">20</cx:pt>
          <cx:pt idx="7579">9</cx:pt>
          <cx:pt idx="7580">29</cx:pt>
          <cx:pt idx="7581">10</cx:pt>
          <cx:pt idx="7582">15</cx:pt>
          <cx:pt idx="7583">26</cx:pt>
          <cx:pt idx="7584">17</cx:pt>
          <cx:pt idx="7585">12</cx:pt>
          <cx:pt idx="7586">8</cx:pt>
          <cx:pt idx="7587">15</cx:pt>
          <cx:pt idx="7588">9</cx:pt>
          <cx:pt idx="7589">10</cx:pt>
          <cx:pt idx="7590">12</cx:pt>
          <cx:pt idx="7591">19</cx:pt>
          <cx:pt idx="7592">13</cx:pt>
          <cx:pt idx="7593">11</cx:pt>
          <cx:pt idx="7594">9</cx:pt>
          <cx:pt idx="7595">14</cx:pt>
          <cx:pt idx="7596">19</cx:pt>
          <cx:pt idx="7597">10</cx:pt>
          <cx:pt idx="7598">0</cx:pt>
          <cx:pt idx="7599">12</cx:pt>
          <cx:pt idx="7600">16</cx:pt>
          <cx:pt idx="7601">19</cx:pt>
          <cx:pt idx="7602">6</cx:pt>
          <cx:pt idx="7603">19</cx:pt>
          <cx:pt idx="7604">12</cx:pt>
          <cx:pt idx="7605">12</cx:pt>
          <cx:pt idx="7606">26</cx:pt>
          <cx:pt idx="7607">12</cx:pt>
          <cx:pt idx="7608">10</cx:pt>
          <cx:pt idx="7609">10</cx:pt>
          <cx:pt idx="7610">28</cx:pt>
          <cx:pt idx="7611">30</cx:pt>
          <cx:pt idx="7612">6</cx:pt>
          <cx:pt idx="7613">13</cx:pt>
          <cx:pt idx="7614">20</cx:pt>
          <cx:pt idx="7615">10</cx:pt>
          <cx:pt idx="7616">16</cx:pt>
          <cx:pt idx="7617">19</cx:pt>
          <cx:pt idx="7618">10</cx:pt>
          <cx:pt idx="7619">11</cx:pt>
          <cx:pt idx="7620">10</cx:pt>
          <cx:pt idx="7621">12</cx:pt>
          <cx:pt idx="7622">8</cx:pt>
          <cx:pt idx="7623">29</cx:pt>
          <cx:pt idx="7624">21</cx:pt>
          <cx:pt idx="7625">21</cx:pt>
          <cx:pt idx="7626">16</cx:pt>
          <cx:pt idx="7627">14</cx:pt>
          <cx:pt idx="7628">24</cx:pt>
          <cx:pt idx="7629">12</cx:pt>
          <cx:pt idx="7630">12</cx:pt>
          <cx:pt idx="7631">12</cx:pt>
          <cx:pt idx="7632">13</cx:pt>
          <cx:pt idx="7633">13</cx:pt>
          <cx:pt idx="7634">24</cx:pt>
          <cx:pt idx="7635">12</cx:pt>
          <cx:pt idx="7636">6</cx:pt>
          <cx:pt idx="7637">24</cx:pt>
          <cx:pt idx="7638">12</cx:pt>
          <cx:pt idx="7639">17</cx:pt>
          <cx:pt idx="7640">12</cx:pt>
          <cx:pt idx="7641">0</cx:pt>
          <cx:pt idx="7642">16</cx:pt>
          <cx:pt idx="7643">8</cx:pt>
          <cx:pt idx="7644">12</cx:pt>
          <cx:pt idx="7645">35</cx:pt>
          <cx:pt idx="7646">12</cx:pt>
          <cx:pt idx="7647">12</cx:pt>
          <cx:pt idx="7648">12</cx:pt>
          <cx:pt idx="7649">12</cx:pt>
          <cx:pt idx="7650">12</cx:pt>
          <cx:pt idx="7651">12</cx:pt>
          <cx:pt idx="7652">13</cx:pt>
          <cx:pt idx="7653">13</cx:pt>
          <cx:pt idx="7654">17</cx:pt>
          <cx:pt idx="7655">20</cx:pt>
          <cx:pt idx="7656">18</cx:pt>
          <cx:pt idx="7657">13</cx:pt>
          <cx:pt idx="7658">18</cx:pt>
          <cx:pt idx="7659">24</cx:pt>
          <cx:pt idx="7660">8</cx:pt>
          <cx:pt idx="7661">16</cx:pt>
          <cx:pt idx="7662">32</cx:pt>
          <cx:pt idx="7663">12</cx:pt>
          <cx:pt idx="7664">11</cx:pt>
          <cx:pt idx="7665">6</cx:pt>
          <cx:pt idx="7666">7</cx:pt>
          <cx:pt idx="7667">1</cx:pt>
          <cx:pt idx="7668">21</cx:pt>
          <cx:pt idx="7669">10</cx:pt>
          <cx:pt idx="7670">25</cx:pt>
          <cx:pt idx="7671">32</cx:pt>
          <cx:pt idx="7672">20</cx:pt>
          <cx:pt idx="7673">17</cx:pt>
          <cx:pt idx="7674">12</cx:pt>
          <cx:pt idx="7675">21</cx:pt>
          <cx:pt idx="7676">16</cx:pt>
          <cx:pt idx="7677">12</cx:pt>
          <cx:pt idx="7678">17</cx:pt>
          <cx:pt idx="7679">10</cx:pt>
          <cx:pt idx="7680">21</cx:pt>
          <cx:pt idx="7681">17</cx:pt>
          <cx:pt idx="7682">17</cx:pt>
          <cx:pt idx="7683">13</cx:pt>
          <cx:pt idx="7684">18</cx:pt>
          <cx:pt idx="7685">23</cx:pt>
          <cx:pt idx="7686">21</cx:pt>
          <cx:pt idx="7687">14</cx:pt>
          <cx:pt idx="7688">32</cx:pt>
          <cx:pt idx="7689">14</cx:pt>
          <cx:pt idx="7690">12</cx:pt>
          <cx:pt idx="7691">16</cx:pt>
          <cx:pt idx="7692">17</cx:pt>
          <cx:pt idx="7693">16</cx:pt>
          <cx:pt idx="7694">12</cx:pt>
          <cx:pt idx="7695">16</cx:pt>
          <cx:pt idx="7696">27</cx:pt>
          <cx:pt idx="7697">25</cx:pt>
          <cx:pt idx="7698">17</cx:pt>
          <cx:pt idx="7699">24</cx:pt>
          <cx:pt idx="7700">13</cx:pt>
          <cx:pt idx="7701">12</cx:pt>
          <cx:pt idx="7702">17</cx:pt>
          <cx:pt idx="7703">10</cx:pt>
          <cx:pt idx="7704">9</cx:pt>
          <cx:pt idx="7705">4</cx:pt>
          <cx:pt idx="7706">16</cx:pt>
          <cx:pt idx="7707">13</cx:pt>
          <cx:pt idx="7708">14</cx:pt>
          <cx:pt idx="7709">13</cx:pt>
          <cx:pt idx="7710">9</cx:pt>
          <cx:pt idx="7711">11</cx:pt>
          <cx:pt idx="7712">11</cx:pt>
          <cx:pt idx="7713">17</cx:pt>
          <cx:pt idx="7714">6</cx:pt>
          <cx:pt idx="7715">24</cx:pt>
          <cx:pt idx="7716">13</cx:pt>
          <cx:pt idx="7717">12</cx:pt>
          <cx:pt idx="7718">10</cx:pt>
          <cx:pt idx="7719">8</cx:pt>
          <cx:pt idx="7720">13</cx:pt>
          <cx:pt idx="7721">8</cx:pt>
          <cx:pt idx="7722">8</cx:pt>
          <cx:pt idx="7723">9</cx:pt>
        </cx:lvl>
      </cx:numDim>
    </cx:data>
  </cx:chartData>
  <cx:chart>
    <cx:plotArea>
      <cx:plotAreaRegion>
        <cx:series layoutId="regionMap" uniqueId="{0E6C8A0C-F830-4E43-B9D5-59823AECF254}">
          <cx:tx>
            <cx:txData>
              <cx:f>'[health care project.xlsx]map'!$D$1</cx:f>
              <cx:v># of Dialysis Stations</cx:v>
            </cx:txData>
          </cx:tx>
          <cx:dataPt idx="400">
            <cx:spPr>
              <a:solidFill>
                <a:srgbClr val="FD2906">
                  <a:lumMod val="75000"/>
                </a:srgbClr>
              </a:solidFill>
            </cx:spPr>
          </cx:dataPt>
          <cx:dataId val="0"/>
          <cx:layoutPr>
            <cx:regionLabelLayout val="none"/>
            <cx:geography cultureLanguage="en-US" cultureRegion="IN" attribution="Powered by Bing">
              <cx:geoCache provider="{E9337A44-BEBE-4D9F-B70C-5C5E7DAFC167}">
                <cx:binary>3H1pc9u4lvZfSeXzSzdBAARx6/ZUNSVZkrXYseM48ReW2naT4Abu26+fQ0i2ZEZpe6o989aVugsh
Ds6hQD0EcDbA/35o/vUQPm2yT00Uxvm/HprfP3tFkfzrt9/yB+8p2uRnkXjIZC7/Ks4eZPSb/Osv
8fD022O2qUXs/mboiPz24G2y4qn5/F//hru5T3IpHzaFkPGX8ilrr5/yMizyv2k72vTpQZZx0Yu7
cKffP9/e/PH50+YxEvFY5EUmHgr0++c/wk0ebD5/eooLUbRf2+Tp98+veD5/+m1495968imEzhbl
I8ia5AwRQhHlXFcf4/OnUMburllD1DgzGLewzvHzt643EUi+3RPVj83jY/aU5/Ag6t+93KteA3nx
+acfIBbF0+Onm2JTPOWfP4lcjra/0Ej2Xb+9Uc/622sE/uvfAwI8/YByANLwp3qr6acuHsPoMgg3
now+ECVMz6iFCTHpFiQdvUaJszOqA0Y6Y3z7eY3Ve3p0HK295ACvy9PBC97kPzcfCpdxxkyTGKa+
G1QwdA4HlWWeWUTH2NCNo3C9o0PH0XoRHID1x/JkBtdKxPFTLosPHF3EPMOEI4K5tR1ew9EFc2Q/
A2IDJsftxLudAt/Vl+NIHYgOsFqtTwarP7JgE+cbmLs/arnC5MziABPuF6z+Y70eWdw4AxgRpXQH
JX3+7t2i9Y4eHQds/ywDvP64Phm8VhsRPz3/YP9ctyAUxhXMgxTvwGKvwTL5mYFMRHRGtmCS5+/e
Da+3unMcqd1TDGBaTU4HJvHgCXcTP/9aH4AUDCtGGGcW2iIxGFYWPWOgAYJysWs3n7/7eSJ8u0e/
AOvlWYZ4zU8Gr7XMCu/TaJPJUMQfuG71WiHmmFGARn0G44vxM2RRghjaTYaD5ev9/TqO3VB+gOB6
dDIIXhbeU/b8yv9quP1fWxmekG916bVp9Hd2INHPCCyboAexrQ40VFlBpQUTkFrGbgbgz9+9nQEu
3+jN8TdoKzV4by5nJ/Pe3G1yD3wGhfzIuZoBUghTZu1svcGoR4Z+RqlJLJ0gBSVos4dK6/v6dByv
Q9kBand/nAxqf2Sikx86UZMzg4P1YKGdojOEDKGzXk/iJjWPQfaODh3H60VwANYf9ycD1kiGMts8
fuBUiK0zsCso1Ylx1BxEOqy7hFnYhDnycGS9pyvHcdpLDoAaXZ4MUAv4qcqHoH3+zX61jL5/zcLg
9TIYNoj5s7pqWIzp4DA7ali8pyvHgdpLDoBa/DgZoO5aCT5n9+NwIgYMKG4a5i+MdqQDkLR3Q+s7
Rfb5u7e6xTs6dBytF8EBWHenA9ZoE4q/ZBaLj7Qr2JlBwXAHY+/4BIj4mYmYwRDZKYOv8Xpfn45D
dig7QG10OhrGSIIT86EQD2Xx/NP98+mQoDPKIJKD8S5KAIrfodeZgQqPLVBCjIFT7J29+QVgh48y
ROzryUyKK5Hn/f9JIj4OMQyIGLrFrJ1/jPPXiFkwzqhpgCKy00R+cru8q1PHgXv1RAPgVjcnA9z4
KdzUm+wD3ZqYn+kAmmk8uzUHqDF6BhqJSTACV3X/GQy39/ToOGR7yQFe49Nxbp6DOi8eP3A1M6wz
ykG9MPAAJwtiBRbDxOgDp/1noM6/oyfHYXoRHKB0fjpRuKunOM7bsNp8qOIBTiiLg96xc1fqwzA3
Y2cWtiwOqv12ZIHef2iAvbdXx2F7LT3A7up0lI/pk8zcD9UXjTNwNxmWxXbh7IF7w8JnhBDMiL4D
djDQ3tGh44i9CA7Amp4OWDNYvMQHqhxKdYfVS8egSxxqh+D87a3p3udB1GwI2uPh2Hq7I8cxepYb
QDSbn4yGMZf1By5XYCxDPNSkjGxh6FelQ5w4hlQfXTfRDiZ9oBO+1ZvjKG2lBhjNT2cYzR8hI+v5
hf4AU4ucYYvrzHg2gAcOKIQIaO4QmgPV/flbt76MNzvyC3y2/R8CND6ZQbTaZG24iR+ff61/jlHv
xu3dg3Sg9jETIlkI/PF854wfrEbv6clxkPaSA5xWp4PTjSz/d2LZ+IzrAImBtkGr4bRn9aohKBAI
Hc9AeH+/jmM3lB8geDM6mZE2DyELQYr840YaqO0IZkICIZMXtfxwyQI3BiKWCcHjZz/H83fv5sR3
9Og4avtnGeA1Px1Ta/1UbT7SHgb3BYbwMCQ87sxeUPQO0ULIhLULEkvAZj6mCL7dn+NYPcsNkFp/
O52RFT+KzYfGjflZn3DF+G5c/eQfNM/AnWvpJt95fMlgYL3doeNYzZ8FB2DNTyc3dfHRmakWeJMI
WMDgnHgeNofDilugMuoA1rPXEIzkQ/vq7f4ch+pZboDU4uY/cli93vGx/X22quDD4eaY/+EmF5jy
KPzuTKcDo5eDKxfBxgoI6W9XrgEot+/tz3FsBuKvHgH2r7y++X/M9palLEX+wROdfsYtWG0sCsr4
q1GDQO1DFqTO7KbAwQz3rr4cB+dAdDB2lqdj9642eb558Mr8qSg+UuMzziD+Cx49yAo+NtkxyGfS
YchhazCg3t2f45gNxAe4rU4IN4g1yjL7QMcfmMPYZLAtYpcVqINj4tVIg2gIY5DTRHdRq4FfqQ8X
vtWjX4D2IjnE63SSm1YyLj5U9SPsDIYPRRy85uozmBiRDrFh2LdpmHgwJb6jK7/A6fkZhjB9/Y9U
JY7tzNxmrI83wcfuH4OMXGJicE7grRYx8DjBwgYR4T4B9Hju9Ht7dRy219ID7Nbj08Hu6c/sY/c+
9wkzkMSEGdtm3f40JfIzUEr6oNbxzWTrd/ToF5i9SA7xOp1A/vqp/nTxlOVP7bOh8899ur2nCYM1
TPHOSzhYxBi43SGbBrbo7wbiYG58X59+hdn+eYaoXZzQKKs/zTZRAvsWPjJnhuAz06Imgh0kR5cz
UBgpDEMDsN22D8ImPXDv6tavsTsQH8J3OhtO+t9p9dSIhw8MdsGeW3DLY8j23E2TP6ki5hmC0wc4
LIDPQ33r2H1fb34N2fOTDPFandRw+yGz4Pl3+4ApEpKtMTdIf7rAMcURstMgoxA8Ic97UQZ6fo/Z
Wz36NWJbySFeP04Gr8vsyf3QzVwQ9sIWZAvi3U6FoeqoNnNB1AsPhtbbHTkO0rPcAKLL65OB6NqD
02E+zfOPjSaDrmgalsGfrePhwQP9AoYscMXDLi71gUny0L373l4dR+219AC76/nJYHejossfbp/B
AoZhvgMNY4vNID+tt88MrENEzBzoi+/tz3HUXksPULs5Hcvstth4z2/7P1/A+vgkuBbB5Nr75A8d
VZAB0Cv5hmGYg6XrrX4cR2krNUDn9uvJjKmvkKoLB3A9fWQGPIXzi8As1mHCU5+BGQbnG2GCYQ/R
L7T5d3XpOFoHogPIvp5ObPLrU/Ohh+YgcD9hi4AasYULdInDEQVRMAzqIkQud/m7g7TqN7vzK6jU
Uwxh+n4yI+ubgDzqD02A73e0Qmqa3qc6qc/A1GLWmQkwWeR5a/Jga8l7enQcrL3kAK9vpxNU+faU
ReDj/rilihDI1aUG/DfECTLiYb8rN8EqVp8hTm/35BcwPQsOUTqd9epO5A8yzsVHHpkBbkEAgmI4
kG/7eT0BQoIabCOHhCd+fCfQu7p0HLAD0QFkd6ejtt895cWn/QxymLbx6qH/p2kbMNsRAw46gSlR
fQZ6O+SEmuCXAsfTbl0b2Fzv7tYvoHv9VK+e5PfPd9/+/6xjvz5l6OV4n/Gm2EzU+bAHx5n+fav6
BeAc24HozoQ9moGzRXn++Ptng5ADZPtbvDJ9B3kuA7mnTV78/lkzzTM4eQhDrhvhBrIYTJg1/P6/
f4Y8gzPC4WwyCF4b3OAmeEji/kCt3z+DzY3hIA6IWe82NUOAuqcjyPwG7RNiAAjCOxw2qr+c03sl
wxYcOC8/xq7+KS6jKyniIv/9M0bwNMmWr3862MsJL6DO4VUzGETxYKMTtD9sruGMBGBH/y9Efhaj
OqBPKZYrGuv4tklDY5x4HZ+iyjRua5Ia46jL+FS16paGtq1GFuNtaxgGu9ZjsupWivmYLOIb4Upv
7FZJulCFFYZpYu/rvGnTBeuLAc13u+SZUcuXZlw0M5d02XJfhAk/rAoSaQsZzHjK8Z2bhNESXFfu
SOuraRvrk7r22NQwU3JnsOIxiIv60m06G3neRLLMPw+6ur2nSTqKC8TvKrc5p9wvCsfWWUfGodM5
i7ZNnYW6MhPuLGLHNTN7Xw8chC+qyreDVncnhDmtXWTYd8dW3aFFEyKWnkPCMVqoumeWl5p09D+T
QPiz1ifx0u88uQz7wnMaNgr1hIwGDaqqClNkchkkgZbb6jKZcbcOlqotbBpt4nqNP3HdtjpvcGet
/Tyrzt3EsdZef9U1TWNnnMpxgqYyx/k3rqfaVRHKYBponrSbpJLrqi8cLYCCpa1Nk7i2i6J2y8Qm
kRmNk9TlU1wUa+QW3dpNNHKDIId7YlSOe541Gb3x3KReuUl+m0aRM9Y9nVbXQeDnF403YibNr0s9
LK7hOapZLITY0lRDP1ZsLnx3rqpmZ7jXfyekbhTSaoYzKed1g2VqU1G2i9oKDgtFSwzWHDQoWkWS
2x3mFl63fjUjqA4vMyy8G8fR6DQnJhplxPRumrxFdlXnzdg36mKaBgVeIGSUFwmrq5mFUrGmjW9O
YquT10Zj4RHVAu8uCFls1w2vFkmc6mNpNOHIr3P/m7oKX67yWhNb2v4KNAFj5oeeOUFhJkaIxXTK
Paf0RqpexxWduhF3ZxVqy3HVeamt5bV3w5ognnVZlc7cRreuk7zK7EqL/EevqSdF6kX3hdOisUc0
saKF4SxdHJCxU7TOuSwJtaPEcZENCgi14aWX50loyLXXenKts0yu275IWU3thmfJuWrIrNZDMG6g
RfMKaltp8sDKZpU64b3hR7U3SniqXfTVOK4qbyRZp13gUt7D8IQHeqlmMcm+5N0c4S5adLTAqU0C
ghZ+HAbuuIB0iQmuu2xL3Lb7OfrTTCJvxiIqJtLTzFFZab41pdqDVkTNKmAOXkcNH1k+C7tvVViH
tp4K14ptyy1CG9GktV0atFe8o822iMkYJMQhxW0sW6ZZN3UIsDZhM2qI0U5D5oov0pGGbbRZ9CBq
d9b4ZXNH82zN4nQa9POIKmDWcxa0n0dUNVKTyb4OAF46XSxsliF/WVQoWnkZYWNYbrrvrqMvzdww
Hz3R3ZCOirvI4vVEp46/lF0WrQRkZ29Zq7hb+iSSdwdL4ZHVBTz5g9UFQp4G4ZCR3+98hoWmX30O
VheGIlF6pmc9BaYI54IHfmgbXCQXWmLKiyIwoK4uh/Uh60H9p8uhbN52wUgrGjIhuNNvy9S9Tmnb
XEZC+LeyHjlRHo0c2TqTsIdZFcjsCMxhUbCMw2JLjwzpYVu1Wr1Eo2XORPHtxV4k9nRqdC62lcTb
35HG2SqN6/imtbLAzitZfxFGli0d0/PH1CySjRtUF26D3W8R18ScWE507mZWsqkWhXCDTR7J/BwO
77dmZhjk3zQtmkd+YNddcdO4XXylmQW9jrxy5bas/N5S6s06OK1tglhRfo+rNLKjLPcuI5q7s8xl
aIQyFNk8a737ysnbUaTrzbKKrfYmCtIr1tNzq/EmetQ581TQ+K4r9ZGil9xn523hG1MnCrx7VFzW
bcO+O22szaoyIxNFdisyL/xE3LrcKhYF6YKxU7viHhv++I23zwJP3SvdBrwJoEFDuBAsVdhTyvv2
g7ev87GVm7opHn0U4ECMYOny9aC7J3pnjurWAJ0hcfB12VmwlMv2Xg+5OdLcIl92eYuvPVe7a2HA
nqNa+uM2dIJlhvVgGSXZ7krRNCu6CuLOnQ3oircpzSa3Fd++2TfTqwxn8IsfuZ2i6bk/TbzyC6NE
TpqyrJd6EdFlkFn+JJKd+70w/UvWD27q0KvUJPqdYjU8smOtOuOAVbKQPUoNX/lJhO5Mp5UTlCBv
nHmFSzxbI1qXxFdWWc9hSJ7XPvFdu7/SQxK4tlt6u6vXrUM+rRHnTSBB4jWftHJ0YWQlGVkx15da
2x0WPEFzH5vZfEDf8wZOoi9V1aRyWTSRMxNB25b2nmUvq2hUxpdGHTYzJaoaFX0oFnH9WguMetzI
4NzpwvYrLJ7+CFko+262hbBFYdV/ukmx6gLXc20/KGwhtFLYkUjsgvLsGokoG2k0vkV+418anm7c
vtQ67uJbIdJbo4r8S9TX+jZVM2Cl2nO+S67rv+HlLvvvc+EbVO2lbf99fdu+9tIzGodsHiSitH0k
vJWVuGTUUEOOI0bclaKpq30RqAY3JCMTNTu+Y8xe4zizvx/J/U6Gw4EMthOc3Qr7TwwKf1TAwmww
kJOylQzeXutRc0NENZui1Jgok0KiaVga2ldVCYJZTRPtayJMeSPaTRWxhZP77so0M9AnXqqJo4M+
4dfOtpULln3hbjvWYaaiXWosMQndWZ7oxpL2V7inqStF27fKxNGmez51VYv6GsWdWNaMg/ZKjOa8
SLP8MujcXaEaZMkbMCeeaYqlg+l5pBoSGjbUzno5ONtgdxvFrRh50HL7739jBv6G4W+MYSMj74OJ
sDFr+Bs3ntAML8Pao/D1m6LLrC8W8/1VHjjVSM2aoHY9lDG2voB6KVbpC90Cev5CrzpRj2RqtL2a
9tAwwQ/4FR277CF0NiLj17wIu9KGCRQtnZeZYXvV0/QuTye+MInNvVwHxn7iUM2qUCNaXSlG0ECI
DRnFcEdF3N7cQk48SjtPH2sSDI80DBI7rni8SHvDI5JYn3o6FmNV1WMr/FIgf1uTPQd23MQWTSQX
gt53RTiynJYuwrTIL2ujTkaFCKKHFCDyHbO5j8AUmew5TPro0Iu8ssw5wziwC2TCi7evJ/gNjcv8
GUUGxiEcWMIJHGcMNv3rJc+lldD0xsOPNC7cUS4EWpYvhZkL+BVVvSgIaIeJO8GFyC/2pDSG4RWK
Ck86QclaEwFZB3lo+9jLV6QtydroC0UXPgknvEVkNGhQrQ0PwbI1xKQouVbMZSdYuNZl5Y+FEX1P
G4HmVNL8Mm/K/BL3Vz1dErOdbXkDnwSXpAwWFamM286Q/IoxscjqBN/ioLWu+rZUtw7a8r5GSP1V
yrCdSENL53md+At15dft7ip8udq37q/cmvmLwMiz6d+PMOunWYwacJQM/PWG/twzcKsPZrHCFLrf
BrED54jGY4SYKe2yS8Fm0cFwMZEVLVQ1pQ6yaeZ3Y9mBlmyr5gGjb3mMjbbsiqnp76E49+zqlqqq
bmkl9DI0cHQu/KJdC4ITwy6csFwnC0XpatyuA0Vmie+cu7Xe2CEMQcPet4Mfq7QZC4Nph0S73jbv
7oLArrazLKIT6U6SzCoLsCHLbIl8mUZjdamKXAudReROVEWvSbY8YN6ztX2LB+GkhRZO4Ow6uJ0i
bS+dUsDEyrBz7uShXOVx3J4noMXYDLwRK0VTBQVbq7HVpVWzZaK32dz0Cm9H2zN6vNjdQdF4Qjlk
xr78Papj5lB/DM1gjoXz8Ew4AAV2fPUHAuivR6fHPCf0Wz17DIq4y8mEJfw881ptFVrpVaI11VzV
tiSGnM7O4rIdu3Bexyjc1ntu1e4Hor2oWTZvY0tb4cij1bTl8uA2qkHxCtMg40LWhe0kmT/yZaf9
oEZ8LZMMuTZ4yNqCwb8uvmqMOL2vncQdhUWs3+he10xiqTmrNNH9uSHidG6ZHl4FoDVNUO1nNziK
/VGbe+59f0cvYHp/R+K4wbWFvWxKtATbRZ1GDxAWnKZN3X4XVeRMOo3VFyg0nSvFEWZmvQ5937cL
NV/181NDSn3J1KRVp21iU+yG5+VLy55RGmU4xm4Vj+Ia5194I+0wbbwbknLvxqhLYyy4lZ8r2gtH
0aTBGDXOddo7EGjnxeeG44hx3lcVTYQsOk85KP9MuRzcl3oMpvoXxahoGvf9cYf8/Itq2N8rUp6L
2CA2yrXigqTeJC2seF26DThE+itmRHKd0JguUOpOBnTFoRp7ScW6F6K9ZNZLvtxWcSi6YjNEs72t
Ig3EX9825/INpQ3+xNDwbadch0yJ3v6HFxQ2CL9+213e+ZQnhfZnkAeTAnwX2NYyKx0jWTZjtUbs
1xKr4s3aulcEESfAqtaUNsLpOOi6Hb+iKclOdM26eoAXqb9rv0pt7/X6/tsvFT77i8GUFzRR/iXq
i4pdezpJr7aaX6/+gQm+p7hWFFwl/pKUxqiBWehLUIT0hmuVO86JJFPX4fQm7kx/YaZGaqvWBjX0
phcgDrwGigQeVxCoOzvM83iqNFSNB+UYVgg5U1U3SsuxESI503tnuuc8tyrP+75Ved5Vq94zD2RR
oMe3MqqjeZc0fzmtEV15uhdvC82tHrskQHNFUo2lFVZz38j+ilAeX4W60Y0bbmB4Eogwl+c+dsdV
r9X4VR6MWqOll2mrlwuW02RCc8e9z5k2yhwPf+86Z+y6qZw6TemNYW7xbqoUezcoaCbcLbRLRWpE
I0HJSrxxTX2Y4sramPCijM89TVQjiiS/TAm3Lll/lVDXtcGbEs73DU3AySrVupFi29PVTcoirg4a
wFfY2VjXQNkQDukWVZaCdyMAndxP5JWumQ9Fy5rvbSXjc4ZoOzWTpP3ulPLSLK36OvC8N8YBgxjO
q0kfvGJwWLcO+9ngAFtQrwc+sLJ2rExPu+bPJgNPv27HjRbbJmnoCvS0L5JGTjJiBfkLVx5fdL5e
3YDbNp8FLKpHqqqKKvlqxl16rSqGgPcGdjw656rqoZiuXJ9+UbXSiaubSjh/BWFaLoxKS9bgWyVb
P1fbahNZ19pC+bC2vqrQ4t65V4XBaM+HlReLl84k5XSshRdKCYs42DtBEupjpXfJ11Xe8mhcsOQc
wl50hUN5o5z7qkiC6MqtsmStag5AMAkxMyfbaICfmXt+iVo8qkBBvSB+g8fqKjIb62vaZsu699Mo
OmkDcsELx/paWMmQjmsdVkNfZKMa6a7zhiaHaB8VA5URomsqasbgHBE4xwzD4RQWwQT8m6+nNis1
8qLNTfln3tbWOHacbF5E5dpv2qC1m9hrVq7MmpW6kkGcz80sX4OtkdMLxdxXo9rxW5vj61AP2YpL
Ec0Szr2LQqujFfM7c8LiqLkBPYrbmRDRhkXNIiiTHNbX0LJZFRiPrG19O9bp2gCf4Aqc+DF4uKwW
4kqwIKUd5LjZZtjGVzELbM66aRk5hu1VRiCeDNjBP45bLxp1vaK1L0xP5EurL/a0Kk5sHTWuDVlW
aMJhdS+uZWXOYyebRUaD77DvyXGbEDqnoYbvCtNaOgZPrsuwra/9wlnAFBh8S9glY12whK4ES3Wl
CqvL2tz2q2Ih8xDNFC3jFUSIDFefbk06CDx9DZPcme6NQGU37qvK6FM24QuvIikOU0smDq2KeZ64
7WJfdFXSLqIwmkVRYcwwdpPU3rdu68yDgJXpdHPq1+SyM+txGUfpCvc1RSpg1VnoRbNSNZhjdvRK
6uK89fV6tKcpFojh3KOyzac1+HizP32sx5O6aMw5jk0wv5LW/RHhGI/Ad9kuZBvFdyjzt3TpOHLe
er4/Ac+c9wPLHHxRsDfpkkSx+QWR4tbs6RSM9/OAN8401lgMQaTW62rbSRvULqqmNm9iLMVtIc+V
44nkSFWU/4h4lte3qErYs7nVAZsrzlOfe5O/142xDkHwwZCCuZEZffZrf5ZF/2cPDp21Da7jhMcd
/jPyYLz0520uVaFZnX+etmFh72nEK9rKNsARvuWJw1BfwsijL1KKd1BV/FRvYzuM4JFYWtx4Wtde
+BUHx2hftFQfweFCzXpPMkWu221qxLPUkGTL5mEzODf13BopGq4DNKYpT891bjWjpMmjOWpS/jU1
NX1i4gQiun016Ug2CwrLA60Tqn4bQzxQJoWtqqVF0WWlk5WqBV4nv7p0K6gokVnNHN9nVy4XD74e
xYvIBKdzSRrHViGwttc/BzS9pwWv+fY0jULkehtrG8iV2GoXtDYCu9PcH2UQBd/yqtImyPBgSWld
Z2V2ejUOaaD/0Dt3rqPSfHzNGjBYfUjPStOqGoumqadW5jGIvFTe2uqLVAd3rq57I0+E3tqkaaTb
qlXVa6tZg65P5lpmhLqtaLyi3jrTgmKEvTaeHMilmsGmoQV5AKnnhZe4K+47OHvom2+CmkYicNyo
apbUZMoCL56oam6EYoKt2plumUPHGxlhlS1U1dXS74x65aXpZuibF+QjC9On0ikhmAh/F/CmpalY
JSb6rlYxRYLY3ALMG3HJJGdLNyDXpJUQ51T6OIo63U4QeAT3ivpeK1etRgpuwYG6rjm6nDdIWBe8
c2D2KcrWv0gFmXuNHtm+YUHIvc0XuC9c2P0IAUO46mQgYbbj4z1JXSk2xaGqqtALli8cB+VTiLoL
23dLa2o4DE+kFOK7KWVri67tVkHtOt94e+mxSnzXHeosOieOR6pq8IiMYTNyNFdVWcSLKkbOtZ/5
P5zc3ASoZWPXdJoLDn9f+LbwwkUWVu29oouebhD9KJ2BT/1CaLizVTi0MXkwUVUVE1XRUNWwD5vu
aWVXzJJOn2u5jleO7slzWPx0CHpDdV/wl6qj08imKRFT1eqC6dtuubPU8FedmDtJilc+99OJ25B4
gjtsrRqwwmy3rtMfYDd2I+GZzqIC//JtUjow2EX6gwQamfpGWJznnZ78SA2yErCy31jE41vxrmcb
iEelNlZ0UJXIhAp/KVJLO0h/wDLxbT9i+EKlP4AmgC7zDgEOkDTRxqwY0Q60RKt0g0tW3orGYZYN
PigwDiDYOG6Elk0qHwJYigb76iCCwW55KV+xxfR7UIPlY3uJxr+Q9roD554cIR5r48DA4pzi0rvR
eer0jWmf++BUJhyQ8bfeE9r7xw6VLvgbK3CCNjd1+ANhcACpihIchPNYpMVpFVfJfeKQahSB/rXQ
KxFnNhYIyu216VC6qFiijwzPJCOqmrYMqmlbZDSZ+rUIbQh+ptMqisNtOAG2DqdTC97NiTK5HGkm
U6nl4UQZZGYld61+FckvHIaqyl9Q+QzqqszL24yVYr6n71Mh6udGxa9yIvZsXK9v/S6/lkZsd3Eg
bgO/mbAq6r4bKIQxJSINPBxZ+53XXWNz8PGuA15v2bSOVauo0YyRUnhAu9DPHYrENj6maHtNaOBt
3zMP1KlBdX9nWKfE1sO+v6nRVMsC+9Ylb4q1iktGov6CtKC+IxlNJ8QPiyXXAr7U3NabaJoffc9x
toazmNpNqRzE8Jfm3GsH1lIbJUV6SSjovrWhX8Cq3X7HOY1meZtB1KevKjYDUpmWCapiWzptCm7t
Jrrav8tuG91WSaNfbF9mbCbNDEdg4yoWVRT9i++Z8raspX6xp+951T23g0ajcns/X7ZilHdeNgIj
NbgGTzQaNznlk4RT/1oVRiTuu4i0C1VzamRdOcF3VVEyHnOMOS54DskyIHPsPk0c6G+oWJC5/dMA
gkRg2HkESUawL/MnqyVogjxyPJncF54RXYAX2luFhLurJm+jUQDGx5jmNM7HinisWTUUCf2R5yRZ
KEOz4Jel6VbXqhJkWT42HMubqqrWlGilO8311sgNAv0plcxdVplFZy2iYuQ0Da3HPi/dMU4TOa6z
1pylfnknwPSZSOFBAk/X8UtKasTAW47vrJj4F4pm9u4Cv9UgTuSkU1XrWlL2uXaQ21RXCcyAUubE
jh1OvlheN1GdigzwPOiB6U2UtezI0vsCgeyRKd36RnFkJIQwXBzKuaqmzLQu6t7Ro6oIh8ROA1FP
Q9LFy4Q04wK0pbWZtO26SwvwqiNPryduqRUjzypjc6yack2/54lFZi13u5Hrut5MtnE1dpsGXXss
r8YdOHeu3aCtxk1/5fc06VjGSlNqOwsQhzVSQCg99K6o99+UfdmSpLiy7RfJDDGKV2Ig5syMHKte
ZDV0IUAgBjF+/Vkosjvq1Gnb+94XGT5IIjMIJLmv5WEjbbI07ZIlNHoc+h6NNKfWBnns8Mj8PHic
Sf/FvDpalczbviJFTJshOXY68/ei5E9aju3ZQNa0XeZ7ETYciTS80k1DCv6U50F7NtLdw0DeTK9/
xjAeaTJOkYNvfHR/L5qXnU1bcdb85x9qIwa9Lc4IVRnh/so070dj493P+8vSXNXuuW9Z41+Wxapi
WX5ykHE94NwIMEzmDWeLKoBlmBwR7xMp/qle9tYJt48KXatvdaEfQ+nyX77+3peTDxQErTYKCMKf
raZfSz8svyS5n6xKxLsPlY0DtU2c4DzZWXDOAh2cU69V+5LmTywvnXktFp0xlOzZF9gD9hZZDuBj
kq3K3k7ie2huLOVWhf0ZT8ETS4T7458LmWQ3Tfb3xWLSNHggos+PviXZmYi2m6OhQWix80iDowiU
IQWCc11rXm3LIUif0szzDpU1ppHotCVXresla2Ll4dZsDvD2aZ6y6UESFtcAsZ3u778A/40t9nvF
6vbq69urFoxsAgqY5ZDm8gX+H5S73fcu9Yuop4j1e27YHgKrcjZ1gxRCULSR8VAdTde6afJz0XXB
xedutcrrwN4TprDostA7Vji5HpulMeK9aWorHhwp9ndV5+dD7Ez4kcs32rRdjPTOBsE3cbGRjXwc
kWV9ZCTzcaSag7gPXMIjxbJ+K2rfWhmzuzimo8hw8kiQyKyzmKUyjJzeCeNMNvOBFmV5krmm2442
eHjw+w+r1uPBex14P8bZK/+qcicKQsD4ojmZdqRuxu85AZbC7lq+nhAUj1ivmmdFRBSC6vkkW1Y/
q6xLN1aX51tjdFIdPHASbo3RqBJakkgjILk3IrHkcPQSDwf8IdcV4jTyVWaOPM91Va4rD3jcbd1a
xSYtkPwTEqlEC798hm3acmmUpskX8+3Ksj0VVSVSjXcfI+J168fMHckh58IOotFt0oNIs49RjeED
r4vwoV+uajslKyuvpo0xDLkad7xJSITTS7DKeYrXChunD9tG4mQM3qve5sdkrNpViRBPXbjZ/DaX
loUH186upknIa8dr/kgQdL5qrxyPdGq+3u1O47LNUI322uhsq/3G1JhhoxAAYBbLKUVeMKm+aa/w
1/ilPnVKByu4UDoNKzwpxY9/8agSi26Hyv1wcDy7Joh/OjhkvBop85LfpMWGnQZSzounomRzlxbb
5Pv5XwWCuEepuuyxA2bu9n2rJYL+IyKht+26AR6XbX/kLgB7vCouk6bkzWPtqmnm/oWTtr9atERV
aEXe3NIbT7UjaTQsXlk1BHFWi2pjrDIT7Vq0FdDFFYAgZmhbSflIdffb4aAfehU3PPu8gyxxilgn
eRa1OXNO42xfuyKYJT6ZVG56H5k+OrD2ahqkyy5jpbyN5u2DZ0AVTYt8sEg1gvcLVuOmlJOn4t5G
Jo0nGZYwn+BsZuflY+X0JaCwZHjIxN5o7uq7q6Be8WgMsqDj4moFJIz7CtyIXaose4MYeRsBXSr/
agEuo4r/FRQsRYZA61dPhoDs024+jRWlx4BEY7fCJpGsb0ATmR5Cf+5frSRoDn3CftO7o5Od1ay+
F0nhXLH4rCzphC8m0qIYX4XpUF2NlPHgg/ac3+IyNoKgq76r1cEY+0SHa6SdZWzE1PF1nKWBvTaj
+VMzHQKbBJHHeLvtqcoQ0gyRKuSNd7JcZFaagPrRwLX4ju/eU0/z5NV1sIBVduFsrVTV52nJcOE0
HbcNSX8G0ikivIK7Zz4nJO7ENO2AkOmvcmZdZFyyHNEWoEC+yoHgE+kFwGt20f+XGLj7L5vJwArw
8+uOiwXDoX8gTRzgOhMaVvJrmuaR39fdI3VIe821nR+qNq8jIGr01eiqoKV46csuNqIxzE7wZ6+R
0N2kQk2ePb+PynnFxrDII7e7XyC1Xjw5VmJvEI1CRjhwdHs0DS+8eqs869tMSHssk2CsIjuw2yNq
oH26GNEtNfqZy3vn3/qYccap+fJfTq8mt69+SxnYy4+egP0DHPRSL+/P/1fbWK0YCmf4YvdlsS0S
mkXOsp+gS2OuKiGxrKeWvjZpkO2NLl02FUPtwYA8QBsHxMkio+zylJ0LFBs45X2AI5BKcBj16cMf
V70t7Ztu/Ofq/99vsJut9pI5NnlKD4DgSLgIrJljsRETN8uPJjFpxNwds99EY7073/tq1bPoD+e7
mLQNJpKEr6yRBiemlHpgU74rluS+aRCvd1ZF6DgxArDiWc5h+eAHzgoc4/p7k08kAkZZP4GnYe+q
HIdIwdwc5wLHibKx93/mPGrxaf/0845EhRyzQ0XxSvartorYKMuPZMIrn4iRxkYsx+CFqKB8Km0k
44AcuzihU3ykUrU7QTpQDYyYzXPkD3w6D1k/vTnlX1kxlx+DLMuj47LlycbQYBqka8Ws9mCsk0tW
oSgbAEatEccJ3IEZzCrSZGvu4Ca64YtiffnUhWV9bXvvUiTC23helu47wCPXzRh4SGlU/DHNFoxs
Xqff8eX4kjLlPDtW5uz9lIpt62XNVxZ8JzoQ3//oyDv6/l+ef9RI+N9vDPyAAn63GGRH1G5CcV2G
wkD/O8JvWXWpglS0QGwiddeNhb0qhpQcrMFLPtIiBPYciWwWNIB9udi3Gn2SdcEWoR26JWkpPkJL
yQi4Av8C6Mj0WjRyZdxK5ZXHRITjTcSLoFu32WDtfZZmKz3q6jBbw3dVdNmvorqEntskUQnAS9Bx
9qUo2mplIxl/dTlCdIVV1yct++BA23qIdePOj6qmydqeqP2+jNNrnv6a589xbIIdpR+RpKrAcRI+
1mWV9RfuzGeW5AqHNgpdzdwOcI+kO8/ktRm67mK8jNqIU1fPO7e3vhm9URmjaaa+RihRe/7qNoNR
tsuQLR37qCvLJDa63yZjgY4RK26Pv+kKvH1O2qrX3lAHnzdlpvLKzopt2RS3G73pjA/xGrXuPdmv
jfKPu26GHhFjAJ7isk3qfWK1j44cg3KbuTRdDUwi+5Rj33nKKrs/1jnlVVR3pD8aWTGVrHRC0w1z
po1EoFgBrZlPqyFk6S7wdfEcdCI4zy5/8F0BaVF1EhC5VlvePg294tkaE/dI3OLX3WPwrF91mQUb
0JOwPC09bb8I9hpMmciMES4DScSMOr/zzsbDlXW+q7GpxCYKRqMDz2nTlkQ83mYqwmlbTNOMCCs8
wrTe82wGFL+J0zYfr0Zrt6zc0JAGm9sIitdPDrBc90EDOuObn7pVbEZ154pfUpkcmIeMyEoHOluF
FZ92SLSbTjrh7mnUxbtxN6pxxv9Rs36J/OJOON5rB0Kx6BnRNHUCkqP07ZPplbCE7JoKn4m5K6Nz
7PJQBha7GP/UTZsY4EOBXTSGnEb+dUkvnhgICA9NvSQBXeQzlsaZR0SmUc5yo31PlODGYDeeBsWT
cWnnwMFKtUTCbVtt7MzVcdhvJw91rcCkkttxdsFlIXb1Jme+o2AnfHMb3q59reyjM/TjlfT9d1rz
/FtSDsCigW55YUmYP9h8xuFuMZT++KuvA/KUcpWDsKHl2kzQe8URaKKPSfXTJZCk2wdYOzZmEslf
VBU6X0Y9ylhWQxi3AJ99AAW3AiqPb23ZZlvEwdwr0cchq+d61Y0ZdsjKy/YU0LZnMuFfVg0l8jhj
atXgEiHoSpPyyVipn/ZrPyVJbERBQvfUKvn1NlSDZ7gGhOzCws56tq0p3XJ7VhsjgglkPWSpt7v5
6lHIqKazArzR+WFGC6qAxKE7eCsswvTZJqN7LZBBXG7rpkGWf1XUIr/dKiO6PCAyb0XO4uLIGa+J
EOdbB7uxMW3/vufK7dYZn0Vs7qNTlgv8e/l5z4PPHnQny9s9L48D2Hse2CPLkNKr54c5CHZGMrOY
+3btYbjd13+6Z9NpbMn/ueckbyxwK5R40OW4HUjuxV0T7qscYPIN6Sr/QAjgO5G5nCSoRatOg7Kc
Bt4OIC1YGFEKD42kq5tMNJIXmccAsJsTdF/GGCxdbnnK3nNHVJ+DWWWrxcmYb1ocX60IWVBeknyN
GJI9Oflz1tYIDTT1uG6sTD4DGCmf6+Kd4Xl6Mg4dystvLKaajRErK7ev6GwcTZdCTmw9iKHcGl0L
SCXi1yswQqa96uXqsxvGbYXO135XF3Fq9/LZSjz9MFE/vnsU9dThz+zUzoyFhFeIWB4CTqu6qpCr
xQ2brk0yBhGw4e3e6MrRGk6Tm32Z67nbM6eWa2qxLHb16B2svCzOydi0q2Rc8xLxiFw1r7NVFpEU
1fSXmLeyDNpfk5x/DFZhvzE1BOus4eUFdDC2B7Y1iKmtk6eRi2kJfhVfsTU+lksnhEFivBHsb5nn
AIuq5+JqZh4n5R2yDCgI0LHjivlNnNtzcNSZ+MsZ7HojPGLtepRiPWMrk2zdKqEbUnJvPeV1uLI4
Y6+k3dSu2wLBPtBvLLEuqqh0Eo3Wo2Aj/snZWG9FaqufpEt+1Fbvf/ijla/cYeLPbZIQRJtz64E5
8+fcSWlXhz/mTbuEPXFvDleBEMNblyKwYVP+x3xDnQYiUm21DaeKbn0c3LaNRrCbSy7BQKDB2pt6
+o10NOK93X4J2zLYimYad1au1Fvo+oe6WEZtQroCQ7g7O2NPH8o096JbzwW3JurpmYe0OgRu3m9M
h6KMwf1iX11byC3VQ7tfIGgvc+g/Gjtwi+WqofVwEQgPXgKCQN+tY5g8zdQNXvC10/vREvm2thv+
lTfbW0eH9Ru7m3H2tbr5eRDNx+1GitmLCBIWD/k09Gc7qOlKLbeeDuSg0q58m5mYdjZDWLHQXfcF
4aPIOBCnYeBl0GKht9bXkIF2ZqZqvVZHLXYNj0kydCe/t+TaGIjXbkO8Nd87nEtjVjVTLPKRvCsX
n/wyZ1Wrej0LJk9JMmdPPulB8F7+0djyI1CEbd/VJ6w7cto4tyGbrMAXrhVf9Own8ThXzc4f2PQ2
K3tveuaF42GnWhQAPZDwocwzO5qxJL16RflaT0MZpawudirJ9Y3NYCgNntZlxIVf7O40B5oEz2Rk
9n5ZTRuSeddqaZjE3q52MsSWlsU1BcrhWrEfAtTB24JaFekcI9XrrEwn49VL8TxhO3k2kj924WFk
S1BMKTvGNpceAtlHgazEq3QJecqT6kh5n7yPgcI/Jy/8KLXT5L1p6Bh3FtItxuoXiVwTd+oRtIG1
H9xfsmLWxUjLiPbAktdyGbGfUZJhcfJqzDsXjYccCZAc+cZlPTshE8VOnddjd9rXo70bgu7BXgwN
Z6Re/2YmY7XDS98HfjUDrofmBdBjnv335SQQu9Xz+DOhXwc3yXa864uVp0InB/RAaFByWieugcIE
7TeRsd2Dmd96qrjOjSUAjbcePp1LAnDF2BXrm2yXzhjZda33QGtgsLZ8Tnwre5JpKK+D5yVHT4R/
db6Eze5YsbF1i8fMTIR0+I+u0hThQIB80i4FZlH52btMiL8pSIio2CLWA/fwFOTVyYijY+9S8Heu
ruILhBgJh6nM3xOB+LhTWf2ykc7fmcdY3Fj805rJMQc3jU97Y+2t4JurRPNgupJkMzvW+NagaMYj
gCOvZp6idOuDualiGR9Unn+/KWMtGnq7KULyEZuFvEamYmFaLRwsE+szYjmkU8RxkrnF/4yOiYWX
xQyNy3gmhINZsTjhx8kXJtY/A92czJjp4uQVxZKuSDbTPK66IsyeE6+YXwED2yDY3V2NZA0KW7TU
ezISfqNgD0Z3fpMAkzs5iRoejY0jESknxR6MBNzgM+Ci6iZxx3nvxoBejK1Miu9UeOklmOf51eLA
G7fSRf2JZXpmNTLCd4OfjJUWSROV4aRPt0k6NUYplexorCXWeQS+3eZ4s/oex3dKBgfgLaxXHxkC
8KfP2m/yPThh6mX2gwx1Myy6NmIiLX1mDf8IgPPDU1znUTJx62qMlsZUymnDQ9kS9TLmvdqW2dgu
7DL1MnCnOIGjDOa/6avXQc7ki3FF9iKPEKTGxn1xFd3QbxzwPbfGGraIXQIXK5uhvUjHFWuZF3QN
KnF78WqFihXdcpkJ1kcA0PLtTVkLEL2iuqWPWQEGt52UE+qdLGNYdRIVCIGAYblH0mWOy5yXzzQc
ikudiotFKFGrRs44sKHe0d5YvbTVRz4hjsuLWj0bHQLYXz0kZ09GlYYD35mDEBK8GGCi7a61VYu3
L0YfaeVvuZi7tRFNDxt1JfLeuhoNFdjrTZ4EqXeZQEz58Nj1083deAxjgMeu8vKdEZnQ/TlT/XUO
xq8l7/XJqDVCOhEe0P5gxKSt3QPHChMZ0TRDY784WsqzmSmcZbtDYlCv7h6Wtx6HYo0HRT4O7mht
HKvrN3jT1NtSq2BtOvZILVyHv25/bYuM3HoC4mlrRgGR3X7IZRbbAL09G3evnMuVbc325+2zxMUZ
yHsHvyBBpmj2t2CJr0yuy2S9cmDhAMBgh7vKXOUjOPs2Kl4Y6aYaehKF1TjGou4+c2ptnjpALk39
akyQIK7GYCPdpLtBie6ZQ96yq5WW/BN0UbQgOoxj+ennhN2w7YKg24SiStdDntAz9aQ+e7ko1vko
xQ++N0yhu91y+/9oN/2xNBc4/Em1LXqAzOpUuUhuu3NkwK130dCx76IBuKrFWfsWnBdC9t1q+rYd
U+sGaJs9G6vwoXXor1o404fPhNiSpvFjr8I2DLu289TI8KqxCzVePAtep4ECFVYM4RZQRvSx6Wvf
pfoJVaLqJ+nINyHz6aPKErYNKjDBOiydHwL/LEQOIxFYCoAxZFLqJZMiSVOcBI4teZ4iDXR3SZcM
Sj6Kej2KftxMgwIONgjLR07sbO8hr3e+6eqSDWd/1ABohI3o9tXYWBsbCJm49y2Gf1oGAsrsWjEr
e7bWvHdejTUPUAalYnYkgf7bjqges6rIoHhEbWWdRR5uaKOnR2dppiKdHoEo/D7ZTX4wktGzzv7s
anSmsXwyAjGeBkgv5T0otuDkToA8vHh51y41Z9rtsIguocHez5J0ZazKzZCFbFxQ32A0qgrwUhS/
o09G4pXoo3ACYTdrk99HQ8YvTRr/yaQfSH7u7BIQpSVnMaC81T7k2votZ+EnpFyBy4yA0D95jDA/
66azkSovLveO/jRakRFNc+/olB7y7ug0LDOlfP6cyXTIipLvlM2YvJTYJ5QDEljETYIdIaWNqlGD
/3+usMMHtYK/zZZG9AiRNEQpXOvqg6U81L13MlI3Eu8oqPPNSKYJXDqtMqt0YqcY6LXvWXLtEU9d
OptheKrJ8u1O12D8zMVqGVELzzuBKCKuvth6RJYnZJDfbPMnZZPtr13hs421/PtMkzXNUToOORsJ
rIjiNA70zUgN6h2dGsXmWIIAc0oTQW8NkOqfV14adrHO6y/GQ9L6U2/EScqV51bZGaxnHZkaXDNA
9lEoSXAZahk+WIuhWIpzKZe7ESr7BhehBiStR/rZI8vCX3Nl73ruyX2vU3116Ow+uXnMZ7u9FmWn
rwFe7eD9I4xiHIxuGGswzNzqs1MLFvlTEG7L4Ox748rP7fTk6dK9mGYIR5Cj5yzZ9vhJcBzoYRAs
Rx2ZabG4Pd2MDkJqxs9YydC+9CXHp+3l47kMfZQV8tlx8FEKKaSoMBQZg5EXK+HJD+Yl/ZMQoFyV
4WA/368SMol1tehIAqubh79b736j8k5ItH0XC2QVwdkxGvDxX0Ka2te6Cp+MvgFhHmGzttoBRFJ/
ETgmFWPlv/UdNjzI0+HIvejv3cuqT0DPDvJHbSNvM4Ob946DBMMWCVfNojNXRmesxm/oG/GnFYWK
PvuqhjercBB2TGYnOQObCdCaaMbDBAyCUd315kr5Ojl3zG3j0MvnF1fyM6nq8edykQM+bS5E/akJ
GodFYZb05Jnjk+iyThxIQx8lxxkiNZ+cuWzDuQbIaBoQIMFn6i+NMTizDczR3z0Y/tKLXxQgvKPc
XrNjATA5thp1PLCavuCjJPEgk3JtRNl6+uQhbBMZsR1zHNOwU0ia1O5WDrG3w5BlT8YYEtVENb55
R6Id+mIGbrIagdVFFD4GDkvE2jkivC/2DHq8B7peJezxYliOhvxoAQLUuxGRFWp3uc67lWXzsc2L
Clhe6b4Tv0S0Fijbnea1895U7ZfJc+Rjgvjny790InSy1qWy/XPZrQlAnTn2SiAE9rgg7jo1F8O8
xorl7/ArEd62IHYZTwUvEB8HpsKITuviZLUsvkbUOqxXcyHqp2mSLrBuIVkZ0KdldQqpd69ARYOp
f6f0XLru9GG8RIXkWVOF40fIJkTQFy+nJ8bLdP43L4fUdF1SXyAakvfvLojVywiV7j6nNeIf08Kr
lYPa1mSg68m2geP4p8mcWCGmAojY3+qCYh2PwHkDyMOrTsYAmkR5aTvVnayqRxGmAt9lrDOvqZb+
rphqb5u7lvfRA0op2yb9ngVAUKEEDTtlQWA/jL0bRKjTl35fevImy19RjeKzJ0X62vQ0DqCMf/as
7cK59VSUie+1REpU6V3Ks/rbAlPxuPgFKB+iL1Xvv3pt2G5UP6Tnpib5sSGjvQUcWz0j0oLcVtCj
EAjOdqZXrqYvnZjTd41g/Lr0BnERLq8O1EP8jgdAhmUtSBVJIevvKbhyiN2nv3IOZACp2o85Det1
5qECleqCfs8a9QWb/mJdjy5iUSAyrhI9sa/YcO7SqUt/UY+e8qyxv5QFXZgkXgrMC7d3jOX+TjkU
SaIUsUDPHsYvrq/OYYi1lRL+pcOC0FEvvPCaqpc+SPmqmnK5o6FSLxZSVTusFvOqckX1MkyD9aAB
tsNXVr0YD29ku2Se5KNR+U3YrjLGxN74zwmq6tUFlWtjRRAfpQ7H4MlMZVRMjGuUzeuejKSFE0Z5
aiUHM3aaNmTrq8xbG9FPUIizT6qvxndURXMpUs+KGCgPwFalxQtCV5deluqrkwJu5oLEe2gYq9/o
XG7blqqvE0dtMzzFeCiq0vqorO/GnVCWxiPDxt6IjG4DpYcvyunqHQpKAqCyDDr1cq3drHgvm8Le
K1vUGzNoT7yDwpcRNFQdbjLH3VeNyq+5coNV6pbYQAR9n69Uz7EU1lirEU2+VlrJBzH1G0Tlh3wF
Hk23Y/1AkCBd5P/Hzrehltn+dQCa9DrKtNoj4IGQqB5Wmd2Hrxkt23NHKy8y+hKQwHWVDM7NrSnH
39w0k7+7+dgs7VGKqDlPqYP9RoQk4s8012HUBrQ7dXp234HAR2SgTd8sKxQPvl+LaF5eotgf9HGY
lahwsIh+7XlRjkDByYjcee0TX78JoNouY5Gg6NsyWO97UQDyd15lfeQXU/ejbZu1ZZcITmD7f8xQ
D/ar6wTZUqfQulZ+gIKduSZHHoJl1SAmt3XSigDQSRvgz/Lsq9d3F9v0n3MWdUPa/KxKgP/GQA+v
o9Okm4qHKD9QTd2epClQRLzVD8VEunWVC/6GBNFfRdaLX4m182wH91FT+5VJNn4Ey3ePVMp5zLKa
xo7rdwctZnFu+9LbpChm+mItLwqkMcfvxG+3pEZMzE3Cfpc7Ft9NBLx43drOUlyX7aoaQQgjTg7e
gKgskd1EYnNnZ4dtfhOHBN/SoiRybanMfZXWiGy5U5ZYXyFqLxsh+urmHCBdvav9rL5Z/SbROxQn
xf90cRYqwD5PCn2zVj6yJyjW2d36OnwsdtwFeMqMXHg633XMAs57uecwrNJdQsl0s8qFA5301LpZ
Z5nxGCl2IMCWiRr8ynCc1o5zs4If7sWosuXdRJFaTmxp37+JWNtoPHctu/Utx2GObY+HNyvt7RG1
O2s3klO7b1mld4BgvVI9okZr3Rft2TT4eD+vMgcV4ubx9KeHcRMCxc2QyJOxEduqtVal8ORajTx8
KFwbgOJZr2Rf8QcwLgDWEkhubutEzDel8TNNorLvQerRvZFMD59whH6LYZst/e+umUQsCuhFHF+W
ae6Ntq0Xu5TDwXQ3+nZOyZEJlE8Cjx8Ap6UDz8pwXTccFVWXgWmBlw8APupSeEl7vE/GlU6PNVGP
OQ7kv00z5FhUgdrPNsb3Pllg53tAMavTXd8lpDj4nLyZme9jp6XNVgiM0dsYwTMPaIWYdt7dGpK6
3UmEAlV2K1RJ+FstpfB0ZGS7su6XHlJpCgsvCmiQYm0BFnK6XRpXXUkSCd2GN8t/GE7LFJS9BKmF
ZcppGcdPOpyKjOxOhK2SMkTNloxhb5bP4BHRcF8neMqN6Ht5gHOTUGcQSJK3BmRHo6eoS7uvGwvb
2GGaP2irUWSrZd1ZVJ37WiAaYPR5EY77WYCvfxsctauRI0mHCDEQbGjBsD+ZptJZeGqWxohaA7Vn
cZTtMbqhrpGkRo4fbHMUE0Vk6m+sfS7bdRc68xGLsIvY2GLwedBvEPjCumIA+AZ7bywU1Hbjfcfk
34cKOf3sZjrc+jaJd0Bpj1Fib9TG02STEyANkrkFavOgmdy0PA9LY66MLkXCaJ0EFooM/G+DwJL8
W7eMoBaBVanDH3oziOmKNDnfNtgu32b8t8lMX9qEwIlaS2QOoV8JgNnWWsj7pi7SvXLSrZyS9Fm4
9xNr05hSTHefwUmslRWSIbbbIIs8EHGeid0k+6AqZDyIRL6lPH9yQKH6Mbc8w2Ohf/cIhf4vHpzU
ej3NGjU/Q7s4hZ1G8Eon5cm2AhRlzdz9XRXIzAfC9x+Xe4/GzrsdCjSf2TKI0d+cg8kK1n1RWyuv
6/TjVGGFBvgSsUbETkKk+5pgp1AGKqonTz/elFUJtr0NCqfRqcXQNiD/4oxtrc0wNwMNgEsFd3lz
r6M1kslaScm71V13K8Bl5D+rdP1Z2es3u/FvW1RM/WO4Pwcy8n+u6WWKf5kSX/jWYWE3XVhZj6t+
i9JQAPEg4zJGKHeAwhATLZDZUbV1rDMUK3cERGPpeGt360Q3IM/jU94apd/4DsIik5Ot8yaNKmdo
rzVwqRHKuQV7FuYIlwxN/mSzD2MzmjrkGUo3hOXqrvO91I3SUi7gGa+5CmAFrupq3E0DyDW27RYL
bnMYnSusbJUHot3Zig07WljAwBQFWA/pIM8tYh870U3vNVd0wLPL0BqL8QHLXK9a2jtrungbQwAK
ylb1zoSktLQPysv79oUXWbHxaguMAZY8owr0+D+UncmSq8i2bb8IM+qiCypRhKQod+zsYLtKSqdw
ar7+Dog8N9KO3dd4HQx3EKGQhOO+1pxjfddEzjLNEh156EYepgJ74Vy2czg3uX1k4hjfAWZKQGam
9p6zdPZHPH6/jQx8i2eNsV+AT3Umw0OzZGp+XqT9qxKRxBsMWVxHRy3OapFnZ2Wdd6lVU+2NaZ5e
6xYmTGojwtTc/Px5JRiSBFei7vfQc/sVorxGi9hVRldfDEsnj+vMRU126D/tbW/btGlbnczWuJpN
HD/a/7shtBY/4qFQHkTq6kfVbb9vB7/6/+vcZWqSVdv2f17j66VJ7g5hJ/T9du2v/m3vq2+p3fQh
dV++er5O/erb3ky+POqKi7FufbPbWVj+0mNjlw7JB6t9dBOv8hUnNg6TK9o9oLxqt4gnz+msF6Xq
3Ne61O+1M+c3lUTqa9tri784XXEZRuG9LlHf7oi7OHwGHDXb0T4YTP+xItH05tk745crgu1K2SC1
Ry9JfmwHLVxkzxG3C3PuB5lb9VnMMXabfNtGqcBVkw9oGbb2tiv4EYUoWruLNU3em4icv7gpR7jv
tPReexGlOt4+W4lJYMud7p8t2zmJpVKftpaXEyGxC/O5NJxvql4tezF2y23bYA8GIR8ZKhIF+srG
/OeARFEJ8th1951q9bZfbEc0mfgx7MHT1xWaPEN6FifHEvDjw1d/P9bevjRQX3pjU+7QH5r7DibO
vUN0czcrh4oEpqODra6Rlqwbg6jIoxAkqiJWI8xK6euN+GjIBbD72trOzVJT96Wd5ie7z4Z73+/s
TJke1HQed4LI1s9sx9rZ/in7rt+puQDIqtTOdR5Iq20HGouRyWjV78NoGSSQuz+ewMc2t10Vimig
kMO/djMLCS5p3XYJsliHOq7Z9Z4FSnRekREdXoq7bcn6FQJSRcasBOVTmvWrYIJzlK3d7bajwpms
RzmKd4LRRRf0eO/cPm1B5ZOdHdNk8S1nhFYUe+JYDRB3/bIv1bAF4ve5ycvx382fymKLoNSU+EJU
KL5se9FSJf9qbgf+q69YX1G7ZVb520u0pdsztlgnSR5qShIyHrOAFZeo8jLEafakWXLwk6ZtfraD
/epNqvGa95MJX8qMDkU9RN+gnhMWqOXPZhE9Yq25u8IXMR4nsp0B3rbyNqWJ2h7xrM77EpXX3R7H
6Ky1gJ7NVo/u+rph1dRcR8PcNRnh/j0aWCbp7XjdDm6n8Yj+Q/g6C7drbBtIsojA4wNpKnRpibm8
y6U5xKYx/2XU9bjvSaSfJ6fPjumAIjxa8R+ZkaXXqkniABiZTSSC5teBZG0Ks0P6ZMxIL/73FQp8
kUcF4abTlIA8ytb5MOJoZNUjnQueu/rb2P+0126Ir/a5X4ODZAkaHwVzfNJUoTy43ag81CB6HlqU
1/sxhleyHdj6tqOWxjIXhx3nIIdtAg9yiYI17uZ1KMRdx0x/qnPx3DYNmGKkXad2ATBeNKXyAXk1
2E6ANpPv+iY3H7ZXRiVSnbjnAaGo5bPQVPK7n1obr7PwdcI2v2W2pd+ISI6HWCjiX33bUZklTbCG
Mw6zNw/5PmdlNMyTyw+T124bSxb61atet4ZRMUD4AtHfeaqc346c+3zPvLvYm50rdl+vatbXx0Y9
+O0cOcftwPZWIrQPPhno1N9wUEBUUGu2yftcd/ltqIFOktAn4CyX+eg0rbPfTnMjUgTUEuC5ux79
/34V8Nvmre9bXzH04U4lmOGOG2G4g+A5e2SSHr76+7QkUbwsLstBTtsO5IUKbhJr6vairZ//dz7N
3biGuBzjBjiDCPvo2t9US/0QRWX+nXlHkGTOHyVuE6Qhbv3utIq9Gzz0dUacdOe2dIcTyizjZtXt
P6/mE/1APfy3Efd/uFz8CMkuG3133XUakTwmlnSDNCpyysLQ93WgG6YbdS3UlRqIGLh1Hzfsz8b0
weNyjFVcQVtr61+7trO8JYmOn4lfvawQ/K2QjnrWoydFPCMSTl62DfYZZZcB5z1sTeSiRASiZj42
GR5F3OwPrdbNN2sRw2tP1j1wUQKet4MpJXoOSwJZZzuqOsV0EaWxJi14qRR98jyj49oObl04LZDa
mvNta1kRMYaofYhY3pQUHBpFuNEGBgSlO7j8xCJWVMEXlQBaHx/Z1p7Wc9oGv/0SmaWvOu50lpCu
XlwXcqSu6O6BKe/yoqhgu1xvepvX1tal6vp72VTF43Z+y0/2CKSHp856houM6GlITAL4XMzDTCH1
HUoxPUgmPb3aoHJGMTH61MXTrNrMHs30kbyUuuMNjU+LRYUP4KeMm0+THGrElTpARTGDS1SGD+TW
HzEI+Xse2gw2Tw5EoWKeybYWwjmaRNcPLpWjDmZVIBKoFUT6thIkpCdPpGPPiiPTJy9icKc8wfiX
S6Db7NQZRJNp7CqWstdtT7GQGzW1rh10m681Ay4XSAP/cEFan/gTT2lCsUTOeCSPalQFYxuZO7fS
ieLmq5L85ExPs7fOiDwgcDF/3y+R6oaGLpfgTU+ji5tlRcj9jztU5r9WQNlzrRrxGYzmd2+IfyRZ
7B2jVPOg8SvEtlgO85RM+RUtb1Y6F0d7FTy47XTOZM3/6tk7N70ib7f8WdTJHYuXd0j6u469GCO3
9tob2l9UG3F9FUXYzuwjop2YLCXFYQJ1RvhD7aFgGLl7iBKUyW7p2owyI716p+wrhVzIE/r6As4f
dU23R/TsKGENtmtHpoMSUD3PZbXILhOyRT+puseecDw1DdLfuVVqCAaNbh9XWnOAbSr80URgCjMq
0OsUoVP6XbP75UfX9MfISs/tYt2MWqoXDw69z8Np2HupLH3gyX9H/Q9ZijRg7fsnmzQ+i/Z7SfmX
zCu/DQIxiV73BwPXsY5azR9lXfm68i0u88DCGe+zxn6UVWL+wEpm1/nB4JMpPUlexmn/qEwTdpb5
jhugCZEcszqRqeqb2NEOqqKMgb6UBQIr6y891RcE38wpvbQCYz7M32Fb7euSB+wshvbc1Pk1tVFW
LzF5OytvD3KqsHJGww9lLMvXPvq78XICibJ9U4iOMk9YrjWskQDjGgy7qeDhsTg7VdOv6DH5T5Ym
O8HynZFIjn+KLJZXbTbG3VC89sOgvRlOOKCgDJQoedXwhewq0FogSu014mmeK1lezWUKK4imz0su
riP86b2GRWa/5HwZJHqHI7VRZJjGZ6/p9o5em+eokgbOl/EJHoFk8tk1x9ROan8Y+jvSj50p5xEV
shlqlav4KrxFlHb9i7NUJCznatkB/5Bhko1n2aPNVSk1AKw4yJRePY0jHrPKLBG+ouuKKo9sf+q8
xRW296zr3VAMVs9wbl9dZ2meHXOf9I197Hr8yWWqApKZgqR07dOy4GMw4bLATii1kGW5G4wYE9EH
Q63GsWY23YyKQw0ziPghs4hU3zdzA8E9tycJp5XdBt9b4f/r2KKrdJSVPRxRa56rmkAX6khO3a6i
bYc/LxCXEpC97otpGY+YPcpwlKakmheUkwlkdZh4qX6wevWm6nUTIiRfuMNSV94K1se7FqTdsdfn
PzzEbGwyi/fUUmAsUJgZ+Dz94tDWD7lSxkFUO3s3Kdzfz+XUf89cFnCz06R+qf8EEfhCySpfJ6d3
jg2gCU42/Kpbvp7EW+61aaehWiMtJQMPpSVANuvdZEF9l849oH5NXst0afZFjxBZ9n+EkxPCAKAB
M6yu94uSurdBRmexuGvO30+iOb1oRv9WWkAPs7r+3pUFsIuo5csTGpqHaHhU7WQghU+iWmurlzYd
/oql2R0KK7WPuU1CpR77QzTIMuD95hchpqOX8oGIWni+Lqzhsan4sLQieRUjeX29YekSJcc8E4eF
gPLJTtoHISp5oIza2wi9KskiES4uybUi9moymvmhq6IHWcuXmXJue1Ub7nWkfaS6Q6imlReV9UbQ
L8Owx7lohYoOfCLRcvNcJOq4k13zd6JVlW+CzlPl3zqFeoA8ZFPQtMXOi+KnrjS0UyZCGffWTjZ+
5bQvapG8N6aaQimdWPq64po6NjXbjBGgdYw2VXrijCW+2OVu/tFJDyBJ7s6B0z7UVMly7dn2E6/U
fUfU7qEi3XPtkSzKuO2uJZ7myyLqQzQxh8J3o/qeAiGLmH4GotT6MKoYRxYhp1uieqexCDoi9GGl
zH8otqhThO27NYrn3DLGM1wFRPgJ6WIezlMwW8j5KiqJBIShqQFT8vN3Vkd6IZpLNnaMwe5kHuzI
1v1emcYdoIX3oqgntKugy2fX22X1UPhjjjk1GbPLthkSK7uQHb0UQtohEiiBjHd4cXMMFkSWoHAq
ft/JvzPDerfG+ZfUO3JgqfmAGPtS40IE1gpe0oaAbUTyWwtqGMJr8eqmvXWFgxRRLqGQpzpuxV3M
6PAgijwlGL/NXhR7waRup2PM2oGMomyXNqKlFdQt01qxb/QVUVO5+UkKN37IErJs7Wikl8UT1jli
pgbLI9fCbDRwaKblcqmyfDyVUzZT18Q2jhQ4nB+HVMRMZrG1Io9pDsM46kiqW21fZ1CERBen+5hy
VT22HjOxSabOvfXs1UyJy8YoTylUCOgLhRd0uUre3EQSbyWJ9Wob3hiM1Jp7a9vToNhpUJaZ+9aR
tA+kY/XvMksVH6pi8s2YB8vPUNR/WxpWTlozVB9KQ07Uy7vpXFumtcPy2vodw+XHZOH0SfG1fGAr
7hAno31ApwpPs4dNzQOs9zusWh+T3fcwExL1o0qtHhYDAs7YEuibq2X8IJ7Ogi1vhg/Ni2ADoZL6
8KyW2OLiyo+4YoiYoqL5wEI2+dpgynusGGE6M0OiTKFHQMKJdlszSxb9Wiq4iKb0Y+nyFXRDSZJ4
jrtDY048ZE0zTG3WxFFsDteuS8dry/96mVx5QHDGWpkH0K72BFbLwrEemWsTUfLuyiKV1y7nIxvN
YLB5l3WU5UGfT6NfK1oONt5Yo6A9Is1EIvuNW34hk6kFNpLxg6oq7YGqVj/coSDF3ALWbVTgzOoy
H4Ys7gCS13bQECIF5WMUt8YaHX9OcmOfEwL2DQoL6FXuPcHMGQ9LfR3yZj71bRZdF/4XaDsPaBbf
ijRK7gRSAXCxiGC6oag3Le4lt/1yt82ZB3YlgaOoQMWHZJ1UR6xk1SHrA8wM3cFwrSDuqSVgqkZ+
s8e+OnuL5oZauhi7sV7+qvrq0MlqOTbtyIyi9t4RB+96OWYYX7j/owXF79y4Cf+KjTbEHTGNoNaG
Mh3laexHBYFWqlrODPmYsbIMy1ASYVmhfuMdbslVX4fuuCBwZYterpDfnVJLiwd3gvGBgEBQ9pEV
9J5wfFVUJCJ5PHTUfXkea4+guiUObW/U/lgR1Ki82N3lVWz7LZnlfZvW9o4ib0MI29B+zBLwD3W+
oFtoCZdpJgNqyRQabGj2UBoNIl3jYVY6az9YVC3B29FQZ8ixeGc3ZZiakzbn10Rpo0vHreo7cf3L
dJY+sMgyngbVeEjTjBDy7Gh7qpNWxypOisDM3lpba+7xPOk+EbW/GL3JMI/JHIKvHOaBQjdtrNxA
D/TXyZ4UvyRd/wi2AigqVTd7T/XCtMPPVxHmyTt5J9qNuKFH+FNJzzyVVh0dHU2DwwAYw6+xv6ta
fsXeeOAnMV27lmxjjioxjCO3DIRwHwuVWWCsFP7gqjD/2mhv2PPsa50Sdl71liS281B2yh858UVN
lmY8mnVT7ts5/90a6HckVRd2eX+vepk9FMM4+Uo2gy/yxlvHc9/Beg4s0RahUM1oP1OHcZcMOKX7
KArLsRZQu5Q/5mSOF7j9xnGq0yDtJytoE34nfQ0mD+wWFlCDwOg8VWd3HkZMOlXzAJHuqkqWVAZS
EQNElK5ksPxwF+4TYV/k5E0hNQilr8mhPWKy3acTDFC3SZaTsIoWaWX92rXVkwI4M3B70o5O237X
kkIPDKmZ3GEFN58HcbqfcMlB2XXj5mqvMdEeVNJ+XPVLWOdnYDNDUHtpEuJRUsleLX+1rYFWjmnB
jpuC8hwzo/IyTcnO7r3vRVSafucMxDq6wzgV8jK1NkzXbrpOiAxLBthD4cbvDpjk/eTpdZABxFym
2GYxPPABUY3zYFNecp84xXslpmnXEDLbFxJFeZGiJqyU+LoIvX4op3TZtxGPKGFDxXIirzgo2eAE
ncig40XpkRhcEeZLebZV3b4wx6c4rdWdTFB2hqYpx5obCRfRvUDAMYoseWpZz8YWiWYKTvDMx1fS
NS0rVhU4pKOzsquNeDqK2tZ2GQIbP3EDx8puFLq1mN60gENRSO4sJ39KveRCqRa577wONJop1ANF
QK3T4qgejt+GkimUnPX1IRcH0FP7pberQ0rm2Y8VPrloVvet40ofu3JxoCQEI0mUxPsu675rK1+w
6dvxRROEheCLYqXUE1/1vCjoDJvYU5RNu0KXL3xV7or5+0H4s6AkQr2LZ2PnFGhkYoJyqPUduR8L
me0mneKPBuiy95T4DD7XQEEbiKi9k8HAlOLQWBBNG0gQqMOr7rkpsHAZJAI9cv5yQkFfTObsq8yk
zV4r1vHnJ5iF8ZJkxZMSNUswqFr0mLTGd9skD78MdZj1eXKGEm/6poKcqyKbUTsXh1Um1tPLYKg7
bSEc3jSayrgXYZ2L0CnlbdjBMYUYVvhI9xs/si31qMKtC4fGkp8ba0EFYVZi2MEQeIq8fDng0ZwC
CvEKJrIKK/VJZAgBvOasZWMfTmMyhNve1ya2zT6k4iURm547c3IIt6NvP85l4R75cuvQKNQ6tIl3
HbqFSrRTvoRJw4MhEyzaPHxJwXY1tyMZ0BfTsSHBaLreheiF6xPqvyaaJ8O8Kd+lKwiglOYoT0tK
lSMe1H/pbjGHwEbmcDT6cj9QrcavbE0AEbZKnw/BPA9KMRBeOE7zUoY8RUoWQVO0t/rq3U5RBXTU
nuT6hFpaC36zWQVKWlGGZnajcNswfWUemuZXi7D7IVJUGS49hXWK0TpKhsNQQvWDtcC01G9k9UqR
wl9tV/afn9W2t31M6WJpzFSixfUJPCbHCNAdK1rWGdueuzYnVhx83ztZlxNvmo09RWNox2+YmmoG
ur3WVwarC7KynpOBtolLLWjVJj933ULCfdlRTfxJU7xsX078YyTfLK1eSRDM4Ns2igIGqfUNNADl
2muuMFwkGcfzOYJspUaguIvmNLbNSrONXB+szdjhS1SYrCGDnYxwewfAPMgLO8sbabs65MGwUnXW
XVD2NcvfyKB2IyJKUCHYv1+r0mNpNZrEa1pXCxE66GGCxzyoHXxszU93KX4Sd3H5ZKOJX65uuayO
aZf64FMbLwGaw3dV61MVynWzNbeNCcyDn/n/63BUU+n262yK/7WHmZLLLkporR6DZrC/szjpATQW
ur23FRPASJmfqM3qkdThhLjuwgWKoU8VW196En1m4jRI7tgMKP4O8+8kghcF4FBTugdKeqXnQhGp
b9/6Gip9nw5PZVQ/5IwDYSmMIihq8WMWlHNQYI35gBmVcNFvrfCoKrIo7t7JJUQ/OyGdEGfLM/i/
krF7EVRCjZ8csmKReEmd4U2qrnEc1jCBalkinGLPn6TUL7O27LDwe6Pz0kvuYW9w0UuK6tXbbJAO
IcQYI+UwnpXKzrl14KcmcwqUxlFaZk3EGT3gDc1QhDC71ROlZJhWYca68NGcYcEolr+QdfaVCZGW
a+h+7sXmy2T5ZV3noVctv/mynWBGtHo2R2hVrp51u5QUmT523nVMFuNIULnGNRZkLCF2lmyrmyow
NQ4so4KkgKvdF3F1szIyzlVFvcC+PGK0X2BoIkIbqjTyjSnRArUldbzkH6j+5SUqIclGsDV2rbI0
DzngDEOD51czzB6cSbrnosO74SmslBdr6X5NeXJ0lu44IJZ5cZykOnILlKeIOPp7VVI+vsyUH/0K
zTRdbUAxmhRXRWXd03rDvi7S5EdMLV0iSUHlTOb3AVaoHaXOH5EQT+O5oJeKfSsipi9lnDW+VOdT
Y7b2TyLzLrEAxihH7foTwZJnUoN4XPoGoxXRkl0Vt/lZV8hpOsJcTn3kLceF1MEOlaaxW5Su3TN9
3FX1mB3VZo13AABtSyKtXdLbV4T+gDGT4ZmqDk9GVqXfI+o04wQnmaC/5LVareYVgJiGvTy3o/q9
a7WPcuyaSzRgmCTbTx6mElieMw8O0Fju4hznb5LlAnNrPjNI7btZFJdG1FAy1+jdjNR3NGRz8gap
vKlztk88g5Aqjr1d1Bd7OKzxG0rBn0nnLo+mpGyooVLucB7A9bq9QNloVemhkJP7XRK/lp6Ltr6N
5guBzxgqMjilgQzyyZiJUJcsqFpvNAInd7QbKwDjLOu0PbZ4z15Ss8P1Tib8j1RPpuVlv+XMD4YQ
i/HkVUUNMUWYJ4+SP08GFc6DTknKX0X9B6xASo40rf1F2t4LamPq8KUOhuFmKZlQ58uNEMPvWe/O
y5x0L2PbuU89YIu0RM88DzwWilQyHG3574I3G24575xcWuF/tT8Pb2dunVt722ynf736q+//vMR2
2F6ibZyPdKGcqU7h4P5Ieap87lajxiR6bW972/NmSFVO2tr/2v06/nX61rdt/qtvu87WN2tduTPU
evJZ2xWFjyS45qG67qoOUxjCqf/pNQaTCcF6vFCQ7O719fjW/nzp5zaZSQMqlnKI86QJt029PmZH
k7KS/tY22/k/bSXxmEUO1FSf9fjZ0lRuB1cYASKi+Hnrq4XN6J6Z43Hr2zYq3nQ1HaOHzy5h5/eY
YezrRd3oeWdTR+bz9aKyXST5HRb8/+rLFEi72qCev/pYcVJWyzZulVlo+9St46NVxzCtlca6qrWp
XiMKlfLom7of0tXeBULkF11VpnCJErG3y8R+quaF5VM8+yD6q+8piotjZtT5icQIrmXciSOoOU33
ht0gC2IpUfloV0P7APf56PKMvUh7Yoq05MUZ59gxZ8l/KaXTHoG7vJWycNbaHupeYdnFsBLbj2M3
Zczw1cd86kJgKOLijcw9GxY3J1RUC2Q9UJmzIuDHVcuPxDHigA/aeyGg/1h2Uv0Ob63cJaNd7tVF
g8Sa9Cwx+zqwq3yiFGpTHk1ZkelRATJpOkY5pt67fBjUt8YZEYx2+eqmIJJUCAs9vBkbH1n922j7
lpUygsY+tt6X0ax3Au/cc5ECKain6iexfEoIrV0y1vurB61/a20bjMLxocX6vdvO3/q6Xn/zrEE+
bK0hrRYyTNNj180eOrUu2VUiH5/LJCqxwabjXqGyxPPWl1ZMdhFHXbeW1zfNJW3EHzA0/5ywTJYD
DmNAg7JeY9sI/e90tJKn7TJevaRnlRK2/tcJQ1+v03tZnLe+hvv2oVOiq0fd12qmSgTu3bu2CEpl
Q1Q8OG68hicYtrc++MRPoiSDunVZ1bDAFq5+beP61pWOyxyotaYft2Y2t9Uz1Np/rlDmB0VHqLRp
XjeRK3LQe1ZnzilrGV9BtvxHdPt5SkvRG1OLvn31//d5hPipoaAa+mG73teJg5a+TGTjWNlQWw2C
U/UIMtA8G9PKz2moE7r1bZuhUqvHbt3EmUKhVn1eDv914OtkLV8ckK3q/atr26Pue/X41edm4o/q
SWY/MvV8V7YgaHVSxsmU/rP31WcrHSIC6YXbGQoZps/TyrgpToqOGKbTI9D5tRmt9JbuLSYQtI+Y
Mxy2ppYAP2dNgu/asVpKC0aryGeNFa4np2MiTlkCRnhrjklfn6cUnQmoJtZeif1meAX6NsrxfjZN
kuonvUW53429/TaVcjxRvq/ZbSfDj89PnaznXWzilR862wkjyaTEzonOqYqWAEkr7FdnKFmCecn7
1rKElr+seYKtlbqR/UqtNShJnXjauqo+ZjYh6uVha6KYMoN8sr43cB52+kQNJSulKJHSp8re8jz3
VWNqdFJLJnVbswL1An+NSc52ssFwccfBcNkORig6Xr/p/KyHYJwN7qu6vqvrRfOO6W7neeXDdmID
0DWI5t7jxrILf+sbefLsE3j6B4/1vZfWAyYaHnHT9mDbnk2u7kSEO9flVTdgFwkMW19OTtEeqI9T
oP2M02MJLeQ1Hp/qWoqDpzT5oRhX7uVovxAksEj+av2+QpX1puQD0alC/UYlF57ucyneLG2amecz
ynmOXTAXN5zLkmJ3dtbmoFCJo/eid7C7xRsSYeqV9OZxazX1KF8d48zomO7tpTk6qIIAFese9q1c
O01llLy1E5GsoiElhY1GP2kgdYOEnMAa5XOCAaXLPi3M/kAYa42NuUznYQb2Rgl7VcQnT9/ZqwvV
Vgf5tG304mSYys0o5bdeV1LI/M18402D4agm4tUFaxfFwBaZkTwOYrvGaqjDEISaVf3oyuEeRY36
msWQJlHc+NL0ohdBXCtvmKurSsPnM2uoi9bNtpescwy7Mh/jMi4+u7QpSkPFGJ6ztvhV265xag0D
q7gFH25minsRjfhg7t3+cs3kOkxC+yPhN+Rea7FYurXz4jMhL8lhdx1yCYuqejr0qXjVX4Nu9WNX
s97MrD2nCHl/aQIwnHIvPMt61u3qIjW1PFQacdpSyco9ApaapHf6jUkfRWgA0wZJ5yV+hLPrbgKQ
JxBgp79k8kONF/votdqqzi9dCPPECEsq7lGw1iVoq6KMpW4B5R/H8nXss9VdWCTh1qQG5COpF+0B
5719j/qZPFQ/Nng1jOmeSnP1l2XtAVVwdmobGCGWUp6MIS+DrLDliaCf3JurrZyVufHM1J8/v5CD
JEGxQwS1zxQS/SS1KBGudynBG9s39adR6Z7jhRHIYKg9xJFeQcItUX1RY+FNd7r2Bu//yWK19jYs
rvbUtfphOwZc1Lv0lNP1J/t3z+D8ZiaO90JVK9+2dettsIz5ZYHqvx2bAMERa1aDraXCW3xuBiL3
6+uoprk8l3q531pw4Ovn1ssPSVRbVLdrlCfi+8ftWO9Z6pNDJcPPVm02T924nE01V8Fa6Ke8KZar
WDedOlKhs9MJ19Cq+3Y4DK5iwzLS7eukaw5r3ln4RHRgBmydlJyxr5nFM2aexUXolKtQR42j0dwt
ezOlAOpnezu0bUhgmm01XLfG56VE0wJxbyvCqGJMTuMAFpvBuKLOgCUTDEOQw7Zmtf4BkgA2r15l
z2QtkBPRnDqdsxdXXc4ww18/m9sRTdZDmFr5VRTDh1ll1VkQ8boOQ/PPBgKms69zuwn+68CoetOj
zlv5OrczHM2AqKw1PgJy0CLrVdKOYNCkZwADKBx5M3J3OiQDZkqtUOMbdxImAXtY5ocUedXWt53n
znV825puY95x3BFlWF//1b80LfgiaStwGWPJVC7SdskcJThO2ZRZVyIwxmI5FjVJ5LUvNRk9AQHF
yDns7lVY5VsdNcl1a3neHK3SypLFLgfHLlOOymhnLKTL/lW1S/3Rrp1vKEY6RC+cQekIRJ4mVWNo
JJIck5D58rA1tQ4pB2a8glI4HK3nMjtHo4dyeG2C8RS3ZUw///DWZVtzkMoippIOJ1hiJMQ6wkTZ
mulINSjbXAPR29+yrTrEi2FTkoaTC92x7hIL7tba3l8X66fCFvK+vXex6rwmK1OoaMP5zSosmnXK
nWzNOlEXfprlWuBmfW+2AIOUAYJaW9vV0mi4FzUhXhLLpNYsrVQDpWllaJMsIJA8N4zVJghs1SYz
FNta8eZMjNFZHDs/EBBfJHsJDpM7hZyWv4lbvM9EQr/XMKwDkvLJSwnXzaekauUPrFeuKDiKU13Z
UdgZS0JpOiU9kYcsTxUQz5susvcCPNtvSvlSXy+Z3h23/l2KyvYrM59CrU7tm5uhviH2k/4+k4hv
ieCzMNBiN7sWU5mhxInjCynSYzYtr/ZSGj44TuQbdWE/dktfLb5oNH7e3KlDIW7bRqEMwY1oqIGg
6ocD4TEY/oex81qOFInW9RMRgTe3VUV52ZLU3boh2uK95+nPRzIzaOvM7Ng3BJkklARJkrnWb2IY
6HZfkk/zyw7AFdBzOHQyGpstLBanGS6A5adTVZc/ijqRMDVOxxejLel2w6PiVeqbOQU/s8nGAzG+
68bC2wdm8Lts0/ghxEnAVRJL2kPTl98KI1KYtDZ7xVbN18A8kBJLvmjT1O81KYxcW0ouvuT8ZLou
n7Hv+K2H+Y92CHTSO6V1VECMkmWz3ahAaGyoogQFJsgPTqDF7z1JIqwcbKBIJclKixc7Lgdnpwak
l0qAAM95fiAiH5Hyw/OiyaJb0qBOTJZA+VJOvnM0HDKfAN8TtwyQx9QtwEo9WPi67ryr8W7D+r7v
M+VZQ+4cInqJTVOGYn1ORMxA7pLAy0C8V2ZuXlnawzC8qw2TpKe8Me3jmLbIHw4AlKstcUbpqEjk
1eA0lXu48yryIJ52/gnUQ75PiIDt0Fcyd5mZbTTUKk98HpHYNP1vZWpXt0nlo02V+mCRuAfcbQVE
TNlI+hBcByf6OWZSeDf0aOdOU/FnggZTNKrz7rd+vTVwU3gieasgN28EZ9/IiMqHhb3zM1l7A/n5
A4vr4o+OCia5oN9h22IPbgUE6/MCcYi+aTcyInX45vr9s5wr4WMJSkWUxKY0cJ2BOE9wbG4hNl6h
gnQZnNk5pH9GRkUB9hcdwUa4kdkz4VF0+TaSWnUdlVy3KBoIKd6nkXMnSh3owluvQcYezO4qqjTY
BwcrNMtdbcfKzem0BpQnAKK5JKow4UPwrUniszhh/vqcNL7MzF3CY654s9pn0d5GD0irHhZPopSn
iu8mtpftRXFgZUO+usFrjKaOqrS3UEpACFjduNSpo6OcOiczQfLSRGyYlOx5NdJHcYJvS6Mbl9ih
iYPMqnFZUck+zFeT5s3QE/iTIA2cRAtC3f3Zy1GBWi+JC9QZ8dV4+Zvxpsu3oTPexohwx2go6q32
LLTlquCcpAFfuryJ/piNia40c6dnKzCfk/5X4UzaCzHN7agZwzPfCe2lGIqfQYzQhDhGiFbeIk7p
HEGM6i+m0oDn6pzeFW0zTfXPJY6aW3G0l8n0yHVoHDz9ke99ARimGtOzEzCDgIoWPosN4ii5W8Ze
7sb/1KljmG780kG821TD59EfQHl5Dtrf+iEJQu1m5612iyeJQR9My0kUI8lpT8oEPEQ0UXpTu/EB
G600XNpnNWnkAZXWozmfXvrVHri7hyA63LZSaq1nsYmjmtGu7oeT5UfWc4M2+v0QSdDMMVYDBenD
jk4n4jzzGUQEgye05FjTeE22BfVbu9ygwQXY/Nf1qvZPnkqeC7MfYJQ6Ss9w6dS9pNTtUhR1jV7t
KoXvmSjJfp0fphKA3VJUPc6a0oMHcONBVOGFRTqvjeQtvvb+TdSNk3dWMl4MUaoaqTs2RpXTgh8V
m84cHwrAIXdLFSzIU8/8f6NZWfho2bzmDdpZ5qjqG3K7ZIq13n8WG0cODnKuTfeiNHjY54SVfcjV
JIy3Uz1HgavS2oijechXPjFUQmd1HO3XOs2JfzuyzEevK+onJYRb9ttq98ZQy89iQz9CwaMjW73W
eXr/WuEYcUXRR37ufC+6Vor5dW0Qs05BeaOuD2udvSPsPywXrbsewQpkhLbGYI5XjLQeG4xX7vkG
pjiap+cOEsRZlEzspbBumg84SfCsNHpz+lAnTjPq/EfVeP5OKcoUkE9mPYmNXREltCAEwFCnrpAl
QLrkYqp+F8NRvVWRV9y8uCC85kThQdSlYUasMgJiHmR5sR1LDy/mMPVOorGu2e9+jkqxpgP/KWSz
cROGWZz3wupWTcVzQ6DwDr1XnLhiRG71YDYSgQ6K10N/sVq94wZwMAA+tSORClJKMaubPFbRQx3Z
J3FQVGGCoxC8r52TMvbF/agPF7MKsF2Zeu211vvi7AxVCypo9NO7yi/crHAluS92dW1VOwXjFIBH
OADps9dLNxu3RJ0XX1Nddg2z/FJrXg4fvrt6RXdndD6K7QE5KXgJP7w22hsBggexwUonZwbgFEp5
HELslu0MBFt1kjsf5oQUgOmWO3XXMAfZ1sw+Mue9jtR0M4ES3uL0CpHU42susn3gY2DX62DQZak/
g5h4VSorPPh8EAhwy0DSASl3nXqRJ7TmsKDSSC7ATrKlQzKob6y7GGxAL+wKTb5P2+Q0SpZ0LdsC
emzX26e0gwCnaa9R3Ucs/2zWyaA90y6wb1NqKOeRjDbxjoZgopZv0mxs4Ext5EFr0aQhWg+dqN45
RRdvmolvJIvhO7l7UoLaeZxF+EZIDOZY6vAefe2q1/idSj1ywXn4hqbrCxmhXdgoxT43G/vSpbiA
EQhgd92MPQrwplZeEC37AsJiOHly0+0LK/A2IDW8+y77xWWCM3Ir2gbd535rYcy0H3NJuabMVVNj
kJ+0hCv3ZTph0ybfsGFR3VSa3DxW4eThU1MrfXWuWq9yZd3ud7WF+WViV9NObtQv/oB/AIip1vVx
7C3lqXgygH88lar+KkVheUxRa7wikwiuhG+Km9RWcy3ynCiJ2sPfmrytX47dFSDBsa0QZGyqeJtV
xcFJB+eUaWOJPzeAKLPTAyxy4UZUXXs0yhkR6LeKq/e4mAMQ/oFU03dGufSokyXfcre6LXC4dos6
GxE8+o1ZS8D14qa5KGzRSQCuhZYEK/ZW42uvmbBt5B9lrI7w6vTq0gM0OElzwEOrn8SMWpmn1UxR
6EYteRC8KUu0WJGMCPtGflXT750p3ScJPF/EUbZJ9AR6+c9ka+WZ/JvMlzCu0FyTz2NeKs86DA+d
bk+616z6GPyNVW61LAivbVb6Z39ghpEqvL9jkG+hdxbI7fVz7y2wymPqgSaFFb6O+AO4WkwM1Syr
6hCY4w97to8fbNzFCQU2AaHQBexQQ3CrOtM6+V2AI4QPmUZBl1PJqzlS8gUiQLbto/BXnRZnwsj6
kW95F4NYQd6q2nND/1QJFjEDYXiyD5hyNKXxSGBE3USgy3ZeVN/wW4NjZtcaL7GWn4KKcTCSdDz/
unpbtMQEquwRTVP52oWhcm3mjaWPBql6qB3ZJlB9z9VbkHqBorJCkayWsdeoXT+O7S2grH2Y+78k
Mg8oMYQoChHK+NkZffHWIGvOR/vYZh6+JzacJtUnByIP0FMdpsd3fg2QZ3piRdJsyXuWhX5fDUm6
kYlBJpEc8POWMUOodyPk4ofBIcBeqe1IVth/RliFz2dTglDyUIouUJa6DiAvsZIGm0UwFsC4DIdH
bwheT4m/N51Zfbbsfvm2lyJQpgFvtNUEEIOeATz0DsFkobcPYX7TKlCZmt89pMEQ2K9bO8D5KtMi
6mxt8PmStwhN566ctyCUWwkDFkWWkI9EL8b3PRILhX0by/F5CMz6Sqgx3U7tiCha2jzAXn4m0lxv
DPTkT86Ii1+oesZptoKVvM45S7Fnn40Zp4Nb7ffadq5FyDCr1xLDWFKWxwmFpUYJ3nuAqIeybd/x
PtDgBJu+KxXxeNfjVXS1CB7nM4HYT9RbYtkX8A8js+zB4w727wOrdqIbPvClCOc4rcWsKodEkUYl
gYrG18m6FcaxtMt8Y8RYzwFdzwHFOQagGz4Ge8jMZysjKaXmaG4hHXsrjNYmypMruziKDsXY6Ieu
Kp2vifMCl6mVG+/nZFY7OO98S50ZIiP9DLVumxmpf1YHf9iqpVzvWKk7xw7g2cEABwruhJSU5LF4
ayHcW1gCtp6s75gB3jkY/D4mPRpFFiXEZGK30f2XLJXMy7op+9xaiiYz/5NZQRGrJuPe8Jg7Or0B
jtFOAXqWjrP3fM/ZBg7qawpD35Yl80aVfV5FT9cuUxWRNmX28SvJVDfDTfcsT8g3IRT1hH3pb2N2
iIKqc8UCXXRGVmd8iOfNLJ6jZwN2wnrVPPVdM9430TxyU3IKv3mqQqa6ZZUcCt+Sg21i8RjBhJ2k
hvVH2yXMPIzwLU5UdA71/NHQBnM/ZCHr73nj2XeT08JDa5TIrdunxKrjc8Dy4Jx4VrjTcggAsLHD
i2HqT6qvwd5wBnoUFu49iCvie5HbS9XTpHoE14jB0P8ROFPSo8CAmXNGGqowsETdmL2uQGD+s5Fa
8kWYlx9zB7sMLUBSyytAagyp0xBmwa/BQvZ8TgRIExbb3lkqMdyCI9G6sQPH2u9AY41+P7Li9DiX
0MgVQekTHTW/1Pr4KAfTALXDM3cDqjTbcS4iUzBuO52HpSc2QDMrSOCVtEhPTgroIkfPLyAyjv0I
IwW40n2rt09Sg/8TDs/xTm1LHAAFZi6YCfwG+DPX6scMTsFk3w+JojAVbNMHh9TcOarLtwm40Ste
G6AN8+8B5u6vcoYXjNP8snOPzi2iBNYcKqgmlZVOQoeyHFu5E5uRTxgAK0faeaI1GuA+k0qxlQB7
eiAFxirTz+Iy+aS8hJWfndKoYMgeWmtXGRHwEFIKgODyaZujmBZaOe7EkrnFDE+/6xUovRVAAakF
WBXX/B6SI95dRID1GE/BW4AUHOKj+9H3ip1lYTQ5I+d2ALR3scLTRf83kVDfqv6wrmkuTZ8eqqHi
MwkqMLZi7yDjLUvYEapgdbKCb3lWaF+QkEeRc3hWY984Jr30PBEEmOmt8qHUZ+OB6F1utWPkDAHZ
+p0TTQ5m88Z9RCptm6jIlzZyhvCfBmLcvNi6Ol6VJHoZZFapQekjoxhAGZ5NmkoPXZu45veAAr0t
ChB+WrV7k4Q3WK7CXIQjkvFP21vKDdiujTS2NLIQ0BmnlRlXnyVdvcsT03mEBWA9yOPLBILvUQOM
YGY+frdR/KVgYoB8ZQi0siCZKopToqbM+YoUgKYkHeLWDpg/aQnwF2OX+a22xV68O8KOyF9avaqP
A2yRrSiqeFuDN66MTVBLNea6Jf9P05o7tfB/jaY0HvIomS4Ifzx2E2BvHVPtBx8plwe/Vioyw0hh
Wp2VuEZllocCGrjmw86QYiTmUv68malh90gFWwFJxtzfWNOQuqyiHzTiHIziuzR9aAPAYnhavWBa
1pzSGTNTzLi6AITFSbcewhk3WmmjfAIYEcxIUrEZ1fBNkjTPjf6pEvWieTq/dtW58LmvTgOdbpPm
CVsB9KxVkNNKVfo7bz/KGhPD4CWqQQp4t6H2k70PnddsNLhF/XBDqBx1QzzvFl0NgRESuKFUZ8Fg
RxZK3rP2hjjQegkkyeHHaNf+GVyWMblMVvlLxK54o40SLtlR7MYTESRYWPx7fZWD9rUbFQWhQjqM
M6SQuSzAoQ64tV/j9eBtYkmZ4wjU+mCxXLIq3ywp28V4vD6Nv/SuB8U837h6vqLYW/GJphLLkyug
iqJymNIxPYqWWGpyZ5BFxJtdHGvmi4g93NzHjWmlyU78lTFa0yRgET6bXf0Ofi0fhMKI5Wwhufcn
MJw/2/n5DXpoHTPUqEUOWGxicf/FbsQSmZQWxneimKblISgkFf+Z+W/KwH36eGccxU+KP8PxH4Kw
7BEn6UrXKYpf4rxk8OGYz49xecKiUuClcL2PWF1CGl3rhkJtD0it4MkE6GPB/oreAO2WDPUwJoMr
q9V3gQcWmx4YdVvBryOeiuRIWvYmZkSllTDG27Urkt4LziuQ/fcO5qLr1AFP1ERCdN/E9U08ezO2
H3riPvup0hjWDVzET4Tj5kxZfk4sln8NzsKAJv9+aGCHVSDUtb8Tj0s8DbGHPSdpXbEreoERqB55
5Xbj5F12xtfRAX0mducNRAT6hnQoFVZR6AvGE0AEYM4JK5rJ/bArzrZwpACJbGvZedmdkg40lBke
xe8NdU2Mut5FTfxlGtSzuHPLXYJausmNZNyJey3uStzkrP8bBfGVGQMgnok4Q+yJuqU7iLLYaAmO
IXUbANFE9LFvn8WDX7qmuDVrbxBHKiKfmxIM+07cCvFHql3F/Wn8XN0SQWeWa5Q/mtk2BLnL5f7q
mdVNAK+0fcpsgF53U8qsgWkb7LMJonOjjs/qPHSIz3YamdZh8ieQwLjubWTonCjh1ugJGXGW/38/
/OFvELvYXkF2VwN1abk8PdRkMpAmmroTQ4D4vrfIjR9NAFnDcwKXd7m5C5ziw1vzAVTx+Q5qpPHy
ENbkVGPfnSmTG9nBu9SmsrveYQbBs2rZULrXwUXuHlNMLPfib+m88iExJ3mPRmM3bes0uDa9KgHz
mMeh+bUWZ4q9/6xz2mJCOCCId6IndFGyZwrD0mXuCOqAtJMOx3rtPnMDs5xooKvbHgm2o+jBQ2v0
xzEzWJaUbmb1GB/ZM7jyP3/XzJOTF4AVdjINuMIMSFn73hTd2eoMYNRys5rlbRje5mFZ9CRRXOty
oj/ziGSok+V6VtmDWUkeLV9ijBTtxWZ9Wz900WVXHJ9Kpz86tb4VPWE5BVuBg/TW1CQIxFjIgr0+
oNB9Wt/wtS+LOlH0514od92+BqR3CKxwL47porOLFuv5n7ugKIunJvaWc0R52f10XBQ/1S3dtijx
el+GHmzlSPAn+smHK7dJgMfkCSC3zgThPH84VAeiqa+yUB3VPT4U5OmZF4gn3psqxqDWQzY1TxZz
A9aHV5WIxSTnmwbqRAYopa/aizFjVaeheMp6u93r+sRUolblneznxG46BGY2JHj3glkwZrNdpD71
1c4PiwcrLT88ePGroh8sr9NaFpVrN1n7imiS90lz7LAfFJ1RbKp5uBZ7agx9SY/gPIm7Ly6Sg2cc
wazQ7ToPWv1WvCWw2qkVux9qe1v7mhmIKIl1y4hrsAup7pspuBQBN6yNpOREHBxqSDTjG4ZYfQ07
4O7ImLjiHouNeOzRPD1BKJc18pj8yEb17ERaupen4RLrBQJlTnsUg4zCqN3A2S1Qz90Fub98AbTm
F6T89CQuKJ682GOkb2Y2jBn2v6beecRezl4wy15s3jw8z/aZ6BHrYCArsnXivPXvU5tB2XUjxPv1
LhapxUgaz5+Z1E6NnWdAFxKkEngBX8Ela8zEHeRHRRNya1BONHRRBsVwFx0zMdkCr1seRts6jQBz
yOceoEeiURya2xTHsGV2tayiQsXPybmpyjIIw6W+r7RY24vri7/LM8Ph1KgPk5Y1e1nXnsRTXR+t
2Mva9mekjeFmyHOU/qGQ/7VAWwcOSXz7RXmZ2LE8LXCkYfkAxt9VUjODnd9k/R2C7PoRaFp5Fqyd
PmzLM33hTxGk6fJ8xZNYx5j1wfCB/p1Az9RHp9oZEKSRxcDyO5JzXgKbEXyHQqBbcMvEkxHd2peJ
PRrAg70c35B/BnPRYB3R1ye5dOh5vF9vwnpU7Ikm//ulmKsNsJfuxPskZgrijxHFZS6+lsXeUjmF
2H4woUWYQUx0pdY8yngsiibiZ5cpl9jFYZNXbdklr/0XrH75UIq/88MsYzm3yOwtsIArCUHsMfjQ
i/kryRFC1+I1mXLkYLb+qL+jtUI8OejiY14HgeyK5suuN39BQ8AgeIcv8zjRU8WMbt2sdeOUknJQ
UIpUgInNkzDx76ybBSUpyh/msstfX0wDTJy7IUfXrWO/Bp6+N8lSTVv0enOSUD9s8Yfo1Vm1Vfkk
braY1Im99d6vdSSC0Lz2IYCsjcWvr8X1XLG3Psb1wHq9T+eG2WuLUAdjGGOmGDiRcANbJMrizeOO
xyzj5+PLHz8VSr4JpV7+MI0Uj3DpedN3H6L9SXTXUJUtQNPzMwjaFskN0VP+fVecvQxVgHLqo10k
u89UEB+myLqE+8QJEQQPcXQ9sK4BxQGxWduJYu/97JUqOy1//dyTF7LH+s4s85mlM4taR81a8if/
vHdib2kldj+XxUnLVT+0+vwDn8+SFBIbjfmiTEjNinFlnT2Ic/+tbm0iji7zbLG7bsTzWItiT5z3
n1f9sJwRrUXDTz/1b3Wfrvrpl/x5wMdormoDGH3zK46HM7mKclrWquKFFxtCKZAzoRGxeJ/DbOtm
rZtSPEGh39GmbDR2l0ZiuBUXX5t+OCJ2Pd0HIUQKfunR4mVZ3/hPL9X6Aq0vmqhbTxNn/Gfdp9P+
7fLL6zplM7k/j0D7DTsbhzamtfNcWHy41s2ykl3LH2IV/9b8U92ynpgvu/yCuM6nNssv9LFzVaT+
j9w6wVYMDWINKvbWb7QYQ9ai2FsnZGvjT3WfiqKd1yEY0P1UKiQR4tyEyMfLSe6d6a3owsuuqBXl
iVA2y+q0TPeqk9/W4R0wFbTxtSxNM41clMXIz1zIJ6JkpIa9hI4832imrRgeiP4jyVqjDPwXXW0Z
NEyZGIIYXfJigoSJ+NtOPEmxWYdbURRdwRKL/rXN2g3Wuk9daL3M4NcJIQsbplcvT/qutdRk2or1
bwzAgHBRPLz4TR/ulzde3JR1swyra1ncrv8sigPrqyuKPoGUv4ZvUf50BVE3pTHYCSXmNVoH+2Vi
vRwXz2c9s8arhMVbejIIjGhzhOTDynFtJs4VGzExWIti71M7MYiudR/+cXHk0ym9U0rupN2BCnys
oFLgGiBaECnXFJAc84erwBGvuYmhy0vjND2KO1PEXZYeJ9na1KllHMUTXp/o8u5/CGZ+mCqsTcWe
ePhh3hHRWxotQa7MQvREi0JkUlS0svvJKUjHoOaijPfiFV3ilKIHDJMa1V/Fi/xXVKuSfRfrbFIn
NcnBLEtPMRLBsMQhrYlNVZOt3Kxlz/Al9M8CY1PMusPWZGBAxoC8Rj4MVfEPuupdBGfbIAEQymjX
iLsqnkuVQmVSy/yliOCZCD65Oj/gqUF0p1nimZ9uv7ipHx7RsnRd7rpYs4jd5TUPSU5Ojj664i6L
n1034g9Yi+LGfqpbVnXiyGcy59pSHF7/JTUI1K2Jtd4GG0Os4vzMe2vzaDhoCAG6KoxZilDPECDN
T/hMctRQyZ1pFjI981HHAeapxjHeTZV/C5X0oMzXkOMqvSv8qtmIVlObDkdpKvSd3KWA9Po+39Qh
r7rYOKmtb00HgKcCpuiaxPZeDgMjc5EMwnCZlb1LVBLU8GidatWvH+BkkWtGNBbieWrhXhTJ18Qb
XmZE+7MPKeUZ/k21QzVuQJWDoqhLETxKY9IT1YAKRGSWyXPkWCgL6u3dGKGFYAFb2Kvk9g+O4U2P
SVn/hO947HSleBsyHVetxHvPCqbkFT7wZ8+XQYqn9UvnTMZ3h2g9mV3PJ+GgNKjj9P3Gr6vqSzWB
6WVJXryqcmJuUdQBXhUi2yXnsy2ATih5yowS/SZZRsooIslUF+C4MWIs74f5CKEkzAR6HAWCWDnU
uVncT2Nc3os9sUnz3EL3LMsQFiYIb+SRvytK5Ie8sf+mkzw7NPIs5ZfKpYYdCUocuzkAvLE9Vm5R
HqF6LUP41DyMRGUUDHdNmoMJcpqe9XCd22eQGqTXHILtDapfYzeGj/28gegSPnpy/I6spnQSVUWK
STe6i6hy5QifaQbZGst/rFHDfpTJhD4mkqJsx2HwWUFwIDIdoFWJyb3MsBTFQ3Yz9n17r8St8zDN
myoFtmfSt2BX02I9EKhpslUKC1e0nuyMPmI2NwwqujDe7zEOp/ulBJoD5V+LPreeX4aG84DKTLgt
g2aD7qnmWoqh78axztB4A0yfa4p+Ni2gzsBalZ1qqnGzwQoeGQwcwAsnKK4lVLtrPW/WIv3zEOfE
UHukjUy4aYV6ziY90baKrilnsclH/+/KvCul7ejAcneChGAzogYvnQdg1DaH7lvcZ181UungwqH7
827p8JlBJoJWyEtUYrrpN+nOL0EWq9/GOgatgCDOiz+kwK7RwXqYFHLJxhgbl9LOurPaRc0xSaL8
nkegQPlv5Od6kOhcaaLfyVr3UqEadGeH8UNvljXUV6l6jjoSRxZij64oigOkQl+RX8/cath0GHds
xrl5pCSY8kVguebzyGBTZUnQbhkzdh9ONrJ3K5n0i7hUVevKveUER8hhOHWmyKLt+eCUu/UvaPz4
TxBM8XLdSpuah7pt3ExG1mbrYbHc+ekNo8KJoH1es1Y29QtEi/oZ7nl3T+j4JEoY7TbPmNZBhkoH
xJrmFqLO0orPJ8X2i2yjx4VrIEBtaD9ELOZdCQbdFf207lr1hJWLBLUTccBCyeKEDGYMmo1boepS
c0BsU9mKorg9aSLPnyoLTNh8f8xhAOhSzhO96GAOf5Z/J4kz72DmFZyz+f4hOA0iLx0d/OnpM0Ov
o5widsWm9CcY7mtZ9LahQULyQ6U4LI60kDt2/QPAGRB4PjrXxOq/ox/KoKRWX6vKD46d2ftovAfl
e1HsxfGoD6p9oqLaVE6SRcBasnELJx54qv3Qv7bzpo/RPbE17/DhQNcl2Mm8+Z4ZuVAYoksxpHgY
zhuxJ+p0Vtk5pAAU1SIlrPEb/I+G4pSl9Xp2O2AO+H85JbF78BWycvh8mabNEbl9Gu4LmWjg9tNf
J1qLHxnzQq2vSTPzKEg76kYDAxZFyrtw3mQITNyJ4uh5KBaGXg95XY4Irs+HCxnl8s3aSOzhoHfh
w9eSR+bkyCaqEhSlgyfGKEln680Aio+ylDj66VRRFD/coDp6tBACX04Vv/bhjFTV3bYAoPH5wPxX
jUUE2fFpys2vCfakIJcmO7k0Y5lc7CEEcKKgvNmm5BllshVunAfKTS6C/mqr1Y8sUORbb+byTQ2q
+5YB9p7cNEwXRAf5+nUa+l9W1agXE2jJm51yKZI5xV2CmsFbWEpf4CP7D+KgXvh3Xh6Zj+IYSGE3
gVD3nM0th+ot7hX9RfHC/FWJT6IJ35z0Jtc19Mv7oErGa+cryd0wbxD3U/uNHlfsmvW0YcwGjTcX
RRuIpiRyPPu3HPe4l9rELmEuJW+pU6GjrWjNVhS1ru6PGq6pu0I3UMTfmEbbPWN6hXSRMahuCKHy
re6wRZDh6x1mfuUbULBiZ6aefhywzHwszOEFCE37zSi+T3ZtfzEkuzmnRYh0kqm23+oJIIVsGdkj
Ijpo6QbdH98ym29AttTdFOEibtbeiwL4DA3bpgfvyV4UNO6ENSx84b+roEX+dfBTnWpYoGLT6Vr0
TuXi11agMGflL6lkmOc6aUc0t7v8RYUx/Yz1+0YclICxvYDA+AKTV74TVaZXk1+w++IgigNqEifF
GeOtKFaRrT9OZOlESVyx7eU7Ga03FUb0xR8ncAm5EWiXCq0YaNGVhwqbmd0RdI/aHVg8ZD2RlnVL
r7fO4kjXeI6rK71Bv8PtZPIYeRCMCd86uey2cHzCsyhaoWwCUwi7iyiaGBHhA6l6V1GcpPG7zTf/
XpTGLn1kvM4etQh8jzf4xyDspackbeS70INGHHjYVfVZ+QjQx0V2onsqnOY1jhr5Alihf1LVhlcl
QlW+jO2raCDq0UXcF1KV3osqsdFROQpNCAxVq2K4muMem5r+k2geQUd7zPSnus73dmuXGBZWLjLm
xcUcrfwStpDlZrHg4iLJbOq2tJGZlcdd5OCipZph/RAoFlbgo/GCQljyTTZKx0U3sziKIhwdIPVq
/lboA5KUWgeWYG6mdKO3QdMPVE024K4sNwDFy+QbKOr0AB3f2qvkPr6ZhnbJbMm46UFq3RWxAcBi
btaM8u8RtOSJT5tyx7ROwY2IPXveTEribYng1eB3/65bm4g9Q2p+l52qHP7tfLUBANOa0UM1TPX9
IJXApXMb6TtQXTpfot+Z7L3qQ2++1daAPlCm5tc00EyUjcsERFw/felK+0k0HbTkWoWa87WqM3ln
V5FxlxQOBixVhVoKurCv0JF+SohfuVG+tYENXeWCl8oeou+tAkDM0Oz6wdFb/yyZVnwIk0C+oapS
bcTlremrXDj1z5a8ETAiPUKHcdSOxGwLVHcL48kx0RzndbcQtlSyTZxWOcq4aFRdC8bUq1kEu85T
o3OFOPlfB5Y24nCx1sIjAfyMjP9Onnw52onjAbjHq7haZNlUmiV0wtLST0tRHFYdJR72vNrh0tJX
1CdDj42DbPZwt9dLGJZ+MYGXn63AkNxEyVVsqXrraID3PeF1U18VTbf2ZpyOjyM+LruuketX3kYZ
6I9tvTN3fkKbR/pTOy92HzMlHXJj/3Qzm1z/CScRsUidcZ7ex0ubxhYkFX9yq7Ks7iO1qY66Vvbn
0G4M3H29AluC1kIfC7AqAx/MTLVAFsvrvG+RP7zGoS79lkBaLj+UZgpScbnxa0z674EkWV8Vs05R
O1amW2CiDc4UxX+AQm0f0llUXJa85NIlkXEgHJA82FCBwDjXBvEzBjLTm4JvDMDvkA+lX6qPDzLo
JGbYTMJj39Z/pygjq2334mPNUTfPXQtmGZ3i+sVpWBO2Xak8gNtogefgsATvytoRXPO8o6pqeFAN
1ixpICfpZVLa9CL2LKsiBYgEwl0bI+uCf82zYvXOS5Y4X5Uxku70znG4B8j3VkFSnUWx1VCey6yo
PalRhzCVwrzs1BZA3fLadl59COmbsg/ku64svNewmr6phq/ei9I0I8At1XgQTR3FuoSK4T2KUtD5
hyYpkmc9V71XbyKXmBv1rdAs69U7DF5qfYv4VB6aQW4OVtP777l6qPrKfC9AZGGZU1bH3u/zr9jc
bTsjtJ9ZR14xecjvK09CPN+HvNF2gbJZ6uYDYU7GGWfdmckyHBA7GnmJEF7TQu23sDs0EFMLLL99
XRvUWqXtSrM19j2WgvftvKFjjLsab+SdKIoDJGzz+3rCbQvL6gtgJ37Zb0vQDRiObojd5ffavDGR
4r3YknaXWeX0TBTga1uE4/sYzkCPBj4HOlBI7iXq12jqx/ehCo3tMNeHc/3/bG8jubS292yP6wBP
29a+jeDb39df6//r+v+zvfhdtexhbju6q2dGtO1ZsD8V/Vg9qZauHsy5DrmM6kkcyFj8LnWiCUKR
9VMx1306ly8nclaSc4hUvoliY8xsS6es5T09I/2rTsY+2sn0/dpMHBwix9lUFXwDv3iQ0saAMAnn
a1Cq3nct3vVdh47NLh2U/EFsBp3nlXdv6kapS1cNYvnqlxDxGKREAYV2+drMG1E0NQnS/VJOy13H
cg2tx7+Pivq1KM4QdWjbXbIQQNtatVxpLScMetNgPxTcru8d9h//j7HzWI4V2rbsFxGB2bgukN5I
OvLqEDJHeO/5+hqgW1enXrxGdYhMII0QCXuvNeeYEMns1wQ/EydVmR9sHy+pOpp/JqO33zUAdFQL
7eFGtywCRxN4K0UqR3RfcRNjPD40pbTVVHt+hsgw7DredQWePmHLOqyfEWbI+fqq1S8kYdtXv1No
dC3vTXjFjcpRe0Q3opM6oGlbtWnHo1qHMLv/m7DzE66jhwXmXCZf64Z10cPq3liIrHCi9+ZBpKIE
rtP6d5mZSHcAojtP3dvEiCXzDNNFgx0DhNwUDkMQfDHxWO+kKut3TP7A4mvflWjfQIwMz1FMEnzS
tf1N1PTKXo7b7OCPqbiGgUomhlTOT2mYfiM6zL55cUgc/FESAjoW0b935MnstLELrlXRNHfFstBk
hodhAS5x2UFTFytSg2RDb8urkuKLB5ksbwa76K7r/utuBDxtCI2cCEADTpMsmexI5smS7ZO7AFjH
hlzK9BboEAEROsFoWiePW3LQ6qsedMmuwlpzSTJMFdoo5rNpoSzGHW+czGyIDgUo45MtIv1A2aM4
2tM8HLNqHA+SHJWnTCsI9vH76Jw0PoinwbTOSTmR9VpTJIm6xN/GbSuTwCDXW8suRoyuQJcBQPW3
9CfKTRqb3Z0P7QluMNpBrjiogaq+v587on4Idx4fIh08ciecvgspSgWF/NjQg3bDUdaeRsuC5Q33
9Jnsmd6pomm8+ORQgaDOU6+awggSFvw47k0YPvx0/kgaa+OTR/ZC97qBaxMtXvs5ukdL+h0Z8vwh
JdoHhV/s5XpAoTyw1G3WcnP2B7Hrl3ewYvI70IGVRDyMTKiMCUgnEpOPAl2i2ol3G60BU8BsOMFG
HW/rxFQXGv8MdK2+2PrUgULmF8DMqNxnjQJIBnjfeI2htTAoH/e5kKIHX7LNq6ngpl2D4EPRY7nT
/WHfp8P0IgzmTooSPFgFvxRlyguwAfL4EiEA3ATl0O/XV6lxcqi1QTnmpjJ41BKLI46gmKnqogzW
bQI5/Nb5WSUmgIjrLuujf1Yay5Z15f/c8rv7mK18Qj7g933WdVVl4UOjgedmJAZe9bIlyrGVuqeO
AMvj6MsZ+AoOSQZvm7rlgNNjeQrRzt5MbUHO5fJUFROmJaEXh/Wpn9aKgzsxdgh5wCRnmEwKloWa
h+Q9lWIqT6OdVCRY8Ghd/O6zPlrXkTTO3o2KRGnIUWP9f7xuBhhVYlD/f957ffrPR5vkCBwYCTn/
rPt9yfr5Y1TOxyx9aaYwfOCa6ztFbOoH1cdb0efavWyb/k4bQsmdc/7Npl3Et0ZV7Ndn64uEZt+3
XWZfdF3agy6ar3bXYCls8/a5H83K0QYzeG8D6QFDkf0lFGWbW1wO4IC7gZKrETsA5e2y+Jtixg10
kPijiuqY207Tvixx926id+WFOvdJBuJ+wShQXXKlCrfgTGcnEXJ1+d2wbmWA9Z/9BJE8RWu6cveE
RIbk5uUd1pesO/4+7Y3RdMyhpmf53w/5H28tjQl+IdV/StGoAsxcPuT3Ddan6SDvaX7FR88aJPPc
jQEBRESHkvgi9SEWEtW8FZAcb1NjufoqBQoDEVo/63D6EqmUWnuTUsHFlAkuiWVQ/z9Pl3UkdQ+X
aFms65BgKhty0eiCLFt/N6z7reuqWs62YiAVYH3aGlq+icDCeF08Ud6v6o8I44JdyPWrEkzY3/py
ejJLJu311Pj3+Zz3HlKx/k7tYmiY5pjdWBpQlRiI22XS+2FfoKqF4Bih2Se26qCnNkyQ5So+mHJ0
zVO52mbMdW9lWLtUDKhep3otUVgvske+XehS87aeEwMCij4L8Uam6IvfpMZnqftHmUJmAAkHX1NS
JwylH4uyNcD3UWSgodF9j5N99vO8+NSa+F0SVKm5WiKgRzWk6z1pWALUgg7SM5uz4dGvhwamOROI
detohuUpzLACrltzIjzPfj83zro1TsOMzEuYcuvWqTXSay2Jt2R5Jzoe+U1aV/frtlhY1JwALTEm
j27KVpauMUlCPA70ObpZH60LOQteZ1WuDr+r1kekoYZeTI7Pz6t+t8pmZu5iGlHOus5sQnCTVoPv
FDio+7vf7+fIQ3ZpRGEc/Vll3zkmlQon0v2Y2CUtIp/miZIqJ9vqlJOMjwrPeqTs0hlUzLphXYwW
1CBXWvapJWmqtr+vUXzps5xLyHb/fZt/dtHNGA/Z+ua/79YT0+H25lR6P++7bvbTmI/4Z8/ZkCSX
OCzhaYaNEWx5e2mosQjiYP3nheuGn49cv2CYyf7WFuLpZ522foPfD5/shFPQNzv50ISt97/+Tb97
/+d9la8sgNvw8x2Wo7A++ufLLl/u5zutW34+tCuzmxiwK1bxnd5a8qlYdlt38EVNmWd9uG5ZF9N6
+NeHwupANwwfNh2hi9QNW0YbxKmNzaVJosqtCbAIIqxmQZO/60UzwdBD09jLByP0551pd3+R5U5e
ClhRjj57NSE6UhjkUdjwweyhO4Rp+1Vnvr1lzHSyQJhGlRp5ijEtKFv705CIyI47R6q5kAOaFeDw
LZsaY0O6lVUnT8wz95jwHkXT207Pzw6ux/RQ+xXi4u5RCUbeDJsfROzk2svN2YzxX1aonijobFKq
W4VQ38NiOEt0PaeCSMQJBEO5NPwKiaZDgt93j4+YaaqdnCJJuavbRLqVY6a8JXlGt5V/EoxFiJdb
Vg1jj00qTS4/6xRCXJy5GLLD76sCKnleVoNcIjdVul034EF7b2ccV1XbY+Wc75vqvknFcDswEGrN
GhZ6zpR8mJGMAC+L+SLBo1QSskJCDrEHVWdCdmhHZ8RqKmz0hnp67ZWRBLBlMaX+XT3g48+KkxkM
Oqp/FgXVYheP2bhVC1hj67ocAsNuJmWNgun/XdfNDCRAmqq7ihS9wtL9m2xZgKOwS7O6bQ1wTWkL
F2dkDHM7L4so1cq9NZmTsz7lCqLdxtAoMAw1P6t+1zeGeI70VjuuqyypUuGSjTNxoU2xWdetC031
VdpEMBvXXf7ZADFPm5qfD15X62pBf3cq8sP6wes6Pxwcw241r51qOtbLl1w3Romcn3QDAOGySqes
fjVNyRuCML4ryk2BIfi2VZTojp759xhV/mFQtAsg8vQ8ElZ1uy6sGdY/WCt9+7sunfqcEDfI/Iks
xRKWRl8j87o7Jnqi31Ls139e20XGZi580o/CtnHz3GLS5qdkDM16ae1+npOQVG3rIhUuOl+2h6Wu
npbBc9xYN7PN6KCfK3pFVSdubTuRbvToFCxPtCj+z2LU69eOquVxEukyLcTvQ/ofwozf/cYEylE6
c+ld38iUC4PsiuiWwLvuWhaT93NGzWUUoDVuHajIzU1RZ8GdoEh2p8bFfekH42ndbV0wJFMdYoHK
/fp03VeBsu7pFcrx9VXrOhwVKZaE5MIcbnRtObBv01yzb+Fyz0dN694Cv4YSsqxXzawnSSp2/NjC
+b/uBgHzQOc+vKx7MPK7lSNFO0Uz518xRe1eCmzjFrOoeUuCWLVRQossg3E2b9cNSgvcUy5pzqxP
1w0AU8S1ShkwkrwhQY4NW1rJmub2EdffpNfPv/uG1E4JM2vMXapW8daaUEyAswzvStwQHvEsyUYz
IaO5Zlv5W83WIIfDb7kD9RzdibbBG6ol1A9G6qGWlhIqtGSZrAvGLjNpWaR5qvPIaKMMiMOTCAvx
F1KfD3j4P4+Wp/D1nvOWLD+yNWz0d0u0ik849HF9RFxzRv/62C4uoW6RMK6P1sWwCiWXBZNahJPr
StC13c5W6XiPMcCXYnoIf4RXi85bZthdv8jqTJmlZRa7GB9+F4yRsTqsz7PV9dCL7FksxqNucdLU
y1cgmwjnkbH6j/QKsBs0SIoCcHeP60Kt2nEm4Khe+Bv/faim9meUqDAwmhzs47q572ccouvDGOwM
yP8kps0BOJ+mHZS9nyNmTUSQJHBGYsughbgexZ/NwF5OS1VmB/uEuAMcZtgXxEaaNAmLXfd36sSX
Dy0iLardSPyXpyv3AbmOx6LrX0wO6ykiDmzbKuItnIS9GRdVbcLbFPaJK062Wf/e36O9Plr/A/Sw
wo0IOFYSKWknuVO9OgnEviWo7WhoRXkwmCQkVVw7ktztBmE8pvzVuj7i0MfUIfMf5hRQasbkFkD6
WdK9uMbEvJjS8kVxbS7/rPVRBrRhU4EF4b7bK8cGskVQGTS6tBISX5KO538ODBZljpthNyAUTcWV
pMyn3k/BrQr1T5GF0kbTz8VQj8cmNIafhSai8eiry5HLprdMUasjlt/qaOcV0PH1YW7ZvbJZH67R
q+ujdZGYfoXayYaGsWjniyWOpdQqDDoMOv7XE6u0zfwQZYAAFo/o8meui/UP/n3aZRpkGYXcTH/x
MM2LRnE9HMXqOV0ftjMFrzwzJ+/3P7Oep79P10e2MhBvhYGXi3cBJ5CFtsj+fhd6J8JdJ/RTsmjv
1/NgXUTL04EWx3aOmvO6qvR1wh0Ci9HIGmvQr4kGhtTz/+2L4k+qNDXpo1qOB2xxjf08NDt1OCRA
vjDJc0wXPkQliDFYF+vTOIJCrETSd82QcjgRDNk6c2P2pKJI8XgyrcLTiOlqi3Fygoxo3ZB8ak+2
KmYxquzvqP182en4oJQLWJfxCLmxBYFzWOknWucbNevxjSaXrKhCB0YZjdK5DM8GWphL4Hcu/fbG
GabsmincInK70j0byupJrlqXS0ZJC53KYll1B3ADy9R2lu9w36v7eSBByLDIpDWf27rNt4ImDCr2
rieLpQm2UUsQJUngUp/RH0Em6HHD5aIR3whVMdxJmaSNL7XEwvTqFvY/eLr5URPpIS9L6ndEEkWN
eK2GiszCKd2CX4o2Oka/ou3OYVDLDjdHnMlhUXgNhoywOwN+RU8S09KVZFqvQUxRBS+VC5Qt2g7V
khHdaqhwKVHQnHbnUh3IN7YarwRR0VjUGvvxuzE5MFZvE5XC6+fePgdTErsRAVt+HstwTYkojRTK
1b0M+FYj/3wiNLPqv2MfR7aMksodZ93a+bBupLLdt2rIQYBDFwmDIy1CvOLNINDFDE+2tZQuCYJk
PNZ8mdy6l2uLosCOMY1Dnuw0acIILKH37wZpx4hiduk/vjF4DjfWhH+/lIwENhEyHWtm7Cnw5ljg
0ZBv8ocHuT3tE+tuBIG0p+MpnxHTkp5hkcAg5/yjS1y6eOa7AGCwFVgyWVudgDmF6ymUvlufbJl6
vCxnkBob7SUN5786G9284UZZMcmWTP9aqN1nlUFHUvmJusrQE9Y0DfQbQ5PEHDkWHgXRc5E0JOAa
+MRwcHsp5QRNYAqfEzl1jXZBisBadka1ffa5X3hQXh1ymckHzWjhWHyWUdkRTIi5d1HlTBC99EtX
SdssaPy7CeL6XFkfZUqqXiAH71MvbVuLieCg9N4yAOwNLTyhldvqdvglwWF1ipFsYmWcX+yKggUF
SEX6axKRCNdIiw6aQiXPjuU7iAuWq02p54f9w6RYW4JwkY+ESLEkIdNtZYYkJZ9JpXTbuRo7bwrT
citZT6GU544eZ/6mTnPqM32+1Q2pOM8hbzi0VAYjRbkJxrgFTTkdOvmdmX/o2pPZb7r6vkmIaq3J
66KevzHs8lVpe/AsAJIsjdDjtn9CkasBO4pDlxTPzGE0qLgz/FXHJjDVaacxc2Iz3OtCkp0eZJcR
iydAYpVAJAnmK2V8VMleHpO+YkEMlZVur2iBzrbpObD7dz+oaqBOxVc8v8xqAnwtDT8R52Zeoz4S
ofjYo5ek6wItdTjZIFOX3kY7dpZHrW2cOpOSGSJgw1e/Kd+AMDFe40G/FiNN+9Q+C5XdMmW4aDKj
f67p8aYndbgtm7M/dwTI5tOOeF6DdNk83E8fJGdTr35I8u5N6QiUl9vpVsSM/Lt5wfUWFAKJRqfR
J7hC50AmOzTDgA0Dzgm3LjqAYPF7z0Fy6pJQYEmTDuXIICsUSuW2O4697KUmBX8iBU5aua0z3b8j
27Dd0NqJ3bEyH40x87S840IggaFN0xcy7lNPsWl4N3UbOU2TPaMXxeTYMocek4i8JNSbRk2Q8JIT
izJ63DRS+gTM/w50muU0z70Bga6KEnz3w8GK1K9CSr6ySP1sKo2wwBoyv8wcigr3Lh+6aWtlNAsi
BS27laIjCqfgRaEKOmbA/oapuJfj6lothap8Whqxf7XGJHph4AuHSGWbXjhw7+rNKBmL3bm86cPY
iQqDaski1K2C8VAo3BQyNEIG8D5YL1w1jcCNlUOdRTcmQgynTItrlhTfmWYeqsp4byImXqO4Da00
84Sc7hGqUA/yW/JaBh9fvTUcW9LMAlDVXoUCfdNpMUSeoU88QyKNXpXayZH0fPR8Tfq0IBuFfo8Q
PdI2glAptTWN3TTWD8S80YbOxI4qwE6fqWSG+WM+yltBqvfWCg30w2hWIp3TTCpebLmIj70bhNbC
EPvTayG08fRpmtvUgz8DLnz+LEbjWS2mu95w1cyotkYwXmbQnIkBea4hf1IxjEsBxtoqGjiDhUpH
TTSHxPeRaRu7IZI8KyLr/nWKyjc7SB+MsjuPBppGeXgK23TfoMFJRs6JuG22INlA0/TnEHAggjbA
aHWqe0nJDFyqPa3m9wlVXk/3VVMMFHEnmHHwoYEGkF0R6G9TO76RTZ05Zio9NhYgmzZSX5ss+RzA
6WnV+Iq/7C+yXXSx2m7uo0MnsocJG7mbysWfsgNeHsFh6hMU1RyPe0GI2K6gDYDmT6N21Mw7GpDA
1JpD0HV3ZBqRIWhRHx9a828jGtAU3GHJ2CbqPRcgfwEoO5IYiLyUc7BN6Vlt87sENI+jzIO+Eba9
Gw378Jo1APqgDR2KUW/h7SeI5SfkESE5mqSxnwjFKK74hpHwmWDTVX6RpU9lh6pwq3/KWXtO5OGl
40sx9XuOEGFA+kyf7Fo6ceW7R1xWOl1ncuiDq0IyfaGruzYe9mPhb5t9M+TbhsPCRYKZP73D0aG3
FzH+H0ABm+U1okq1b8lTkxuCxUb7nBSwPjstoZ+Sb4eIX+9g+X/TlAjlBH1aPtbPRteeVbu97azU
Jc/hrmyDNz1j3oiFjOiGIX018dTDJy16l9YMKQ+C6M+Zc4OOANj4nGFDrQyMaMaNpckIjLudYJ5x
sJktF9mV6NGacUAkU6vi59I9Gy1F5Tm1RgcOz00aj41TmRABZYHgSMuCh8JI/5btWDtZmw5eZXck
RmI6rEP50Mv2H1NjEDmFkLPzoD9pDaPssvPfupbf3dypWwOYt9n0F43qHeSUxANxZ0gp3dDKByWK
dgrk7jMMQoROASU0jdph3WscZJPDSOTJzAVdybxONW0M/5bl9PGQedl9k8GI6hNJ3qoazIamjv4Q
AN/6sO25wTGSvLO/5LHrzgogMmZj+t7y2wdJTGA37e5NtJDGJylC99K91Y29DXqQok1ERrGd2F5K
iaCmwZEijPdyWeLHwyCsErFbBVQEOlnOqFgn+2zurQMhk89mBLyHO3jXl19Ky9h4Gvh5FvB14ugs
pIKEuQGGYszpUkV/FC4/Hu4kVE3k98xRdQ6i4puQ0dARSkdbSXv0G4ugkvxDgVxnzTUuCYVEMD+y
yOfML11QnQwGi0GbX3ubpiH5IqCuLhiInhhrP1k0LVw9WLIi1PFz0pkBJFY/Xi2bW40xeYnVLQmD
3M0NAqTiBo5q9ZyoFb+OwTXqWb7R+2xkMJ4mjrAYgxkpuo0g+u6pZ7cnvVgIWfoI720cHvVi2Ciq
PjKwIjQjMmE7GN2tNIzlIZKSWy1gQE4mba7q+U6jMlVV88CANux3mLS1xsg8CkKPRhh8wLeCnZqg
2QuVil8AJ430TdHvPSqSg29oI8nALd3Ka1aCMQNxL5wUte1+1oPaayBi2kPsxrN+qTsbbWr3V5eO
RC2fI4JZc4rQAB/R3iXlBivjbdwLsZXz6hXIwrHLZ4jPxYJofqsEwdWjrWDWL8LHUpiMhNBAWRQJ
nEoOGHcWEZhJJOi5tUO0pBMNaQ5ubGDuMSZcIfp73IGA7IeJzHZD3QptelBl41zF/AJDjnAiCJWg
K/lXN/3eS1uIw9kmVIxdZIxv83hEOfOYokh1yAWpNpnCcSJK/IoTA9nIzHzdwKvUTksJXn+WIPMt
2jYXesiL2pwkZWsQeOTYunQvCrHtAdwuF6nCgYOKFWpCQL1b6HKkfyRc2CTtBDrwtQ+1D9WQpq2v
9sCSsZBCNGR6mqbg7RgR6jZnfyHhHWBgQmxiiH+FMX4bhTCSEu1bM9rcMUbK/TrUJK6blBB18IKq
fBdZsgpVzvQSUk4dyeYsMXX1nYLLXzKUy1Of0LVWadxPRBUlqvIHYF/mIZXBQKkpnpwU+vKCTUSN
2FNVGvtWshM6XFplHPem0luMA+LSBTXXQE9pX2KlAkfdnqSIs62ohdOk5WOc5tiRjCNgTG8uGD8P
rU2qL0UKx0jD3UDiONTO+WogYS/F16TYn2U2xx5CtpLTtLsz8+HVbIZPSKL7eZpcQ1XeijHSoSUP
IHoxX/hjrcMnGXKXPohcivs+Me+6xsKWEWeX3upooFQyjWz7NdZbEu0z7cFv/3RCBtUNQ5QEMRJ3
ZNP3xjC/pLo4C8Xgpxu05DnRx6hl86Zk1tEX+eCFkXxL4Mij2pOKaXf5NginP6Gv92gBzTsaKgS4
xD7M5vnFsv9YhoRIRF1YfFk7um0bM8BmgAm+LvBitfAmKLbEnDt93dFvCHdSmV/y9BFsnk2z099z
Trp1GWqbMVaYifUKu6pRvpFUQ3OtYxMA7KToh3aBbHC7Q3OSm5uhkl+kNKXV0qk7f4S5N/qE4aVg
0Cqzc4O+/QwrpPe6dmB80eQpA4zBdHRGlcy+hhs5OTCS1qEOp6RURbarFL3Bx5CHkNqS66PNzStN
cS0r/prM8CWkTzlNXeZKPWzA2Fangzk9FyJKN766SwUN6RwfKh7UYGOQA1OI7iXJg6VCzczfj/mv
2UbtckOgV1IrVFrJq5N2MSbSyUgex5G7t06q97YcGHL0RkubsKE9HBISbZs2DOWv0icjIwnLaxuE
W40gka09jacyUT9SCcNuGEN+X3hDVfuJIumRhnixldCoOBW/+I0tmcwNbX5Kw9Bc82lrQwGeJsrt
6Lkqz08C6GwFtsAKJ0JKVytu8P6lPrWQKPoq/PQsmxJQ87gkWcjXaT1FzT4EsOEgWjKdulC/Bg3s
VPqoGGZO4pbyZirS3pxH6ic2ah6t/CoKUKfwur/gzbwzoh62lRpeZ5DDkH2TxCUNFgrBfFOHRLje
jtxN+SliOMzfkcQg/e6/ybe8+jYRyxHXKIWg86w3n2xlPE01MBI4c2TJa/VNX4v3nH8WSJS7KLHV
nbRELofldE51Gep7lHfbKGKeJjP2L8vhid8oMhBE9cvl0NjUwbTjdXTBuwDwbXggVugxUVTJIwFr
94SR1HeGykc99GWPz5WlPVPbfjCzjtEmwlR9RnFGdDXWiVOa2ExTuUT5GgNefpuIbKn1VjXymlfZ
UN8qBS1VhmaCgu2fgoPn5IN2J6UJJUOhvfT0LZVg6D3Sfxaeih2cQ108BLOxV1IG6CIglI+rEyMA
SHvMYS0VdmvVaQiNIQlTsLq1w+Cu/MuF16fzM+CsHMP+LhXM1IwaP008EIsi5JewJqhhUgvyoIYH
AKTpFg3XbWz2Z9oKGP2k9CrSoPWYBJ6Hhdw6affKe5Bb72bXPDUyJ2aiP5F9ca8auScCcgqJAIYC
TpDsdGxqfi3YulCI7xtNfula/UMye+rKKN0ajey6WKYYE3P/N+dIwzHRH6rumlRwwLkAIINb4M3K
q79MXi0pOM+QCkFqnxPVmCncNZ9lNW4rU3pKiSR2zFAb3KFg4C3rqBl8zhZGMV1e2FjFhezoIj0W
fvuRCywUYTcDpUT+VHf3ZipOWmY0rip1jKly5PcygOoxliRPLPm8na1ssIITRR8Xn2EW7gFXHOso
3MqJ/hVaNXWqmi4gSapEKUY7dSqviUGgaF2lh7InMrWTyw2q8PdEaZCLqiR069EmTmg8xy36Nz8H
HKxv+AqnLrwxoxyR8HDOJQW+k6GEDqZHf9D++C0WCt//nnPpQSVKaDSK8EFK3mAm5vqsulIgo8Ya
1OsEe8zTWuXT7NqDakf3xUBnHQfgV+svBztM3yalf05yfNWkLUC/Kvibo+E6JcOliJHn+cE7Q4h3
glVDxyz6rV5Ob125+PJkbuRSZqMInAvY4ypqO8bmS6Vy3NHFCz1tojQrRyoB8CrVhPDN1kmkSJr8
nKXEKRX6n8waBB106XUOhrNcgZC284vKJVyY1q4tCsvNBiB3ebuJhuglSmvhfld6+alr6Ydflmgt
1eIug9bYmhkXF6MmbUlvweOd5nzY+OTHo3LCq62UJ3xG96rUI07H+YvLYj8NYAlDskHjWKao1+U9
ZyOa81lonkxPFQZXgBckH1zZbecxJikxSrZzYJ5wUL4bonpL5/mmh/NFW8248At5NhJobVLn2XmB
BtMKdmodu+bQITiWSIuK5yvmpSPU2nlX6dpGB2/A/UchjzJ1LZVfVz/L/Z5MByj6yMBHqwOyzh9V
avaf0aR4Y1JPcTRGdJzF+UVLnzqReASo3tZh+xL2tMCXU3CeiJhCWCJvA4MTBf/EdU79HRXxF99s
r1Rub3xA+cwS8KGllbIhheiUiuy+DdXXbDQEE72QYS1+KsuG8iRabox5dL9KBQKZogzF43LPbOye
UO2Xso0/mf0+4AJtD2DzyVSefQ/fy4tenuvSf2V4gB4jZIjiU6g/SzRyaoWwlW7Sk42VqXtURpT1
4kljyFAF5ENK58IspStzzecxo7Y7d+aWvOzcK3RjYE4/2ttsBkUzizTZ5/UlLyQaBLzBxkqkT+a9
zoQXQkS+tR9nCd9kBrKSkKxgtIJjHw1MGiEn0NuX3DLWiS2e9N3UZMpRSulgVTgR6ESYTNSsUMae
oeymya4O2OMip57IYBoVLfsjTQ3QeDNpduvTn3Vg6GN+l03qeyYWDkD8pcq9qiVs3MwKsgyW9Kfx
xRIRMG4CLAxznNzKng6FiSUdk9ObQR1ZEehPTa2T9vw921lhoNoJn0ofEHumNk9zWje7nhF6PXAP
62sKkFF7T77we9emi7OLu88sDQeh9PbO9L9NMjvdKVXe0ZFxr2mQu8WyCMg5Tl+lDqBqoTG0Nwbl
r59b/GgYYWe+/6HFonMpEVke2ABha0Cc5Zy/yeCyZFXHaFiGbKF0Ck00fL75GdrqZ98g3564CPud
f4DEDCCdilVrq892AvRb35aTdKmWj4uWDoxmIJ8aIN/b1hP8PLCHOckSc+72U3yeZeNPVt6Useid
OB3u84Duc2pZh7oUlDTNm0TFTW5aX/WoA/EPqttJT+/ipXVgSxllw7E+CTkY3KbW+EXYpMDjKjuS
j5F7VVCN9PBbj8H1wM9aO+S9IFBHZ/a214JQAJtA2SEbEAkUs4SJmmgmhMag3sR6eVPH/cuYLUGL
Y9zvfC37HqK5ubSQNgLK27LOTFkLbG6wk0Z/QNM2dii/RJN5sYNvtdHoydbkoVlMOMvIyrk8xvfZ
8ORrEXQhizlaGGiBg8XaGVtYDmMxupYdM3c29cGhp7qLI1l5Tmyu1rBjmd1SYhkz8qGU6CQ6qi9G
L67MsR8MOXtuMivdSLWIEFoELzBGsLBb6g43k+wi9OAyuIgOTWKHqBxSpOrcpey56VXM6ir/Y3Xp
ts4SwZB6kuwIMuVV6kmjF7aVLeN9xsmfDZQq/Z7mCggVLO503Id2ZA4nkbtk5anlJoah4GjqH5QU
IKCsgXzpixJZFQUrvfxK4gr2Sz7s04k6s5Lq9kEVhzZrO2cKaEw1M8Un00zeO4p83G0KyckRPTRp
ER6CuF8G0OqrjsXFoVoZgDsZ61s5y2isqPpHsbSe/LeKCourJBJj1/bcULNEJlsfA6yBHYORO9/g
rMwLip2djO+kv/b461w0KuXGznUo6RNtD2NJrOkqKn7R3A30yzhhICMkuzqEUsHwzhnrpLuryEz3
GuKNFiD/ibr8JdArN+2o24wQNZSBsiZjqfIQ9xXED+4IYSV8t+oi+dIO8jZjTOlMJs7paCaxXMg3
dim0nZC7agsh8jBXsekYSb4JVQJb5oCbQxCI5jRQb08sBO5xMj4ZOSJTuX2ka8b/P5+R/lCR9aMm
PqYFZXXmrXBqY4PolX4LiwGKRJVH59akf1rVFO1LbZQwxcKDTO1sM7caN+OheQHRs8n1ZfxZYI2b
+4OecCVNo+IpN2Ztb6oFamZRTEfRLD2hGjkN8Rto+MykZlybkieOd2MjQk4LaRAYsBsKgfzQmGYZ
+lOW1plrKrnvglz5P3ydx5LcSpamX6Ws1gMbaNE2PYvQkaFTXnIDSzKT0MKhgaefD54sJi+rpzYw
uICHQjjcz/lFDpYT1msZL7FsyxGAmv+Sl3TgJZKRv7CRVtbSNM3ZT0EcLTN+aWy+W19r7F0cJQCY
+NtD83mubD6xsHhJ+EREYgKbaY2UjO12L5ZnASxOsiNSn8MhKG4qIRTuqHzh86usw6RG7ruu2O7x
2lo5bjAa6cg6s8pyyPWsbbcslnHQ7Uw27tgLZ1istma+JVlsoBGz8bpTEWLeAlf2VbXN5j7T/XUX
jy9GD+uyc7qn2ofrCQyo2uYY0TBFN5chmuik/DBxCSKsE3wrDbtdOW57F5BDJXDo6QijBCNhc7t8
Q7+Zr2iMr53aKphPuzBgOhfbjRxigijB0+pE6HTMRlocNnPuZMtHbo0/Eqz/8mSODdPNkOt7hEqK
iWWFxT1nltrbEFivqv6jG6Y3pGcwt0Ao3BLXqbZVlHF84tD+K+JbXG3q9kZNYVCQMkS9poZkQtxD
6btzT47ZxsUnDrt1HSpfvMp0161WYbgWJcWJzJ+zTicXdzyTnA5pr6WqsdJhnwO5lxUr+9otwj7m
Ek2MZMVjex8b/nhn+yq5DbY+Zg4kxwmKYaOgBQ8O+aFRUnVTuVc0LlgYquNzN2i7qVaJCg/VU9OR
EbH7ZqkHeb0cek9joZhOvPvgFNbNl9QmRWb80Lvo6rLbZxPMU7HrBqBGbAfagQR06Cms2XcVvPFL
gB+JUmBmjbnTqq+Vt6rovhgBvl6pf0pasJVm+9a7BPTLmBA86MrHhqAAfm8eur+5TfDDeOp8tocx
6g1rCDqvysxeC53xMDhYF2RxfFPMEvV8a+SWm8piUQBFWWkdez5n1sSvy/xdNfpvTaeyYrH7ncbc
s51Ft/si/QZ2A/dK1E/J97Iz1p3qnk8Uc1eFMeEXK92GSOACNlwlSrzLVAydK9+4itqL74qae9sQ
q4AveTGWHvBAkuCa8Kx12PT9uXTXBujZlTuYuG20r+NYXHjCxqyCjYVZQp+rihwcSLkZ45mw27Dv
wLQNgPxUvsWQrNgqxA+66vnLUBB6DQsr4ozASRoU7SW3YeYq34m191+VYEf2VUXayTx3NWm2aci/
O86szWKyNapqgHUdv4qmTtvAm+pLNB8som8ZSNo7WWWnAisjIg9lYvNp69mCxh92GfBHMLk6cynG
6q7ioeJfdeOqFMzDfqk9xm0Ucx+oLzXyEitN151lYOxc27ZW5uS9BFFownIjpl3UWb+ufDYyWQ8P
Il5UQyH2YqgfO6ectnpsROuuSs8DkDFyx2TnjCoVW/48GBu7bYKO8ECulkwcSzjmWFj6yFQQHV4b
Vd2eu9K9T3O+0HxKF1mpVefGa0o8vDcuD323RJOlIb2B6til8keC/IQZm3D41rcaKuIOafm41Z4N
G2RhWX8tBUouMLpYCmVrr3IuGRmxVTmZ9ZJF69qHOtiRYkUzZzba6N/jalz5dtdgX3iXVO2wQfgb
5KJ/9qbgFNjsVdiWbRK9DJe9khCP0fo7Df8BFjnDO1Mu4lGOe9WM6ibahDCMHTynI/lPk+dSgIJ0
pYw/BvyDY9/QzpFldKsmz4KNkuKMIDT3h2OB0cya56Hp/IWJDPLSGdWlU4/Mz8b0Zg7urjKwyY5/
ODY36JSl38UAt1Z1GtZ+CiZG+RgceqN8qhLAFA03l14/wuM4eBUIn8AP135UoeLR6gvHM7/PjBMW
4qiT1J5uLH3dOeogr1PyL+susPcekJ87iIpP2mwzHpQK2faCL8Ax3+oUsiU8ooLg62bwXURt4hS/
ZPLUuoNHEVogd3YxXjqD7IFl+l/CKwgUZpWl30/rVge631WnsU3SLbCM/dj5F+xCoL4Qi0i0AaiO
w5jBOL5kufVeTcPJNNsLq1Rki8ND4tODu1MBEFRvErPl7p5XZ+RRLnYcmixn64zIibETVrPXBnzQ
s+FBGSft1IIF0sEBb4pol1UscRvPeNcTo13kdv2iFM1EnCvhYcD3psPMFICeKjc8NOTSiLm96mbT
HDXMYuPQHTdK03ireiqWnhlyt0S3FGWGZcBcX1RbZJX2YCZ5lCeqDr+//Jra2In5g4HjtPIeWO1r
YibfmiqcuPv1bS/4XcwI80L81jf2VH8NDIKQcTzT6WMyaAYeT3rhBksTiTIiDGRsLb7mruo2AJ+Y
Ye/iJn7i9793vlVl5a0C4gWEaQn61566UHq2VVbwPtTDfa0772XavLhj/UAWwl/qsYJOvoNxloei
lPDZDpjajN4hj6rgGmybQLKxPHAXbTYJtvwqWWfHNw4IpX3T/N5dihyc2JzNyhvo+ezU0hW2O/tu
sBF/uBuNcevwD8qDYpsxcfu28pfRRj8QN8uJPIthW6jA2qC/h9V77tQv+EwRjc6LizA3ms+Tkzkd
dWVvl5kd6sf5Nz1xwaYP69aNgNSpZokvA7zTcrafUUYAdr725ujvJDTddTh5pwFI2irXkEYAeh0J
FUyvF94N1qQt4ig8lYWCa6WRHW3Yakkusm0zWuoa2JzF6qJftrm91fohQG2sFFiwiHudgVFY4++f
mHcVm9IARifujiHEa080zPDbsYzfw0LMolPN3sgVPjeunKZNFIflLZuw2QNt7J+1KfQORDaWQ433
uGtF2npw8sewrK5GixEEMtW8jWjVZ2BdXaLl8L2tk52wFRKky5fRqGJcZSRHNPVuwL8R/RtKMlYD
SYwBcyeQU1vRKOW6Ly/NpGqHPOs2fa4EK5GwKCvrXZFrrFuJCUd5xK835Gs3nE5RxgTkhyJfq2Vz
F7gYtwcqtgsgjjRPqddeqkBX7v5Kh2pddTVLgCa4KhqL/j4v3gISeiLGjNILlGiljPqr3YiLqTa7
zEvHdaOx3k2bxCYeZEAWSlFk8ftrExjfSvMQGMya+AQ6pMN+eGAcCtOC5t5573ikvBL8MoX7TAZl
O2ADB6flYLApDQOWEUOgXyCsXMJevUR9C9pD25dBmm00wgN2Zl8H3ZuhPCxHS4GR4gjWtaz0l3qI
HkFYshxFh8pqOogauX3OJ+PBN+J7kzll4zrtNqmmrVdqdz5Pcsiiy7YgQYY15TqOiUbi2BlH1UIX
g7ECRknJDVjslOBi6oyoOVzuqAi3Y6dtnKZhVUKw0cOzYFEq6dEcqjc/7t6SmlxFPC00cZ+KtuVP
A+XPL/7SQ/stGqz3tivQ69dXhpqWW8TvyZeNCCsIdu12+I2QLAn7Mq8InikXo5geQ8t5jp1hp+rG
XoQsVZVGPyK/A93DBKPT8kC0arddHH9oprIWaskDA2mIzjM3luAJq/bfqhzZwOSbaZj4sCV7gro3
2yESlzbFy+R7q2qczG3YaE8ePqxCeF/CdkbER+FR6QFSALTDBSIbjlaG72mhE+DO3CcVFbfWLy4I
HnUgr7oH0RGLaQLIsIVjnyCOYWjnl/cZRIaFN43HvPVW0WThokQXMiZHA50U0qzuxnKre8PKXqsa
rzJFddDaB5Cmdo+eSXjZ8KAVWO5D32gs2KwVUy4ZaDQSgOGaTwkGndBNkBezjOo1V9uVAkpV4Bo6
RPrF1hw8Q9ENjIm5t6W/mx955AVepjyxFmaYw02H6uML6yaM+mxVg7sk18i2G9O6hSKMa9ra9ToH
09O7IB+H5qC3ZIMD0imV8h0lB6weia0u+goFSXCpusNP25MvT1ONfamzJwTP3BhpJc+1adtq7XOm
EgJDFWlmpG8ViN21Z7MoYaHYw1aZ04DoSUXITqjBSHCA1a9ffxWutmkr89g6DnooJc6QCXM2ghZO
QUCzbU59aTYnrYjaEwGIibRer+yAj/SLWimHfVab5X1sKsk92+r5XFYUNfxHdIp4bNo+WpB+GGjL
ylLr7c9mOipDt8bWUFxkFXAA8hCW+eVzkLgPYuZxd1hbU13eE4cR98DFHkoV8Q5ZZWDvehaeuvvo
MPdKMTDd8G7D1edABNJh6fe6spf9AFsPt0FgXz+PKg9wS3YhhErS1rwzWVfbdbMEYWch4/KvujRy
lxqiPhfZA+2uEbRLTEDbSvqLOXQ/D+ztbq6Z93d/1JusDZDS6Ulo/au/JmxULMwjeVL9/FmdYq12
DkAYyUFlfVqMWE+F1pW9yKbUhX+N8fR8FD7AqaLsmztZtL0imT3gpnU0xO2jVwXpQRfEEvOgb3ly
NO4ND4RlCv2mWebOcOpVJl956Vh59TIArLeXxTj14i3EBnP1MXDg90e8CgmazS9bpajOJdpHV/lS
rle+kHUxT/KV+gjLxsl3AwISdO9bke3YTitLWYxgnp56T3/KhML7UNWLIbT6QY6jcSWhjEoc5UBW
DqhP5J6/ka1NbC1HML2watLiJg9WKqpNUvHXQiorDJetXaB10Wf1UjaDaC5uvGC0q/BgZhaf+2TR
FIK6Iqn1OU5SjwP7gXxLkELfNI0RXQixh5uiH9IrKfgZOVCWNyTqnFURRN19gqTmqkZV4WGshL30
Yd88svaqlkFvp88N0Tf+d1b/Ek7o2Tmp5fyVD1a+SJW2+GpW5TumstAlq/zF7eLs+1Dm0AZj4y2f
ALKnbvGjGVhRZORUyHAUy04tmTgm9eoPrGgW1ZFoFZDcDBUa046BH2BNzHKno/dUbENyIe8kIg5G
M4m3tHJuDgj/b1Eff3HzsHpV2ROwequ9Lzq520USp+MmKgOsUTxN3DCTR1czdZiCZsNlWRckJZTK
SWHx0wlxkw1aoDlMEn65lkXZUEUEh+IgVVjuMNRHvzIY1jYQs5UsNvMAhaO7625wUdT79Rp4PRfA
p8mjWb0owuVUOepGMTRUiOc+cnyPnOB2EFb38VZlQ1777TavyWnJLnL8QVHB+Xch+f5CgGeDkb6b
ugS7SFKgF9yCsl0rrBhL0DI88TdT1o0yxA+IGETLSrOar1mqnHWr7ANyxLfJ9cMfIrNeAXh7L72t
u1ggN9BmeyclquKJg5IXxsHRe3fD5rXj/5/p5MWN7q/e7/6yCqRcQmsNe4AfaEqmW+6U9pfB1otl
EPTTvadFxcazM+R2srq7A93vbnFt9i/YmtYrQyTqM4jCGMGk8CrU5D6fdP1slBlCC4bdk5ogF9gm
oThz45AoCorknLB12hpoLZySxEy3rUAlJc1JcGVJP54Sy2i2Rg6qIDdJ/remlp20dtS3KNsEJ83T
7S1/FOeYJBABCiZc/mV3OaCTbQm1f2dYcXhjNcKSTnPs70F6h66E/dawD1/UTTDey66RNSlEZf7V
dejqP7oa0JzvVTy+t11jMfu2yQPoqfiI99m299E2RW2ZcIasI+C57UTZh+seu9BVWalk/fz+luk1
zsqxP631aOpv8oC9rLM0kJPYyKI299M6mLiBUVrbkqkN4+6YWDaqPsFej8TwcV0YE1R2db+6Iwn+
NuHmh1AVkX6w/tem9JC9gafEbtDdFbiogLHsIQPDS7gZqAqvAO0Ma1nXF65/Y3UPRh/FTXJC9JN1
Tm+s+hF5JlnqQz87I1G2kyU5EPw0bxfjngecmTHkwTItH+Nm/kOfdeA5K1K5tr5vf/Uj/7HSkba7
yKrSc3Mk3apdUWGhPqRps1L1HnQFAZRmo8Qmvx12kOEaNiJ8TGVKiGXp9cXhsQAQYK4kNpksP8q1
qBDgI4770VMWEc4n1DQfPoeQDYUVNBeblDqa0y4yMH190fxR3cnAfa6kvAluzP9PZWDZ6k7RCPHL
C2VHeZAN8FBJB88XT1MJfDzx7H0wb0BFWBnnjvjPJcgEsBZUA78SNaxJ8ljFVS8RqrAm+DhFS8LR
cPL3XC+8WxRAvPEE8XRZnzneA3If6oM3L3eFgBajhC398+JQlKhCWSNu0/6Yi7Wsb0N2RH1bvpDF
cRAnGrBXjUldZhaWs1rYK4fa4W5ayNNmxLk0HzqkzC3lIKuqOKFVlj9OZe1ne+dBXEsz5ccf9bL4
R52lu9o+E8m6d4mh4ns1HkJ9/HlQ1foWtXzWyQQvnoWO9ZcWQz5Qy6T8StLuzTJL+1Vx8udG05q9
aRvm1tXicO1lBqofaMA/m4VG+gyGR667zKeBhi5TlUYvOF5iasyECSpDWdfGeHBR2fLH2FiBCmf+
y4fzKET2PpaIera1/ldg1SoI0sJlx94rd/3LTtc6ZEVVUvcLtTeCnZ/lbK0bqF2unr2WnvYFf3Ll
HsHs4pDryAxGzgQgYWg3IivTl04liTYqqbZRoHB9tf0lA2Tr9qWrgvJOE1W6USGI7Ys2yJ7dcdwT
jMxftd4oYD35/iELu/jeN4Mf8uUm3eUXFENxcYqsO/sBWYZhvmB+HyAoyWnFYANzOzC3yEl+i5Ek
PcmDkQ/tSZgt8FrLReJAYZcuAEieDD0yh4XsA5dzPgWmDQfOPPws/hpCds/K8iXL0mL3OXRqAAs2
la5ZtwJqwDBMe3RbvLMs5QkENKdD9l4W4woUC/DUfe/WZ4eEYLOviYCADlOjZSGU6mXsyKvGuSm+
OBN562hI69cizV6AefTfsWg+taxH3+vOhpKVBzjYF9OicKEJLBQ28nM42gvgt2QDCBk3MGe6fQZP
vIGnPIvLFY5AYU7XykWEtfRWFj8bklTJ8EEGZ9kR7r5Ez0qHjbiBIPXRtUPhbeoSiG8/2PU+NNo7
WZIH2cWa+8mimNlFZh8QL2ucWzSoyj534XVlsNTZpXeIKOiQr1bR3Cz7VIqvLtOUmGhlWfThsfqd
Lb1y93GJrqXLSg+sy0dnfqezhrOEVVnODcIQg/x6jY/rez+ruLN4jRpIwWEom36zbMBh3wdJlt/7
85YjUiuwOr/q3LptVgkhMKA7SMLBXNGvleq6R6HH1REuywt7YutRhVaF3ph9LWsHSdkYPLnDjXiU
jRaq9itwIOVOLcEJNp1RbnMHvGvaGMFT5BfOuuwQR9DjAR4V9E7MczqobkNmP04pKBuvCJT3Dfk1
/z3vWJIaVWM9Zoy1BiCbHAfLCFdlnEIgAinwQDRzPTDW1bAM62GqfAKnjs4OE5Ide3NE3Q2ziRey
1THIdI6N4x9JzyMwGkXpuazt6uyAWCOFXkXfhJPdVXlsPVdG6cCpCJADmbLopVQIIMwdnL9fSS61
Jqjuht/Ai3xcaTNjLcux1q/kloi4OyJ97FMYSgh4RrfY99GN0pqCFEnqbPvR1g8xzwjgMFlLRjsu
jsxvzXbMVOds8v2snSQxbkWK/V2kKs7jMEsWoce7EMJ0t3XrT+Mimz0YWmfUTqQ6UwKXqG7NVTkI
/lM5Hz76NZVZ4G2h/LxCtjTjiENyb/pYEEJuJ8e9BpHY3ttGGz6UNpoVEUJva1mUBzqYjt3es7Kf
WUAID312kHV00EzCgURA+r3vtSbOtF1wsPO0OvVhn62TLG2e9Sj+Ln9qzfgRWX34FnOvEkwfMbqY
r3GRKjqY8zWpQ0yhis36eTLm9EHvv5v5xzW5l2oL3c1+XiNscClJmh+gVHkHrRm9AylP8lu9TkJC
xHmwSXg2VLhh05TLpj9PWQQbK6WNNukgshaTAhMeH666i5pPj8ozPupjgAjDwlJdjvlc8Xlo0ggD
YFCvjxNE2nU74LheR4NxLHI9WUdWrLxAkr/03IVvVtRdzbo3XuAt5KTF63/r6mftRS5dzXC4ll70
s+sfo5qTisd6IRLCiK96lRtPql+Vj0H3WyHqXrXO1j9aNO+3lj+vKb2y39aVDwhlEh3O4rU68IyF
8U9CVDXX8jTREASI5kPpxShMuhcV3a5Dlcz7NXmao0Gr4Kn691pZRhm+upsMQtbeqNzlVnCAMmJu
U1LFd2TllTtZD/Gd4Kms1LLBRRd57k3Sz8sXsldra621kx1qWStP5UG4Frkyp40XJcoZP/vLllEL
vrZeFR5G5vlrwF9jlw4E5rRM5Fc/1/KrPGMV+tyQTL37rB/8QNu5Bol7eenf+4I2/dm3Qbt3gcZB
i+ywG5zkwULok/soM9eOyNAuaVq43/L0s089ku74s49stlULsZYOY5kImGHwqCD+fsjzRiU+PZ/q
CogveSYPdcCzC3hSuPis63R3FKfPcmJPySbO0DGTF0NxRKnpj3EIV5KkqWub6colR/bbGCycnGU+
Dir4mhKuFnJ9nRddETLIr4Ea5leRjg4ccd9YeaOe/d6wazoE/D5rS8NwVmRajZW8UB6QVs6v9a6a
e8qKugcfZrPk2MLTyHCaeZlIN54wQxALWYTKVGxrA6UlWdRNKKMKXM2jLEZ2tOIBqT+Wnq5fk8x8
lNV9hHZrY+IhF4/5+FJrpHrZQjh72apY6gUnzemGUbb5UOfTx9BearaHPm5L9JS4iIzHuEZXiP3o
/La0FDXBwlKMc4+v0ovu40zy7+/WnN8ty7BwQyZpePl8t3LIhHeb1Qg0C1j6W6mEnvG42DRFAC56
Fkv/UEef9dQ/i6IOYaJ5QGhkq2yYhpSZXZZTNf+Samm+k6UxEwemSig+qbb2Yta60AKj6Iq227Cq
iWevh9oZgTKF2dJHqOBcsBTCOsm3SD9UyGfJ3h8XOkYIdlq4s69HdLWUOrqCNwvYWvS3BP+LIwLy
h1YZ3BdV5+VHb4B15HlX0SVP9Vyde/BsqoR0etMm7svQGPGSQHx0lK2NHeOJMSbPgQZ6ujGx2Bl6
xX2pII1t8ioeNvIqXe8JR7ZxfPaU1Hue4qN8SVfp1CNKr2QA55fy45hEbpUrW1kck/HLhO8sGlZ1
+VgH/lq+pNeQG9MmnK/bLtWfTVhjSeSemtQg46GqkIsxsjrhlO2cemGRe4k12wcXaj6MY2oiN/Sr
eVDAMHxeMk3TyCSKxL7Fo9WwYJ2E3UMQtt0DRkuEDlPAoX5AEckbDGT68fWzh9b6T31spCfZH9eT
emt0EC1lsZoHnLO481jymr7KrCWaIt7WM6xt047VZcjh27MAAGpfKfxbVUQyW8MO3sJbG3bFGx5O
GTjBYPYaMGHbTo0L0b+Pnyy7/uYZSv6W+DrwF1v8ZeiWWDcoEx6JRtqnctIEHkie8zVWxEp2FS55
Pr1X3fspxRtuVCOeJFbV30+l1y3k69mQFNPOFq9+CVRREQOLMSWxDjWkynUR2e4LwIGT7NrE+pfO
VeEg6rbGmyKiIz9D4fdi6bCP+tdnSNhDfXyGImNNJT9DBWvoKcrFN+C73cYXiblJ1WTaAQ7IVjrC
Hk+y2FVJvtJDVX8ym/pn6+QFxm9FNdHFjqRRtoHtTJ7EUOJnFZ/0lTqq1RkwfL8XWlLvkE1GR1SJ
0pWDbt5f49i9AIE2f7j1oU6V6b0RTBOIkMcQyrl68vzqXBPPLFoEF3ojf+0zEW7Ry8qQv0v78khk
Dsuo+eyPYovIMzbDZrNkH0BvIfoRdgQ20H6T2edUM9b+oERH0kbuMiXuupb1wtXBAkF0zo+GVayL
pscyImi5wvAijF+8wf0YoN8bjomrljbb6zmOejRNsKBzScQBKJ6iGj8auyrU1lXVoUgwN8gustXr
9OJAAgEV/ZgEFUpgm7QKrJNJfPNkzwdZDNPePkyYS8qSrJc9tIz8EUkfB2XqPIb6Pl/bF3gchVa2
CXG9WUoBdpiuTyVC/w9RAGCy1sBZSCF0Z6qfbM9NHkinhx/1ZeosW02vv6K2Adu8e0NtnGcY8Jdb
UJr+LkA6aOuGaf6Q9CQ5GkXt3oxeXSIA3b6qqDatkHHUzkin4oDWptFmEEr9XKnaU1AlPZI6GGWN
ufdixXioxJqTHNtS9HiAGCOq/WNwZY8BGTsPbtDK+6OhN/bNmg+mDm7RKm5jHNmzolh7AoJ5gP8H
1rIyk2qvTywrPvu3dR1t1IYtm6yTl3UhKPwxarOtLMoGNareka237j67OSCpnLrILpA37Vsq/Pri
dsryswPKMizN4vH75zC14YhtM0HqkxfJhraNhlWShj6UCwaSdVqTD5hdR9leFrvCtzd5VIKGUPHG
8QLrxWVLd+g9QACyWI9juEapRt3JopMUTw3pritkKv8BhvqmblrrpRwDCGzevTbE5onUBRL8gfoD
GJa6jauSLY2sk4coyusjnCtoy/RVp8LY+FNV7psu/wIWGOq55+srTXXj+37Mraupf2uJLUCcwa5i
j4wZlNe5saiK5F41I3Wlkh1ay7qPBr/8Yoy6dpAlpBStq5d/k91lTWRp6p5F6+/jxGmhgopolHXl
dB1E0qb+EsCh+hiDzQVwbTF9gfziLiuPzHRM6l+bJ6AIvdeHz5Lvf5TkXDWgcvHZ1v2t9Os6Ocn9
6imvI+fUP+g9uep5AvzV8+P15rZZcOd/uM4bAtCPQb8P+jE5wWxMTlbi37fZ2O2QY0lOn/Xy7KNO
DCTMepANdP+szitm+oUs11P3PQ0A5uPPcPIzqzjJM3moxYimip62GIj9q8HX1Gj4rWw60a5Qg+wu
7vGh/Bjmc4SuVsa1Fs/affP48iDHYlHQLf75j//9f//P9+G/gvfiWqRjUOT/gK14LdDTqv/7n7b2
z3+UH9X7t//+pwO60bM909UNVYVEamk27d9f76M8oLf2v3K1Cf14KL3vaqxb9tfBH+ArzFuvblWJ
Rn2ywHU/jRDQOJebNeJi3nDR7QSmONCLL/68ZA7nZXQ2L6ihmT16hP7uErnWzvWu4wEDvFZ2kQc3
E+4yr8D7ioUS9R4LFUwC0k0QJ+a5mizj45BN2tlkar0jN8x3jVqSeQaVX24VLWgXn/1kAzk3DDSL
CMnkMiIoauU7kbv9ycqz4STPjF9ncw+UU3KWceBOQ7YmJ1/X9k3UFrcyAkrrm+NvJS9X91bojZv/
/M1b3p/fvGMatm26nmW4jm647t+/+cgawfEFkfNWYeN6svWsOPetmp5xt5jPYW/X5DfmGrG2RpzJ
gG0MSIfMh5/VceUhGyhq/6SQ3FxlpmoheDPUNy9yKiQUqBt82wJOqnYhrL5/lcu2+i7SqsV9JnwW
wPUvEdnwZ1V/TpOmfTIgTd0nYLllrds28UnzoRjKYqqRVBkMBfH8+RoL7sE6SOsK8n5rPYO1SJeT
k6cH2ZoXyW/jD+Vv4yuGuu/bCqKlr+F66vsNYh11dyL6/J+/aM/4ty/a1lTuc8d0NShfpvn3L7p1
c5cFa5C/ExHp0Yvh+5PfcJB5fKkWUhYQ+1DLk9/xZ3NfIIta5/ndR7+wbmEKoyN6F5pTdSSsAx82
4YbL7LHFNHOu7NwZPyxPfd+cTx39Z6/Sst87wbpLBKW3R7PKWHduM702zWKsiYdPGMRs1Exv921m
uo+Wr11le8Yuh4i5XsLk9O1zhbzxsu7c6dWvk8eBGPMjc8AfA6bAD+5VzwBouBxSdEsna7h2jhMe
2748yRIigeP1Z313xecZBb6uzP1FZ6D8CMzFWPnmZxcubcz841JdMavVxPpkV8SgPEKkQ5Cwj4Z7
1ReP46BpGLx1xJLcZv4sgfKX46zH1lK/qKj/7wAL2R9Fe4zOORzWB8PFJCgqrAzDVK7+n0adL68M
tBD+862h2+rf7g3TMRzb5m9m65au6qZr/DH9kVNGW41c8TOep9n0bGquuanDGFhIkK7arvUPim34
h7ATtxCCzFaWZH2TtQ7ql3OrLMekq4FNl8au700WE6iQLXJwMFBRgMcRcZ7qvdFZw70QdnmFPrNE
9ma8l1UkeLtNp6A/K4uywdS9B7tq9aOscpy+O9Z4e8mSPAy+VsKxj9UN+V5vHet+sGH96GwLgqxQ
AkrjpXBn0TSVyILF7PkyQI1W3Gx8ijq8WEXssHXtoJVvTRxPwMQ6Lrkg9ollmLJPlNvIqCm2plkd
ghaxDCsLsm08J5GJl/88gMwEUptCAfhsgLpNGnO+wpmvkJ3z0v6mGb7NGqokKNUFrTiosx1D8+us
ki2yjPuQ66Kf4ADlwDlXdlQG9Yy22lVawyRjHp7k2edB1qGVM7EZPsrqwgdW/tm1wfjqACEckgDA
DXQlXOUZRdKvJqH5iyy1zQW3FPcJfk12U53wgtmAgjFWOBxUVlbArlrlWRvbaAsdZV33mt3dC9bw
9xP44VvND4Lvj/WAzbH1IEJcP6G7iIOsy0pvWzTZuPUx1j4ovtLC+Ri7g5fqbrn4LMuzzz7u3FsW
g8Q+h16y1pEsxk9cIZIVgnu+C/3y6fP5K8/MsAWkWeBJ8vEUDrz6t35WQdwcwuC0RcbHvGg8C1HX
afS1MRflQW3I3ORmeStIWtyNlRU5i6bD46ICN/9Ht1igaaYiONPdq5NvHpK6Ci/ygHZUcnbHqyxM
UOT8lWuGz0WrT/t86jNzIVucyA1XGklmTKG51ONmOrg8c2BLxPeEdsiYARmQpRKrtmOQRE+yJA9Z
6okN1DIxsyvie3kwS+B8bQn9O+nCU16Nb7XfGU8IvbmyJJ/y/4+181puW9na7ROhCjncihRzEpV9
g7JsGTlnPP0ZaGqZWlph713nvzAK6G6ApEwC3XPOb3yhNH468v84qsBtP+Jx/amvdTGsZCKUzL3c
HDeIXuSN2Ku7frzsibZo7GAPdDGr5SYuNpZhgxzMFFe+Na0GzdhlH2VbtEzgviCfb9W1XZBDheEA
UAwW1LKQBvfQdMmI24XjndHfB3M99evH1GBC6HZl+Nq3wXtoS+EPI1X4OvcorxDoQGMNBtB8SD6t
yEuotIkhhRaS/Wb61S8IVPZL6mRgKXMlecy4/89dJDe3/35DpVzozzdUW9PA5qjTTZWbKd3TDffT
fDIyXT/tisp6hL4s34gZY5c3pHlRL2zEZLKXAFwQZoo3Yp4pepOg+uiVFUhWovd6rugF5bRGrp/f
/d351xN8tfaILpTqsE0LGJFpjfgzsXRvHyrUoIs9s8F2CRxri7V60Ssk2UOHgjw1qGZS0HSPOWm5
GWTu7lEPwZc1w1yS1KOuB/nzaAfjBo9RGc0ghy5o7Fvbo/JeHJqexbS/qIv9WCvZs2FkM2pcqRcy
SPt5tW+uNLvCrLpVzUe0zGdtKJMfQ40Rn10H1T3USGNVeYjVvDq0HlFXnAPJrFee4esrJM8bucrS
V0MC4Mj8XdnrGvxaRNPGrZOZ7RNh2CerUs2fv4cmk0OkGIrMULkMtYGOZF0uzY1atfY6GedxDlQQ
/XzWbKnXn+784H/3qhome63u7Dc1Gc8mP8o3RLfvlt+brxRLNTdO4o7PLvOTWW6a7SOAAfR1jtrc
xyGKyaIp+ztZQqYJQVM/pinBrM4q/QO5HnnZN3q9MzvdWqlS72wcm2ykJmV4j3SdjFkijjmDCZ/W
CbJg2fS5dUBnLxFvGMYTlDLvNstwnUrDLKai0q4fKkLTM4oZuiduXBoCil55CSyAWVXeSZSujC98
kvIHE4A9SXrr3ehweWkyf+MxTVsVHR+nJXl3HLKhuEvz4g1FnYLDiy4jXVeKDRn2KVzeEayiPelr
C0Zt0i16ygBefc9YIUX1H7rmiAtcxJJ8CFeEd8Y7rFQQo1Vt9EMvkKcCLn8fCooQG7PJSS7H3kIl
/L5FVk/uxTOSW+xfPHyDzafOGZt3KQoXTYNC2MxCdTXg+wahJmrOSeZqC62R260VDhE3RC+n7tjP
4c8h640R470ZxbhQcgIXYMFgllFATQxdsi4bcYj0jBrV0vAxHKRDsRSC0mJXTkJ2xaDLrjOdTvVj
uo2CT5cRg+2ghpgqZ/FalXB27jvmuO5E7WigKyMYsZMHXFQQYEt6+q75r93ojz9SHszMalP5Ti3G
dEUBlb3SJU89SUBQJgpT8VZ5JaFRzklt+1ejytljnujRouGrtzW0vNtLSmrNkXn288wtZR6LYUJ9
Q38vqtyEVk+bZimivWzG+2vTtb0alXtxdCmQi4Pqco1/bBMXEa/Qt/FLopHcNgPbmFuy5j00bVEd
6gTVqBT6D6LJNOpNFSnDEasF/8F2ymRuADpcis7QsJONHkI8EIcoRYv7zFzqlhxWs4qSbrQMBy0e
qf+qpRq8BuYJoH1eqPABnKmAAGntfnhhfRKS73KqY4Elwb3aeJ+GNUNL7Z3zrEXWsMoJyOOawnJF
LWzWMMbwsRGHSTTw/8fCeD6YpnZylQwcXbCRDRdtmmhCmftNk536ow2fZuR8EImQXXMCs4x8++/P
E1X98ypZt3XDJjhB6MHgx6kQjvrz86Rg2T5mYQqIt/a1ghCoNuSbbrSXZmOod8W0XB9Bbzp2/XE0
9V2Ppj4xsp4e6/2fRv71PDGS7Kz2+PsVfp8XRFK57Mp0vIFql8PmanDuM52dXLXGvrfNAeNDWsRm
iPNhKRFCu/nSUZkxq4ChDMYn207kOSXSFHsa7h45bHjmBw5AqXRX4khs9AomAzeKcqYYPiG/trYb
VCP2QFUyFGTTsjE2apyjNQTuJtDCuyANnaNoEnsSBofzxhuBT/3uUAwqbZBFUoHpVLfUsKn4WTBh
Jc+GvXckYbRipca9T23SlvlDBEFRfSvHLn4IFPt9ROT6WCrwtwb0XxvFjYwD8nl/rsZetc6zzgE2
7a0trTbO0Fzy+yhPl1FiZs9m2oU7o8EKRxxSrqxy14K3U/Zp/jyMajDDStXM8uYgxSnJDlJ2c3AK
Jj/zzsjAhGLeVemHuJJQHxC5QjqmdNlyGMfvhooOfYgo6fKMwH5scvUsPFaT1pxMe8PyHmt2c0VS
jIfrX0fEUHQBviqUz3S5shhxwNkSI0j2IZyYW7iOyRPPsp+imENVX5u6qU4Uvlr6yrWgO6t6biAq
iY1TF2fKJiwDC8BBZbzICGD93kh+KBK1PGIE717eNAN1RZZpwUrMkQb5ScQUPM+Hl474C1kDy9iq
eRC8DNoskOxu64ppius33g6rxF0vewUoZmrYa6maeMwQPKOhU395in7oZCt6K4Gvget33Gcbje6M
SWn0MLSBMnf5MKc4cOpF6kjt3vCTYdXXsroZsKHeur2RrTKbakIKYeNFWHrBHf9jzbzVBgqDvcSs
FszBx71WDOM8UzNt7cnS8AL0eWblvfPYuG6578nmQSenXXcB6Wp+z7DpxtUXCG5/D5OjAuHfdAcj
AcHVanh7YlgUgXWOnF882qNnnT+hoo3lqxd38W1s2oQiQgyWYyVyZ17cqG9wvGJPNn8EMnz5EYuR
o+k56qaqy4A3qxbPeDoeEjMyfyRx/J5KXflgFUX+n6a+xp/jTNOtylE0XVXAv4N5UfQvt6q6jxQL
uO/wKBuJQ73Rk6013HhTFHBGOxmOxlHxmgRhfmNKdXNsoand9aryLNqjMUJzBT8xL0Ht5X20FgsR
cRhUxudD0Wtm9bYI8jtntOOdqwTdwi97JDvENGc90Y5XLRmpUs1Rezn2Ojes4ldl5t+RKdrPkq2Q
6u+UZI0q/VddV/JWkqt0njfAuXwrPVe6o96XU7tPTBfpvjZ8awGFIiTrZJIvYkVPtQGmp8BSZmK9
L5b/YOb7fYD6d21iQ1tTDyCjwTS0cGnFLTNLg1ryPUZW5bLNESitrA6P6Nptsb9KCepizNntxLHr
Zd3O641mUbuws750iCFmbnKKGFijqL1N7J5EjHmCK1bdlale3jVAGYhbmScpbKs7H93qLgMxOs9l
Vd7bVo3IVp4WQ7I8WUMG/c8ay+mAosVfll2cQ9eWXhKqCGZRWCqn0Zrq3wBPba6nUx74cTp/ucvp
puHpv0oULaM2eEeoS93KCjBvBVtBrQVg8JeyDFAlUrG4lHBwf/Et87VxsdQKCuxMHZywRPPgpPYq
jnAkFSelA6s/XS3dHfj2+jnIVrrmJi8OhdTbwfRL6CYc9tJwL435UeQS09I9WKFRPHiwdbadghhe
tHupd3SVqnjQgLenDuJcNI4Lva6ZgjOT31VD93lzbUME393qWandiCHXDnHY2Ni45HhDzNOuInWo
JvGdg9jolumGzINyYodjlYopMvgZ7FmTTYLVylbjB7rSwqbZ+yUKDNlrUYSFgGeHJOzPcGPcWW6n
1SOUIveG8GDzIvvQVBK4SN9VtzrXfp4hzqkWA6RydHnkQg0Pgqo2uESwPIi2gLu30KXqH40X3Gvt
mIa/QDwyXZ2SVX0VbVDKRHfydJTZAQACM7oTfQlHok+bkk6/+7Qp6f7X85yoxPi+S1V8XKnlhDmI
jCkjSqpPlZ5TBmaT5T6eqqIMFKo05bZxXrs3fCObewyi1kzjvV8WO76bBa/EQtCE46F5iJ1Y28ga
hQBJqFr3dkk+dhJwvcPK5tdPAkGBjTaqqXS2FWp14O8Em95z7YNXMN8s1Hh4zQpvGzhxva/kSFta
RPJuCHx6v6i5TyZrZAw8XrOoVp6tJsrnhd2MR83Kh9WoqflacylwjKQYLEBIAjn2K2WrlUqwR+8W
38r4SzzjSYqohvc0Dg3iGd3/PkSWwspw8DEv6LnTFFThemWr3Vl+BGMW6PGb1X1jygzJBLMs7Dhh
s0DN6PNua2Fq1KV+j8aGDkJ9H3u6MvQ3tUEBtTwY5qnt6tcyd/qXljr0hZXqxBq9cnipFX0OxcZ5
GOIOpo+dBTO51oOXJsNGQePrsRKHzlhSm+11Z6C8NeqQ6B579oDflBavkpqqDjGK4B2RT8n/kRpd
c9DJUS2iHChVPs3YzDGOziNYLiryApWEMG1iAz9uDqu2O4ojZB9I5sD52hnCpjjqjU3qWc5Szyvu
DDL6Lsq5mgeKr8wbFLvdt9rL70K+HR6i5VtkQ5l/Azx1O2it91aPCr6DXqA/yuPhMjHAl4Mb9ZML
8/M5r5Vx1SQpJIrp0HHAcUlwA7eXXj5Wl3rm4d/n6eZfnn2mphEgxrHZUhxZtb7E0RVQJeZgFtID
tW+AXl0MyYZibI9yl0SbqisnJy4/e3Dxk+M2llg/c7z5vJof8XXsYJD9GBBbFQbDKXdDK+7HN3mm
mdfhiYwlsbh0LEGXuYydLm1AZsR9sVZnUP6tGFU5QNU4jrc1Ed93Mtebvsmib3XV6jNq2tMTJQrq
KmPdsYI3S+mePYVBgTZ+S4Zw6zEpFycB/o2IgpoyHlb+JcWcG0nwgLzwRqSmfZxdHyJcT0UyWvT9
PgKL/bVvOq92Kus/ZDK0vy6UkJFoBk8uU+OfLn/JchG+cXUz760HTZVgWjdDlD/HBtgef4yWXQGC
m4qkMYfhym7ZSNW2njaXnhTP2plo7OIKRNA42DMvMXq8Tsa9SgpzmyepuRV75e+9vzvsOgMg4Vjj
M1Pza1rrzWSTk7X2PZprJp1222wVqbB2UAmAOZmK/hgk0FinVdB7kgNuzIyf4qRECjjJgkwMM+Lj
JNzP+Vn6tvZoxTlT/fiowor52XTdra1W/EoKrG+pb0jfA2CGFgq6F3jSFMtrsnGmLs+4zaLA3NeI
rFdjHsnrSI78vTEY2UIfkc84vv7kY6l2G0OX2hGiwyhtCsJIydg9pAnWCzI23u+gj8Ja5wuSEdUl
MwMSBFLvLe5DHycRCA8uJ7FsLX6fNCiZ+26VQG1LSi8vJ4HTKXfTsunySq4qdQ+ya5IisYN42eqA
0xC2+8HTWHvfFcNWdp0WhZsxDx0mu0QZK5e5bNX33krEIAtqGG6MYnAuMcgEz5RpvfmY47/RyZEM
6UQBJd7+quJ2+EY5Tr8oiaesbCO0puZCC7OTp0cvIOTcA8nhcl1V6nNa9+5BNImNOHSSeEHgPdx9
adcrVZ01SVfepsM5alAxiZQoGZByJ/auG9EWeW2+itIddyi7Zd0m36dwujGAcI2dMhWIW2aLt4ud
mphRUZogeodGNnalc++VfbVWk0h7jkZnQZLOvJcxKr4r/e4+VnuSYChzVwqVrdQfq9qt1PTBIsvL
dNURf5+LX61iD+nKGfCUFYeiNzERXinD0sjrX8a0NMPznAytFJo0cSiFyr5AsHl2s5/aYEm7Ckej
vZjg+soisORif5nzqjZ2FkTn1XZOcJrpDPTt2w54OZkS/1FMyVhlemDJfH+Xh35yb4zh53Y40rs+
NZL7abyBdfirru7iQbP3SS2nj1GDVZ94R0GSr5n62/NOa+WVORr8ByQ+ErW6piA08rNHqYYwPo0d
0iZfJ8SHZ12kNvdD7+fL3NbChUgUulGiUaqs4w7Cn+w5DU+5rAxT8v7hMm8fi1ybjxo+F8yNrU3i
NhJeYjXLy7AuXow6OnlTrLMN840JXui1i1CZIjQJjgV2d2vAJtUy8Bz9HKcxWKlcGn/WOBJE1a/U
lY3XNDsTDAbR93sHwdqXls9dVJmkyKk+jUmL2noFNvokUg5UU085ImoWRVIhrUgZqQGMZdHbluu6
yIY3G3r2wFrd5b9zRl1cfYjBs+4aipBvYzjlr01SUoMMDTnJUFo4CuXWMZOkNf/DlAlSyfKY1O2D
GIGFEAvWIH6sc+BclCAEYMCb4txMwTcxwgK0lhvtsM+5p82xk6qO5bTpZLPD7S1R5rbiI+6MzJBG
y9SgP1rhY9IHB02Ni5N4+AD6Z71PPll8b6e+6xH6pU9Hv8+D2tv+h4ePI1t/ff5bpqGR+VFI1CmO
pf45TKcZEqW4cj88jA4umgoGykHSezPH0ds5hfHmNhkqKEXTnte4LIB0NQ7mYeVKNx3F8YsmdY0N
JirFXCE2sS0gcZE9lx8iK4IAya1qibAlXJgu7txXvWw4etURAxdQnjnlKfJYbU3urE8UgzyldgRZ
ZDqSPTCPafgQIZg8KWbqbrhvQz5MLeN1oJLYSozkLncq6RCNbT/pTQFfOxJoqqi/8+u2ekv85qcB
Eey1JLKGbUg7PIeglbCgiE/R4HWHDKYruiI7O5SO5a5CpavWJatT6M4S1Q5Fe9+r8riLAzy9Rpws
hiJVZyF+HwvTIauQ86z76UCx1PjbrSIlxNrFrd8GIHrnRE9Qz+oetUCKU35X+LWnam4964MOk1k3
06VZ5M2db+b7mFqs1zgBizPlleS682dDl/knKyzuOskP130fmFs3NYzLhsenl38H4cE80+MRmmVB
+6tTed6SoQkK58WnYvm21uRyiwK2PpIS41HaBMMtAkp8fyNXP5bcnSjhKewFTiQkH2zHByjRRNbZ
dkFRKM34XfEQHmWT96BrAd1mcrHIZPsZsGX7ZttBdlN0ZXUbjk24RJ+mzLgDdM+Oidyj1P32h2cM
y9IrOv+m0R7aVHd+Ga10x0p6VZOdnw+Wgw1NpM7qWgHJkvj2Esmhs82AcK1MW8LXPcN4EgHVGOPf
ICOJgCsDeq4NNHORuQ0r8LQ+qrlNHC0dgrcm6k42ydZ3Uk7EbCxnBtYNgxtIZBuq0DdOa/gHBiTw
qLPWxw5hbKl2w3Z5smYWm6IAACVF2rmdmiJJKoEQojwTCrZOCN+6/KW38xP+svlDm5UPSunERwqY
5MdMUp4yT7EOaphX+8EoT12op7sciCNLuPdQbtKdHHhncL7D2rMSDMvLINN3ErFn53bEG+y1M4ka
Y4pWLsShNJhHO2d5aKptd2hM/Lg9TPtedSmc3Dsaf6s6zV6pG3tNeYiyc1NH3vkOe4Wv/Yxy31tS
+vjRLjojgpiEa6Yh4tjxq2+SBaexdYdHMiPpsYjDR2Yn1WFAcDlj+qRsQL+2T7LNndqU42RJkOQn
z93uLrFbbd/31sqIdR+WgFkS0NP9O9GJ50t31/aWtcnH6I0cIyM6xRjWThCBshTHgYpXGwrGGPIb
uNKcyPIT05jmVrMcHmvToamZID0cpVmn3pgvAicfZl1dSRmpOC3dXnapHWeZxIwL38KpFcfbc2yr
0sxHfd/5ziathlMxhMbRTuolq09cv7Sf2Lwxwwvrt0432tNYY+iJRKVclMHrWPI7DFnpDE1Y/er0
e+Tk3WMV+c6ucEfQm/Am532EK00TcksPpMZdyV2Q3OT8nE9YBeWndNqzdOWUcNPfiibR2cKJXHbo
u2fikOKm5CAp5Rtle9ts0rmWkdyuO+SiECU5tAJvJPIWfQ+l1HwImqE7J8Du4ukoz7BVDLwWsoHc
S2Cz2WRW+rEXRxqOhL75/dp0HXYd62h5QWqDV/99poUNwRDEv4Ca2Ju+qMK13bjOlvhlsgp0xdt3
QVAt/VKLDqQSoeLmWnEc7dJCKS+jW+q8k8OTeZUlWbJN7bHe+Pz8V02Q2TstG3D1GDD86IsaVhd1
H2ewguB49E5+yOM78G1UHdhjAuokDFetXpbr0HPqI+XmUOqcuHxV3XQv45H9DhB73Shp9S0sMWgx
LS0BCsfCkEIqedXmTTTDLzy+VYiirhVs7ledIU2PDOQcNnTH7xTD3qpyab7beXKvMIeYVQQVTx0+
zR1w/F+6Vh587oWvXss77PwoO2Fl0KzKoT7Y/JSWkWp3S3wSh5Ns2cQWTF99lo3qTTWT8Fdq7mXI
JbBOfPNkknt+tXxIbEWrVOcR8saiABG2s4GV4+OBgsKTqhOcpQb3UjIBBehvWInxuwz1AhAacxIT
oNKihRG4HUfN2CNnVOa+0ykvOjATYiA2iUpH4Za9qGQEL4FvjIAQ5GJDmNI6p1X3rlCD8wb8IWFF
XJl3SdWEWy0AMWUn7XBInGn5YhhvoZJ7Dw6S1RWeu83S9JgiKcFw1wyp98OhTA6AaTKchwQpShwD
ISnTtnkmPEGChBHBNHG2iyy5g3qBBq2vVrLlxWtrBFShjGiP+b+MloNcm0dHR5oSdIWHiJUC1UEN
YJnlHSLTwHEfDF2vThb6zygPkaxA9SomLkdfx/tgLNQlGeT6VhR3QRHN5mYXFGtR+tWEU3EGlZgH
0Vs1aLMsQ3+Q5Tal4BGj5RyEtVG28UzT227dNDiMjraSvjqx9U7WpT8VTqifMs3/GUz3XANnmLyV
MP1VicOiojTXbdAOy76N0rOndg7xyqb6YTpQboFMvONT9F7IgfVYyPoI8yZ6tQccQrLJhT6ZNoOC
OlMN+aICfFQlOCYgXMbSym/9yZteDHQcEwRFqDs317ZcAhtZGtxYpquIYbHRmyf7cu3LxWJTWXpU
NbTd+AytAy/eLE8pNiYASOiL+XOrxTsndL5ZkebsA431tV/djxqOnuqo7sbK2epJ6W4sx0bZnUfa
bMSWj9KTul85caUCzY+HYz5tglU6JOmCxXGwylkpzKn9Vp9NSIRa2fe/yM+NiLGZqLDaLqUYt6Ta
yW47Yt/cLmNvxHuBG7UuGXc995GVPEjhPC5M5dEMPWvlRjho8JXn96rEL9TMxPPRrphwyfj6jC7V
I4lmWIsQN7d5h4E2eu4BL9+iadobUnL3Bnr5lWi7bpTK/mNIZavE1QDSQH2tgGFX1bNdYQ2cWnrw
1JZYN7eJoZ0ix2eJSi0E5fzLUBvHXa+1KfU9sbfq1KLDxgdGXKmxBCRCdZ+QZ7opQCesRRuGD+ZN
OwLCofjvBAfYeicXNQdnX7ueffY0ZsmBKn+XJWmgSDkbN7rERBAAGHf3YQpNFFLHRDB6QfYYv3ay
r1JAQJEgfA6bALi/kS213TajZs6i3i5vTcwEDD8gIeklGDHkPb7meNSyXpMlQLwjeETfcc+D1Z09
09s7hunBmQolAixRs4Q7lt0RT8vumEtDDFRqaT6azJq82isfQdeGe+z2mOTFdfkY5Zl9cCL9ge8P
YIVhBkM6PdmNFx2thmDPkJ7a0E4um4JV3LxoSQAP0yjREVIFf6jzH+LA9H35NrO6aIIYjKfIc/EJ
UOp+2fjaeLq0yYa5VGOb2otpiOhgtaAfDWknWvIOIJNs4ANTSw1lEo5V7Jom/tiLtTy6zVryrigY
qgl9xpjLLncivlex3C5inoT70sB0ApYrrCjFcfdiw9fAWTe1dQQuOO6N0uQBkIR3wE1xNsi4LQpo
hjL2sKP5y6yNiZoh2mo726gRgr8stFWsHys8bGKTLHyPY6MM1zkrkL7prnaSh8GYacAC73ze9XKw
hnglsbQsVG882aBCCSEcqWCdt4as85imctPJVZisoY7rXhvt/fbnoGUkWhsELY5N4DYPImtTuRVz
sWkP7WCFNeO0e93U1oEs77Bom6C+JWxKiiK37JtOil/dyI++GRJBfqB+9RP3e2VWh653Ty1KcAuh
0j2aMl+KIPrO4ooEfANzVG0MHi3TodgAuqOq1nCIDtyILrW3zA2+c1IXqyetOgd65YUz2YxlwknW
MXRCEOUyDn84NWJXk44KTLJ8JB6gR0YM6lLS7sSm8BWmBb7ZLODyf7SVdYPSpFeLdR+X+mVcp0CW
7glFQa9xFjl0Nggeir4BxDneOO6QPSi+WZ27CvOPPskedGyunUiW7qaJuttUyrNGxeqOAIF7OTTy
BKj20IWLRM1DEA1tL93mmQ+IXo5jcrHZD1jr2TZMEfjzWwtYMev9nYGWDHO0eFwajmtvo1J68kME
YB22FHpTVg8QTcuHjGqkHJTgIfek8sHRcHRtsaLjDsuhTR54qbSEZtzaPcDZ7fZtTvlpGpo/lXEM
n70kLNeBDG63cLwIfyLSPXpXBSvRG+k97GNfz6leodeVjDkRFwnoky6feX5QxkJzb7XpLvZRCpgs
NLeWNFIw2BraytAqdLSubD4a5DlXCQVMeI9n5mNCKGFFJb48J65PL+TdZZ7xeJciyyDE4pf4WCjx
rThXdVpvmSt5c3s5t6HojKc9cb5pMDO8CjsCKuNFL773wUJHxXo5pEyLBxZggIUYnHYx+c0eoxwx
WPawxyhhDS8v5/Y9njwktJdisNbWKpBT2730xmaFtwK+snjp8Z7lADvYoiUlJD5CNALyJsMaLYGC
rwzLaY+tN1gL0In5zo62VJ8EDzhXt4rcPUiK1T4kZf/ko1HeZ3rar4pWp3Jf67sj/jxrQBzO1tKk
wLy01cp3WIL54dLUIhw66CSbXYA2eIOxYqbQ3N8AZ+iO4hppidSX9XOwtNN+lmAgyRQvsOC1hPHW
83rlnCj9j5Tg1Pc899UbqjyMY+Ia4Sro7U1dj8mpMaLHRo68Z9NJkXrpeBKGaO2eywjiLrH2YSF6
KR6AHFnEzkb0Znp5n1RZe/ICW3tqvldF4q1UH6Fh3gExh/CAX6pUwPUOSXICQxqHjZND1cEyx/pj
F/bjsNEBXaizTwM+7eqJAkF9IHzgGWd36Lwnk49HQpYy3t7xnjS+bXdunG3EkWR0+jEEsieOwjHN
Dnh2/RBHJR96p1kBXkM90K6xLJqt3ZOjE1cN6xGhJpUp8xAXy+Pgyh8bXVpbUucdr81M+PNN7HqP
YtC1HTqDcusPZIq/dGReKIMIRy1wHSyGEI9grWPamOj98XJuy4LRKBXlMYqsRdDVw6s9mu58rClq
HpRU3ssq4S5qp+d2yBrZH0ofnLWfHcSmiHHtE3tgsWx+3inPcKv8aMMm8Y/eLAFd1CIoEYOvHWJw
PPV2jeR96o0RS5HC7iqiEsReL1etKojUFaCssAGfT4BlGFNgt8HHBkV+uomnjdi7dlzHXTu+jPsv
hlwvP1IQH4Go5YWv54nD65jrK/0XQ75c6nruP77Lf3y16zu4Dvly+QpA6sfb/8dXul7mOuTLZa5D
/re/xz9e5t9fSZwm/h5KOxSLxg/Ooun6Nq6H//gS/zjk2vHlT/6/X+r6Mb5c6u/e6Zchf/dqX9r+
D9/pP17q39+p7VEzpLlaNsuHyf8lmH6GYvMvx5+6SEVxFr5cH2ddjrETzC5XuRxfTvh02t++gmgU
l/p81j+/o+urXsfI5J1HDGT//H7+b16fxQxL704PmZ1fX/Fy7a9/h8+t/7+f+/KKf/mb1GggjKLD
cev3p72+qy9t18Ovb/QfTxEdn9769RKiJ55e9Eub6Pgv2v6LIf/7paipb6C5AM3Tw6E6NL1v3ZZU
xGPhwSEeVtWh19OKyh0OqdGCjVnY7lyyqwzvZViOSKYcZpRTtxjYDx41cRSvgCGpy42a1b0+F90e
nmOY6O6p+UVBJ5ra0Ym3hcMsMFdzFcNW+FA6SSWcmooZaQZKLwlObw0Crtuuh3p2A6GefDg2Nx+7
Rj9GuMxNrWKjWh8nXpsuZ08jXHwSpFlZxd9xYZPWMMSNWZok0ZKcFPEoOcnOVGWu9CKtD5ptpmeJ
6MvOcOqT6BOjCn654JHLfq5MI8QwFXbIjU+wZSOGgHpkipQyNeWqYkCcZ9Rw6SHFgtOLiI7/8tUh
nJ4sQ3UJov7NKzuDt2tV981LNSJwk2R/pBKLOrBJri+OMbHzkTE7H93XDv33EFOXGJL1DIEwfjlN
nCs2Ypzz+yoGxoyLTEe8i2UzBYhlSBZA7IoNUUIrRDpD13VzGRTZNl7t9bD8dA6Vp38M/9SKWh+j
uF6Tcfir/JS1pm4eMCeHkTjtxVV807awTL+0MyEK5sxP+Q59OaGv/V0beYvrNcQIsclZ3t402Cot
r21iz4+tdoUM8v1Lu7hIXtnbMh/NjegUTVbcLRJ5mLBAnUHNJHlCY9poJfw0s3Qu7aJTtIu964by
OnMrDsc2SNESTVexSaa4Zfhxrjitwlh1HmglTkVJ0i8oAQBuGY6qc2NisX7iPIIkgBElvrWUUBO2
M/tF6GT1qfPk+lQqubWxWvtBNF3b63F8ACpks9ZgqNgklCMvTN3DvHQ6U7RdXkNc6dooXse2vOHy
OqJDzscXmEAVbE5kumLPH/y7D73uF+muSa19fnPpu+wLza5Q7/r1QLVDPXcKXK3J4W7kWtNiWHBF
Um2kAhf54saV5PJP+zUmV/JMDHfrsu23tQJKAEACfNRQ+9BOR1KDm6w8yaivGy2v+oVBNF80fRry
VXkt+r3QRo79aagmuZ04XQixCwd0tNsE34je5RQZI5SuYtvc+lNRBHB8+VuSSXiPFEgcfo/wTUXB
i6fDKW79pegnSig+X4hGa/SzHfpXgwDIHCfPj9qgygAXaHpkjqbYHr+Uc0AWdXuN/llKlqzMuG5v
RFs+QnxlSRGfa7Jhl3GUWnRYw9bV3Kjy6g4L8mQR1GU4940QEAaVginlILj2dK5T3uXdUMKQp02Z
2hpE3f6sIkZ7ORbdX67Ty+ERRqm3bs2q27Von3dON4F4xHHo+trWVrF9wRFxfukg+EQ9QG81b75W
ByTu1XYmS14+v16hScOPa31pw5BL27rq4UuzKQfSUlLxpvn98Pj0XLk8bVATjTNiCMqnJ4x4sPzL
E+nykOncQJ55FD3h511bM1ciY5qAqAbXkeFnVEakV9jEv/cGyu2rm+ux6G676HLGl3ZxyAq6XVL5
/1L9P9rObLltZOnWT4QIzMMtR1EkJVOyLbdvEO12N+Z5xtOfD0m1KKv7//c+EefcIFCZWQVaJgFU
5sq1hs6FFNlkv4tyHpLrZqScb4fcb16HZtCuOmAiJ3GK/Tq3pxtnHcz1vL1NI6vub/qy0tamUHug
/QMpLej0jW4aUQQIWIN63Gl+MyZ4Ku7b3EEqPc7ZmEZNdYjntDokRuqqT4NF7kCF1HMtMfUSmEir
wrRQv3ZU3Y76+CAmN0SGgJfRQfHXjaZmaw+qnNU8OvMdjzntkWZW/VHOkMrb6DNSMDe7bvEryHRr
LyZPBVS70sbS2qPkPtDix/zbgbQe/xJQ35tI8ZbKwOKOTDSBtLeria1ZLjkWSL4vV7t9gLCGdwq9
5evV3tnzFLlGdGvoYNUPcxpVe/LU8Lh3GWLRCtIEOmxGYZcNP1xY9dY1Tf2fEJ17jY0MZ/4QOzjf
ai6TVuGDHWiUALpGDcG1N6ST8uDOgMR+uLorOyIjCdLh1VbQWFWMVbqTGdfJsg50/yT1qhAuyGWt
ugBHuZEV7TG8k5CPU5a1aa2NjjJDvBCQb1LdcUYbnuqFf75B/YP/OvunjUpjqSXV76Edw+thNelj
VSfN/aiHSDbR5/JZYuOx/xir9rNFmQbog6JD7OloPJKkZ6DRe4VmmITh0lCgolZ29Uq3gXgdF6CD
eGVu0VGHfCVy8VlnbVInR4nN1WkeNsnAV+CnbkPxVlCQXL1ZUR6j2gTQ1Gj7GIgHdD9w/UNUQgfP
cnZz3Gzh4gXBoe2R+UN4dImTw9A6rw56N37OVPjmYaCIepsgl/iwklxiWsSCxSHBt2uny4cCfdWc
K2BNhmMifjIBx4vsMf6NPiivndTfAv4AFAsjcwsAX/utsjRAVuX0PBUD/XlKklIJDyCdyVWH4qfq
n4N0Vp+0iC/sMl1Wzdu8Pozke/+7VX10nbRRURwHadjsYA0uwth+T2c2+CxkspT+FOlR8AJ73SGo
yPa3bjx/LqpiPbaa8pX+ueJBh94TdVaiaFrk3dlGnUW8HrSM/FNYUryyJF15w0m8kam+WzJHKlWu
5LbFT0oKCJP7yCmbutM9qUrSHjo3tHcZCfuvyhw9yHP4FpEC/DyUkWPtwsaCc9HsFRjMYM6q9vKe
PCMgdDTRqf/wrkxTJW/gs6oaRyt+9b7axBM19TvPNPL4WV1f1Sn43KFDgpoRXAsotcGiYzb3qJsp
w8PbkKJocJbDnDsHmqPLs614YNVGt7hrNDd6koMHwKNMwOLJCG4LHTmA9mj0ZoPi9ZSN+6wbem6y
TJj5/T858HSv2yjS9kVMj9B6atX7su2cs4RMuj882O68v03Q4RW+4w5KV71MoJUZtUqriq4x1+vO
yWNZFOF1EUOrm8dwovApn8IBhn/nVb61klg5gJpON2Cbhp25LD8rLvxNZhI8K+lGjdX+ueia4Rkd
eH0dDVZ4J7YRxO0JVNRPKMaHZzFVhQlVUKaencU0gE5HmMnmLXIZlmz6EGP7Jj4JNyEcX3sZLTut
6pv3U+b/BnfIcPSQxDlO/ggKXU7lwO1dUdrjLeBjFEoQr1MlRoZ+0QbVSsYq39ytbiFALxNvMVkR
T6iQv80Wt1VPr4tdl5BxmTmf1aEO9h9C7EbliRp4X0KrNu+9zjPv3V6JwA7OKqdyuI3FL5HidlLI
RK+RMrZvkVeXhFKQmBDfhmdEgmQNObtd0p4DxVj/69Ukkj1quAqhcNujaTc+OraSbBBlSLYy7L0Q
W2+MjxB1oToHB8Xug8MfUhhs4/Tw0V6M92GZaUhs16hIyyKj+6xP5fAQ6EELOClzdh47y4utZvXK
r+fhIEM5JJ0LA2Qfn2RUoZ9y6axxkydh+FgsI88MgguNmbcpFSwc5w5qcn+CJXbtdS0sA172u0b7
d7SG42XmJ6JDvyrTlwuPZjjsmigDp1TVkIu1w6V21PCZRgBwlf6zHIzYbkEQWf59utjcBqDqPMMa
J16q9d1jHuj3lem9TtB7IAxIwvAjx0QrWrZ15r7cSTzY2/zUF85ft3haA4F32c1FAqq+mtZBH053
MpzbsgOMZkdrGSpuajzl5dcsSV+vBg94RfrSdg4G+pigbgqDpI278C3qEciREl7YjdKkxVlsESo8
I1v5v8fmwaBR7iwGf5kkUTKUgxHZMTiaIth8cNyGsDCbu9BCeqj+amhueR5RybzQVUyxCV63tQXw
cdMOzbyjCh8++2iwXtTIXcFhnv3DK3PNzltJbGq4wbPMp7n/43yJCE3+vz5c4e364rytASh4R12+
efSsiP6AEA6vBPJhf2XTvHN2lXZLZ0YAkYA1/FG3cXAfLxjrlUR3doS6aGiMn+TQGrV5Lv1mq9ft
9Cm3afLIYh/y1+VfmEz9b35j1afryKWM1igItSTy53jzyqfL/sWbkhJ7N7db5qJKEz7n0N3fUatG
0rVDLrROyvoeuCDcUgBgn8ZwnUZLwX+xFGrs3dtj/pe4rkGL4lNaudH2NidAFH019cHrOuJQ0/+f
69yuPf7nz9P1s7pGVazaVqmFlkOj73vYPQ+tb/C+lfa9cZoqluHVKzVOqW3E9yMtwPniENMg3muM
hFc05Wy11qOXZJkikbK2DJVxVoEIBBA+tUk1bcUo7usVJXykCWlL8xUyXm6EMq/cR8sJnM+qNI3p
rpvbrWqikbgmqWHeRwjEAd3mnt8GPPJOMvbk/i5+cjmTuy2rtr17fa/xx+hAlk954AcSPLpd6qIr
0ELS+mZTF4cd1XTm1PrVnsO8Y15Ps2L+1utWeZD5MksmaHx9NnxToEVZ5otj6DP3ZOuTgizBSD8H
VNdgJarT/MZ8/WEoDrFNs4UA8kxr7X+OlYXTKPjdsWFEq+3nEhLvtZyZgFauZ/liK1PFepaz/yLO
dVx0xSEdDd10+4EbS4Y6MF4ljwDMvnFmib0O++Adj1YKtCBFNSGB4vysOUH5Qq/xyjQzMM6jaQBg
jp+NxYwwSILMCylRGVoVrfdwJCkAmOfiRddIwpMFcs7i5Y3+ugaSjOan2AmfA5qVXjgk/GyRjfU8
knpIVan7onSeGt+uD++GaKsdelQdwWk03tUbQFZ2iW3TOgnjJVoeF2syuqOQYPoLzWUTKdFWrSJ9
c2XBHGM7OaEVc50gs+TgGul1qoxk/mgl8dYBSrMp3Qp11rqb9oUWGZeSRqttV5InMy0LSZzF5itw
n5eF3VxDxDGxACpCXn5f6tOfXYDgOKlh46LW+b0ah+pZ61oXramXiV6xS7u4pq5Vzpo93rWG40Vr
bqHTfaLof10jTZq1QKebxVquefswadABCAEWU4JhP4o9bb1FmXVu9telbh9G3PIBYye9fpDbcsWL
5iXOIY+RGY6WHaOoyLmR0t8B9adv66ZLJ0ZtmsHdyn5RwsF8EznpKB0tG8zbEjfHzXZbe16Wmfmd
IngzfiWF9kJDpfK5LSaUZTuzvGuzOkVxBM4ygI9//BowRu4nvw5IywgV0KTSJ2NA5CVkgGpoGxu7
yt4PzWUoweKV4NtQvB/mFjbw9BaM9VqIvbMEPNDou9/At2r+faC1Jb0LNHSmdQkDuNB9k9s1zhLd
jIhZ1cZwLNq/0sIy70Mono50kvJfVSklBDvKUMCjvFhdg6ISKSHxTkuInMmhbmiSuno+ju2oNe7t
/o8S2W36opc4WU7GJJE6WqHhW54Cu1gFSZ/RBs3BmLVQuRsrEvYzz5F1b0Go/Feamhk6fnlJ6jPK
smMDImqNkgyyDsukxk29bdR1Ee9WuaOY56pU6VofJjoAFzLiZQhr1PTohX4Xrh3kZMRrqX19mVs1
PdOA98Kus/jWZYtQdxH5L10HHEnri+nFryJrBSV7/uI7qbsqisD72oUNOioWPbudQUcTZQPvXnMW
geuFscGMY/861ITqoYR3TrwyvHkl+L+dm6ZBtHYGtuTt0v1pdMBjjBoxqSjynLO9sJ1QPgPFPlEz
PA5BtRXbCORyRr1lcS9Tsr5AjmBZwaSha+tper11a6W8gz7F3Sa07f6mJ/HXhhaDi9pX+iOKC+lK
7MjMm5sMub+Dt4B6aX/m1Uz75s9Ve88foNkA10p+o7utWTWB5z+ABZyfSqW9iD3QswoZZdMiMcZF
oqbddSZwohaezZfouxHG489hDvxVwW3t0pftfBdB+HunmlnwxHYQDL2do5j+XW/hP5FI6M2mix1D
C/P6Zg3fJJ1P+RRuoLBI6YFKyRrViwSmGGk1SLfT5KRn0HjOY16hkaAEFk+zt7MgJ1Uqtujt7Oa9
nsVjce5yyLGiwL6EvL0e+C4aD3Kgid18sGJf3dupUSxyR+8dMkTz9FKWmXuQ2FtEaJA7sy0wp+jr
PUHulz9rdRpvfRXYf9HQOBYrZbm2eif9ox3j9WxO4/cA0cDtXCMOcotolhLJ/xohPFEpYqpZFE7f
zUCh4SOHanMPu03Gr0hRw0d/2YE0oedsLNiUUfJtQzKxsjlxlm2I+H0E70EHWkcPztAOYSMc4vVS
lx8NEmWTUtY0hSx7mnfTlrWpAY/Hpj63UZL9ofckfI3KK58mgIkoICr6bpxL5SsZrGuEQdPPKpsg
HrJjWqJy6sOaoTRPEJj/TulZO8Ks2z7Bozg9BM54Z+R87LVaTMUO9vNhI7FyMNT0dyjskBdYpldd
NNNTCUc/m9JPbC7X/Yw4G4A4c9NOzvitbcjDFQbZkblppy8o6G2kBRp6VLbDXWhupMvZ1R1t5do2
BO9QziOz3SvPkT9N28BVCptOGWhx5RDaqnqvWMsBrHnGXYRTsLWmTktB9yPj3kilYPFI+NLT/j+d
5sEEyQvtsPS9VtN4iZb7NWRfFjUcdJO55TZt/ufstznajMEEgSuHGdztcUawInUn505MhhHwt/0Q
ksfGeEyn0FzNsHBsbnNvcXIWJM0+flvqQ1jiPiqelqHPBeWKHm/azNogNpx/ssqUjaaZIOmoo3HT
6BE7TTWlcb5T54Nl1j+GMvN2eq/Oa2GYT8asuYit9fp5faOe/x9t6jKXDj9aU28xslZaN8O6gwF8
I4XHG0H0tWz5ro4Zdrm984fhi1Qtr+4rd/Q/z6/lTdMwaBKWJbuis3d90X1xow3klytLH9PzMPV9
uE0UWj2hrv84TJYuY/Q2shPs7nsZvYW2y31MbmZvdllRRmKXiLd4saOr2jy+xcslJdT7blcQMJUL
a7UcitK3t01fzwjD/W2Ts4U/86wXHjS2EmO58BLSr/86r3UHmoIkckiq4DwOibNFce99zG3FFuK1
PdWon3Zf2fdVZT1c/x4yhPWKtmj+ALd/EVW2a5iYXJE4fpt6HYrng42M7+9+gAaahtDStmm5swm7
QNkYPwHU948B0GIwrFDyL2TlTVBl6PfAEypRMskJetgXFu8/J7VNcn4tlWiRhvq8mdPuVibTuTaD
YlolpT2ipcE4mKnz9xOlRLEpi+19IF3XW+5Wi/wGHnGTE9aoLJJ/A3ttQDwU/2lSeTso+WR8ksPc
9s7GGRAju9lq2usoIarBKsuRIszQK98MMOc/yoFsNRiJmpx3PvowOGqF9xjaifFQj98l4J2567Ud
dLbZWmy3NcjJgXtqHOe6hjjsXPPOesCr5nKp7u16oIDS3TybKC786uCd4w9Krz16ynwOcVYeP4PS
7PjyefodDEpQwiy0apAa1hdDL+izdszHJodkrVoOS4CYJEAOsfPeJKHLRMDK1nXir2vdlv91ralo
v3lRrN27erhybKt5kkOsFeY+0PwO8TVeFtdtASmSPnvmoVPT9qnvM+9Tn4VLjmpO10MwmHtfJfo6
JnFFLT7XXqMd2nE+FWxlPkbfricz1GV9sU3m6H0aWV9GXam9RFn4Irq248DrXpUY4UGG0rrjzQ6q
qbA9Sg9PFnuIKWlHGUhQCDM9vYzm5whBv2ujD9H+PulBTdUWzWDrzgUsrTX8cmSGzKUD+fVSt6WW
Szkkcc8ShhJfePFr+vyWNVQ6r04Dl8m8pbKFjDOKUiEgC3D6n8KsR3clnY5ikkMJq9PemRMdMkfC
ruqJMXGq1U3HRHGq+2o0Y6faaUVv38lWIpFHnJzKAQ5Hf9MisLWSbYrYZFsiZzfbbcYHmyxgUvVb
qW7RbUMaQIEMQQv2jjSMZlHnUKspSgwLnRjtrq+EYcVUby1LhyKzD/Vsp9A/uauXAumclNmONoNk
Vy3V1Jt3CvQ/Rg0EDSW9aE2fkrP9AJOXoXhLSo5X7w0NL3B6qrThde4Hx3WpxZvMfJM9j4edRxdR
WVhfkWDv1r4Go7/ba9ZXv9O/+7AuPYqza/UVJHn65ypD22PSw72Yw8zVz8ZAH+6oR/bXsVCbQ44O
+Ua8VtAo28CLqaMtF/Cd6vUC1yVH58MFKCa+u0DkNu4OKlNQr7S5tCcrTNYMSbvIMLMA9E2avk6T
/l6ZcvfU+VO0aawIWWIaOWYd/tPOUszdoBc2pBZF8mVU6osEAKB0ILsIjMfbzJlGox+VxibY881v
6ZxZu9YK+FpZsNajego/TMTXrl/ALreD2PKRLG/s5fub3YvqYVcBlCTPFdF88+tUGSoCplzm0qdb
vJs7PcURXyarC+py1S36FHKwi45ElZzWMRCsdjnc3GKb5gA56YFEkDg+LnFdB1HK9UgWemPotY2i
2t+Hoeub+74EuvRmCkAjnYwRor3N36e0HPZz8y6maKNxn7TeD9GugStZP9fKVefmKl1jL3pCYq+y
vQSJRc5EUwipIf3Mu83NHGhGCqcdRdZfFn233s3+y6IBIm993kSus9bpnFr2FLIBsXzX3o9j8v26
RVnscvZh/0Gj8LfensHTLhHgy/RdFI9ki5fhLdZZVqvC6Pt1ByTe636mr4YNACf3GBtZRUonr5+b
lAY+VZlpRskqBx7hyvk82XSmQ1jzV9KW7heN+yc5PM0/zXFdH3UDIGTSO8Yzf/NhFSqt+lNpH1Fj
9/9c5liV/jrH1xT/hJRofZyTAtGuYVpPWcGumIz295b786qHxOWxbnroPNSA3VeYzd8bB+4H+CKn
ddrA5egMU7GhohI/Aj0eD7Y7KXsdubuLq3kVOx/6sAwPuuXl8lM0fBr7Rv/2YZLW1gpsq2ZxaWt4
D9xJdw7m4E0ZqhO8QNIfVDu7xMqNr0k9PqSTm/6RGAmdlLy9PcGvWdNjSkSoqMbXeugfJH/2bxFv
a/yPETSxIe9FF/DG7ZIv8FIgXLzAILqtSnXrqzU1NQ1g4WcBVBShat+PcGxdYQ5ZaQD1RA1jZ4yw
V3Xw7e5LI+9RMzT1e0FCxHl0XVTmtxtZdAItKYsKhoLGTue6aKchCxYjWgK0mNcU1RmQ6K3yE9oG
7EBQrLoO6aFvLsIbq2EidwLDymIS+2KqYzU/yRJv64gptuA9jhWNPzP0/TagRxqvIPkITrOtJ4+N
5TbrLgzzP7pln9563vcJ9etNykbrGmG1ar8KAel4IO12dhPTQPWWT4UOoHksylTD4SirSfKnN6MF
D/aq1xS2LjKbok210uF8WB7Igb0pxpn02pRlj2gja/RZw/fWVfEIoOqfjtpW2EssjoCM2nVG0nt8
ixdHEJfmSTfgIT6PpKqyolGb59f8zmA42W6kQH0aSw0GsH5Sf2+TlziI4SDqQ3UdeRMSm+CbTjSw
3wLyPtrWqQKeT4nd/dR2O0ttnaM9+ZazIV2S7HKIFEEZadHVHSm6c4z490A/lCS7lNa7Q6rTxC7/
MmDWWwP0/0s3wvRxs8ONszXTJHz5l3h7seuRV4BsbOAiK6D3SJOaX+mSk5Sx6gb1irKxdbc8E9Ze
qY0r085axC4r46Wh8lK3JCFJDjyEdVeuhGVzchMorRT4DmVo2ub/PqnSTMB5+XQmSVVAf7scFHgq
gRein9HOf9sWRxyaNoowA7AnFSUt2I1Lza1OMbKUl3A55KO1bcoCdvdlJAcA/2bU8NK5WDxk4h87
asUygsMRPg6QfWfVD443UzzW2XHo1d/EJAe784qDq+rtdWYT1eEhr60/kejpjnB/ImPUjUl/tIKi
W0OEblFjGkry7YtRPBIpZ9dwGZtB9meeqip4mWQ8sWXSttXcDyvBWmoD3Te8l+ORscTImRxgSYO3
IDndzND3AuAsu+51Qt2U9M/O6mOiO0gZKa3ncE9WdP5yXe1vpypwN3FiTJ+bPiSPankXXQXLFY4l
7KG2phzFOQ+qSkNlUe3F67pWdZf5ob8Wr8uj5mxPzu90Fk+fLbign5EDKOq67tZFrTxWA9xiEllY
dGdXE4qCso5e89NprGHaildvOmTZ6XeFDZNPBI4j/hTr5b0sKxEgISHsU6onGUU5RJRsOauTrEbO
qoPEvpqg0bKLU2QiJG1pPduwOdS/+DSzUvCIoImKBvVu4It8MKDRPdOVza25DsrPFeQYK3Wooh8F
fzSfhE+AXFCzUYN4vOuCHMDFkjplO406ahRWsOIxzPQiNFagGZIzDyX4WkqTZhvFdDZxG2vr1M9+
CQwdRAD8KtupeRWtwkWHTllKcP4iUpeSA/L6sX0QkzjtBgIb1TMHRFGJEIfdQeQk88V2W0SzOjC6
WfcgdrVRBiRp0MyiX1871V2V35Whf/FnxYT6SyitgkyHyEqDI3X24z8ynuWQqyyesPE4RQsm2dl1
DvBpMcLdTLicXkOhrkTqrqMs5dX+xvNewqKdHm8pgEkxaQvwI+VOEgfiiBpz3EKiXG+4wRqfxJHq
DTXvQnuBICO9d4oi58bn6Xsz67yHskXXILMiBBX8eV6rtRO/tINbrJw583+v3OphGEjIr8b5e8mG
j79q0dJB0ld/Jmb21RqS/Hun8F9L//L0hf1Ahuhl2ly6viAhYFoIs4fjfDcFTndfqd5wjCiQfbxy
MZrvr2wtV1bC8qGcCvIsRfqdov37K/dd8jUuM3Ud52b/OEf5DhIz2LhnU9mbxaT8bgx8z70u0Z+h
A3G3UPx7J3r++3vq6NreGGL1UwKh2dppqvKb1XQvC2ib+X9BbUSlc05+VzRFfQl6J9no/Og/Bamv
7Onfju+jJG7OY4t6uuXNxWcn9CGMDk3tB0Iarx9D42MofhD86AySgB8+xjR7//gYkekWv3yMmheb
s8F78rob+T1XA/IVFCGyz1DBFhej5bayjExP5QCWL0ei/kFMvG01G68xur0MZXo4g1WSYWuM1+n0
dTvNeplKYwA95pAiO7MZbXojtJ79QssubLUAJrTWM3oC1nMfLEkYRJCOYquDYEH9LlxXkBw/gzDK
Lrb/Oh1JMOqJkUU2wezUU9ear4dmOUuAv9tKD7p0GdlRP5NbSQ0Sp4sHch5Ue1AMVmGp3Ihgg6mR
XaAEMp9gg0VTT/1DzA3Sg/cSJTo1EpXP03QqK/XCe4u/jsoSPsxpMOtTvzCoyEFve6QzUZI6RNA/
Hm4OpBGIVt+ip7HeFq1/1xbsnA3yZwcp3qUJ3FcwTLiQoYKzFi+c195BKn2ZPndrJAhW9Mj72ytw
YB7CcIWMsLsvIq02NvT5FA/aYkRTwd2rDk3w03KQM/HqsLit2sVbtWBnuqEtDjkkYY9zaHzWhaV2
GU22+lkobMW3jG6+JVJ9i/x13vj3KqVRGzSSAQvzB2vaJi0cSvIKeH0bFOMYleiELC+LUiqXwzXa
bA26fKmw3w7ehLrwVPL2O4T2XWwqBiCFaPoOsGtTpl7yMkV1SasfduGmTSIPJosqvdrdaWEYc/3p
+2K/xWu6+SevbwP3MHIv48LYLoc20ekWGbqIdBu2mzdY4jKnnQE7yG4xT7PwIdB4cLXtQKfFUubx
PD/YjEam30t1xyk+zfPUvHyIGpx4qS3ep+z+Lwr/aZ1hU7hwI8fcuHlIgbNa9vhGM16qif9SKWv0
Ons2Ka+hZetcUlM1nmHZ2So8b9BMsbqTkrJfE6UaPdV4ndNDmogWHRtkX3Kg6WFzFG+LVPkEbcVT
EISmrCHmHmnRU5ixhixpkAcDj5RkqywsEhSsuvC5nKoK+h2ASpURhc8FxP2QtbjreYR9dl0ZPZqG
vu/sKtN+9SZsq2WqmP5t/hIhTocGu62FJg0isLXTlss/pbkSmDuFWZ34pzRXznLVCuuTeOelMi5e
quMEL3Xzm1d+TTIMHf393H8Llt8ad7XkNBzzyBnXue0pn5Vg+sfZNOqvtuHt7EOcEgfKamzqcd/k
iXEMRxfSneVLCw7iaSrH6dnqW+NYdhOq5MuXs4bu22D38s4uX2b/7/ghhgt07ovBVrel7ZAggsTk
ODehfpz01kZKOTZWYrs5/m1ILgEVa5l3cxv5bG/aENHqDw5tWT/libtpXQOJL0ULH+WQFeln+lcd
EI9/m+QMXjdvDad8ui1EL1OMZdxAm2K7UKD9Gh2FgN1T+8fNbExBdLtC5hSvV3AssFsLa5y31oMw
3cqMW7CtZM/BkB0UBZZNupfiVZWN8Q4VZbZAjqsf2lmtHtSlVKuEmXdUOyAGS6WXJ23z1CCrjMxC
hW7rEiGOrDEPGj1k10m0F3ebBnGzSZv9B+RI25WSeuVvbUk50tKz8Jj5ffmCHtnVXk+oFCFIZG6r
pK5+K3lX1bSieDJyH7aibAJpvNj7ZTodUMFteoXk6nNgd18RuSg2aO8lz4NKukXOxDYstmmxydn/
mzilIL2Qq1CXj2OorT1jhm5/uaNZ+7mf2m+mHk7HSQWzLNYkzbT1OHBHKUMD/YptN0OC7SHCo0CQ
t6ubWNuL0MXsGA+WVqhPSTYmn6JG/ylmiXIjV93npjl9W6JUz9kbGXiYQjGfedekm9niJkA93noW
WxGGm5Emx4thoU8SW1DBOqCu9xIhE8yJdOciAPsstmVCb8Pees0DuHoQAeJLtrB2hy/ApeuD39f6
NlxSXw52q7Xe2wu2Rd+X+H+zD3OK+mzlr8Ix7B6SfHB3id4X2yIPsy/QGBp36FJ669Bvsy9DWNO0
7ATOSvEYxrNPUmLROZJgzYDPp8+GB3EmZTw/JZCQBbw6DehsbbKg0D/r3RBdBqcd7vrEdlXScHZ7
X/KwTFeDFvgH09hrVtP0P8WhFNBdHTN9bO+v4cj2oTeDCBXoqQoWlrkcH8yo6F7ajT2aw4uqNC2C
U2OKmgnDoOwWhkkFGdhliCppibgCrSwyzEYUzAJreKYy7V3czj6Lmb8uDEUBIPcyqVnSRQUtQwjm
TryONn1Hpb7dJSn7u9vjluxIOq0iMiRoAbx7DMvT9vbw9cft0tT7LkB8oSiw4JyRebk+q2WiTg46
ggzpZMLuzh5SQ0V9qbJl3dg+RbO/a7sweBRTp7roHYf1T/GJ6TbpZvt1UjvO1VHrhp8S/387KZIC
oFyla1zypM746MUBUI+yGYzqx1QHRyXmbfM599vic574f2nLW1fl1NHK5WXyDJ2gcR3avw7Fewsm
Y9Wcb8MhoeNMS4Nq4ykH31w6i0fDnT8xCqTPuP/XkeHk+WpI7eoJSIi+trJQv7i6Nu2Qla5PEMH1
90ODWI7nuM0j+WVjowCY+DJXCGlMRVX/cKvw0GjgbVcFcG5IChAKzYwfKO+E32zd0dcJ5bbrkr2y
0D46+euSwwxgqRus1yVpKT8FfHejthm+KYXeQ83I2UQP3gqdg+Fb3nBNORsW27/GFcYMTawHYel6
bLNwJ9pgPmmVs+1AcVFBnLyVYd3VCIWjyClKYaIZVma6c36zi7SYTQKDh3ES8y54dnNkg1ecmD7P
nxVSHdeT967/JUYF8HPfz5GxCzqj24Sz4x8iz5u+OchZd0NRfm20Ij6nMESvRnQ9vklYhNLjAY5g
dDZNZ1XqvXcXJ7q/D2lW3NCYbG6joeT/ukznbmMUKbofMp5as4NWxDS3I6JC6ILa89ZQnT1Ypp++
NQUH4a0HdNU+ytmb/WYS+2xp13hjgYmIyVrORuw8VYOD2MUkzv9o/7A+3/F3n+fX9eVzeoLoeFt7
0K2dR1fbTlNs1MLfDj1EtpPePXZ5Au97NbiULvL4R204frIF207+p+4gGVkmXGOMOUboJXZQhYm5
S/9zqZvlbbnr9BhKX3vMUAhf1BDMwlq+RU259jQ33YlNtBM6mE8fhlRdGb0OLzaPUsMMtAOlUfWK
Gxvc1FxZjdudHVjmv0SV8foAjsvXsCuMbAnz2qI7wxpif0n+Dpvb8R+r/Rom0ws/4P/N5ttvzGyM
UWB6bEsLTXqjci5RE5kX0J4D/cN80Qv1lLYwW0hkYxrtnW0bLlyJOpuSJb6eI6gOwxquW4mZFMte
1Q1oOp0ayzVmuQLsy9a7K6iba3g6+PMJ2ohPEi3Ljh73LeNaHFKb8X50QK2YvpLdpehgflVLShK+
4wdnGUL1t6+zNnpWUKR7ziZjMy09rklq6Ge3bIqVDOdZM+4gY1av3nQMAcKMeX4nXlkyRHDjLMNl
ySmFk0+WzKHXSbugPVuBDy2K4pGsCNe65E2WQ1NnwMSRgztJLqULyhlNvCjYyVBLwuGoq2gW9VWY
fw6oGz2b6TWVIgF1BeXzbXrTVOrac7qt1hqoFAaxdxkrWtX0YMr+KIce2gmnBWjc9bA//DNicNtj
PfKo/xABcoq0+FLy+Jc1HPbvmzEy0IfnnSXTtyBxSKnYhslxXmj3+1jZCZH+1Xb1Q6oPyX5VwwJr
5Yq2tyqTqoQOqynltOrkyJCSyXUoCBvB1ISDdTXdMDVvkwStI1FvJhlJ6NtEnXaEUxjQSh3rxWOX
JkfkB51noMHOs6PrX2njqs+QxDpIllfulvz2uBVn6yjeeSJl1S5OMeV5+lA4qQ4rLbOTyIq3tNTX
O5nuqo3GTrT+cZ29TEJKYw+8P/okJtXteamC+Hkvn2Ds3e4Yoge8Eq+soVODy1W9v4hpKBU6iAYn
uZOPgLp2dW/ptgoA5O9PBLMPql/Kk1haNUP1af7hx1F/kARcA0Hufq668prAGyKjfeBBexGnfMmo
xiL6HocX+YKFSUvbx6/Tm6wsN6GtQ9+cJ+4h4jkAdtc9tF6Vfbb0OP+c8Z5kjMn4GFQG33FLN9eW
HjZ34gQhPd8ZECWsZcLbdO5XGSSuk7N17SJ+MIxnAU3oPIQ2QHpn2Hfgu08qisr1MEY/oMH93f4/
rH3XcuS6suwXMYLevLb33fIjvTBGY+gtCALk159EUUvUmj37nLgR94VBFApgt9QkgaqsTA59HxCN
BPsihhqjl+fGGwZSPw0cas1fOSlAM+VK01Nz7ygIvqE1ww5pcUNBL9gd8sLOIqzbfOODtUBABukb
zxILbKc5Mhgqs9gpKRdlB7LW/GL/tz9yhmczaGO+R+myBIQ1A1JBRf7+iAHWXlIvrQQJjbnjS7Cw
pUigJ8CqWSZ4hvd9BS4NEd5BxSu8cw1kWbA8DrY9ZGzvwBGAmL+L0i/hByfyMMPUuEn+fRwcJ13m
Qewq+vBfoSfcdOkoduBWTUm+NAdN6TQtNPvUFZreRPCWQ7077FH0pnZ2eC65kPGLuj01W1NfxWCF
fUqw88Cy5T/d6FXRO1DQDorur26Nmo2AzJ9uah8zzUZ2uqjGbTZflGbjPRiV+0wAOAFhsm03ZtkR
umD5sTA0ezsAhXCNRQUYe2X4DzxE6LoxnerVTOLXJBb1ryaF3l3myXhhSUCg27j6xYPmddDi8rVo
yhTSOJn3MJi4mWstzq8QqPi4SmPIr1dx7SRdIw/Wgv74rbH0D9YYKE2LIzBbxBHzxQxtyIlW5m82
GqQoOPzIgMRG4K9zxN4eIBJTHRxkZyDM49gPZIvYt07Y/b0w8DoIHMgOtyO4sGZ/SF8B0sh0rFJb
o72bDi99N0K0tLJvziDdg6UWqy6wGxsjG1KksUd2RbJdOos/jJN4PBkt5Zmu7YNkvv+zyvSTDpaT
+cRzjckS/HPyL58qDYbnpGveaI1Mq2VaKA89xOZZqO/JLgL/Gls+sA/5+MojyA7M4V0KAyu7bULs
3HajDVUeDOK5jqBUAakIY5UgzwjJuXS8WCHTl+TgBM9Z19jLuESxesuifMlGPdqMiWNfNCBup4MR
mPEpYPa6L0KEt6iDXATklpYlbrIN2XrU/610J4kgTMfZtRegC+mcTG6qkuHv11QaApBsOGDROHwD
e64HiUpHO3DVNM1NE0jvpQZ5zdHxod4XK+1ooxi9JWeg8B89rQQTVv2rHiztTZ34Wf1xYoAfN2MQ
BHEMZBdLIzeeG7/rVjFn9lUY0BbI2qQ4IGEARodwDNa1CVWE1AjLZV6DfCeyxxa/QJxxH2hvAHnQ
1g0k/VKpG+v/7kOOdEhTsJ3EynuejM7i4ntZdgG2W9aJtpx9FY83UxtPJEOWpeZwU320w6S+1sSv
RW1OP/v+t3HgQwHLvbTfWsgyLEB8FD/EVuhvBh8YGwEaw7OZBsmaN8x4rjT+vahk+MtMwIOHVd0P
0D1bC6kGaeY/gwC+lWcU9KRg1tT051HKaRBkVadBbYWAFuAmWthnx6RxtGU+inSJmFN2jEIJknbq
6cJ0+DilrjHTEUBxivFgSSTQSlVWWWkoBE8MCK9DCyw5BSEYNLSCtfeandbLqmbx21CIq+eg1mvR
i+8987tfKJn6HfuO/+zlFniYfWlfM0/PoPvE4gP+svU5GyxzzWzfezBT9pKE0XZU+SM6iGoIgK2J
UTdO7dxCujhz5MGgDNQXn8/u2I+HA7U6HYrz3RCMW4IEVRI65X2LiN6EEFLwIVCy/N3GXDBQkCg1
OZOf/BxLqCOaj/z+63zg9orOftadwL+B8hTd01ZzhKW39UewpANzo4I0pQ1QYOW4oCpT6Gh1oEEh
tJ3Ws21Mg4uhvTXYdh8SP6ixS9Y1ib9htJqaUhTudRBFisrdJEC4AMRJiTpQB5jswoXllPH2izdW
y6t2yPvz7Ox4itg7qx++uEHIPVlLp2jBBf4CgpjgzKrasRYd4gH7wApfatMMLwPDvmUF+P3GtUA+
Nrmg5mpcpEmo4ekyFCvgiSBqMD+fpJnXILhe04OpI7s9cPtS5l2xEsqZesIcGbiFzgAQTNnk/MfD
j2YvTMsA2SLK0hXboavoESOzRF0mnepEfDh3kVEYqQ1UH7AZaghp4H3xi3ujilfk6CQGyoOs2rP2
pi0m2zSDNdS7FjJtdrwo6gJyE4Zh35JsbHZO0uX70nKG6wghSGjEpc2rhNyjp0XaL180O7cyvbfO
K+SSBhVu2uxEboB5JODD1cKU06BCd8/0RLDLbocYkTsNCoFruwXpsDah0LcoVIWAqyoV6FDLZomg
VXC2bGEAV6O29uDaiEF/hdIDEDJ++GHXBOYSVjfAmyPks/gcrFeJ2EIfDfLGSOdcgRmW1yITzdl0
oVDPzMKF+A54VPSkHQ5VoN9Ry1UmOgNvSb7jripPUENpEuootSjb6DXgd17Ylh+zBHnerUyOSGpi
+GGyLm1sNGVmgpBwvhRyS/g0QNDsaDY5pLswTdmFgVRh7fsiWdMdVanbSk/KB13U5olabRh057Lh
4P1DHx2CRhdrF4iLdVoFHzZUrt6FleZP9yKqastzPVpX8qdbEeTxbB3FolnPE4mQ3SzIFp9pHgSH
Qb8xeCmCTKBUqRX/lZElv5lIvZvTQ7ybhWCtJztzHW9ptIZ5bKNSPplpvO0G33jNhQEl67IdtuSW
IYWeG9jYt2NvHv7btKOp1QtXgIaLpi1CUR4sggW2Grd2qBoM14UzdhtiIaNmitj6l2asmkRZprdN
uJ57Q4GghF7+jvBaeOqhKXRgGb4lNe0Y0fLK9VGIoHpTR3FExjVwiaqpp8AeMkXTT02kDJJzVnfZ
1IwGoZ+jWvs1zYSMxyWNyu/UipjjXPpOf/bGcXzqStZdNeiIUV9sWPGtzYML9UkgF2/tYIEzAFcE
o0ZzhwXWLgTBylOijRowRcOG+oreNO5dEAbSOO7w9mHokiX11WOUPLrF7xq/vK1IgXXnYdk/iKLM
QMuV90dXkTsBNmztUtOuoaUDvqjJBdU0jeU4d9RKy9wEBjAxNtTsDVldyiy4UIsGlVigLxAg6I/U
pCk9n995Wfo4KNqTvG+ze01Fbcs6trdYYPSQu4nrvUTt/oVckJSJL9Cg2M8DuoLpWxQCAEGhJqED
LxI2TRIVTb+3AF1egGEiQCq7dhdpEwDNXNu2tjA1J4bIFgtWNh/DW51X4Q3VkvkugbzRQiefxkSZ
XVnzC/XSgZyHQxlE7m1yylo8XFr8BqZ5swBMSbqTRbt50HytUl3GSEFhG2Sls0LBFTAkQaSbRwd/
nM+1QCESoLWp/eXtL5MhX3MPQfC607cpz/udi2qhhyh2fsbpWPwo9QCZA696KkCX9jeHrPWegqGq
Jwe8ePtdPWDTpWbIsVm698Ajs0hcaNqXRlSfvVyzXky2GcMieakb2VxkEgGnrcy8FPE2A3B8g2SU
9TIP+mhitZ4ikjWO1XF6M0ozwD2SxBXK+yCP9OXAQwDe4n6Ayi86WvVupTPIvHsXbHgSSwYrsgSm
iXVOVlXbMC+hhufYAWRdc7Z2mJk+sQJLwaSLup8VYlWaadu/GdJYtTekr06HoEYOfDZ22hzbQyy/
D0bdothODQ8hdjMNH329fULKo1+nOVb7rcJCuAofwVobr0uPX6jl6WBTGLuMLY3BAL5D9XJffPRG
EcrlG6cCYkoN/Rwf+LLc6AEYTBNQWCMWgEL4XtWo5BZoVXCDPCBv74MrCnuB3jP1Ny4eqT8Et9vK
tILxSANzNbCj4pZRPjZ5Mhw8VVbRdH55cdQZNSM3xH0a9idjhNY2WDjAz9hU4kRu5DFqUbXtOMhi
9wAf8aXvFA0ynoM21QaEeVotEkMXN6P36wuwLxrQrEiduqKu8PuslTjpPyOsKAvuQAgIDvPc/uEx
nx3p5cTbJLhABm3bxXjTL1sz6jdg0mtX81JPDXBF3h3JJEDTt9F9CyBphEdZ6sq3MK/3IN7RfhmO
cYJw6fjKwCyw9FDvfwVvlrZzuN7vUF4K1KYa5DmoW0z1Zj/KuLqOoV0usqGMz7mqSs0SwKMFJIGm
1qfdYU7JVoUoDqUFLsWZZAawUOj6aNwDu6peHqgjx89rXeU2cvxmCCVXrg/nBgxpL/x3LQz+Epky
AkcuWNGCJrBeGPi/Nqkh5IacwNr6McZ0G/vF+GFH+U40ZXLHGyt+MAsLwPhcB31VmyYPOavaE544
r9Q5xnF9BkX1uZRufrKGLF9BGRcCi6oZcLwBF3RKh1BL8QhTPYPM0ONBuFMJ9bhrMvbOOyBx+Z09
eM0lB3500fWB/i1upbaqGrPcUzNDxgLqmOIpM9QWDDjbRQxmmG9h2khgK3R/78V+ekTVqbvEcmjB
M8aexyKKz7o2BCDQBQwAQrLdSqv86FCppnJjyk2PmviMeCU00aIWyTCgsFagsokP1Px0M9RsAIuB
G41ABWP7jsoOMGzV1ffARUxdRcxTvRVAWnH/IoOyOqEizl19eiAlgRKAVIilqzzCDpTy5AFNoup7
1HzMQR4aFOfARQSOZDyQ9PsOybT12KAGRFaNcY9SeuM+Z8GmRZTySh5FklpAHARygegUeHa91B0X
eNoMe3K2LRRms6EF5gpDaUSr5kQ4sl3blRiLZe1qG9k7ryY0tfYZ6JgWnWKGccawPlITIjXWk8PZ
RzOSQ7JJUKq8kg1zd3UJwTDaq7v41jtWiWRFG3nqpSbt1mdnuxPhEUGddEFZrc7uQBWclv0maX0N
IOWCH5ht+UcdqK0pO5aFoOSSyLDSALJT6qwdZLIdgAGaZpoH/DknIkVQJVxlMZY9Zg6gW1z02S3I
8EaTo3fXhCVMwBAcpem/zaY+dSGJYBdiGXU5T5deXLBVqnXZZmrX0ag4yxNrP7WNEC/fpiovNEVV
uNltkBz7QzUYeLtp/hwltiCpk4c8ORaRyE5Y7XwcRj8F2OfPdlzVYF5vj2SnEV0YWKBR1Ylqxrp4
Cmw+9iEEgz3UUlqhZi7I5qgO/PurZQlQ1HqmAaEzhNGRRgXSLk6Kh9EZnEfJAJMZkisH5dwjWSxt
3IM+gt+YMvWW3izSmntH8iiRkVi1DEporda6WFGhVJI14JCioTGkZA8oxgoW1ERJrHH5P67kWQ2/
JYC4tMjCBzx3UCk9NsWxU4dEWmjzIS6AGRqLI51Rd2VzCXJiS4K38XNMRO7UT571WIPP589T6tfa
vllDSivZ2nmUrUg3fF+o6rAav5OV2erizAHAPzt5nq1y3bSO0q1+sTDjJ0Pwj0OU2vxENtcHv55j
50fqHJUHB1sD4mifLtQjUUEHSmfwqhXa3ZymGnsvPupD88o+K8ttpBnIRGkqOmgdKCqVF7XIlQaO
cTcNnDJa/8w1T//vucj+ecV5LvOfK9LMZllaR9Ri4/GJh1GTofKWELz+ZxPbHfMp7fBYmXuxnPja
pF4kxOPcbM+2o4mzNFm4x6vt0JkpEDtkm059AFT2qWEcyEaH0q1Rz6wOKDMASelL3GEHAd4u5g1P
GuD3fqq91F1TvZeW/+Ljh/AOKujpBHjS6eRfXXoovWdIZRxUd6lG/h9T/H/3gQQYqrzA3712uOOc
GunaCyJ6KOI83rTQqZ3YISwPyi51rTuXDl/52fQfk9G0Xv42KPTNdmKH+M9BMq2tl8iyk5MoUXzJ
C03e6NAlXg6tzOVsGRGIu7mJWpBnsRJ91RWbZVkbWyPBHtUVxvBlaM6XWthU4TRlb4CrQ5cqKKGu
oGJ6tyaMjW0WggiWbDYylIu280pQg5b1ugcT6T70WP48aOO2bEyAWpVdt7Jgtouo+rB7YGzbN8DX
PTsV9pCf9tn/3/aqQf0aZa+mxJfKXoHyEprMw5Qsa0Bbe+JB+zjnz/LebLa948vlnD8TSGEiCpv4
mzkpxu3oNY9seSTTZI+XVYiKMsq5jVqYnWKrfpwvzfHA2TZNPCznadqw/zo1dQxGPk1NE+mgcr5x
11yOBioEmTsiMJgDknLJa9ddai0rUAcgw8vUgyfUsEddy1OhbOTXmiEUFIEg2dIM01ia4HMWAXYf
FDSpST8PWJ5OM82mec4mybZ433hH6gQO7D51cn7qUca/koWHFbdayEwrD7z46sFGalaZfPBM76p8
AFWXatJyxSkj5NpEmB3J5vogOAAo/Eqdk5ua10UqfDPbSvP3PK02+F+npUGBhmBWKliGfRSWQTRt
D0Zr6qRD9zltyLBVGGqsqmSnOfu6w8qO1jN+BBwENWk9Q03X7wUKkZCamJvUi1o23C/ZyY+w6+lR
QbwN5fg96LAlijy9P4FQHGs8anvKSGd0SMISErFZu6WhIVjW8dpQQ6g9zxBWIPi3+vb+D/s085eL
DHmQLDy/FBuEOPq99KIH0+71Nw9CrEHoJD8KnvbLVqb+BRLA3Qk0HignHKrgu9GcycGBKvGy8sAp
38i6PpfQEVlRh7u1oDH1DmXnZuU2IjkHcVRc4hHYA6S2kh+u+djXxvjdQlH6Cjq2pVo2h1ukiBF7
YBDuxDt3eCt0my2SzIpuZenaF+rAFgC1FapDQ4nd1FFr4F8OTdRRyObgGfEA2iIFgZJM3JNNdA5Q
dkM/3DeIDG6sSBPXMI/Nq9Hqd0wtalOkkqglOi3eaGDMhyIwCloizzMPiKrsqahlLnShJtSdnQPI
z6dO8ic7HQaklg5O4u7+tKtpwQ6tHSqj233x/6yfyUYtPqIgZ+r8Yziqd5E/1sX08eZ6G3IDJLI8
jnW+nac1gak/p75YNhqTZ9dFQkcCk3/tQ7yuUWiW3LMsAOy3gmKDbINyadhG/eKxFmV8os3ffB8o
ACHKH0EG8qTS5b+5Xa6yrPCgH3qPZFCKXUrOlnVghb+ROgOMO8/eZfITNXrNk835sI7xaDw1elkd
DWRXN6NvY1EJ8oFFVPjdD8uMltqYF7/Bwf3MncF+CTSJ4D4i7xdX0/U9VFG1rYc92V1a+v1SdLrx
Ntj9XrhG/lv3xgMfguYNoE0IdIH90ONsEYt+fNDNMt2GdpMdGo9lV9uPo5UR9OINSPrtUGf5L32I
v/E8HZ57IQfsPo3yFBjcPuHOrtZe71UvHkc4ULla3bhPPD8+Nm3iLOso5aDAdtgx8Y3xoWPGA3g6
nDdoNEPNKbS7E/TD6nvQtL2THV8GUZm+EecStHV3LYsBpE78lRaguA4EmNFFK8rk3BgxNvuW1b+3
ztpNk/IHwDWQyVIOJnOHLWoo43VqZuUNxS/lrQpR4IWAQ414vVPcDGiv+Yu6wCce8yuZUMOlITMt
AiteSK3aRVqXboQCfeBfrd2Zfp4sEDYWB0u996aOENUCY1jdqBW7YXUuzPg8D8orvPWHOAGJ5+dE
JRLGK9xM6UYjiAgW1B8Tk48XG2xR+O0PInsbFR9nnfHh2BWL0lGUbxPx23QkHzp8adcyGo8MWFdu
+AdI2CwcFyweVW5dJszCCGkMBAfSDWEcotJkZxRoPFMnmdzYOJtW/+HPgHBHmixyjlrrO0uio7Cr
9luV2Ma9iaDZ6S/2vim/2lOz++bk7MO/AQBoSewV+N18C8LUvJcRqqmmSFYZ9uyD3xVJkJPnghuU
MAlUqlaAf6FrO3BPhPYNf5jqqYck065DCfemGyzj24gHb8S9+B2vMNCnsEw7DdwZr1Cp9kGUgYJk
NRI53epJqpGsQmAocutpJDk4IYrAaKQFRMWVpxAd9/4ZSdfUPUAUaaQT+/o3BvAROWClh9qLaF1E
rX0PhHi6wT8jOIksAd8wxKt3FrNq5AViC2rhXIcetQV6VcvMfkC6aDPU3hihJjFeg6PL+JHaqCwE
YjZ9dkZdrAJTmNdKRNq2H/vu4DbdcEKeHeLjXtXcN3jMozyvL1+xjHgMM4B7F/H9yFswhtVerVRF
7Fem6eXyb59t5NZ/fLao1r98tkTTILKrar+odCuWrFgyK+4OU3GWagLQ3x2o7IuZ2j3qSNi+Flkm
FoisgkKOwnV+6zVrKwFjwGR0kbZd+zLWFkhjl9i1dt5GQsxsGcsQf3UysirBOzpyTqNS8ZLqUHLd
27AIYudeLbeW9MqDBkjIWbhcnumMDjytwFAWuu5q7mia8D1hergoWk9urDSy9r5Xx/f+oEraBlD9
AnlyQoln/UIeg22ZyG9aT6j+EUvosUcHiUeJNaf1v8T4p1NyGuFEKQAvTZyNkDG2/WCjGxDcdTwf
NShhvm4UrJhZrFsYHZCBPWBBj64DiLSdjd/ILdRBc+rUNSJwPfYaSdJ1l0659RFq+dTwv7lJ3Pnb
ElBEyFh5/Kktii1KuZHXw523MZ143BaqKfJ6mUI35CUrG/2QmS5kx7VRf9Ud+WtIA/+GRLO8gk0b
FevK3zICd8m4h8yVmrbg5Zb8h9T7mLZC3Hg3FqhsB7U2GHY3PjBjS2QXkz1tbalZ62m6nza+qhcV
G8mXJmKZyT5tdGSiG1SX+gRcjRKnXxhG76yDMtBPDqFd8ZLo3Q3KM24fV4Q6zTHqEKfJR7M7ocgE
9BIFiKpPEOgMzU1Uo6i88qTYUD8dNC/5nrq1uZWlyVHDgkNSRv25Yk2FUv7cAYOM78oFGZOKffhY
LufLmjFkf5U3dXAvkuC/hNJCViN5C611fuYiBJgQ+lIglYNEo8iA5kfqHqdYeXUbML51Cx+hSbkg
Y6t66MwHUmZfNd51tteGCeqPqZdbK6MG0FBiZeDgNX5kdKPhForPXWbjnqPT2H+orTyFwhni5nRA
jioXCOn+0+7AL1SC158sX0ZSe8wSA5rlS5prHgMhIYTi1cEsPGtty9zNL6AH6zY6uMAvtRFaZ50/
GQruRQcy09kYC2vppkO5TrBS8bAHCf3TGBVLcsnINgRlC/2e2F7PM7SJ/oTdSQyaPp+XCw2qZIdA
HegsypyuBJOCCyP2c8GarN3Y2oDvKi/Hs6F0zoYd+ZDJdqp/RtOUc5t8qFlVhWMv5x7X8KqV4UJQ
shVIGIky+TikiEa2qJdHO5d+A8Kh6Ndky6mH3J3WqzZ9of2mCOSXIGWWJFD5iUGe3gHNfsLe8Ws0
84/gJg32nehJS7RnoKCts6mBH1BY8QCl+CE9N0NegnuJa3coQjOXTRebiPHk0QKMkeVPGWVrgBRL
YD8SCNc4YfyLp817Fbndt3ZA3l5zY/0eCx4f3JNMx/+xyvZ4afVgwWlRze9laxcvV9wPTom/RSqG
03SqWVw7GC3WVGXWoJJI9dDBFUBmDaDFk9gNdomJoj3QYbwCeHkHsc72wR/r4IRiwXZJdo2DfLFq
4+aahdZ4CxyJ9YsaEIMrABmjyjnaqC9+9CvI6Qq9fIqqsV1IMPKd6DAIrTjp6jDbqMkFZ0snNzfV
CEC4KNmZuVH1FAAFe8/8cKmbbQxcy6p1y/zJkV31hMgr4I01vyfHqMovQEn5V2q1aftTls0wTQK9
OtCq5jHuQzVnpTa0eBCJPTXz0RlXwALZW2p2fo30IALcG2oOSciwG2v9laUuCq7QZI/shrWkXmTi
tUNTgd6Cen23T85dhxUq9erSbK8IGdxRJ5auyaJ2Bn1XaJo1gm05a1GQ0R46LA4QSiqy8IzfVnim
M03U38CXLXamUTnjwmzCHgH4AUzwRoGNYQFlZnVGhwiqAIcwwWFu/s1vHkYjyIWGzc3/96nmS/4x
1R+fYL7GH37U4THB973xEMYQWdagElIt6HQ+gPjDWVVWLRcQSsiPc4eXgJK+qYp/hlB77vbVjHOT
zv68QN4hI2l4YDn836eJm88PRlehTzIZ56uS0W0bu1q4tnE38gR7N/Uh5iHUnFzolIbUdfoC5c1m
r1lJdesgDekgFXQqFWMnHerBAQpEC+vlYFofNkFnabbRIGp0HtQdAGw0Z5uWZ6iV+BxLI6oUaDnp
mefZPuqo3R5zPInoqnPHAHod4YrsUvoxVuY87t11VifBcrri58SIUqFwGxzegq6d8xK75MZIV9NU
NDjmr7kn4us0Vc6Neh0nWjO5BFpwsUBCtAXDBD+4XOeH6czL+4+zv9jIRfq2l+PGxjg6lJ9ns81V
08yzUsdsa8ASukxt3PGgdwvu694DN1UMJnVqhk4W3HMTEtoiM6+x8mggr7aLO6dfUmdj+8F9hXhL
0Qj9PA0SHEqBKOJB5AsQ0ZKz8upb1gU0Kc3PenQumqvXP23uXWIPJyUsfpiyk5fk4GYK9HDvtfKJ
AOkEQ48UFh2RgMk+m8iD7EUzXlFlvtAHbAhyJ72BQM++S5PUu+CBtKYWHbQRbM651f3shyhDpq8D
Iq8OGrb03RAsBl4RHdvcVvv5xn3tPs+y1Piw0Vmf2+5rHA/5Qq8K73Xqjba6ETxknGd3juNkd+C9
dk+sG49kgjhEdtcBiH8N8SyDap6MluTW93cxyJhu5EWHrmW7zKrEmVoySbO7tqxeKq8Ek4aamUyS
gbPC1cxoP9v6ymqXfqpnW3KhjpwXKLqoUMRDNpozbiAnGnV2tpqvGnnc2mYSDNTzfJGVm3vPkMBr
GT4+cFqN/tF2uzsaRl8JuIgGMqf1l9mNBjS86fQR5q+QYUcpwP51mU1l2N5k4MWn+ZNxL0wWBmgS
UZOKPxj5MrcNF5rmel++VWOGgJGaoKsiFzoEIzhAmMGM6VvRpF4fQHSvKPhyvqzelf5Oa4Bbn79p
3/baQffFt/kPhwApeP95vp8/nSyd4FpFrzTX9D8MZK2irsN1ao61fQDDhlDFNGLvmRBJ0KpCfk9Z
92jmRfaYQrLx4Ok6ELrKDj07S6u6y4h1OMCfPtt0oDLa+0VtP3EQ3ZGT7prGsnP19pxYjrbSnKpY
cAjwPfTSeBbdUJ6Farl1MG6AFQFzchMYD60r25sP0qvOz4wHMvUGqL2iIkqOZJN9VO+KpNKX0wDH
jB6ksQk5N8DECYge1tV9uqfJwYmbHRAVMRbUpAEBfiyaa8g7MvUjQom57NstTY5qk+KUWuUv6qSP
qyXGESnc6DpdvbME0GaJu6bJfC8TF92uL+RPhyBNv1eZZ5yoJbE83Iae2YNOBF9o1GR0B6TKijrJ
VEEic2G3oTxQMxtra+clCNaRC30Egco4fXwgg+ZB4yVoRn1HHwC0Hvoh4hJbSeypRPKiJ1Z/N9oe
v9Wj+BmKIPgGafdhDUXAYRdJNGOurUC6BYxmGgSnui2gwIcK6m/gKbRBiVt0x7pPAF0z7yZzDwU+
3jTgC0GMZvmx4waF2m7C6c3Y/Aypj2Nf1osvQD0rZRATN6x7DR+7jsIXyl9HevnOGa8eayTZdpxB
4gdR2uBROVBqG2vAd5u9aQhyvqcOAJCZsH9nVn7t8sF85Wk3QA/ULO9cK+m3fmPKQ9i4GeIUmQ7W
QFs+ZgOUcUsIdP5Qw6FRav9OMNwrEAzGTzTchFaOn0auoyRB1ZEnvgZmCyND8Vkey2doVIDLGfbZ
Tajq8zzwkEZEQG1yc1F7T26ojviYbVBu82xJ+iMkogNIHg+g+UZ5h7Yohp+FFwNdGpgvkB1uAEo0
ih2TXfbc9PbJq434HfU8+bIGPPrCPVM/V8aA1Jo1JO+fI0UOMQoaWbkRYNuWpa+0NEWCKCrzZzor
IzebzsRfbH/zi3RDx3Ozzr/k2TTXGo5gBtt9yepNOTZneNCc0d1Tem3q9ZAlWztagzKTzxwdOdMs
ecN2ZJdpvihHJHYvdV/XWxf0Ay9mUU98Vm7uG+vM8ts9UEgQ582ric8Ka2nY0w4E2magPSt/H3Ey
VKkBpuCQgLhZC3OtsPPL2A3Ag93E2X9pi2XKF2HCw2OQQXYEUJmsuhSjg4SLIVbUgTxhdUmgIWit
0lGugKEKj7NbODjxZohybyltVHMKADWOvOj7x1iY5RosZXIzNUcQsdlui49kev0jF8YIAtf8RJ10
EB4Iw1DUdUctmk1mxsdstiE+ZossLdr0vOwQ8fLNbEGcWZAfOgnfaC/UYnrOdmlQtEtq0gFBXhBz
RuxiNwEAm8qDgUBsaSspEbL9ZY7JQw349xx/u4rVQPu17sE9GQ92/aBlxpG4GUKok+4y1Fqtpbop
oNGXqFi0uDYQ7X6wxXjUIf66xsPRO8YsipedP9onllXWsw669Im2jpfVASyU9SoCau4buYV5Y58M
Pdr6ZtWjqN59pzuGMQhXNIhZ3HW63h27qPdXepQl77w4V40VvPUZaFfHbkwOepGXD2og9bdZBQ0d
E3AhK8ncfZZjHpeZ7s8IAZ847sQ7sqVi2dtBfMt8w4CY6wiWUasaIaKcffg6UGThkGMsVwaSpz0Y
esH9YesrSWcWtqqi5D7CBTibetWZFX93OgkVdx9lQuoAUkwebRkAvVuns5GU5XgSdVhGgN/fG7cB
njN3jYfUuuJLm/4ZcTesmIugK/0v87hP76AspzS4bk6gO285uHYhpijezFHqS56lAlp6kdh1bq/t
dGQ6rwIl4Uvk5cbXRsoTcWgHJdg7k0q86U0OOUjUX2giLR5LlN6jdBtnUVtDNhSP5Ect5R+2uZfO
Sl1na1G2YAay8aBEiUZxoI8cunl+cpv2+/SJ1Vdxa5B9kUcR8x0UC9KnoKhPVaUFjykInw54oqi7
UAxvyp7reFuYcWwfXA9UKf+2j0hkLCqDNTs8/uQZC355Hh1XQB/arraZWSeL/2Hsy5bbRpZtf2VH
P1+cg6EmnDi9Iy7nWSRlyZZfELKlBgrzVJi+/i4U1aZEe7tvRwcClZUAZRKoITPXWoXZQYRA9/BA
DpO6oMEya3vomhnQQRDuGNQam1cbj+J+hdq28tSMhwrE+shewKabuuNqyypeLQrPbqa6yk3Xu2EP
fOKEeWtd33a1GzwcliZqhyexpmm9Klu5TnlCbq2apwqjh29Y9l0aUWMuxzOf9W9n2varXhSWgj4H
tZLLEE/PRiB1sKgGnj+UZfriIMr4IotqgUBc+9VKvGiG+qn+oIRAZM/KqkUacza108GYeCKxdkIz
IuhAsW5TROSwzvE32qQPfIwi6zOkKaDlmg8QokXx6iLkCmjlEXCni7i0DQQA0L9x2B6BnOzgjsNv
quwnG8pyq5BQDMm50UVrYhqYJYoIGuhN5ROI6Vjhi4e3QtiMPuduEM4sSpODG5liGwxZNe9UqoD1
Bl4cap4vpEr+6rOm/iQCWS89L0vWfkKhlDbeTHsMDhTXZUWfEdoPZx4f0hk3Rb8ChaCuUdcHN02L
ucepPdfNFuC9M3tzIA5dsiRBuXhf3w+pB2h/JJM1choAGELh4QRlkDdbwfeGF67TgM1/pVnhOZhq
x85hTMXzNDBnKFlsjXtE1/AttNLPZxr7HyF1tUKu18YUxssTiBTLU4BgzMWmm7oD1e31ypkaHAQI
DWnsB8DAmw2x85GbWiB8WEIa4tpkIFDE9+rsQ8dHhbRg7jQaGcYh1frIqtK/57SOd00feVPN6M3+
tqvMiXeZM8ozIQI/B5dvDFHCfILX1voGvg2Fmn87PnLFenC94IeIqWzuTVGCcGgcavvgzbcJwGjs
2Co4BxbIq5WHRBb2hsNXYkKZp1P9Z8jFvNl1IQY4Mi927T+koTf3jQEYg7qOVqSVwQJJDuT1xIBx
EblysNsAFBLF8cqKkvqL9ghqSZYhxPkmWGwl0wv1fG2Y3fKXbU08j3wZUDJUuCubgRouYBXUz/RX
qsr3Td2LiH+71t9/Idufem+uvTo3460KYajl4A+btkfSFVLoxbZDBGCRlpZzn6IkDDLH6fCSeXd5
13qvzlD85VAhHlRsYWfpd94OVeDl5RqV5MY87YFU0u+b2ZNyGRpBhtjTuAZS44KnHQ+xOzhT03y+
YqavuOocZBLrpIC4DwHyumVJBYHiXr0hsa9+0GTA2rxJHohZmXhO2xLcNImziCmKi2VU5HuA4NM5
yp6Kx5Jb3zW00WDfMWxFL9drTDkEM8OjT4rhx9SoNVQYF4tr0626YgF55GARc9/f0R7QK9p91tXv
WdZAmi7w+oMgot3ZChsZWXjWcxVdHJzu3uysCbIFBSpE8EpkWGEiLEzynZahScYmHZu612mA7dS9
2CvaD7r3V9dGLEDmIklBoGqkBywTsK6EAK1ddGJbKBNLzdHelgyEAX39VCiROX+piIsz9GhnYLj1
k1PgjwAGJXdg6qbkewoM8Qy0GuTOyKH61xs8evDjrJxDSWrYA/IVb1geseWQZ87RCXM6bSgLnho7
PSdxRv4CsB/1ja56CYq/L+eBQvlGE9kg8sdcAX4EF6EYN9nRuvFQPdA96tdf222SsiXPy4v6kNvb
yRHY7m2aQhjpKkiU5EG9pCoAGe4AQaJrh5UTCH4YRzDYgIkqR9U+giuTgsp2q5t1n701NfQQs8P7
3v5jU/eGJuBh//HabECNTpEmM1Db7mjF07U7LrBQjQhFNlEkwV639WF08bIhXYcRlzsLi0/NZxCq
9tWjWXBkbUfO5hAdNBmCk7bOEmWj4UJ79cnwCpSef8Ta9uKlzXbvwKuL4TWuXH/cC/wVF6+0ytlC
icqZI0KJAuGuND9LB9xweK+9UxpU4OPG4L8HRgY5KK8JEHRpnf2AUnGII1bOuc6qeppZafcldJ3n
xuXRq13UuHzMQ9G4wFbJjF6YC6HVzqcmBNl8vNN+BW6UtkeapLHk3rOM59jwyGVB2URWssvC4Fkv
0/QGQQDlOhFOE230Ys0leAYBhs/nms1L83qpzov3RompYmT+0va6U4B2jHbSiunVVdsh0xljYnCL
CQh7hyVAM8lnDnnx1BLBt8QDDJqDi+0QxkF7EABQo9SgDr6FkAagJrg3bC695ccrI0sOxzRxPqdY
2exBwZTusepN99iBhCvaGY/CkXLrhHLh20lxH8dhc2QRR0FLC2XQDjGXaemZ5kr3Gg2td74vvl56
zZ69VAB/bLE4wq6FEQOSl4iQaV99AHHdgrapcadbsnDZ7I9//fe///d79z/+a3ZEGamfpf9KVXLM
ZFpXf/7BzD/+lV/M65c//yCucASlBBwW1AX7CGMC/d+fz0iCw9v6P0ENvjGoEdn3pMqq+9qeQYAg
eQlTzwc2zS8QunXJynFHVgUg6c911AOGqxR/Qeoc6fP0e2PMLvtYvw2iLRAry0ivsFpKmxVKzWh8
YEOQLIXmlYNcKpkEfSGXF5XBSNYf2sARHwIUwlyXGWFEwxmyMQkEQsBMpA9+5L23aeciiWcmnvEN
5IlRPTseaJp0e2c8dGFdLjIMemBk+rs3LtUXkOknK9qYWLHThJWoRxLNxUVfq531DaCmYE5+/9UT
++evnjHC8GRRihw0Ix+/etDjZUZbcXZft7JfIQnso2rKGuYJMYqnMkLSZFxOtANw0IUg5VF7MGCe
ANU2USb2a68y9YxNEoh392nNkWbD6RTEio0NpVXwFMvSnoVO1O45JDG3RQ6ejB65qccBpM/4etnL
6Ar+adR4j66mB6URP+53+jWzyv5OBaGzIcTGmAtIA/+H59J1br8cYiLqi2+HoDSEUUY/fjmtiAqB
0vn0/rJIZzkFLj8jj8hQZCcoyjYnQPUf9HAoq9RY6CFPN0cvlGulpz6HVrEduM+IAas5o0kK1jQM
TEFaQayB0vqLrco9H9eImBTPaWhmn6mRQzIob+HaZ2Rb8WNgZOURhfYLJOzpfTay6RfgtgXdQeRt
tQ2UYdGyzsH/qHv1BaXsFnTk5UfUDKq1pSTA7TnJFMGpcD3wFKz9XgrIY+eBM8Npo3JaeUARBvU9
tOvp/Y0vsY4Vs9cCyh03S3utMGcr6m7GTi0/NzQ+0Ektgh5Y/po7i8jXsnWTT/V4QKQwL2kIAjA0
EsmaSQPo4SZx8/STraxyYVhDNte9+uq2jS9XZyDvvbvEG0lum3Ob1NE7cvmm5uOobNUL3VHYZvAP
TwRxPzwR1DSFhf8pFLM5YMjcGV+ndyMVRha7B5WMf08xRUE+zuwOrQV6ZY0zlMWj5Vb2s16EEaPp
dj71uoMRuFiiGSWkIMNoryVgLyqxWjz2Ig+rT0s3z/NJPaq9SRQBQnunCCEuExVbfZHu0M3/aLvc
zDcjb1lVAlU2vSPiFW8Ha2sSYW31Gekip5ikske1FRJF5oqIcH3t/snnYiClWv7D2PNx2B+/TBBA
MWIy4dogonPZxy8zCkrTihPTO/Ou6pGKTdyJBfzC0ZaGi6LvxJo3sZs+ZSad67Wu9ijLACi9lrRg
uAXxLNKIuQD2uMlXFfIM4zhbjqPruwNARvtGQbwNDtoMjQ8EnawA4TR/SKdlZIHe1TaTk+VGcqKD
LbrDTIy3DmRnJKIEoHU3iEqnYZ6Dy8Zz4xNDncvvvxWX//SIOYSblFs2KHdN4tx8K1hRET+tY3Y2
IZe7d0bBDFCbRChh4+Ct0pyoPgvDWZefJBvi2Tvq5QyCBpouWdvAnwdgrACVvKZW9niPOriO1bOq
DA1wcSfVVJcCZhT0HJBC9rd0rBgM/SVXOf989aoYqtO4CenGdgwN5V4IUgxp+CvdVKOtFUAoBb3z
k0375WOo6eI8+mlbXwkstYnxVI703hPuD+QewzB0RWw/BFMXK9a6RxbQ2PJKyHDp3nfeLqkqCOQS
dxcoe3wE+q94nPJFaFfDKqUoVBntZtYxjBEIKoI1BTt+EPYLFONTMWkqt7u3RwBJDiAyUrfYKY2t
sa/toaAU1wjLQSIs8FOQzreWt4a4d35QtQTN/FB7W5HwL3Gq6rM2ZZi6ZjFyGAvd1B1WDAiVaT3/
/hmx6U+vjgu9DdeCuIBLCXbhY/+7cah3TUx3vVOcg8Aao87p57Aq5be0RdGh1zHziMyPRHkeCoDB
rxd8y8GIgfy+95QjrbSAbipYMjiTnz5e6ZaNiQ1Mv3MTQwLjCi4W1oYlYlKgq9VNIYd5kKvhvgk4
WEX8dCFHYb08M7I9aGJRajo2scOoV4KPLDdjMylBPloI2q10E0Cjt1vqJqSQ5xKlZnPh4CnXiCDp
2dVcDqx+B70GWhwro7K8AIcQqBrWMQHU7QK9pgmIJKAEZl2g11Cby+48h76DXud+V81Vm6jLR+jP
6QHMQd23HfEn2+bqxGzXv4sa4F87gHieHGVDKdw0kx0qFPgnyy/WXpBbT2AVqRcYU72ldgtD8J/n
yHW1tUC9U4MdhLYzUj9fb+v4AyLA4+X6trnKfITi812lyIC6UUg39kUTfALnOkF9DqJ1Ja/WfYWM
AGAFfAr2C/mC5VM6SYbCe4iawZ55RhffpagNXamssdf6TrRGBvB6p9ZM/LObdwAnQyer8bqpDdE4
BKeBTRbjQdtpWffzijpqarHhzaY7tF+HqxzTdC73EHIJEavqTviIoKREJV9BAL/RypB1WG9pN7hP
KGJk05D3AfATkE/ldWmtOomAvWU7Dv4CkXwVstpUXvoAMEN0Z2I4PPXYGEHzAgLXNGs+Ic/lQ87O
zz5lyVBBJiBvlrrJilitqwaF47oJEWbnWFXmIlROdkKE3ZplZszPdpHFd2bBl1bf8bM2ddKrZ57t
DQtntNmkqKDccXH32jg92Hm61sFaiAaB3TBmax0wCnSGbLTVHUdtdGMCEI7FkgB125ORWidZUgT1
smrteGXxV2NHz044CGBeK2+KbTo5FpZTLUlcGagHGkDXABTnIpcqO//qPnG07pK8WCJg0cyLBpJ4
qczP+YhGQRkkVJJHIEpqZBBtrOIUrxRs+kAhHKB92YBRSsgCOfmu/yKybDb0Wf8QRgBoiIJZyLVg
x47VLQFAI8NEOpIb0jifAVjUbdqyLpGBa5s22ldhVkwry3RP4CcNlo7IJRRnsn4X2YjOoySR3zMb
iQKWBeIbMFXzOPHJX75yt02NjIy+HOUA7on4gVyioGlY/H4kdG5nS6waiOmYmBiYZVkYUz4OhAhD
FbXdGQ0E4y2EWFsP6SUNGQDd1NENlLUCVRgiItrWQDsqqJtPQ80KCN6AJZ/x3DqFTYr1QFsk3zM8
lSguI5+vHqjh95Go9uSKjxQrmmdFgWQV+5/GnWtSFeWD/EifQcIRwrhTv6qSyzrCQfXxVJE+Oqig
to+6w0QG5Pj7r8G6XZeOXwM1sW4Y/2NM77DfzQe861DnLUx1eKtp5+6IJMUrb0L5GCReCAM49gC+
zOtLH/vOjHROcTsY6CvyGEX++u0PcvDZIVMWTn//JxPrZp3DLWEJgV9OYPAgP+08gTS1IDQow8Nl
QT94vAQTui+/IiYcj0F5sO1Ey8L1zOXfZj3HlxZKqX42++BtvJhNR8mvkNq4eldhzWdUFik4muY6
zJlwVz7YFFwuWTzvgwrEwUh5zNLICs6GX7ydQQiBzFoFmEfqW2TWj2dXvxQSef+wHdf7h2skhGJO
xzaYYGPhMJeYaH98nNt+6GQ50GjVe4B60akDUZZmgNQ2x0ITASR+bocWgroj4KRV0RFFb+Xj1cMz
yID8kN1NWt+DaqMNKIPsOkg5BSCYjjHnAAWaBffUTIpNO/bqpj74SAT3rPN3ATGhVfXj+rSlEXDC
lvXNbLe/fwbsMbrw8Z+Ll1dwsIQQm3Ngsj7+cwG1SHpksvzVBcPl5NNLRAaxfXdv+ykSl+BQKcdD
NPgVeMBhb/oUmDYQVE8iBhZHXzUg5jM5wta+7Sx7cDkH2C8Auvuufe3XmDBRXp7m//4Qw6p0TOt7
lvel9IP6pvnv5Wt2eE5eq/8dr/rh9fGaf2O6wv+/ddnL7yUm/L/qW68P98Wnv/11s+f6+UNjnmIF
2p/Ua9mfXysV13/H4kbP/9/Of73quwDJ+PrnH88viUxRtY4Ywff6j7euMXaHDQqWnj+CfeMHvPWO
X8Wff/zfGIkGrG4vN7te8fpc1X/+gTyu+18ut5Fnw2YUgRaB5719Hbssbv8XQUjQdG1qu7bLMOKB
w7IO/vyDW/+FxS/cOREY9y2KMR+gubGLoguhLPRid07ABUL++Pvf/haHvPxov45LOvzjMnv8eyzb
ohicsCUkIJ+6mV0Eb6D1q0zyOlT1X2XX4+UYqDxgNxnP3BLoahmyCfiRwhcAF+0JEJDOqQyrEEXb
vFlmo8h60HYnP2iGuVJJN0fEJ7svywY5U4ncpojze33wVU2nKk4owsV9fu9jabZXVBw5t0A9Wzdu
DeIkKFNenA3RbxTpqskwgCVZ5FD/Q6GYv0dCUuuQXw8cyS5oa9bQfu6xq9ZEy7Nrtz7TPvqsabix
Q3r3ak5tD7kriGETALpnFSqov8TcOoCGXL1aUbftLaWe+hKERE1H2QEMLvEmMp1k6VPoNRCzGSaA
QjdzJJ3ZJDWzEkhXr9iT2stXXuY9XE3arg9XWyGgC1YgrqTthmTVrlUnw8lAzRkXebdNx0MV+d1W
N/GkxSsXqsG3dpQTQQoDOtYFvkZ468OlnXUR+vQFUrRr4JzUCvpisNHLVWnarYF1UhMOHu4J3tzq
5Le+PyWgIodoM2CmRqNAjhNETbIFTy2Ibm5PvREKQHIjXrtTB1gYHYVgP2IVQ5tFUK2tqnA79uoO
EKL4y5TWYmGG4CbFerN4gmQRFv1N428AxBJf8ggaTpAsc73cX3YQxOWu6g5Bl/TYvvL8ybJQFp+W
pNqKUJFHy84Qes3BzWqzdAVtPn+h3VppnqBt7pxBX9W+u7zwIf9sOP44+SjoYaN0XG6EKI6XpocK
vgOwzwXqplmzBAEViI+IuGMMRH4NFs54IgpjViD6f8dHulbUXLh34BzfYlFGtlc7shnehtv+SZv0
QY20rVDMbmYyad/uEbj+AHamDlz/adjuIEgKcgdkyHZD0kCdBPK6k5sO7XK1gRAA4JagyuY5D/m2
coALQxHNZ91SA6lLIF7RcdsOjBhdGGVBsxEnfJIq4syunmkJ7PaMNmDhuBoxPI+KQ9GkGWMF+gDe
xWXJDX5IdMAgt6DiAea3InHDl8aqDj2kTJ+dXELtIHf9h75KAPbNQCNg50gisc5KtqgKyYHW8Lsl
hRoE8pS50T4EtfJKUBkmxgGYR4DcULiz6ppeHi+HOAWffWxt3pnGTkMUdArCSnd+7QAfmzy+2F0X
vF07OiZhBY7UNCZTCHEkk6KG2kZouZ+uPH7Exu+sGJB3V5uE5IsbGs5ekwGWBKwkpjAuF3ky9NcA
naTQkrIJMv5DCu3HpW6A4U6OGlOwX06DviK73s3FHGWKbz3t2B3aBkpgSQCtMOC3+aSszOAgej8x
JwXZh1AW3qu4CA71aKc+lCww3BJ/gtItsrz4gQL0rR+coi9OYm36Btldo0btS1XG/ZnP9Pnl0Nr5
0q96aFsWkXXWNqg5PZaRV+4QqbOQTkZwv+bRl+tFdVDS6c1NvcsNMr+5K3wLoFgTeWQR13NkPRQK
5P7OKmu4TNjyZqo94hHaorPSP3yvdtqn1QLwrWbq4J3eJEMqIXPceKhBt1G2CFLr7yKbGUY8fDOx
95kZKon2oo/hQN9mhX92QAoMfNj+Pyx5LfN2knWxhbItcCBYSLQ49u0km1XgYq6rgb4ylytA8okJ
vrnS2iFiDKAujylbFpCnMBAtVcCg5tG8lkO2hCy2dVbCmEG9k975Cj8akL7Z2uyhK1mOndoWYGMw
4QiIboZW0r2VhOuElFBEScPwG3b7wdQwyyVocZ8jG09o3BTdKUf6WLf0oQWKkank06WRy50ZDPJY
B63xidYUcBPXVdgQ42LEUAFuQpJ2rZsmNhwVy9wJD0V6F8eQF3AG7Jvz2AxR9Vsc/QAFXJYpv0SR
sh4yBpmwVEZ8AXbWXQJk0zQfNahlSPiyjB258ZDT3oPvN58zDxhGK0W6IKi6UcpIAhsESBDAjWk9
CZqGnA2FAxdWM8Go5a37LhybTYwiYOwCxpZ2E1VczOIcH91XnJwvbmtlyWgS2A5yuqIiy46FxtIF
UdUD5eYdK/3mm+dH1gRP13AcCsi+KNf3ZiLpsm/eoeUWxI0SwJyHOMfyp47Y4d0i8hcZY9v+uOEl
eBS4awGASwFpdhAJvVmZ8dDukgwVWy8tNxF1RZ3XGRTUw8nxURYwEgkXIy/jUBdAo/fJoveqeu6E
XfLJBHn5jqfKxxYp7LZOEeMJGAiYfI3A2GIt6k48xP1nQE9622uHPtM27aebN7brtTcdv3K+2rDC
tCeAv61jibrqXBK6z0lkrC0qvGWEoqpjYhTgCSQG+dJzde86KPZHam2SV47/XQUJ6iEm4EfaIfXt
ALNcOQjhAOcx0W2QArnJhI/Wy6m2sppWSzuQu4v7eKG2gyyiQ6mQioHuYOEKGTSQMXhJDjVDJwYZ
r+MinFTf6WifNNIlsPT5OnFZMrXc1jzEthrmbdhAV7ZJ0KyTAYH58bSLi7swZ9FG+2lT7zFoZCQh
pjnUS2JqoN+6AgCF2sG7NmRJMK+yBkrPKPI4IR8ZnUwQIMOGVUFJsujkNEZ0EgRZ/UjyYqpt2g85
aWOVQLVpopv60IoC2h4h9PXGO13cuibZ88FZO/jKwTPY2iv0ofAyj5yHqMynScfYVh+IU7RzL7bK
STquEK4d+kzbKqlQ6/erblVG9qSzA0gj/LihPqttvwIxWuU8D3Fb7lBi80rizjp0QlGoSaDU0PHl
J2sAH3fQZ/MkpMY5Nw1QnI4hKasOrG+Mk5XnC/szHxK6QKAyXiPnat5jcvmuHWwQ6+RItkOBRhZr
0hNzkRuO8blUYkny1voGeesQoSFUrbNI5DvMPsNMd8RLP42W/oB6QdQnM3CqDSDRHeH7PbOzagb1
v3WLrPMBS+PgvvDqo8wCc6+Fny2UNa9CDoVC3akPSIAee8Ru9rp19dC60/qqH/fQHmA99C73qENU
srY2RMsKrxhS1PKB9ulyGiK5sTGgcZlO3p12R9RRg9BIOcG8oMp4RHHRMMM2jq6cQBiPpuOkWKpi
NtC9rOxmBhfGfRClxhkZgiUdvVB0WPxDxtO+qbbg4GTBdtJ1EfYC6QX2tR/jHV4QddKI4vQ1st3m
mNlQTm1Dr/qWR0AWRSXIbCJwHyRIFTd+s0PUyn4QKoPSQ2jsgliAMRas2ObMA8v4Qs9uqGt0NlUf
xBvZpJm7COu2Xwyo254wSNjOfz/qjrvxd+EaRBexrUa6yWUUmSeBf8XHP7+Pk8IdWOe9oER+X4Bt
97HrU2xbhQM6klyt09YXoJVyyJcQfNeTBnRMYCSj8hPwy2vUaZMvCAbKlcwcMddNT2UvsVOVR0cY
xolT//5ydQ5aHlIHwVLfu3CzE0gFiFQAkn+V3VBt/CSvtmZpQ3RPn17ayP9v9VmE8nPU6uQ9yLIy
ZcyzPm1QGJGFzV3gqmlFA9DCK6AlPKLWkaANuACaSGxlzPnlEILZDMCAsd2GopgNuW1NQMPQT/Xs
Rzx/DlIV8YWAUGrR2VkHpuq8vMc79KIdSrzdE24a4jwMMV97WRktKiiaP8VUTIl0o+eqCgCU7DDE
0QH0nYNrmmMBiTM3G/a+SXrmT1BZeK8ZqENLBqi5JCDmGA/ByKsqwCAGmukPHRL0GJvf//w6GneN
1umfH3tex8TMg+QgIs4ff34LSXjT7UL2AuGbkh2oBL1uw8p9l5h3lZT92XFrHLhLZoG0gwUdm7oj
NmqQarH+4uZXrbcO/Bj6g4hluoAPoV6utsVJMy1G4LSAnHfyqJkf36gY82hJfdeaNnEGyQkTFYpj
NR5SCgaE1bTj4PufMb6C52Hk2dJ2Bqgz7qoNqU+Evqtu6SuQMIiWiRXY0+tdgr50piFFaZj2k1G2
Kfxq4TgF3VhRHZHp5XRs6zN9aEVANy3D+n+iT1U4zMzSoSsVReni978C6Fl+egsR+CIWMsCIZzgI
n338GWyZxkC8U/sF4mDlVHpFdJeU8dkVMt7w3I/u9KHpregulA6kkHKRL7RN++qzskY+vAVX2/Sm
oyvaet0EIAga73S9oO/K6JC39zfmaPx0JOx3ddYH26u7dqsMKNjbsWNcPl3bLgfUW84rVRuXT792
VEY6rOw6wavz4x+iz5DljPY+9jdX+/XDDCtHZZ9lbHWntktSJ5tAlPEySYsGS/8AhxoyDZNL+/ZU
O3jMgsPt6bvLAgcUltOfbjbevDZyY8Zyw52psuN7ZsZir8846u2Br93TUN3Lzr8Hw7nYFSAKgvCz
yhYU8KZmAmCM2OkeZLvETjd7xKcWqMorJlEoIhS0B+1DZVufB7fyz4hAdQcOXsiJplKKE3dkv4ss
sOKI9FMe21ttx2YaZHTI0600c5PNzr3dlF8YolTr3CqNC3HTL+4KTPIw+/2Di6D+Tw+uazk2dMIp
FM0YxrOPD26YZVbUNnbygqAHfmEGWs6JUrbYRy2qHr0y2uoWkK/AhYCaJZ4j4lpPtfFdTxuuUHlb
7LWp7k1pzogtXCxBoVh0dQZq3r34VDkUPXoUrdSBp5Zmi3HLjtQSCMb6YA2tOLlMYP3Doc8BhM9J
m1JIsWwIjULUFAlxsscD4D7QvQiNBMInaGq/qBZqioycWmpbG/vbBPPxWpQp3aZWS7f67HrQNhYE
qJzAkDXRHdweUWg3Ptfmu24atf3KcLGZlR65vf9//LjrrYoKU2LPQHHx81/m1jXfxPiOtoPZGTtQ
Gxg7fSZl9dgAmLW8sXej29XmlFgBuxkZlyaII1+vv/FriY965Ba0KTcdoLOEqIK+YeWnaibw107f
GfUdGUJkKxdxtEBRsgVwkWwRooIOgbv1q6isFih4JIgx4oCaYkjLJY6kF7/rFYi+nTzP7JdX0/Uy
fU8I0kjvHtFdE+SvKRgwjLp9BPnJkzOGvqMOvBSIMzyzBvytCCIUSw+Ry2Pnx/OSieKr6MUwi5Gl
23NV8F1QccijEo89uQjU6G0/i0dIUGDG953dRitehPUqBYFgGxfeHYoUVjn45R4h+eHf5XH9lHhZ
8Rj6Ub5TxaiZMjaVDPg6iUoITWvfRNkAaQ7hPBp723Jt8B2YBAooKqr26HRhue5NNixzasj7NkNI
O+UxfzFRsCG6ChF1CykJQw5nUQyjILBQiDs744yuhnOOrCUKGEtjpW00rIZjLwGDGC/QJgT71SId
WUp8PxzOugMSjSc3z4K99mg6cCtCDTqY+x5q06BKhShxX/rl7DLidbRrJtxDFKi3CmzlMVLqg+69
jozXjghzC7URl76aWn2T64B6/aSrTXtbP27vray1nrf9YcA8XkOlB/WwmOEv7XFy71F0ARYxyBFr
l9F0nf6tX6wGtN91cXBzu+u1+Arit08jVhv8w2LB+Zhkx5KNOkxQFKxyy+RYu98MuYblGzyLufMd
4OotA5snmLZk1KyiREBFS7ddGQTHqgDdLwrUs9XFKAqR7zswyPO6jwRQwlCiGswByho9YiP6kjqy
gJLLBjLF3jm8K0jSzFKsyGeOwcI7bdMHFrtsWUkzn+gOOvYCr+svG0A3+/Yfwok3GfTxX4zNFRv/
twVFZvEmg+6UcVW6YVR9J6W/tpkEmDYHi58qwleQ7w7mghZVvruc+u7nOjf4BnOD+d03vE8QTGCP
Fth0515H3W3l8mqPJT2ZJWVmz8qoCLZcWWwCqthmP4AIFFJa9kIGpviSWpAabwCAnXeQZ/pSE/Wc
exU7xpkfn3wXJewog/n9jDrmQD/uxyhqkV3CBZaDpsVuI6coVxV2Z5vpdxZ2ZFqGHTt7kTcZooAd
dWsswV2miFxMYwNgoWnCULdu4afVvUnLyk1sQ63GczmU2IowmIIl3tt2feFt9VnutHeNOSAQNdqR
8WTlRJ/qA+2rGVLw5gY0rx6SEszbFEZTbusI0Lgmq1FFJaEpwxGFADy18KcK5ZoTcFEH06ASBj4X
+qw7n+GASKqx1WfaNhA7XIN3Znk1Xd20r4oav5poI4hkcS8pm4Pfy+IBy0664EKmiwEAo8e6h4h1
TLxqo5vEsT4bUHi/0y0wsBbdUD+6nekcVTGcsAINV7//mazbNDKeSQDRGRZEgLgQ27oNVnqGZXao
eDe+SYPmS5UaX524SU/64NEuRoImPOLPdBHWkYm5lyZYQ3qWniBVnp5KkJbcRTSZugYogqY1SuqO
Ukwb2UBSUqln2hrenb6XNd5VjLI1JikP18+gEr+pwBJT30/bDVk++FY6qyN7OKncV/j5PXerPGpt
s7AeFrHH7HMcJsFUohTsua2tlUbZibhdpjETz3bLIL9JXf++DyG3Bxobb4vSpnreAMM3Iyw7XNNB
ZCjwp471nVebLNnZdUcSyVGrEPSNah9bxS8vkqpGAe54AcphHaT9IB5qCBBljp9yEZjKe2BVrp8A
ho6jpG07hSRMfU6SQu1LWR5kZNZnbcJL0Y9EqtFcN63GzRYIo6CSa1b0nO2IV76mUQ6OZke6p84R
9y3eqi8lq4aF6jDfp55iX4pA7f8fYd+xLKmubftFROBNN713K5erjqIsQhghCYT5+jdQ1qncu965
93YUTEmQVblIkOYcRsMp8KWHZ8RZAgUNyjf6ddlnSx8mJtuKDMOM5UW2QOaO7/2hWIVNZx2fDbXD
36Fs+leSa+TYX6irvT3y2L+byTtgX4BhAcubVPlbUEwXps9MGZrSg8LE5PFgI1cgGW/f3e9y8qWy
ofV1LIWNwvUUWlbdryQYd6tQQgMHwvPQn9RVevp9Dgf06eakNFzTjopT7MGOuZi8WFR4HO3a/pKV
fAYTLX3QsuUv4YD0hs2qL2KAiXiQWf4u6prhFeCHTYmayxcP1Zel5eXllrdZ9sEAQzDzS+pE+HXW
PpaUOD0BfQcnf1YenqFI5Lb/B9bMcVz77zchfnVRYN6BSeyCxfHXmzBIO0gBtRI2Iwp7OK+Ow7Mz
NWKc9BtL6GqbPqC9JIqJtruRMd4Tz3k0rrs9KchBdF6zj5H8mbVR76zToU3eddotmXbHr+CWqkVn
x+nB52TYeUO1TS1XXqogxAupCuGZlamL6Wp8Bnf4QEFm4U+fGYDiDH7AsKslBGcKCXlGWXJnFdgu
NoOlB9gFygXd3qGxj8IzcCQmTNOaQaxDDrA1N4emNwyVS+b/mGAO6xo1H8b6rYma6WqP2dPZiQSs
mpEcRrE+bK59KPu9+D3NNiqPsXIYKvuWSrgIVGMErC5gviumOD2YhmDiYagrMUcho1o8+8xRPI3+
j30ggoG7F96fs8xU1MiGeWzrZEFrZaMECTMlyxI2m/tQCJq1IXG3wbQfI9PmLQQ0WwFZeDJdQ1Tw
s1VCiGSaYLqUroodChMFoOpQeIPzFl772Ih6HBwUIYt046cT+7oOh0+a0b2LBeSdFLmPsp8n5mYa
/jDBDHbj2amriHfT0r+ZfqBhuqUconRrQhd7OrDnPgMGhgqH5QTj+Z4FYC3ogdJ7MzVQ/OmB7nl5
9NASkv1FX+9oKINzDkb0ngbN3u1biT8BGmuCvIM4ynajE8oXRVN7Jxmk380oHTXQDfZQwwLXCRYD
S7MTYCpypwABXDdV3t7c0U5m2KKTbx24tCA+kp9hKN5R05bvneqChT2dJKil5iFoJqsizaCc68oc
W0NzGFXYJT4aC3X4uTn0bELWNZNwQhuo8BYukI2oQiWbFAwte12noGbHVrkxtZ1Ko+IYAOe0NoUf
u6y6LQAwuxionHcsIoo5MOTFkYA++IIU7qmaRKRTUgXLvLF6iLjFbAeYOVhxfpMcnMDamkjUPLqY
o9jm88Tm4Qna+6hKxP0qtwcyzswzN84GvWnc7NM8d4MKLh+PAROX0EEah9rd//V8zgLv1rWAHJYs
q/GOKsmSJry7RpzxRSrd7LVIUOht8pJ++hzExdyuv/d82OkYds+zpLta+aihToMgBPf8ZBqAsSHH
RsKlHWmYK5g+ywrIiVfORzZ6KGabAatN3FMt9Npoj5BhtA9GosSED90SE0sVqo2I6stj3l+qJk/1
EjMPt9jFXKpXsDKQBVj5lPkPw9dxcn0FMyIB7OtmHGHh+ldADj2XazOWcsqPtaNfTWRMX4Vk34KC
QrfOQ9KzjgMINkwNSGxqEQOGsnz2tWFunUEIWqWlCg/P/iiPpl2r/olPss4u8PvRDM/yEsLO0Bg1
nWayXUECT7LqlEe82QIIUnwMXrJpghK1LySVL23Lvplulvn5GkIY7cqEGjf6jOFhdg4rEt+TBsp9
09lNHPEdqugwHHPi4iPvwekbcsD0YyfFRjfkzhdu1QlyqXgQVP2QXOoKIgPIoMqvJEcZHvCd9Ars
E2ALQDbj3wvveBBEwaIhVrM3TQ7hETBF/sS9BfJZ2ol0oae+0gyncHjb56Hb7J06KrZt4VpLwazq
EiUWpPOllf1oxnnUN/131Hj7uQ8lrzOHhzEqqy3eYXkRvfVlfzUzM9d+Y10SvwbOMKysghS7hNp/
XSuN/RzJ9PpieH7QFovE6h8cQHPY+9m6rtv0QRMM9fcWaN6ZSkK9jdJQvIoSPo9h0WUbjU3jK9Dy
zRJOQuEKy1b5yocYXyRV4PNNo0nZ4b1PAnthRqNY5lsVVv7chKrEI813emtmQqrt6tBqrFNMWOEP
FkHo8wb3P4rUnKY/kwToLNKBJ2MTJGviOPrCSJXOMyeuXkZY5y0D4pADwHt8Z8UUDDVn7oLpUuTR
SQw1XXYJd++wHHdmTVQPAK7a+1Z61pfc9bcoiaX3UNH4MnrDErtPpmCvk3+SUJWQ0Gb0zm3QNAL4
UM155VdblGCHPQ/whhnKg2kc1PseRyZsQY46dFPznGKRsF86QYXkV5MOK6diSxvwTnA20SDz3ex9
ylDqaqCzA0eP2Fpb0m83HhIGZ9PwpMwgJtd8fXaZo9GSzsrPuLOxyrJZZL4Hyx8XluiBn98b+FXv
Tb8x52C2dbby4aXX0tt3gOwsJDjY0DyjHFbILj+ZI3sS7gHV7vfoMIWmz4wmULo9dESOH76i9dwd
YJrmhb06SpS85latxDctrflYh+XnkLZyBdNzvQ1q4UJxPv0KbaT+FXDRDVTN5YkPTJ7MkYt83wKb
7HCOXBn+TlaMYTMShwzlvBRGOyZ8DpiTBxVA+SwaqrUZMH2PKwRu9hJhibb2XXVI8BoDQjc7s65G
zVrE3iMcQK16hHBahWqyVR862ZMdpMNhrFJ3AhmhKL+MtYa0qGvjn47t8ixsezg2NhFbQLYhQLoF
Dp5VHAjkJMsAQkz/CmHd2K3IgLRe+ZXEHDexKL07KBjZp/Z8EKIqIIp9sEFhKdT4e7jDqn3SDtm6
iO36CriGNx8FjFr9yWEZv9zirBP/rcoqG/w+RKYLOgvFuYDRzjxsmVxVAUrh+FowXNJcQGNw+mKl
OMZ1SG8OjH3WTQjBYUCa209aFoCThe3dyXR0qG1QCSAxoT8buETP+jbrj5kbwp/H9Y9JGbefbsXL
VZ+5AI9MpwO/M7N0xa7CYmtTuEeCIt6ZYr1pIlolj9AMcFPhf87xC0jKVoFYOlbrwzuLrXShm/cC
v899CbjVnPi0eWdeV6866EE/RvGndECU7aKDGbUrmIN7ZXz3GwG7bwFcHxvsI7cJAxQL1twoy7Ij
D1G/niLTZZqq+hz60Dsb++/RSmoQ9pKLnVfZQoALtCUCVrYuxP5nDTw/9iYs3P5rM3TByUQVcTc2
pKxvJoqtZRr17YtdhtmcCbHwoNZyUEMXHqYaHUQfpkMTmybreqguSFUsnxPNwF9hG3EP2LD6H9d7
XuSvuf/tmo1ADdTuQJswLq6tm8I5RU5kTiRW8mWBdfM881m5tPP3IWzDH43Gz8r3Msj9CXUWWWF9
qgQ6pKPnpbduult1Zw/7oaiReecdBFIHaHeQHnnu3qlK8IxRjjcCW2nAzhK+2XfTn9Hsd3/lFGej
0ePqr02Z0Qs8AsNZXffyWxOIU8T69C0gCot1eEqt1RAPb9Cc2JsJVlhMT3+/P2cDcw7h2Nb4faTq
WwWBxh7YtC+lFfpLyWK+c2jR3cLJYcucGjP2I4Xu5kufKm8LMexipXCPf45cz80ET1pk3jdjjWKk
H51qD6DqavpXdYW/oRxEM5Q22cxiwIIbFLhpDP7bQMXN0XPgr3l/hWayyGgOIew+XTwvZY7+ut7z
M1ws6IHMG+FZFdr5KuBDv4F0X/MZQ35Et/kXFXqAwBb4MzEnzr8gyTPXYIcjF+qNwHAIsTTTSt4c
EiRR7tAzzOCObdmwWR+gtNVFcp/ZuYJKwX9CPfXlUPLCAmc6NPFj4r/nmL6a992M55Is/ttkChbK
RgYZQGUcRuS5R27ABzr3VrHvtA4ggDNFcoCrVN4F46axYE3924ELbjvR3CSU8PVANDXMyD9STnGf
7UUW0keSKU6QeWMqe39kkJ4nPGJmpXuoR9KTPdb2Aj9purOgtYUKXwsjCzCDH0dTn+Uz8csHewkg
iOTghRG2JVNjwmfDQSLbN87PZ89fs0a/D+ZjU3SAubUzcJjVLZ+wcQOwRIDzNe3OhE5j+Vhc5ski
6arqHsq4Au7K+mQd0vvCg4VvxgvnaDk5FHM5FBQKIXd00lMB7/XNC9PuDcq5wdKXyt2zMrKPbSbs
hYKQzww6ANbOheQ6JJnALK+80DqHvv7d9L4Pbjx2LWsI4KUXM9BYXXO225UJBuaTaBYNslshabdT
CZtXDejeHjQpfjrNrobhwC+d0Z+ZHaO6ZeXYFdBxPFIU43Zy7OCOGXf1DdBEGITiBf2t6AvMwElY
I12aOgk/bAX79aQKoP4SAkju9ZPji1xRkqgFtcbmm9Arg3jORAzt2lJkp3BC9Tmg5Qx85FffgpeN
61fut2a0zrTJyaszCeQFto/1a+7IVz8mNwXL2y99FLyOdslvUa6rmx3FWCgIr1ib0AzA+XNTgpNx
Ml1WVKJ6j0Jg471jtwzcg1P/cHL1LksCskukmpWXpP0OWlvjGVvDfs5g5v3d5/t4hAx/qQWK1ImT
XwtiCWjQZWqdoGB+pw2blC4xRQ0wfmyc7hNUjnCRiogcxsSNDx1ed4sWZk+fgS435nOREMeNijXq
rQ5kuFQV6U59OP5uOOBdsMDWoFP8pz+Je4ZkEgPCX2DbNH9Ofs4ZOpQL+OBAJjoPrhmx2Zr1gr5h
qWcv6h6+dY8wVvG8oPhPmBDSmFDNIMW4M2GQg2CslZ3skUyjbwGUwWcQzZVHM5o15AMJ6eiER2n2
hm3wqe6j9vK4EArt0ErPb+ZExwtnpGvKazv088d7u0QJq8vhcmBe2qav7RiqpjKEcNb4z9c7QHId
uPC6CcHE7ylrbtA4oWvANb8+DLngiSO2vBi/Azg8blpblWdo+UGyknsovg4Om+W5Sn5AbBgOYByg
FeGpU4tM8pcMPjdzexTtjZBpI2gBagsRjWqfIHmxrp2quSKrbkOBMIeG1BiTRUgGYHkEsNZ1ErCb
aRLo3NtAQp0eUaaQpw3BWR6L/DEhhjr12mNQn4waDkUs92FnZkzMiAst8Zk5HJIPPcJOQ6XkjRP4
W3cKpDKYhSVvmTskK7eK6MqdwqQj0Ry3V7I1o9IrftSVH5/MqUGhoReDdBkSH/XNK4LHpDCu3UPt
5ePMnMPTsNhAGDBd2k26JD6WJsbPrOOgy09edQKiDoUzeyinQ7RUHWywzMuFGeIJd2Zm/sMprRxq
+PIVpTs3widOG+sd88qriXiQNud/99tuB2tS0+cWRWfmetRVj2nArKrzn2uYftPVZ0N3QKrqldvl
0myGUMVyl7pFDT1yy+y9H4tHfwnvnGXIudwmU/+/55t+LTm/yxRbjtAj+1ZDU9scuSXg5W4Bro6V
I1new2t5wwXULZ/rzUmG6jB2Ym+64ihOLuaWlWTXoMK3FbWAxbeW3fv/uLwzA24T/KyVQ7Eu+td6
8rkUhAmLg9xzW8xU+IGkSfeJDLjekIAly2gKadadkR/FQqhg7jFVKPWYflhC48aWI95tdljdNdb5
EvsNEG9fLVpmILn5YJeUtvWZu9YX2CoHV7gl5qcsgceT6Q9jLOSwNa+R0Er0EhLX4a6zE7LDrYdE
9x/ehnIiWB3kQ7NJJ2oH1hvWhUCxyESG+1EzW67Gzu2hc4cZZQTx2pG1aukIvQQYxb0YsRhWRBCV
TaRYGwEZJM3tvQi9fJbWlv9ipvw5oQecE1tlBohmYpf3HjIkI/T4ru4U5RLPRF6yO7O6caZUtNPG
BrqaPJ7LSQ0+SMtLH7h8B5zDriqKBsJN4Qzrh+Y4THA807jTxisPog/SwerQdMGQuDjTqQmR1JoD
8ZmjQIMSnjUSazZa6ZAsKt46OyjzHR+hyRX6eX3M6tDdmUiOLh6ocSzAASNrLILIi2kA6Xz3+lCA
VpCQlzGHuhsW79FSTmFLsGLxa+uLnzcg4Kd1vcLqariYuTxLkjkbW+txNS+b8s4RC8AlFdaL52r3
Zfzed3Yo59bAbeiWZHrXNx2sCGUSbn32ZowNbOh8OAmkzlK4cS2iKvwRZspfPGRos7xBEcMPT0Z1
Vla+vDq0fXRVlcZ+fJrR9E10MoNm2tQVEweqt0O9wQ4QEDrQgeMDjL6ohFVrBiUfOFxjQQPRFXcC
epjhx0zhjOOi9zxo6D7PNJOCNP2Rd60175FWu0nlXUvfHz5GG1t9pI/0yoTgC3wpYPsAmfHxMctp
kFOLG8DOM/JosKbBzThqAIf/9FVpRbeokArQGBvfgifOONPw2WQ9w7K0U9keyj10b0LTjDytUFYq
+ExweCA/JjqFRSnsBXFODgwOdFamQ3Nms0J9s940KhQb6KSrGxx9wb/1I/0D0CgcuPobLCEABpCe
Ojek7Xapg9cTgaHSq9LWF5Qm9A+XuTuSO9eysCHwl5YQ1Gh1gBJ6hmp/XEl6RK4OCyrdjhevs7ul
kVDSYDCURWBfgsr2XntE+RSZsQ6MGzNm5JWmsRqaW4+x//88M+ZMGOg/5/lJATQ5zelc5TX8SvsK
FbWBQMI9abo1XgP1C/fgvMMnOFNopTMfOUEG+aC2zPxvHXBRs6Et3Ys1Sr7voFW7dICH+SKwNqtH
71ubTn9yG7kMrbP8BJipOzcDjkfnoYMdk4SpwRKewt4uCxrcoCLCq3C6dsG6c59a2Rt1kDZxO4dv
oENhHQBiyrHo9YMdE2WwU4X+fQRn+A2xOtiHc4j0P6Y8R83R8zTq1zb4ZISdsFyfwbUx/Egjd1jX
ed6v+6QgH30JwefKL7/iNdUsXafMd7CkGe/4mi4hHnyzlJJiJtio70RSgNPy1l4lg6Uha5/3yJyr
am5Gta3AR0Q6wqsi0iAHBoOW1stvAei1d/DkBcDs/rh/XklBi2TFpwtj/gz0NLmXJG8PZZLA7UEz
a16bUEX440+NjkMPxprT4WPidJRb7M3BnbQ2/c9GjOkVaDtQ7Wv5hse++iWnnAOYDT+w5IVgYJYU
d3j6pADQthBR6jN772eMzaGpfspl1F91VA7XvpBYEgEoYLpME/Ri7lLVnk2EDHZ/fYyaE6jECkHb
zfx5DZng8Q3B2N3zGpkfD/uEyjfTVeJRcnLqDiChiQoMgHq01xNduJmaZ1ha6XtmN9k6NYxiMwBc
v92s/Ik9bGLTqJzkICuJubnA31f9R8yy9CZcPwYhPSghdEPjhRNZ9hvENppl2Dh6TdLGedOOEIDe
9MFOjE6xHabkeuoCqUSrjK+KipavNErGddGGzoJORoasEu42pFLNh84uXjW0jA9hBdPhR0jBUnIT
/moiYQG9mwj434yTVKFkntibo2djZTFKJCZmqGXFj5lqEjpkTcNmWd06y9Bq7yQJylkJJZLXTDG1
k32cw3gYIQuDYl+5FbSV7bJ/5RRSDMT3wQedRqPeig+6L4pZEQbdK3y/gyMkJb5XU1Qh3XFisCA3
Y40ovHOS1RdzYp4S7zKkdG/GCj8LriKyVmaM13V0IymUBqarJLCVfWmqn2YIZkP5q4OnUcpgh8ny
TRWV/t3Mq4Z2xiQyouazo85foMweL2iroNHQhtUr6YZtDhfRC9gC/HWkzbvNE3UyYzEDDNhlfX4w
g/iZl/MykWxnRmE6yxc+VtQbE3KNPEHV93CGY1BgknW8r0idHet/N8Ow0HbnHEz32MoaGWp//D2N
QVJpBwmHRZtmrlqYOdAbwBz4iIwbmHdef4fmRDNuzmYts1eE+lCSrqHPUIedvcNyADknvLIB6QkK
7+C1cT+3UExfwJcywZ9q6uyEJMCdmklxBiS1PSK52Lnj8dmMfWofXeYXOyD8ts4UmUHTnw/If4Mh
nsh1N/p0ZjorByz22XMS8ufZUsl2WtBYv3QNdBtKvkDqQkhxAUFAaPlPDU0BDIco1IR9NG3cNhCI
noZKUd2yIZr0OP7MMYeWxcpDhC+bR0N/zqNBz6FxV++Ez9RbJvB275MgRT4GoXTFbcxtdjGR3xaL
0dPDC1Yv2GrwQ54KSDVIwaFKhgJ5Nlre9MTyr1Tkw2rIynTBEkbZHEudauFpzle5j3tuXkaotKc2
6maP2JHJmZbxCME/17+a68Q1XuCVdxmn63GWNadgIICc4yNMFwhX427Im1+m69E/FtAsoTAEN/8I
06djDlqvTtsl1Q5fOUkHZ9tpF2XkeNIRbFGfeMe/ZHosSFBQx/aOZqovOujz4pt69Mk/aj7mrD9z
TX8ZD+LguLjv2zobvhAyufZy+6PPombTt0mzYuD2mf6UhONHLMdmE0CacpX4IpthoUIPvmDdvBEQ
8G9hV3QborKD2cKGxo1vHIhuWKG4G+Q5rVk0JqSYs8q2UVMK1NZKI33zAeK7OKCPPkYBCAL5KKPJ
3FyOlvlPDSjxImyH/K3txbavSvfqtUUOYmEI4goeFE6Zxa/0q+lUWdy+SB2h+IITqh7pCh42ezMW
Yr1/TiyYPkxjKdK1R9dVFSy4MvcW6+AtHeUPl0APj4k0fIGgOvyS4fiLy71aCbGO/jQWFiqaxzlv
Nmaqjr1xDbEShYcFRsuRJIc/13EHZa7DcqxXuwzUYQWzFW8S3hSTEGddeS8w4PWOJkrtBrmgpu9g
jIfNUpIReZrmm0E+zbdV8Pd85G+7pRmEFa88RYMPXzIK0FJB2GyM+xgy/gG8Ubrav+El5d8gVxDM
2JDwbSNpcKscNz0PdbYxg2YadXp/oVKk459nBd0LB1ntas5xaw8mEvkQzJ8n9Y68xcRlR3MOge3C
Lp4+2J8+868PNmHK2CGX2WsYaucMTT+1sHNK3iCX8iuR3viTenduefBErsE8dmJ3/GyytAVaxQP4
CK+ZlZABnCU5QWLNwiaIAyF5zaKhmXdRHLyRutyklYb8Q1++qKmRaQfOiQWETMWL8gU66erkZsHB
RGZGJFQ0SxK/2ZqzEl2ygxySbxEcEzguy7FlzkULpFbUQczOr2duTvOTjnt3W0b6DERED8Mz02YE
9t2O/WlmPLpAvcxPJhaoMsVK2Htn6jL94YjNScVEv7B5q8/cU9iCwC30c1SeXAjbGXZKeeS9k/e4
dOvPsbPJptNNuwzgfoEcZAFSTD4qPEItey4gbnzjU+OTxp7RkdZb0+c5DhK+2AbBPuoGOh+/ESRh
ge6AwqEZM7NqCD2AmCGOQae9szc1QQW70y5o2Mr0KSf3zhCT8M4Rja7YuLi7Z5fwWv+UOVdXYV0w
M6fXgIrjBw8dyTIHpebHGObBwTRWnCDVZQ65FjjkfjpAMlap+XOS6tvf01HvDbAC/U9I03bbozK7
9Qn7jufGzx5iPch7juPBITTDL5jrFxB+I5TzbfK1goUmZDGtX4FOVlZqC4iwhd6sbMrgZaB5shyt
KIRno3J2GfSUJlh1eoXkwo4FKXBaAfyfVfRJizJeOSzo184UWijeQSUpeI89Em2ZdtIlz1Fk5xSS
FMVIvE1QWN57klavoBgGF7ev2H1EddV0q5yyvUWrHsbXmJV6JFmUuvT/15O8Oq/mwQgjpx7J6cni
L6SBu6ibxsOvYUjPaZXOENQf2Fd+wv5kvGg/CG5CkIPplg54CRB4hUprVoiPKoeULRxfQhSY++wN
lZjH2b0Lsy4809tLAbXVHsWYT6RioOABnNCqqIf00xvohXTA5Fl4jJ6RxheQ1EE/1G6cBX4YU3Iz
pZ9iXHUsgEhw5YRYaIxsQXlPsHXxnSXwlgebIIGisWM8asfN5tZU3ZYdUkCD9hjE/GV+x+tlb8rc
MqN6NcZNsDbFcfDb5h2qPG8NUO/7oZbpwkzzwP4B701WZx9KHtdhCD7MZQXPyyUkkABlmj6lXcYt
EZ+qgB5VFDZsaSrreiSfqGx3yH0qhSfqCPnqqcQ+1tDqDYAO2KrhW2BsBBxveIHap7epUZvka+rG
dFOB83QYA9QR8rZJ1nZDfdAaGt2cGg0KQ8+6PZKrMAf73cfhGA4fCz7NCHytV1gP51sLrlx7WcNQ
TnVlcs/EYJ2DpDiYKPf88T5pnkxDse7aPedwk0GCAmwiUPQOHI4zqAuBv0gc38bdxelHGSffax1Y
PwhRcxQrMjprsNCJOzl8h85IATmKLniDdkw2AYwEoLm9XnZZL19Gqx8gpSUgOTGFcIoPLwkk3wfH
aZDe9oDWrEBYWFKPkFPtxvolBbQKD/Jb1ncIulIscg8iB2bMonV/pL4ASRODVOWYkTs/ckjOH3JQ
Clb4XBS1cg8+nxr7i1GU/rlubXivTiAwtxe/KnsooR+AolqEBe7C9Du6X1XY9L87UtUbzw+Aeeu9
8FNypFyV+opfcb8sKOjkeLT+goHuAF6MKCDhMtkyKg+qxgyi5JbTRzvTgL4BQKY5xEQc8iGMdmJq
/h7/x9Tn+V7T6t/nm05z+mNYNsgXiMq9xi3yRn2d66+RDVhIZPNJmCAW0JYAUJues8SiXyHP6M7g
55ncpQDjG0gY+4z0uLNOwJiFAptUe4spOvPssNjJMiBXSE5BxDehWDH3Dbmavg5siDnuZW+lKxuJ
4ULjPiygv1PVo1i3gDx/DDL8GkNh6SJBYXiBDcqa4gGB3Wo7zvMxBBIZz71w2fZIEgHFAKsbV3Xx
Ec4L2Sah3QJmK1DmAPbj1gAksbGpyzfA3Vg32uE3VGPd9OrlTjxzPFWitkbk+1j3/cwNg/wYTKEF
T1MR8+wVkj+AmOroZrqbqk+2eV3SBcFa4R3veAJQvqc3ZjROgl+g5SYnM2i6TNjwbu+D8f/a9924
gYN3vPS71oHXhnNsNQle3MpJjxFV97yPoxm3NZtADvhw12GrlvfJ0p1CYOzkRpIqBxkVIYgJ1s4i
qIRD4Cp79bI6PTkUeX0r+Kw4fbeDIbgrVbkrYMX4UuELuHtkQtJGksJ5zgruMYoTJ79mr0Wnkpnb
dP3Kkt6hDaL2RZNKv1QQqAHAl+X7YcKHQk0q3Y6FnQM9gFEzD07Kc4kF4NVE3eBCD6IE5DIWyRUg
4XoHnF14oYAH4L5V/XenFdheVOUX4jM6uaNieQMd21NbB+7czKihKmdx9r1B1mquYtTjyQhURyQj
dzHC7PiraqNZZ42nUGQHIlX1ETGHAi2Wt7vAI+VH58dQt8eOq41CyATXkP2HDG/1oYuALLESddee
HOSMpsiPQPQrnY0OIC5cQ8xY4DaHNySZR75nnRiQnTvo7Nor/P6Du5s6cHITdX2FpS7blJ5lwXLJ
+d3YhbjBAq7aPvsbIC8Lv4eLXtW5YCD0/ac18nMLjPMvUuYLeGUV36sMGb1QAuwE1mW+0i32iXZv
d/sQNqsr2y3DW1O7ZOZCuOVbVLtQuw+GX15KdgOyMV+Uy+XcHtLkEAQsnVm5bGc26NVvmVexHaR5
hrkJJQ3DNTArqNJNoy7caJe0JMEK+DT5hsItX0ROFG+GaTSEwPIs9AWSO9MoFkPgLTf4S1hITryN
wLxyUedXc6W6BQeBq+4OmM5wh7DshHjDB3hutSE1D89t338FoKv9ReKtbzfqJ4rB5Qx+sPVrCDrN
Ug0+TMUcJPcDWlbrAXneqw245HygAf+ax3IDjl7zqxQBPLBl+IXRFP7JEM295m4GUrdVNruqpsPR
t3MOgY/WffWmUm0MsurPsJ1j/df8wiPgRwkz5bemKCKACRKOOw6c+ALk23UP5YZLkAAB7LJoFSh8
j4Dx651V3QEadbKtiBq5h1qNQk5riBhKJH4u96YxQ88wdDOAqqDLPPvHOVUBVoUjEmuD1wc/yalR
wJwsHNnpBZQn+Qn5JUDYzLCj4vwfIxn2dFixY44ZBavlNcFOoum3PMa7+NEEPMXqqGtWoiuAV50G
OkEAzKiU+wnBLLJtTSgZi6FCCMDqNMUORh/ymESj+OJke1TEJZ+ZwyF1psOxUmtO9OkxAmnybK81
ETCtmw7/MZ/G5wFZlCscGlYPjX/bq46oKf72B8iaVG08Dw8Hh+j03W5dD1446fjwB8CbWsxG3nZH
M4qiOpS7LPsF/lTiZbqkcSIYp0tm7djMTGgu2aH69bAtSLG8eVzSjEIdYh34ItrgN2jvVINsVQo6
FkTKbLgn/OkzR11Exl3Qyb58jJjOv+b8tz4sWDYqaY6o8PgQE3iFWxQI4Z6OL20axZcYXK4i5OPh
2e/3vTsrC2AmzAzsb+NLMaESG2RiUaH6z6muxFfjhrqbmXn9zvdQlMXzOV93tI2P8v9xdl5LcuvK
mn4iRtCb2/K2q6qtWjcMmRa9J+ie/nxEaanX1tkzMTE3DCIBsixJIPM3857mxr/3ZIyl0u/ev8b9
t15ACe79fEWKRy9qrkmiO4d2gE+IEhEMWdczTXMpd01zYtYhd+8D5FiKefoidLvmfqiM4Q7H8XL3
XwdRLnEOpWa1qzF0MogCSr2LOoC6WVoH1ykLAjgbGtPKGphOlXsUH/90jIkTPECfX8phn3EvQWOW
+wVwe1LV7kJ2t6Z+BlXcHz/HKbEeHRp8zwfLcvaY2qobp1GHg554w6GzsI9ZyPbkpuMhUgvfXH/2
m2VOvxwqg/fx97ZuBjq4QECgqD4tYvWSu/n0LSjseq2meXsIo6h/0rX2i4z7dbmwxnFodKj5TPNS
PQhuWaMp19xFQY0/e7uqG1th2hEazY7SI3r8wYDo7FS19hGU5X20PITJpXdJymfZoPbHUb2lbDxK
XGcZkxsjBVsMhJe7ihr6i85t5uTpzJJd9E1ukuRJPK6sXDl0fQI1NRhffCNrb6WqV7e0TF7NssQu
3ldRJ9xUYam+tC+173Qvjd8Z7OtJ171IrPPvfdtAeDILpgs0bXcZ24W+6Y1SZ32FUBSQpY/aEM5J
j9LhOapBaIYqq6co9odnprrBTjADX8lepSnSczN532VnWhkaU6QjuIRULKOp3mhGcDHGDkSjWXln
uckERe6F5Y/ttlO8eHFvf/bLPacSO9VM9YMQiSq2rRL5qzInu+rFZXe0OnIVC99XxFG2nTko9/6K
uakOlZ7MJBMxHKMQewHv4xrRqe2c4CLc/vfGcpALHuKp2vzVAWEAnavKVRefHeT3gktm5vGZ/8vy
r7g8px8WTyNaHXvZGmy9p6pGInnmBkn2z6T1xd4yC7ha/5gWy7jFIg0q2hy8E4kYszcY9xm677mZ
dh8hm3Ijz/lnrAz9dXY9DI6aXTU7c5gSBTYzYh2WL3ZeksUlTAQxUqbri2Lfucm8S1vu5SilLow0
Oulhyd1ndi6QDtKmNC1AVEDrlPLBHn2EiLUo11axEueA7mdLA5P5Q4+DTzPxRwGrzKerx+ht1Pkb
5WaXrWUzx+lyhXhLtQc3HL8ZWvyhz9Am2ZlYj1wlzgtj/CsFxmulKdEbWEbvYHfIGcpBwVDV3K4q
HXQD5+eyTpfgIZujHDyE/rmmHH1zbZt6Gv8JGW4yq0aW1o7ub0o3WcspX+/QhzJ/rxI7uUpIA3OU
5kYEBk96/UQ6gEH/K1Jo73HSJVfAws1NDvw/n+f+Oo315fMc/SBwCMrCg8hHMAUkmsNjrfqjvQRA
DzRs3sBsbFf5lHKfyEsBXVER8SmDsHqSe60MTpPN4lxvQ1Zu8yDZHzV6+3v8fZQ8IMmoqCN1BjT3
r5PI7vtBsRMmJ3EoWBEdE0802054zyR4lWNoDlZ9lrtRnwcwrAiOXJDcNCA1gPZzOjB2EB35H0T4
ZVmxrxyxexCLIn8YvJ+ti1XjnEYsF7LoKCuR/70oKbsABFTwbtgoRrhp+zo/mLPjYQVBtdJnNGnN
+vyuwHZv/+lu1F7pH/40hwid6oXUZtPQP2pWaTIs+8pKjoMWt8H2U8mtNcb7C8QWVZaHP837GVAw
GpDLyXpInVN/095tyzJuclPbujjHZgjcPuTu1YWNso+cOuO3E8Ytb1LzllQBjBHFx4buT8zjHrxq
EofC63wq2VE4tb8YdSqMnzHsRr54ydQe5ZlknPvqqgE/Do2IIw2tiK+KU99fT4bw8M0pz4pHeUzs
QLjtWn0fscaCvF8OJ6PlfoWxfMcMtYoXOYIdghfuY7ZqbVHsmgeMfrBSyng4BPOBpRwkd/2AwqMW
u836cyJWz7O4z+b/w4Tt/z6kSRp8kYG/bIaOhc8EviEQQX3xgTOjNjxv7P4ajNZwEDzmLYBpxKrC
eSUDa+5ly0nwq8oNrbo4XvVzsCpQ1X9CcsSoG5hyo+i7Gy2kiJOuVM6orGI2F3bjWzpBpxyE3z4O
fWav01Lxz17baTtTa9KDjoDzqXGnYGsUbX1VTKtfxVmUvUxTxaK5s9zXVAzdUREq+CgKJC4wTTZB
NmSnsjpqeeSddD+gE6ng351yhK6P8cnUw4XKwlhNrfhazIXFOIqdB9fu8NyjJTcYY9mH1Gh/dmOQ
xEuMMftt6VUNjAXfXjV2ah6aALJ5EIXK1hwn97lTahatuX5sLTCFlLSvXvTgWFaC/CObhKfxrUW6
N3Od9iJb93jgHVgLKicKENPMtWu++nZkHeQINU3Tm4v48oLStbUznUANlhA0gCQ0dbj9PLuaIQTa
5xTOP2NFkyrryUizlTyNPKGoxLilrM4nmt+UNW+GPGn3ZYiZ+P0teKrB3MDWns1mGoOljTLFOWy7
7ed7FraRXwvSp//56fphREAmAzQ/v205HB32+6f7DP35hJ/vIDYxhjViHLXuL5mz3ACowvTh8zVj
x0GBJ6cC9/mqXaT4a6hwvz+hPGEd5b8/4f3bikIXqd/5093PrVsB8x0+nRwtzy8/YYNw2ueb7OdP
mLX33+/+tfQlJPBk+P3p5NGqYx2UwAUVNX8R8ugiy7/GOpbHn6d3KDsuhlqJV8DwqidwRzPfVS2x
tBbuI6Wyp0Z3vHfIN2js5T4AS82v3gotX5a2kj0UumeuvQkrgdYpLtyYLMzjyciFk89dJkqoeqam
flI045vslJsKMIZheeN9fN1Bmm9JgG5kPbSPQ3Fyy+Tn53hPI3/IM58Jp6uuBIbVG7MSzSbOhmHV
xK72GAaF/ogk1skdWuUcz62xcvpDGPPVyk45zPaRrGe2HaKDyRAMoJGjcJE8ns8hN3pbDuusc8p/
xfyk2Xi201zurzLGDTl/X1/Il5FHtWaEK4hdZgfZHLSxeQDcfG/JowZMYleVXSFH+uf9hnoP+kBz
rzIUI/iwQ0EC06D5vckYmuG/MFGDjToflLZxeHb05t4nQ2i7kwcdkpBq3z8HGe9J0In7VwLYv9yq
cQaM3/g6eGfDz/OHRtEgsOL5dJF7VppBneprrDznDsdKUXKvdBAIkdnGq79Ge4k67GvYjp8nkCPk
hlfw8/H3K3yG7aSMIeP/8wqfHWklfr9KAQkF/XjmQ2qHRrIaZmugzKS2mXRsdEsxTm4bJHum84hZ
T95wpOrsUm6vqwfPwyphUMP2hoV6taKeYz8roRssOwMTc6vpw4U2GOP3uGjPtdv5v7xpXGh5ODAn
7KgqMzULFqmrA59Swx+OqX20TqB8CTPPRY9M5C86vJ4V1lXmDeoSS1PDUB94u9rWDjvn6Cidu/dy
t94PCv9co3CkDQszL83/wcU1noBqlWLRyK3GlL81umwvewbDmxlHObXkhd5l4+kedQyMMXkQrEFU
5PwELb9yvsQniHy/oqUboTE9WVb5XM7WbnnSmI8V+kPbqCn3Ua1F5ExxVFQ98CDgi5V3khjpMtGz
9jw1tvoYq82LjLtBYqziqW4P3N01OJXGKi8d5R08q7bxdN+mkMzhQ38udIHobm+Gey4NbS3DrBCP
fTWoz/HNmkLXwGg3bRF/9eBZbpgmkoSk4psecblPj01TtnCU591JR7XCtbQDxnkF+cVwFblduZ7G
PHvxbMpnYsAcwXXs9KVUsFWwC/AdstkJKFdxof6SrUlpXRTSvbM8Es0X6xGV9CXayDyL542b70CW
tM+y0SflFuX29iaPzeLpxQwi9UG2+CQoEfthfJJD0x4QoCBVvyd9oDxnrD/3XAqlujDLJiJXz8YY
tGipOrmxnqLod2zK4HOhcN0AFLZI+8mB8aD/0z0PtMVUHvyxAG/8J15ac6KhUzGbnabXBLcVYNVV
+tYpo478P09+2TRKcp4GNrWHAJDWG3OAV9Wq4it09elVWCs5SMu99GKUHf9jzuDqMXwmW2MmMB+S
uhblfMUHJTD3jho3x96Z3LPsnah/g0MKXkbQVTfLaB/qNs3eTM2NjlMb1aTjOajopmJjg7HYyIOs
UlVA+UYsHnBYOaLe72+CBBqm3MTSl8eL8OFJZ8seGTTAEpIdRQpmCur6KSatNSZCv4nEqFFbjpJ1
wTe8kZ396PoX6oz3lgzVog+WeTpyCc2He5S0j9rsym0MJQVIhFBfFBHELBM4E4lgbx9DLgDB/Euz
mu8oOwD7iWaauOmU18SsrK3tTzNnbkD2UOGR7Qm7mZnVHqbjXvmtcaBPaXMZXROYRQFd+mH7VbnA
kFF9KUObUoup6ySyTW/XoxC195RpxpOU0Rot2eKlSVma8afsf5BfW93PVOXJvsTl7ltiwlSwIYY/
iZasV5tG2dlQCyp3yRDsItXxL6FjFCtXS7K3yFZ+Zo5jfaTD7X4eTK9uClYr78LqW8BXnXLzUH1Y
+dOES9OQvuDyWj5H+EE8dw1OUImTP8pQ3JjTAtYGyOq5sxJZtSlIp69lL/fG5NSZPRDRubdET/m5
PX6ei3rcnNVK2pPsx/UwWwuHP5nynnuiex67bFUh4PwmLFcDfhEZC9k0SsvZ2KGokO5umzdWYlg5
JQP0iXmwkfkbCh8ooPhZ/Qi16h4e7Cw85sWMjp5HpQXXHPSRYTuqwjr2SpsuTFzoz7M+xUptwn5p
2tNwljG5AYownNN5M8W4MmPpxJD5iB7p3hHsKj2yratItH52y5jsRQ4O9FRuH9UmjZein/yHxg6c
c1s4w3I0JvcbKbhDMPjTazlh4FD4TbWFkxl9CTAGLKPU/aZAaF7l+oTBTqfF15zyDbRe3fmWx+Ob
hvlEQGVjEfp5D66xj66fG6f1zw0TnSNkxspdJK6X7CfFDhdySBo5vwcHEarLppqfExs+/cImVbeo
rLbh+pdtVhebKuPriax8vDYImh2mHiiPZAd0Y/qjnlBWkswBDEl/AOkJUXOCVTB60Q/VFtGDZAfM
fe088v/jOHkW0xr2rlZHF3WCKqA0FOJ9K/EeQ6v3Ht0G+Ihr32RkVEn6IJPTrmSfjNluuxm8drrI
Vmolya7pUS7DJ5Upqe03V2R6h3M8n6zwdXcz4SIV6Zb9GOKxgoRmxsLEaO1HvZjcW+oAc6FPRhrb
UtY+fPZVWjSoNsZJvDYggJw1UNluXcfLOE7qV63If+/JGDQr8TQO5RIMRfTV638ZdlF/cUo73zsQ
3NYy7AfR0XOESbGXuxXWMUgZZH30NZ7UH1D2u1uYiOJhNEZnIcc3uYFUROH0D56BQbqvmx8ybnml
zzygspGt4Trz3Ook49xbW7QzM7GPrSz4EpsU5+e3o/RKuk2RYNvKJu/O+vPu+t4d1sX8LlCYOVbC
+f3uOqZSy173Nw1SKnHVFx+Vo13IyBZfpriwVnYyqGe/9apjVSD22PdR8jJ1QBTI0xQfHtyNpB3M
izB0HExNw0fqMsAEZN773GRCGbd2l5w8W/w7LseaqvkamG740nXmUUtt/Ys/VOiQ5Ul4rjQBPV71
i7We+c7boKcXP3K1n7FRPIKKy96MgI/V14VyjI2pP6NOAXPUDJt3sPL7gGn0T80vv2LNZb6otZJv
3JLkuxG16kMfTNEsmul/TZRgLYcih4Sjk1c2zwXs701niuCgQmW/oB6Fp7M2chGPZof4+OiDaptM
Z2/E3o4FRrKcxYLeprxuF/00pl+tMvpeZo3/nUzCQ4FAx0elT2uV23648LozoidFvBA28jcwRhZQ
PzZmkdUfXqheMVMT340u+pi60NopttdvVJxHnnzAe0X5hFxE8dTVFQvQ0ddwZCbWTWZ9gTi2y4u+
uI9ArjBYeqlJGgOHubGIHsM89i5lZIFinvdg4jcrkRbRunWRE1mHKI7xC3jHWqcozeOVdaNVJY/3
3taHlxS7bbROHMSLKHcLzvPPIfcY3+r9EHn+UCu0dTxE7SZ1O2URK6ly8d1eP6YjQLkkKOpvXfwK
/tj5ntbCXyI2rp35weyzidDysp47xPgjg4f8LcYgfR3UrAPsEYhKqfbIqyWx830ySxgZIvxS9km3
idxY3SulpT66cYhl1Dxi6OxnAw7mS5SbwQ59UBfwnl2/iEx7kgOQJMoWiPoBOWuaeqsrkc5XQL0I
KCbwuuaLAyZ7p8ye9zVGMI5IwlcU//U9Zsf92h1U66s9ilXk5OObXw/mztXxDZHxWv3eDlH6LrBz
2wrgR1vNi+yvaZZZXw2XjMKQqs62En36PqbfZV8Cx3nDstrYYdkyvY1Gs5JxzWKhGjeZTs5rCF9J
KO/kS5Dfwf9dibaGnSrL2gqxOmMtcZR75dz8jMkOM6z/15De9Ez4FMJc/XXsANL+gI49jpZI/MlN
HYNTrqLS+Fcsz/riwpuIt1QK8CL6MzidO/AncNHZtn7+FddbKLdh0J7/ivtBkZ8FiP8uscdlA2t5
2ff9W2419a2amYsuGj7HPyFY780Nc5p7iCpbTRIJVqzCsjY0R21V4qh3CwrLWLcmVu4gQL1NaZjl
2WOlt4MVOxzVlt+TGrq/D2yvPGZF2O0aVD7Plo+iTpuUVDAUXPwStJCvYdygCeDXwVOmdSjExkxG
Y119AAZQXGrbUDe21vmLPLd8Ftb370Idd2gksDK17fwiY3LPTz3rADPoQbYMLw6QMsrC6txQkIrS
Pr/cY3GdYSGYqekqHEf1CTJ4cGinGgCrb44Va71wCQC6v8leK22rlRNhDyqbRuL2p3Isvhd1pj41
Zi0eEFs8pYGPaq8eR1R0cUKWTdPU+kVexv69N+qnrekl/iPV0+C51cVKjnIn5i+1yTxeha0I8Aut
mdGaqBP2fnwKa7N9jcx6mYwGcswOmcLJ7MRaNkWb/IQbP17drEtuOWtPq00BiXqmsS7tqkX3koMy
3KoKKiY7tcDf1bGt5rF2yQKbaXQWsypt0lrRuePhL/vkJujbei30sF7btjalAKHF1bRsdRuAINnn
kZ9d5EYzq2SlVjaGdkaR32NRO2WwlYIQF1AbOOM8WMbkHgzOeqcKCpyfMV8J/RVqL9oC5GE5rbt0
oDYya/BknsgOMaSmbUr7ynHI2XVCcIPyXjzd8H9F6YEHhvsRV/4vXQzqa1YrE7CkJry0RePuUISP
0Fq0zYdeg79bGmX1qsVlRH2j6j7A8lqG4f0y6vg5fs5r1eQJNdr3TZs5KNR12a1KCixN/zPezZ1/
xcht4LgiFqkV/qqsoNEfPPDMUDLUaW0CLDgXk6GBjYw/EDgfUXUZx6Pc+9w4lpZttUTAosbezZs3
IfMQWI/zbmzUz51OhfjT6E3GdQWevozdB/8ZJ3s/Bw+1Vq1T1fR3Cmy0LWarI2gjO3rTNUVBO1C1
9nETRG9hkn2LbK+58OCO3sy5Cp42r4HvDKSGsyd5yFQ1+oGSYb+Ug1JWsCC/YHuQheWZMvLYmHqY
RdbgGC92bGqrLBmbS6rp6U5Tqwz8gmGfqjhNN2E9aI8OJLFlD53kvZ+cR5LsM5Cf6RdFq4UPkz3y
mYaEplEvoTu2j2bDEySrNPWkoVV7yF0l2E2VOl3KMB9XI0amr33PKrn8wj0nO5lWSQkgbvoFCS41
WQFvTU/BTJPyBFTIhWzLDZC8GISDmPBoTP7pkeeQw+WY+zGyrSvuDcv197Exs1s4S19rQ1+chry6
yFA8h0AgWOe4b7cyJDe9qYsLuYKFPOYzLvf0WRP7HmPEfeif8yMNtr2fUM3I02VJc3HDvDjJ8eoU
KRvfmhqAWIa3tUhsHacqrg5t0Xuk4EV4dhvD2IBvS67o4rsrFi7jUzFaLQVjo5qfuSXmTEawcgW8
MzMxtSOKLYgYZLNaiFa3yUYGYy13q/uuG6DQ7JNNG4/qqANB01hPF4Fonro+BQlu+iSrMzXbqqJH
GHEozf2Y1dU+nzOTMYqMm8mr02upyFS2HjybapEtbbWpvuAjHOKBSmqxQ5gUNmfOVHnc+vMiagGw
cN31FVJjfuFsHXdcWDPgo6uU6MACHL+3uemEwl/Al1BOcZp1r3+GCQd0oTvAmClC4/cwv7F9TMsY
5nE2GZdns+dh4Fr+PYxZiA1OYEpPSdvWWyV1Ke4no/4U2XZ9C7mD221oVUtfhxTQoUhwqL1Uf3Ls
XN8VgQWTfx7sYm7zlEPtmYeaZVYsNbBuOzlUU9v0IBTg2rJpOi2Gl16l73qHkhCyQepTFqKsaXlW
8loGrHrEpNtf2pjJMD+/9i2ZrKc4bLWfSt4x50oR2iZXsXBJc8WLoN6yzMB0FTzNukmy6qYojbls
BFTzOu7QaBIZqUOKAN8gkZ+LUJC3iN1dUBfuL+pzL/4QV+9lZpVLR6nMRwNK4aZFR/Vsx4mxF2Nm
7LBg6B7kGZH6yRHl8lHN7obwW10wO+XZNeeO72esMtA78xnNziuX4yxSaAKL2ss1zn9bBf0VoyJW
HcKM1PZk7UJIinFhDjkOO2O2ztAfQqVbMcrsFrVl8VKJ6qXoDf1h9Lv8hXdZAG60yMjMnZNSIHXn
GvVB9jqiidHvtLqd7KXqUaHu5Nv4c3IsaVhr05DrHhrxAIamAv9upO9upJ6s2XXFdlieBL73JTft
WW40Eg9e3ADM7DSf5XkLISypukVjOO3HtPEDpfyo03QAIIIkllr271A7vJOv1L83rWjGdVqkxuKv
jr+adt2w2oIcKeNTVKAd4mEhmE2mdwpb0tCIr7NojS1W+FU0/GRGhiDz0P9C+fAVQ/Hwi5ehEwyv
qL/E6WDtGng5cF3c8pJREF4hs21vbXP0ljze+NrnjYBgcLQ1Fx25wcBeXAYLXFExlh4TKtOWz/Nr
ihaRGZinvmn8Zz/o5wtFbzFmpJl1Xr2uhYXlxTwYlwB7OxkmchtzMxQeOs6YId9P5ZSeeAgV8SIP
nVgVPyJ4tHTmoXYr+iVTn2iTsp6AFxlMyapMWXgWhjIYbyLj9tOsWDcM4QJI8oDzQ4TogLUqk7H/
UEvtKafK+M3v7GahO7b3ioPZuMRzN3tShRqtEZ4+epmDTmA4otkaT8V+AImD8ommFMu27g5MNVzw
7PRqjpluFctNV0Xi50/ZvBmpLFBpuMmI6gcnz5n2Kl3nMLS9s64V1oRvN/Rp1fazFRChXl3J/nok
I1x06BU3wj/H5OWXlTm4izxUnxMH9pWNJMN2pPy0sf28XkplISkcFE8BGhpFOVvHA2tVpwZ/lVR/
dUw+npvoF9lSSaGDvH7GU7W5amgOH+oir1dB7ljvY1f8dDIru5VeozwgD03R2+q5jvB5mLORN6rJ
zfcsFD8tvrN3Hi4C70tgAbEhoiWKzVfc5vuHAhLTOnJdkMSeg2Wm1jf7OoBu7aM3OeIWhMGQOp24
Wr5qEzdIfEBwvGu7YGN7ICzRe4t+evwwRq1ou0SLlR0JwO9jjbB5ZiJAXqGH/pvLgkJkrpfOmzma
/hark3xrV6W4hXZ5Tv1Rf0+p2xiYHv1QW4RTSTqHVyeubr0SxvthiOwjIt4oQs4bK70E5beiCttg
EfTwRYuo+9XrG9VQt0NUeV/Cwu/XraHWR5cFxCXgLS5jwSTLQMFhg+u2eaknESx7cpGwhaoYpWgv
TBatSBxon+rF0MT0TZstVhFPyRe+U5b8o8ZNobpvIVq73103Qlmlh3DGAyXe2jXKKL5q9W+eDVyr
NsPuR2CN2zqoKNwJ47nLTQ+WnnIL7HzXmogtjA6iI2OiL9sWk+k+C91tgib5sRiaYWe7ysGfinyt
jd5xSptuoZL0IBEjhk0XGfam8MWX0MlbHN7daNHkY/QdXaara1XOR8nFg5QzHrDIoG88pW0PSL8e
PPjNDwyYzcxhKDzkI7j0BBjIEITxTW4QKNOOSoIq/RxKFAVZscy11tR2tHPvjNpZ7csvg1teKzsn
G1/Uz9DH04vpaupLoWivqBQ6D3pcNufRqq99DJSnzOL4GHkfsSryk4rohBcP4z5wUEAB3l+YJ+XB
FzAVQzt770FlbMGmI800N5XRvsyZrUdb7/oHYbcQ1xVAbaYSR6taFeFR98RZa4WLZv2MOJyBiaHH
HlOEn0kZgpEakS+QcbmBjAWeXg6RbS9svjLpz1HRHl8G3JQuVRq/tFrRPJBo5Uqaeip8fdO9qm4e
LyBZZNs66n66VEJu2AQb52FwoDaaYbRktlGc2LvJTkTj+xu+CMCVp+Q7aX1G9Jo17r0oKRf3dqQ7
w2Js9BRQXd6ty8GtXisjFmtsMMutbNqGzePH09CXDSb4b145LvsWGihZNiM/3ncdVq1H34Tpt5xB
FcckMB8pBSvLsMd2MfQOeTNeqzG2Lm4GqrVv16Zn/GRdVy3UuP3em1Z3ndqMslOBzGcdvU8112Gs
6MtRxM2v3nzqXQeVnyT0ThVlpgUqVN1qSCDPiBgr8kgR/g5rPBJOXM7XDCXPaz7vUYa+ZnpaQeIk
JDu7AqJU33OvlE1VN7MHRau/J6B6CpzOnutE7XgGIQslm04UTOfRJVnGc+4ZzGf/mIliCQ3Cfi4L
NVtEwAQonA//dpOb5maaGDx1Q/vbfzOTkyNkh8fjYW+MvPofzzoHpewxSn9VfukehgrtR1fgbwPr
JttFJgwr+Jkwk2u0yVhyjxujNKrL5NYOZEtVkMMJrl5bFbuCqfoxd6nLhVz+O54hFOcKpBQQPJwu
iDIXaz+K1EcxJQ4uQ736XKa3umYCOtv13roujnediSN8HHjtZYzm4ouX1u+6n5/Viis9SQfc1oEz
keUylraD5bohLHMn/EndgZXGybzQ07VmOdVeszkb4O75kdFXVKaZl8JaXutqbX+4ZfakjdgENYWq
YlujrHsrLn+xynsIuRe+Bx3vsA+TAommSOzqsX1wuZS2ie7228Fyxyv6lsEKDWj9TaVAqdtZ/Cu3
z1SygI5zMV/toXXenRCd06rTmkcKTGJTpW0B1qUGG00aizlXcy0aUyzzxkm+V8WwDIs6/VDDGhOE
PEpfbKCBmw7pk+M0Gai0WGB5Q6/XqOmPZ7013WfX8zRu2RuyXNW3KLSgd7pqdfDN3gFP2H9oQcKN
0nWA4luNDRBexEekiOM1mZvxIfPsctFZ1vdYK4NnqIjjTkM4dYvoqffCGh2pyDz4gYwFAMI8Gx/H
zOyh/dTqps478YYu6kGOiOx2grVGfk7vm2IrhmanOkG6RxPC3mvUH078lgmlv9a+ID3hrSKE/Ndi
IOk+6tF4ykn7LobI858t0yQdVA+HGXvSGygEVwNowaFNzxFAPRg1dbuuLWyqA77LlY3j556Hi/Iq
4ilcuJ1L+XvubYSL44xlPqvqrEXqF0yKWh6kNZAKw+z6vRBkrydXy9+91PnoQZpeKy82r4UR/sSs
PYcA7S1KcNRLeHwoLHiqvcdEatwOXZI/BvqcuS5E88NGPCuLhPbBKuejUiPnpUL6aa1pybs71uWK
uqd3zeYNmGWUVKkd7Xxb0RX0PRptNdVglkK/9q5yoOfZQPNjitifsVIZbLK/3Fjms8hhKXmlq3s/
9/1kqY25jrgMXU+yWQnCtVuU+VkJGg0uXIrwU2ekJ1AXXx0Ak+fIsNZF2DwhQR0t9Uk/TY13NDPy
uI7naucSU/flNIbaymrbYeeljb7Hh2S8lPMm2uUjKRdQBtGuDLxoZdpCf7NH9PTrYfgFGW4Ke1bs
yFq91OTbF03rFesegSRul2kwHaggLENTsTCKKo2dOgJiSytbI1cTODs/UfIlf3muVy39Eno6MjAu
JjCGWo6nCbLqMjMoR8e2Max6KyFDr44OlDohukXSiifEgrKdjH1uYIX9M6Rx9X7dO72xYDZyNikV
vLlNTxrGMaPXWY1y1WWWcU280NuEkLP9zNpSkZpOEIzyXWDheNPrFYo/UXvuayN7QlGBeTUue2Cv
zGEvY1oG9AV1WeCgintlKeB8aDppqGm2I3MfA4NZMm4T31RFGQ+hWUwH8Nh8Oz4VjAhS/0mAPWIi
mHxRGsoOPSTcdYcA8y6rBvemYmiqOnrHogeneXiv5Eoj1jhhJJZpkEUnMMP5PppIWLjAPFaVM+kr
I/R8xF36x4BsuGfZlPCnWLHPLQhFH77aTSmC4sZcemY7Yxsx2cyaAtC7LzZGAJgbhkzy0rZ+weWL
JHpiPvP/scHoLFF4z6+umJ2UxYsDGflK5jO7byrq0qsKhbD1/7B2Xk1y40qU/kWMoDev5W1XO7l5
YUhzNfTe89fvB5Qk9vSOroldPSCAzARY6q4micTJcyYRJR1x1fgPbfmnHCDtqm45ME02jlPPjzBM
eStDa0dOWYz58W5TLXuvp64J/pUQ6WC3YN4sIJLCUg5xslYtBNxbpasvo+dUl65Lf/RSqBZg6IaG
EdJrQMoy5t7lTsT3KlX7XcqT8Fpb6BkrqlUic+35VFXS8DXwjl3rkL/P56tV2zwAsviprZSEP39u
i7zBOmjbwtCNsAklJLXlPElb6xYkGhtoS2NXZ5vU+BzSkdUF9YeMV55vimp66KADelRhNlgbfhg8
hXzqPam5lNPCAdb8YH50ARNd+KNrBm0Dr6DJY9o3z16pZ/s2Nr/0YZ9cw/5fJMHrh7Sbyp3n+rDF
RCgQNT6km7IHpzI0ObK7NK3zMFbjROoU+ZHRVm2EJhz4qpX0iw8ryh8W8hYry1Taj9zvtXUb+8FL
5dYotcW1f7NVvhRRAmlPlJztDjVivbN4tIihbAZIPaiC9IqxWEmXPpK3zoeNMqT6o9E8R5KcSbVT
Smv4Ad+5m1TScUeqwji+mCkqYderi1QfAm6SYEk2VajxWhDa3U4LVONO4FS3HfKrow6/kKBwknED
ulbwRduXpIBHoIyDdNM5mnlqI+r1PcBcr1poN89sp1fqmBWvMD9ugUkqT+JF3e8a7ZORetWlziL/
PrTKLFvH0xDvIHBBYyXvR2WLXKuyT4HpPjdm8SelE2DE8mE48bcWrQZOqp6sIgEv56Xz3vJ8AFe1
8jFE2+p5mLK12dXNazBN9WuRuY8lZMIPZaDUr54xWOt+mjrusAxdV/P3HFHEG7/1H6yiHK59OfkP
OfLy8HPGn4Isro+RGpYUbgTJJzshN0keMjpIb0IdNRh5jsqk11cQrsoT5UV1TfWZ58dBmkenzy9p
WIBsYqMJQHIOIW/gBNMymnRDPYT9wUoTCLx1uMOpqLI/ZA25b4Bm6sYVQ2tStX1Z8HhXEsf6kFGl
BCRUS7dyru71wR6G7257n9uBHOZpb8DwSzBveM2umP0AnjSWSvoxgrSd+i851BGp3MLMr+5kcD6A
STehHb171SDJSd2E5f4+dxz9DYQ/6l4GGxRTbOrQ9e/e1G66jUOZ/UEGq9EA6KkXx7DyunOorM22
TfbgRg+W4/W3PpicXRbN5cVNzgUZulfUvnpNHV5FJc1rVo8fOZ/zrgXMAgcYHmDXN8bh1rXpkZJ2
7+wYCmws0tZqX6uZyqy7qTeG5MEEqeCrpR5BXZqbZ05HTu6AvraMz+so3bB/jhBsR93EyQde8SLO
idU4RbaOs4tMG//MS6v/WpahjjC6Yd2oS48PEbxRLcdhj52VfOhUpMJsL9dP5NT7deyNwaea1PHO
gOdgJ71ag+xHW6WoiwhvYQLpa4r+MYhc42P3tamy4KCHBaTlA2m7OLPrTaNU9R40M88tN5ink4dM
hbWNLednNxVdU8sqff0m4E3XzLRyl4hqr8B6Rtw2+Gjz36Noedoo0AB9NPi2PfkpQkRipFiDeYuD
6VmO4jkvHirQeXIExsq6GCj0rCJBrz7XkDy54wjfuVgVgU5jJ9i1NrGtGLfJV380pnJ0FEoOFzMv
/OUp9QFTiqDFnppwLoZTZK/fOYogVleVn037JViGkI9gr2PDNf/rcn7PhtGqNe0DwgQ76runL+5s
+5u59YbLpOXqVdVJd3U6wMGYPXI4QTYRCUUh2VRCVkj2UsMSPBgIw84OikLSpv3qpYU4ZO6Rp33n
kMHSC2svoh9iZTkNzd8AHgWILLYzIOr7qg25ZWBPHEp1K5DMm2Sa81PRRD8aagPzE5nv/CR7i2OJ
Wxzv4v6LkGV54GYQ3sv1l3lyuMQsV/ovQt4ttcz97af87dWWT7CEvFu+CZSfH/+3V1qWWULeLbOE
/G8/j98u8++vJKfJn4fWT+g7htGzNC0fYxn+9hK/DVkc737k//tSy3/j3VL/9EnfhfzT1d7Z/j9+
0t8u9e8/qRuENW+HRrEup4lXu0j8Gcrm34zfuJImZFbOGeF91n3cmUnxdnyf8GbaP15BGuVS91X+
U/xy1eVTqwMqNNvF83al/7Tef7o+mxm23oMZ83a+XPG+6vufw1vr/+t171d8+z+RV2+n+dGqhn63
/G+XT/XOtgzff9DfTpGONx99WUJ6UvErf2eTjv/C9l+E/O9LuV4NdW5tfJ0UKzp3Si8YEgGbndNf
jfQk01SddONRmqVF9ho5YYm1/To+S3fNAdLRS5FlM4bguTA6cx00FrVVraU8FVEKgVo7vrILhshW
jNKSSsIefIvwyzlzZNonTt//kn5p9+GJ2s01jFjSJptmhC3DNgGBtZDtX6CLvkHqkd4qV0mPg+sh
+DxQ5+vayb2BoTK9ljkMpCLKSBKU5KQ3chTgbIF6udukW0/M7z0AKjJnHdQycqkyHKlzLnV1ew/0
YZXcNFbkwpNsUV9SzEjssLMHh4mY6i5M0HJ14buxqJ8fqptJ0oBz+5jqHjGcIqe6VVpa3TStM/aB
WQFdl7N7o5kOfgWy4c1sZ/QAJufdF8gFWVFObOwSWSKrfVrWkkuHg9GQ1AzO9/WirOoucZ5Cy/vz
kjIsH4fxqvNicQ8zZ7Zojn7w1HqkiBm9oECo29/F6qFHpkT9jXB9p1J/NU/D3uL3dgaUG1zCRmjZ
+xaTpFFOX9wVOBFP8cxTNnSgKtyyoug0h+mjcI5l5YT3gadFHmgYYS+B40JwRfLqPkMal2mKMydr
Dj3a7Zs598hmqrdDmuXn9xNnbQqPXaw8vVtLDq3CvpLpto5aY6FVnyK0NqtD8BB1WfAge4C9AnRb
62DvA5nlXBvv4pBxgzcn15nKUhG6zLwvZPTPrpuk5E0j8ySbmdTZCWVk8yR7CKZNx0zJVtKZ/QqT
Q980g5yCE2YUFEcjNqusek8FXobaWAjxWFfpD72iaA/S2iMmtwVTa6yl4+4V4bI3zCopbz24yNgl
ghMne6eUUHqA1/gRu3gTLXxBZEgnYfs3pzEX5sHU3a+L3QZPqMOnlRec8vjqXnqWi3loGIKqG6Aw
EZ/61+e6D3NK9Sg1dLfyQ1hOoPMTqTMYtlz/JBurKFCsv7eLdUhsrAU1IWQLRWwGsgXh6wnluzkd
lDcLmFVJwiAdUuW+4H3SmwXrEa5XBYaGjQ4z+tkUTRyX3VkOZW9p3tmo04M2lo3YenH8Twss0+7X
0EdvV0Btl7PxqcdLxhYRBWQ9ewzVMH+MrZzdVYyghHSQb0vQoEaktoAjHV5a90QpwAyfkRiDPf1h
dKzwFaEFdSftoMe80zJjia2lsKVcRs5dYt4Ny2CkGsNrj7OafFG6nJOM0oLJzYyTlwiA2tF1SBqo
fMM+Vb1xkBEUcHnsub3w0REw9ryguq600xpIlQOFv4CT9AJO0k2Aesq5tDl6FF1pbIVH9pYYOaUZ
d86IfNMSKs3/NIwkRGVZKVXnB79vp6fZsx7NNhteKzbcp9LU6+1Up/nXwLQ4UgJgRepsguRNHEGp
if+5sgCuJhX0a3Hb+iulnY4SbCxRyLJpG9dfW5aXbRebhC3nVNVtM/Bba+m4w5N9z4/3hstX/w3o
OWj75Ajz4rd7YEcVdxPBmIvAlX/yKs87sXM185XsygYudgsIQYOm/d1aUwU9Vrq1M5ZIyE59ZDhF
DOdGyMSKRk53qzYCYElaoLSbEcbQHEJ1dQ5aZHOi5qEu4X2WPdmUU0a1bW6C6vCbH47kVy8NADnA
5GzuZbBqGMhBJyGcqK3T3MY8/Rj7ngP5cArkVEkndEN+2mKOsm7SEYre7+zZmH9Mf62R9K+kLctL
65XJFe7/5NrVzqbxSH1C6vXDJJ1zNczgSRqtPKrxdFFndxpWMqYZQFBz7okyfO4l1AeKtbK+baK9
7Kad9d2N9GL/xiYvFf9Vwgt+kX2FlOk4GhlEd6Z3ykQz2hqMlMtY9tAJRpfEbg7v7Urvnf7JNlqh
f1IQfULTXcTcV5VWOZZzZNNPlJ6spaeqJvXAqXJv2dqjaYblx5Z8c6gCZLfT0PxA1qO1u/JjEOQq
CuoDuH61+KghIX+zBvtFzohLN73WJS+NpUm21u64sZiUXJ/DPPTPspcN5R9T4No7ORqmyj8HDZBk
Hu4/Q+JfvcU2ADNFDcdHfUJ4F8d9slxHrvjuci3VOpu8zQQn/t/mLcE/5kYqKhROtFPDqNhXsxk8
KWoNC33lpZ/J3n2xRlP7C3FtzzI5+nWD+CV1kvaL1ycc6cR9+BzGLvdMK1bOdmun53frdJB+ncOh
hu+GL/FFUxvnOCgl+SdoB1atUWSXCHmJ6drBCrjrY6CXYBHs+lOcKN42ha1r5ZAo58A0S7bwjnWX
TjQc1r1tFpsM0VRtm9SuclzscsIylGHSlpeGfZgTD622vy1plfPbKyzzjZjjiDbLHn3LohAqRdzB
gZV8L4epWmYPXpY+ALBNynWXo2YRhKhthUYLz9eIApdmROMKUq2Bg/O/NQV6vei9WnB7r6QrHjR4
rGW3DDJUYCvSam+MflXYW2OIQbl5TbeLtEQTJQfhi2w6EwIJtO6f5CioIMBZIgYRNhAROfPPCN6a
wD9qyHtrVd5sOHYMrrUkSaralNd2vxi30gh1ZnidJCFSKoKk8fcxy5wlphG0S9IRx0ZwUMHqwSBU
Gh/gCkl8rfzQNyjR/Rz89FRKpexyqqMohhH3PSMotjFUDmt5G1zuisUEM24oHIvtfh8VDnPySaSL
26pslqUWxzJtWWoJLhBsIl+b5dzX2/mFWv9x5XLifpoT9GL0zAk4a6WkKHX8rlo3cJWEnf48CifE
GO6600Bmy9hRsa1z1EB0UBRGX3GsEp3dWo9u0huV/EbyDBpzOXQ4mX8wg/GMcJD6Uk/bnvqYBiQd
kAUhd+4Wxsbv7PCYI3RxyRxYuNgTlclGdiEWn5qVW4DspAy13rVTPjarylB/hN79y1TZGyLBwTCx
V5FDsuxUM42A8BKleHapNn7wW0N7nTj0XBuJYx5BTWmvYe24sN0HPorTJVRhqjmsbXH6aiH5erSM
6s9qVl22q8IGpjEABNbVx1mcw8rGDDTzGLXtn3LUiTNbGRtRuvOPsWLNZbrsyXW1QqmPsHSl5zEZ
KurXeZ/S+DnczBrAjLT1GtWared7+7kqlIeSOt3t1PaozY1BuR6bTDvNskkbAE6FkBNcScMbl/AX
cH2cgqz/0ZMhb6KNJPqcF2p9AL1Tn3QVYslfaoNSclAOi6g4cywSnqWplaqETcbRma3mgoL/pz6h
DK5tKueUUQd6jGThmxmjVp4t2wnO9wWkZ1llzqG73vz6GFPfcFA+B+naisrvHKWWL5xAVS+Kkv7B
WX9/McVIU63xAGQSKSsRUVZ69VJE3Qbq8/lRxmvVjBDxSImUdCqW3TzpLal7MV1O8v1UA3CE1vf9
Am6aXbPcorbfKMv1QKpkZSdecZbBoAjmoz5RKSSvj0KEepxcjiUhrnZ641PX1MbVUYDHyqETQKo8
t1TlyGHlOc1KNRPnmgeK+unHnL7XjKuSwTPuV57xaZnDS2z8qOv+YxjCaRk56bcMDM6tEA1HmNot
1DNrOwr10sUmHZlZoJOQoPIjh7KRIaEZvYygE0+LSfaoGR1tkjPLOpwduic/h/L31+XukTq15v7o
gXUVH0E2o2PCoJ6H+8FX2rPF3rOEbUBvz/pYH+whmA6u1rbQ02JKddugakWOZVda73PkdLvhEBEo
btVswxn8c9cW/zChUKn5TCLloHVsIWST9oEP6kqMG1XR70bKXX64l8B3tlnM6OzO+zFZuk0j1fca
uPz3S1up52Zoe/5t2ZLSl4Mxwd8IL0i6SVCc+ax13sCT1kSk0w6Kz5r7AVJk5yPUZvW1iZEMdMY0
/5z7U7l1A8rL2WJD9FyrK6dQtY0nkPlIQednSyA3ZU/aZoDowIqFRzbFr54cQpOG27NSaHkG8eAt
hqPKO/MFXuruUQuz/lHXLH8zDCjeLDZbrYJrU/p7aRoouoRlVlC6GpM7HqVRNjHEEHsbQIfgue4e
l8Z+iVu/eASd6bBVtCjiLJraA3DPBavYVq+ZBZqNEtNNDL3moeS0+mPX8BNqYgvJYaHETP0v1dV+
155NMRxaEKxUCPsX6bXd8OswedODnAoC9pbVevUofa5Z7jvTTp+lL1LaFQic9FXzNO/DgPwwDC+e
rbxGMOU9AthszoUPIlWMMqgN7r3OSxEh0PrmKB2jFdSPXu12B5i0eB8RwYujC5WjqpkdgheEyVhw
bMGuCwCmLLFydUTkqiQM77PvvrAGjqEY2lYJAn/nDSE8BGlQ3GSjWkhDzS0CunKIoPEPR1M2UNOo
arBbgnPhRXJi2IRJCfXcr1WSUStuQah726ErEQj65ZAzrIGsXaw4kDGZys6GXvvIdexjrqEaI3gp
VSG1hywXWsGS1nIZL26ECyG8lOOpbatDY1K8HCbzvuD8H5anoH/0DZ3vm+gZyTVGA/DGmfIPS+wX
g8j68AuSAcLRl21NBQNgUrLFW19JqdOPPXgCIaA9Dl7rPE6ioSoXFeCa7FiqRc5jmFnOo6X5zr4d
E2e12ExN0S5UOJ2lSU6VsdDYrNpcD8Eospp0akEQ3S+z2JbLeD0Vxz3cNGcvdPojhdkUp6fl/Mnm
lXuTmR35SDF0YaOibN98GnuleUlMZx+o+gzWpA/OKQjTdSSHppNs0y5oDtIbVePX2BdH9aBzPlR8
e2UU3CoQ37MhRLSCpatGy3fQckR7OZzjChSlFnpXOdRqEJ9K/ik3wu6BJ1V6n4Q+C8zDMDVsZVRp
WMqqrsHzy2HuQNipI7htVnxt7bJAaQE6oGNTOvmem67xwmEDd3KIBP4V2dBvQ4j/DY7Ace0g9X17
F2vCE4AWC7F5iso7r48bine9TavOxrkXjezJJkKK6uxUoV/BgY5HAW616o2khXCTYVI3z4bXxp+G
pPXi1zLv2k+l2n3XumjnOlX1VA6q/kpZOvDIuuFNMQqN1xG0xyawBn8vvZHJfh/VEgMABsETyt/n
xAcmlYjgmhziIyXgJ+mU8+Pqz9RlNyQtYRl/CWoFhmsRrZQQ+89RAG7ZUjcpf2rPsqH4SrXC58Hq
y2eKOWdySSpkl7OfpGs3ZbuamybEqL/i277YG6FlPeiO/t3PECQbBy29DQV3Sl4nYccHjXjrRCMd
Y57bx2DMPrR29dMkJuS5W15rO17f4zs7OMXhfO0kRakgn5e9pWn/wTZl1n+KW6bFMd//QmnHjZkG
CVhpH8adyaRiWNSc6k2owxhEI3t9yTnJSo7fucGCRocw8i/Sfl9BTnkXt9jexJRwdez4e/iuqZXO
SwYXfnOlZYrsvf80uUluaOS1bvXbQLnisraMM0LF2lbcVWDqRiNgPbiwSvOtTcqdJbil5Rhqkwjw
MIDGxTaMBhpGb8ZiYieNcs7S1K4Tn8pyUJ4ADlovfZP/qRTWcJEjUq76jr2Zten53rwgHHKIkmK8
5J2roZJDpcZkxzr6prl+kzbZ9LkFyaWrF1s5LJUZ7G7Vz0dytnz/uzr8CBo6okJN69AKLPKd6U3d
NUkajzqVKDgpgvmVRUlcAxAK5zoAgx6EN9mzdJ42hdbBjvx3BypjZI9965O023MWQ0MhQrT0r2bg
IEmukRVuCDnEqHObU2wUZKkNvS8sY+uJAwP/zxRhknPWpsXZGeOnyLSyffzLJO2VXYfl6n13pKId
Kz/o+2zpfxP0azVp+/2Spe/9XL0tgz0gJ3erDV5+bdKoh2iBSoOSGpNVZPfh9xyYJ0VEf/Gb+WzA
jfVp1op242tueisKmAQh99MPk11pN5t3tI3dd+Wa0n2Pw4d2voQm8OxdHVJK5DTOuHljlF3ZGAEA
9b41fOBaYLbBduvzZXFPUNx3q87nx4Ru8tfFEUEPi8YampdqVjzztOV2DB2pHFEpYZ6bYv4iR7IZ
SlN8aYZ6qzdT8SxtagQRTD27/HFj8hHN5qg22kqfKUzQn+j7WTG69WLLstZdTT1g9WWhMfnmawiY
31elHOxEmVy8kmtIW+7BLeunY7yTNl6OonWlR+0BnpFbUU5IfCCz9Nx79niFN/MaixFl8tXzBAv/
DtK0eSOHsiGH/x2gfEx2krC0sbybz4m3nCRNLdXWe5gN+nUNMTR1wuMEksxHmnEs9VsKOt4s5+ih
FSNp10PbPPPucJIjV51NUIr6VO0dJLdW0nhvGlW/+TpSYUYH05y0hYNqPJhTvGqyOt7anlI9RKXF
6SzUvIfU0YwH/t8ugGdH+9DbHKCovRn+ayq1dQYZCsXcvXnKzaj4GlYUrrqwUkF2pCjbZK6ciwlD
yclrVHPvkBR57KmH3EDBon6yiugbJ1z1X068R1Ej2HGfqfcO1XOPnafb66IKsNld560K3s0vXeud
pNdWEhjv04mvOFqj9kEFC3lMkbjZGHptXyib/w6lQkgBhYaktzAtzWKz4Wg/FGpHvTkR0q6MU9nD
Zf1zGrWb/y/L/dNVpU18QvZd+jYAKV+L48tWNJ04eZUNxUabGMDvZTHJiECftF2nq/xCRay0yfly
SCHoM3h36yhHy7pUyeRwgewLyqVOHbByIbOcvVZ9SrGo8wdU9t6t4YRtavLqUOhq9JAPLdW/lmE/
kQ1CecrzIVdCh3SFLIb1x2h1L0PCN1gZm7U1cMbJLv9851d9Q7Uqu5OX6du6MimVEcyqumHRyJ5o
ZMgs2Fk7kbWO5uyvWS+nG3c0aK7HsP9GscqpoqzyUwC50Z768v5QRX6MjI36zeI7dshdB/qdwik+
jhQg7T13nrZy2Ixtv0WoKd/LoT8P8Ua1jPgoh54uyK8QujhP3CpRn4Vm0e2h3qpUVbmi/wyuOYd+
rVJd/cOo5T+Gtci3yqGXeD5UZP0Prxxmj6W5nQL1ez/PHsyvtorqUGqC9W3zBHT0wA7G1lAs4T+z
yZRevcqRbLIwE0QW+vd4MPJsOzpH3SbRT9rAoBxGNe498bJOYUw1cAhEoZl0mHpu3r38qZmUKIno
tLb0bakPcM/+cnuVZZQbueJ9WSprV1PuK9sWqZh1n/bFyUoydAKRi93M4M+/qRYkDLr3hzIP1nbW
wujU1W7+YiTGN0Q8s30ZBOB0uqC4ysb1x/YyuDc5mJqq6jaL01ACbW3VSCyNXTUcIDT86OcVxYRe
ra883VEeWiEYwmlAcMtT2JYszXhjL6s8MFeDC/lk1HbkDQiTs2Cg7Y9zj9Ilxxfxl06Ho9K23K/t
EPCgS0p44nvqMrqh7eGMKLyv0AR91cq+fjGNKTnxqqRtoXgevia8HqeG99UkU8dJbamChdW1Z3N2
v8t57AN4fFN28jRS8ch5RGfy3I2sOyWZOr6Ymq39QUUp2p1ARI5y6yibjK1Q6JQ8psRuUjZRRdmn
2lYIhOeOC9NwOTvX0rM3chPqxkKuLQ/Wmt+qtyaJ1VvR+F/qKNCOciQb6YwTfzVQG3dd7Iaum5eu
NOYKqUq18T7aszFfbT+aVr2KqOAMydzW00d3L4eZYn1A1XmNGiuaGIK2xtTikJ+aHl5kL5nDrFnJ
bhC4SbNaXKrbsmmpNZDhTHkT+KOL7N/KbG0PNsd5vMSiCcjC5JvaGD47hd3tpQP1LR/pk6j4ZJs5
FYdlHTb8rgfQQ7IbCtqdWIhaiAfO5d4IJp/7+B7UceSmofUFIZbATEtUdAOfm8b2M3TQGIWXWiFV
jJ7rrB9aod3TAJfnqR4bhzbT9Q9q7//wQn0Xn6YBZTjeE9wVtXTBt9lJ9nVsmn/BsH9s4o4kHyQN
bB/9o904xaNM5Kd6Na/UIA/PchhoYbitVKjJ3MT50Iwz+kjJ/Iftu+UubUeSj55Tfxb2otKnPyiZ
hZaVrzDHO+sKhNSpUMfos+kmkBl7zWs3wQKZRf13aXazIdyXxriysoPNHu0EczdMzaJn/n04KeMg
5Atx37v38BC4FdLhkOf+mvNunXu0hrxAvlrWDDznyaEOYl/nznBRgmJA8B4pK2vQbh1a5iZivtik
N1HH4SKbos5flTFw9kkT2/5V2qAGAUOjl/VKzgBkEpGeFqtW+ZwcNM5/SsRf0fqmJqlMh13yq5iL
X6Azr6TXiuIvRaN2h7nVdKoaxIwobDkJKu2IKr1fgbIKDEofG4DZV7axSQK1Zc8LTclLSN1yiLFX
6sTelfCZwXata+omCNq/ypJUvpJW6ARS90JlRf1DBJ7/K71u+OGQwvB3m2DIeOdwc4fi12UZGS1V
4mVvccj1/2mZxSZDlhm5BbMKf7t8mkh8mkjIQ8vo5bNaof4cmLmx0pSm2pBjKB5RGMsfHdEDX0AB
k32TFtnMISpy9WA7b0K9tJ3YDx3uU36tMFZTxm3M77ZyplzadNX+YSKXJU1m1ocoXlgmaeQojHdz
bAXeSuO5ei3dYavJoZyXlWnBcaZq7tSAsnHK/PruEoEIXT6ZvDr1vg43/LnfLw6v7fpzQ9Lx/jFM
VYiAKRuEnJ2njLRT55Eo1a3KfUobz7yCezlJnypMxeBA1GFMvB2JoXS0ZTdsa83zNnrMe/iaHZy/
avALNWjnHsMv9WZD3nORq3BX6J5Qs1n8YP/aI6wuV8dNDm7UWQ+tVaQ8XzOOQLVGBaIDs8FDPJvW
g+y5QW0cg7Z9ucfJKcGQ/iv38/mQ8c8g8c0Mhz+JQ9sY0coWq8q4ZSmBC52csjjdL6nBlRFRlbUZ
xGnj0HcBJXhleZBDtM4RArYoRZJDN4Pqo+5eEAxwz+hLOPfm3VA6pK334mhXTmEM8yDYPyMe0hX6
NvUTGnP1UxRz5mWWOhVfw1TzY6ahzuStTQbzFGw36QBbhxzKODm3jXn3MEkw3+e+W69pwnZfNtRi
a6ien82i/9F4nXMeeGmgBB6mJYqpfjqEZHmFEAJ0nFbcFPUO7nI4J6AZrLQq2MgV3nTlsjJaenwY
RPhDQxppVhGPQnwTScwyQxO+jb0LJdMk2QYLtfRyyNTNfUwVqnu5R01eAIOFHX5747HkpELMh/Wc
7Td1gryGp7yvmLWvnGeqCnm/orGSUkGGmVM/CH107ZSMZXSJqHOFfd44xVm6C8hxHmKHsqq5rKwT
Z7b2ITCHZ8UYqLKGFXllzH27YwM1/ZGQRaD+dPqsB3Ai8A1pd3Xa3+25Xc93+5Dpb+wyfgZOco83
0065oqoIJcsIfdJQVQ+1UNdNE7bHbTlFp1lo7w4O0gIaAnq7RojtGmxcDvxFhRvpDaBmvfh2wgNK
zK3yyX5UlejQiVikD9yTG/gfoTCdnxq7N1ZNDWsPXHArGLuNr4bWIY8R9BF05iYlrnqjr9LYSx76
qExfUFy6VbCJfwFmle/soFEgWPPKLx6VzOSPSor90GjnwB/VxOxKiWZ9hboaAaEKEaDBre+mwA4h
KOIkv75qtUIuLQOeLYNljHTIoWxKhzp2P0CRJwgF58sSKHuKoHQuhj+X5aVZLrLYhjD6o3O+pGMx
72qjCbRdNdsULSps1zYIkVZr7qMNr1HCZcVJdRk7g7t45sXpjgRStvq/ZoGlik+GZ2zui8j17kFm
0n/SFKM+xEYcPSyNXYCiHqb1YoEeKXqAxxKthDmyXklJBkdpW0Jkryndee1rmrJZHNrkMo2sabC3
+oy6Q3Gxu1F2ixpkB+xNGyM1334KwyEV15XdV7dOhlPgT/3JU50fjbTJoXQswzchcaWkqzfjX8so
s2+ufWS11tK7TP7tWo64sNKW4QHN5iPUHvM+Gp1wVQsKrRZmf6gA3HJTKp5xzkMP6i1JtZVAGnVN
ON9ZT1ZEstevJxWVS+aoBb+UadbPMgT6gQhmJQSYgqC0DmPqOLw91sqXYdCOVM7Bxq2GI4dfgrtc
2Ku5+m4kMHVEcag/lK15asJuNyj9KW6s4luYuQ1PSUP5EMVmtRkbZXi0VSvaO3BrnF2kJ9ZdOpVI
2+mQ37ft16xx4g9GqTiPBYXEOXRvH3zOY16L4CRdsoH6AUiz2qAbSDTvFU9NY67Q3P2zQiv4NUHc
FuUKZS1HFmJGr87IH5mbdJuJd+2NY6xsJUpegrDrX5Ixizdu5rf7NLP7F7Uo4it3wI/SKZsx8P9w
eVu8yBF0HM6+MandjFXSQmsWc8VinhP+WGxu0m5PIvg6dS0HfnPBO4wg8elhyAZzIoYwn2ydVt9X
KWxAUaQMPIR/KvFIYRwtbSB2tsCXLo6qKb8i8+JAsUwWQMlCTpnG5FEirUAZ3qo2Sx4lCEv4GjGS
viCOb42aqqup5a3DsdqS48JEXYHVL5+dwiyeeZemWCKf870cSodRUCccx86DNDVWX1/01nm9x4tJ
gSLkUgM2PenUx+l6MNtvsRd0ZxnCSYZ7a2d7vUzQ1HatcpO8NJq5ShxegpMy6i2oglP/6GXKLa4D
hc0SwM8HJMv6h2xoOP9XU4pWfKg894ZDzQIaRfXe9zWDH6LfrCsr5IhMPExTPYHbOEb2R4xkI52F
iFjC/r1t6lHhGxuKexNlW9gu7ITsqV3oRrZTnLnncQyrGxol1RqV1uzP/xyRscb49zU6rUKTxCiC
Q5Wk7UszKZ99PuOlEKM678LDPIzaWlHM5sUoxvYlST/rZpo8S4uFxghKhtawk75o8pwHc4QnKWja
pzTWgTVX5gN7U5S5s77/NvDIDi0l/tw6nrFrPCM6FolqP3TcDOzB9c81j7macl264+wpW7cEAInq
uwsd5ozY0tzqHyaol+5Dvbf1D13vO2+Gi1cG/9PcnNzfAc7bbNbbi2w8FeYDHroFVI4/bbKndjBe
kAr2OQXJBcBzypDVVWGW3NyNnUCTxp1zyGxjPs0l7NiSlL1DAYlnkvPaa7NymPoOqH6uR1/UylhD
+hl+AzgJHCxyP+jO/yHsPJYkx7E1/Sptvb60S4J6bHoWrlW4h1YbWkpqrfn08xFelZGZVVa9YRIH
AD3SBQmc84sIi8QCDE7cIeyqh2ezV8Q5RkEGchM/k1PqF+trpxU19t7y1ZcASgOlHu85r7lFuNbU
bjsMbFa5O+mPZWDUR8of3UI2BeLgt2EdY9JTKe1S1180UbQPsq9CYCFWyuAsW1oxFkvnPIXcym/R
wHGOY6zESwAA2IuM1njTlZO+xG4p+Gzr9oaVkvnSNQWqIgKFLGtUgudiNgSbB8iZ8WxMUg0oOsmZ
LK3Dz1NpbrLRNl/6vi+2XbwOfKS/JxDD1dewxOdwbDTl2er6z5VZxRfZUsVz3TbqE5C69o7i2k2S
5Mrz1HpUMkXiL2VTZH26BQpsrcHpvabw4/dlZWUTKHtl2hWgrkVCakidD2YwoDn142xIUcpgM9Bv
ZIc8aEViXcfZCH4cEQ1bfsxPaooo2B+1NQoQXrCxM1y0BqdlZ1yN8dltVcEdM9HuUWrul3FRO7zp
k7+o7cpAjksfloXj50erLUvnepp6RX7UHJMUtF2gyKh8aXXUuUm45VgNDcDAR55Sud5ji9M2/YPw
Zs/w1Ii+JJ63JPXYfk+j7tZAjOptGvnBGHpZ3DZuXOy63iJHqKXirEelugo0CvZodn+Sk0ZnX6BC
9M02+3QRqFn1lHUYrVe21y0qHwdw6oMdiqL85urRqHZNbLWP5CRmrzGw7bK3ygOfIo/xRXbaue8+
8MbILnnA7vwZ/273RrZ0q3aWutODOJsvjXTx315LdpbK5Px6rRDDE0PX3BtjniyvFYlHP0mNlUy7
dWab4G4UNn/k635qd4PiLNMWxaF6Xls3Au2PCT2YHVoR5mOiRfam7LJ43cxr7S6qkL5VuAN3c1Md
9OlM1pq6Ly1FK8TDEN/JifJitlnscfDoeebRj0FQCVsrdY/yWqo+/P0r+U+FH/Lo0X3vevBFYwId
DeJw03Z1u5A9blf+0S2b1zFqWmt7cB77j8lRwc7CRz9ooY06t9EKjNtRWHibAWOlFphwf51D3ix7
rgbaGGLLxOl1dBoCrlW06DAhkac62pupBsCMm9bb9H4+vusT2lN/htsSpV0ZVu2/Df8yWl4km3N6
v4yW4SCKvro52saD6nQ7dk7mNkaN/tEY/S+dVY1fEAm5VxAgejZEZEKuMlWYmxXbn3aaFnIEMoub
vnNhc3pBAaC9fdEjbVjqVOBvWE2ivKoqTX4j2y248X7WhXL7Lyytse3Kje+ZX5zxlXHeelHhdlSS
1bbJp24rdHYOdt0qp65zxXrK+/oRYfMeXbl6+JJX+nzjMb6TGNqiOrxoM3d67AC2oE+igvGa3zWz
Au7xN3E81G4ao1AffQct2N40/xgfYhT1Mf4jPo/v5vGezXh5ffmG/jr+43V9rvPbePn3/Dr+b64v
//5q/vvtMV8PFFAeddf8Fuht/6VFBXqKE/xhnAVMuhDBfzPbkTIQX/BP/zpEhn1A5LZjwWmaO9SD
oo3neOM7em1IsVXKiy3QPC7nOObF4zuKPEvjRzyDaHeNz+Mnx+h2ZE+aRYrhyrE24qpaJKliHcte
tzHw6MRK9siD7PhoyrOq1pnyW3cetYc2GIbdR3zUepNMWaA+YOuMLlMai7eiq58cqqrf0dtNFRu9
sXbqdwMeNcsBGZZNUrgV0n4c8NOqTrIpz+RB6SmX+0ZTo4TCI0mBolVMzY08xIXb3ITzQTY9czCX
SLw0q49YZbTksWXbV6Zooxv+tJDz5BTZMRaoysLprJD3t9W3btKxeqv8p9wxw1PX29o1PkZInAyJ
hZ2miiMJewPj3PXIv8RJeijtFhf1BDTX1s0w7ka7XTmR6IU3Z0NFnvRZ/y6bHoaQ7Y2bs92yxwfc
QaYHB+8CKKUd5otzDNrNiLErC47QguZniVvIbeNDM7hI4ALLQPnYrcqlPzgwChJxlr1WOPOsQImt
NT2YHlqEuObdMIvJZqmruvsaBeOLhi7h9yS+tVEy9BeWBT5imnmCyOqv24R1i8iBHXRq+y5guPVb
nOeCMxJQ8xZT77HyRYlr2Kl2ADJAQ9hNLYuDbA2kRi7yrLzUXTlczxWesStTJLxnA0AgOPywhlIf
6nkJM/Gmyooh31bdyJIZQb0lxcnhxoS2laEFhdKP3n326nw5FKOB3m2hrH01DQ+x1k/3tRkhOYuw
3G5QTXftNEG9cQYcYzXFH56beBZ8bLJgL6J2eB6dSFuwAczwYaB3KmOeKBjgGWk44FJS8sT4ccAE
8o8m+6PooLglevRoAZ2hQXVPtd0uWYtQNYk0bhuxjyfO3IRnj+hdl62iQee/pNuzumYOlpgU/Noq
avFaKLOHeB27Fwpu1dEAXYI3lNLBlwyCDRdvFmUDOyJzHHEnDyzuL7qqIWXoo112jSM7YCjFbQ1y
+y5PIKaEYkJ2+88pRlj25A2D14/QhEjnTtVJaH9chjopxjY8Ga9Ta4Qpl8nUZivNwwi5AoxzE09C
f0GKv/TV5iU3hX92EPNcyLAaCxw0DOtVQ9WSer+zwYId3FRMQnGliBmurGb7Kq5cZdVGFXukPDM2
U6elFyf2s+shxeoEY2gksC2gKOccZOVW1fFhM+t2vKR+Z8G+0ex3JJo3heHn3/K+ec0rbXg2bLVf
KyKqTzi89ae8yctVL9rmsStTb0WJPNzVWjg9k18ARuNXkC96bXwOnPZdAWsCTZCW6pusb9L+wcga
41EFO8XHOz1nOPPcBpN7LweV81cGzoO2sEOUlkXWbhV1iDelgX4f3JfhSe/ck8Jz95PloIOpD4Bz
whDXSSiZ6NINffOpHKHQ5Xbi3A0oix17DRzACFL7U0nyTXft4gXl/WTn2364rRuzeZtLRnIALr1o
4I5Zd6g6IR5EWD635F23PrmAXTULvzaupj3OiKNNXNnhAW9fSJCIWS0x+xKfB+V7KZTxK4BS7n7w
xe8D1w53ehHqO6f21LvGR9sb4bHpK/ghBLSUL5XvJOBuanHr29hW152N5SxQhyyvo6M7K0jLgzdO
6gnsT7oZZ2jFR+x65iAy7TR8oa495jww0HiLbd0gaP+4Du+NhREq9mplkQ0Hf7JJLf5+KtvyIAxj
OKjQSP46SG0UlbKz3w8HMyq5CgDGAIwQUgkqIDM91LqzX4XmXVEN3W3kfooMHVv1JA2ykz9697LP
dhvzLig6dVdlYFJ7KAXRMjYDY93llkYNa277qMwuuTXnyL4x3DXQeCycbVqi8jcWQttNFSVpyOw2
62CNik89gf/GwLJrb+s6BPav9mfZQvC2vS0shwxzFou1jMnDrKeAV4F2xsiES8lY44nXVFOaw3WE
+SpS/0CGYkJLtIO7lYO1wDtmxj+Wwr6jeh9dEtXFZCZw7lK9tO+y1GwOeGqHC9n07UFccFMkhdc5
06da6w+DAOmiuPG0axTD2LDoUN8AICJ/quzrQbkj89TdDXYZHxxTuAvf878bRTwv+WYPa/PBKlmb
NNTNFgMKyk8ijpJV7ZU1r59gBABK8MauWbDYNpR1Na2cYxuoNRXbvLt4s10BErHjQ9uCEhwNJX31
fWybbRuhOstCXQCe913h1fFnXPz8RZcaGHv0SKrFTi0wg4iAZthd+ohcLF5YbWTftST+1uMA/BDa
uLZpyho2BsCDnZUJ/dix6N37HW+jo873CNVqdsbUxzfQv7kVWUN8wWqRxyK7gLtxNjMp/WJ6wN5M
JT2CIdtgOybaK4P2in9CDOOQH7WNkG0T2OVXQx33RTaL8HsmjOF2wuIgDcaF1Wn202Rhjxu2FZtq
v4IhLeKVW/vVKwgknCH0HPFh3a5ei2TBXsh/HVUrPyElkizlqMSG860nDrYj8yQkX1ZOkiGLKuru
bNZexW/aqrBCLZVnJ3AhRbpkJ3LRPZi+slTHU2Ceu6QI8awZsoPAQumLXmRfTdWM3lQN+GIYOfjK
ahZ11ySZAMpaSF2kfnWWdj0C0X7bcspCX6h93V2cmUYmmbSScQsWs0MOv7t3ZjquDPWxjzpL0omD
6yTFwwR38YDJdLcoq7jbDWDiNtgjqZe4CUP0K7SzbIGUBZgyH1AubLYx+sQ8IX0jWpd6LxZKkVr3
yLGIxThY3nvXlhdcIBx/waPWmgVtedWbMIthjpRZuMn0nCdlr8cK4KgET1cR2RAzGvuGNJU+rXwI
V6wT29O1WXae2DQmgkwOZWk+hijaOLGmqgc1rvHZQmZ0kQivvJGHdC7eVLzzwzUYZzvUa4yT7FRT
A/URcmTr0sTMI3FAhTSGH50TPd1YCtL3Izgwfsa5cRt1rn4b5F15hmCIquufoXo+a1CY9IbRPn7E
h1gxllbdFRstjH10ojHs3F0vxx0R7M5oXi8lL4zlaHuqq/67Vk9o6w9B/i09173TfFNis10YTjk+
ONXk8j81+gM7W3fVN/lnVgAWLhqUkDs1C6iEQbGTzY+Oa5PiVezW2c1v8cFo1VWErvZKDvs45Dkp
DCO7lRHDSQtnNYxauxSGm60H76AKv7uXh8DhrfVEp+5lE6VyDcVflHiGurtX+BbeI3OZbX3HwV1+
niVjqGnCXtci9yDH9Q3El3jyNtcJ87BcBNmmnrxxJWf1ldHdV5X6jCVpfpKhwcFrtqujs5wEdi/H
bSTYFVQozlpPIm7UcK7Uq55kLLL83D3Fm+Kn/sawdP9AWlm71ybkXeWIwa4/k91SH2rVqfaVWfcb
r8ErWM2jfZ0Xpo7Ji/DOZQPfv3XNE6okSLjiJbAyjVmkCmvCFTKw1Z68pfNq8XAJC9t4DkItOvVg
0JaFZzmvelBzK1SriF12bj6bHvYnqRMsmxzEvKY58b5Ode0EPi3cRlHUX/KmKdaojar3ZOutpVHX
0XNZhhr6Mim69Nb4rmAI8aXuon0R6zrPNmfcht7kwSvh0AbcnN1sFOxuyMZbHsL6yfjmmYmzbCZ3
OpZxZz+FibUOiok4+itbbUI31cz04S0TZKU7ZF09MhG4kOuUQObpYw4sLCiG4tIWU3XnBf0nOb1w
hLVKTWTZBdXrOExvSDbre9cFat4WQ3fWbTtbB7jtPpqlZkJhzcJPtYV7tNzyVP0+7HrrOyIHT6YV
529hnpdLtdbEfTaM/kZesWfrcb2ijW7rWUl7zKcGK38sh8EE2q+Fn8yguxGxYBPFFTNQFV81Kl7j
l9l7RheB82aFOp9Hb+knPQ2Mh6AHhtEn9luvA2VRUB/YG6hIP6h+wi4SgYKpUDMMvbIris7PjPbI
naNdShQdqNZ2OWafPacMMaDynGWlVWLnuzT7LkEsqe9xTSZfA4a6MbahgkW47B1idmgBkOyl7NVL
SO021EK8/cyj4gpnhWax/zkJ1jz8tc9lqzWYdqXqyQzr5DIqRjZT1YbHGWFW5GJf1db4xF6/OPgi
CtYSWPZrPJzjEoj2a7xgvfB3cTleGYqKimRq7tQk8jepqwVY0OvRU9DpyraN0T+wvSh+6oVSHCyB
+aXszbVEYd8x8kSae11X4KY+JDeTNhdxmvqzhHsYSpcc+h6Zgg/0h4xR76Qc/wP9oQxGcpAxCRCR
HbVJXaAGHGrrCB27OLTdOJNOGVmJxFvpcGevhYXlSfHW4Hj9XM0C+iQBUTibhybfzHjT5qAaZabA
GFvjLM/EfIag/2VQpuQgQx/xPLOabf9jluygIP7HVK8xf5olgulrNdXGTmhadGnT2F7l0H1WZoHK
uozJgw+1YScKF1crSDyXuupaFrhw/+B5Gctuijv+hz+m4A62dcvWOV7HyWt5HqTJZiau/BRUVM9a
2RN4h9asQ2XVGXm1qxC6XSRuHWC4Ob9CzCvIa8vrXGfPr2AUnb1KPY28k966d9akwbTThuqrq38r
8mj4bBaZvuRtSC+Uls1DgEHYRmC3ewm02MQjrbbXSuqys9S67NlSO9g5pWh3w9zMzArp5dipDrIX
MYcOKFPQn0Y1zJ7NNn13o946w+nOno2IrTy/qkMT8LVRE161ntTiDQwf8kaBEZ0jxU0fYA5dZNx0
8hyEBqThCUelN7svVqNrZc/YvhvHog//mO6lSIyFqKifdSv52+k+oJY3a8qv0xFhN46+7Yqlneqg
MfTQW8Yu2Z5YH9kLOG30UrevLqJGT01VK7d+QiE9daKXVg+cAymeBk+bIn4Z2LVuVLsGLcVnsnAV
q96K0cNhTq+C89Dgzj6gD72rRyySFH/sVk1QmM9TaH0vEtwpyuQOajJL7JmEAV9jEVn52dGN4SSd
dqUf7xzi+44dh/mnRe+PUFXiWdinkQeEtWr3VVLeR6hTq1s4Ac1PTbxj2j1WUfdlq+bnIK5gGHpu
utINAwXE+ZCm7XuCXMp+7EqMA8cmSi8aiuPLyLbbjWzKcerckY6CImKlZ9cLVEO1cvUEFF6nj4+D
RxYh0utXHAhLKuSjuQKNNCcUENxGkzu5GXioPZtNsojNuHk1dEs9eIOjLOUs3xftMjWxiZa96uuI
vN8riZbwlCY4qcHxbli9R+lqrL3iUIeqtSKtGWy6hCc4GgOdBY+RHZhtXE9zhLprALkn8ENkSTqq
/3FQp3t9lslZsfZ2Fk1f8XxHo2xJ9jF6cpoYZBZeqd/SGqSeZ32NgCGQNranBz3DhnYYDP9omPDZ
kIoI14oN596scvyKJtLNVNPRRzQ/99yFKQ36SFtim7AdvMLew922znXolit3TMRrJcyLfCEjDHYx
XEis4XiQFuoE1CD3oos8s+ryq6IENoXAX+Jl1bgY2OMunpL63A0KG85ONbtTZ9X9SZ61WfTHmd2b
ylENgYoz4CP821Dc0ftrb9vNuipWQWIypmwWt0G6c7GyupbNej6gm1JEr7KzmOEiebgYEyd5lMUv
WzE+sVTKbmQX/gHZSuBvsZWdLEGS67XK0FUO6UA5OYiFf4uJnbnCqAloUwibXca8+Yy8+1pRBeVi
XAqv8dIT9a6jeruQIz4mJCHSUq49lKA0/7xImPKnOCEiP/PLyLicFXeOsXJj7Mhlx09X5wWNSxip
xR1bifapzpybcOxAgswtR0ufFDV0z7Jl1/lXL501Oca0e7JxdMdrsphO5twswDMvSsPpgU4wU0W0
Zil8tzu09dQ9xV0wLlN88vZyLhlvrCUjY9rJuYPKDXvsA2N7/Rs0FEa8DtcEOdehyLVpdTXZyN4+
9kygj7O/XokFZ5VaWCh2ffHsWdFuUoX9bhmKtUoAP0AeCopH+IO31ziqHKuY/fxJHbLm3jHEJxmX
1wnHGnVOt5lurQzudddMzvvQGhp326a6BGHsni1hWqQhNDQEm3RY1QO2kqUT9LewMPtbZabnVzwm
J9UFcvYjbgozWFG4NFmhMUJ2+KaGWUWGAssc8gtVcRF2HS8ZZiVHGUuNOFpwxzRX5b6JAH9rrOLX
pSvGfUxh87HPp7um6vEJasgFjnbdPVo2ZEQcAk793LqGAtRMKjRnZSuCr4aXedIfZXP0omztJ8G4
8WIwiE7bWptMMnfUwGsXxXyKefzGqLpgXsIQa2d2jwaut1g1UQAIZ8bhalO8Td3pkBW28tZwSzVT
VuRsrXeIjPLtAhH51qTuDhO1/ImHRH1EIXZ22CWORtCXEdcbVXsw+ywPVuNtUJbaMWSZfdThyTgt
GXLBTXth9kN1nymZuwvGaNgOUTI+pmL4Qurf+hJZ3EfQS3jJCyPZOCAvDiTTw1skcJGTsWLri5Pd
W+rQfm4EFr+2ZyVnVwMUUNegXhU7NY5oI9QLj3UPtzma8uDFvXGcEzPA/efgT6eujOptmW6oD6P5
OPc3phYv3XmryfJ+iSGBdyJ/bTir3lbDVago9qpNG/uMg3fLnifi1xIU5a7TdRt8DR2+WQMY7cwB
kiI3650MUtFyrt1mEEA2ca1uMaDUtWo19E5U3Zru8c41t7OxFBZeY5NyNx6+Ye5SYdMQTfe+y4YT
kZWzbMkJVA/V1TBvVVWlaFMWtu2yTOrqVg7xeIbtp1yzFjpqwPfmfPAF4ht+Frt72dQ7PzkH6g7G
8y2Ue9L61bOJ+oK/gDh/r/InvwV+HGOXFOYPKtyVtZpiMVCgyrK3vSnYs1vyz4kb4odE7uUh8Etl
wQ+/ee/K5I8rCmogf16xRjdr606ZusYqVOwMLUbToqq8V4SYv1WWXt0GMAmwe3SfZXjUVdIr6eRu
nXlUYetbU4TaI7vtCdN3YfJZE+/Qx10NYLkPOFPVr1m6kv+GyakfLJ0tL3Q6Oy/gYifDz03cLZUF
RShrmY4TRku9UZ0iBcLpZpxPu9kKSB5qrbTxDmFMgQBKs5DBjzE6yr1bs0jVZZiRdpTOwJoYd1lD
oSriN7kwwWg+jXYiqANN8ID93F/3VeM8N9b8DcpfMBZzz34ffr+2AG3ualZ7q8Bo85exTBturV62
9z0lXDme122UEty1cHHqSjueVF7fbfnK5q8ZoiftnLg1oMCs4iLG/hMh2jvTt+MF1mbTpxYkKU+w
NLkTcZxQPvVhK/6QapRnUnDxqsp47WGjzSrX23yM66I+XYZWqi8zvPn6Nutvx/mQlA55dL/41qZo
gMiWjOt+CIu0HFmLor98HeYmVXkpzFc56iPcjCxwTJGnu4+OsiCBFdkAGOXV5OvVaqeBd9Wz+FPR
+2uDW8M5qQd8rtoxvM/A8iyFBQp1rAAw9EFevmta84zpZfgt06mGipa7rqtts1Yr2AIa/kE4NaZS
ivlNHwP91S3HgAxOOjyKPh5WWVEatx0SMBtRR/VNK2CUiN6YCZ19t/rAy3fB0C6dwoWiR8GMCksf
1Deyu4YPijNM/61mg7gtSQcjxZPH2MTld1Nr4aOjAePKlILceywwf8Nokk87bA4teLxXmHlyeESe
ZR93dbCs6j7fcZdCdrGOjFUw33DloWmiIri2Y7PKqoVewyT/97/+9//93y/D//G/5bekUvw8+1fW
prd5mDX1f/5tOf/+V3EN77/+59+GrbHapD7s6qorbFMzVPq/fLoPAR3+59/a/zisjHsPR9vPicbq
Zsi4P8mD6SCtKJR67+fVcKOYutGvtFwbbrQ8Otdu1uw/xsq4Wognvqjk7h2Pz8UsVYhng/2IJ0qy
o4CcrGSz1UxxrDDf4S2nF2SCd9G96CRbfe3Zj9DewRtde3VWlkheXmRHLgaoVWWOrpmDUJfRJeu2
0YtX3wmdvTMlzUo20RrMlpWTRqfBKIrXdgWiOn2NdYpByaQlSzlIjbtu5ZIK3RtZ+JQ52XlqhupW
M7xi5/p5t9D0HPq4DGalA10t8E6yRUq1uq00ZVxntRuvnDKtbnO7+/TPn4t833//XBxkPh3H0IRj
2+LXz2UsUEMhNdt8blDOAVOX3xVj1d31Sv4kTeH1DExRNpnWRlrMR536LEexm0jYTLMj8LXsWzFz
ZuTB7LQWT5/4G9C86o6PnHgUt4cfo8w5U/IjpPqWgSqv2i4LPxqeE3QrJo9ygWyBDYaMEj4HTdLe
Z5MDmZcxvuLV58g0yIrc/vObYdl/+ZLamiOEqzua0Bxdnb/EP31JBaDHqWOr+Hmq6majGW26MVgb
7kljJk9Rn18cI1I/ZU5KgaU1Q/LZQXQJ3ERZyI7CMZ7Q1vUeoBtHhy51x3U8lNjsVc0D5qNYVk5J
cN81UbK/NoO5dCDrByoJ2W2rRBjPBEkLB/NHj6wxjOi5xz1WZR8VB3kmFN2++ZgrZ31c9KfBzJev
K0d8xL0BOCvSgXzfgXIci2z0jzZM8/zaDnRsLHm3trLXmod8jEMgL7jOcOWMj+4kSjNriem8/1/u
IkLMt4lfv66ubmu6Kex58+zo1q+fUK1qNXrmkLs7JSw3faq6uAeh/+O4ECpJM7AvxRrtHHlVdyoa
F5J+lzevdi3Co5502V1oRtmdluD+mfSusZex66GD+eEHBYak8zgZQ9w2JXfRtVvZbEcru+sL4ZBE
TZrNKF/c8wqKunnZraGEeMhgQFOODT1rFkOloMusx5yWIOpJkTr1Mra14uQmBTyYn04bBId30eTd
emoN2j3KeMf7xNzx27RO01DG26HXw0seJWINbLS/i/hFrDBijB/9jhQVu3TvWSl6KGbDpLwlQfBZ
UQGfK8I5oTc9PcLFuq8MrdlNAKNIc7bxrSDXeSvP4Mp85QIoM/4I5Q0ih1GTPhvuNDjXCUXpw8xM
wYV+zG86aIUeabhQ4deYz4Jvk5WX8SfSKhCTbUSWfLW0l4bZ4/MrTGi/81lsT0i1y9N6Ct1rUDYB
mhuH5rsZU/v1l2C14zkdmKzdJgDCLA9+vDOcUdlT3IxRsFZqfak5ARYAkOhPSOB7p0RpuiP5Zgjw
tGTc8ivW0D+dAmpeo8Y+HT7G5C6LtpVsW8L6HBl+vfXyZh+qRfAUqG2xMsm9n/LJcM4u9eGlPie7
23Q2lEzMVx4x+YbqobHHkJv6qNdSr6ys8QrTl8j8wfOx6HOgcs5A/rFzybPWwI1kJ+Db6NJX8P1N
byqWRpWOi1GNsL+aB+uNS5k1C9/BeDenye3VM2jJPw5ZhgENe117yz51Eou6S9VzpAHLQ7Z9I8dZ
2jd1bIKL3cTOzZhhzT54VvDu9rA+4tFku9HV5q09oOPm5nr4XnU5xCPPScDHGMoDZaaz0XneEzmZ
buFGB2pE41nxKtVfd3hHUtYERuaWxUVX4A0gSYt1djqVRxnLwHKidakVFzIVT32BdkTFDtRfs8Uj
sQO2czciUuyvC5NFm5KBi5Dz5BR55gYRRJqE/83HtSYHQfiEH8s6CRLe2Ahs2dqYvGBls1xea43g
yY1q/BmWQ340vcq61LawLmMEmu6fnxyG/vt9SdeFqhmupuqGBoPb+PW+NFRe2vi9bX4aPG+tzz4K
2nwg89ay7efMRNzOA5v2Z7B0hmBVUR7/KSZHt6DDjnGuGKiNzLNlW54FA7Ly6pRSfJp0pAWbdkP2
O2ELacXnKuC2Jw/dkEX4ZchzZBVUFSEeRsm2X7mwivzuKOfI+HUIEKIn9Kx8FHVqTV3kZgafTcfo
+p/fJ7mc+OX+rVu27jqm5biaMBy5TPzpCWuWEe7GilV8UowoW9pkhbZ5WeAtCpDprTNRsEPX7jl3
nPZIPhn9gjnuRCglqoU5XZJJ8W590/jaF9aITy37F5YT9cEUg/oSlcVCxgNPD3dkQ4uNbGoZFqEg
OB7J2uknIxiq62VLrWBB3qjpeTKDdJMIrcd4IQk3wvEd7r2x/dIjbxTPoNjf4qm/NIo2f/fH2Fn3
GAPtE3QXX0I1vwKMI7RKr3HczNuXhHyyBPr+Nj4jLgHDbqhE6Dgcw8rJH+a65KrIQmMjm8rY5BdY
qbuYfFeB8LKA4R10+T5q8+IBg2wqLE39bRwVbf3Pn5bzl/UQz1qbQpjJ52UKyhi/fqurstYdqpjB
py5ocYLW8pfJqr27KC3tc59X/aIx2/5taAPwA75rwVZ2tCc0cjZYYvdvZjckW6cV4dY00mZdByBd
dPAlR20+OFTWjrIpz2QsMAW1Gts+RCLOblnvIOmi8rMp8UK+RSwQu9iBm0tfqsXJ08b+VGCW8dSM
5iWooumCKFH+5ArzG/WO5ka2gjlJ2RRBfZTNtA37ZeXa/b6aZ5Y+WzV/0u2t7A3Bja/1tKo3vivS
QzBDzsBAtqdu5hNZs3Z8u2zqvj6B2gNqKSOy72NU2QtkxB12C1mN0lQb9V+56VtzfS8VFvUxcpv3
PMeKXRzVJFMSlRRGrDJUj7t5aN34O9uDnFm7o31jI+U2LUwjt2/yyjhXuTnuy7lD9sq41lj2f/ng
5Qf7889UkKM0NdXWVYPNmvb7QrhHirrrXV9/H4VfrXKrAFFrKv31EPOFR43Efc6ryNqwpYhurNKx
7tIJ4V0bgUXZog6eXMzOAA7KFng2lerWuWeEi6wGVzP2SJnJA1pR2dmxuff7jaGwGMVz3EF1ilTL
cO5YEu//+Uv9l1u1MHWVr7OuwoTVdV37bQkZG2bp6Fqkvdua91JDar5puMv8dBh61PngO2os5CZ7
kSIufQNqpF8ZmefelqnINzHbe4yU0CA1s9w7lE5oHVQgNLsumaYbrxuqTYE18y30s37R62NzLEKN
XLxR1DtA16CEkmnteKm3N8DvHeRZoUbd9Sz7cfZ3vR+xj3EU1uL/8kj7y49fmK4lHM1wdNOdN++/
PdJYwE3s2cfqPUrTb1l2IT3v3QxRZJ3DGcsj8TmmSOMVikfm6iMmz+LWEScNg63rhBKNmoU8jaYZ
RKyX40ZeQA6WHSjZzNkP7zhStB7/gHp3KAyUwRigtfL/OTuvJTmVbA0/ERGQ+Nvyvtob3RBqGbz3
PP35yNZMb7UmtCOOLgjSQKmrIM1av3H68zv8W56qQz1LNY3JuicGCu4AwqgA0AM3TNRXW+qYzHV2
2Grn9y6gvt6L+tzFR3NlgdbsiAxsnd1UdfogHNM4SLMhnIizG181m52JiC4ELIryIPvmafzeNwXv
7yzMMmh3vjJs+kjU0H2dVlu0Q3kGKe98CdQEe3oHMB4REptNrPliNL77xertZglzAXURrXduqgQx
VjE3IDZEODgPsivIGv9aTB6im3NDNrLGa7wRM3AzyM/toM7hIRqiqXg2AET+/TWx5Xvw2xhgsaZx
AbbatgMIUf8cGUCyMtHQsv1iDSDHyzok+IW7wDpSevupNLx+Zda1tQvmotKD4Vb1JjvLVqZu3HuJ
Co+FaT5kLDFl9WiBnWJye0MN1H5qNfAfTm6oS9noCmxYPF4VDnOrk98Gff+AO1F5MUvTPpt+KJYt
yspvwNxhVOnjy1QXoP5wTdlnoV88VEr1LDt0SlYvrHZsbpF7jI+BPyXrxBuUr024kB1ykbmrwg3G
o1dkLj7xHlP/fGv89B7YB1gPrGL03aAruJFJ4qWTWoT9/J7fF5mjrapF9e04H6D//KqrMqO6lQek
Uv5ZJzt/XKtEXf3e76NORCglsab47V6f71/aoILYTgqy5/e2rV4COCGviY69UFwO2T6vFfulj9CN
r+3XroFDl3RqhVqTZ73aJXbgUBZZwHfgSjAYQeSMeuiVUBPqzLrpsgHN6wRqqOuW+64g8YdQSMJr
ovvYRUP3j6DPVWN/ZOHRB09u3tw7AuyLyOsnF4LAeTIa5x44m77uXcTdQtyI70e/6rC5w/coQrpi
ycIFhPnQXmXfYcLBK6kUD9YqfX2NZFiVT8lCtr4f8mZpuNF0m7BxPJmDpm/Ff4VSpN7JJ/mTD5EV
jLSnLVbMNx9V8oJP138qfrpdC6NvVZrCWshrpczKx/1SLMcOaoGlUW43667P9Ruz0BoSHHysPp8N
c51sVQtXvJ/9vV+OZvjGVcmxeTPG3ZJwd3nq596j3lrGewOxae3kSoS8bHXm3vKsGHzAKfSLyRFN
OiSIibUYKGo1upWH3GsQM/DCdDmjad7rGtOY9nY2w4Xnfu18UJsWfkssrh+XRnarXMTULvtoFGvU
jR4Nxx1vbXWql1rf1VtZlIch09pF3znpvmuK6VbWaSnwYAXSkyzJ+mJ097lTjOePqtaM0M9vo5tM
N5sbM/vhaaSK6wRHI0Kt4wu2Xj/IN/o3rqIZd4MWXJrRHl7M0tJB06DehEPKP3v1MSMN1MrLmBbg
8mEMLqNRT8tl4l88pM3uXFUZ7ms/ItpAynDrd9NwL8pRP838Q8ftspL4JB5Q4FxACtK3yxUHMgqT
kxbfC+YIdPnHW7bLxb06pO3a0nqxlsXRjcPbbCyXsvTeYyy1peELZQtjmRCjTywBYS+72uieoR9D
0bH667MdNpH2zjSsvt7LBnlIemCfG9fUZy2rvlrI3rKlsdVzkBTlneYinl02Zn+ObUe7eC2AJECk
5VuCAFmKrONznqbZNkNPcWeqefGI9det7PAlFL59COxaCVGjg9fhNsZ5cJyB2NM4XKHAphfIAIv3
HhormaMSG6ePHrKbX2S4qFkNyGRDdVgsVw5RhABr8sEc5u8sqY6aj4h8kFJMrMbbZ1mvr1FrKFHW
JKBjD176piOgU8bW8B2jIoDFWGredZOPPE7aWDsvUkfGXsd+75LwzrmW/c0iqSzZFTdZlo575uMU
xYrnFqYXJn0DAoB1/uvgzsWPuiI1+BlnouUGhJu7CMjlvmDVt5TKAWllo7unAsSMyty+BirTslQM
mMbkzk5LcSp6vuWp6FF8RrXxy+TMlCVNGS6pSkjPwExEGGxSQX4vi0Yrv8AbAn0UuDlcmrZ9hZpr
JVn5ZQLkv/XqqdjKYiIOxeABDxvGcjeNRr2RFyMJuczhuT33ioK8kxePa1kf1OGuiTTzsZjU7pD0
hrmSt9Eq+6ImhAu9rEc6oEV3MjEtA7agN7wa2BgvSlsaFE3jLUbuX2S95oPdBt8tjQ2Gl3g4BnN3
0SjqzsWwby17Fap5NWqLlC8I6LNuFQqKnf3wOpoNEgDlIsZvbdnHjvloqa29GJp6emn8OsbtKRy/
mpEPb70S3/Uo25Em8QFhKj9zuJERAZ1ryY49WJDm3vR5Wv2I/fRWGTr9dvLDDMa0OdxkwOaXECa8
TRyLWdtXab3dKJqctd4Q1GsvShYV+olX11Qyb6FrMAQrvtJNnPmo5EevIlBddlhlpZy9XlPOg40O
WCzKo6z6qJdnau/1/FEsOD81GIGurCc+bFsNFg5dU3x1khDZHkPxHsdMT0A0u8qNmxf+LTscZ6FD
4SATS53l99nFFMEtKcpTpOr9UR8046o2vnnFLySeZdnWskoeUoA22LQM7YFUJBHsliWDq2rBYx8D
uAX6EoMiacNHlDrsa9yVjFc0Wl483Pv6j7wMw8dCFdXKGVM8j9yhOQ/zoRAR8g5ZtVO9rDmrjs1h
PpONsltp6MXShMS3lnWf+pXJgO2l9QBpRztVQp2OvZuWGOjU0cM0kAb3AV/8CPHNaAzvR2cG4cJD
eop8qz+tfRBj7xdB4Cs3UaItTKDSR1sgHKvBSOsQrNS7nWI0N+9FVOWN01ijDrOw1wZ8u8cmw8Cg
KnhNIjOtHkuIgmuMwYKt41vlY6YjZ8mobuMWQ1GUBkaiTo7o5VwMbdveBWhJL2XRabvywAIzei+i
qOge4SWCP5o7p5OlnkXhf0/EgxdP6leg4N8iIJqvQ116C78y7YekEvUqd6zgFvZfvon6QT0PSjkQ
5B/VQzLyIyVWgcQKfj5LSxXtDQzbeKfyb29pY3OBlGeu/GrU2GR33zUt6H/yaihVkvyMWNktYqwR
nspwDNZVAUT4p5OJdBVbCW+AGlnuqS/FDptFXoDCsJ6yMtMPhTeON3OpbAq+KT/IHkEBJwtF0ydE
TNX00fYNING+Uh1kq6tlaC6iaw8knlbRDT0qd+60kUWyxtG2J6C3nsYsfUSPylikrRKf3LwOrkJo
PxkMu+cwSPNdAc9mbSFM+eznrkbYr1BRZaHV7YKTCJr8rskYQUwfYZu52i6N6gibWQ6o3XOD3u26
GGp1K1t5WFC5T6oEfBa37PtVBUzpyUBG72r3xj8+F1JgupbX6O2wEdgzWmpX3+E4lgNNLrHsiq3w
4iO1uHKqtH5GLv0ZZhLPZ9QvyXi7b87kAdSaLzLhnmyHwMQqfL4ocEBq6dgaP09B8n6R5fRLpyqc
N79PEaiwo/rOnz8pFcE/PwkQXP2cVf6zpfjKj7Ts/vFJsHp3k2ItGEtNUKJzMl6m6OWhSpvNv2zy
5lhHLpP171l50mjCUC0CZwCQ/ozztJlXBIoKn8KOAh3hzzY+iioTT6mIXic/qq8I/4mnQI9BsNbV
w1Cy9OlHbyU7wcXG1hio9fslQTMeIgNUkSzOgMktKnQ6Pxy3cAalX6FNou/kHZGIBGVRxCTp5tYx
jK4xFjQ3GrvyA9Gf8JLnXrYLEnwWWK0h/GFO4cl3k3wRRGwp83CAXZoOOGMl1oPs4Q/PaL5197I9
wHaEz24ushRqTEXpqCaH0Q2enNq1EEzR2Y2r1tardGUGEjonuKXQg+ZirWTRLo6jCLwRRTcpB+Q1
XXsni0ZjwQwtGnEMnPGegfhJOFZ2Z8dddhez5QCJSSajK3gXln7Eyxtm6VG2ghhpz3//BTX9c+Zh
zoS6rmoSq7FgCZmfwlmRzWhS1k7PDm8YtwQIJ53s7cTA6KWIYzWYaUfn1lSNo1VlPFT8rRDtPBLN
1mjeeNmbUJ3orqjy+K7ExHrvxGZDGjGCWO6iJaoiTLyt1VBZj3nRvagdE3Ob6s3Vrx3UVoppnyii
e5m6ftpNJjDOAHG4l1JHeWMiBHaxDBxywIe/Xw49pNk7Na9OP9+taGHIuo5VnnvsSZ5G4Nny8rqY
8kNBFh0DLrqVM5wiM9LqlII+fXZ+fabr1vHRcTNjKXv5JoJ+GqPjUd4DTSSSmuNKcaJhORAJvBEo
zN0UmC/4DG+XjyrXBBOjD4i2yTp58LDi2Rio675fipyzdjJK61nFRPfk46+4y/UUvbf57KPuf539
vZ8dub/u5/737NNd4tA1t0CnybWqt3WneNsoCMMlG7Rp3qVNt1oaJBuz7fLVR52vtdOqazV9LS+T
DZ0hyqWR2t32o842HQTTRlFuzH76Dg4cecxaM3nzfHVv6oSxJrNHqboOnTv03/OllQXtq+jMB/Bj
ASAcZU0FBCbVKS962dVf/v58/5Hw13X2CKTVLFjohG1l+z8SRpnFJicUTfCKUE0YHyx7V+vZAwSv
5ofltFtzrLUvqu+Yy0DY+rVEU39fBZO1heyfn3LU7xc5wMEFCCse8vmgIOu/smKQoLIo6uby9/+y
/jlrotuuaesENy3dMRzD/BQ4szTVDwOyUl+mcVhF7lQDEeFgJAWez7bd7Ngmx4te9X7VqYONxTd+
dguRGt2rndVHqH3AzTUoVqQRIE+laf/qg9dfpGaqnns0w+6VMb1aqdq/FhU/kMBSZpcGK2jThZ+J
89hUhDYHA3/tPGGSt1xHwzaRFnkmD7IjSIUe36ow/xeohu58Gpj4wx3bQkTZsg2youQZf08ewaIH
iZHN9gMWA6aZlPmJ/Iw/G3lzas+HVPj5ySvgnBPA3n+ql0XZ46OvrEvMHK3WxMDrb77Jp34fxY9r
cxfiDqymCE1Yo7/TETc/Bqb7CnGAGEhtjBg02L65cYya1rkLTNDlAHP+RlaB1hr2jKQT2rQ0ypv0
KjZOtRMaO+Tohju1KHvENG7MKOeWSsez6Vctqi3zBfImilcGC+AT/lHeBIbZeImxjpONZt3Ga6/o
DZkoOSbECFlyAmOI54M8a2ojXyCz3K4/NWQpWu0L2dHiVVkKDSHZqi1s5PTiaRnoYfdgJ9Z44Qu5
a9MOda/5UA6vMKbi+/d2i9Aoi+T6JNsAsYgsa055gueNVTZoufqBhmeDrp4Srfx1JuvkIZ5bP3WW
dbK1bgx7b/qo0/STXxxVtyX4MCa3plYUxMX/c5CNk4Pg/SY3xuIoyx/NaoSkMUmDgSSti9+uMikb
fZ55tfmggl+JtDa9OPM8DIwmPk9Ndu3fp2FA8hvMWltwCnPr7OaDBGdGJhFUhbxJV6bqrdluZJvs
FaZTtUd1dWShMs/l/+tTtW7ch57x61OjdFCXzmAC2UinCQVdDBoTJPdeaxA/sNIK9wpx07nKYi9G
5VX0RPF1BBhO3SCya5o1X/EX1i+oyhsXeWZ5BjtAXDKssjDYJk6AcGRDxD4fG4m6XMvix0FeUaHr
+lGlknxYtFqMTErTK2eAQIixiczZBKqlnGXdxyGw/GDpF2FyIHocH9HwwgFwPpOHWvHGfCFPyVol
G7RRr1EbJKfIz1DAcops7fAzrKqoqNYpMhuoSqAHTZBrgPjW/vTLHP2Mvsvu64a4dT8Kdf1erNv2
1sU2SOiGly/NrCL0UhYdfnR0Dty+vWTRdCL4k5x9cnjInprOwmsM/XkYhLVuzXraymKOOeDCmMb4
Wga1/1SxYtHcxHhOprGDsPzbVVZ3k0KSYbnZRMQFRP3G23wYAfc9e1ZebfOe7U+eBwWKluGd7IDS
27iwA8+6GUK3O5pFjoTw4BZvoEHnGziF4qwygFNHhIXETTsa00I2ABW7JVLSPHaeX6Aug6BsnIFe
Dx1xkB3MEk1qhaBL5+CnWizj1DO6h95l0+qh0cbOudrMJJyvwwrhREBWMQQ2lsz6zguF8WTUQLPm
5siJQXNb7FfSvrLWTmAOhxlcDO8L6TklUI6lVJwb1FVmI54liRl+Ee+Dukjh5brNccj9X4QNMXTf
yScUt3igjZeqLElPAcF8rY1prYWNckVvYbwbXeJKBRjSXZyJ4U6gsnjbGifZJmsqzS5AJwXWUhaJ
XdwahmEd8FQM9nWo65tY1fKXMas38ruwhrZbBs1UX9KkJIU3mub714sQ8yrL8uxV03mpceVR90Mw
lPcmhk/yykyLkUArTDgJNUAlxfDdtTuMwRe4Gu8/hPAQ2esdNDp1vDqualJmS6tCGEHpkLzMDLRN
6xKeHOTW0n0/GeUJTkLvJ/9tGtX/T58/P4L7ZHVbzcuCj49QfGH+y7Qs/pyVcabSVUCuhq1b7udZ
2TT9xk2tdng0jMm5xkl7xb6jfNVa/DE7NFq2spgh22FVgoBZRWZw2beEIMd+5eW+0sV8PXaxzBDE
gySoREDi/3OmGLbLKmOMtvLsvbW0/iU1iUzJ79vWeWVFWtKyMcgFQqR/3vOwd6jLAgz1g1H1CG+i
uqtWurazDcQ45dlHnfs/6mQ/N7/iGroYlZSsFJoxyT4kOH3oppLIY+J6h04U+zGbIn2rDZ69GVtm
nvcy7jQb9IzRRBmS165tkpVeV/ahdBEUNev7yFYSVmVWtg+DMGV4phiN3XfcF7UbqEw6pL/wu+xF
BCBd6w5OZrJYeQ82kJbnAljlpqudyrokQ1aiNRcWz6Jl/VEHDf6PczEs8pWve9WDn07GLe8fa74Z
oDPaOC/lLo6bATs9J/aSbYCS07Uny3uyvWEjS2Pculd5VrWOisoYfnqxjfz0QlYqVvqKgpa3/+gs
rydKtVHnS9/7ymuTltlYVnYDruOhr8OS1TVv64dqyVqlL54JAdsgAYrkIP+SyHXvyFwaBG/D7rFr
MiK8/EUWfgVLOOUDiluZbb4Wafg1iKb0WzhFr0aVGyz7B48H1AEBijnkw9whZJ54DM2Soa53gczN
y6X3U7mGEmPML6uNbb00dP4THwurSmsLb/mxlEKhFM8F2HHbqTXSjRNO5Z71uPNAmvhW10P9a2F6
MYqJvn7R9aC4+GXNJDQ3tMF0KXixHl018/d2WHWbsmfAqaNvsp3Uc7CeEizpjUadvRm8fq2z/L8k
CeuKXnOLr8KNnmF5dcj6CfNAIldZyXq+9WWEPfDLrKW67Vu73tqFq7wEiNfIDgn+UWvR69UBffXo
IQsJ0Mw3VH2jWjrj5JxhD+vXuuhIycwNrUfCFyUr5VZ4tXec0rRcWanp3kQ9DBd0SZ/qKq+RLyv8
R5O9QeFr43Nn28VprAz0k8ZsfIbmEW6aUM9A5NMaFgirKlg/XWRrBefJNrJnVJaGS4VtAlsSesXh
NG1HX0EMqQ2n5yZq46WK/c1RXmS7/rpFuu1BqXvlxs5wkpUfDO9lb7tBt5IXYbqYrBrPsfZImtXn
KkKbZRongB31vGsKI/3xo4hP1K9iWXjVkdDSP4uyNawIOchrm9ldKSx9QropuUfXIPFvBt4h9Dvz
1ylTXzf7U5feQYPGraz/aJNXKJ651mNLBROyjzPPM1/Koa6Q7EBwDqAqIfuYBE0nrH2Sz9J0XqHi
K2VHx2L0zPt4cu7e6xPXIuoGkthpBu+W1fQPWV+zJFmmNYIAkJaSm7QpmkUwQ02UEbuWNHCMqzWV
/QWcLH4QEbK6XQuwBnHetZ019uH9FL8a+yDLHsmYLbabaOQwySKGY5yzERnLusSq572uLK1zqE7K
4R/gmrnO125HIO0egwXLV1BuXRS+Vb1/Z0de+KPryy1OxXmwKNK3FIPwaFG0V3bGZrDI4whFC3/6
UY/e1aqc/g33ne9TlWuvYjIGVMEQuBsIey9QiUdm17NtJAUTdhAQ2FzmIdVDT7NzCHLNp7KTPKv1
Bq8ox0mXsk6poMwslIB7pPIeZBDCLfqdP2Xzx3VOj/VYEEz5uvPSYeEicw7XNPbXilUaF/a4KmxW
TdtnbtSewW0hE2cG9b0SsFZ2pqr7glLc1fNBKy6UlZ913Tu7KZxJTZLZJFlMvp9qx2AC+TPzn5oR
awpLT/NFVw02ADQOBPugiRR41rl+xEIEMqvg9jcoqHUHP6hftNmfTR7cmUnc+ukZg3jlKKtkVytA
FNJD53T10dcOcB7UzGCXRJW5EmL0ryJtJtyrrBFnusQ4N5HarYWbZw/4Ygm4t7r/pg9AYGrW0Isu
LlYxsj7f8iGeFfg049ENET+Ud6p87ded8tmgVbcUsbWUyjwT2srNMDg7cyFhGXpO+ylB2K0vw01t
K7MvAi12YkTwEPHnXIKEJGoSNTtO0tMwn0VamZ78omp2OQ6E72fBf+s+teZ+3a9VqPygA9SDS2wU
9s18GliqelBMDrIoD6buZNb6vRPKhqbAaIOuTmxpy1wrwpsO6c3E0ZNnID/i4BhtvRIWVGf0MlAG
C4gOQFdLb5xEx4d1bkAPrVj1buscSj9wn6qkXSaWMeCRAkUi67txI4vgvvY4yZkPePtEpIshgCWo
b7f4ufJVs/rOw9r7gml7uEzzWaBM0atNloTZCVlesMzI7m7Lye9uNXcal0EAe11NSD7oc4TJn2NN
TR8aeyernj+q5JlT9sYqnN0MVQx/tDh1TjiSO2z64c2hNGcuxVyUdfIwFaxcFnAOsYh0EOdDMei2
IgC21MiHIaRbIKUgy9NcHmofFJMsM4v/p+yn1bOhZmh+ZeqLCn44rdTsJxtERDszk/0SQIMgNqw7
sMLWJnCK8GjZqX9unTnhpDTVY5tnqF+g7PujfUuSOP+ZCTCkVSWcR4VhD+BA0pz9vhKH3E7jbVK2
5R27TiQ+0jJ56zDclFdpXXH1R0YrgHvekqF1+/fInzB/pyeRJTRcW6iEhV3T1FUep99jXsQog85R
C++bmc/yB5PuH1NifXBgforar9/SeFq/mC0y1xEG68s4PI8CazythlasmFp4bcWwxwkJy7/S01mR
5Zcwqup96650uwi3aZEHd0F2l8TNNdd946Aqpn4gWoChS14ky7BrQcAYkDLYNRmrXB1R/RoSlaGD
28GgReNz0z5rhmKsmhH9NuJ2zRb6CeFkvYJS0wTYWmgHawbf2CrsKQSlX4SGuFamv0Q/QM7qN1P+
iBmdC9IHBWNBfhPnKCc7qZqnbdOqfVTcCaMinwQmXHtzRzY1XUKsVI52dE/QA1Vv0ddXc8SJy+ug
I4WoSB8V1SbljkLqIsOndZOCTF31Hv5UTpAsPVPLN1Dd1E3vJfpmMr+1hsj2HaGWtU18fGkiZLoh
Aj4s7apg7W22e28Kkx1cXLAyE7ih2MwXSPRC6MRDTQn5L9c5OZ7YRMM5LReDGk73PaLRkYJ74xgw
50PvRVNExPYaHJOyBnhXbEbdEYs46Endx025UhFkw/kBLRmlF1/jHMm+zsrKdeZ72UJRynSV+qK4
i0ADAikQZ0SsxbmBCxZrYYsjQ7BE4WY4ADh2jzgYInxeQyQjZxjcx5Aml8kgCDni6wYIsaz26PCt
0MMkmR81+wkde8QaioU1EDGIpvZbqpb6CfjMmx/oWztgzWSVeZQtvG4sD0TD/cZPT6luPA2RpR/8
RrVXsYl8L6sWfxlpboN3pFWTY3lgV5eeIPOnp5JBegwQfW1hZFSRV9wHRvFgmk16MENS1Z5xJHx9
RRbLemHs3QcO5u74jjtBds51K3qulGSr2X2PqVVYL3PSkbcGYLquMhZJYIN+KAIM4HDQgykbLbqu
a86tdZiAQaxnNc8Npr7nNnGmc5ADUFFssuJQ2E6Fh8usCnNtYw+GeSjK6ClPvf7sjQRlYzQzHK3y
du0obh32owuGZGePbCmi0GK416KqvciDsFFOHMoMC76gAnRVqvpRH2ugcrp9KsjGXnuQKKvRCpDv
t7GhBWy77L1p0ahnv3TMJ2iaCycIjiVR7IOSKsN+dLvXFP742RAD2Gidn1EH4LoUOsbC7OgBN4Kf
XHUVAgne5IjtwEp2lQp7GSr6N7Uv1yIUTC/jMJzVLL1p4C7iTg++FpI88hij3qzirMUIPQ3WBCzc
beLb+QoR5ZU1+F8toXf/Mqxpv8cMGNWgAuimZgIGh6LwB+mSyJqbx/DRvqfIax1QALSO4EdWuJpH
WAQlqDNhHeItMliqC4KHHj7cCQbbwoEvaDrLvw+yrvbb5l/+b3AJR7DVdTVSn5+Z5AOQc9HxeH93
WROjwtFW2EnnPzonmCk0Y7OaDDdeWBG6Ic7g/NSV+FvbNMOp7d1pnxvOtlRtVtAEsXasVIaDpwTA
n5rQ3mhBicr5hLZh2wUvIJLUSz0Fl7i2NaAGXXhOW5FsW3whzLXcjGOc+KzkobcQRfQQtuU9Y6q7
9os+xV8rMbeVqj+HCbaDkYGGmGHFaJjN4e6odVu+LiRx2tJS15rf7dO0FsvAVLvl6GsVzlE2pJa5
WFlWsq57++hDRMKFIF2kA96EyEb+dJsw2Jph8yqyCaG/Ir/LHcM9CF879KFyj1JV9BTzDC00x31L
c6Tr9LFVj6BEjF3mM5zlShJtTU9Ux8hfVzPKtm1/mqNx5emEk1Ul67FHzbTy4vYk1KYB4eliIaAW
x6Zsm3OSYg5s+Xm7RD03XsSqExK10G6Q8lfIJoT4Ztbj9PPvv7/2xxzLkzg/j6DTDWHbzqc5Nke3
0y5NP/ue2epw01VugdmTZ/RLsgz3dSBYpBfEeMX8dBZlHtyaTvQv/Bjt9wCUfAZN24QoThwNU6TP
2Hi0+TLbrdzsO0A88ZyPIAxxU7I7BYpaYyuEIaDxo6q2Ljy+WaMzi584ydjbgDUezkHxSVPj+BCD
O2nDboRHz2z3969J/PGazMlSQB28Kzo5yM+JU02x6wGe7PRdy5Nv2KA1J+AOCXJsqQ+sE2kVmc0V
cXUGGbFly+Lvg1Eb1sSAwQv3ubMJTfGGkn97HnCXRUtlVI4JJPxozNRV33fiNPX4aP79v619iu3x
1SLVrcKkdITmzsnDT3gGLWb/BRDI/h5WvB9qbH51216scOpDVcPzy31mW2BKpubJDNZEu/eojetf
cmfYM9fBgsW4j1m76C9KVywIV7qH2h6TReQg5o/6/1LjsWLt6GgPYamp6zHIdwgqqaum9o+ag1iD
h+efVacrDEes/eBP9YpQo7PtHYJjfZMgTJJisImb0ayLnTx7ypBt7B754oDk7rEEb7kuPQ/pEj/s
TrY1kgAh7wrHFw/PNo/qRRmNb5lBMjCAQriMlbFdj/5gb3LTCdi45d2qjroS+uDobvxW3wS5Wd3q
fZNCyk/s9YDR1cYzjIgp3GV5Z/o94bCpgSCml6vK8JulV7DSc6OvMOmCunxTDMM8lwkLMkXB71Zz
cNos4b8v7CgcCR55D3DL3H1vhD9bFkrQfORicxj3aNYWu6JugN8SptgyxWoHRGdDVHa/qTo+uChq
6FWHEVXeBHtrTk4Z7E+xiwyxZAyMfd37w7pH82vpWmZ27yJjvnO79oeJ9mDKKkBoOw0G2U1Rs7S7
gthhQ6QCND1448kVRbwLyl5bjJ0RToQXsqVZJssRr/Ab3VbwYS0Rf+xVN8gWhPqV2zB7yQwy/lg3
aOkRg0oWU5m28vufqHOn93VuWDujq6dlQ8xWNbUbFOFnXyDod/nU1P8yU31i0Lw/ygZ6Ejbxahed
uk8Mqlb1XN5L2/tuVWHA8qPLFrGtuJsYyM5GU8OWLG3XXSzL7C6Gr2GIGfnHPIEzz9iyGYzuvpsd
+qD6PaT8KH9/08Tv2C/5vyOADsNHEyTvbeMTuVNTRVKlZRH9GDBTxAUDm95ezW95TnJs3sd+J2yM
xwpSJ8uCcOsm0eqF3gNOlsr7xYSQVTTiw6EnG12z6g0YBSJ9YZPe5mrmrtUpEJtp3p5kcR/y8yf6
2khNbPPy4LlhyPmXP+eP8c4muWC6AA40S9h/CMzoop+meOjjH33YXoENa/eaC9y9AmG89JgpV2Nb
JTcNamjgJLqlJkYYaZqjLRuTAVvRcfWuay3/MjgtCNrY1gFBRt293T+4ufM2+mPx4JPz/zewiPt5
NcMXrwsyMbruuAYDye87RksL67TGsuCH4iN8MyGp2Of2Y5NELBWQL91YgxgWgeLlezg7pIeAxd6j
NnxjJ+4h0yxzLzdTnaqflXoAr5ftRY9bVt6y39Hwp1j4oCvtpq/PulbsIwKHW83xZ8ESiDUoprmH
qp/Uhe7VW6yBvo0gxV712AG40lTnKPWqLbHh+CHtKsJmDKZNOzz//Zf7hGCTD6JjsHlzVFOAdXU/
4WWmtEU5YYijH04q6rUbWz4zuAftu3Zu9bCIj9agWWu4Uj9GBaOodjgoY20e06Faw15CgLgPzvqg
ViczDQr0rbUXG+P6G91R9jgWdkpjPEH2xQ0SssYK9GK4KOukWxJUQfsk8svLlHlfWrVljPbYVMFz
ffTg9RyrFi3yv/+tPD9//N7/x96ZNbmprWn6r1Tse9ywgAVE9KmIlkBzSjnZafuGyLQzmeeZX98P
svdOe59TXVUXfdERHeHAGkAiJQRrfd/7Pi/6HwYtwuYglZr82zmhHjKzsYM8f01NU3VR0g5n3MAO
Qdt9YO0jhpmXLEpcdDL5jTMHD0YbvvnVLNaJKsxNajjBzXVROJR2IfcAezBRVmK3irsuuePM6+9L
u/lCBPN4Uij32m3mRUp9JlB5BFRBeRR349lg324NgEMRx9bOMQIy7VPFuB1p952T/Etk7blOp6RZ
kuMA1SB39JVZ2thdVf1jJTvPp0evJ4Z2JJQcLX/bq5B2SQnr0M3k2ONLi0sjda+dH8ThuiM0ZNUE
+dL8YIo135tZvpoMqRBqkoFKwaBzAfuQn9qFehRkTkWEPUBwtDTsmNkpn5QprVxaFBf0i8VZjI9t
O0c7ppwBdXqJqTvLS1KG+3SNEFysZ/0jQ0Ikns3w2snu6FQ1WT5cfICBr2gqJpeUYfRqRtDqxSSe
rLKFwy/NmqjiKj8zZneOtiyiI02sYtUmhrnTQn88TPb0NkadoOuQawd/SXT1Rf4adhWoC+qYK0ID
xlNJSodfkUvZwvYbObNvTEZdWOQoeKjAfZZSqGEuFbi+t1ZEzxzHvgYqFqefpFGTabkk8Aqbmhua
Ibwx2rEJp+bG6N9o0LeXlMHQCozIHtbbsDX8OvmE0P/g19SIi+nFTpXgxBm82owBVO8aad0qnmBH
UBtXj+aywCG9IqG1PAV++QKj6LXGB77TCvMM2Nm4N7pu3FnQVAe4tBcRIakczexb3tU3hoRK39rB
7UDO1i2w1HWjZfckRxRvVsClXZ6p7VtPuTbL1UTr4Zir4jyamniYtHA72WVyOzDHhHk2tTtOS9S3
h3AgQijESYtebycjSv/gSRlblJnjxYxMjijep5ugo1Q1205zG5B/9p+M6K1/mlVYUjN1k4uh5Wjo
Df92Hu5JpuSoM7pXSXzMOgknRnEZvizb6TiHMgK62HbFAdlsBFnu5SoOAJ5ILXBDghm3Mpq/ZWNk
btME4HxsAh7/StXDWoHJcvZJvFSomDlxOT+REIkZBBQep7jgBm/GKpH5QPqLL1dCxyYdDJPtasEE
vj8bppPafE3SfKcj+rwHEVAQIJh3NzBIzE1caG9Xag6ukS3ZJfreHOkBgS9LvmRNn7pYx7iKdCHT
EN5ryCJzgydGbDEP4A0NouI4ANVKlrzPvKm7hy4W2nruHzM6X3DXxthTcxBK4Zy/jjZKIzn27Tbw
aSglyyHs19G5j/vpJpLmbTuX9Y85zP/4jRrXXCly3wqwYojB2r/d/ffHIuPf/1y2+Wud37f495vo
Gx3J4q39P661fS3Oz9lr8/eVfntl3v3n3rnP7fNvd7y8jdrprnutp/vXpkvbP+l3y5r/1Sf/7fX6
Ko9T+fqPP56/Z1HuRk1bR9/aP34+tejyNVWlBPMXXm95g5/PLn/BP/74X+nzy3P2/M+bvD437T/+
UGzjg+3Y6PqZRKFRRhT+x7/BCbw+ZX+AxSd0C86Z1FhynOdF3Yb/+EM3P6hUFSxmXbohpeUw6W1I
LV2eUj8IscjMTclgVNWpyfz51/9k//342v41C1D7/RpoGrwMek52g/mpUPVlH37FrMXgbI1GNxQg
Eq2z4TwXU3VxSDAAUFgGGxhT+a4hM4zfHR6lEdsnB6Wf/Di6fju4fkUS/svdYPJuISIB9fZPdJNZ
a+qpn3tlBy+yhPAsbHrE3YvVqN+dvHWDiqSLqCEwroNGtW5VJXZDwRXtl6/u56fz227wZfziwbh+
Gmibdd0QBHVJw1yqb78onOHyxY3T6/5OrY3S9VODqoumiL0CLqi39sNQfEbLdSsj53M61cSzMHAr
yY3lUpMr20ZnBjFEFJ3/k91CbPVPO2bpDmdFZuM283R1+Rp/2bExacxKsyijWv2UrzK1K7ZGXF20
xcmZWaYDo8EY3SIMlUM9C9S406i5YywgF1XIWSnmysLDZYjJogsOfVk4J21M65NlbRPSJ04NZaud
6WS3QyEwc/21SEurdkP8UG7J5dbLh8LE9x+OlxnD0yFSpie/ysojEfX0LyKluAkWNIIs1FelsuXB
AF96T4GoWzvjsJ0k8hJlHpR9oOVvjs9F1dAbdV35sde0zc6q0hufLHVPqnq47usE31vWfO9HZ2XO
uP35s/MbNZ4f7KIm9GX65jO/prBWbMbWs4KD3w/t1ragPCQTWKVkr9leQcrzuuUcv6mU6mwRpTol
t0Y8hMc0SR2cR7R49SqdjrkYCPHtwdZ2nfQa56gCnIuFgCCpGhJwV7zQYHdooOikRkmMtJ3o376B
Lz/ZZGuBD/PTPc5m+rrsVpK9TZWa7ZVSVmSXOa/t8oUsreYhespMOW3HFmkmnUPoCDFk7JnZ9NAY
JCpRVI5aihw9up1qgnmaKcFqpNLCRfHNyufbwgluK11fx4YvVmNf3cUPeVq9DNYin8I3iJXUcWEg
tZekmbB+RANrOW4TmNPaxC1DY6Y/BWhYGvSHsBlmEsSJB9NrcTuDk7HyJEClaT5oupRbocX7vgtj
jNhAhspwcs1s+EjFaMarUJF8wsAGX2z1wlh741u32mx9DSz0wCUYi6Xd/+SMEQ1NbSwY5pNRN7Zn
K0lfNQOTWpvRrq2zmYgYfRwA+fYhMsgvWvkQaUvrP5+iS6y+BCBLyG1zLST1apgl/ABGdasnw+tY
JGuzBPLfNAsQNrMY/5ZpurFs8P5+TlTspJEjSenm1shyQvHqkKNiCrdjXTNwyOQ3SrwmjmytXRfT
8JZKYawTjc5F2in2ip687zZdlW21NGhJnQsslw6SeZP7THGA77hR1ZicAkS9c1L9UHS66YbS6Ohv
szDokWDqW26q8fDrImtD4OI4FbEI8oRiVi9TBIcmY8DApxleZNCYmzoo28P1oT6o6VZc718XbZd/
1ByR/rLK9fFk2f66xfu218fe715v1eY4b2PF3BEflx9yCurzmoCrp8APke8uj3UTOIXrLUPM+Don
nHUhQ0mvVaqcmrZRNPDQ/lxRG/D2FrUl3evT1wX2wpDyzrI6hwx9AD5SYu4VLYcPyIY/HvyxvK4V
OSiU50E3fmxUL1u+v9wsO1sHDbJs+sueTKoa7vxJI5QawYdRafGPPXzfN6bYNmWE6y5cH52uO399
eev66PVmdd1dTiE5ee4RIgJQKWZMm1s3ltg2Dk8l0F6GhFqFMPjxBGY7reugAo4W2GgQfeYZ6nbA
S0IJsXbrsR6IqeofGUN/z7pLDy7mk5TilGfykA95j4h3/mTo3Vs7DocyLSjLQbhZ4QJsPYJ1s50+
N4gMmU3vFU7sK5JX7HNa1ztfDe6B7AsPPQdtOiu+j3V/RR/x4ieqs5uq9k4EtrPtc8I2UqRGHX5C
2dRwhp0Ut2ZQSuoOxjkEAH3K868MwCkr24SYxcjJOX8PK98pX4EgpKtc1rtcB9RFY2JcQ+xM1yG4
eCdXo23Rl2dl9MMDrsu90U/zo8Bh6SvNN6q83hwZwqtxn68zs0g4PVd3+UwW3QjkwS0RWqwivUTD
5sSk0VoTdfqpDNxpTom90/Z+G1F8HNQGVJkD1DFl7pmMzbqOJtuzoozconC+0KZ/rfj9fqm6iwzp
5NG2mzft98QK5ElGsnRRfsauAOzsIRnlouUUa2Acs1fbwQYHYLepVsWotuQTTdbKKaOJkhhGaKlx
OctFvekZ4GEUOTZjCJFxDnZYBbBcMmHcRN13Kgivxjy/QHb5aCp1jqHJqnZCcXZOwqUuGKLyAnEH
i2LQWGu1i2FtvDHec9DKT6uirQiHCqd0XSX9M8WkeGXVnQbKMio8KbmOqjXGRoAAVM8OY7O4580E
g1CASmkmzGvOlhBcSDBVL1BfdW6T3tpqka+EZhWrsgzfoqI/ZBD9zbr6rtnlsJkC2yurSzWGnyNs
qK7AbLq3qu6QWZ1nkXTzJLvnvI8E9XczW0XYLXdKoTxonV5veyPb6hr5KhS7XkRWvUrU/usyqioP
3V9OVho85qI8anJEYmTMa6OYz7MCNWA2m5UpAPgQI1Cu1dhH9MIRICod7ZG+J59hN5niRDEWaU6x
U2fVcDmwL0CKpg3UOfTvEp0+tC+SGI5Ub0d86iHpMG2i3BaMZtAfvM4UVFYJwq9N7M+boB2+RgUp
3UaQTqsgvEuj7Bs/8X1vyrsosTLPKk1EPFi1rcV9TSB1WNSP0jwXPSYh07PH9j7zO1gVtXiu+3IH
TTrzlBK9UWTTkoxK3OL2opucR88pL/GcjnwTxVEXXKBgmCdOZa97RRCkWwe3amjx25vve6nfg37/
PPi6vbbIdj2GfryhmGYBPUfnoe0BajfreSx2Cg1dmrjjfa2hgpUV9Dll1t9AWHNsCXwBOnm/FhPz
viy3dqZ+HauGjBOn/GbkSbsarIpscED/qyriKpZED4ODMtDpe93ttrl1I/XygrkUaRvcLDhZDt3P
TlmNezVrDyKzb22rum0oi65GBW/olHwZaeuDqftUJ5yanEUtpwBco7kzDxMWDLr7wWTf+XXjmVr/
WNg9xacI5kQdkNBoK8695ducXbAE05LpvNEyuQjXNPnNQuxKq39C+Wbi9KdLu0ST92HKlLzatDl2
q0qPTrjXDlbgBrKPduE4naAW0EFT1FNOmss4U+Ko53tBtduzBdUoKipfSz2pVkSJfIqRXKwGQ3+0
5qMdMdeP/PBGVdPHKZav9qg+TyMNIP+jEsoDHfazyZA2jIuHwMnqlY/2kz7Z93zInopST1dkEjvH
qaNBJDMrdHVE62crXYxw+TRm5xT8jQeGhtnU8sz1sR9PY5JmLCXBURflIx0qFTCU+HxdiyJL7ZXd
2K4nLv9nhUHMlp5FvmqFDbTB15RNnGRgy3NnOonRWM1hNp1FaXqtQLueVgviQzrZ7M50F6O65NeI
Rtq1KiqGauU3K9Q9sG/UN2vXF9UEDYZ4hDDK4RH7+6xsrBu9FdbNoDHSK2Zt3NDQJ4IlFWvaSbXr
q7AHNeURRAN/4bInhtrOHhjKjLOqxceHNclzdErj9dy7ZWeafE5vQTvnl1EvWIy0lIy+f0aw168F
cnC++AkJjj36N5016Tc93/fM/1Ca+KtbsgBL8SpI1IbcO35VSt0lgnPFFMk/xe1o7yGO3DbArcCh
oZUl2KSCh3S2syQimqN8UxSJPF4fD3MbXAah61z0WixdCFYsP01vXtSYCrSYi70KWgX6VHcYTApr
RFmfgxETWirUvZU12amcMje0lYZtLSh0y5dYZlm8QaSOMVsUxRr36+TZ5IyuS7PfT7XlBVlUrBTY
GZ1ROfu2Kjv0CwBGRiQluZ+cmzisdtpUvURFgBrfJ44uHpKDAwTJ74bpbIy2cdAs+BdZ8hZK9tFJ
tnrT8zYZRxZhyMV5wFyH820ZgptPFRYiaB3qThOVW7TWF9vkW0nrsWTuN/VnUav7PlF3XJdodNv5
JU00eD+MhdeGmfvuPFckczgKtfxpcrOGYqgzUfRs7eGcLgtHDK8gBo1NBso2l/On1EHVae7iIWAy
1DJyMaxkWqv0XAkYi16cYBx2kW8nJ4uab5aq5d4X83e7GG9N5wWgAIcFMcXLol8WuFkmbX292XTa
rK2vT+lBZ3ORYkYXVofSKPlAlltxKIt09X7/+qBR1mCzrjfD6/NM5H+u/y8fbAzHTfQZMRIgtXUb
8mnLBo3W9VYk4vo/vntdpV62uN563/a62fvd6633l7KNiXMVblnGZLzR9QU4f5tKa+99RSU+mCAr
lDDcel/8h4/Z5EoyaPwX21Wc+CNZIF80UKa9vxSM0Epdv9/Pqqz58U4/Xuv9rSLh/LmmER4zvzf2
OM7QqoGcXt7wl+cDhLOad300sWX/c4+u96+v13Xd19qGUsZQqVUxE/KeBBFxor7eTPtmnwbiYzqr
jApIJAuVPGXgid5XmqhfikC7DApNiDZB5S6Y4u1jCsHrnEiHFfkxvltRJfRgEt2GcXAXjbjgaxKa
+Ww6cuCzgl58kd1MnVWvjDZrNhUhxzdkB9QbJSQx+3oXmWR6EylhxqzVBCGJA/ikNfqnWDUN0G1M
pVP0OZ6RDiZyWdnt8Ltoe9u2dRzU9WpW6wcLgyrxgruur3FhhgTZlGEdrvFSbFoNv908NMjGSEYm
QbyFymBONXH0XEcDVYSbydlZ7Vycpv7wkYk4RlRS207XW3ZNaolS4Kq53tWWZ7EIHxoGD/umin6u
FszafNLlVG8STQswEW8reH+n2fwSZRIgZFQkdEuYEzSJWq1K3XcJltE8+EYohaU49KkfnNploVG7
aOKAnmZVaatwMAj1OhuKciOYqRyCvNKPZJylXNj4jHhBpvNcXuZiPHE2HU9mkD1WwrQ4L7NGHSjD
KVFg4k9JgAsildSBrDJjmp5SYRijT5aoy5vZtlPGbvAwsHx8o0gvNn5XIidoSFkLjWM2q3QY+3bn
V8wM5xQ3C623bCvH6NmvxmLTxtFn0pBwFdiFekKHrZ6ut64LfZhIuzfVeS1SzHQxbXRqP4rOV0Bc
psDBtWwEAS/fUJlJF6GWeaxITyC7W9vltW2Rfml9c5jOnyyzrg/ItjxludctRwrzC+qUhqSZ+ddj
oUVpZWxWTT/clzmjXhxUxul6YF1v2f0QkJgiilVHD5yBY4syrpM7E7XyyRlafQv45Gl2DFG6QOLB
spys5anr83IodfwoO2DiDPoQp1KzHbxALea9WTKjnIoWJe9IxICpoFThR4JuLFNO11spycpMwKLc
c7LyJspOVhs1u6gziVrHBpoj0q6e5g4zrBxmDyg8wT5Jn5ykSJMT0uQvNYGixkiHbnk0UKbaXdwT
a6Ww4xOAlZ9rXle/Liz7GBPwRz2a/NQpaQ86mRyuMXEljpbPPcyMdm0vn2G7HPTXhdZFxXoGTcq1
tWQiaMbHOYSpeV2QZ0kD5pebCGWnZdaer7Cjf7o+0S2bFHHX/bbi9anrq12fv94lIQxFXqJrP97m
/Yn3d70+9n7XaSsYwh1D3vfH3t+0JPoM6/KTvmidVjUJdr/sOpYSpgAGCXvv+/f+ju+7V133PO2p
nPn0AnAR8scPHHCOEcNfWu69v/ffdu9vd68r/203rtte14M58S3tKjxcfrYNjBTSio55xiyTh6Sz
TvYQdm5Wt61r0EUhopT+JN2xz0VqKOcYa+o6oPLjMUqPUB/SjHLCZDNYzXz2C4TR6vhNJX9jPScO
vwY6yG6OJflQpEKcKD7CkJ/ljlF9OLXzJYifGkvdptQsPFEn3wTjXM+WDiKWlpmuUdiA4/h1krdO
Sp6qq8vcMvxq59uoSNH/zg0Q+GGcD0Yk1C2OLI5goW2Nzv7i55N6I7v0c8i8Zkt1g+moPkZr7oo9
O9HiPmM4aDqxvVG022CegpvZz79m6mQ/9eFz2cIpqUftYkUreKz1Tqn7u7znPNu2EWnOTJ7W5CDU
XpInX0KFy/K8EGqMikLS0Ono5Jtv9OSN/VLp8PoYykM7xucWzkjj27eZqcoN6v8gTJpjrMHj6s1j
ClV55jvyOJ/7nl+QX0sSdHGssJgodPIffFMlZRDxj6JkNg2AsXJ9gmMY94M/k+WGVCCmTo6BIsBZ
QsTJtuYneC+KxKSCHmbrNqiTraMWplviBBhrHsqLdqAaPK41A4kKAVdYLRv1Zaiar61qahsDYS/J
G/omKj/PsRk84KvYQrWSGw6Sm4H8ahra8W0Pwmtj1SNWbv9MgBzWf600DuluHg1gQUS4da2s71Sn
9eokKr0OVPDOT/3haC65XyjMW9lsyZk/FI4hAVtOs1sQ8E4BuivP7deY3IvTQGzvY+tEh5by5b7o
MWpB0iIpOO9MUs+0eK2VhbwYHdOlIsNJaDTzpu9L814jljqvyXHrC3kzKIN246vwfMpMP6TAlYmu
De1jFQ2vAtX6loXuMc6edmM7dB61s2RlObgo/UwoYFrRhPfm4jIkot3zyfVcogo8NVNR9liKtgmN
vlpRI1PIdArPnT10e6IuqXJ0EiVdV4KIm+I3A83+RTUKZ2VzRFFp0ynyDVsoYt2G8JthE6ZI7Tqi
u5j1reJRzh40R7GvMoLFNNn+/6bvf6npKzQCuH7p0f1T1/cmQhWEjvK3vu/Prf5s/DofUJPplmka
Dpo7OsB/NX4d6wMyPweEEo0sFNSS9/rZ+DWcD4CKMNQjE9YdBkj0Y382fg39g4GZFwA8HVKTXqn5
32n88ja/txQBOS3SJ4uTG/u3+KR+bynqYeJkrZGrqEKoL1ekflk9vgt0H4buTY3dQugrW/0Vw/Qc
uyV9NTwEtd+F5LvFIgveyIYazO8qsyzlo+ETNPBpwBrYvAWTkRbPs6X3yvc+tv2aYU9DbPe1nj2W
fZQw3gagtpReLRq5RSnT5gFU4yRcFY75J2JJUEHETQnMfQR4g/I0qHEdOXbaY+cKuxGaqRSUwMqw
Ty+JYus0aweyizewgNHmGmoHT7aDnc2ZMo8iDSRWOGE463ByAXPlJ7MVHRV59L8iiFy1S/Ovqm0r
yqq1gkS6pF3IYpHJOsaqygMj4oqktNqrmOjErgkAoVY0hgFmv7AaW7nufQyJaxl1jTxNkPv68IKH
UoyKh0rZaRreLZ7UZh8G5mIaiFMz0p6tsE6CfSULoCjARVXwuQOku/0QggrZ+iHan4GBcqzPzBUp
iNCi0idRKpu68JMX0XBNoW/npOENKTJZlC2QGfpQKlqxbJvNIZQRcA2O/yXPmibaYHJnHtiYOnqX
KdKmgzOM8Dt6hwsP4yZrcm67ObSGj/pgV/oDKzrldxmO4cfAGdJv6jzOzbZJKmKgYppnjJ5NGujr
ydTbr5IqNVk7zuCfM6cFWCR8/THH5LqOACAFXkWoNZi0XC3sNW8rKLBhPsrRoU4rTa0KkM5akSdr
oJ3Wx84q/WGT92U7AqERi5pbiXH+YHBVtUNd86eCSdeTBOdFQ4fbM+ZWlrfz2JiRF8kJImVdoZx3
J110BDfTIJ42IWAAZnCR0ue3Tlop9ptpDXqzwiCH4G2FTMehr144dB2BBliUCvsoiJRjFkidUoiQ
GPDgXc926eayJzCgczCCkJeEpnQb2wOFE/qOnJyJDcuCc1BiRtjFCErFRgrZqOcS1/8DvUMBqRN0
Q3WTonIPbmifjtan3FQcQefGse2DzxmFFlgXMDZKPAKv+FZoe1E5OsuhGz0xwflcLDCHBALz59LI
pocept69Vjd4pP3IXDeJMdzSVAlO/AJiWDCmedHghob8nWn0PTVE8qjUzbAdcoFrRQzRS9XLYDsq
Ai2nape7ojF8z7EhU4tyaa4TgeTNiPCYf6o5YMG01Y9GrVU3UUCJAPWDflGSWXEJzxkhrkqxHRjW
HzOrsk5jqDLC8DHiBCTcHPzKyPY1SvkHWQW+W7d0pbNYi3c0acVe9QPzkzpVC9jaiUxMP/qrgfbq
uWvSmglob9wV3eDfDT06zFzT8rsSuwSfB6maQ9g3d3YRdC89aQl7LGv6Q5io5JUzisX6nI6sSGV2
24yD9jnLATTrVZzsJf4umpMMWnUnwoloI81dZXbu75ooSHaKU09ercjgBPQ9slekUcb3KWfISz3H
+dd8NGKv6ujJS1lb245BtIe0p91EuG48uHP1rgFBuzO6Mr+jOCrdyELPi1qi3/YKoxFjTszb3vCV
ZxFNIy9VlJ96gq9vSaxBlp4rWJWtuL/McZDuZaymnBtkC/43Mm7JxcCgZoZgrxJbyd0wjtW3jKSy
hxof8Vkb7RBmKgptkkZVumaMfpQnopqam6W916yHaSKLTQ2T8jbUU+vOwXK/maYxcIWeWUBNnN7L
+hLtH5IQppgI7Dxd7ck9iPmZd1o73s80JjbS17W1xCZBws9EcJ8fEM0n8DVs8TXrnt2Y5AtnFd3+
qLOs9WDO+TfmvDFHiMrpVu1CMO4gVurRbM5FFTKG4vvZiag09/6SXC7KVtkQy42uINT1AymQ4y6h
EuMiVCarNF6EfOWUb+2WvgLSYQuDiml9qwdjGYpV0UnV44nxKRIiS+glFhKAw3qEuBVyXn2261a4
w1SGH/0mnW6wWGLGEIQYV/M4btuYSCinYGRo2hkDOsR7a7Q0wqXgL7ZELln4ryYbnCkZWqMdm/SE
wTW21MO3Yh7GOz9T6zOfgbW0FWH1JkMB9VYlljouNbkbpll46GHEdqorhI1iLjdqFkduXhshoRpa
vq8E9DdNUlfFCYAShQ7xAQK8TykaDgwYE6b4gaW7atFru1n21NOpcmOSRYDLBcHejvyiIX/NaErK
kgmloSZQD6B9p5i1zyYBSAwAzGGV20W2tVW8mHguDVfJCBOw7QErdBIZHt7WeN3FpPDqFq1KOU39
ntQR4hGzLt/oRPyccA+r+4xA7yfaBPJjUtviovgWGYkhoXiDE6ebrG1JGlWSxOXnzUm0nXwvbbla
wKOYNsCt7bcQ4/RRi+DPwZar7217gsRrdpoXI5KBpqBVLrAdHd0MoshsknKV0Uomb5fYwLjvhout
pKVH/l1/pj5Vb+GBJ+B/pE9nrQ+2saGnXh5ZZIWrc7cBfIXdH9vFuIOZ06+JyiU0tCkb3Bdp5Gaa
3rmAPlN3dHzd1YuZw4EaH8W0dJiPQSHT5YKrepXljG6GDZv+l5z3JE75Hj5NrNC4CFzLiWtvJPp1
zURk2sSkWyEJIm/Yjuqa4hUpbMhPF76v2m3DIVsuIMz1Jq53iFBVcz0iNHGxKQduOi6W9Hh2MIqY
bezFvco1tFbpNU5dd08tRFlTJcp3s0Zjo52idqOYSx2hmn1m65xmGt1RdpbTmB4mo5Feley2cyJ7
Z2VMSfNc1CUab7U3tnkxAmZJx26w1kpVhne9TMt9ats0Pny7qZ9wTs0bfZjLs5HGQ7qBh40aKg6G
QWyapGlIKoqMVnPVKEi7DTkptrkbtXGYTzYfEhr1apbt40iVOtwwvqwpM9TlADIQc+RaxwhaHCXy
E9KBKtHhQib5rxKrvO4n0ye9iZYlhb3Oso2XYO4Rq+T/d2ZB/w+JWvkZGkwH/mNV6+Pr+Nz8qmn9
ucXPuY2jfzAZDmMJJLlZxy/Ci/0UtWqq/CB1fFaqrQmGK0uc2Z+iVskERtIl1VR03Srznr/mNsL8
ADrMhNCqqra1TI3+W3Mbw/ybrHWRXBvCBgAB71Qi51ysPr/oJdVWUfqqKNS9Edfo2Jv+AR4uhZpl
yF5YEvIqkhnhl/dZwPwEdMcph+sQzfjYJlYRaXnS/Rn0oWNvTLu+183smeEVZWvgfyXHe6j2j3iI
kpUOkgqP68PQwtqnioIuxVz7hPSt8tn4mCjMI7CLNCdTr59zlWRqA73GVLnApS6oglFNagctLuhR
l/6upgBudc3TnANDMEivTkqcs35l3lV6s3SkbaImBp/BJ1mdSqXfpp1s0IvPXM+SjTm2R9G19Mfn
eV0r32B7BRsJXYh+LNlpoVjhg+EEUkSrNAXJPxP9GYWIRSOt9Oxk3nZa9ylTwThpaIB0J4dGET02
jmRoZQHg62KUHNWAsgDk91YNMKMRmWL7zdfKxopZUwS3aECOItxLi89jrQ9Wf9DqQ9FbiEXTKjsW
g8IOiABdQB8AYcDvCorC/nHPGCtxc31cq6W+T1X1xgZoe54nPuccLNq2SAJEhSiWT9ShxmOj6Izy
R7LuhHSUS24Wwa2vz8FtUSmctzjD0EuOvRoLkuuQTk5NzyTrLUMpdL3bFX51iwwxUSNnowMM8SIG
VY9W3wjoJb2BaKwPb/rCRxeXKxcCjstNh5V0bSm2f7kuaGopl1IUD73+kjkjXHJkKAJ3qJzPWVDg
ucjEljE6j6l1xfCcbzkmYdIAJFySTpE0BQV3+CEb9P5LhrNF4gqHNxK4hOpWblmnekFBKWN5NPvR
oi1Q1G7K67hR2oe3Y21F52gAxjSBZiDGpevWtSpGPAhMdKQKUjSZuodmwp4+BVHjdpbZPuS1adxp
6rl39qGh1R+pALBQvwb67D9c7wiz3hhD0d9aIKJQ98mPfWav4lyJPquplVLV7ed1Ipv480xQljsB
RWfGrn8ei2Z69PX2U+8X/Us8LDyP2TC4aGBXLaocU7MPZ3XE43WcOKatBbxfSYUDeCzPfUVOXJ/a
haeqMEwdiniPQupnR8btWarDMiKCdK4U03dC2PfBUIIXLejmkK8bfikGfuKIeuvEYIZoj/I+HJL4
KywUBd5aYT9MsVnSIbHCTTMgwrLzHnw5upBdxfd8R62XKz/1tK/2HOzLPvFfehC+mIovDkW/j41V
zLsQPz3KMb35nACoSn0pLqY/dmjV6IiMium72DWDT0mCJrjMyLC0Ryf4BP+eCGYzUDfXZ51BbLWO
mMDYsOxdwlzxyWq0pylRUDMYlN7HukkwzJnBmnpI/78JO68lSZUt234RZo6GVyAIlZFav2CpCi0d
/fU9IuqeXcfq7rZ+SQutElysNeeY3+WHojbRfb4SxzM77bEoR/dazmVKkocFdGJOnatEBVFkVLJ5
TJjJQR8bm0KqtPIzTCQUYeTBGjUSOY2T0RTxR0lmN3OngZpYFSx48wRYcUmR1OFkO7aNbh9mYFoM
FO78UCvT/FBp2m4w3bNKuRpDsGzQ7ZIRPWiK+PLyCFt27q4bJYVOqsijXS53eWfPd6bRTyfKMIc/
N/G/zLexSI+pZQlPzlXDrkQv8RTVyuZydVkwWzZJxKcq42NHUfnFVPObqM7lnbkO+dNSA+LNp3cK
T+tpapPqUVbFdVpJlB7na3M8sYsBnr7LOSfmZXYeGYEo95fsi+GXi5dSxGRNmObjMk/DbWe6z+jv
AzYkxT2F9uKur2Ejs9z0DWsxN2Coy5PRzcVJyUe/1gek4rF2JurNenqMtEdMBdOhTh3c4zb0uMaw
OpwMUfuTuNuhzcarkWCfwFIa11+LvDpVrexu+P8pXjyOydZeSFkQbv0cG4p8UCpc0wPTZVBGaROC
okx3DRLPWIzpt+OoRNoI5WsOBxV2nR0vL4pRmYfBpXdzuRrUY2IQxtGilJSG/VpwVBUEZL1QY3SP
9moCtyhL5xUQh/QFhxdcukbf2CAkXocNU373KtYpOhao+yih979GhCz3mqXeQNQYny1FV0KBSHuP
49wMwf8j7AFFe0fRp/ZcqbPU7G07cMbWuEXgVfmj4BQmL5Jep1tW1L0xM1hG0jzbNf+Ukv7jcU4r
OkZnMvM6AI2LkfTzkbMnRNQU2orlVYvcLlSNOH1A9zPcOSMKRUMkD5C0GKsjq9mZdU1KdtZf5cjS
bo28UTjNs+GlM9FOpXV1sC55PLIjsBG4+745Z/BoXXsutPCNLveCXrQhASDUXfdxLIbIs+xuvTWt
4U6NgXv8vu18tRqzetOU4jlq1v7knP9cLk0Vn2ciWGfTz/l4nG1tPF4u5ZQg0O0QU1/iYNzoMbPv
XDE8iU6Sf5PShEw1mr3IvCgTEtpzW6jTzs7lL3xK6ha3fuMXBqESIxpQjWbnIYXDEKoOHbGVH4Hj
x9npeDZ9Dnzdc9s3HXI9gLOYFAEx7Ms6DRclY2JHw+BpnR1B76HVXfXZtXZo8u62pH56pzDKegMR
nqFi/agrCyKDSWHLVmnxck22Rxh0BeVO8TBFKR2WLGLPqUcWAn3M8nXe7HW9fUM4t2UPqm3mMZ92
5tR9MgivIHUVF/SXge+hHl5aO89OozF/IJFCrtEMPqm8kz/klu03y0M6Fl2oUV719L7nbdHk4YWl
e2x/2QtpRhlshQVup5KonuzmO5VcRS60v6JU9YehEwFQl96TvXqr9FHtwen71oEpoImixGOrVDER
P57bVUgMMtvwTUO+rgSAimwAciwKLbStuQ1RTLHVTqiDo64kMQt4R1Q9Kz1ob84aEuCw0MblhrCy
Z73VvtRSOREBd62IaPYH481pku2kOndD3YK/KKYfm4KU17bl4CNee4oH+Zzb5lZakbVth5yt+PKT
N9Jin6/4KAte2Ol80acafXzIR5Yatj6xoVpAZdDgn5LkLl5rqgIhkulxE43Re+0q0qu+B9S6dk4Q
jNs1chsP0eiLTt32mhEuYFF9szDplaXxF/ARqtAlPHBENm3xBersdSWybC1G+PDkLU2IBDDnHNqp
IavKVF/qXjxEdn5fU2cPS4vzSfyaLG+alueI2MlGwzMUm7tIUw7x2N9EMCu7xQ44mjZY63GR3c6A
9pyuXDhYlftRVz7ySd4Jwi4kpd1MsXaLTTWOkdhzMBk7mh77tdJIqnlonJNBJp61+nU8e/lY3FfQ
AbR0xVLjqOgxszbg7MdC4lhf1pQmIfY8lsEZhRS0yHpGi/ucDGTp1lULiz022icM2V7vMtfrh/Ss
kY4NOJeJvGL9lG8Z1eCM079W52utmtygMCYZoGJMIvOM8IvaLb5qcPINkDAdZm4F3rvl0nnZDXw3
h87wag4RfmagVHbZHmtKYBUMWlw4y6M4a4p66GL8jPqu1FZUIgRYkWx2fnEKLapp+8g+b0nahhCQ
5ZXfOwSlNvx7umR4WPKSwi2NhMoRnb/oDagx/NMc6gh7yb7CaCSeRY2f/KwnnWHGblqTXKGW8oss
+N4Y4X03JUDK1XBhy/FZlvqbPL+Oir4+JuBJh1brLw5A7yX5aQ3OEV1pv8azu0gOpEpbT0iR3wk5
/Mycb2aA26jr+KhNatLXgKjt/EK1+EnV7ErrkW7BQuoAgw63WNvQBRWURZXlY9Sd50U1fkYLwkDa
XhnNj5TE0sJevCJabG9K/uVmkXwlZnrX0y7xarP5oMZBikWyMH0tOGqYi6ifvlsZxzLzwNYx5x0O
ihML5ld1Gl/iwbyXlnXtNO5doS0Egeqlt5Tzm3CGU93Kg9EqR5ZG0Eu65DtR9fZyAJbG2RaE63gc
MuRejXXT5Wg7IRqCdrAUsYntIqgdSZBPzknZEWtbrKQl6jrXlOmWZvRt1hjvpkjRPIy+pQBOrOe1
BtQ0XMXS2LWjnmyQs6KQp8dS3o5j1GwH3FFrDHSxK8sbmgIMWdRJOghSCABi0DgJzbl3AzGt167r
D61l6XU5FnjrWimzTYKgymfRgLNmtfKdTl9dFlq/tdTx1lkGry6698gd9rViZ6FBXc0vpAyrOT0N
LTL7vldVLNUUoIxW0KEwN1KpP2qqRXvDnlWP5qF5zX6f0iKe426oKTda7I9Vh9/AJQD0ZKB7WlyZ
3GJffATC+gsJn+4NI6lT4EqA5zhf8X324Az6g+VW6WNe6y9RxNQe4/cMlAhpqCnLkFWW3Jsuh1Tl
4ohfiWgw2v6FMNLiaurO/od0ycN82swdIuAl2blkpMs2E/dK8ZjqOMc0szECEnrprYw37PyMAJCI
ZPE1L0GLgsBYEjekOkXG/ZiZW4XaOWO39ZyQyLIxUcsibc3C0YXuJiL7mPNfOyp8U8IT9otOE6IR
xY0CfTBoTedmQie7iwW6/czNWLR0hByjlg4chn5fR8xMs2DYs0/cm0kS0Vxxyh32jreUSvuhK9nF
V5hf1R4ZfFOQYjBRf2auMTIWxDQEVDjUsqRq2DmbhY3/Qw6/G3Gg9YHK+RyYxtj3biq42VDOwY0A
fMJgN6F21qEe1Kl9lyxE/UaV47edc2+V3EXM3rPQLKbLrkBnApIj7knIMKu7JWKAtwtxkoMyblCy
OUdXOU5Mrw79PjBEBhv0ZlGeZLQQuOKmQeemr2aBE68zp9NUiV/JAjF46NNq1+RlvFFbg4117IZy
MM4anbE5ZBCZcVr9c/1yI67Yl/xsQLvcPkGWOAty///HXe7ORHpgN9ZuL0/t0H7W8Pv2f73k5U5C
Q+knzOLq8pKXm6Z2DObWXj0aXaMf6XF1pIcGQqCkh2ZM2HvN/dTV1/AbvL6afhJCC+l2iFcKHqd0
LxUhPU3p97Xsb4y+29N9l15Kano1WK9mOn7mzfpjZ8tPq3cFwSl4Mlx9r0/Tz0oEEh3e5JFJ7Fgm
fuv2s9+XrBVMIuO81dB+lsVnT5kEXaOe6gVd3Pi9rrUdFuhlUJ6oVy0NTwPZgo8HUVBvdhNfOo3K
yNn3h/z8ZzzL7i6X1iJyPJjQWE4Ge9gNkwgud17+JD1hsetkPrU5/etRSz/ItLIOoi9242S0bFft
czWYBrjWux5WU3ybRiwClTbzgQot2UmOM8jD5XrDHp/0sF3eF3c1KLmtBANLwarGBUI1iQy45JCf
MV26yeps1cqXwliTEPFAdSBqDAJpkpHfmoAxJ/n6KEZd/f1H++eSRf2PpVTMSTyX6IrAhO6XMxVM
yx6g4tVY6LBSmN+aRQ1OPPRa/FxM8VHmZdCn6sk1u69ERk9ElO4IwjS1+bq0ggneJpTwDZ6lg6EO
2zFbgfZMaLYNDbljuzFoaGmDCHBYbVNEV+MQFAmbHo4NNikQo7VjVFexLxttUxps9e30DhfriChw
01v2pneV91aNmRns6jqd3W/81XtQw955iWCaLGe7iIZBcTeo5NVX3aFv7+Z4ODVVe430MXQhHapC
ee/Jfqf2xxK/3Zg1gb5D8q6u4qS3Z1Ms9mJqdBHVlI62lSFuncptg+S+yrVopw8I+gEBIyJgIVWE
qzSOY0iTFw+G0lwZItvC9Sm9gYTkhSbOWZedx3NLesBgeVj7tiMbamSnOV/T5giuWgLbQXQYdXEw
2UWRm7UscFgMLXpR6XZGSsb+Yj642o1hkxYhiv4zcvC50TI1A3wmt1q210WvegbejbxZfLdQDs7i
yKPWDwfToiJANp2HIby+xkJYeDOrFtOp91o1o85uxmYvzXIzO3R++uGqLaMnxCUiEEZ+k7V27dfN
zWJUzrYz3pYoelCKpPKZmg51djuYkMt62dh+YsKgoYp9WId+i2mY9aXMzqG3L9Hg0L/RTZ84WSqs
SfrYGNuhtBELtOwCWHBw6Et0id3DynLfI71FAxoZ6x65Vk+JyeBtjF0cKO1bQtnBWTcROybEhPLL
qO1Db+TtJkuzrwyqNblorFhzkj606WTkxftMa+SArNQKqrjbGFOz660k8cuG7Ks6Sr6XRR+uU4PV
o46eIWcaKxz3JctN3EvD8JilI1uZAVNeNb22BUy4vviZLPmCcnub5etX79J6JFypDk1Qj74WTfty
fSi0TgtcMSi+AXzMFMqTY+cId5P6kCyD5nWDecQLWhTpPa3cm1iZvQp0xxg3yl7tXw1D7pT+ZbDT
AzkNm2lo96Iw7rNqqX0BynNC40uILzhaZzR/dQroLHSOdZvd4E/yWKGfikiq3qovOjWUa1hRP+2a
vsXZra62L8AzkWPgw2E1aenhZDGiwcMNxym5opMdvw1N/aVa+V6X6J6NASr8s8OJqI+sQhwyoiG9
3Knu7NLoLkJLlQ+tFC8GomFzrh5iYlxlMTFHI97FnU+uyEOZdXujrz/yFv2fSCOVpqErsSUMb4nh
JttmNT6jjIw1G7Xi2fn6mCT5Q7k2vxIGCm1tfzWAbETU3xWCMYd83llGNiXMzzWdP7HevKtq+ctx
1VM/NIfFtt+XrHkfIJkyTgXSqGq/qan9j2pdhpPKsJKvuUfygvbWGXO2Q5H4KB31gbhWAzA+Z9dT
LaY7unXvTUSWhwSHQCEfChFe+hPuw527PA1l74TxUh8wXHCwNNUvwoO2QhtUWGT6U8cUMGDAIEap
9iBPeOpShfVKDEvKVjCDZsPUF1JtuyuwzSrml8YU1kSDzxH8pqvXA6s3a6mu63Xa93N8l43rvWWw
KFupFA+UPUApW1N+a9QYBNJUuZn78oD8KMMGcEpVMXupbj9A1icVatmb+hRQ8SXFalLf4A3eJwls
SSfVNjZrQxEjhJ9aDdV7wdeti5Vf+8z80RZW0MXGilnwYFC4O//EQ9k8ugXhThYjQm4lIdmGXwr7
MuCUNcscvkLyluG0RcJVBf2iovXO3CdtJgPJ4srZDY/LhNGzXE0i88pbJ/0apbmcjBTZhWkqr0Va
vOkpoqc0cwkEzJ8B2RXe9DRVtcrT0pvLidQXHPrNLxYfT2Vq1xvCJGC+CfZozm1r4bmZFpdqu6Jp
PgZR9h8dwd5ifrEtvpQWsWZXkPtSkWKazNeTprIvskj/tTVei1R3VM6Uh8jp0uh2AT4Vn1HSBGqe
3KaT+lnYDoO8297Gas95D7V/qRvOSo0fsMuoYJ+32zXoeYEN58pq6DSruXvNf38/VlWKXZNyiDKL
xIsNykY5XzCmxYvwpfQtxBVBZD6ZrfU+m4gMbfUpQpPjj9Mv1rjPQ/FgwgoPsXWj4LPqgGML85CO
34C2E/NK6igBYr6YdeRyiDqDQSHPf5kTqN52csJ8Xu7jhvcvhnEImwFi16RpnyU5pp6cDhkt4pM5
DE8T/tNSCvhyrVvseiI7PCmOWoHQuLDYaKNwwyq7mJRcWZdKik/CIXYeG6C5+gC/a5S3Gq1DdAFU
6NS3Vf0op+x5oQXjlXlEneE8QrbyjUj0D0uHN4BofmOVo3oFKHQguuAMien4eHNtot0RfQAzhXlj
rqi7a4bO7sxcmH9sv7VVNClGaA0Yb0Em4hEv0D1Q0o6ptDngjPtEhRUX39pYVTfp0p9Lr7mDC80J
p8IGMJYmT92gz4xYXdj17ssqlq0+9V9D6xgejfaFcy6+AVt4J8mtMHr9oW/nl0Z3r8eYXgbyuFcq
tqaoBo/M+WpXKpQoybJgnmVCS9PlM02WHak8OaFG3a/VWpHcjexZ6fMRaKshbLeZCNB6bKivu/so
/aRsb3MKrRTTsW3p2hvOJaZs1GgzmUdGafOPS/J8A9MbH5Z971myH8NEq59BBWzqng8wJkgkx46q
8uoOG7Ws4yvFdAKUV6MHCIe+4Bi3QVtiejJGE8OV+8Xy5gkdPzhJtGnxsI6sSYDGJf1X2RkhnGnW
rm6qeZGKCiqKQlHp9bXaD8+k85BtKG/mcsO/92jH1JOWerpBKYt5eqQRLAfXK7r8yV5xYycBi6XB
uLatdj6OQqNKG9cqppYzgQymxrNocF63E/FndNhKCuQfBropP8ZwakfjCQ1ZGhgkBdPAmymvyZDh
GdIKPBu6NmywsL6dlXUib052zJjn1mzQIKORx9N8gB3eqkm878uZItb444CHpa/ykquZ5k1q+QTT
bwnTVlCFT7LQtJp9lYt1U6vL9VLLn0ppMQNAsjWo86vNs9rTl7ZSm2Jemn5C95HA7By0TMoZ6ZgR
dZpD3l+cn0E61P/p61WUqxXlPAKUBi3oacNHK0OchXi4x9Ly8krAZYkBUWvuC3Yt1g3x+FENC8nz
/cZV8cj1+oAvsBYbKe07NrSPSTR9aNCevKV3Nnrl9Nte6G9daS9ECw7EIczdO1otupMpcOIET8FG
RYWvLuqNSaPQxK2MtYORD+r4SUGvOs4JLAeOyZxuygbGYOGzZCf9z3Zp4nQWS9DC2aGNY41uIuNB
nBda1vdkCHYwtvBgIEg80KoVZJaqBvB4v1taZv5UZedMTzRxVAJ89HqM7BQBeWeNjkBAVDA+V0W+
m1GCk15nYSywEbq2k/pqtz7HikKW7KAJfyL5BgWQswQDnpnB5iaz1JABJoSHzYeYzktAYYxb5/ve
HNYN5HXsjfVxdOWu6dzVwxEBGFztgqXUFa/RFOCq9Xq/SDfCvIYVvGmrfkN6dRlMqTiLClhMmi+R
rd8ZcHz8KKVK6KhO4NrVW00Cojs8I0JEV1i7C0b1SD3CgVAruw0NjUTVjow0tD4jA8yhXPG591qY
0ta3rqOCM5nOk77D/mCCTjGgA+mjHg4zk0xjdajZcvUnZfPng+fwcfuha8YCnHnKVBb7fFmukklO
u7JYi01hWPvJZYrLqm7PWhoNKM0eKE4nRafbkBbzPs1denSF2McFETirwzLEMgC3aqs/uzLaKkMe
mBlZWZVkiWB0c+iMIJ9l2sNLstiQr1J5hWBzSNsoD5smkOiORNzMvogpqOhQqoHgZGeP5Nh7Ub4y
FtWuDJd++dQQT5wKAQsgroEZl/dpPK9+q9iniDxamrScGDEUkzrLr6oofcDdzcKDiGzKs1TtSO/1
aNXuUhSoGd1Jr++Ge/ax4SAEzsqMTu1Y2cVhrOrtmh6kVt3i1p5ZvToDdqDifhpj9yXqofJ4dWMq
31TnNsintpAFfHVhmjFceRMRJxOQZZtueb+PZGwYNaEH9iBw/NloCGUdq0+RJUGN7zNACc4Yq+j9
ZqEigtvq2qy0A1PofWNb+9GuysDsBwTFRl3DnmG9GaGI9HkWxTZckqqoduYAqmlKMmejMkdZtcTt
q0U0Haj4kGnkxbb6WSkxHKFGuWnz7pjY9pOzYJmJoiK/UTLf7Iqw4Svt4jpO9mxLjopRGPQPKIcg
jdjnrYZKH9JIJsrbZcD7aiPSo7njiV7ell1Oq0OfPUCTZJmObQoWHqvrkLNj6ux1s+bJA8FDut/G
1bAt0kbcOVFMK1HRn0DF3I9gQtl2JGw5R/0pjdpwNVZsrjQd9yO+Ir9zp81KzT9E9N0HEWyuQkGk
3FdbjruTnivXiApQfszdtbaO1CXYwyHeSduDuSofbZI9Oa8U9MkYfp6MZa+DoAqm2LR8zWXqET/6
NM4sCopnLGWXWhAdh+FDsPmyGhRCyBvu8Bs1npvzn1z1mZWrU1obw1JoD+rTywj6djNXerisDfl/
5rrLluZuXGLNS2K3CvKSIEW9thzqSM514hpjKC8AmSo5lV1hXys5YQeZiQhKzymtDW8IEtPt0gAl
FmVEoeIklOSN6iA7kb6LfQs4rjY4HjuKyje6ZEPng/TccSC3EuqTg9GvLDW/pLms+C34tKDXqGQz
3R5HmnR+I8dPqzYUzzTaKtDHV8b2hv6k+q1Kp8VKhUGvxB8DC204oVONxmDq4D8pFSm6OevffBi3
blG3rA43y5CypaIo3+qVFtCzrAL2dK7v5ojb1ZwR28Sk1wGaYU50mZ+jaLnWK2yEWVweEVuOYT4g
b0dqsjNsjC1qRpkr/2XUnUNCE2s8YC4bq00PA5IY5oHQTgw4XtMNJKcD4LRNtAAkc9LxiaAOxP+U
LTFtHqJ1elr4NtrYvy/pR2/2DX7brN8kQoMeZlehUVXFpl4Eh/o4nf9N2X2vl9a2RP+jqsNt5LrY
EIgFMPTyITfm3muAMG3H2o79vs6/tTNsRlj1YxTNO2QTbwPtd8JYGIjcVn6sWbJjJS3s1QY9OtLv
rutfNKqe1zFkKOf9qdoS1jU82+p8kosThdFCuW4aS4E7ENpHWnxY2CsYObWjq4nvyILSOLP2Z33r
PI7WNhl1K6yz6XZZ2mvX7SHQpskOYc1ZnV0R3FJrcuvk8jtXp5zNJytgHDDt3dAaxxSg4abs87C1
lehQqNpD3+9Guio0CkXGpB290JgiPInERqftEwpOWhbksukIxloCg4qGn87lu+XY/aY+T0tOMjPu
u4eMedwfCNpoylFu8H545sx+srFgL9Wl/KEVV7P7QHgVwwMaqdNVi1scYlU/WDOd7YlmFxVNw4d/
L0GkFIwMAHS23dGyWyodhksMXWEivpDfSLvYRBW4PDVr6beLrkvUPBZqfU3ZElQSClV9XoXy3cWz
cZBNve+Em987V86jOifVUcaON53zXcQYP1j6j1Vk8rYmFyQeWmB1aYAxa76eVxT15x2XBO2CHyv3
FosgMtGeorUcT3Uvuy32KOGnTiy8FgKj38r6xXSEeLWked/p5mdt5q+k4UUgJRcRMqqN9r1JgXWr
uzkK/ZFESbb+dMOq3jxZZCN5OdRgykxdIOyx9mPT2c/NC0ygeR+B9z4Is/2sJRjkEm7fEA23faOD
RNRYYtZkRyJUVrpNR/ZSHJvbpEciicEbl1BreJVSXEcwyPbquCw3qp1dAd6DhJGCLiGU9IbCATXs
bN3CE8laBmMB73nXG6pkXzKJTU+FHv9LXvrxRCYof6A1ZtF3UtJim9tmk1nuVrFIYiVgrgmEBlK0
nYnTzdPtbEbXihIzZ+kcBs6YXeOOeFDrSL/H0bZ3p87YQpB+SOlF7WbyRVmaYk41rTN5sDqMNPYP
UANOiq1FgZjVJ5UKoWmMa5hHQiFseVIPGAM/soayIwmeRbiUJs3DHAC0OrJrAaajGgOZQlBXffRd
+dEV6bO6yiSInP4DqLW7TRhpKkspA6wCCyglgqt1wGhqYaBZywsC4ipX7tGBCIaS9wJJhV9OFaax
xe6AMdEG4hJG+VTcyraEDjKBGR6Kj9Fs1Rt1IAa8/IyEmT8XUXGXFvqnWWDtbkqFYuyZeBxt8vbs
XJ/uCw4FFLV9FyiX3a8SRLb13Xfk8GCHwYlVwYOEplHUmrltmZdF031bccnC1LXJgO2bm6nXmCnH
w1Q3KwkSMWE/gt1UlbxMmcLoqyPtI26BXCZ2nN/w00EOpelbUzMvl5SrU6WqyOvLgZwRIYaz8iBQ
Ju31lrX1VM9D0G1sneXTEq/vOpvh2abt2uAEEDVdjLR/xTCXgrnv36TWRZgi6JqwQv6ZuqbY5rJK
fDAd8uxqarmdBTJYHlh2dlgqHK/rNEhEt5KRi5jZXKtcP07Tjs+f0Yawjw2DjV1jmxlb8SJY3Qf2
OD6KmFDW9lwmNmoiCoe6fyxTtw97CRQK04oe4HAk1ZzBaczy6LDAeQ8ymTxVmgmhuzbQzhIs5Xer
UoUiYeRDS9JuYn356PryV5/PDUIp+7buhLG13BVSPX0HH+HKc56yBJzW6nmY+N0MfQCIadfXeAeo
8WoriK5mehTjuO5aPA/BUujcAjcK6hwtqn0CzocvCgsGm1zJWW6Wh8sl6imINf/v2zR278A9/nkg
QeL//TINSyHfapO+OqpZ1fqXB14e07QWQrvLder4zuL/eUcyd7nrcj1dEu66POG/Lv75mL/vgfYp
NWf/v36K3x/y9zsy30nwF5eP/fuW2IgwcgAnx2/UQam9vMzl3X9/kMu7aXhiy92fN26UnCXE5aFt
bq3d79/v94tfbv3zKpdLwp47zgcO0r07vsdnniismnpflbO27yGpMsykzeFyKUL78PvSn9uclcA9
ACb/eUyGyIqq2j+PvFwCA1kf/twmI5wYUWbsLrf/foXLvb+f/Oe9/jzvr5cxlbOsR41VX7Woo2/S
QVVZN8Q3fz5Iqyl0IC6v9V8XAYp3ArgBn+fy4lVXxaE2m0/5hc455mKByituOAsrmMP8yc5w0uT8
56/b/ly9XCJkFxpJ5YZ/3X55/uW2y4v8ubqyCmXvU/WUW/7zPn8e99dtl6sFhSwq8OdH//Val9v+
7SmgQ1pPlfidqICQ4fSfr/H76/75btXQZKv/18v8ftC/vezl7fPVPbhyaLZWbfUHWbEsU3FNsvvi
qh2ltNHOf/66KuYept1fd08izFYnzNxzxUV0/+9Jl2de/vx1G84z0ByzYfp/3uGvt/nz3L/e6t8e
p2K1ogH+z6dFXwgt67Bebr48wYC7AyDx/M3+vMB/3f/Xm1yu/n23Av9mt2TD5l9/gj8v++dz/OvL
XB7412MutyUoyDaTrf8M6WD46HyREUKJRy4x9bQ+1FLv+ltYlfizL8PppD8rpiwiQha15ukyGtSU
8A6QCOu9oed2wgxO9aHcaHmuUFJky2bpynkSyzeccB89roMt3d/uuCBDOprnS1TrOoMtttVsRjU3
t3znay2ndCac8lFEndi5AJ5zYLXtkFJyVChp2hUJIbNE/TcQM9FE4w2JPCd8myjLBtbMslxul2b8
NqIoIGHNQZTWs/egD0sNsD3LdZdAOC2KNA2sRqkCci/mR7Vx8zBpEUWUc424qDO9RY3SjVaySorz
U4n30+tScj4q7GBXFiqoU3zuw9R4taelvC5VtAA0sc3AtSoEASyF6aLjAc/76K5ph/0sILna5Ojc
kYmq7daJT2axXZ3tF5YmbG3Io0LCzkJHc2QcpsAWO7Agyliy1ec3hZuH7kXNbqD5W0BdFgWsGWDR
cz0GUwtC//UJIjCxOM0JlW7jp9J4a6dzqudShCyg0o3J3M4KhdROOlJZQtmNHXsdyGq/JMMVVQn2
GBllQEXUMogz6AQ6XYCoN9JwavntzJ6oFpIsH2N6iGujgXrBaBc0tGGks9zk4/xL2vwwzui+0VOn
PTq6V/GSZ35a8DpVJg4kG85bemdX2igSRE8Z+5YueWnHX1nEAlIIVgTzajpb8jNtpSH+A6Qykh9C
aAyLX9qgnN7IydiwNn5mLTmHsiUGBM/6t53eljFNe3SBPNeilLzVlWW515QYVcuksDIvVt+O8nc5
usmG9n25axQKBA25fKGzqsSk9EXooNHYaAZfPEbXiOn6bk7dbudIPvS8ovkEx6UcRMU/ugn1hJhj
epCkVMeOoG3AudRr7OwT5VcfAbzs5tP5CNIyiyjEZP2hhc0yWdIeaI33XrGj61obvlq8wv45pMFH
Bjh684JULknsxjcEVtcIdw1tigloMCZICaYYdG+oG7mCMVKgd+4XmiIlvUWULy8Rse1Q4Aog5Qiv
FlC8scN7WSjJgqpfR3+YSRPsBhMdnRKWMVnLiwryrXU+m6IyIL7FH8uohD3UCX9SWZep4C8tPTkm
FVYuN/lWzsrXek6oa8/rq9virbaMnar82G6F+AR61x6wB9joTNytfeRAhyiCKBkfF9XBn+ZeDQ6r
71qh8pqPndcSvpm36hCuLQtjCo9NqDjPgPbA0hIuhUuKKEtjrKiFKPXVyintTz0G61RVb+KZ6kRJ
93UQH2ZrsOxZ7HEzdA/wIJ4Q0xe+S6XScps3tR+v6aGVPhj7sOjHZzLhdd8Adel3kSBBIh/Zb/wP
dee1IzmwZdd/0TuvaIIRpDC6D+ldZXnT9UKUpfcuyK/XYt/BYEYCBOhRQKOAblR2ZTHJiBPn7L22
pc2Vj5se+RTjjkRFB1cYJnWy9SAT8WIkNEWxrWGvznZtXpubIqlOjmeFW9PqD5aD4DLLptfQHz6I
IYRRGpffyfw22ykhK6hDoXkxu7efvTp6HnAfnIu4s3bj2bd2JhbXj073ZKaCVIMIuE7I5FjJwP4F
1bzpTPknGYEA6/l1yPyLsPm23BpvHBP9XTfj9R+QtHRVewnQh9CamvYppMlVTNrQYfqUmPqD7IlU
2HerL5gLdRNxA8Zm7PEMSjqJmCRYuwWDsHooEEkROIgWZhNyT6xh9qOOSz4GLtKqqRDCYLM4QvYE
hiCY8nacESOTml3h92khDVe7JneDe9QoHRmFfoKXVj1LnW+comchMOg4ZNnbGBJRa/nZooynHdG2
+WvlWs4agDlG4jTehOk4b2Rj0pABc26ist+2RvYiE/ueXGea06+DZOpbk1QjCRZm2P5dGimRKvZX
Wzt0OWBF9aYLlUPlOGZ6yrU8SGF/IKTxMqZa0RS+WagUdI6uc5zKRzOpr3UL+KGYSGii0dnSsLJB
PK5JqvNbrHfEaTVbbUj6mmZ1y9xqFZdSbBwVcm4NSZhcQh7zVZECuUIvQnu0k0t08hE+yK1qFeah
rLzmZCHljjrWtfxoYUyVWtxFXpZvhJkdItiqYHXhmkGUQP/hjaeOyXooC7Gp2XW3vZOgax+HdCMN
ZjeI+0hKcGFDBY7x5dUM+IJB752YNL1pRKOk5J6p95Ow5r3qQMQTsbx35/EmjYrnQps7YWUI0SPk
IVOd/YldbjOjfAO+hdkc7hepS1X9gAaY0J/sZZoJRhRN+xQ181ep5atdoquhNZzLeidDDS5xo1Ia
rlaLlJWkgpuyQkZTtkxSS4YyUrTHNEChAh2XCFrcJSjV/jC1f/fD7ElW/UVLGFLmiMA1O7Qi+5Nq
7omkI1appzZwhkuEWTyb8LmZAHE2aWXfkV62cRqezxQ5bXbg1I36MGPWF48SiX05wTt236dOv//N
i1EZklCIHKsuZuKbp1+jip+dWv8Z6vknYUg7hGSkD/GxF/kT81Umcmb5UOEq7eMlk5LoyBXX41HM
CFLKmQzJdLHik9K3F3740XrtMeyx5dDd3BZejvSjUz8tkItNxw676jskDIVg/GQitzDECMzHLDbB
4hHqivs0NDklIYzYYoraa+kfiWrChF8z1iw1Y3pMauHamIBPY/7fYV0911nPeTlA0C6UfVh01HUV
FKtKpefO/TJzjEfm+Nbzpo5m9UpgXr0yp+zFb4wzK99j3OBY73uYKDK8WnAcSkhEXTIedBns2gNw
4B15o4Rc0UFZx1iuViNjwvdoYjAIFucae4t6oWu3ZjtJYAREjJePWQ9xmaEQJhWe3tELfrJMn8p0
dNegfV9RhVxsv7vrvWyt+vG+6sJ3It8Yg5DVucaw/0eBnUIfUg7rdqap5Qh6wzP3RvoXG0Izpm4s
gNCd3hLec+GR3It+mo8+zuQyv+INQG2DGQjPDI9L/yo72nJz5mlS5srbLKFBgsuHqynQczp5+AQu
4Qe4D8K3LhuRXvfPMY34QxMxVUHQo3At4DFAd16EwxnpVrRCw/iODWbDkgtPJ693qh1unMa/6coK
5nOAlj6L8XwxWncMdAVYqPMUdaoXkifpzC5NfoeLrLiMSuEgyFFZbXpb+asWDzt9FiarZJKCB+Ge
Q8yEhnrltk380A3bLpDdExscleS9/23qvr9YU7duu9I9eEH3ZIiJ05zfv6P5XU0TacvWCOy2JTB2
8JhqxCCOfCRzGU2ahqlIVpb1Btk8Dw9FWI0msA4ZnzHrQ5Cap4d8HryjN2eviqK+YgfvhwodOLXx
NPJ4Qhwvkvgi8GMRw3iryU9YhXX8YLH8bNqeZw2AKmPC+kKm2K9qY9rjFuPylBS+1rsiOPm0NKqU
uWkpvTEJgbTZMe696YmykBSLpB3iCw6vlCCw2d0bO05fqLVfPOlUazck92W29RddKYYt3qCvns9W
IwlO8PqPsIrZzeW9ESa0x2WNdJuMg2pcy4berTvkTJtklq6ERw0mM7FLwvh32PmiO7ul1ayYu8OJ
0eOzW45by3Y1hZXB3qo4B8v+Dhsqw14jvXPojTNz/aQlVuwZs93W9cwUc46GPbpcp2W+bXnFMwqi
T07K9dpNSceOLCb+ipvG+LUD+wMW7jGQTAfjqDtX4ppXplj70cK6yClEZxfieZt68KqSdTK7N03v
P+VG/8NohyT0S6yDLZL3zYRTGq56te2G8C4ZyNExi/oPoPNTX8wPs0NzZqjea2GgVvURjZll9FwJ
JKO6Cp7hRuWr2gypOzHlo5XFAO6h5YD1ESBOYbwyHwYJtqpwP5IeftMwTmsRSnsnnOnJNjEvJTyB
EVc4FTEofNf4cRGUbEi+XnFGjCyJEkS/z/rE3OeZ9C4TTgq59rnFdRKjgHIOFhkr83JIsinH2ps2
dV8NGAMCGxly1eHNbs8ADKWpGQO4xqMoxQ5EHMYJA3G1MD18oNOLt3h3oZ1UacrCZjhnJ2r/DJHz
aUv4RYE9PJpAXqYOIOMUZtk6bqgIwaslWLomeMQNhocsIrWAGp8odaRWqfPrLIFRUvc/DLX/rpur
uHbt9WSb9zHqeuBrapP6zO4Nn7tEufaH63k/MfMlrILlkRzawzDZPpMH66F2faRTlo+o2ME6l5bu
8oJtHLsdZDFx0F7KYNye1haiSGUNHnVAUq0tHwkP4o63xKqPDYh2A4FiTUYztqnqOcmKm8iUp6Gp
NzNZgJsRFCXNfLteyWyx/CWbVQkHlVYAoK7vCUlSlUPTY2CFT6zt71Ux/lHt+BXn3WFmqC1t6x19
JzBOEmbXxQy+TDfY+uaRgQA3TyUeh1Td9wxDV1OS3ww4lgxmlKsy8f8kLvoT9E9PQffQC5NBKEd3
QCkecQUqgL9T3GTQYwWgyFUKvFjOGqOGqW4rTh0DYAkYN+adL8ZnezCeTR+iTxhNDzjciOLW6j4P
fAbhCVEBw/zm+Q8evXZEJrlaFcyR112XUGBTYEqFLymBqDyN7gnZ2Gpo+n2nIvRDuJ6z5xoHKIFI
wYF7ct3Ac9rqhEBj5HZ8qw2T2LAlnedTG2K6tFp8fmE8A9zBe1qo7Vibb0aWnbymt/eBnvalDnbl
kGF6qVWPpKr7iup2M7nOkfoCTzgFBqQ2l6qS09d4a6ZHKmn3aCzKkyH2UcgMkh9DrG3mG/g+/Dfo
1mjwvOR7UtFb1EXbiTwefC09mVu+jehqei1FnG0Dew8AyluRlpqvwL5tZcJoT/RvacGEneDacENw
BBIz2aCF8UfcjhYWTnXg25JFfCXTZ63Zvd0SQWsFyWc9QPbyvbZaMQQAzqz8kyi/qwCeeRpV1y6M
dk4Kudqf9LlK7U9AEIcgAhPm0gSnGfIVj9NzioptgYX7q5onfusTJLF2fB6lcWyJotgtKUCkgodo
PTtwsWnIKLQMQnLYgJsT5pFgsgN/Si8kjr9JNbuYCk0TRzCXY70LAg5UdKTLbuVRZ5OBaX+PAKH4
YC1m13uEb+8KNYuaNf0TPz+mTvUNt9XdqTL7TjKsviMk09qOrnOIULXmy7pd5vfmfNtEMNDvNLsp
j+IVp/JHbAc72x1+QbJcyfAGF80aRRTeNh/Ui2/pMzl8KDlqTvGl09wOjUBXxvRPMb1KfXtvLK3w
qJouGaLLbRYX/S5GwCgZNhORM77wjKIGsSpELqOQ2wbWK69b5XNPKBvhOFZmPuNBNTYx078XyHkB
+uLgvou+ff1ae84r+pknBf1qBXtq7aKzWLcB+VGIOlAkoaVUnBYoeHk20eyW9b5u5M75Y0ob/4fz
ovPe4II2DyUXj6agc29k6bTphPMG32hlheOwmdFq8cn44QULwVMILdladG8ijFpK4RUVgOTO4uOw
0ZzVvQPUt8T1ONh3fhTeVz8svEGImK92YPEN95ngpCYbqOPJWCMhMN+iprVXk11e3Wx80ugUdlMU
3yVquDg+OjJQWqCdwm7DIfAyYvPWk/NofSCl/lA4l1uTGzN1X1QkH21ZbPDn30T+vE87LCjZdAIR
xdBqQYjqQ+uYb33nfhoKSQi/1xFT1Q43Ls2YhP0fSiRJJfZwrInKqOVNywLgizhfN531J1gOrx55
unODVsMqL6ktFyRd+1XVetEKvMCwRssQIdcaAeqYpotYJOBuoYrpi9I/zCZuKpcJchl0n4UY7iGM
zvABXM40/aPKxBmRBfkCxpIzi9TeY2LJGzOMjciTHwoAi6GM3a1EUn5FeXRI3PTU4C02U/c78hr6
VIAxNyKzwp2O9/ZUXVOZ6nVTZ8dqIISkN6ttXbofqdWeGptJrA+xMknx3yad8xkFxX0Tu1vewrmP
oEwX0A/HS2FAv0nlElgD/mJ0HoLOwJ0R/M6F8WQvnjUcO09G+j6gcXChIhqhWVFz2Wg782rjdNaX
6ruj7cePEHHCI5zN7y5YLnaUvU/W8JoWWFUKB6dxS4yJF4/XKR1vyiR+xELxQQnxYS4yZ1UOO7ea
3vsqHFeeyUZu5H5KIG0p1rOtkDf3fzuVeq9ZMjfORGvWjO0TqnW6CdG7jyVomale8iwku8h9yL1R
rJRp/JnD8WLW/inyixubJRwoCpEPoELz0UZV023jMX6Ls0asf2u3+nKd7DOoqoACvrwnF3iFhI3F
ReKOCTB/yPo8FyOh2JwK6OgRcVKdnSx/RAy5KhQakgL1ywRmn0Z88AovceEvQ36ZR3WOZwFCr0JM
b5ThXtbFuDbX3axJ5lJxuptDdc7K4kOK+h3p+C1Jxd425j7lCXnF7aAAzm38oryJey/c202yVmMf
bpVRrJ1kvhoBUXvZMO9rF65zD+mHLc/Yutnas3m6UFEOB3dAYb7oqbWHxW75pSrHf9CK5g2YJk7l
VHTcxcWNk71AkNlEWXnXRN1bNKB9XW7BeVrgaJRHu1Byo9DLv2L329MRfwtUd6VzexsQVMcpwR5Z
naytm1TnTOSPXWT/ybUEk03CM1s3kVL+vI1Ex8ZYxI+oF9iHTZoyNI+rA6exx27K36ou+eL0+zR6
XXdU+EGcYg42EATe3OrSVMEfyoP+GEWUKAGN+gt5atsGHdUasX0Kisk+NIagrZcQipLYdXjJJ+NS
qsogP8Z81fkSZtSrHbzZYoPSAhBqhxAHQw2dcZGl5DLcFKXBgID/AIaV8cW5dzX1w5MgduagZ+Na
cSo/hnlKE9MLT0M8cmg0mp0ztQakPUT31eTupza3TkaGlrme65BJhOKg5kUQ5ANrP01+fXQNDzn+
5HtrHGD5A7H3aGogc+z//vVf/xbkh4TnkvHNRmVxiha4stmrOpdjfF7us8jbhIV+80R8w+AHaqbC
U1X707FUOUFinnqX9JEtDNQr5fTGgd9nN1sUqj3sxia38jVHm5c5a9r9QIXejOxhQ0MDMu4eK11+
9B0IqFiy+8zGeBTW4O9V8KvUBOwlYzRU0zee23pALomKoMWbYvRTh4WJ0l6O1g9uYB4aKuw8CD6d
RIDNkbTQoSrBuCZkwkSCRaLelerzhHNkaZ4biDa9gwoUeR025hexSiYW4aAPjs4MdVPQsep8+9VP
rz1SBDzCN/Xy4+JlAuNIINBj9D763osnIGJ4xYHMOGTqU3KZTfmQV7dVAoYBZc1jQZAWPgoU55Wg
palu8TCuGuV9wwxVbIaQvNzsPllGB75BXOCsmzMQyREXhMMT4RfTtje7Uz+ge6zDWq9KMPYU1yOP
tXMsBvHjE/SyM+GnoBOvU6C7pgwI31NVy53lqJU9YbwDIXXbJMObzlvKIZ1ga3Ty3zFekKopidy0
t02XkzKJXmywhEX6uKq2fmS+xZO68cNfVFDJ2SQgi0VUoMjxCpbH5DEfXwIHW8rgcUaLQuSxJdZv
3ZWohEuUGX7C2XkBdMKQ2Sexab2mhBl6KRhWN6XFAg3K3VvxWfR0X+Qgrpyxn6SZv7a5l22NBoMB
UQVvMOphhXn2Hg6ruU5QZPIhhhzazYOgc0iTCp0mbU+Mv6AZbT5juzLq02xIkuPTdI8yiFfZZ4dZ
2M705MeMITEfaVUGA8OVIeRV7cJ46zRnOMOBsFRk3jqVknigeXiyMiJoTKfGWQzpZ+XQsHKr7zSp
7xq/GA/ZtLiLMjwjtjh2edcj3WEw1c40n5RKP3qafOw2pYHZlI5ZVkbHMBmWAtr+40r8r3Qrwz3f
3dyZOZql0UbetoyegveaDgvGJYPatbtgHMA0iKEyzKDpUYzcB2BegMzR7OxNg/DM62AsCBqiBrZ+
4TbU/Iw95DB6RyDiBe3+nkBQMGo73wlTGBxgRynvVrpJ+/s6ZwjUui0fDfxO+vI3oQtXoadvowkJ
tEbamtRS1TEZsNBwmtpHtQA70MfmTcfYHUcpi5iyFR6b+KYQ5q1fCWcvzL7eDVN5nOFpY/AqtpEt
QPKFbA5hKNrzSL899bA0JKl+kQU+ULN7ZmrG51/MwOZwaQRxm5yykrY659Yc46s8N86wK0ynWY+w
0i+dYn5aNzTtK0cb54a7GAYYsMAOuScHiDffL7aFu9SfZeee5+HopqykWVy+EAjmHPCcEfQgyukk
2mUm1JjkPFg5vi2VNtS1mbsimXjYiojbwhiFfWbemBP2veKYJd2XPMM2pqwiWHtiXdhQItyxwjfL
I9pW3vJI3maaH5FOPMJO1rjgbQHWc4Ev+GtfO8m1DaxOQtlL0dDw2G9y/dJIfuPa5UfaKQYzHUqW
NUYy0hteXd+1kILnF4+mJDDXe5MWCncUg24+lW2UtlAeQSJsA362VU07p2YJBcharRSznq30UIIn
4XAQHNxXppEbW7sXxZ5hsRO5xc5HhhlFAz+v/jCl6B5yOyD+Y3oFx3CpBjVATUhK9JRYK4qJEdEM
QEDHM99k/Irc4Aq44WflyH5DIuCJ4NKZxqFv+w0AC9rmsvq2wcuucSfcDYtT1wu8lywavAM+pWEb
wvtddWhQN3ZdH/ri3BTcyS5Z1zTyaN8X1Q2BHiw3urCPysbZSVnhcs+JyvrWofth2r+Dnr/7or73
q2TruvXd3Erz1MYYy9vgA+0erxbEf5jZUwBZaqMrlsyMikca43AdmTGTUrpJooF0HeOP3wgPqUJj
rlnvkBQI4omy2fuKUsFMh7HXGmUstcZMLTJRsXKu3dsla2Wup3TDtn1MnGA6Saw4q5ijjyh6itmw
1DujMvZZFT92RmbuGu/OFgaFoTm9DBpAVWvSFdbNczcwEZEjvruwaMEA+eB1dDbz7sObqO3+ZJIR
mfMLYf2OUJOJQzC74jDoV2FzHOjxq60i36BmPzSlG92GJa6E0mFsQK0ytuh5y+EP8Ag03cFN2qfD
SvTfIPUJWEhowQ+h8UTQLpDnzCfFs5A0P5znIeB4mGRdvkUL8mFwdG8iNUEOi8UxT5J7+OtAaFzo
NmquSAPw6V9bA2c+qHE0/6vix3TGz24wqVjkeLBYe/ZpUcL6zD5xlBOZ6GIuMTxOxrZqHviNEu4q
fEVN5Wb7yAHjOdeb1EgOuQlbqAmcu7qFp1yiS147sJa5yKup8s/cR8XaqvHaRN04XiusWaJByKJB
Z0X9xzSVt+ywCVWws8JUEsNELdCBVLspKdsLzjK6/n5S3Zlz9Z20aEG6KHm0TT9YRzWt16h0IfTV
NE4w0PW3hVzHufFFr318N8ID01dk7Ia4Di1jtlkXX0rBB1WCo1HTXuvFmZNY5rwPodrdxssXl+5b
bvjq9Pef8Kl8DS6dhwoMO1uB9wS4QB9yBOKrFAkEDaJ0R04pZEHwwpuqZh0OKusp6eOE+8B8JZNi
3Fi2rdahc/AIZdqI2X8N4wioDAlh67LNx20TcJDJx5laaNXosj7Wun0aVDXvbQxIW7LhrjoVZKwX
TOdggdR7Hh5cxB4Wpc7D+2sxiaOEY42VqOw5eaXl1mna/jpU3gPhNBsyZ/GrVlZz7fyuWqUxSEpe
jwCezBycR2Ny2wQTTX7ajDgKP8fegkmqGMsnvfXiyFqh7niv6iLYRxqDdQm6rFG3OROxDRZ25MQo
5wOiJgZGrFZmtJsSaFmCaSuQA9bw8pQ2vd7leQ08LLgCJbsJJWcVjmXoYCt4sUZKP8ZCD+1XFUWO
/mHJBcamvDvLae7rPqUNIyFxTMw/BftSmJFkZuDNDIa7BJj8NXZJt+2KPNwZGfi32vJ+lTvgPexe
dIfSTDSUG2pCYdtixXec+Zu4zEPjQGdNfpXkBp3z7IugY+Q1qqP2M1D9F0QjjU713KSIKcjtiO32
SRO35DcofPBpbtGZP1spXAPliy8xNPjkHQu0HFnJRGCrix1Wq4z5y3YI5dFH8nOqEv1szVj4wgrk
dlZyAZT4hhsAF95Y4xTJdjrwkg0B6U8QIpibKpz8yMjRrE23g8P0wBXBn+gOBQqryjogb623u40x
NOQVptkeWcZxGoLbqmVArOhFpJZGqqP4P7FBveaF+9PM+kaAN6BK3URBdMaQXKy4Ow0EQS08bnxa
6VKdMUe5lUmEpTttMWwOzqF2u6MFManP9aMxzdZNjxbIrkjeK+MDXAqX4t35sVMHnDGsCKMkMo9Y
CjYDrptdr/Ma0VPjReeOWRo9tw9bdN0F/ServTftjK7zYbwTpQLHPs/j+6yEyxey1pfNvhXWUQ4Z
WzmA5G1mVe+ZjLHWaexKtvETuv1HKtLPDqIyd7+9H2s+F0EWOUycdCfnFlwtTcgkIZXZSJigOfj5
7BIkiMDFRoeBia3LZR7QLCN8YoU9JV3yzOf/oD4b/JKbkH4BbVqa/q1v4jvkWOWGP7rVD62tfqqs
e/Wm9pEpBBTSxCARTXXMnXGXESPDkcNa1DvMUQ081xKg/NqMfG/V53PNkd9k6qwC51zV1qcVjGCW
CnRiyzSr6EKEL5kHLKyoCK6W56E5Tc60VzxBBeq9nIU7kMab08e/jY0TG5a13peAmscA93zzU6j2
1a9CutFFeVuLnRWwc7KmZ/DrDrkYbjRACbyzI8OTbe/FSOpMUe1CCtW6UtnWXWwuLD7fyv5hoOlt
o9m/0UjSNoUlvrI8vMcsHJ1gCJ20O/81lN9UAMIo3POLBBSYFjWpnJNrbpHNuVQXEBsLUuVHHV7a
rqp3YVs/4APbmm7J45+KU8OhNOxqA6M86IHcrztWeIxkyU8EcQ3TQnd0CoPfG5yikHRxKG85hEkS
TaYRC0Tkn+lsrHVbLPtgbBFoWDxFVXPn9KSpAnXgbcSbER/txqNbvm7o+UmAuauacfk6JjlmrZz0
ksj6nhxYvLq6YmKlGWLoPKFZle3rzgBQUt12s2lBbR52uCbAq6UUZVV7KAtQHz09YVI9+PR0sfWi
meBEFqAgqoutWXWn0EuOQWgiVEdxZAFg3MKveY05LGYav8vQUgJ0IRw4in4AEN8hA706Aazgh0a8
MSb7Q3b1rTC7Q+5n07azqHezDncIdbWxLrIS1vZ414XOZyXOocOqqWOg/JP966NxKAmlx7rj/6ip
+6D5JQhkYoKy10XIrCQ9OxxKo5AyQof2rUr0bTQiqR571B7WsQqzfGfRHpC5vNM2ZjjaU82+qs0T
XBnQZo392mp4N0sIuZuDWemGZO0X8lrMzmPgJA+CNWXnqX6fNvPeryxybOARe6RFlAzIJMikJKEb
iQUuwSJh15ochcUQl3ghxQ7of6+FZ2x2+TEuQVUP1k51HVUJzUa/IDG5MrKL0M13kAzfZDDVQTKv
rPohq/ueh2bCClO+obv/jrX70y8ZbJDOHTOr9qahmZdNgAxrTu0y+qQly8AeAxnNM+OWMIenyFUv
idIH03aOmDLrjdHZl3g0FrwsGh2C+9Zui9f28ouWelubFRtG26wHX+zcmh3WHD+RrN9l6adwFsBB
eqSpe48lzObzK1/nwN80oA+wOlnPftmgRvL/RD2ucyadFwNMwgqhXY9wluDU3HvEa0WDO/eezWa4
9EF5+xfl/9+/9P8If8q7kjS4smj/+W/8/auspiYOo+5/++s/n8qcP/+2vOY/vue/vuKfN/FXg/L+
t/u/ftf/T6kHriPF30v1ryv1f6S6vcRNyOP7X0LdnH+96N+DD5T7D1tI/sl2aZ/YRBz8R/CB5/xD
Um0q4RP5tuSz/afgA6LgXJckAjqjUtqWSRrBv4e6OfIf/G+OZyqpPNu25f9T8AHJbfyU6l+f+PH7
f/433hU/31GK/5O3QZgCv/B/Dj7AkVpSlYTWoZvre+nTXxNpkWzVxSXgFbcW8ibmuntV1/tsVudu
EQ4MEB5zxiKr3MFEPiVjfxqtycFvfS0HyI82Id4UCdWprJr0MKTAC/D9Ye5D3IV9ChXr82xxBgO0
svH9CN4MtJXeRFwoh01g6QcVo3vsvVNtto/Sfp49RrEtpR2V7U1mYVZX0TX9JbrltQo0berKJInJ
grEb6vexvYtfGhcIVDOeUYAZK2VX70kbfuq4x2EYYbqq5ENsy4vXttYGmQrn5uP0G7fNRhD4wl5U
AIhRapgORE+s0e2q02iG+BYJdVwFhbwtC2Wf2lJQ0pNTk0KSJmAU0Dt9DO8IvZ4VWLGJhhVMDp8U
SjSzvypHpEE68G3dMJnmSo+biQN+orMADVHy0Jgvmf/tuP4TJSnJy/4zPWLmirbuTlmLZYGP7yEO
hmZHpAHt1OVL7q5yI2EC5sIdaXIsZiVSspXoDHIfohnRr0mGKS0MZuqghQUKsJOkb7ppONO/JQZp
wnMS77s5EOs05v3bjsNIk9uesqF+I52iF1lxnvAya19VlyqW54y4nUPe9xiW55Guh4jv7J7FzQ0K
wBKuQQM0GkjK9MODQ4DALYmW39U4EFCjkxnBQOC/TGKykCuyi0wkMVA5rOwxt5ixBLA25hCxJeMr
8Mr32Bdsjn8Mf4FS3g5TE6AlJYWK6Vu3S/27CaD8qTfQlhAWKLBYP1cTV8oPMTjKyOKtiPA8ED5h
0TUfOVt5yD21weuGbF8uVDI2U27+dzynaOybdIRYYL+4cRGhXwHsGuvGP2p5iGkXrCGoh5ucQc2U
ZD/u6D+NcHXGsPyePeMT6WO5G9ETb81g8lYN0UdZVWLTXU+F6+wLr7ggimtweRfQiyLv5NkmTcHW
3eT8WvAaUia6lrNLQ8QFBpobNiMPQaEoj0AfzvgxCAxtyLYrZf5YzUm7g8byqbU9bhOb1Hm/Hy6h
HNK9Wh41V4txA9CQjlLmFae/X5ocGfdscPCzsWqcjJD4xJCxKGwwOI/d8kUwWwZT5B5oFxQnjeS0
8f8IE5Bzg/wHfZzIu6/U8/Zhh1AxaTALtYKc67yhoVw0IGIQef7mcdL/65aNW5RKJdZjqFXfmcpf
m9zEGp5tsSS3Ww1RGB6kMo9jsABxVcu2z5fAyI7xNI97d8m7byNVn9KVMWOe03lQbpRBtHESGQZn
FCbEfqWYxnJhjLy+ISLpOU26QwJ2H46X2xJ0JOfTX4tDgNFlOxaof8oYhkRptvcNUbX7OZFXTyZy
x0z6WteusZd+tjGq5E7VJDZhuyL2jElyF4YjGAqQI7aIiZ/K5mNX+rsuNLvjJPvbKPEBxNkgrYaK
+mMac3ObjdRxAHAPqjeatWwF51+BMyoZPGfXDCY6tBGhssQDp3qwBIsVg0C+R7bokbM03reCdFeI
C0wNam1sozH68KK237V8k6WAoDZ5Oh3GuF7P32bq65O9fAlmjA/jQzp2HRwF01lZMJQwP4NB965V
qLi0pMhii86PGs9mq9WERIAbpTasjAABlEN9X50wMId7ZXC4NYqPMafp00/WXQjbnPCZWDKuaj/p
OscgN9REu9J2uZfqe5fjxcZQfEoIwNWJMnoJeEymB4YxS4DzEshrzHvAp6Fs7oTtOVcPpX+WqRkf
51Zy8+48DVllrsKnJtLFPvPp1AfjqFgRvE0yTozdBGbVCGSX7YIvIEJjK2G1QUCayjMAjHjhuO+i
CV/4shHpRty0IfXkFBbjRev0sUDqvA/a9D5lbHLVFjLiBlFvaDXNy9SUrFvAuf7+DdVEssMVPDMa
fyUA0YKX1orr7MbNus6McF8CpjlQ6odr2Ppc9QB8duibxsZOLXGxavunG6JT3pTN/RLRIki9Hrxu
/rCj8ho1aYXCjlhqLja0oNp3Xrm0K48523kyK02qQAc5Ne1u+ih2dsVs98gAKlq0mRNrbAhWyCF3
5DgbwnjwyPvce6gKOSN33HU6AAssjAWdifCnRa0AzE4qbCayRTa/MB6Yf9yF0acIZvdc1ouUA2Ts
FsTOXTPPHkt+HXPbUS+TJpTdlJrOckAAj9Aw+lPLO7ouJEobPd2i3Lo0xDnt8SeUm0Knr20nzAug
VmhRTBcuZZcMdAMIBPUYaW4MrCZb8ptpn4ZIlO02eZETo4nEwUozAg85sadjLKbxjxoxepWokC9h
/7/4OpPexpUwy/6VRq+bAINkcFj0xqJmybLk2RvCzoHzzAgOv76OsnpRjQJqY7x8memUJZIRcb97
z0VJbVIoUHkzursJ0OhhqFFjJh0MzxKaQ1TArqmaC8yres/QysVYYulVnixiFQkirmXxu7JZRbDe
LZzX/OOYOmovyuCFGaW5G9mR8ZxQ9REyvNwVBil2QZb7bPK9wn+/wVtYrb2GAjSbOxIx8SlJrads
Ufq5sjnX1n18U0ZEKDQb5kco1dW5QXtFEKQIUpnpJjKDl5gpomHYb9GQR1+95Eicghw5dwLtOMvp
B1oOwnP0wZ8WiksnAdXLS4dvxreFORoH6knLtc3omG46IOurslDE3hlymV12HLSDr1g37nQbwWB7
nvGUjXVwdUYfu6RuuyMalh1z2NIMayfP5sA686kuqmMbJ4Id4/mXGvWX8zpsfX8uvg0V3GzDLS85
5jQlNX5h36P0oqE3Fw9mKiProLzp7A3aDZOOo04dO5cFs+IGH4qa7HjvO0CvgUUQRXDZl9Ha+qmo
43sS8G8qqw3WcvBXVcMlG2n7mY/osCTuid3pwPi8YfgijA+dlijZQVW+wpU4F3QjxnnWnaIxJzA0
9QuT0udk6QxyISMupIj4C1mr+mj1zrM0sTemZWdcEnNOzobLo9X/mqs4fmITYQJMRttVTrKlPZYx
f05nRmN46lXfHUX0dBKj7lP1qvycytQJr8mytNjAuNtmv25fS/GxMKbYxSMfTw06LOm8s6glwg6l
T8RBPIeIGLNSfEDL80DN8Im8Qb4dzNp6T62tbyv3GAyMs4U3yVNDwwktryy+aihPGUBh+oaMQ9ND
i9P4pTboaqz7OJnxsCfNtnFSm3rzhAoFjP7mZBJ+IRn42nJ9rYJAzuvEjb87DiOXNBvxCiLl77IY
Ray3R6ZPdVrv8XWQq9PdJcjIjiwBonkC37/FXXDOqV46JJusM4pjk0E2t5rMe2VW/sWj78Fu0uE1
nYaNzYyJH50rjl0YY8ApbvllWpy8tvyVZbUBzBydYsmU/CC3lsdfTNg04oIm2dSbAGo7hwwyK+Rl
VvYtmFFmeeBjlYEzFVL46G5k2gxb9s3d1uhxNMxL7Bzie/7CwFK/E8hW4ZIzfbT6WTzXDd8ur4jT
4UB8H3rmZWbsNa90XvHCtJP8lppQJkr5a7eAsMNYYUxe91rhL2OCNPFUb5fms8+oNqB5JT6StaFJ
1qPNM9L1j1d2+hCDcydXXEmgMe0rpgdA2slPNnYXWZchbIH6EQevG0Zzg1if4ryhYwFyY4GLcBo4
6GSuekvK3NxH4IRCKRt6LBZz6/K04zGF04qWYNQj9acvXXM1j5R3tgnLOcoBMR2Xq4P31TDg0dOS
EO2j7n3GsXVy4pijHAj2DcNpey/L2YGuy2AvSxjjBktOJ2ZFVEF5/kdSRse0cOWVik58I35HVqSn
wSsoIVt47fRYB9k33yU6Vq3rE4vAl4bt37rYCWicNBgxME3QraJJfDC1pVsgvsUTKOMF6OeuLhOS
A6bZ74Xgfc9iZ90wOX5iOMFYnA4m8hJE8EzIE5si8cRWFsPfya6T5zxnVIR74J0CxzEEU1fQ+Wtj
sIud/bLYZ9o7BsiBDpexDB6wCEZPuoiuKpGSO8f4WzV2tneNPWhfRv9wRqoy73ZMiJYNFxoFXoOB
fyUenZ0/N7sm6o2zRZkPdbW7noc9yhcRnMzH4oRvqDgmadmGPe9oCjnkzO7rgjzIycjKnYeOeBGL
RHswVJ3uKyl/knERmz7DqWkGDWnXuPe2qSZVQtFofZ4K95qq4WUMGlqDvR5YtG4IftAc3LSNHw6W
VfOdiZ90cbDrF76z19p/JeWo29YyuzBwquzC44b9RiP6W5fhoZgZHdOPPACCC4hckGuK4PR6TUhH
tSYY3AahG8WPU+mrx+gTCQKHSNB3UKBdDH2TiamhZHg+zN417Y1hN02V9wDziYS3y8TC0TlhqOK8
SFw7rEx49RSmiijxPmY72ZadV7xWkXkxyJlXZVKSCaPut2wxyy8Zc1A+tYy5ZjjISYf1WEEhz5lI
enTQHSoIekasudVHlvyxhEi7AA9R+cKbDPXYyPBKGB4XZiYoIGUIYDfDn0U57RGIO6++cr+7GJTP
6Og29ChLORgLrCtIKgF8oGwVZzgxut5VV6AnnyJByGf8G7Prw/EjaqfYGlk8rvWsEziChN3yzN7N
d8SKjx9zJ00sXe1cPqUMy9cNHuV7/cNwoOX71zAH9VHOOMsUMfNICjS6Nh9PXjReCC0T6V+Ca1Bk
6qzr/MUob9Kmw9j18b62jngyjXg5NLq+GV1NDCmI6fLB6HYmAHmi2Hciz0nYOHGDSyJJUVCoRtlT
up0Hxzka3m+zHuajhUf/wctaPsuiPZj186h6+5Brfiuy4rVyi3hfknva+xaQ8NaCaR8b7mbu7ejF
Qa0kM12vp6X5Gsr+3rD9VHVe8qkJdlMPspkS67HXkGtF3VWPzNezlW125SaQ2DRIBxl4vYXLE7Oc
dpQckP2O1XXyeq7eMTN3EJcZ4GCWhVcGV6hTmJfxcujaH45ZaoeiFmwQ/f5lDmY8CAMDMheMcmjq
xFpbOHPXFZSjzWATPWR0lA0y+2KptkimVMz21UhmPsY4SNkvA55ujynuFScQ8vJco1Jb8AdxllgH
95WGpGmq2bm0tE1MAeVYoGZdIG/JG1hHtjUF95PF+71hCXhofsj0TVey7yUVRPq3AHqQoPCCQJc7
e6TfZE6dP60Z/JHFZMEtKH9hre/2JGw3uB/cM4dhBhMuqWmM3Nab7ewTEQCFDirqi7AcLsHC5lU0
2DQUkorbnge8tZy0mQkoAVOBMUCDq7Z/5p34cJgX7+v0yFYwuVbLjvQmO0TLLD6S4bG1qvk9imFL
c8/Z4Uxx+q20QdfU8bynruWktXojyV6sBf48ekRqxt0GERU6SB66TlSYdnz/WhOgY4C5j2U//OJL
uDT5KmcQ9JxkNkZFvTHGhP2v13HF65FIhsX4jO3SJU17i0j4nAJog8xj9Nvc4R2dyYUT+eo+XWB+
D9g24vU9NhWT0rpREPk8abae2PKjrfqYyTNyfFebsRNNyP/L1ght/cqogCYaGyZ+I25L2pXioeHp
NhD0AEG/S2DjrUrElZB0P6xHwncwSHEvIOAHKy2+26Ws10+WN73rEUeZN9UshcrqdmoxV3zk86Ma
feeJR798KmhkZorNQumq5hr1tU/QDZ+xZfjsyEC9tthLP61E7zlQFV8QONfOPfGg0hYMYmCn7NR7
MgpTC9+mTWzeW5SYfoIPLEz0F58fK3ST6LfM62K1dG65croZJZX+nb3OhmuFY+epN2xAkz7krslG
9jCDXu2WjB/aTQ0znOTcs60Rya7jkiNgxNSawiq7+VPGnPoFZGPh9Jq0ZJA8ObEat2PRDaz+OOhA
GMtz4FLi6pFnXw++9V0sDFXa+FxUuAVnFnQleSr7QO1cq6yBf0SnlKjtMfMrek1U+SIhFtimm26U
cp5T2tEZnFnHLlVYqORLTW10WB6mnPe/TW76/iVxq6+WmPNVllygnPpc2lGLcRpA+ePUVL24BEbo
qUOf0Zc4tcQy4yRfAZ88W/RclJjMGcEL2h/v5hlgxqHlBjj9uwYbhcEVBoT8x9BkHoP2XQBXbtX8
DTr4i8bnbRdJLI9ddelG8sANtTpLMDDP0fYr77LGy6Yu0mo+p8jZMe7ZFsyeF9ZB9jmANyrfhmQC
Y8vOf/COsna+gql+avzkxbVG+4EKD9Tn2O3/OqlLnqtO1j4o2IeCHc9DNVuX6R/nUm7VqI7I1h3R
CwLnFVRv7uPXeJyJObWvSeHEYZ0ar5i+A7adKkG6hSu9JJS6j+qTUoM41PKM0594LSZ3NACXzFKA
DXTKyvfRYmMdN9D60EYM9htyLLftzEyowgqAC4D+r3r5tNKnJGGn0BQfXJNfTomhQ1c0yjZu/zkk
DkkEEb0FUfYrx3ayJd96bGY1khvyViMLgOWQjQaZFy4WXbhWJm5yRjhFo8B+AhovB4jp3S9eJ0Fe
MW6eYOYlR9s7Ir69xTNuZXo0KGKYHIBrpbV1MApBw8henbrfW0UBpE9OHDJrYwkd3shQGIyle5hq
NZolTeMLhpbsU6EPkjl2I7aY9gp3ESPmcvlL+dEpj5fQmlgnxbT2m5MLUZYUFCNPqmW8nvwx+uWP
8qcfWCbIxsgHwD7ZO83mrisNeRRi3YuYfsKhD1a4cThatn/cNPpaXLLi3ZTzORWPKvO9NTDGI3sG
3HUHL2h3wpFHi/THylnyk4otrKZzRR+ZALCGa5VLDfOhHsadP0pa1ur+KwJl4glsX+bC6V0E/XFm
HCK8fOcEtOfpfF0js3CYhq6cUZfVp8euaX7FHhu5hZh5BxcC0/gxGJcfsygN7NdDsKGP8CjH9Cd2
xn7PZH+FfveUmbPYixZGdos/yVE8o3zPPrn8FtZqwmdgc1b0CP6hQXq8LAzuSxH/Gi1Hf7BToe+P
2K9Mve0YjW8ee+6VY8QgWyN2drXNW9s1E9b1RrVfAAwxfhhefhlmJIfWAAzl87M9BDgHB4niPQfc
AXxwOsQlt6fVzAIrAsxmjH2b6Lf1iKce+jHzDsNWb8ATMGbsvVaVXxRvZmFp/DUySx3UwhVX3NUF
adN7YGRpaA7lzIOKlN8CGQxfrAByqNVrEkwTfob+KfCwjqdWcRpswz9YBWiXWrMzKwYuBMYb7Ytk
SzsJg5Wj4jQLJ+HJ0QAk8h63M2HTYVs57TtHsu4zcxvOrZM2dpFcQPEZPRbBCIwRzg2SzHpSOyPH
2RWUFH7a8hRUzZXdHWWTT3QwBKFljO1WeKgwvXkf7wc+XrKk3feUGVSTrh7JDN/caWAygH0Gx7pF
z5dzdUcslMxszQVacxmAL4wLh9LT0cdMaqCwt7XxdGfT9zx4LRyAStWXZSxuiwk8NqMTYZU9ll0J
PMiyHciPWHJgrlziFp9Sr5evyDJ/lEVOuMM9teIc88PjRlCJuTXMgrLv/iceRbHRNFlpdV/U9bzx
YglLs4fTU4DcWGN66Ta0MnjbnusvK+LiVJlFta/YH/iKvLszviczfURFH6+1WujyGed0NRBAJXQE
gLmLqOVc/s45fdA07SqSa9M1V5wkqRAi+YNqRdMu2QciDNw9UDhkZ7x47dfUsDDQ7PmR0Ijs9nCp
Wqo+QeiuewvTRBfLY5kaT1XeUzACTKMwxRA6uBlE1NqPgdX8cEWUeNnp08PtaizlPcCUn2mSo6Ii
ETG0qeF11CQFgUgPJ7to9iR5MbH7ZETSdgnLunvLguHmtjVZu5ahXDkAH5E2O3S3+K4KIMYo829z
TSRtWloRqnS2Nrqb3ZPXgJQbvFcISuIhj2qCt4Cfdl2Ki57aANY6MuxG8BPU5fhRmF91ojUe46Tf
zS1pxXY2MK8uOuHR1Ee7dq/ckWPOuLFy791uyxcPzXkdBf30PhJVnxZGnFG6XUrra6wjuYIM/Co0
WK1MGPmu87yeAKQVfwma40DFlBevjHeMJR/4IHyoosmuSj8028ozxXWr2UCDXdziiAZfriJkhKU0
9w1FFKugmYnX2Wrd2kwJ4U7wL1g3g2ck50M8k1HEetRUhzhyD3PS0kYZTN2moR+sdfiXGjW7K1Ir
fyrpqE0NaL+haJY6IwjkFGEjkbL1b8uLannHAK/YscX8DvJCySxpR9FgDAdfrUy9TLwM6oaGWt0G
yyTTlvmbSHvMcL3xd+km3cEozfnqDt5V9zy3WgpdnY4gq3TvTj9j7B4L4a38+QhOU10JQiJVYWbM
+HNdvidet+ycyt8jqYPJobs7Zva2GuNypo+y2TSZLg8wH96DLvMfHOuNym6qPCbvRS/1K81Vz27m
rVNMRHHu7uJypLhcm/lToyEZZGwLD9IMnuNGm0ffQZdLXP0o74Zs2zUuzL7cBhb3UJ/0wCJreune
Swi9zVj/j/gRqo/K4MEkeHjnvf800RnMVrsNx8TeE5YUILzNfJs2rFVl+pZL2zqVqCYd/QhP3MNs
gFvWLRaaVe807C7qAhTAdD/Q03YpO8LxZCDC0UQrl82jX420M3PqZmGdm2mPofaqbZN9odN+KGLs
RNiIGnzhqU+3lUm3q0nFC4wE3rfUxIswUc2lNa0dyJB+jUQhXMbYyzof8Qq0c8DpZymrh5KEWCRn
69pR0YsxLQ4DDYvBKfXWN/h4+p0bBS+Qr9X5zjUqO2VuxihCdyiaA7GpO7uHNSHDwdZ7jP3x9BQN
45E2cV7jADhso3hm5PYx89h6mfNpMZiItniUkXUnkGNesR0Ej7pE3g8dQY4Zk1hGH1+xk/Fsh7i0
BYhwXgKro7PG4unEFIDxAXt4Lsxk+MkaIUIvoSlpGqnwo5IHP2w/Po7Bj25IXGe0HxFYYVNsjzB0
OFQ6ufWnmNnG5gvjycRw32T2V2X2n3HpTlD3nfUEon7txxXu6AZRz0+JSizkgtpReFcv9vagFUgu
o9AG7Rv6WnkY7OHNa4TGxycvKadSZi2lfQlKLJVj9Dv37mnWShr71vDw0Y0kbEAmrVt5E4LnaI/h
0F/8G101IFlI/50I8e4td3Q4GWu0z67+taiMo8OSxztN+SuRjWHbjJRxRWx3sVUmcECnb01rhtAN
BAbve/IUenvxDQ0D6kIbkABbiHzU5hSSsMfHmS7Y3BWAKtuGhFAb2aOmUSqwQLF2+uKbEU168caN
oieZWO1W59DBVRR244KbMxYVdn4/D4t5eDLi++RK4kTV1DzhuLIYh417sdignWtvS57ij5G/tw2L
s4dJvXPtxyWf0rVa6hDPBzMX+4r2+wF8i54uDpc9KcMJmlIAE2Kn5RO9JMnHtHTj2tXwfIaiY1DN
qX7rVybgMDlthrR5zMhPGDVEInMeQWeBbDHJ920TYt9mdQuuCza3VwZexPj95uwO8lEyQpxzWmJ9
hwOtjKJbXno+Yme9vo/2HpKsRfTJ2y2Xz9ltuwvTWrL8Q3ITaXz2W8Auwp6IoUl65QgnsYXN1lYa
FHuV9u+R76+Zc4ykwPiAljvHBAPEFlLJAr2Y+XxCMVIdLYQJPIQMqNIA32IO/pNLHSZP17ro17h8
/TUa0J344qOOdePOGOn3nq32ouvkg5Ef9UTpV51TcR9V3qWI5LUV1skw7ZtqYcWj0J0ljUNYjNCC
FGigYPpVlvSONLOFLwMkrSg4AbqmHkKaQCsAHtxvFcuRMa/UYDcfFM3I493bxN4VGrvqR70GREpK
YAYQzxWx7UxThXarmjDxRrGdfOLWbuIS0fRGjTveBaJNAxWiiR9y2stPUTJ/9P5wBohRHNtSHab4
HmQf3EOcil0mOHY504QFpaiPwgWXpdJuBIfoPKoyYG7A/ImKRMJ5SdV/qYTDU0JZMm0Kr13k7qcI
XxLhJVzTilVzCoB6VN/3301HXNy48KFjHDl4rZH2AFG+ZbzyO6amcVEkoGw5DuacZLxOQ/9mMtpc
EuOlHvR4KhrrxdzRa8lK3p2Fzaiiz4Nqr7KeyJ57C9JyeokKYy2SHO84OehN2yab2C818TGgRE2s
0Qd0jDI7CAPMEC/Qm5vzohgE3LfAlvdvlpeGHM3xrrvkJMv4u+VwvbJnTOZuGhaKsohh0s+TYJMU
Bw7kArPAb2m6WNl72RHBy4J142Bp6vMYYhJgYz42qg4ElLI1osrylMfq7I2IolGapNBZniW2jzWa
eBvWUXWOkj5hXmQJSl+o3yK9bmHVqDQGqTGvL+a9oHDieD/GxXKyoumY85mspD9u/BgF267G73Fm
7EzyiLfIn+q9pkMS7TvMbfIsNsBJx6BZxBbVri9y7rNuZ/i5F5IoadbxZ5RP74qGkjURWYAh/hDA
NzoUCV127ngEi3BO5oAKEgrDt/e7lkD7gCUIYjwe2OgyAPMxez4GmRLHvR8aZgqHV2Beak119Wxq
d9+tcxIWjy6Iuc7EEut335PIzQfO68UaV3x3tMz4ojKUXWzff5x5obzZnH7Tsehojmp2poNtEXNG
thutrq6xazBJ7WoLFkQmil3GEEbXnYIUURELIASZG/ZIf7aJ62gGHai9m+nIbcqOK0xIv/CnG02Q
R6SrRQ4XzIzp3opSNt80LgzdpbLRxbjzny37Lt0k1c4ehqOy/W1fMFTQU8J9YlHAXFdFts6I+eDj
M/ID8t5zFvXt1m1f1UJY745vZeUFRwvnw+zn16CUr5mFXDhnoGlBXGoP0ajQULd675sirGSnf4bZ
/ZiZPmDYxb4zpuJWlIRY5YwuEqTuT+IXggBPS7qzbv9iJpqM+/C2woVcSLbsLacRry5f+4lFNjtb
PtV7glld3Js7FSz7InXXFeNldlrVAsAhm+Y1KOua0uKKGOYwEd+JCf1U8Lpq7ifQxdVHnuN9r7Lf
FZTzjsTy0SaEVwVsAieWqx4dlCqqfE9Twvw2t+e+m/WXTCTMgdzEZrlnLxbw35oEsKzPrZmfHDR5
FObnKqivtrJ6MHYwvDt+ACcm5hrENofPYILs5ZHKrhWXE9uu7sGm0PC7MyDh1521ljy99kYabJX9
N/Mz52j+qjifhmQHqTFsMG66pZWQvCoUDwG8XBQwQwKS3Slpc7Yy4i/wq/Q++HwRNGFvR9f7UI7a
pqUrnoShxBPqnHjQMcKwzViY0d6yihjJEeGQQB1HKLWTlh8mlaQMP0yTUpA5wY/tjPKzFPSnFNZ1
Ch7TobLeWSf4uTN3ogWSwgW5KDQVWm1iDzdVnsIJc4YWAj8p+JrPtcnRYkWvOC0FPMjwndHwl9lv
g/6KGBkeF1CGQBrVlauo3OohDb0+OhVGx+bUu4u1DJr65inVi0t3HZzilvPdQ96l7wBmhDGUr91U
XgZ04k01RpuKZWadMM5bQVugi4+kL+nQZ5xRT3M0g7AvCFeXxW12/bNuq8/BIwLoUhCcSwvHSk6O
wKWUAuAR46j53qfQFLRM2jZBCAxXZeTlodf96rN7vnpesQ0/yB5uJDgQlNTFuOopZwvZBAy7k5zQ
i72RA4VOjkvDKzFprlenL7ZVHrDBKsF6RlSk4gkryDVw1hsDijqXM8FgsTOdIuHOa7mw6W7qZxoc
vXLZl0nEZtWSiMuKZ6rGcLgavPpHs+AfaC1/KAyQVypD3nWs6j3nuYi2HV1wo9QPo0lPIKpB35U7
+HfVzsVWeS98XrduAFq8yvYCym8SDBez556wl3vMEFTXNYhKWjPcnzLR7Ta3iNt0pea5zNttd8hN
Fgf11eKRTGsSN8FAnHn3mhkCA32L+Ed/1+w3CCwJt+BMjyj0IigLgQxj7fIkkAbd8OWfKMvIeWys
yfwkZcR0bpnw0t6kmvWx87phbxSClKdmf18uoDepw0pt6MZx4DvUobn4z0Kd6Ro0hRahrBb4TZl8
TAaNiREdjSWVA1yFLY/L7t6andBrU6wZAXEaIz9zXJibzVN2a6qScxc11Fb/LToC9//8wDBu/9GW
APulTEATh83K3MgI3mSLd+Lu+avSdJ86BfzyTPxZ5jKnCOJuVc6i8kDkgPGmO+4BPMt92SUkJBkQ
YuCmDaAzu5cisIpNYQiK3Eyul38DNY2BMJ6i/GC2U5iDumQFGVL6odpkL4MBYGEDDoCExcpoEeem
5M1Jnz0hFiby0c1WRbv5Z/GsWkoQo97aSf9eGQ1Hd/XPbMlKcHEWLGSBnx9c24KXG6QTecL0jPSM
uDI0L72O64MGFrdLzB77xHjxKOfdRhEC+ENPQv7Qwe0AURzv/72cyPXQJPklxKbnsTPxhM2xE1IV
OFCMc3d/A4NoDqkebojdLTlhqgYMC9qjqSO6z/UyLitIDUxTmWTkoSHVVUXNvAWFYc8Zzo7Wp6+Y
UM5DX/KpuuCRVq4IkMQDDGgxGEJSo0R3MARsajP91fj1bhy5OVyDFEyREGsL5r5dB8Fv3et2M2ss
48LdjVR17qc+o16DC7Evy5tiHSbGdTeV0lujDoZXfddmaVHlm8jiQTtBuNBMs46j+fPuxGBM470s
pqJyq8TNSaNg7Gw9We9UUpZrai+/AEMqxivVdRC0bI8KhBq37RkfesZY1PqqlsA8MC/iSzvW+5TQ
SpMAJndi9jC0goiHyMnZeAECca1bbhL5zZyOkVjBWf3+BVTGgRtu2i6Uax7GPP1wKyyvwnx0h/xI
dS1jt3g6ZKnYTJLWLA/PScz/WmN4vJAdfF28b9uPNa4O3MJF4Gxtmbk8uOQ+F9bf2NAUNxUwTPIg
EiunoJ0OzzI9UE0LnxyLE9vMnI1klFNWB4P2wZHYtgcxvtmWoAyUh1zg6WqfobsfojzyD4Q4QlBy
kK0Id67QpO5e2mR2fwrLulsY6R5JSJ6z/LvwwofmmyPuuz+JaTWX3pkFMIV7qOZDXTDl9+vM2bRD
e8M6Pa7T0rsFHAckJxKwGNsyvhdxU3fNuag4ojy32J24+6BwiOd+qt+WxKnBVRkfbj9ZnH0j/MbF
9z/nsMfu4z+9zjMiKu1MwZWDA5un+Vvm93DAsOR33NyFvHh8WMxNpeJH3Np3FNlAWRp74Ti+gxyi
ii7YcnQOVbWKqPE5YDvdmJI7QbFEM94SVPggZTZSUhhrF8//7ioRoYaMFv0FjZlQvBc92Xzv9b/L
8p/r+d+XpauZ7EfQdYhBDMbVo8ybQBuvvG7acmP581shAtBRE/qkR+qZpSfezDKJuANx4EXK3I49
9B1FypeBDRQG/pq6v9quxr3S3q8UMzKzowMKJDQztPHJHe+rw/yZCLs/GG3Mt5BEXhrSBATkWWLG
qL3IheNKW0cflW2cIzdLdzbPJFeXt4J8wkbEgHqYXBHTa3T8B/oI61yXscfA4IxrtNxoF1Ets4zd
0N6v7sw55DEv2bzb7YckdnbWzGHfZfhDDwWCWRxt28XBeWmXe8hrIcIc7ZERibkgGsJglzIfxqo7
/UYgZ92XFSNGFvR/N2Bs80gwLDjcvoFYncYOJMP7Q87Kn5VQazBs9Bw9KiEVIEgQSGhiN50zUA10
EWP/2HiYfR6Cpud2c2q8V17OGfW/xKH+X3Dsf0HHe6rTauj/7/++x5v+v3RRYNrSJ3oDZcoR5F7u
6aNf37e0iu9/+v/EAWxvixIgHOrZn4XccphJuo4rl2HSDJzuIdNcv5YvnQPGE/j4tOOeZvc7QMbb
/s+vhb/0316MYwtfWo7tcRSx5P3F/pcXA+ECXohJ75NpYp/2pNNtoLpgOcrNs9W0z5xISEN3IOJw
XyEFJR0DD7sKe+Ev+Jbr+A14cs6tdYLtVZ3uTmik5ltDDfGji1JW0U6YOXOC+gTrdUz8KvSsxLg4
bCcpxUEWT1P7MBQ0PxIsgAfvUCRogZ5ZiXup6OBn88Gv2DiNeUkXg5PfhsECMbs8NgAC/zK5/zG1
6e+E1ST4crEaseQobnjmsWYJAGUwlPM6yw2RgBjST2peqbHl6T5quS9ypgayZm/vSPY/xOebl9jp
qIzLAN07hfFZ4+G12319V1HG1ni0JoaFZQLy02/M9H0J2Fq6RbXGOkJChfrgDBgKIO5hT3Oue3FS
aqS6sTzFiVEfU5uDzRxVN6Pp/AMyBLGCTot7sx6lsl3KY5IirDVxdlbMxbcv5n2+WE3RKSA4/YaI
UsTMzDl12xtfZo+j56HC9EwlsNza26KIMLTVmb8nMLww1S6CrcWjdI3wM2wxP4hNbZgfhVwgb0n/
5rTFcq4Ro8Ohcax1mzaaazrrwV2BTZ2c7iePKihzuH3JSADnFFZhnFAOf7NUiEM+8zLzDBFxFKV/
dCJ7C213OnkVD0GwUNMZp6CxKh15Mce2/qGDIX7wr6wS1TdGgxQ4Z7Jjaim/A0yPoW81b2k05SeD
KSWuNofrPspPibOw0CMt1qVlvViw7dk6Zp/ETnZeU/hrXG0DDkFneS8Jha7SpvhrN1Q5myUXE3mU
Gf903r0F3vAlCgFWQiOFjXNhnh23K/dOVD6p+68yFyowVH3+s+KCOtvQYDYwaSCu+S1wCQ+vGoog
036y3gTyYs+awn9/89/f4VGAYjRXyX/+QVifsOMp39uBeoB8zKV9cAa4zoosGxXmFltSSYMQ2Xl7
n8iArPzUdTtHYHObKD6J/TdqBMdDxSA6ATmxqmNvwTNbPNdz3Z7rAAyEmWfE7Ru01IWdFC4Qst7c
k9VzPx7xDpVPZunFu8alPDDz51MQjHRtu5jHksHdu6LtNpbR/WmNhPZXr2cFqFExSHtRIQCZ98Z+
E1c1nKCWS1+pCN8voKQNfRPEoXhjLwO4fwIauX82uypjJ+7Ah0UsvOE/rx9KWFv7CIj8g4pI7ekK
xH6TNZdc/m1jPb76OGmkGOJ1n6PS4cyUxzQzN0VE8CX3KW1wCxy+npuhBc7ejx/X1JpY2jlRqPnc
G3FznjRVBa6YNimY383QdMQW1YKUV3dFyHvWbSIH9K9EyDHwVBAlWtbR5D4w6qgPSWU/Zq45Huy6
Xhd5rY4Z5cR3jYkGWg0PNK6hkQzTOB69AFMpw2lod16TwhdYfpB4uxVmv2JrzvXOL/w0lDGyzH+w
dyZLjiNZlv2VktgjS6GYFItcNElwps3zBmJu7oZ5nvH1fcDI7IjKaKmU2teGYpObk0ZA9el79577
3y/OuvOXtdmxbNNUiqVeYIv9l40iqXXp20TJ7lEUEBaCnxD4e3wUMovP1gC4LYiTXzXXMY6ZFMmA
igr072OycS0REVqj3eoVB6U8x0TCrOWbbuK/eYpyccL+2SmLR9WyCQfGxWsqQ/7rXqZqmyYfGqj9
qMeG1wQ1sUCKAR5aL3KF0oYrPoP66bOUmwmgkzaVVKeWod318bDRxX2a03onYbxY97Nqd309Opcl
ezMqFEb8wdBpdDOvomdYrhoKelqdhfw3u6COdfhfXoUShnJdW5nCNVzL5vt/2gRLDSm9mMYC2Vhe
XczAusOAt7I5fGws3covTXYsi/4csAbSw6p20ZibTDQR5LH6DOjby2ezjiL4zp+Mk1DNFaDZtCHD
E/bfXxKm8f95pqYUIJN0x3D/8vfGhqj5hV+jhI9thFAVxMumFPZekouYBxUOGTjYY1DfV62q31r7
ayQB4+zYBJi2OcYO5Wcn2wB+AyIGynLmvuaVcyJAZDwrRNxeDXiAgSXhlFYk5Wr0Mw4seWkdexMP
mcUAdFVmjrHrh5q0wyzbSc4Ur2DffvXzrTap8b5cEurHlAi8yLVxyyL1Fy3tncRBGEFnH27wvK8F
k7zrn+Z/DflPU/nr7799EgSTb6KmraOv9rf/+JW3UTstbnUdsNqfLqK/+PH/T5185s1n89d/8w87
vnL/ZpuW6TjSNbmslEOJOPxq2r//prnm3zhAu7YtTYzwCpL8b/+RE+QT/v23xXNPo9pEn2SwZ2GU
/8OOb/wNthg/rfgyyQ9S/XalIvwrV+GPz/9cLktd8nr+fHvqOr9OGADjSMOyqMSWRehPt2fFados
ocEdQM8B4c44eAZZg+vAeklNRvmdjAJvsM0vY6aAX9sU3gfag+/OWAmvIzxiTzv+UdnZe0MrEYGY
qtEJVThAteCZOv2CZiSCtNmNnjQi+4gxZ6OCC+Z7diaZ9ZvYd02my85rMMXjztViiK70zIJEHQGJ
0E+lNtiEKgaelmk083TqTSmNxIt8g2aq/kONaz8WzVkQc7UOF21h6zC/zHQsMlXhfCe9YT82UHmQ
lW1kh+Yotfx92rT+Ju9Sum8uosJ4FNaOKmjF2zIyzrMFUlV0rDmy5FRw62YfYD3D57Kc7ZOqGCl0
Fdlc/WzeZKqY70CY6QQ8z2LT3If20IKRBf8hUK7w10jcfZEepyiJQYfE0d1swT3Cg7EmFXrEsXPr
6qrYtnEXwy3IdPBBS75X5o/roFvUJ84v3zHgv9SgqCaJ/Ipw1NMwn2gdW2QMofaDf+yvbnQWqEPR
HUvXlyeQ2Rc6OchpY2PnxNPLkMlHNGLGBpfEqwuh0RvbxCThF/ivbbT1dh6+/XS8bWv/LiXXdUM/
X+zMPtRWmJUw32bZPuki82QzQ7UQoN+CoGrWM2qngcEJnR/91S+SyGtzUa9pY2z9ALGgTRiQb/Uo
brRia7q92BWDdbFIAEOltItddewLo9qWYQotJgUEZ9RjsNMTla3IqQDcNoXTOoBSUFq5haS9rndE
vG8Cu4z3hA58FCJ5QJR+oCn+wcQSv0TGAcbXHIdGnADO69bRYXKbGxlURzdOiMa2w3QzC8TB2t5l
sv7cxDsnR78Z5F8xTOguHDkIocGdYmiEWbKKrfEjVIVYpzZbcGYC7Rb67dAF2LBLTvW2ehO11W3T
Gu1k6+o/tSp6dhskT+VTnari6KQZr0t3Ps0xfjcVmjO7492trOLTWfhSwZCgI1dYECJNc/ZZIMkZ
nJI1zWj/JEgOL/3EkxRzZNh3SG8r812U0a9Z1tlGFlFPB9TcDhqgFxiEaVpu4pnBQDxpMU83+Oxl
QKfKv8NrMnpuNr3FhtyT0rSbZLth4kGB2wTug5P1nBl+WXMoKJmtL9RmiHHzgP5w89MP4colUN35
g8r7ZlCPHG8N74UjUcmQAfQSDjPyGkk5GDv7rk4MekYkP8EZ1ZwK9iBB3czzWzjTJA364ReIccAR
pmL9AKhYSePDjC2yy/yBity1tzplICrVYoMQiDe1pVefPxT20O/smfj2votewi5m1E7YGbnYCPLT
l1KY70XqwGhsTwFpI25JpoDwhoIySDwUQ3LRI/UQc8e1OMPZhW/82okJiurzde7SNBt7JvF46HcA
xTaa0g596tybmuuZYHqnqov3yIi61cjwSM41GhiRfcl+oLeQZXdozZU3pdFToAHTDORwCdDPrrIc
0E9W0avU+6SDqzR8awaSMC2t3i3UDWvqakMjjkVp5keThuGNWdcH/71C2hyuxtA+mnG3Ntqo2zPr
JNawtb79LmGmnI70KR9UyVkh8SuCT+QRJOtP8G9qi5rCpNeXcuu0GUccE9ksNQwxeP0h89OjzGvO
dm7wligjBzBQcplTLaNLBVgazc77kE8P44jIg5tyAL+Ur+LBNy6x0nJeDdZxgwvU6MdLIFsSi0s0
S3Iu/L0TFjoSH0Tsdg+CHXQB6rcITAqZ6RthLVkozg/40rVV/0ysIVgvEQuzU0LPbkA81aHUKaeI
opnTbdbFt0ZSYRFP6BnaAcKEzI8X7DRsQuCthzivjyG3CmN1KiNIG+BhKXBtVp99kpLsk/4sRpDq
qGxWRQBvM0ILPqdCbFDaQDxLidsu4TxrDHtO3RA8MK5Ez5xgt4t9CSd505faZRIgVYwoIhRmRPda
6vbRyfBFTDaTq5Fx6FSM54XjH6pAerOAH6bSOtqOBjEa7TRhjCN1Ry/B7elhQbt9CINtW2UvvpUT
5QT3rg2byDNg5zN2tGl2zDGyc3ryE4ePrcykxnA9lfsxL9hihRKe2+a3PZayKHLU2R3am7EqKm9s
xjetS8Vh7N4QbTbrVAlGPznmZICM6zIM1drSE/KKktsaIC8xzxOLMvxnQIMwGvy6XhNNBB+MMeyY
kPxbu9AgR1BohvVCTNpLRQvcq/pao6+WoZO3oGjGPkzBaFL2KuluUlsaOD/Qqw9EXq1kkHyW0fAc
F/X8MitS3FykdcYS7ZHQjBn2ORZJKmz+Pm2+pD70uCK7Ef1KdYteAhKcewyMpkIsy9kFz2nQ2dGR
g+y+xiOxT8qITt/AlEd3X5B7PEcM7QILd7jt7oSJQBsf3bmOkecRMcU7O2PkkQvSMGTZhX6X7nqm
VXYvkaFizvCG6qVSbC+I93xcG/xgOWvOuk/AnuM3z5MJzry8tVueI+0VrFwq0vZRb256ra3RObWr
lL7v/ZTZH0EFV7Yeh8Mc6e7JCgamnyC1aoF8oeZGLkS608suvPixfY4motka5FSYs/dlzvQaxsbn
ROpXLE+57yABLs1v16Dtp09bcL3Nc8h8s8QyLtIRS/3gFkh6XbHptPBWzn160U9NHnDzWaNxQfm3
ZxxuHxRVExF81Sbq3L2Y/V9u+5rFFtGOCwiPPLl92EKSHNPsoGMX8zQ8s9ZtN3HhJXr1YQs4LGB8
IOlp2FNYzDYx9ohVS3BW0iU4ObjgUNYxRHfNHzU3Ihml3VuPlxrCe7mzu9TezG+OaD+mwszOwld3
BdXbKc2mZjuM4HOsxP3Q46rcVggduXOTJ/ItmA4vu3YX+NVBCcG8hT+g45u9xwyCsWzWvM046neh
WV4cfSRyPniqkp7ki+yXrJKGzdDaoV45+EP6yWmZsNuSnTSHJ8p6xGLVgJ3eO2KGGeDeS+mOoDKp
BCNzep0iY5m5t/hn5oqkoqoB7i3GkUIHP0jQygMWdS6PTvdB7SHskwi21241HuZhic9oQ0S3BSQh
wkPWxTxTMxFGeqAK7FYkqY0G73oygfLTDSivfWYgJY26c9nMET17OLp1SJJr4LsIPVwXDHOJWcwI
P5F0A8cqaCrP6oZ9CQB5YUybwEH4h0Z+hAPqv0p0H3P31EOrWPvNIC6p45HH42z7PC4Yock3y2G+
n5Omp1SDJmipuRJof9Og+FPHpM2O/hH+O7YVsBRW2u0zZZ9Lw4kPg80WOImKvNSQyqKGg47IrKNe
MjBFdAmJtSgH/PDWHfqAHWziKVXiYU7LfevXD+BFED3NqKNiPC6gvXHKtgdkla9Nx/lMj2G1xjnW
AmHYlBKDA3KUsJqhc/t92lo7JLw08Hkz8YDarodXKT3YyLmS+S2ldtn1cYw4eKz7izM7H3qGAYcs
1g0gvB/A0T3Z+0gQF3/ZmDCmJPfnNHXoJCaOHDj7+m+9QZ8BgbnwoJkx1x4c2zMrAqxgUFFuUmr6
5vjeF4NxM3xjhPucQAVUhXHJpA1jJ1XYjzvjrSIzoEtac2PGOHdThk9wYLeUiODGCnfdYiOu43KL
i8E5SIhNHIY6gTp6fsAEjwQoq2O6YwWyivEp6ctuM5aIXKzWzD34UganjsplMt4TNO4kD03B8m6B
65+d3trELbp0t6UEz2T8GQlxm1OsLLshZhdk+KmLucyuxDo/OD+VE3iW6NDFaDn3CSJANQgE1P2p
yH7Ct9RWgAvAuit14uQqnqbhABiBeKW83kZF80Wt9EGllyOZ5dBjdh49oY2VCMerp67x0Nwxnw10
wNILXtQumGFqlr2SduX1NgJHLmsfCcVKcGzZONFEYrQ4xHpnX0AM2qDd/a/ZHortxJ7T0Qn38hi8
TNOQ4qu0je6jrsS0EvYOxh8ihvClU3yl7a2JyQf3oGKJQ7acFNqJDHpxACRxG3YgKYMYjGrI+CDp
44+sGbA0a+XFmH1I0BXGTMvKFzb6cIKN6953SGjgHnSH0SHCLlDDu+jw1xs1nZfS+AYt99hXLKW2
flEhzjL6MjYJvi6dUHHL9F1EDoxWvznndskxpkbQN0j70E8wRSL/wGwo2qnKeAEZUa6qbih2dppC
7hqeZ05hAN1PtrztmXmsUTsfjZwMq6AWQO7aeRNY2pdR7ERLKZs3vUkDOCNSlgt5u6Sg14s/NtLg
RGAWpxcAW65gh7MMahIOO0jSHYx/6PaOptdymG+n8KhSwCINPHkmMFxiUgdXHFKIrROgFwqJComl
CSTtjHk32+k3uYk3YeNsYz10dwVmwkXd8h6Z8hUlVvvoOtqDyImIjMt9aromWPpnB3AohGgfny1H
dtyLe1k9mCWneXdGWgYhzwY3MK2kKD/1BN0XGlh3azdUWfGcMwEja5vQhidm6Gd3iejGLf2kuSHt
tHraTuQAdOIpjg0MsVCHq64utqEenkQXJWgS5o44s+oFiCjemgmvUhCR/tRYzyXSm00j31wL/moY
1+x7lFFE81khxmWcLAjMymLawoDd9Kl9TBCLbuB4GivmjISg6QOSxPe20fx1EYl+K4ePIQqLU8FS
EOVK7eJQPqpxJFHWLJ9MtF5CRl5k29h3xZ3AKEfgDrEVMLdBjSQeI+twXcRfeRC+xqqyzvR5LjC4
1Yr9ctS/Xa3+CDr/qFpyfOu52ik6LyvZYBXMYJP4enemOzutNQyldkiykc5zXHVSBQQ0sKMotqig
waP0MbQTyIUBlNw8xDeOGKApf8sB3FMxgOATHYNAC8usNZBMO+KSHG0z38z+kgTW4mK3R93LSL3A
OHvj2IN/D3Mfs/9YH9FJkfOtayutY7QRjR6nN83LNMkdqiCH+7W/7xrYQi2nSlVhVx0mjKATwtUi
bc+tSaJ72NGjavAtOEo8yaFyDspgQuUwgIM7k8UsLoWvX5KslfuWiseOCTnsYaWSp40FqFbEtC11
SeBzbkIFedEtzdy1atJZT8VL2SNVM7jT7PYF/fi8NWz5NUAOW9kx17JZnQcw6AiC2/Bi09WyZHDJ
yuypFyxRETpq0TOZC7L4cQwrwgtC2jKLF+0xnfMjZ7Hp0la0hlrkrlxOQj7kc/SWSNE86AhiVjHa
39lCcIAczDGMN4TV6wsM9cdoDp9mA2ujbFjAIrNct4sIqel4r3//8Pp5nP1MOsTCWtTGe1yQgHFb
tp3lQbfVzuae210/SxelQKXn7U4hnJCiXaQj8GDC3MWhOGtbdA+3fYRWeZV1hyaDhe0vkD5rUhFi
yeVDoBk7cB9UXToR3XXS7a+HSQWTa5sGZDWHdtPfhwNeoGr4zo0mAUVg114gw7vGkS9QHJnNqh4p
Lsc7vV9MSazIX4N2Z2Nr+THgcqtS14ZIYOX4u1wbsw4wqAwT98ogPolnNrIwMWsFlld/2Q5+H22m
YWF1rGi6hSZ8zj0mqJyaZUI0BifF0E0QED6ifSbCWwx3hu9ctAG1PefZbhMF5UG0HU0gPeJIR9ZO
004PvlaMFCdeL1LIUFb1xVKENsKwL6bKjsmQfjDPuCkCbdgwBWbQF9xI51RH5vNgkNo5Y2JYFSGW
8pJLu1TEniJbWgvxERHex4voCbpJ8ekjDnpI0Y5uWqd8Z3s46eQBVXFM/kg8zzu1EGbKnIpOwyYN
Nc0FjqBuktZ+d0v5hgfxoSrLZlFUf3Wji7WVuXiRCcSWereLqwB1WJ9KLnqWlbkki5hSj4tW3HUu
evypX3inDqM+biGZ6xi2q+bGmYSxt9L8cUYQHpf3vaWh6Wlb8IxO/5YBSUQuFayGLEuOw9AhREah
UgEbzMN14lhhulJ483dBmpxoJ9yY2LvIIEZk1JvlcVhEPYgOO2xjsAXl/3tgjFIejeVHrl9DjAOR
wRjztbqKZ6CUeFJpZJWmEDbm4LbhUtpdP/MrRNKZ+hFhsCUoO4UmAaB+db057AhCpimUZJFBl552
Nhq2BInEUSzyuxxkp5YymCL/6c1IUekNMzSiFTVkeexT2KqNabNSLU9LG+FFRjNnv9nR0eYtX2v7
CV60gxBjFxEbHvTJR2HO93VMya8she9reSDDAAvbH5/rvFGCidPh+hSvDxM8aTR2y/0dSwKnKuNA
QOGpNWJ3WwWbGqf5MXYTRJLA2Z1t7deXoJFEEEdLM4fTZnVo1ev1ZjTgxaJhZP69vPbrr4RX9c/f
vvzfRoJCc8Jk0Z0q/pNUy5k8La/YcjqSaK5/h+vneejWW0dOC0nmh9vLE9aRfj00vLtWV+8AuEYZ
e+04IK0xKac4j+EH4BlxGINkabqL7p0EKq3oeZLLM72uItdPi9qY12o5N9XLq74+9dpI3yp2K7aY
rjm6EtINsVF75i3tPvcLTzksv2GHR8bHFNk2vol8L9boj+LQIUJnYsFFeJZvq9x9YFKRo9g09yHT
RsQULWtC5rrlPgQSKywE8FM2ajuDaR5cvFicROSbJ73GNIIgdABeBqtVBCgR2tohUGpeYk3CRS91
/X/moOYsk0L86xauKRKF5mhpBpwIBKa2ZgLRork4lfulwriuv0koAcfmzQ3OgOUthEhgklpCOyys
cHbycP3o+nC94kSkfc8C7i5KCC4ziUXPVyLd/36rXO+X5UHaEwtm6YBdhzl17K6Ss3hZ7F3+8UpB
hNqUi3CziAx/nYMwWsVYEY8q8kwiicsJt+VYWlA9Ogm50LpRdAq2Yur64/XBgMKC7oNb3lm0lUZZ
Ka55Y3TWsVvTN/KbgH43q007H6OGUp3DVbHuwAYmYxyd0JKWGx2dEV4cLsjrQ7lcz9ePwkir9y2D
V61eRLHWVbxaoYUNlod5uTS+Ortjl9W7wjgG5WgcO/tZ5HELtZb3Wy5Q0d/fEbo5SmpfWm9xFLSj
H8gspzNHvfncmC1A/yCud4GYn0dpORsrym4nDeqGWB4qIjM7TU5bon1fEPwYl1FN//ge4ucd6k91
gOhinVOfwNdZE0AfODBldCRgP9DpYpS9u/5APowNmTTt6vo9PRvOje1/D2bLmlFpO7Meph0OCnj/
QwDXL0C0tDO40VY1iusbYqz3PVQiWFzpVu9r0pA03wovlUUPwhqxyQ7J8qoKvGNp/0hvgQ5uTZEk
lyctamZcpQY4JaPQuIQjx1Kt51PNnH+4E77o2OjI0zIJgc/hv2WXzkUcz9KPhWn6Ljo9PNuyoYdE
ww01M3DTqI73ClHgNm45PQ8DZOUVl7h+YcmUlx7KElIJBgom0K4wqeZ9V2kkWvbptuWItXKU9l4F
Sww8+lmtyE6KRD/cVbWPuWu07mHOkM01Zh/lRLfHgjLUVfPgWSUXgz6oL/ykd9g/6To0fbzrKmps
cY5USQykHZ11S5anzl3CExChb1BkxxxPwoC5JhD6tZBGdvrjwRmlvTLUrEN/RNDh2NtQufc0bglJ
w7uTnjJ9WkPEbalBgh7hK1udaosNpl95VETIUQrxEfpLD4G6vRdYlE9Iy9LfHxxFk9O1KM4659c4
OdEmtDKwdUhWAUzKo4528Hj9qFo+vX70xzfCppTH0UfZA0o7BUPCj4jQpPormfr/8XPX33L9YVOP
Xhr669tKgEbtTWkfCTprcuZyfOg6urafcK6nmjUcSba6fvWPBwCqzu//KK8JakZakKz13qBEG51j
3rYC+dOyk9AnR1gl1HEUuOghDu+J8dmkVIRTw8U5EBW/IvXpB80Vk1+gEx437NyByJeSVOrRJTyD
rYD3heUxMLSjYOM8lKyqw8SymWlmSlN+sNdOkAwnfcIhHw/jpskoJskoOZiSda2Fv4QPtSOcz9K/
rFBwezevUZsSiEKDzW7fDHBAEAXbbVc0T1HCGTdR7uuQLEpnA2gFdxXt1u4m98OfaWn6AEnTcG0M
JaO32pMNiYFLD/NoJOmHPlxQi9HHoJPW27XaaDL9glpXeQZ/MpIuv1yHmbdqPXc0nmL3zcQlg3+D
4PjWnJ7ZspesnhZp4UCnq6gfHcXgC/4znZOWczZRethMd1UYPYUC5wbNDAtaH2i+IntNIQH7BuiD
3OjYZFnxsF8R/gWBqLVot+XxnWrCow/ehglb+NRnH1HWg8sWt8akQRAX2W0hoTeVGcEs7XKzFx4+
Go91sDzo+Uh3qKJYmMO1HsMjqJ0cCz1tbb3Gz+T7COhl2p6WtuxS9ZPQ8Q3AhuGXs7er+M6YTGsj
HbbSOW1/sDNgYJS3qTYemePfjcW4G+LwrZqYsbnpU8vglAuLOwbU3JA/1Y4fEveXwKwquAJYKXeu
i4iMo0O1Nvz4duaX9XQX8xHmSNHCcysLOsa4gGpPNObJYVEMrBXK23w1l9NNRuDmPn1q2qje9Ia8
w0rVcgf7Xs0BF0EPJlkxi0vl++8tdro4qryiwvqiRv4+0efiW3GycFvk1U1aMM3R7jRZHn3mJAC6
7ytSY7tUB3CY425yV3rkHMIRv4ST3xD2wUihjz4RbuAQ9brS6NnR7rExQzJDRugWGDxL3YBmQATW
hOUqRFTfbehGbDrV73RafkWsrUy39CxTnmkEFhxVxWXweyBOlJ+G8JhCnGmfm3K8Sb812e8j/Di+
VX+NJfpJOJ7JAGJPBi+1rT/q9tl3rJ81kr8MDxv9v8dxWPIWO+LlRzc+TZo9biwbLhpQHP3E3a4T
lvjPhw6axWlSrKVZGH+Us75wbSjZEnMOST/KXiWY5VW86HNHNwyZrIcrjLIDTMSg4h5HNK+a+L6r
9q6iehsncEUi57a3a3dYijM+b5pFeFlQdQ8S1nsyEigc02HsBrNakLXUi0FivIfUHribJ8lRiDnc
cs6kV8GbiYOiPtbLgwwH2lLlFHN3NrUXBc5NB7Pn6lHqgqI+6oiJGQrlioYCZcL1wXGc+yabcVe0
tI5XV/E77CCCe5vxhz3DG0yxS66vcv2+L/fE9ky7sPQXOQFEKdOn/r5+c7yNmyw90nEtISjzMF4r
tAxtMEgLGkxZheRWRvk6jhcxOhjIVWWSIOjk3MOJXo9HzSZ522JAR9CQBQQIAAxLMDgg3JZoSBFy
48TGnouDcTgGy0PGkecoPoyl3m5n7VHlvJJcW7a86w/VGQODEAdWKGP+1AvUnsMahoLrh2Nc+gcy
f/Qk9b1GBa9yaHk5WVRjULCWM9b4e/XIMMjEO8e5yDG60xhQ7MkuoxW/VKhGM1XsGgXnmT8+z3Xr
IIag3bntwLT3j//+GhvAYI9JN2uL4ALIElOt7Qo0m6sJeCbL164fXR9wX5wLbn3qIxDzlCrOfnRI
QEvnd8Ns2iWi6AVXW3RiL9BpwdFkuuZk5IXhr/KuexNNREsY8v2eLHmQjaI70gpEGewQ2jlFFkMg
mwS460Mwc8MG2ri7mh2uD1boeMoncbC9vkLA5fkmpeShExBLrDcEAmh6HG3RyD6nGssiztwRn71T
1JuyJl6LBGE02kutTanLcQPsvtc0rKh8yBfTJWQDis/j/4r1roq8fyfWg8yGivc//6mH+4ta75Cm
UV5E/1Wt9/s/+qdcz/mb6doGoQSusOWftHo6gjwbtIUrFEEppkDE+g+tnimXb/F1U7dREQsToXFD
PuzvMj6XxB3FP7Hl9Tf+T7R6FkOK/6rVQw8IYgp9sXCRDCL/WzTNf9LqwX4w41Rnvze756Zw3cPk
9yzLzRyv3yazbtZ9ZjIRI8YZUzCBILWwCYauhNqaSfTTHsvvuWq1vRXWFXtQRCPOF0vP8o5qOqPT
32C4RvjUa+5xKhnOKprHXKq0M8HwlHpsvYg1iSZfED2cx5EO9KyNpI2j0HugC0BxQ5OQCYEAe9JN
a3eU4HmrdAm8j8mZrCfSk9ElbWHI66v0bcB+dRioQMpekjqcCA9aH3Pl+BUEN6QDFVBYpiX2Ystk
RxEQ4WtuHT2En6thBDvjOX5RUwCB3Tg4eS63Y7AfWhkzzJyCt8GGigwyeMrz+k5mOSgzwz07DoZh
v2XGM1DxxYaRrAIW0AEEwLkVjXHXkjB+U4IKmIFtr62pz3dBtBCL4/qVJhHh8yMuR2ACYofoitgK
Zp0H1JLe7MSewr18c31obXlQFVblRCwzUv4aWLq2U6ejLs7oY/ak6HhZbGhgWNB1m5H2YLrYTlAi
7RoG6jtLH04lqTkYxEFb6GTturbFJBIyD0UC6MCxQ7eyEIOmfNb3iTn94ih5QII9AEPTaI6nTI6K
8dYcW6DDtBtN/FZ3aNkdhDwQafsC1VVPi6KJzd2MqROio+Ee503jo/isUa169BKfssFZJdqYn0zq
sxXHv3TLprLkYhf+cXZvlX6UdW48z9ijvaxI6SJY8OYXxAAdAMU7iKXBghUZhcGtQjO2KYJy8b28
CV8/JUNj3hPIm1OTUwL2BbGutvSZAjnqg4Mu+m+C5SQyzVPkOhGQuYx+6bJ4Gu6ATtMGby4nrblA
aF61dOqRdBqbFggnfJ42OzMdgwG3PPDSiIRmNhelZ4CDeNXqApVpeQtm5N33yQ9Fj722JHB74Pk1
HAsOA5WK9ug7DM8IiV7NZUe4Wd8Sd98IJpuI55oI8VmSVJdA6A+kI64lGF5SLuk3GzK6JImxbQJD
J27ZQJaqDU+VM+GApOjUksSCplmoHwmhNnYen7PSbh6mBtINNJbAizBoV/JA/Rv/ApZ3IQ3xB6k2
luf7TO+0vO8JdtLvtIpStKCQR9FIr6oVpUubLPI3YrwJBts95oBFGQCi9uzoXfat/qUyEo+0BtUo
QVIEbKR7umT1xtG6CYYNELXZPM94k5p1YcIgxIrSH8qMAGiYA4k3tx0lQVxvE8xtZ0W3iyEruiKm
4tspSFIkuOsBShawOm+e5ZdVJ0+sl9rWFTn/usYxOZXqFdx+w9vpJ+uQCCsVhxAiqvkV0DacqZxJ
2lQWd2KIt+T0VghnIncNdG1hZlurAHjELsios3BWcTbTo2zro8yyzYz3PSFtgezNDQOW5x7tE5ag
Ml1rDS/RJkFlYVGjUcLNpQ8/pFG8yJQDTVa1e6uCqeqbBc5njalqONL9DrT6xsjuxyo9hiWkGMvM
10NiDyiLGTGH6kcdvjumPW5/2aiHkRj/zLVFMTqtzLsWjVY6QjRkQv82qTn2UtWj/po5vkYm7XW/
CAGhNrm5RcnoWXk434k8xcMzPFY22ZImfcaqAHQL21b5I5b7DlRMVccHGnY/0tFs+eMlP+q0OtAJ
g1/YDt+03dFeJMVXmyKrLGtfsPKOR7Jcgg1ic1qDlZms5yjfdZTE6zyL77Adjas41Ok++Y90Tr97
DhsESk3WJtLRdGL6ucsZPwCOvEvdp1CBfgut+dU1Ub2UqQ+mQe4rrreJAGC7bJ6jtPrIx+iOrJAW
7AS5yLaG8KmcG5dOUveR+VNELC2KEwsgutGnNClsh61K+qBeAlR2uQPLFTF13lPbTusMYFhXlz/z
X+FAimGYEjs0Le5tGLugOE8Qn6AzjodwoYKYk8Fo1SJmMwVBJksREFEVYjlRxqv00w+sfBH9heln
GcEJHKb3qTQQG/XGW5CUEkxU9DoK/SZkErXT30okUV5VB5Le/0RWBIYLWKY4WKyl51DEJ7/zkZYH
EEkrNLkro5kf57z/BpdW+fjmDd+/t3RhYp1dIkK+i5mDXzu4al+2McpvNCaenZK8MsBhKtSbTO34
XDgEXHCvu9sRQOrKDYdb4d4oaKFrW0Y9ZpDcwyb1c1ZIlPI4rj26cSyAnRdJ5rJ9pD6jKLr0ekY3
zSc9l7XlWaubR4a4pEjE7S/Tqk+qjrUbw9Fgkge3gXUk8IlxIcGinIwt/xRq8570Kqy7UvnbFPjf
rC2qYu6PMsn6A55Pwk1IsbM+Tci2q5BxVyVpdBDj4MGZkgwN+3rtvsXCfJiCyrwwL6C6mAq409Ej
S49a5n+NXSWbgX2jRYCTu/Pz5MCcdcHXNJONckh9Wlr/ApDS8w3zFxYgLKyQjQZAmyYckUhO79Vg
aJsymWpOf/ohtWcOOYb+QRlBHk/86hCKg3CcXQ0/DvnsjnzP/L684elxHkYx5TpsHI6VnB1DjIdI
VwiplzUcL/EzSb06GmnK/QwyQj4ftBBVnAsQ0uYtniCAo2lydjjq/y9XZ9acqrau4V9EFQgI3NLa
Ro0aZ7yhYpJJJ33Prz8PrlN7nbOr1spMjFEZjOZr3iZbDXUOrE7YqgZJGG3N315+ro1ybBHq7lTT
X4p/al99FzHPqaC0faMR6pcyeLglfZYWg0P82dBTrtVw22r4kE9LbVe0+MvPolThAbUMPKED0efc
YOtCTqNNOUpfslsGWlChU0QhG08LALpMHwsDHqE6V4Gx2m3Ue1B/DJ2/XUSSh5sgVQambKtf/GTV
hOq1e45Lp0VPM1tqXkZyxUR3E+KPKUn3WpVt4r76mkbASuVwNJ7Ku4R490LPfxYl+q3luFk00gYQ
idWqxQ3lU9lZMsXEEpQgMHtmo1uIUwjGQe48quPZFgjEI2v/gnxtsS9aoKjYU+UJnvk3eLMx+Zbb
yQsTHZnNQPtTZz52WurPUlsswKNpv9Hzreg7Yd/QEzDzmMbGUzU+Y12mjysyYtDOi6pQV70KvW/U
s+P4bDTMKLR7lBXbTF7OpMVmH2Akjde0gfFdRZdCM4AE0YiqCf2YsNStH5PxdKfldNKq4BF0zXUZ
Cxt9jivFUt5kP4ocHFWJaR3VqUsN7zDg2MA1YZqozdKH0KmlWljn7OC5gC+PELpR+kcokuM0tTs4
1I6ADFI32lLpZD6UvgFeh1o/z1BYqMIF4rWRgM0ZdI5pa4mXdsScVV+ukz4GNTzcJoQl5+DUX+kD
hXSISKthppJOSxXD5cZAbCme3IXRz/VBg7tKJgB7GYzJpIuWhBkKkEXp9qwEw/M7ySlxFR+SzmuU
xd1Imn0cCA8t1N9VCbpnhvqJj8BJheI/iGBl3RUoW9c5ngLJeZGQf8tL9SJVWWH1QO/8rkZIPQbO
/eT2UztdZUq2rhI2OiXKRhdjRRM+0SypGvdOjcALQMDAY8qArMODGnQ9lYtWWJYbkBSUEl7fqnqL
j+JAWzaef60HtP//+c3r56ikf6W3TyBi8x++vrx+sWDsRevfB//9zb+PwZ53fWmMVq+/+Pfx//P2
rwdfH+y/npNAcJAXOJcmbdYApZrfnRO2/t9v2fepvfz7kiVyELrchwTr/kbN23OuJYX7euHXFwB2
QNvnK/z3yxKey//5EeuscAN2D+3F0TFa/St9vcfrWcr/f+o/jyk0MEU2yLlHVtPs27TzlykF8kfE
GNoortI9fT34es7ri4qy62aAzw0y/ILQbGD919//+2OX0DFpGw2IJBbdSFf8542kHN/DmQKSz21Y
pD5TbulAlJxFOrh/HtPQibLQ3UIOfIh8tx7r0wD0f7LCuU0YpnND/PVtKwRHCOF2iiVNjznxHms8
TqtJ3ZNPxPEV8ZelRVDqO5zUG1Bpw2d/ks/0dA65VYLJ2hK5IJB6TT0UDIrbdCMiXSD1+A0G1KFK
SyS9iS4ScoJKetZ3S8GLwfuTBVmRGf3GB+MN8cbp1u6HQjs9L/pRHibzW4bqkLvVuJOIhy2ER0Wa
sDYiyO0v65dcBczQIrfSOyXpaJvT/dJW0Reu62LqiKm3RK50A8eFb5tvKoBoZiFNS9Uw7+6DbwnA
njhabPlR730kr63ak29sJRTN3WdrogBu+h/FJdmiLC6Fdp/aIB0XmEqesT5qOdL2T492iHRRlE2I
xKQ02IqDmsJbGljH50E/0riOkKXymtYVseTFKcMJD+kmfw8aF48YatHPHV/VXQaocprC9WLxZ4Kl
IUYm+uGDsOerpJm6YNa/nc7J1QLfwsVnWJP3LDeRl2IiZ9YQriyakECfOJIziPuzoTZa+MJKXsik
1psFSJmEU91SLn7Hl+E9Fq/C17GGH+fb00pFo2D7PKd3NujnEYHwFb4v5+xcnkKLjihWnyapWbDS
TMzSUPAz0y/D/aMZh9EaEDrwR2p2/mZmltjGctOIFsaXqMe51GE7lC/o0iEBG38pZraqnPGPciic
bxLTYGfsG/xz/+DjLtyh2+wC1ONPN1QlDlSOd01lDhuUb8ldZJv0ECMG6wj6C169fcRSgodN1NL5
mlOitpSj/6OvOxMR45Xy6V/0NdQHb3mM9sDVfrIH//bMteq2XD8f0VUqPf9HaN3mpqCIFJv+MXAm
czIJvxgAeWWg5HOHsexvpBnS8ysesxuy4UgtmxTkl2tEK82cZNSO7v7nt3HVj/pR7PBBslJnUHCE
38AdwM5ooR4pIml0QVwoLE/TA8utBSYCPNfyN7k3guWKiS3b9/ztELz/Uc1BslGT3WqSKR00SuJI
dKorWGo0aHMftTVcJ2zJAuFoTp70PgKKvvo79e1Xfn+PurVg/QKGqB4FEuW5HR8iBwUKDQTF9QJ+
X7VpR5gFKS0L7zSE3vOzkm1oBhxlVHPq3jKcBKfEUvgNTtkBN/pdcchLc1ol11mveIvRXelN2wjR
f67+aQ9bIXLX+bWhmHSXIAb+76MUNNxgk+qYJFBLeW9zVoBbyrGN6ruJahHQ9CuvGx9Kr/xFv565
bAGwVy24D6BbP+odGcrC+FA86izUeqzpm8n2vY93g0sfysWkNHpr99WhOTcyW8h40Pe45VrRR7Qa
1oCg3V9lXa2gzD4NO8Kgw/lnpvwmlmdYT3JUNE7t6vadeNVKsPQLNR/Ob6y24C2CfacpbY+KneyF
N99WBBOPTqp283LmZjLLtrAAg808mPXvWuLX/TVxEt8ws0NBnz9Ya9Q46ClsUe77FiBhWsl6OhWp
CRRzyUpeDeU6eguPAD4MjE/2gxncKZIgCXaLHNSS3OQeOcmmpDq0Ic/JTwRMjFzuFTpkhpML/E97
xEQpjrif1mG4RUrdheGevt3z4rg4tX8zPA7GQyW4Le41K7j3y9QBShLhAGeVX/Vb9D4idcHqtfvq
vvhJgKBKH0S6lLLKzok86pMTWFzsEhZusfSGaSdIlqF8dT94CWXNvmxctDQN8w7SB5TR30g8gAZ+
SKgbwU+zhTe1dJOrbw+3EuvJiEe6uQ+znjSTSlRjhgcYHKjlFnb6m3sYTxFbyY/+N8NWZuG0SHnp
JshdE7Xtyc49RsUJgHqa4zX80556r0Myl1m4xU4EM3Ozeui2NtEmtxYZXWrg6xQS5pkejjul+8z3
ErcIRdw/SWdnqodWKjWvDasQoRYYFNOONRI5yDLLq9prr4gFZhtF3zXgEN5j6jWSSxtpQCcGeWdv
wmGLW9//0g0z4/nEOMsPDkuOQHC726cdsDn0wTqHPGsmqA86jAGizSfQC7hVPUYiVcx/CpvyDxu0
Nd97SjX5V7rBR2AloQHyAweBDvByH7rdSpnnXgFYr/0A0ezPtx1VbzNevFO4fF7uyJfnX8HpeZ5Y
Ue98RPG3OnPB80Xv2XoGfx2FK9bbOtZNfw0nKLCnt2aFEPLr/wA61QMO1DZw3Po6iHakmZNNnfUN
LKTln7Jjfs2vCByHysrvTUYCbgdM1DFxhqX3/Aa8bOq/k3JQCXa9GM9QK5loVZkE4DUSeiNHUodX
heAtwLdc019OBraRW4tCMFYLPZ/HKg7Mc443fwNyzxGdACKVFf/of/G4VRekmpxRGFWYNWul9Dig
XE5SLhAu1kl6ZG6NW64jPRa/KXzNmGX/rSHhDkSb+hxWF/EZO5UJNfTNWuEgct0ZCVVv+LpBH8NO
GxOo/QTb4y0OnAbAhX+a1tGv2sIzqIH7a2+Iw5ud+BFeoAnOc+AtuZB4P5qbeGWh/oa2wK6+kbfl
PbbRJT4QoVAbRKxGfWgQy03olW6wbb+Wm2LNMvgTfPl3YSuvy23gCjYFAN3qXI7YTV4fy5p83Hwe
F1/Bdm5SUgGxfM15bUw2m5M9gG4LrefHsTEB7DI8WH8Z3Rs3p77qkscQWqMz30S6dlxvbF/maYpq
OlUjs9iCPIpih92xBt1nwgvCzIIQjb0OASy39nR0JiVLPxZbem0WSYMgUawgHJryO25SBDx8FVMA
H0ele27xKLVBJCVPKH4YFqCY6UrpSmuBZaAKfw4p/UbocIniOuDWLuO1qmAX50rviaVZv56+tITV
1hY9BM53wtkwTFS88xTWtym5E7dcdpGMbu/VAeNSDJtWmuP5LtUs23fRk7KY5e+yHaGR4CCQfcCr
LygfMJZx1BIu1RNd7h+ZbHIhG3thW2QiYjqWENW2FhyltthMZeoIH/GUvy0t5nK60r+CGJ8pPLQQ
gdO+njqTo10XdoOXiD9dlAL21Jr2P8cVZapBO1PiVP0dTHqkfQVPyL4Xl2q0GmxISRNL1NxxPOj9
vb8yurtiU0lAqnPDtiOt0JM9xDbycfKDvY3zhEBaArzC1sbyb7lzKT5i3FuXcKW8Jhy/swfFmkCV
hXdg5wnNPty0v6VVXlEQkCw0UAlKCEEJqAssQ1fvmOmp7yXIBfZtdQOVIuic72mLuMHkmzpElATK
qdfVOOc60+Iqs7Q5rhzoYcjbZSeMDXBOOk/YarrKr/IrFCskK357T9YJIz6LA+tcu8HRX4sQc9ZU
TCABI4JL0Z/qipm+S0DXgOU3DkXiqgFJ6yU4yhDnUoIOUNVkr7By7EnYxVjxgPGs5Rk2BPHOot+q
9CKoBOVOnK0XrNbFsBkUjG2t6bmHDSy8+/FbgM7hPrlrf3As15W3AX1hSsA/AqyS13iw9z05UhIH
jUkmZEiuvma0nweBxAPDnHVxJnSh/Cj2KIviosXAWfJ8Lx2Wf5t8JJs4dlnPQKdoPHH2XpR+pQY7
Fb64tdyPG2AkrVNMuzw5DtvcArbBHWsAB2A1Kv4Kyi6OnDSz75FoYVIhEhYh7ekhggVwgfP5T4wz
8Vt1HK8IG/eINObvXengtglNhaKKeEURBOVy2Icj3Kx+DUZers+j8OEPnwgj5sG8ucC9Te9gyogI
bw0VZkLw0IQhunifDkNkGq4GgaB0CDBGL2gPBKjTNvXggD3VA4VGbdNyCgCp97BlIqnb+/PoMZXy
6/MsJBeaOpuxxJB+rT4weg37IwzynP4B8wf0ApxuW1oB6KjS0zLcDMUKP8pn7GbsBrmFfA9NN7xN
2M2gpUBFr/NHZcjQbLca2ZZ8bKUD4QznYwNEvbb6X/13xqhRkq3seHQNzSsVN8Gj6JlfQnjzoeAW
WNP7FhAPhaE50KQNOi/W2NsQSUDwws0S9GVXWroF3Q3baGj/kif07LNnaiHg0yg1LiCqyiDerF6l
+I3stS0W3jNxfZiPwi6rieQdoL1Z4B3m6bcyDhndMMOjHZOktvpdhO/xOtNWkruUNkUMCN+cgzDO
EdWm0zOeghIj3B3l6Mwgb90lAEH8Gh3z8R3Eut2SkMD0wejAIkbkv/h5wrE2uXIDpgfRYGQCO0wS
zuUyAaPpja0NUAsARJ9sQ/ZB5UvXjpUIPHHDkY2ib6E8+rtCbetRCAiDk+9wKsHD/gXEJefO2K7E
o+osaX5hK8xZThA7FBsq3+Mvmw2WCVSCsfHgmKZ1DJVaiVYj8bJwVd0mdUNjtSzM7FZBRQp/fKxT
fjmSwBchIDtc+NDsOU8dqsQmoBbCUUTAxF43PU+DYHcXjgfOJ7M5sG70jUwL2z0A2CF+LamHu8Qd
zTldUb+yEAB9C76Sr2Z3R8DZvBc/8mq4fQPggZWBQPtPobCDmxJJafQVsTGNe27CTSOmYYp+UBao
zepILruK9ukJVKBAjZ3KLOndl3BGSnY4A8UzvmS7w9XPib8JuzRL5hjTdhe8fQT7mbCh6uvq0d3Y
SzO7PIHDp8VOxbDy6o7UiG4SXWSiVL5mh3SfbLggszljNk/xwAO2Nx+8VN0fsYA8N51KK9lkh6xY
9e/DT1tZhDQRQOdAXEWwS2cLDjMsnbS+o+gp4O2UuwY+LeRQw0R7wWZ3ZUCpSvBTjygJ9gC7hH7u
MbTLfj8fJMN5pnxRAziTVV3ZxvIT8uwmogDZARNLnT1rl51ZvKzIp0uvnHoBezpAyNZcED71K9zX
aYKvpV0Yz7Ns/I2c4ge5ndAm+tBmM0hYsiSyVvlXvEoYsqx4l5Sk4dhAqftJgMT9Rqf0pG1zT3MI
75b71+cJukP8LTrTznA59vI9QX4BV/HgtwcsACdtUy9cLiqAqQV7EAoivB/OyPs0N0zbq0xAZdzi
P+TkGohtU10tfikwCY/E8dNvXJHbEy7CrGguxYUrzn3IhiNTqzmQqUo3wsul1XzKoq1QLnAPMGC/
J82rDtRK8Mek8hS5eBhjdzsyONCJIkv6pnAU1ZgYOhSr6eg/fRKXEGyzC3eTbTa6Lz+xgWLVBOx/
gpnsCZpQ1PnVOjdwFtehd0naUXMB4KR/5h4MIE/L16QZIhYSSEUsD1H6VzKNG2+OJhu0TaRq9HKG
hcQNEph2iALuRUBZeq4eTOquOUKdbt/7tyd8UtzBQ5NoVpGP6IOIn0tqH8ujzvr6ZQKtfY9rmF0G
LbYsPE+ndWcnX9UOicLiooae8O0XIDWsFOACRr2ucexo4igW8olmaQe7Zebeym8oc7v+Em79W3Xt
OTBJOoEV1lagm+HJChrrXGm3XLSl3PoCTFaZlBPN1AVKbXeEEHZmgXznsC/BCn/5f7tzbgA+W0vF
ijJXEp37xIQYz0rMl5cI3lVD1X5XdH/6L84z3uaeeiqxUPN5K/6mGKip1JvI2RThb1HTVLWS+/N8
yS052NUnopH2vuS4zq3FYttQeAX9ihIh81YzG+JYqgP171ibocWa7VV7wqvxV956xjux+RYUOfkl
dN+WGubic/EZu9xIMXkL3qBktzgILbYJHV2IDtRgXJIJjufsTCyQ3hejd9HohjFTS4sKCAUMKj3s
02ZE9dmdix2/8CIQXbfr/TjbcrniYiswh4a1QEOj3osTtWYn3tWIKqirVLsWSM8qx1kU9UbNFxI7
scJAHKrX2/RDbw5D9c5d34s0gNtt0nGpBwM0fv585BwEJTW4OIBqxrO1nTj+oUKXLTeitvMzV50e
/EdFxgCCM//zhjJ3Ks+Wj1dDO8GsWM5x6DI6IoG0KvLVJSlhEf08U+Q4trxHS8Xf8/9mB2b9N7UR
yI/Dqu6QYnAq32ZD25Hjz/WRWXjEd6MlGyuUCZzY3zV/CxAbRwdfNsELrxRC+IyaBxEv2RIFSzhg
vrVmoBtcFAFXUz63mltz45+54rZSb8Z7iWQRFWdM7pafrbAi8Xpj3jcEK14nWWRvN8j1Hp4thGHs
GgcyDT37EqE0cVTpGRdgD0/0QWzehvI1WRuLOWRXJ/xFW2sVu7BpsKAy+g9e7EFymVhMjLo9BOTr
FHQXWxX5ULJNc7gJbxxDYB7ZYUCc0PghiCqcBd56VG1QPHqLErvq3GE1D8idTwR1WPNphJmclWTR
nIigwyJqGLrz2gHTPdvtmVy9OKdkNcv4bXgwWt2NWIttLZy3q3CefWx6xKX+J5aY36QuxMXUctkg
I5dtSVst4i2JxfYX4SofqviZEDOm6EdPCPoCiqC5OfxJJQ928XbZUkdBI6HeQwiPzxQ1WFpvRO3P
dR3skdqBLYzSf3hDL2V4SDSxLbmgNONLbuKtSe3NARu0AW0Yu7uJ2FCQhW2RQjDji0ibMnGE6FDr
joDqpxehUE6tECtNejj7/qo446YsTeJql0UmP5ozWLIdBY+Sag0BqP5JdA+9km+p/pMKEVJI1KyI
EbApTz4Q7ob8zDkAjAU1lvjQgpoy8Qv4+zQQtzOTpUXJXYFF6aior3mEJSAjoFF3VJV+e/WGQgZI
q2ATr/8IZ2qibBke0vaUlPhY3CAF6cjfgHLOX4VDsRw9OhL5ZBFW9bHHiAJMSUiRkg1Jkv859nv5
lh0Sh7Ptk2ETY6y8V8y1i06FJrEpdwniYzD1z+ieBGu2Bj5Neh0evBLbCk6D1KU44fv28AQ9dVmS
1CIt4+r5Tn7gtL5gg7uH5/4N7WVmYPLhw9jh6vdxctBUjxd71md2rQUjQ25xhul0Tj/oJKvjrrT6
j5BJyPOLYIcbePOAJmCchy0LmWI1SLA3fc8Ep9KEwLODABG2MQwIexdGXRR7SNTndATsBtw9FEYM
WkoAiT/U6pbixFK4NEPJX5MLz6Wwg9yMgsSa6nLfuRudSnPJGSgJkVaXYLGOIRFf6fB3gPYJ0Fc5
z8Z1kGGqPF4KF6uA4qiKAh4118z4zIW/DegYLAqpMEUbau3D8p4hW4BssIIT5KqWt6l6E9j6+cxY
wqCfPwarZ+UN4jhPnmjOPNiySa0BvwCRYFZm9H4d7oNiic1h6kjbnFCwMS3maH+eCUwUZFYoVuQr
Pj2flVfmG1liPlNP5+6WFEjLeWy43ka+8obsZIxHwZYyXPhtigCUamcLh2oi35Ny5VdxQBv3EqtP
S+lWNNZzlnf4Uww/DGrbf/LnvM+crtgMNLosxFnylmHliriugnCn447YwizXREgUwHuZy3Gw3KW5
n6N1R85CRpzxUoQVYxSLuGXPYRCytKqtoZ7TUuwhLy64i5Qo78xOXnM5nDj3fGGVi3+46ifFxjL5
oOzPD3x8KuvNHI6o/GpB3ZqdkpOPlBqbd5VupmqTouTzLOGeca1kg6jsETlyUznnGdUFH5qChgTX
3GX8eBUugLuOPy1XxdyqCJkxVoeuxInOLrdwmUo+5jfDSajPSDd45d1ILa7oO3TBJ3RIwQt/Fcr2
ez1YSdTQOpc6CaVK+D7zpMXwVPrDXJnpP4U9m1KyiF7vzDvAn+UjKKTVIN0QP6I/bpOeFOhFMFGR
36YYG5H7WySyvOpQrBl+3p6DPzuP04Zh5e/pjM83FKJt6XDtqFhwG7kcJr2MdeOKRcRveAq3o/eG
kNbwfNlcLTplfDQI1QwdQ8BnjFSMA2CSoyNkceX8EZ+XSTDfpALYpp2BbIP0ZyrkoAiIzO0bcUSI
Hloz/TvOHqIkCi2W3trjvr/zxt2ZLoFAxuTyvlwO/031mRdcUuZR37g91IUTsmZFOWvqgVWhKmuW
fCpvsZBp6QqoGCXRBBZt8G/cRF5sXhgRooBeqSLbSbPuom3RhGl0lxvLAuE9eCK3nSvkMiHEFDYS
g+UpWKwE9obJmdJTCUxy7h8AAyX6tbt5KVuSsUpRyfBdTOWJCqXLEtpgRoGRYsKZOc+b+6CeBaCc
zqgd4waxDzvXjlxPz1QiHlxp047bwHMNbFuYiwBTKD8v5ik1Q1+puBPuMFeBdV77X7XywI0yynwK
nsdtwDKE2zBRUsCBSNuHICblK38Qirve2NGvY35wK4fO8vFmlzzeiZ57+CTg3sR46C1oAhrbfl59
Gmkfn4qPPe1obLAs8Adr2i2TrDm27zRIA6SmWYtQ2y5wf6l6FI0TloQtoHQ8WmzosxpukNmoU4mZ
x6djHauhQ+Q4tG4dOyJ2Tgicatn6fTJsthOjPXXNZwxMDJO9/LlOlT2QNnHh6kuzXuwbXh6N+szL
xTWtcUN2QIwlkhOorqjeuMd8zM6/sPa0+syPXO6M4CosMBzE5XiRaR1WJjh7Mm9pc80DG2wNIDoL
vCaBhDN516/hN/GiyRzoysxJvbwqw/qfEWYvFZoVmErGB5FOcuEEn6DM0T+GNVg3rmwUHG4Ja5Hx
UWuPBZfNXSerOiof1PAYDWxB8wQXBZtZCKZAW2DC7TBgWb0KU5dbx0DRtZZDPFfdJ4BPBpYdiJ8r
FRsxqj9OwefG4p2lmOE/a2Gmy1L+Z0HWJkJBLjW5H66P+8q09OnbIa1DAvTcGo/y5HNNJE5MxmjD
wJLm8ZG4/hkQpAEuQqjD8Snmo8w+56bgIyPMTdLrNG15+3kSdJQyrY77OeDUA+LEU6hykpVBmKOL
BQXM0ypKambbjWZvlJbH7on6AvV+sEDv0fIPi9HYht+gVNP3eb4ikUKSqqOgisbXneyBSUaCSw6s
kLXl/QXykzLsRIwtSuEmgvF8LTtdcbHhZaRlRgB1YA7IE2cmoYVcA4WzC+ZYto5Ury5BVDjzgEOY
oyNlWOpHSO7AXg68iw4j6Cl7ZFGM204+AekvLzMPFCcUfSuhiItJqx+f8B30WAbz+lGscuZ+2gXw
u+NsftTueIBbXZbbqiSpsA0a52BY3vwPRlRc7EF2xVTuFwgGOTl7yMKEyL1U4T+sKv0xz2v5xL2k
0CrSEKXtWeJFTqEe0IvwhJTmtLUL4JJKLjtQRpkUOFeKjxuGXKMOe4hClMHuT4pfvmng+xENR+ON
Hnm3UrG/xaY3cNiec2XDNOQqOuR2kbokUGeBVk5MUnIn3S1jvGDemgAAuBuILB6niT2oFKw0EJl6
vM77L+EbxArbmPJbIqmAKe47Nq81Y0p4Y/zRqlNR261hzTMJrRjRwtoYSUFxbyC5yPBMWzl4o7MX
lNsu3I6ZrXZ/uuYyd70oJYROiPglK7TasFctKDk180EzSwcgXfJFGcGgTeMV5YqJya1gyoL4pySV
Rd74xgpUqfURZGlo9ltZcOUw0nOL2U4Tr9e3/IqtfY45wnV9Eh78rIdrXioIL0suAZ2dxOIkz0RO
+42QvD/pmY3zVfBMhLzmH5c21rkVwMhwGwK2RjTNWM2RNOteAPv5SUWEt9dqm5XHK9Nx4tx+cpwi
8cxspOmPByUbLGc2IqKLNTsJAGX0/bLMZdq06ollCTjdrz8Qc+O+Fx1CDnRwnCZy6uabCU8PxJdP
LN2XI6DNhArj94ELAuzAqsBnbirRBvWkZgO3BE4nNwwMTLuV1RWGHsLooow9e6EIJ+5O/8RTaKtM
Kwo5DLeQnXwiLjaW12bEYi2Oz0/mDEuKT8ZONCH3xCd4bedsRuwc3CJsjcTnmpvGzpMCWkGfh4XM
RUZ2/QUghA2K8w7PRp7eej15M/HyEzUC3Oowmz6wjbUowergjInN7UBEXJW5M8c+nH0Uy/iRMSQ4
Y7WIAznqkQ4O5nvLcG4ycFv5qzSAmANmfG9IHHZQcuIB2SXlAycX+plzvMdLEYIgZ0r0M9XwOwAI
xwnV4Y7Zj7Cv2K5ZM9TTnvLXO5gAWjJEYly99s0mf6Q2SrJOvjof3yBPKH+CLHpa6gwzaGpQf2uQ
FhSTOZwrKkw+ETnuOsIscT1gZI1vuZKZhsjm8a+ghVw2A4M5C1z8o3XRqehLPTM22BIbl01blZje
BTER0rJ/Q1UghinUaBsVye0A81Q7TUByjj1qccVSOUWzEsZLE8MoJWBkMSCqTEnRylTucQONAjO/
xSYRmFNimcDPDGl0C5BaomWVOUKFuImPBM8GAbEAMv5iwUrqZWQCULtkslM4g1Pcb8YqORTRUnCl
iTtS98q1X/ZoDPu1BrFiYOdqFNnpwkup6CRSs+rIS7BHm2Aio0Tdz45dhczpjKO212pOTFwTBHq2
TgBNm5AhMY/VpDO6hrn7smJ8/bm/XI6un+iH10NVIqcEOeL59Tt0h8bVQOUmm2lB2WJARuBFrCwj
hqztdtHMf03+82XxctV6/dzMpNh2UeiWNHNQq9k48F/RlUCuPVXNOUp6zJBFVXz/9wnxMv7WxyWu
V//RXale4j///vz6rquZfin2ii8tluglh/T6FlsPAI1CXsRelk1boQTZKSTVaA/KUMF+0lgjEXh/
u/EV4Gbzp9dnimxVJhCfX9++HvznD+e/BtnJb/59sEj8dVeRgzU1tZ5KAwn5eufXl5cezD/qTK9v
Xw+qRXkzRDqJgwxbKUjFkrySk+6lFvP60s8//tdjr1+8Hlu0eA7Fy8iTtX6Xak/JzTr0NrUJfVHM
NWwtDAR2gPKjEhcIspahZjf0NxCy6W2xQ4gRnYqYmBVLnaWjPrXcq4Xi2lOZmQCLqfpc3o6pDGTD
3/opYkEj+I9ATZ5EBOUm940G9V6VxsgEpi2mhBZrHQCCLgsO0KKxklUmUr+ZSIdehv0s9JiQvIbZ
pIHjL0XGbmx1XLn7Y9FwIHeiaqF/VIBpxoemer5Vw8wm1JXErjt9WhmD/kjrc6VSEFTxNrkgdiRE
pOtilKJkqJcx5owFjRCKJEq1PI0L6VhiaePJCsDXskcCcyA8GcEcemqFLLUBQYuUgPocooIy+sRO
pHCk5V37XoOrLKha6bC19wVybGq3FiMJ6eVnhaf60NI11Mm1DLXDD7qnDlUojgG5z0kHRjoY3RoN
D7tqMwB72i4JMNwZk/JnaAUO6IAwaEm1LShopsdCQrd+VhStIOHQVQhtKSYrxMOOPnZRu6WeMqgd
RPqO+ih+bG7RgwhJJTKMNI8+crFZg6ePlj0N2pj8OdewkZAmMEg5VWb0hykk4i7gx+29yxm0quwV
Kq8fskHukA1EmyKSb5AV7S6F0Tbc4Qei0ah1IP7RVpRnQQlfILEMA0trkc545vHDoAKkSom6GmSB
wwtbYiXMaMC0FKuWPv2oidqOGE09mDb0yaa8xQu5XJwXc9YFFWKtU0IE6gWDVgN5ZBwGo2fVdILm
iWH/mbd8YkHAlbwW9F3bDOqbyNmF79EmG4KJwB6wJ75sn1pDNCqqDyM21F3QcsClKkTTIgpu0pLM
EBxzu0ZZCO2sbsBhASMHQ+4gSojovuKKaT+lObyXch8Nhey5hw6Gen23q6tO3meL4jT1LQgpGr1Q
UKatpKl/kM4HSoDjTNFGyIIhX1bq3nMRBKc+O9QottwwCOgm1TEQo9umAz6TUY7ObqGiGo/GnCpU
e01T+1VSNvdloEpu35dgVVi8ViloJ5TwOPeiMbKfgR7Nk4g8J9I6qjnaT1ZMvTn1cNtiRfkpBcK5
IJXdZkk8IuD+aemRBpghrXF5j8RtqCEO0IOkjacxBanUQ96L209ESekCTU3ixhLn76j8aIHWr/oK
Yh+0jzcZR1jEWKYNymlE/6P/pcpL6BxJj8VFEHjjJS1RNFYkY1cV5Q4+TbOFt7J9+tJfeawh0KBS
5bCJ0msAkNSoW1WVYk+IuwXL1WlSqdyI03uzhDyLrMKs830coPmt9U4DxbYYSZKK+GlVeHxtYEi1
mCaqP2Kap16aLz1fwt5WruprX2V3nOegtLWSN8nPt3mmw9Q1REcVnoudFo4PHc1ytCBCRw+hvPVQ
VEqcYwfib8VYCbKEnnkBpXkJ1QZLgsmupj7axpwjRtNFiGxC9u7JimfQIjAQtJufdqlqa6El3lIX
ueguAm2TFsgjZRrSPEkbYjYW1GtJFKZ1L2fjScEbLi7ULVMkfSBghXQI4PUmH65SSh7XQnNb9nTW
+pqyYVh9KvWwUvRG2E6zm70wEySLYQpcWa+vI+Lja1mUdyW3hpIj6O8gREO5lX/VnvwGxlVPTYCo
SJLGt4H+bh/EJEKROh1URb5VhlRT+ZiidRXJxIQ5hahqbMgJIWEtC4w4haob1rmETnAe0kUWXIiw
sp3L0HTEcnke4b9u8NJFjM83QmtcZNksxLFZPvNdGxUyCiTxxUfnzmUzTtaL+LoMcvGt8YudEUzy
dkE/a5lEi0szdjR1gGLViHlve+2ORMnPMLbRChnVv2OYmkDUwyuSvVBO17l+F6IJvdki3/8Pe2e2
G7lydekn4g8GGcEgb5VzKlNTaajSDSGVVJyn4Myn749lN2C7gb+70bdt4Bz42KekTA4RO/Ze61th
M8M7w3SMe8D+yFeJhB0yz/Jrc7HrOrlkIn4tPSCPkKWmORdXYS0sm/4w7q0MooUo6lee0k3dWPXV
KzqO58NI3RyofJe0FlPASP2Qltnli/J2WEq/U3IL09Yh3y4m4mGpKTurMekuOafdPGPs0gAY2/qZ
8G77cHjuUqc9RTh0GDysLRK8wxFQ/GuSNXupiz+tFvgDxO8Qkzom0HE8tW6S7ZTnvHVFNO5iqUD5
gB/eF3o4NWpmq5WOt1cjxyNt5L6w81cAMmg02vnR0hFDMXdYdoVfbIM1+i52gu7iTC61LUtLLwdn
P9pOf3Hq4mEcl19T1d2boqVHkE3ucbGHC7jC6NAl8UAPevwh6RreE3PMxasOllOQwNKBEdNElNLq
nJG4WC7OaCc8OdMALktY5twpDEktrGBmjE7+jP3nfiSKyxqyOyuFF66XAhcEBX1Tg0ACJAJULqWD
klrlF2z0XZ6qHfW7/CDalUad3z6Re0mrXPunhAodVBSyDi/uL9YcPAlsyFFpAkYmPomV9RbgfXqs
h/Yl8ARLu0VXUXgctpYIitlCtVn5xMY2Hn0q40Qnz6almZVanbpxNwf7bOJwKAakJtDjwWl39Obg
aN4rG5Kn1BUq83S44noE5PQH4/5Nz7X4qJefjQF0HSUhbKiB7+/heFkIhLzO8b2vCrQN/a8ZBgsh
ApwGIPws6W3XmOlirMlGN/wVKY/CPDLda2w9ga+nixAQCRymw1cyy/BHwGTJrpIenIDvX6No+B21
OjxYJ1fVx6ZmdOt0E22ApToRxJNCtymIIirko8ra36IbDsah3Gh8muDGX34mIUIMMnfgO8+8xu+E
JZK1snQ7JQbGzRD1Ydhmd2K6zqSGX/qaEaqfusRiQi8fNYccjuFdReLDksWkZxAVjFVS/zJJcBqd
/hcbzpPnOxDNVqJEDY+qm3akm6pLHeS3k1g63OZrj8mufkxBUp1SdHBzPvElHQy+iga9S7QXxjQX
/zOkctOsuTHLvU765gqYgLb+TMFCh8CPh3YnpvreFZ13yQJGrxNGnCwGGz6mS8jalH0CLkovJuxR
B6XZwfMULddJQXgYiX2AcB87kMcqdSsmq93rWby5Xna/9KN3Fbl5xbbOPklkK9UzES4OS84009yb
y+Ah87iVgCJQNTnuDawD5pz2WEPBe6Rj1uVFy4GiKcAElNdStqQVN7DhR69Wuzxqz+kwNK8tssV9
zXwdusOT5xnaF7LmlsGk5STIlB5eMK1hI0vMe9WPLu05DqsVGKnUKekd5ySD4KFt7OTYg0Rai286
Z7odnjma1ocWGzZyYP6x8PMOILp6n4MVri3N7YjJmKaleDeyuS8qN0ABtXRQ1A1HhnnH4ZGLqzy5
anIpSa1ixUzPe9kZQqESygiLlSmHpjVW9EHCVL5X1L47t7C/C0O24GSPBZIQE98mzZFktbWlGrGM
uTzgIePafOwBHA8FrMCqwO/GMlmOOC1cH69s2D67du5fm4HObuVUxypZbQgIPoEdidspXO5sexBH
BzgEwSQ7d1zWqgDpOvkS+0kuyBkRhHGgPovMZI/kdKSHuGe4nq22yKrSCfr52QVulh1EMXh0zZIQ
eiA84xH7ka97Dn3QEM55PsTsVxk9KfijUhBNOzgH3yWLFSd09OorIlGXrMQ7Vomf0c9cY8FPKeq3
f5OO24B2SjOW7HmOHd7NOlv9AoxPQpW/2DZ9EU8K8VD7mGElpc2NjIqFWBkfp7wLC0LqaI8MMD3U
4VKSFFLd4mP8BvCWnIOlSuictO+9V58Wq2xpOeTjfqnEOTQotwPdlmdDG60kqWchffe+c7m57cL6
bC8cDJVNv9q3kZHNaDOs1FaQ2NqflpXMbL1DQM2SmpOZkaNziqDllKD675buvOB/abs7gGjR1bfT
e0eO1jPHXZe98/di2mYj21sIoHRsfGaNvfUEJuoUlhwUdM9UE6LcIc07puilvuMwtAVo/3vMYvJs
iDQmFqkgaSEi4LTofg7h9ErbQXF88lnlVHustGkwUAT1JezdkYFEfso43J91bVhbmvjcMum3jA3/
lEASPJHcTizNB2spyptuJPJq1vZwnoHENVnEzLCndC5zlKHCxX0ixuKki859kONwGmiPDFGYXGOi
vcDANM0dzyfLaeouBPLYrJ0+pHjpWV8OzgJiGpKfU8K2ase8jTwtvNCUsNiHpnJvRLVvkb22gmV0
9gCc15H0+RfMr8od3V03m3d7XPMBSN8kV6VmkrP8FIn9EqeMCpeBsbwP2hH5P6P+cJ4XBtTNe5w0
YudOEUNKtOZtjfw/bph+xDGg1KrI7qbE/WFpcrzsYCbx119u/M8xQn49xzVSDcsDseuanDiRR5DL
r8syYyELaAD3VXFXtu3LEpdHK48gqqu3dhh+Tyk4NoA8Nrx/DZclIZTCoXfrtPa5nQrcIShIRDWh
VyBszs+usbm4wn43C0iGwg1uNbSBm0CRVlGkw1MbFMNjZo/f7oiNxFe4QoYkgOals+yHSvKf3vha
V5X6WuSPMskei8k0p74Ej52l0zp0ZhLUBrRbM3md2JB2dKP+DA2hJV3ALA9uzcBOvwQHCEoZnUUU
jfBbPiyA3JQI426Y8Z5ZaPh2IntjwRr28NdQSpas7/WQ/E6q/KvWUUNXt3kwxNNfSrSUA7uqXvyv
oLXFzlvRIEm3vH70vpju7N4i9o2LBLeiOjRuiA5gZ/LEeRBmOOqMBNZy7Ahs751NL6bLMETuyYlc
Cv74uhTVQC9BM7qol+MEXWMzzTO2gx5wROKdCmftuazGxNHQxIBvTEO8b7bxSNpN7NT3eHwZXTS8
u3Ejf5ZB8O0WRAGmfftJBAYCpCSsD/Pi3bu5oCNNNE1rURVpzna1j5VGAvLr+7LBoo9gfJKQQAJ8
W9x1Xh+IphBK0XpkilbBEAM35/W8sbI5vBuC+ithTNl1xR8VjhEKeTyoBgEzK00Y2B9WgZxIRMtM
ahtz5IRhHKRmpjTmsxS4oEJ/P7dNdTKyYnmVHOXCIX7r2/bnNCwLMZIPQYHTOOut/ADzo1wD0Oil
W1TMLb30gJ9h5e0jGdnxPh6hfv5/0Nv/Eegt8KX934Herh9J+f3vmax//8Q/KW+e918kxivpuQ7v
tPs3efWfoaxa/JcNRU74AuSHFyiXuNT/CXqDDafY7H0yqR3fdWzobP8EvUlCWRUtElvb2PKlE+j/
G9CbWBOR/zX32dea7jU/KPBdTgfef0Sykl5qW90EfaVHzLAOd1Ooah2BSjfOb3E27/2zdcIUl97Q
Son+NyHI4j/yYKWvfeGRRyuCgG+jxH/88qpUVePZwXJ0J7QayWbpbvPxrqAb3x0we7PA+d63GP9f
fy3svX9F2/WSiFBqdjJ0ID5v4uK+tw67PqdmxoRwq+o9u8K/PBIP/7ie/5p9uwZ8//tV/vcv+h+5
1BkhtqE/8BsZE/XLI+b1pAWIBxeSrvTrf/+7pHb/l1/nE9u7BgE7tqaE+hv2/S/svja36jQaGnOM
ujE8x0BWtHTvpy5Ap136zTVpsxiisM/mHMA/n90svQYFquNYIxGrnOyqC8q21GJR4skNNuVcUCM0
NfYLU2CW9t0e653d7xdtv4V6EHRfhU28a3vTp/KLDehm4sZT2uuS1D3yLY1bdOR7coWzJmSaON6H
VoMlJB2v0oMxliwtMvGpLbde4+8H/rNt7RNFn32SlfMEV1VuANLfTNMMMG5RKBa84i7k0H4OQWCW
0rxxdszoik8vrl+z7s76B6Tl8Me1T5wJlDXhfeNi70JtR9sIa5CIW3H0zEc7Tzx57kc8U5FW5fyi
1nCVklgOmSt4nYPeCLe9anydjlLnkp4qBFmij4I7J6SghBn2rYr+mtTNO6XjyzjX27Ztr7Cv32Zn
1MSocmWXVNDtIfkDAuumHy1yNdqJLrcadrn32Sfk31CTY9wdEAv5/YijISUuuKYsivAWxMh3ysTa
k2YBF6rSOAhWkrCL+C77LUrn27X4c6PLnXCyZGWO8ZVBTG18KkfOUY8VvYx6pHI3PUghLtvRaiAM
WGevynAUdou37euNKLBylImYsIIB15PVu0bbm9KeoVP3nS3TS0ymr0J6mpjpZSZiCP1/jQgPBUmm
l2/XLV4i0FlF+9G3Tb6dffoJQdpasFCQ4aXFTo/1e4jpyQKB7pTMkl1veFF18U1PYscQCq4wP6dw
pxd7Vvdz9eA1AefaVgqq901SK38LFx2kdfwUKZar2kzbBQzaNqP4kQ7+eNoRG01qy7a3ahQbHgOQ
3HWZYbZcNb/mzOvZf6DITzfAmFdSaoV3T/sOw+xVMYN0PLMeQmdkgp4mf9qMb1AQ98DwvbtklHJU
cRzkndz8TJmugKhqv4IKUq0V6wkzXQZoln+bpts3kJkawDTPnLMgVYNFQa+9ph/BB2mkF24W0Lsb
e4gQkKXOlXy0YwOgahOvtBJOMI+BME9y4THJhbhUaRCBcqQqd20YuLlFiAdp0aUjiONteH6Y1uFB
RupazTiVQ9sDTNQwe5n5A0MDn5EbHXCYmZvwww/8B34WJXrHGh9yMUbHHGpL2vz2biti8mRr55Gz
1j8e35Ke2k3YVL9FygF/8vNHErTxwkQMqDvpP2UmzDdTzrcLLRzY1YJg31UcQ7WXndbnZprL56wY
72YHlpabd++ioWpurWFXVRjWpCbxDVw1lhkHi8ek602p+m/yQXpKdfs49AWTguWWyFmAdDZzgNr1
YFSbh6ScxKHt26tfdy9WyQk97bl8f588wulJOkYi6kX1u+PwGuZJUxzSNNwlJiSAbn3jKm3zwBzs
Jt4Hg01hR/beppFOehygIjGx3WV0nmCuL7ydGUW1sTjmiw6+WXqXOQzrJW+qWP/mKtrKLcjCnlTd
feDBBNRc41aZd52UUA9RoBlOPyiEZybsEXRCi8Dp4TUcUBT3agQh0qHxixqkKqyfGxEBG6CBc1of
J7+yhu1MI+YmWmUZdfKSu69M7uXe9knUVYX3qCprn3q8kDFqkbmaX7u6pvy0ufNxuOyXkiX/73KE
2GVuAeZDpr/2ao2YyhFPFuEKbcMk7fFL0kh+dy0L1TBzR3KfxX8akfCFT0QgrI6P6UUuzrf5m48U
BMfF9Z5idz54fLBuQn9RBtVjIpNHM4yH3pQvloPlxTDboSNv/v75aen2SldvgTO+NMP8YoKCSU54
b3s8ziR2aXRo00tfRACukh/90uxYVJFvj/Lbqfic/biuMQbOTaJeGjyREUDvwLjfVTq/kErBQ5SI
kz25j6PMH4VdPBZB8ydYCDvDOh8563ssuaPLxOVqEVLKgXmD7UPDUc1qFYbBLa3iHGJF6W0uRTFx
d3r8KDGXdVoX94kgbLq00LC6mNFPhqcOEibgDvafjZmnq8ktds0Ao7ZjnO9EW6ydafJMVOCAYnfp
XufsSA4vGuCArxYRggnhBkVQYN7XSzI3bDGOHAhS5G0qCMWmjbP8/YLCymlHMRX8+8Cruntv2pRc
Ic2haNm1/M7NLNhHE2QFuu1+sSMjb3EQ+qXc8CCcoRa1eNJke2Vrf4/d6Ce8rFXyJA9/Gzgz23jP
3EgESXgIgCJtO8fd9Sb/XISHTWpd1cA4ISEUa7efGLgbmLt42scEz8a4qcYxe/RHMx+rum1RWIeM
k3T7mM4lnfYAt6RvvIOIFYM0MF4ixhxOC+IRrCSQk2l8kFV814fIr0pl3axQrnzd+eIuv7pp9yit
qt+pKv7BHn3LLUStO1Rns7oO/PGFXkCxl8rBxJQyFOim4E8XlYfCsAPEhV1vRQkjyOcrdHFSkZdB
euiypiHwxpJPU8K06WaMP4B7vcTescoy9KwLSI/AZbfJHHJcuzXj8xLBVNLZfeesGjavYRIy+T9N
o2mTOzh5Y4WzVw+7QpBoqGfMSF3UYpRX/Cg21a9WwUEs5EOaOoINcLpk/FV1QPrmsDvWzuC8jeju
6acfcjSRFqPsWxrL/W3qNTylimzVwgGO7BFf0UPUShKJbEH98jSPclOhvbIn531c0eMVOrcYEwPx
yP1poL9c0Uq6X8z0GC+xxRorP6YQEWCWR+VmGNsQ+hZOD9/lS8Wlz+XMvQLSQPY8LHhuHAQysA3y
T6vKcA97HME1oTk3cY+FizBpZ9vIOt1U6CCZ4Em8jHyiYexOaVO6SObwqkRMfL3wU87YSrPOerc6
uuexNXM1ZhIHNBbuBmdnMeImdZwnCw2nCRCqpI7C8sVQubSmvU4p4PgqEFOgEmPWJfrZkubiLM29
O3qEuS24PhC87IcJLazL/LiWm0kN9tEPRLH30OjXJQacCSQjZVkISEMw9RGLSo6DP2KJrEESEibo
D4A8BoWNvxue/Q4jBKE/W3YHVJuxjfmPns/ssqcbuoK7pf1itRtvvWG6RO4idt20dlbH/jmlQ70B
e/lRNWxA//gQCWGvw6yOcsY/hiF0St6ZkCaM7XFpSnLieT/wQ8QV1nU3CTAZJNE+tew3K6LrmnT1
kUabfVzqLkcoQWLchCfKSTtzqDiE4nmXz0w1ntxYF1vdDdHZOOQomk7QQAvCEq8i5U89uHhCJv9O
onctE/ds2HvTJsTHnMZkBujTVOnP0JfYBKzCwcqxFctEKgUvFWi/+pqkQCiJ18K8FXZ7v0uIrY9q
+9g51VOZwylAQ/S75dXERfOVFDwQ8RD/lk6GLGbRyOkIQkO5uGwDKl4M7l246vMyNX0xp4N5X0Lb
sOKKdRs6cLIuuY2Fwjp3+fB/nygWClLKE96X8JpUXroNpn2o6cPgMM8jiGljzXS3X8UC0imPXAlU
ul5BoIOYc8yBYXKZrPAhV19Rzs1uvWqF5ZZXlZEPTt4Ygl7ApaQxEYLqh82OpPbPrBsIOSkSTiAp
nc/AowOmluGGwy2Vjb+2csqOoVHjEWlGdtquFy1gEMd+SVwL1hCD6pzT1yZY4Z50+j+KYthSbJ0W
3wwPRTKzDKBhVBH6YLbwfdrSVnXH7s9k2IjHKfvkVIQ430HFWjeSWrjADeOika3riB19XjY8xum2
cwm+jyq1L23nVTkOoFGR+2tSJb5e0jOTDANbjHw9CVFgojB5qm2MQSmi96zq40MgGoSpPWWLQ6dq
PzDG2SBLD9bEaL8Y0i2jMWap2WdcorFsllOvHQAOuTNsJinvPNqYPQfWjSZn8WBAWsMwY9OXGiu1
86eUS3Y2itK2rlKYLA731ZMtrUuvOXmqzTatnaa4hPu33BuedA35TFTIelUYnyIfAEXuhN2jieft
oAVzZJ3eWVH/RxlGbqqmJ13N6QujlXhvOUydqVHvVEniPU3qTbJqAIUzNLctpUUn9pbN7HiaspQ+
s0HIWLcC4E3PYQOsVkyy+JaTwt6bk/YQ6XDvmmlV/fs/u0yorZFY5mr95NQIYzOraA+5u3g3IwMN
GddUzQBTGgPvvp7rFj05/BOVXF0V/giveanUU0vS9iYOs3iFEqep3Ei7AqpCS3+IUmBGlVZbIkvw
gaXLp15w9QrL20PClrso6OiHzimrDeFe8i3wx+5jyoMfnjt3Jyor0GmTh1MpjD3cOOtYaFQXCmG0
JxPvdTAG9+MScSKnZUDg3bwhpY7Bt+v7+852npUj7y1/+pQmn8Fa08TNozuUdOMJxN42zL0RU9z0
6SsVsCjynokWnO4YlpzdiQ/acnV53Bk8V2nqbbWMAqbQBSc6aUAgeBOnuLa7TN36uqVmPHrEsS4F
mD9nXiAuhBztE9IIN1Nk9qNWFjbE9UnLJbIPBSefbjO/ez/GnBiNCOAqsVqiWlAUlJZ7JsOTgRG1
ftz4855bFVeIYTxxLH00eJ6m99DSb4Aebg1IyCx0AF1po8Dzs9tqrK9dntO+97A7kkijkxqNsVzM
1o739TTZqN3dX4RZ7owYsvNQ5J/ait/HdJclv429nCVVzU2tmo9KWpwLJnHOhASrGV56p9gtPmQd
UsfpkRSP9gIGb55PiAbKTQDm9CZO7Zn1f3W5k5LpteUve47iTVWK01zVj1VifdQRxnXqbLwQdsN2
IjflwLyRlDgcLl7w1DE23t4DyET0Z8wXuGkc0nVOr4AYtoNOmv2S6Qbo0hQgj3nqFSfZsGPM7VTZ
Z+pC1bJL/OKzJLeGX/OjlHQOs2U+huFu8H2JqcgVRAH5t6YkKUu9WpMuD/BhV9RpcUdwxXJMZp5P
EnUAv5BkAOaj6pNlL+v+u2jrp6GIf+gyfC1T9PVejtfUj0kNjHIWVQ0WylbWtmCGi9C9eqs7hO15
6VX7EMUV/SikjrTmIaESi+ovt/UCnyDiE3B1L5NxH9tEXl0PjKCxK1yqtdgDb50gX/Fpcs8/SiUv
waKWYxURvB3SSUHGxZR7cR9qK+dTRjjGJahDMxPjKzmhYKAq9kXeEAtI/2RCsBBOGGuydpAIyosH
r5WszHSTdnPN8a4bAJ70FPboElkEw9raec3w0LkTXkiPRby3vVePImkvSuZFBguQlr136zIUTR7Q
eyAdjzvYXmn/x4u9ZpsedAm5rqy5XKTnUSPpniCEhaBlFxk3hyMEQo0AQxniEO7DbV5k5dFjCryh
+/xSz0mwX893mWpgUDZvDh0MqJnxJi5Z3ogQOoQ2smkZ8w2a+g4VosfqArslTyl/ZmmdK5sc2bH9
qUuGURKNx2Yo5rtMm4AFhSGPSzohs99lHyu57QVel7Ft5+2Mk5yk1dVkJFvsSBmj92m4Th0h1Qxx
sJPTEgSkNZNkwTwNtRq+LZd/qvLafetTfembkZEvgvaDlAtR1xkJz+lCWoRdW6dBpU86sopT5ahH
t3HdW2yuWbgu9YTEn20oItaUtrxzKRWrDsWmnen8usjUUIFE6gidu93Oi/sZt+aZeOp7R6MhdkOD
82Seb3OSoPYExEle5+A6kux06sf8hIjmPm/QVEw4rWTUjIe6YHctZoJ6h5iGU3PLgsPBft2rSZXL
iS+I4CJxagoCNmzVxpS6IR7xDI78dlyatwrxetHjCyAfCzLUwhFemJ6IMQ/Bk9bhQ+BW22JsgVag
OcVdmV8MkZ3VtMz30zi+hSmGJ8+x/U1OxHodWBTL2oXsTBgL62L6MqwfPhB0iklQ3hJVER0IAus2
g1MwGEWNddOsVuPFxZQZboxnvurC+pVnPGdtNhFFlbErQMRGX8gFdJQ5iZayQlT+vgZIFWUAI8cg
CdAI4r0bWHtFzFC7LQMUBC0gVck1LTPEOMrP9oUP2GiS53w2t54qHmOLrmGLco9Cp6JiybYpnTau
TLkfPc3rA61AzGgUqqCFe0oeIaqqeT8PfbuV6/PV9W6CBd+fEcc3OeJwfSFAqeX49tsLJe065bwG
Ef1b0sXaKIkBcxAqVv3yCPu6IKrI5+kwGXOqCmGfu5HmI8NR3hWR/yk9byAzMe33aPch0RFos2sF
zzwP93RLx/dL9Q1NwZxPZix5zV3rfiDNwpumS1kKNEeIFB9kbYFSAC6QkWdJ7Hxg7IEhv8mPbEXi
HL171h9nqVFLop25QfQGPKgi8F6lETrBgaECsBJSSA75PMdXYYpj1fLM8VWosvrxMXHLiyU5QASL
wPAVZF/lxPo+B0grypdqmXaFrsPNoJh5NrqBcTVRsWWhj5hUTbDeh2DT6uKigpj2nOL58y3vTmkw
ealTWs+6RKCduKPadHaMeYdUixttEBwYj05QUK0LUIRYgSzpvz8ZCO9z6yPrmwBQZU72e8SCSLJo
8ZjMH8Q2pAe6KFfPIk0jRnm17qKJhdsrKGGgtYu4KXoV3Dh6bQIu9MarsblH0YN4fvTIQBsrmCzg
NyLDOCAU7BKiX2trJIRGePejRQO6s095gBF7KJ6tL5DWt8vSwcXLF41xSz02M6bu2gWpa8m9GuI9
SdenXjYfjTrhSoHy1XAkb1X46YUon1L/juIKUo3ZLYHCg0woMrhP/82d3Fsvh/6mURwA6r5YHm1s
IIZFy/s+8i38ynygyYvpCLKc0hsFkbSrzPAVOLSUSey+87IY9xPGTth78656mryL680WLf7J2nWq
oETE6XHTmRAcaXuJaqxEfi+erdpmhW+j7bAeMgAVbm0VP0ZlfFKmEnQGiIawM/ctzBB3NM2H78wM
bXoLxW79UUOKnPv5LY38C3OCxxYNvzNauDOAPS6O+ZiyGa8l7BICoJYbM1UfNAbfksl9Xiz5PKLs
SroRUyLSqswN8puoTmv0S8UHs+of0ip/ScP/kFnmNmh7ezsTu0ADrN55Vv2U16thmM0yW5S1myeB
m0787JoOcF8SXAqehZvKrX67lk1AomE9My5/m18LId6b2eeySPCkHfudk0kanhUreY81qmlQ5ZRG
oy1hXSCj4WyQ4KI2P9qhZBdpcFD6BdKtaIqvQxDuBMfanPnQtsg1icvyqfJk8MMNu5so4RBo8VPK
sMFz0RK8brCDdooxi5caEAOdg3z9NPNKYtsPEaDYxkdyVOhNnabjYzWgDNPTu5NCY0jc+5b+ErJ2
X25qb3rgIKnpn5M8vcZ7Ot41a6vlOrf6DVHuT9tDnO0UlE5xDBhPlndxNwKwjg08lHT13Ec9RWeN
wCpjm4m9nkSs9ZCXR3QR5EBJZ6f72Eo+TTZPd61i2U8stKsFyT2p5Oy3zE1LLrwmNiaofiC29ZFU
0tGboyndknhVnxynbvZe2AWPI5l5xfc4BJ+l7z5YDq+5Cppf6CNm7g6nHf/ZMhO/LzUrfhQMn4rI
D6EwWuhM5z6hYDz1bgpH8O/BtnOPKiSdQfBa5S6+E10QlNtxC1MWSDJKzn6GXT/oKUu00M+DiJ5M
09NAHcaYJB+8Zfw/TUOLSIxAOJX12JYpcR2NfpjSsrqMTBwePftE8MxrMYpk35JddlZT8pb2TXS2
RN6SN+TurcqObytmdTe28V4UzpFjLh9oCyQHE3qwgahdcHHBQ6mdoymyp0EPzZ3n96dqNWYs5CAd
pDik/mIRGeU+x/P01VqAFFEHz7cUe+ZWEfNrTUWwLS1GMCGn+X5a2E1aaGANKYFgtqFyr9fM11VA
A9A8G/VSWAmkS6mio/XWEF4kOloFxj+HNf2rZq1T/+6F0RrGnDpPKADYDSbvLlJs2X6f3bkWDeCC
puouV9fG9VHAKdIqrVo/o5MHETdBp1NBsE9IiWCTYoxoc/P+LvQoFmCFjOFjp2qk33Hy+ffRBePD
Ed/OASJkzVqBxrT9RutPLrAKS8LQ7AIOuCB+qsiGuwRFf4MEm3FgSAJSDf5z0nf+YNNQWN9zzit/
XMN9d9JPkwj6yk39p4/wMYT82KCN001aV+CT5hifEk/DQFZQsH7Gai23mmzZdj6ti6ZaKyL6iE1a
VduqRGSIF7GtOsjw9SpAVBI7X8WPrNnN4hRnMeq2fS98b5OQ8Hx20uCDPAvrTED7rs79+ZhmVAAp
0a03tkBZW7lpuQ0l/Y58CB97+cOlsXjW1UKDDo8CZ9ldksPXozscoz/bBQu78tL2jL7NyJHd+pMO
43wmBwKARYk/SEPDT10AqTOWZ4+8MVpdI2AYC1dnw/GJsxeVo20hF7f/JICosZgF+jzos+i8r6WN
AziRkQ30ULrbWHfT3d//1reD2PKgCgb6UImCMEH9tyovc0qBxGaL6KJhPEoXkPpIdbypXR+2xFy/
qC7LTiI76unRIcv7Ju0KUrGwtcGSW+N1fFbrSLyhrLplXpmfxWDxJpN0f+MEtrivbRfg84i/h17D
Nk4jTj3sj0c04A/Y7DQNiyK57+z8O5fsMoQ/9LQUfIi5Tv4TrSEu1+Dg5vJXlcXT44LWeB8mDzGd
mT05SF+lrRmTOj5TG5wasg/fFT4qxv2uv6mL93mMelrZ4NZSfS1jYBN9ADuyS++CABdesyD8jpLm
rcxCulEcpkiJxoe2jUX6c+aT80726a0ynO3qCGJ6xqGVTftCXBJY1sbFN9/UCQA77/fIAF45Oe9s
DbZKwUAoxzT/pavmYVw3NCDLLt4JNjw8YTGu2h1jsJJk3/lP3w2w7XBKo4t4GDhHIINsf5Vlc6D1
/xXWydXqcNPlrk3rLQZAVQTMNZII56+Owreos6x3xOMafTEnoOeqGfpVCf0dMJcnfI1WJ/3eutPm
hgE9NJN0oEBmtLqVaeLtO63eHWTmZ5K84K0lHPdLWuciaS51ie9tLob21NTZXVE3zgH9X09B0u4r
jEcHEQ4f1liWz9gCbygt8wN9rZeSPLXTmACNoGLdEK3holpn/pmgSQ5RG3N7hjudzelRuRGApIjm
kB9MGDFqGUPV2pXkZL84HM/qgQg2K4yfhUSny8bnUwbOxAjwV2XKO6bjZ6KOgE7pNDhHpX+dBSoi
uB8fedfTwctzseZCp9BoqOXCDGltpQfATZAlZllmFzeb/zgMRLbQJJazQ2/pILPyZxkz7AwcQLy8
EtM+nvZD6I23TvM/KDuv3cixKMv+SqPfiaE3jcY8hGUwvJN7IWTpvefXz6JmMKhSJjLRD5VQpVKK
CPLymnP2XtuC/ZW5a12r2R3J8rqfbIfiODm29SymYwtzKBQaEbVJEDJoJu2EBDfGoFA6pN01x5aJ
C5AllI0Nzkd6fSau1YuhLv2m0BGeWqdOptCpjz2HcFO3U0GJVnXYHiO1g6Y6Ihun4rpMsWfZAech
r9DMlRQbR4SaEscOLKfO9x8Zq7ijSEQAL1Ea/P8vZZEBJlUqMLw8V/VVkVZAvKcfpX/It77/bVGX
o/L0/RsC8Ra6Mo7FcTpZwH+v1TaYldxH6vH82jCpg5USundE+0Dq0/2NoJXyGHeKR5PNU9acbJK5
28oWCpTROls8AXMll4ZZ7+eWLWFAEYhC6UPvaPml8HrRCYGbVZU1acYZLKn8hhn9MzoPniBtiF5P
VqCujnnVbSPfGk98hsAR84ZxrS0NM8AxJrbWUZRRESNBXw6eHJzTgO5x3PhwlJpPDRMmFTLVQNgW
0d/n9a4SC/poCldgcySxWzuhUzepVqMdzfPnyI9qKgndcwhQJunddi/qfgvwQU1QByA5jS1l75Vq
vRpi7qESjHey+JoVfX2o+00ARzEhcDzgiiR5wuEl0dp9kUE1wUsPS5CznsyWKQnxOljKtsSpws46
uiRJVmLbyu69jDAjdOHgo/tibu65g0nzWGfuTo9y6D8CbVq5PuklGlFs8mhOKoyeKZ6JZmxb8s5a
zSEVjilGitSNgu5vron9dMICAYOANzKyL0qLbNK1+NHKiLwJjFWnuTm31yk9uFAozzMp3IrJ9KSr
yPMspQ8uqZId2s4wZj6VQzgzleXQxd9gPobUCBKuLi2OPpgTwgQcu4e0ytQHVmELKVgXdObKMJTq
0IzsoDx09Yoog5AfrXIqo1nrirYa1QetgfyrwgUch5UfyPmGAmBw9EXLhgdQcyJ1MmH4HFIzekRQ
MTNTyWl9D6pOhfYj8Ok2FymoqkGbiEpt3S51S25WUcpgR601I0Co2DYVzKYeE+BSd3WZ8CSe/yjP
P0ZfMVY5qVR53lGZyOni4sk7qeEkQ2p9DW9Lr63ipNSdQdaTRVB1X3LYwdskNcqid2eM2VeoaA9Y
FN/xRyIrCtSdZmhbem8LCkMUIyVSJ6ksPSLL85dek94YxNpBHSR822VckpmG/BuKqRA02DlwCcjw
rBJRClGZjxj4MhdaqNQZmzTRaWAnCeGPquyU6FF5VFpj71p4FjUjpmjGgdwu68TchpSLNn4lWE7b
utamUCrfQYGv432Nk41HdPE2E7OKM4glQ41yx3Ufyco+dHNzFSmtdshcOuyhv68K1T2gh0LmLYfi
yZBc2EaFktoj3R4ULiVggazyLhJ1yIUmae2FCiw4O0ETLgoO4lZgA2d6SX+tVVrrpVAHIB0md29Z
iLfGKoa5h3HwjmQHOLCRsQH28b2SGAYy1eVApfKEzfXULR86jjHzJIzKB6ssGeFakD94pGrPe7FJ
H+qCJlJOQOuDZJoQCjv6wuKU10n5Mnyopl8qD6X/QC0U0ZwUeQ/uQH+pZpN671NEBHFomXcmJgry
VW7ckVdlc6lVy5MbWctgyGQq3MijzBJF4vf/kjQqExiVics+eGpiHdtDR2/dtQRai4Vw8sPJy6RX
cHw8tT3UddAdujRXdo1PH3P6+7rAgJvjEqBPZWj7Sqq3ZQjTudHNhzoy76jSJxnZW9x3Aajhqb0g
SBFmSO85HGttHvsYq1Rscwt0+hJXKexXuDfLZdUQL2O23Aihz6QFWrd3+pUEpZUlyQct5qciozda
itKwl9mXUBiJFDwwyaswjDtRlLITYIpuPeaHrlOydVxExmnkHeN33KVe6FjYxi6JxnRMBxjgpGsx
n7UpuijevxuVBoG8Mi6Eio6gmqOUUFNtEuzglMn8kgK4sCwDf4rXMtq9prZ0TzrXdBDtKIu0bC61
h5uwzMZ1UZGaKWjRqQywgpUYl/pJ8+WOTPJtSz+5V+Kdm5kdtFJyJw3wU1HAzo7tFItA/ZKK2WjT
ZCNIcoBr5YYU3CBFTrO2F+eYhRKcXk1KjG1eavRGp3MtXRLyV1FoKdNuLW2rXVGyNOh+QddPX48e
QiyEYDkCAbhJpq9YS1SUwG0yMtos8i0ZVea4UzRd34dsNjk0WStTGZqtpHbkcFACJuQo3NH52lZl
SQiKC+0yN8H5MCGAlc0NyGzJUWh7QmzKcdW1AcVzAn/5WbLfVGNklxb7mt3ocLzVPl2IA/sQf2w5
OYQ0FtXwThZ9cfKGHh8DRTGm7XGtZDAxOQrJXoAZph0vHmWEnUEm6SJVRHIR/c6fK0RsYDO3wAJT
q88UYLV+zFQCsC1qCmMx9NQE+JDjJvbr8WSMEnTlEbuUFB0qU18NXaPu4qBln0eiuaNilyK0EtNz
LA7r1hOmc5l8pCuIUFVRHoUw/xzi8u4jZGZkDUc9p1nea5KyF0ZmXB9fDlkYUWzHnkbRMqNW25Qh
/raKokCInx6+whGhRW8wHRPGnjis/e5y0Mm7EAcIsj39kQGH0Dxo0pL+jtptVZejh2wca7WBkuHT
sGlyOXEEvyVrDR9uj7xsYw5tNwvNrADMKh08UrxXDeON1no0V0Q/u3Gsk1Ab6duyt3oHBkdJ7b6t
1rmKh38g/4yTSexoBnbrbkCJl3nPggjRzKRkDNS+OA19wtJQSqrNGvokyxyDfMWcij92aZQHSxag
Vk3GqrQw47Ubgf6zyDLLat1zGpP86iIvz5XCCbhlQ0COHQAnIfWVxdj39GJdccfOZmAwtqSV16uu
j0vQ4vrx++DIlZyVCZl0fjHaBil7lAtQEEDPRJOqnwUdkFWBqW3Z8HngXhp7zUCOG6etThQ55+hC
lFGGC95hBM22q0aOF4ICiyHRVco6LgBxVPjGvEvQjbdh+KB4buxEY4pDWda3ll7vhlCDhhyGJy0b
qJLEABuUQm02RtBxFqo9XDxe1sBlbukP5tPi//1333+003fd0UKWppUDxeoEEmKiG4pd6pXtaYa4
RcZmEqsB3F91yclW+kHcBtM3vr+SU9r8qaVNFXEC4cy9Wa7Uc1vDWpmP3gKlAmFzMKhoXp+BcyN3
v3kL8qsW0il9Ml/ad2sn0S70HyVhJVD4XbKtAhUFHupcMBDUZXc2h737qpCm252ByFloCYGvTDhd
OE4gVmbSs9eu8nVoi3a8Tpf6O39xzK46P4qMXuK8AVr+QT4H1WF8NoAaRZDk5tqJ0PSS8vXd2IG0
3AviSrAfcExl8JnZ4B+TcG7daBGKb8ZGPsA7V67Rm26s1AxG4UxcQwvBkvpByB+FtmJv5MfWX+hn
70Elh6B4a/M9EwKoC8huFa3MdCtV2JpwTi4ab0XgRgNYkWrijLI1w8wyQXtzYoCtv8P+iBRGvhRv
mThr7CTemwZ2+Xc+OuK8lXKPaiylcPVm3UexQVhS04p8BTbUHzC65+U8d/J1Ed2SK7tuEj4HaSki
V2TuOOMhaTbpQ/ggvCAloJSE7WGZrRttqTyob7EMfmGm9PPR/6z3yt1yQoaq3SRoj22PZuKs3RY7
9G3Q3MOX9jWB8n0m3fPEhxvmBJWuu8e8d9on/9Y8SKtSmSO13eOMzDETXlnVkBCtOXFKS+Qi7QGa
Tg7CAxXGLL2L2QI1iXALCUwjw70l/W3h1ofxCIwo3BH5Qs4h7hqcLjGRG+G8csZrRxTanJRzfo6k
yHm2NUiEyGeDk+6SB+mo3UhTVfVzI9ukOLl71SEYqW0cbMrWVTwbN2I7ZAaOAMpyw/byqXHwBozU
hsO5sEu25p7CMQfJW7iJ+2kEeJw4Btt7pGHXrtLPcl88C+feiVHor5PNuFS3d4STS3+f8GEeA1Ih
8RgTB1Cx5X0tF9T+DtJHT7l/pmFmWwDyZ417wQ7xyAScKJssX0rBulPXKDFqFtWDtfERX4Pk3QzJ
TFQ2pGkCUOck2zsGRWYe1UVzK1bpgXM4WoIBJ53jP8STrnrBHSHe2ysX1U6ehY537e8kZx60dbAx
7mV60oKN7sEgXjxKZ/nkbtibRoBpH0GKR5/lFkwttAaKJdRWVx44Y5Sgz9Uieyq3EINw3a2IZbsE
U+oCPwGR01+hJvEP/WvslHvjlK9fe39e7eAEQmslGADOy2P0giHkapzRuGRPQM6pRXtLNVoRBU1i
ff0VfsV4dLs5nGVEiAdROdW2tJ3weC9MZcobfb5JUI8CfE31O0aWRxg8asZNa6dX6w0CXvGS3YU5
LZN8rd7qrQkMHAD5W/UCL5dGq7UU9sVGbEDVzCyCEM2nYmNeJX/evUOAWJTr5phcJ0cPUtxxJtrR
Ne5s4UatiPxcSmAQrG/qSn6vnsJXlzbV0lhr5xHQ6yPYF/PKOXH8wmVbx3ayE6/K2Tr70ByJftoQ
OCwcuEIc1kMnAsn7JqiLes12A+f7vNMd38mO+lO3Ml7cXbkFRmrnX9XKd+fhG9GnQwMWdGvQPeGX
z3JMlyJx9TZ9OqKpLzHO3BmRvsIsvlO3fxJJbT0SVqqxacJpA1GaAjJz+Kr78sS9il4XXgRdnw90
nMOAAebQIa1RoF3OyhuehYK1hkEjIweb5WTEQ0dk70kCobLhys/yB/9VMPAazat3Tqw91mQctDOa
sYQ4LCtbOvmojyGcL8Cd7IKSm81gSgHsszRN2oeZeczPOMtJk3ZZsoKt0K0NbY4AGnmdvqwc967m
cxWQQ3lBENmPJ+Eq03e8hHf03AKl4FmcwGNfSvvBxnin4vSf13Nm3XcPDnkeLtqFSAClcO1P1m48
CjRR2THsrZ1HLO0nKa/hTlhxSsSHodxYESX2bk/azTgZz96VJeHZ2Cgfwg4eLHVaDvUUDBL8aHPf
Lh9KBzFQgFJ0Lh6tJWaGuf+sf3lbZOIezdeZ/CxR6O/wxs5aeqS2dJjCdNY0ci2HOGVgRQiARQU4
6NK8lsmi/BK9peCELxim3Yu0kY5F8xrukkeXoc0eHL0yoP85pzZkMqDWO97OMWYqG/ANMx+K3Vrd
VPCBNsmwCr+s+oF0WmzXHUsmjmfey2QbWXjagidLRV27aJ6TTZXbtJTQVJB8KG6EPS1YVNbDQkEs
QwPEHs8+DEiYR0tvURPBtTSQZp+VYQYB5cHaS+I632KC1AyS4fqdvoaVdJOOwhNhXjZbd/kUfHr7
MFuYH2K70ZlTT4M0Q7vQLIxkjU6YTZD6ntr1lh4nkLaA0BkCGrspgrHfIvMF0XpIn60n9ujSrhBm
hjGnDSi8UudHjut+aIeom8mniPhGsvc4ptRvlohOD4HxvnSZFhbCWb967Zl0g5FYxWoNpxED0Log
JKF9Sx/l2/CU0EZ5o/TjO+Y2PSQENj37DzlJ9+88ciQW1FvlTbhwdVdAE/wFF8zojlyIsYDEtghu
kW9b1hmuL6wKmTYaYW+EhfD7IK4/ioGjm8t+Q469NGttAFSINJ5qGxAQSG44mPqHC+SuJ+1JF7eu
uDD27Vct2iSByjK1oHX6UCEYnLd34RmkAi44CG7J0dwGCv2mZTpc4m2cbkmG4+w/K3a+rb6p1pmo
CVo8/TAHMvfubuB2WtDSL6FmC92quhM+gH+x/o6RSLh4WwyKA55v2s92d9SanU7CCza+nfGVMbaD
mabNjD09ee3csNwL14H9RjDXHspzh0z+jWxkMtNxepyg1SKpQVlroEwmkXLJg5mu87VpJ7VdYs+G
vXdK8o2ULnxxTsMK+UOzjWuwSLMhdcgao302hY1AN14Ol77dGtFq0lbC1cAzCaHFXylk9GgOZ/ZA
P7NTCLO7rgKlXlTmjYOk0IBxn+Wf5aW2gKHYLtvQlzDZSGcmKORPcnCnKJheqmNwTPFUOh1xEtfm
MSrWEY0XjTkK49DC2BAqvMrfRWMOwsZ70I6AksphxakYZYBue9mhII5JnkjAqJAC4qbMF3nPJBF/
huf2xaB2Z7dL5SXbFRsC9rb1s3rJ4/VARxhN6VXJfMJTZnig/NH2k0W+LAzbeqkTIqGZHLeZAkDm
mJIdho57brpHb7xmH/lL7uPcmHH0C0y25p+eBjNgBm1IWifqJ96y4QnvIjasmHQpFKAaFsY5e8Z6
ZRxLuGoOZdJbug6abXWl2+k+CsJs3I9f2U6/Zk+hOSez/uax/XLSBzyoc6We93jz9rm2yLlZWEcg
sfKwcpcYbOdCmpcoUObxnX1cnb4SupRRGt331PUeeZ+YQzEPsHw50QQDmpkXOm5u/qi1Z+GUXHHK
gA5gO073OkQq+obYc/xkYSswRmw9thIz092Kj+hWrhWnDkcAokOv/WDaFYJp6orQWs/aHh19+ACM
lD3qGwNfcNrYYd+K4YfotXn6EhSL8rPZVQuJR4blCVUdgvyHlKnacW32LYvkHG2VcgHdhBxqWFJ7
c5fjBTPZBc/htx/ZOXgvPDPxts0c+AioGslwyq/66OThBPElKB3AfWndiJVBTSdpDlx8CDdErw3U
Kcg9xcGXryKeCFLWrrR/yTtmwmJHRXIF8+w2AhD44EqLMft4Fl7y/kXMzi0cuSeqzp6wcVfsoII1
EgWE1GzP+vLWq8XavDREfRHEcIZQFrD3EWfWBzeDVTViG8+BZiPPhH1y6+/QFNsXy1iUjurPqLJ/
DNpMu2FooTspqYvxVNLyWxWPos1tdC8ukqKO9W7rs/GTVxSCTdn27zygUzzTSnWSM3h5f2Uyfzrx
Jt5lr60587bxzTvkHKEs9kqgIsNPCgEX9Y3+DAdRNqzmEpuMtUOxTOwgYnEnOKUX3rZ0El/Es3Kj
mMHL4o7ijPCM16dFkYycfZstuLnCNn6hdsdBIf6s3C0CkqnLfvM+mI0TwUFRVR/MRwy7b+FXaYdT
1jL5fu/ujjxmuFUEqVgQMPfWBS8jdb181wGmnRO2t/Q/gB5x3BZBgsxQyTyVTgg/cMZ4aZ4oFbBe
N0+UPupiXmJsWcD2P6oX4TlZie/isMoJnOJRPUXMhwg/ueT1a0h96b38YtWC3FdPIZWLbuO3C2Xp
vrvb6tErtyFi3o28ExaGk2Bz8xdFO2vMjbgqnuFtpj1PKBf7Cwm9AKUEvvnMQCsBXXSlra1zea7v
iDkfzQH09IKqL086x7JoNez8V3bV4Rezn0RsHpjIt4ECnzf7bHNUliu2TeizWeXrx+bsK7v4Q3ti
dF6CV1hWNoDyPljAYDlI+As/6C0gurDGB58C5tJQkMLP1BdhJ9oFRvmlNcyCxYQ129I6Wfh7hhWQ
p3BTOT4W+JN0nSabSSTGGc7YSKd8OsRCmEnX1POIx7pLT0+FRFt+QdmHpi2ecxbG4gV4szzvV+qB
gcNN8s/y1v/E/mpeYqgpX+GtfWcREK4gbZ/T20AWJevE2V33G+PKHMVDYXzQddspu8EJMQo/R6Ab
APNd+WX9M2zHZtyowF4g1odzf8OO2P1EOc5xHe1t+KlyxGBnpKKcnPl77FXihVneI6toRi0SD8wt
O2SvyNGt3VTfFOj6LN2Ld/V5nmbuY/zJGG6f2EIPDnpM8RyAeYOrOxOwnM1od1WPoMyeq0emR/8i
bjESnIpV98jZVd2nO2llbDfRWVwaT1NeOUGVZQYJfpostWf21vf2pbPpxjzmdwRqwmJAR+q0bKVX
wxMHdjeYVbscnWSxqFYiLT+afQ+Ww2h6K8+FQFlmHiEKSxfdzXwa+q21IPz3vesfw4rUo7UmrjOV
s+UMVb9tHCJK/xM4dskMCFMVy7f4PD1A/aHotvmXu9JkewQ4yA6gWYlAcNb8w2ytbYdDfmQWRHMI
D5I3C4v7ojn9misg7pQlAM34jsfYn0XUg9IHiFQZdSEWyikfedo+4yV8S9mW+ct+KX7AUI2qJRP4
o8BEPgkXZrlt7PPX6gk7hczBUzoLd2j9nla3PEqNujYQQXdW7DoCrRnn+6uo14kAjHKLwAUxXBgl
jzTifQxNZNi43Dwl6kYKDYEUbPHK+mJEbP309xEiLNgyBUPFiraV1JJoUrKO43lyF0GIYUoZ4ych
VqDE1ROCWK8E2RG1lC89k6xAldpZEeIuCdh7oVJGIdo1p0gMC5KXeD9+3mJ1HngYoFtLTojsZt7Q
2cDjPRJKYlQ7VerZLvXZ//ujN8t9o+b6OtL92Ok74qZqlQ1lXMaFY31an1llwcMUGrOB9JtRhEWf
sExygZPK9x/6eI8NwVvTXKCIicCYoIESNG3sm4+ILEvbz9mYo3vEgkjhWcV7ipKDEu0wfohaeBOi
k0fFoss9E9EAOX59eYBC+SFH4H3TkMOcbp5dPq8TFLT/ioR0n4Izlytw/rZwdxfe8AlAb+/WLmka
qtdgHnsKdZkgBU/Ef8yNaFTZRq9MVk03sjwSMFQ10XrEakFlhsaZmz+o1eOgol6dvg7MHpJiUH0I
YXiz4vxa9tWlBljIHKkS1h6/wtejhDo8DrmgrGtVtKmsrySiYCKyl3JBPigcPK3WvaSSejVcDkeG
DJdXHzixlIotx+7Zpbmz7GrzIW9GbRV5qIHcfrx3o3zkdrCByVSXOlH+YU6x9UZLMKrYv5uyJjiW
6+Po821XKXdV2leEA3IwNtQ43kDKYtLq7U4c/EMpYDrBjDEQ3NysIf0F80CdupiVsTdjq9+2KZtM
q6UYWCSUg4RRXVuW/D5QNF6aMrEGAeKMhSe5+Ecfx0b7UjuEj4LLUxdNjMSY7UIjNg4G9kNY+JyG
JXP+n//xv/73f7/3/+V9Zr/huUgggP4NdDERLxmabqm4M3nRH0AXvY9lkJdmaXcqfIjMAlPQsl7I
brCpEqhySbEu1ZCICWhZeTnc//zyv/Jdple3JEU0dTpE6g9ujtFrYIVhwdli1H25vboQK4/SAfA4
wnIRKLmlTrVLxCv959eVwA798rElWQFZqNHcUuXpjf0DLCNWet7LvVTSaUncWYlTrNTXgdGdBh0v
/Ciipk/KPTa8vW6h56SdzMk2UyA1ds5f3sr0Gf+F1OEOSLIhKyqYR97RjzsAflsckIeWtiuCRQgL
ASyE8OlnpEoJR//o5fQnJyAMw7ene9beNZfEAIudcOsNfxkOxm/eiyyhRVVMVZOtn+9FC1xJFrKA
XnkB/TENWeAnrEA85K8+XjRXMNW/3AnldwNQxuJhYDERdVX/cSciOnZjngulraeU+4wuuRuKhk6S
nVYzTrEVXH5Dql/y3AUYk64rnKhFz9YeOQAuk9hRYoIWFYpoIlZaUP7s9VWNH3LhYg9EtHtl+QBP
e5UPKFPrhNubN7TAC8gRHIgQhy0Dsz7/+ab+7p7KimJgkTUn6tWPcQ1ZOWdV8ghPSlgIdfAwM5iy
f3l4vgfpz5EDPlk0NRH+lmHI/x7EPU7nobbk0m5L7Qab5twmBgxmit81T0xOCdbo0vOYt+AYLL7o
zE0fanv8H6SndzF5IIyouMpP3c5VzR33fp2b6qdVT8yS/CUuyv04ANDI9WItVu5JbPyvrEzK1Z8v
lvwLPYsnQJF1TRYtU7IkdRoi/3gYLU3tJU9WOA5YbE09I4NWALG5odUyJNzTsQwSOzGUTQ/tSZzK
yuYqLeMHT+oQOEYQRvT+07PkTzMq79XEXFA8aAVj553cBBjen9/ub+cORaVxx+JlyPr39//xdpXK
0kGP8nYZWXPIfwgL6fePE3YKCuk9oqU+efpfem0bKtQuPQRw1GRAzIr1397L754ehYlbVFHUIwz9
MQQ8hCWSYA6lHWl0T4wiGhYTbWTwqQkVcrH2NJ6nuqXF7tHG6Pzk488X47ePr2JpsirCedMZiD/u
HX6T/zsGewRFi1KSKTK3ASLR4W42YTiTlWxWTU8evqwIIMh0c1r5GprUlSacTI9NDht7/+lOQJQR
sf+8DqXP2ogouHr7PM5h98ScsgmqUKzh1vruG5yILTZKCqZh60yUpXrCUP35g/12YVQsUzdYjWXV
/GVeQoPKABJLuwL231Bi1xVcgajWVj2omTpESzxK1iamcB5Cfvnzq/9uXWSETcQzEeCe8mNNUHtX
bdSENWGYOD0CpYkOgxsPbbiGgnoPtZQCSVf/5TP/btZSRYhJKnwfSHY/cHJR36TtEHelPfbcSwQ3
L7qZvfz5k/3tNX58skCrZXyiDFhEfvtRL9eqmfxl8v3tmORhkLh9jErjlzFphbBa5JqHopBWSkcL
YGAWscgmoMWdnvtvTJAaLLWi2eOXOWNqohmPfjiOd7FbbIOy3bci/lBTlhbdENOlIoOAqpT/Al99
VVcogFuFkdwIw90HkE+NEUSPZ1zywH2bgGPkdfR/uTnS9Cj/e7ZXRFEzFZO5x0Ky/2NNUbW8UQRg
QTY5JDSvWMZnapwsZURQ8zDhMTOq+I67m5YDuBtPKOia5Gx9cytd/PkeWr97J4ZpsVnVZMn4OekU
uiGaQ64UdpF+CR7Ndh8krGUQ0Kzqw7kva3erAKzwle2fX/fX3QmqSRNhnQF8XDG/r9A/Jl7Lk+qx
jOLCHkefhDieyYqLTdpYix+NSbd0/7Yfmkb8j2vO5zM1A+O8pqg/d8dWFQQjsXG4w1QTfgTKbLay
T3kZPvz5k/32dVRZlLjBzObq9Mn/8cl0znCKVRqZbVK7GV0ZajpmhsL9y17T/HXbq0jGP17nx2ZL
UGLdRTiS2SApasFSF2i+OeXrM6FHFiBlKn3FSwzQHQ5/z7ydP6vhxiALgo9PraFt2pVgTZorJVkq
6LEkAMKrkJ3QbPQJ2QvSweR7kA86FGykKdDF8qgZqVaP/T4n3BJ+KElJmoiiF7pPY5mIKlzv6iX4
wGSXY36obLSi8lbk9GaJn+w6lQ6d1BpE03kqAviMFI9sfMdnLmw6DpR4JjvkkfTy8+a9NUXkBZHv
cSDGLwZQ5BU6PMdTWm1eX6NXM58lA6UE2Mccc1NXL7INMiTpho/RMT3/uUt0EeEqdB2tV89e7n+J
MPGAndPBNjSTGuYoGatS056IDAnHE4fmYu1SYc0sGuCtjt0mjBAPmL3/EIzjzQuOfx4p0m8WJjaU
hsZkIKIM037uluJ4FBSOaaQ2k8FETaW7tnF6Vjr5apbWG9UIYu+H6Iyd5xFM/KmyfPDvWofVf5cF
mjOk6hXz+pMmFUvJz++jEL9IuhKzUtdkUcfyehx8CjuFvghE76FsddLEfbeZY0pc9674UVb4q43o
jK2NLpXqP2QtrdMpN06x3uKuu2q1dRjr5iqTJVq17koNUxoiiXUoC3+pYiOsVX4gjIO50jcQj/Fy
hudEVnd4Sc5y3V6xzHnlRzikG0WRPgZPWruCcYAHE82UUn4lj2md97QeAy6769LFCqCU0w0oyhFx
BZ6F+fQ+AZoTOmU0V1+XPr5/rtV3VVadUd8SFQKhQkbOV8eW08N21mgLNqX4WoVE2kPfViX1SZFJ
WPNGJw7S/ejLJ09Tj14EG8Iv78KY7XG7wNzx/bvfRc+ln4+7Gvy57HrCpU6rvdoYH/Cxqeab5WOG
HfEUtRberfSENS67cAZlTLkYrv4yQn6zUMgWtFSKTxqqTOPHZOImUEvlcorfAkOWeeXg1JBL57pF
HTIptVWQWB8BAnYkGSVyFpHbHlU9TVBX6ey/vJdpOf8xgSqyoYKbsGB5WD+PKFRZ2rbLE+JgKZyR
vhABpp+MasnSRC/X6FLrILwX50LevfZG/S5l4rUqUdb4vqkuszanm2gKHulH/V8WMenXU4fCCU3U
dVkyoWL+nNtLmPWC3+ip7WEZoN6Vm0hlabwgLve2bl8+uwlpIpwAYrsy4Gz5QrdpGtH9y6I2wZF/
XiL4tqxnpqnx38+zYg0Tv3OHBryseYcIkKzx/yXC8psbMuUt9mE/bNMYcaICVHuiadST51xtLWTF
cYijUX/XSG3CTkBZvj/B+xv3mUtUbIuxRFajuWyhnHXLejHqwklpCUL3A6J82QsRspaNK7fRZ1g2
4v/54UThfKSAZNCobcjyj7NBFdV5HOGpgtDaHGrZovVevsKgmrVxeSNP4RY3A9IfZQQWk73+eeT9
uoNWp9VUMkBCG5am/dhnRm2Ou0kKsaOYtJvwKy3gr9+o1hGaVuw6ObmMAuKhP7/ob8YUu3Zw14bB
xkgR9R+fOK+yrPHaJiboHsknWsI8ql5HvQH6ER41F510ikeuf01C44yK+uPPL/+9Bfz306aKCh9b
llRJ17WfGzMviPNUjcncHjWCGYClMjp0GemdOKe0egxj/dxiDqC9TXRvKoC26KhOFK0660XzsWyU
WzN92wyi41Dh5c97k4pJ9joMF6XZg/FzwgyLvlH+7W79Ok3wxjl0sGnXNN7+NKX9Y/9TaNSt9Sbh
jWO69xXcwED5Q0z4ICj/cjr43cBQKPrpXCZ2QtqPl/KRCrtmbUV2FME1MHB4ECuRaM3eQOeNZYwT
ZW09/vnG/Lph5uNBTFeAnE+Tzc9tl5oD1hTMCCUQv97KX7NBuoFkWIi5dP++5JGbLFXZ+Mt4/HVb
qZKwyZCYNuu88I+HQKsoYtSuEdlC0zhD3NqqGh0DXdz9+eNJv7ummki5i9wMtug/y7hsu/og4Hfb
XqqRm8MZPuNBo+DGUpk9F4Kyi1R5NWWTmLAF1IpZtlRwWjXDJkAUCKRKgwM3Go+C+7eR9ZvtEtdA
Etm/m7KocyL899DqBblPwxDbb4kPiGiGq6L1zAHurg7qbdM+S26IyCeEESX9bahp00r783mcpj5D
AxLGSvPjtVlAagvKUWRbGnAJFaMfFRBYC6KRMa9n3aaG6TbDoAmuARJJqnis0iaq4sQ7+pjgZ11L
djDwwf038NaUMAKaPNSKhPe4TyKINawEJMPw2FMwk+SSjHTEiErepCu3Si+xiom8nwgy39CxOlcx
0OMmwScWT4622zfLQCDmT+uAF33/c4B4FuwkoE+YyCm1goPrupe60pyyBckwZoSux7638k2lmMM+
BskRvFHXQ/nWA/cTsvb/kHZmvXUjW5b+K418520G5wD61sOZZ03Hku0XQrZkznNw/PX9UfdWIVOp
sqrRQMJIj2cgGbFj77W+tQPERfi0qJ4BPG/K+RjwyQ03P6R/+2I9ObdmhCet9zfcFMNwDS0WurHX
vhNbxMTRXjvjgdCib5jLi6VvkzWeQyLBNPWCO2dtls3t79/Ehw8XkQOML6QB///dQpJZFcUD+X07
PJ1IqvjYeiKunqs+ObR90G/kDpYO514WdYde31/vYNxuZl5WebrrTYZOaBO9FmQH63RTdQdKqCvM
A/TgXBtl2ndhaxCV1Z16b/rsjfy9Upk79IIxkUfzk2//r29kinVsxKBZd6KBe0GiB8KYetsEz0k2
frVnK2fTpD/qyr7MRvjM+/H//oXzLVhs6Jan6+87cjwGTpeErGZj4r/M33eNviyr/U8Wa+Pvh2Sa
YKyMzBlo3xvvn9qhSXJBABMy8oQRg4Tzv0jLFHWWe5eMAsoDa1Zsql3UOXLRK+5ygOSLDo2JUUMR
TzA8cHLYTZKSdx7fRZZ8ymDmGD5hAwPywEYgcPp8Gf5otSGdweKELz9oy3hO7YHw6xKUne1B69VB
K8tnvkrS3ozTqH+66n/4PRkmrDuwF97fJjcpX5Lr0P3ajcONRmbssk/K55a2KUhID2VNGv1o0x8W
4JdeA1fVU5E61SHKEcD8/sZw5yfg/XLAhWLIawmTcJJ3+5xsDQBPQZXsMBnj0gH07wF+gEBZQa2M
0H5hkipUcxtSTVAS3Emv2ereN9ezrhnamuJ1IBx8ERFn3lAuxWyQoKZJ+Z74oZMCZftgn23pn0dl
XL2BZkbJzaCb5bOlkkdpqoesLJ7loJ9KQPWLBuWkVX+rPXtdBRrqWuolWtW0IOV1EtW9Ca2plNEM
Hn6NCobtoZeZ68JwTniM7zsTBEzp1sewNcFbkC9YZivfdQGeOk95xDGX215HcTroYC2NU8jtsEjs
CNbO97f/d51s/fYtlxUdlbD4Eeuf7arWh9fepcPK+oe3731pX/vN3FLI2Nmq+pADW/KS7tAz5FzN
D0Td9+iDwnFni7bmAPPD4ZuOpbjGdf4cB/XPNmz2k25dtYgqU/Us2FVdPcDiuJ2smlg6ul/E//yM
fwgJcqQNESU44y0Or10BiyyZOVNu6qCM1pyXjpvLK+1m2ZnoHue12HT5LR0CPnipErdOh5OgCO5V
wzzL1T7ZBj4qMIRucYzE4E2g1vviLnXbIY4AiOw0JRZiyO+DwT/o8VoE1ZeiHp/1Eq2On97JYvzk
jGN8sAUJFsO5aGZYa76v9w3BU012WbGbfPECru0rsP9HV4TrSuYPcfm9FebO3I2vzmwssxHuhF/1
wj0VvvnsdeohrwDqeSVTv3LuVG2bAQGF4ecb+j1YqqR6COt0//tn9aPVlZ6WcKj3qcf+duzuoK0O
dVCQ2xijaHPzfUXqr5/1D3WS76cyOei9uzFDHFqoNMecN4eOZNHr7UOqUEe4IdaZ8CZ1p5/xYH3N
PP1lggUXe19ENj4njf7JmerDy0vMrpxnMZzp3u++libjqPaaYoed7lI5PcmKzWOgSsKno7uAYitP
h/UYE6fs2Z/mCn1QWPPac+fZELZkrf7rjsuS16vGqri3CE9ZGtzNYrBOPDVbQq9tLX7AWX8IJ/2l
TPUX+tQbiG3bvPcvttE+YM1fJMpDxgx82tTz8++v5EeHXd4cxxmTGoyT27tVN/NrC+A8V3JSxVdw
Y5txsr/GNstlELoLzqcnPae3FNj2xQnkwRqCx0/ewQfnKq6MLk3P4YDlvS8DS9eKVJbTXarG7mG+
Pr0jdwHRc0p9tWT3oOvJY5E5pyHxLhF+MnQeRWx+jZvpRbnBnZZbX+ckVM3CNeuKT57OD7ZjYaKq
kabFnvS36XwH3zKf6EOjhG45Vxevtl1d04YbKAqqO6/NPxsGf3SzmMRsGbYwkJS8X4i4M/zCaEiY
pDuwqQPU8PBMFpBXV6UTPsThyC8OnzzO8zV+t/Myr9dt02QCbRlyXqH+dHAvp34gpJHmFY7lpwkd
44A33FXnoMg/a3y7H13tP7/Wu/tNanFCXPrcKJPwsZrIx2AqIHVxwhHRczUUANg8ZI2WuQ316jKV
hYsJxzt6o+ShdVZY1q8z0Zew+k3APK8ux71eWE+A6jMm+aSTgFtKp20p2ggMj75vtPKKJTYEoW8q
mrVQJI7usWzr6xv5GIlmxvgRNl/5auViN5rUhXYHdiWe9k0o9iRjrvOiuxmjl8Bw17LJUdK5Bw8P
Ni0XYyh2qhi3eiWPZd1dZAb0RRu39dRctL66JgB8yMjj2MwJrDtn3bg3W1xqVfsrjtW1a3iXQX4Z
cggmmT892CmTEkMSaVRg0l5GLgibdJgW5Q9vHyYczwpLwnzx9a9E2XxLGmdHou5CG81xCUhbDqtO
JyTHhEizqfCjvREuJR9lY6GSxI1nHRw0QW4cVJtsQCmtZ88l0iw6iw05WOo4BWMKCzVnH3EqknwK
7kDwAlvLnAygSEF04AnGCcqoZRsHPcJN1cOmAxTVjzEBEW1y32YUiSQHAwZJ9ZR/YqbuI0uElWBf
wsENiX9F5+vRwV4QwvDVr9BZx9Lc5sQCeVp5B0YPjw53/eTld6DOV2ZJPebqw77J2QptqHEJfuGO
7CCZvErsQW7UXD3fO9pe/dpFxV1Q53dao9BS+GieLCztxc/GE09Gim8xT4rHeNjDMly4DrhbBgdP
LnAkv8TkDaRYhrvQ5t9K/LNOqFULOMAM7Y0i55lbYnCqO8I7j54zYiLlTc7rAJD0LfrWrZnAPfTD
Ux+1XwuiwFd5O25/v1x++PwI1xUsDiaylXcHVqdqKjU6LEhG469qhxU57G/HksQLVELW6KzbSR75
iJ+sgx8VKfQ/OL0ipkCr9O5l7XCEoRKMuMgY/whdXvIko5+ff7ISfbgd2VSYTDhpOQO++etSZCEO
Al4v810/yl3bt3iiIMFnuHXpphTI6YBuhneyNs4RsTiV+LxS+GjFZ1N1Hb5jurDvD46yzKqs7G0m
Cng40grFaYv+vdecE798QSjAoc9b+MF0z+K/DiMUryART3oNINmj+dgSyKNUfZsYRGp5ztHPDCZY
NrBknyCaHnLmIhM5j2Dj74I0fykCdd+GwQGu+FGSwGuAv4V+W+NQyOnmBwSFBBiIs75djYVzNVsw
cAnLZTvOM8JUWxo1tNJwnJ1O+vhs5tMunwjcCd2lkO4lC3WE/C9GkyDM6TDgk+u1cM3ovirvao9k
WN/CNKCr6Xm+mgVkMPxfQ7LyYueRo1SSOUAbRvBZ8V0NbwlyL5XId1/rES7ME7uQdcOEo7cSQUSj
povPHkUqWQUxOAW6UE3mqpURdwFdBjCOAoRw6kdbIj9IIUCgrtLyFSMVYFIdNjf5sIit4SAFFpEG
yrqWQ19tRjT/bqmIb2bphLIJh4LZo9s5h0bHRJnWwaId8Nh28eOUlNA3slkkjucz8nmBGSv4+2fw
o/3SMTmiS/Ru3KrzM/qn/TLSGzvLky6HfsiMyfiSOQSn9/o2EcTV/H+91PsjWlfCGy5APu5CF5Ji
Dl84p8cOJnHZK+2Tj/VhlexwrkKXghyN49xfP5deGWVRWTWfK9k1IWl6Qb4Oh2Iz1+2xGL+JgHgx
nOzghj/5mB9VPXRpaElRanEOe1ciOzWygjxleRkY+0JAzzIsL0pd3FAeRcn15ee//2I/fkWbTv4c
bPq3bgNwatQtcAx3dVxjAKuvUGWehT8+EQL9qthDoDqtf/+Sb0vH+zpr1sfS60St7L4X/0xNCdWf
BIVdPKTh0iLksEPjiNlSEjSq14tJOQ8NbCay4Pr0wfOuVQLFsR6pEep+HvVhjijVncZG1WB2xWea
KSrSaNrKEWmDrRVQJ0gecTP7mCB6o9HlY4qb9k7pOsupnraBX5L87fG89bjSyBqgt33s4OiueFaO
UQRfiuFtsxT+Q51ijFMw4TJp7orM+DLI6jbX8nHh04lF0LwKVQhNWBKwbpCfQG+2x3U8u88rYrcL
BICEhBVLTp+kA7fJt9iDOmEDx/v9t/rhXcs9azIKYjSNBvWvd20/+GSlhTLb9VX5mo6PEtpI4k97
8HUXw1qrdhXjd5w+a2R+dAPBA6KRSUPX+tvJoOk0QrsNJ9tBqH6NJy6fnJrnMVXP2azBGOryDu7P
9fcf9qPdn8kTind9/uGtuv7TyqPLOkGQDPkwYQspwNUsJTqteeuvC/sQe+ImLarrXJ/8/nU/WvH+
9Lrvz8/xZKVdYesZxuZh66XcY7HXXHpDPNVFd/n9a8kPOtSkEDuIxDiWsiq8a5Wr3iPQg1CmnZnH
98PQ9asI2XpAN9aoU0WMS/nLJsyN6dO0HfUQL7sHM4O+oeBC+37jLuxmZwYvaQH9yHGGmzgw72BV
DpkP4NRMEflp4iVw8GI1FrA83/4Wo5FcGwayvIHYvQbGYBgDzrGnL6oFaTIlD6yNsHshT23CfE9N
iy0at0mDW5vktqc3c4njxTqxT9ju5CUpcCNVc6C7AH+94ORFw7ig1tfyKzEbDZYQ+s6+2AadTcad
akjTIxgSKdU6t/tv3WT1hMBx7BHK3iL3uvhOAMm5B35JpglbsIIxkSwDA4ZwYg53Vhoe5rq5qs0n
j4p4aLg3iFRYB+HwZAUTMVjqGhfthbiHcu0m2nFI7HUPfjbSwl/aVI9rO1QHMmbVxSZ4feYwMEIN
P9liPnpo5BxAzeCBp/W9qDNNywbdZUlfveR0VZhPHTgKpVtPdmkfGfg+KSLKPlnpjY9uXokmAzeE
y6j4/f3E+TIgt5AFwkndiwHwHtmtb6xEs6wg4UZzOpSYR3BNJHeOHxNpmPmXIYrjXRBnD3XLWLM0
GPtmpHYY8a/cL7+ityfcqptmtERyhMULL6EFqA42a512WICFDQ3i98/FB04BC48FOg+D5YZe5bvn
ItDGFE1lCvPIzzbop3C463S8h1pcrIxPRf5WuYgw9Wkj/PVECwnbkxJh9ljQIQ8wImpSbbuWVVjl
D6Tqod/C6rQltQAnLvx2Ij3Sx87c+I4JPL6EeKk0AihSfY6G1sl9jbpw9/sP9ffEb9CPiAbEXEx5
tH/mO+ZPK5p0Ri9ThpnuBiNeVzTVQal5V1UQZVEbw0ZIv1wVGejwzBDXEL4CZ/gce29ANojKk22U
cAyAWumF3ifr0EdCDETbjI7mKsH9W2M2GOyp9DsW29ILT22UPmtpdRcWGKNtCyOyIuOkhuPd2MMV
+ONNOKizzehr0fmcPFXjPvabLMxfVcKFglKPzC17HUkrcHv+iTb3joTWoPaxtF+ffKf6Byso2gik
AgjcGOy8n2rqsR84tI0y9Nk1QUoJfr92ZNnw9QPJz2hE+HaHqYj2fXiQPeiBIk6ms9RhN/Thiz5W
xg0DNKbbKcQg05/zOdsK1ZsYn4OJx2VMf5APma/7XN1AR4V7QrKiLOlx5A5Pix112iqGq0puJw/b
CHXc9qJ7FisAlXnh7tJEWqTt5pylPPNQGCTkmCF94XnyBTclPABQA9KX0qDouplr6r/iU7x/aioz
RGsotbVelShPNfPes6OnHBnSwmwtsehLaiVP806J/On2LMFO3L4Etr7ybaqZvNshZFtVzneIpa+B
HxyGAPZTENurwCzu5v2kc78Qg/l9LgpVaj41dX0VbftiMOtjbv7URYZg+s8/bOrqGlLz9323l6Vi
QB4eodZ3qyDqf5193bxIdoPAipMt3UIs6XVFZIp074hD5vgIEZAltoP5VardlM7c0VH/nhfjz0/u
hY9uBQRppo5ohUPt+6nayDAhbZSZ7Ya4SMFCmgvwvvdZ0AxbznN8P5G86yyNEM95/cJnk2TiE2XJ
B0ULBkEPnbk97+jvG7zEXVdVNhdosuDy9Wn56LgghjtZ8d0gJ93JsVpP+EgXEazlz57iD1Z/WiXM
dGjjUiG+777nzNjbPovyXdISIlnm8c4qYJi5gO5XZoW9qsCMdPLsB5tnYJP5IfDQZueXBbnPofK2
Rh5f/LYy9uY4RwB2EgghuVy6ve/awT9Dy1wRmHSNPIJDqS22VDXUhHX9r13sf//F5Nm8mT5/FiXB
q0Go3v30P65Fxn//Z/47//Vn/vo3/uNMclvRFL/Ub//U9rW4PGevzfs/9Jd/mVf/97tbPavnv/xk
naOrGe/a13q8f23aVP2nWXX+k//T3/xfr2//ynUsX//5x/MLlwAaMbbnn+qPf//W/uWff2CfmQ2M
/2WHnV/h3789f4R//sEnDqPgOf/gL70+N+qff2ie8Q+WQO5/io5ZPzSLN/vXt9+S+j+QCQjMaWh4
ETg63Lt5Uavwn39Y3j+YiHDHOBQsCL/mnasp2rffEv9w5CyV8uYeAOus/cd/fgG3/zrv/evK/Tfu
3flF/tx/N5i9cHdy8OYOtZiBzLfwn/bAatAGVaWNOGq+eFB1VZxJvLQPBbzkopc/BjHUB70F4eam
SmfEHE03dTWGRxKULm8/a0m3OmSpvANManFyzb4yFOyPbz+zh1QsNBFmG1EGP0mUf82N5q7QNKTa
OdzAScBTS3I/Ohg93cMxzI5B4hBAXRGqq2U8NKOdiZ1Z5dVcjH9DDeocXae7b+omuGF/Mb/4MSQ/
bdCbAxKbgSo1u+G7vm2UNtzjno42juMXzULqNZKxNvOPKh52dmg0N5ahnIuvbzMjCO6E3ZIoPmJe
juwGws/Uh8+OqnYZRwCGiR3BPIPIH6oErdfoe8Y6GnJrr0LfX0jXtO6YXJD56zu3nW9oD1lsP5uI
5+6GzqrBaGq86eqnUwT9g5vBn55iYMMx+QNFZYzfA13HjA5kl8ac3QFgg+BmGcNRGfQ60rRxmA7q
iNpBNwWVJ09eO0BVCGmC+h2hg1w+3DwolS9AWGcGymxwFXF4IuvgprTsZZ2rcS+U1l1IM2SzCPJX
VCgAsPtGPpAvsmwNo9h2XeIumiTWbwqiVtgzwmwZdQlUnKjpTg7tAUcP/a1hQcwsHQG5CMZ/4s7D
MUWsdRN5p74BKhSa9rK1O29DZox/iTH4awHZ9KSaTgK4mYxJ1jQ0s1ny6fa6Fzi3zsRlCe2AgGw9
OWdudz/5untv92o7Ooa6WFUwQEslCUPrbbQX5BiQaRefQ2KSU1L21krJ6uiPAKbS6jGgL3EU3TQt
Q7287yuJu8PlRDF2icfBA/6cMbjGvvNmcy3wGS8GUWuNusDoANSo7wj6I3YRS5Z504ryU7e2+f6B
s2ar5XwAgQVAs+vdA+c1YJL9eqqPvUNmW+cXzipDbWUqek/Mjc5kN4KfMqMHIn3FPif9AgAvLlUL
/pjAa/5JYwhp7PyKf2oNGeyKOjWwhY3dczDGvmu9aVFqlhrA3aMMwn6fJllMiFsJ8qns79sks/Z6
hzyJs0sCjdf5TvibxmgEajsYzUqaszWhcpZ+RaxzSrQNkbbTMsr84Htv9Sdg5IvMyvpvLtdt0Zhx
cJU/S+SMKwbj47FrY9o+NvZmSyTOFsO4v44bm0Nmpy079BAIosOzkzqrqpDjRrX8xcApKXUkM7nA
aPo9HjXoJy5YWWW30407xueupXAeR3dfdQSy5eWNSC3nGHZmtNYFqdAxc8yLpe+V6Wc/tG6yVzoG
ka2jhefamuJr0M7i69A9gobw0Md3ap0kAvO+IH9KEwGgNB1VfAmNqy1DdUY1+EA+zXcSDMd7rzbX
dq0/JkZsnQqzOTjkbdxOtb8NfRCUdgzqX8pupeLSuJJlUJDYZ8WDvhdBfz+QN7YLOfwugji1wJAA
dqfk23X9r8w31baK2y+idni4o/kMaWL4x59zGXPiBFqX8WIQxCfCKuXazL5lmQrWUZ/bayuVaqWI
AkG41CyKfIIn0rZPrjMQmjSn2sTwi4hjSPca3fHFW8ObFtuKwF5ogVN2tBpsA15Q1Lsa4v1d7rbr
BnMLb6nY0f+v114yruN4BslV/XDCn2KsfRcAQ9lW7S52xcIQ3Ysre9K+4wIHQjgthQisNSMH+I+a
eyI/oDgi7th5bgORKiFSsbOJ27G5QVpVo7UCRqg5RNWAPna2xHBCXFKTtrS1pMe7xT8az89IbWs7
OmL8dRqqXQhHsRvjjaLOxLE2yuJYWTKjR2H4yxERYipLuVYMHKETW9bRmMYrn+lmcv0Hi4JrHVvQ
xBvhXNKpQrbaDuKSWtGMJpupcB553iH8tVha0cbw62grjMeuGgG78nRgG/XdjYtv2qkVoaSFVMdQ
13cFYXAn23fvQieGMdCbYNNSZseVLz3QldFNLYAgKe9LZXMP/Cv0yvSfIRlE24CpYV2KcCv6iPaL
/6C1Gun0oVudOQgxP4Etb+fL0FEFwGaSsgiTgdcGOHvZtl63hSgGpay5NkoM9x6sIRdy+JI25nge
yTzL4aPvNQv501DaJDgJ64YUrlJM5r4xjZ8arShOb3zOJPKvqE4eC5uZrmbmW9To0XoOlzpBXivF
QNpxNdwiCG6WZFJeyrjWVj4G/rWfR48c4Mxl55Q8DiEjKjLuh7VLbgaOwY7mRl1uSJ6W6xDlA2Fm
EYl0BrWAV+ZYV8AyMAEBOssuVQ21/UA+ZL2rtEYjZ+qOmqRZ5+itVujjILMxrlkjvvkSdOMPi8k7
uU7BbVxLwGyVHm0jqswhYuRcWel3qYHefFt5qqn+Hur05bpQM3AH1o+k1X5pWltbCGJntkOO9r6f
v4eito96rBHbWNBbTyeENf7Vbb/WEpm1LW6VrsFcE4O7CNqAFB4TLbN01BoADjNGPToVIVaKMNXs
bV9aP8sotS7mzwz2DTUD3N+q31i2+NUzsWZh9OdY1JeoiZy1nB/G3PdvQwcvdE5OuNn10OMYnbyt
cSUZOYvaoshoXPNUDp06jirapQNsqEzYFRkC9XdamfFOy4gAa4hyIwEApxUkPQ/K2lQRExt3xpZw
Isy5ow2XeH5yDWuc4z2mddmT3oT7bGNn97ZPNEir0/6cBvui+hxaxvxEZma0xPVMorpbH8qGgqpu
gLV0Nc3Aiey5roZQaU31ifjvccF0uVqzcTikb6rXjMzGS9a2G+G22s43yotfC+9W6oG89SAWLMug
bxbg5jmkm+1pbFcV742wg8w8OJyzo5HjOz7q5B4V39Eqx+aYBpSwRRTulSzHpTtPeiqtM5bCgerH
SHCXl7B2yL48VaCdq8ggDEIDaBfkxtkfY2vRTKRdkkQVwvKL95k36cy7e3sztu6vvuf5Q6s/rdDM
67B7zFeH1XiXEHW7huoEZULidYZSMK2oSkAm+nZ+SANvjk4IXlBr5Hd0w+iUFMU3YhjjQ222d4Wb
qGPOYnKpU9s4Ru0EtaBEDMzpYZ8imN8rnXi/Rkl8KKrcaL1zKfJLokfg2SDnmVl6aIiDX+ODLY4K
Dc4Gr+azNrUjugwTgfHkBrduIM+02SjIiIA/ddDTx2Sh2IxuAAyN5AoY3mrUKx6T1oKLwaB3mWdj
sS4EmRd6WJ1pA9BVCfrnVpFyVykewk7NFrHAGo/gUU4Oa9rGgz9APyrpl3pHfnHjk2WYeSEbhAWQ
pTJdPpvGw2hpxIu6NenUWlxxcvYJxELncQdZBlzm/LOemB9w5WW0ZauBcccW+5Aa4c6eJph1dhdt
mektuiwAVFL7yUrvWMsF6qW4Nfy7ACCgTkK65/lPGa745dhV2Uahh8Uz2y+m2JDryfaeU7dM14yo
2nU9cizpGhB/eWB9GevvpS/VupgX2GhealvSIdbOZNOE51Hai3b8amZTeDI8khAs0rX7xiD0J26A
JVctW3yN+z8M75XyXmlyFsfE0MS16cShlVRNKSUtdUv9IrDCMJMRl9IUV95OvMuTCLWxrm47x96b
ScgVHJxsGyAWbUoBg8hS9LEGsIB91Uyrbr7sUW9El6kfHpO+LVcsRXrUr4PMloSqaHuirW4sM/lF
9l0J4BtBEfeqpen1HeGHl65J2Awm8TNg0mwnHkoTUrQ0HjIewhVvFPHi/OWOcbxJ3Vy7Z+uynFFc
8lq/1Vl2d9bUMFAfwBXXYerubZl9c0HDHGcZ8hRW+X3JZAnDc4tfM2sr6k5aybYc7iPdIMspZrEw
U6YFiUZjziPsHo2S+aVxjbVE6hvJQt1mA02PjobSJiyqnGBpfmhz/aWIyRjG0cIBDLvmMVSrIAG9
GrfSZvcniMyYuj2O55rsyZmqFvJJoM0P9hZGA6xpxwab+naArCN3us/RFUREHgDXsvZlNAPPidFb
RVSDKz33m8VYm9baD7NhF04A+mLPCHa0ZG/SOsw3ZQ/C1i3pbRolHfpsdGi/Zemr7ztyqdEd5I8m
HT3B0NpHLir4wVALGbXlt7e7MguC8ZZgz1Oi2zekNJa3YUVEdzOQNW3Yw4+QE9IyJgdmU9S6sekl
lXdpjeWmdKsng9MdM5m4WVBdlwcvKsSyyx3rmXfG21Nlv2I+a69aJ8m2cTeCZSQjezOZ/cGdl36F
FhFbO4TY3Ej2qAIcjqHlCueRz75lkjmem9PKzUu1pYs13+nTTmrZD1+XDeixRcsU9VJ7+1FPqjVB
c+6+6Zx7wmrjtaelx0CTP0lI1w+kWb1aUfGDI65F/AbEXGFwbug8QHwlCoShjtNVn5AXKUMz+d6T
sZ6OtscwSnfZ5HiU+XUHQdQcLee3YpGbkHQru2UaRRut68Spa40fAmu4FlhyaY6GsW7LSQel1gOs
JHMMRZdfrbrQ8haaTm1le2GEetwByN0Z6boKwd1ZMMCtXgInx59+sr97rGzEFYl7k0YEkDUMH34e
bPTC26eMzh/tIgL0mc9z9to1bwbSbuex9R3pJB7J7u20LQbjIusZRAD5WrPqxSiyiggiyg/2CvPw
0xWDfkm7AHaCxFqf46o3DfiWkU5xzYTuG4i4+iFRxgPu3m3bVukpGHuXVD9aKxzwDZQwARynmFwX
N4gFXHXrF1clOgAMJH5r7o8G9d6aBMHyLfADo2mKvR1md20VP/pR4SyNDjVS7MxPgXQmmgwsADKr
fvhJY57sFu13Y7lHkcTjBTp4nnvntE9RPYZM8fVaa06IP85F6ycoVtxncGTune2TctZOikOiYetn
5BndhiwpYpKtW1UkjAibOlzbFY+3mUXWI1XuA1jTzjXq/ZCrCzVAQgMVRVDU3IzQJDahnYy3xL0t
hItdvIxoM4V5LJbcm5z/07Od1eWxt2WyyiDs2ZVlnyGo0SSfqzmim6FBx8E59V19YzucHLSa5oGi
didmjPh0d2xIcIVf3zPxpnPND1O0rmdfpB8KfV3HxrRuFcnTbqGDJONQGxv9S2LwJPUdL2FQWw12
qN33IBiOtOe7uRFdnKNybnxNMqVWoHkDzIPI21rstWLsjnWBC8f3EjiggxMeIwwDx7f/qwTWji4C
hmwpZ1UWhKaEHik8VGjezhTiJor0+J7+ZH5jtxknNBaCZRBDPjH4tZU7tM+mHye3PCvJ7aCH9cps
OTwyc9y4gVHeVEnvn3xDMfDrxEAtymTvSKmfHHOgYnByAfAKffLJjyagvDdUQ8CDF/+cnNiC1J1n
9zRAxU6MrVgbCvhz0YMlycAj5P431G3ZTDzgycodubLa2Du0NseIzq0GDDCGdu0TIBTk2syzNkD5
WYVMjMYUkeX+mrjR8UZkU70OkHUtu6nKjgm9h8AcknutgBWb/itvE4tkLsXRC43spp+bXtpgXjoU
q0zCnABUdhBdgyG3D7nivWiRHl5ZpafTWAQv8EMi90GvXPchxJVEKZ87+3C062XtKmPLNh4zVkmW
kWF2R71IOanUrI0jgXQAMr4XE1QPJAQdPbOu2GpRZty2nv/QcWLfYB+Ld2nYastxKLR9knj7tw8d
k3JZAFxbjmgNTa8W57d7RQmB8Ca766mFb8tyzoKYm5AIQZIjUWD+yvKNF59E7AV1crqr/O5mIttJ
z/tbTl8IYpLmIOIB+XjvjdTLZIvQDKQMbvRzWH2Z3Ho61XQDzrXm3GP67ZcVE0UmFvpGVNI6VSDY
UZuExSnqWZZQGymaewYbb53F25rSa2Uj4zkWhFYvR7knmz44Ey29oEuYnFwjHpaJl/jLoR3KVeAp
KNkBH0lEALxkQTJq4zXXnIJiVw8YdZp6ujgucp4w9ftzNrX+0jKq6ELwfbNMc7M/mzqpAnrjVat8
6jNrERHdMAH1zFqakYllAWdkQWe31YdtOInXPJPlsemBgYURx6S0E9rWb8lQiyX4A4KNaLuOeLVS
BQVv/sEqDLWdZiJJZ7jHrtdJFc+GdvdWgHhafZgCkh2aZhCEiypefBJkY9rBssl1iGNOwXph0ImJ
gZpO/SsgpfvBrY49OaZLVtTnwGxIeqA3vjbYoTZSee0yCXYNTY+F1ZneXrPp/egxQLZuImXCMu1q
58eXtkmaR5lWX9CunVvMTl/y7GyQw7mw0aFcslyIs61FG2It3R1bBnzwkRW0ShrvdlIgH8bOu2td
CaXbnZITScwLhqQmCo7ypg7t4jhUzVezBP3uyf7sEHW/9IfA2hMWerDs4upnyebtIFk0GefGNvuK
S2Qi2IPDrYabwrNUjnqUj9+MdFILp3iOmum1CImNkg1oX3zyjkP4hhmd/UBHZelR7mSIzZdx7Ezb
qdCc5UhG6W4qDlHQyDUXGWH30O1LTcdvp3XA0MPobAf51zAi8SB15bM9H/EyQMZzKT3kUMX9KGOi
EJND5K98dvlDfmz+L2Vn1ts4kqbrv3Jw7gmQjOB2cW60i5Jtecn1hsisrAzuW3D/9fNQNZhT5WxU
YtCA4XR3WzJFRnzxrrjOqHnhrC4bG7wp4qYtKCzhyAuYB1VzYKHRNDettcKyUxeZkChNWgP9F35j
4z/POQHmxr5nUv6QQqWmlouOrhLmm3LWjPC61CA0FB3eP39Gt3kXGQsN1rL+ZAxdefTthaNQPqQH
y22Zm8XHuWAIm4v8cQAFvQYe5dhK2dclh16Y52Tt29bigVbPg9XTG2QEpeRQAZDZZg6YiaXrqyGp
xWCvfIrn/ZjZ2YbrSDYLmbQ3Ot935GPWR8JQKR1355+j7TYPmpVJ91h+LJDOtWxOUdgwOmExlaTu
FukJLIkMrpGFsO1R5pbCJ+CG5DLcwj4YweDSpAZQWSfizR05zkyYsciDQpinekoBlU+noR0fOSaQ
0dEWIHVZ2p6SmTdH1HJvBkOoo5KroEAxmXSScI/QjqiWQXz2M3N5bKX7UhYZcXLkCDnkh/LRBgia
/urR7NRJ6uhHlg47zsPsWWbRkgxDjnbgNKR3lsBcG8B2Y5ulHvuuC7zkgwz/9EqruRq5Ml57yB2X
OrW/wJQ+aj5De7zUUzbsl4G0g2KhdqCg222mLTIsProxaLjiKm1Ey2gl3eqHaJNwnm3q7gSni9Iw
vNBpumJHMtIpwKG4oqDmKVbk0hcV6uEmoD6s8Bn/E3nMJ+y+ngts40rwHfD3fl80sd71NfYGw/2a
jVpQ0s66M9pe+TwgSFa1EzJ5SbRjFGebQzESbAUUlFoSUUSDqaX6FnfD+DXonLeKlWMpIaLS6EHM
Q/ls0tbW+4Q1iawJOGZa9RffHmloCEo6CHMrQfSgGKbst64mnFDJLrlMvW4AehZqXYv4M9lURgIK
ekfuBfe1R3b0o+iSF+1y0A6W4oZTlm8qm76yJAo+DoH/2GYLZ4c1kWBoR+PSVxqJ2Ho07QVruJcy
bfnpQtXLmh44wn8p9SlNsJh4Jhn7vpxAvNFtbTDTJ6dBiigMBgY/li8wLsxJpbL8jcAmwDFGobwT
ffyqZ4mjB2/o3iH34OKtX5zEe8hNRWb+OrTENlHTlTYOwRrZY3PrdJa/DKBGXXFQlk55335Dd01C
y4kdUA8cuNnZ4Z9GYBdX4u2Ka+kaH90Kp1DX0hBuBaP5WNFg2ccs1V1nPWcWcWda/PSNTpxKb/gq
VOuDZtDhRkXmGjFN4mWulXcBJr1FoyzDKaubq7bJV5prhWrG/WoaqjlWFY1HbjNFz3pMaKJavldN
F7xmrFzwJbRNyjXUK1uk3oLa5G8ujQlGlw7bJS1X+CjACglvuqkxRzK9DOJTvHR/ZKs6n6nICu0U
fbVsqWeeMprHg6nckBTgb7Cea/ZxTMGynZtdOiEVWMwibGy/OHcGNuRu6uF/IyjWrKaUlhHoNHia
0HD6dPcLGq6HtG/BZ+wk5DeLNbZtedM+Qz+Brfs08IbT6Hj+rUuLr209kgxh2hTf/tBEE+085Zm3
JW2uwZjkh8ZOCjo2REX3EiiYWLoPrlNGB9HWgB3WKC6WXX0wfW7ngEAQVriIyopp+Uwbtd4L5zNe
e5ctdayhazFMEWBjcxRnQCFn+1hABoamrrcpuCb2052LUOZlgaW9LoG8KXrNYWTN6dPYRD+jbOE4
COp29YfpYLKUfi5r+0WlYDdZWcd74j/pUukCYy3907dBDowozpWnw3pIE6PfRVGXoelkql0S8tvz
noD0koLlic5h4slNUuwyvz6Q3zSTHRh/NrpZHb2Bjikrzynw1WItQvFawDhWyaBjwnRpHD9MUVN/
qfvcvwTRMu7u/y17JryouQXGLK+uURGWDvm4rRfOE5LseCpXn/qCQ1raV8fGmW9RHw9nZcT2w5BT
8uHO443nMDnyqG+hxXCo+7RRR/G3xpi7rW1FdNH7gCaciVr02UH9QIoyOHXALN+XMR6JSKefnOrH
HKsUro0gvjSSdE4lTXxR9EGz9xfThcZUijIb/5nj21oWSFUfKvS9WyyUJrjdIR+RSW761OBp9MiP
n9riOs9WBmVDs2WypAwkTaufMJeLq2n9tANSJVZaO0uZ8IOsf4u6pH31x0+Yi29un0Btsozs5sT/
Y8ixyrTJ4m9QhHWv+K2CC2DOjSj4H2Nfdi9K7AHwg50jKUnoFtq5Biv9ObFQ7dpGfCtt881ViGsd
M8gOu0mqAp8Y6sZZzWrbTeJJalSEeWweEzreU6d/lfZwTjl87Ic+QsbNbe66xo9IabmLqS+GEuYo
0TicyQ390HG25VrSU2WcyLfwwknz+MSmdeF8Q60GibZuhWzOLwt99Eb8ecOzl6UdEoCUdzIUPyzT
ojSEcQcqxbWW8WCV+MyswvzaGYzmkO8+9fOImgtKaTetgeKzrFEKciAhG+qrUSc2jwyjC6lgae0E
G3dsrmaBX41O2uDh/p1SxjXTY3Du3Kk3dyLH1oi+4/Oo/A+jAiVwRAQl1sQKap8v9+/uX4xFm+Fg
G6cSh/ejKsnQn7r4RyNEhoY5b+LHOhrR7g4Ubtx/1q8/GzVFpJ1kn4BtTclydq39WHk15ThM4I/3
L6Yt1KFHj/PXz6JlxuHawZB4ckofTeWnj4z+y1mp4paR9/P4/39+/84yK5eZgEJL3zuYiQGc0td+
GjpudZV4mx/GqvmTjZwltvHmdYbMtp1RIkUkZeHA7/dIUyPWSwAIUwopCKfsMzMMAvnVnteoG4vm
OtNEmWZkBBzhG9rZS9PurYDh10yoIjB8nEimHY2vGdDkdUjqHV64F9fFRTrLJKW0gMbTDrwPLP5G
uEy8NVgEtZ8/JiUImYjcryMnrw2Jpx9Qp/8sx+SjGGkp6LMQPJniw2Dm8NwA5XSzOLYCh5XRyos1
Qa3gK9j4VRd6VQE9Pf4oyy+uO3yzIP961Vr4H4621W7T3PuUWw60WqwxC7tX0ovsPWc7pjaXJIe4
VC8aHjVzvJ5I8SbdLiBnG4tTHBVbfeWi0zACLGVOvK0y81s54VeNiSH47sEXcZKSYTVOmGIbE9Zm
UFSzpNkjYSn+Vg6uuaGm1tjYKSlCASJR+kVPUlbTk2wtE1D6y2Ll+LSx+C5WgaTC955zN4firdtH
h7xQjq09zs7WBFuTUQEdHdDKFFFV069IdOz0zxGQOHlKtAXFef9onKZ8ij8Jp/bQrTAfpAyNRifB
8Tq6omN+IRqGLyXWQXMuNctus2fT2AIdOyR88zvNfD0V6lOGwHpTVt/zgXqy1BEVvRhltzNodki9
Pe/D2QkrI8h+vk3BdwJC6Rup4nWQRoSPn8rajkEGbHOAtWIeLrx8Z/eUFMLnccgRPxaK25nzlo09
OK9B7e2SJfkxWahk1+cC/+A2TeKEhCnvjyVp6OykjfkY++NLXmePVRE9wx2TH9DZ5sbMpubgttHF
JrwP4oPDmfTpoVsVAE3jvPnQRGT5AvHE1rj1YufPIPuR9fQBTlqtgJ4oN2DHyc6p3FOhBGWEUXl0
a+zsMxbFvdl3If/r13Fo9Nbom4udzrh1S0qbx1y+xnZibyxXm/s6pamO6HzgtPYTGQ/HySHJmL3j
T8czT4ztBzpKqGbtsjMrPGB8fLDLkk+gRD5cLM2L3TpYkWn38COIJGF4z4E3wigorwb/7XAUKspS
yviHNYlb34I+SjoyRRl3e5My5q5J/iRbgw8yofbH1/7Bm9IdNkG16/AQs0m2R9spnzQAj3AnF5ae
Fo8uM79CSn7huiY1XdxUScYuNxVGc8b5DoK+N/aw1uwxFTBKrenmUiNTvcHnEyGJ2PdYSSY702dU
nDTE1SUsmwMJUwPaZ4NNBN14qowK+/Oc3uip4EyaOda2boJgB4LGhmNXJFkL3b6u0ZYbTcttKrs9
7mV4Q1K8Sk3T91IgTMrZDkfKZTmVU+87sVUor7mqNsmo+KJ11AZsQgBfNC7l3tzOCfKmferXW8vI
nis/leRo5ct2MYK9l0DrzL0hWQhLuLISfAub8SN0KEHuFtXUo0te/xiY37ucpkirYbTP6A3GcF5u
jfrHTH3GtqgB7Rf37kP/UAX4YwqwlNaihBnC/bW3mnLTHopK/lEowgBJ9EDZ9C1jRdt4TkPUGIKa
XLfuYYzMr80M5AOCsWkm8bEfyZ3w3ore6g4L4We2P508ggiqAqo2cgHi5FxsS4vYjHXelKPTncmT
2tgLQ7zpj9lxoDkeyQvuyNjn8ujXeUwohi5RUlaFCp2ED9U1XTw+2ZmD3ac0zb5b8VhtHBbjEhdM
kIwxsULB2zxdGhF9sVmJdh101MGf5IsJXB/7gMuSYg+ZZJ+rBT+0qu0/6kp97HnqUmTQG9KDGdSr
5WsRFH96g66PdXWJBv+s6vZL4fZqtwiyAsD6iNgDOo1twAhqOvuic6iWHW6WLmKO8VHyQDLm9yKi
EjeX8OZ1Wl3BS3+gDviqqmE8u53/c1gCgvfZcJvcOIytb/7GQPPeo2ETZe0J/oNfmCAMrDTv9KlV
Ifw0r6NwTZRLZv9T7WIjRDOK/XdUFNMLWjj71qaBr4/2WY69ITMeMg76u94DmZeZqxFLUnepmI7+
Jvb9bzXt/yl7DqxJ2en/93+td37t+5tbheWEmVHAQmjWP9+cjJbYi+ESwlT74tyu8JcbJDQxkpgM
RA+enwcPgeiTFdHKt4Mfe4cl2RYuxKxhMZeNCy5hjeq961Gi2vPLb97gOwX+/Q2SakXWGkpDmyyf
f77BIa7cXgcqCiXHPOTmLdNEGR+yJTGODW8cC/VIulUE42iuRoCc5l4KF36jg/9FY8xn6Jmmxedo
CTwh7z5DS/baUEgPQ9Q0kBQLoduJi7PG+Vq5DJ35+mHWZG5HFSG1/34F1l/9T22jTycInwwuBIw0
71NcGxV4NepgNxQrJa2hC9MkWcMKA2ri1r9Yubj5tEdE97+/sL1+9u9e2SLXyuLOJfPOeW9btPwq
rcq8cKCgkuYJ2VfYjQZZ5do6dUQlzWPBsqWnt3Lxf1be0u58eZvv017R+yCGyc9iyrPdHAzgb+Uk
4OCpBEtpFnCc6lvhMsSjdfidPFW8C1vgjuFKrQ5P6oS4Zd7LU+cCyAe/ngxF34KvGEs4rjBNBemw
y4QcbgIfNtKMEwI9uRDgGNlLfkWAS/4JtQwHVInpaFdXlcG5G3SGt72eT5ndPtddTV6mWe/7Fv2e
Jyh+ExUi8uVHMfr9cdQphAPUxKZAcHGt7RitHNZhoOgU9URqH6GmHxi8rbd//6R+vTt9rFHcJSZG
WkjGd9a2qpSNyZV2wx7ceKN5gDemaPbN0H/WgkkwaQGALS/91LqZefj31/5VestrY44JOJM4NpLg
fz6feWSPqN+1G1qmuy+XSR8Qafb7mppab4VN//3Vfl2uKCIg14cw44BE4/drqdsJu0Et6YaJbfw5
VvUHNN6EEYLuZ1bxc6qjP//99d672NabaQ2txVqHtBjLwrtLmzVFA/KBOziLIm+fGJQwRu3R0hID
cb+CHStFkFTA/iSe1zXu/8imvyCq1jqxlR5tWk+ehapf7qLRoqbbvRScqkY8j+RFHDIWrKVTzpPS
DdHgILm/+Qt+XUB9HKOexwUjhIm/4p8fUJkM0TzmrgzjlCp0MIvymOr2ZvU+Bi4vmE6WZXzGj8W6
z9tFULUWuE9gbKsckQRN6gtpnIpwhuWSVJGlch+ImfloUwPytpQfIqdZ/nchLes1D3CiW6RHkyb3
y7oT2GNiLrVjh0ANAPwObAe1A9TMQ55YUWXtytXoABSuCvM3Tu27t+/dmsedjNMLABqX6Pv90AO8
5bULOyRvo9g25TJvLB/lztBmF0vA5kftMD9YHW2RMu3gulZNbTtRuIXG73fxFe/N+fcrQaaBT76U
8x/CrAczKUUcuIR+uA3r1aoeWlbNz437Lz4u9QdO5TxwzIeGZ1S/ebLv0cj/vBYBLh3cxhJn3Vqw
9c87Z+W6fLOMzbA2zS9ggtQ/x4KUU/9YiPxlSaCghUN1XBGtFI6Z0mpMlZyBcverl9inKDes763l
nUj6d54GEYLcbxOrrXctNkqCMNPhkEBcPk3Sui0xI0YdyVAFBPVlA7GujkMcjD2Yxw7/56aL1xwn
NLWPKlF7Ac6ywTDiHIqmZfeb3WCfVHmwozbvZSCYtCf+7wIpsS4NzkwsfMQKdpI1qllrVvHWjW2k
X5oxPWgt9jKr/Jqa6sUmsYw0JYjC0SJgptvSRGPtEsKIriq13eM4USmjauNqiWGm5FecjBRVklFk
L63B4MZQe9XDuMCLYbaVmhNV2pvkHvuDfy29/LVT2a0nGIvTWWn9ZnH8Dxs26R8cWbHr2Rwg7ovZ
35xQZcLpcTYiJ1Sj9C9L5hxRGnxPY+2TRWFefIUMI6MWrk8tDjKauocyLd/w4Tlnc2khl4FgVYOu
2O7zI2VV4ARoGSFL6vbcN84HZymNDQ4F+zdv3Pl1A1sDbXFZUrlEu8/9TvzbG1f5gGyFGTC8y0Qd
NCaLMf/slXK+00H41TfmMM8d7yFbFmoq4hxOuuxvXSDp5q3ZTpHQFMxfrFmJeY2I9wF9FqgH22kL
2SlosKjAFdOPCrZqP8DyHWW0FgjVcA0k+BZW8FmkI/J6yyjkReQw+cT1qdCa6tt9suo491+LG2IF
FsZgsve5nYAhwy1fZCGeJwMuJG//wBhfXXZTnsAUsmSeGhC8liymg/HVF3RwO0Uiduiw+PuY7gVX
+KkgxHrT4gY7VR06L8cev/z7BvA+O5lFBPuogzuOBZWH2H73GJuNjpfBZwvL/VMA2POova7ZI2fD
XxSQmKy6gmLeVTWaVZJq8caztlOMKIKUdnVss9+s7tY6sf9jWXEFV3/1VqPgITDv3ftpEg1x2c5L
yMc7nj2NpMLz9lNlto9kICH7f846Qoe8Gt3jZNaHeEGpXnoQb0lcaazkVvybSffXVZ+35GMdJJ+c
urNfVjp/wYGrAA9DO04EMlN3A0YPYQjfkMUW8IyNvM5zzfkBvH8+u+RoFOZgX9Ycrt/kFLwPkrf9
9b2gNbbWdFA27HUq/9uzUODOqXVkzqGjLHyBuBPOmnC0BBpwM/Z8aJFtI32F99x1rmHtvJ73Zow1
tSx5SWdNcYPXj/j/9HLXcNrlMJmkl2Vavv7mvvp1dyJ7nMY3pjGuHemT6wf9t3eaiziZyMYZQ6O1
A+p8sSMVyryijg04p2X+CQCWPBs0/09RFJyM4NhUPNoBxbLkd76IBRPK6DkfYtW253ZIeppr/eKa
z+NDfJgQ+r7UzVRQ3WE/dhQyvrJCFBcYSwxHY723e5bhKtP1bpZZu1+q4EtUdn+aC/LPahbRwTC7
Ap1VXdJZXCIId1IC+O/C6rghAmLwHZSFrj4KlPpSExXoNDSWtXPh7Tu7IbUCs9DFiYG2UaYdZO97
x17nq4rMK0+ABQJ5kBsclqpMdn26zE8805h0lzEEG42QNxo+eYNOeZkEtPD9S01R4GGYK3m8H0Aq
CD3Ur6K7LrglcYeU7tMyI0EY9kXv2R+smXE+zdSHwq6/5JojLvUWe0N21hkH58/WRA8yiIV067J9
ULFDqknfB0/3RTQFNLyY/vA6N/0Xs1rwRhj7EaXVNbGMF213GHEmtBSeVA+q/gThn+I5CILQbefT
/SSdRO3PiY5JrEEDV4OdYFsuynq08oQ9rohOWlIj8O831S+HXRIeOOnjNw4cYpXfH3YTyrNq1Fw6
TDLBaa3d3mfoetzT+0hQYgOBMM7/+6ffsXjspSchKbxf4m07ZdrdMMW0X2VZdzAq+ZD3Q3BJjTI/
pwO99ItPBXOXgNKgyiow8/ylV3B61/+N2d9+d8ChXo1Ry17zBnzLMX95pkqsH1bTOhJq2nhrPL+8
8hCxBTsAtsh+j9g35NmNowdD9vNu9WssHnciBcLBxzQzDnE7QpX540OSlN8ZRACOKaarETpORsHs
tDaXLfEznVrNrkKZvV3IC3coLK+myf7dSu+/h5ckfwuhCa7gb7HJyHZWK+nflgiZw1RShJaG8dQk
FDzEVrgUjhkWOgXXvv8by6IV3r/Lynyr65lcDS9awrTDCb25f+tTjFnQHVrkh1kYH6cpW8L7l4Qp
Hon7xODZOrv7j4jxAjwEutiopltCm0Sipum6k0AIBwnSiF2WYaB4onejbRbIlNQVYeKkVHfH9fQ/
35ooUwwF8IxzXIRp7JPw4+qfRTAbYVItE/u77kmX1ZFDxTzpgSIakC3lREVIJzulRg2vnRKqmyPX
jvyaP3uiPq9bv50xC0FIhOX65f4dJXscKM3S5CvuZIZVYRKL2WGWadPXLqIshFJGdeIsStSLK4+2
byKzmeLXpmfTYhVDMde8FV2B0NhgF4jt5ehRylUo5+g12NngEtCLG26ysdv47e7M/Mt+hV4Qy53q
t86EH6ifoWXqXDY3I/lmdW1I6RsxspJOL7IHpoPAprUxdaVORZTl2wktiQ258ZJag/VWklGu0bLQ
opVBFZB+srVm2V5IqkiOOav0di58/+oVYgf2HB1qMnrv49k81jeZqnxTq8w/5LKLTx1Gsfu7hAN/
KOHez33Srq0hpfNKJEyyCzLuBo4vMPNIhHZubnRXQ1T9NUX8xOGiRnJvy2XbUq79rSuHWxQ1xD8p
MzgqtMOtDKJXPP/brOEZMo1GsC/p2thRrrCq/eQDAT/5U5MimK0yFFju6Lrnu12HbcvYqBHqyqAN
ZJN3Jfb2Gbs8bq0T96DaTGWMeFUY5TEmyGxDWojaBI4izlH/gXf21InRehtlJjYZ4fh4QIHk58op
rqhcVrWTc3UylGcKH8WxQ+R6xLm1xlxxfgoavVbxuW8Ixux9irrmWBX4IbO+wm6ZGPA/6iMY0RNW
K2AoS578nBheu5AnxWEfjfpi77uoDedk3EJ9ZGVjfS4L56Msi8++VghLewK9Z1zxZ7tvD8bgOaSB
WVj5VHV2TSz+dYyrrx3sTwhnmZ3LXO7HViZkHu5HXjTt2+nG29x0Lvb4vxBKM0N26LcvFTlLI0ay
l7sxdV5luVMTvNnouyBhwDIdRr9rOfVPlbX029JIy70/Iq8a8uQTStjmOPjcRnd3cYTC9iYHGCYj
ccn1iL+ZanGPgbby4xij75vN3N6WaVxha+W4jsuA+3WxnxeUMW8jGnF6EdawnPWfOTWoGHksVlvT
RTcCuuD1I6KWWEy3pGXqF0OqD0XipyfdmNfAMcqTGPA9UyiFZg/D314SaYcLOxIv6AV4+aV9ne3c
25mOuU+NDLMX8VOblJ1365MQHVRnAmfrV5IZ1LZumx7yROZbscCwlvmqP8J6u+t48k0spwgI8pNU
VYBoSK1b76wQ25pIINv4ClgSn2XKKqRNHohS9MahFZnedahGdgME1oNra8Acj/lp9NnwPRhq8mRQ
6OEsuIzHOfuzzpCKou2rr2aSrMoUDCc5wsortdmcVLorUG++B4AMto2XioNfSW+bUypw9gfaMzNX
NW/MtdvKL+UzExOWlUA/lF1vPQbCSPFEvGDcKTaYoVhjtF7y3dAFACpyGi/8/THZyvY2Mf3pRrcv
TQc+lG6J5WoYveZAyaJ/M5S2nmoepobj7FYhxgwTfPArgDuGQ2NcKWvPIgVJ1pufq3oCkyvHt8wm
X2zETL/ravWEgNh/zbI/2BhgWLXww67g1MNJslE2tk3EvPLYYbIYogEh1C2YLNKRPcc6mM0stllc
5uGUq0sxhXOWeFhLum9Eb7bHpKC6SNUZuXbIki6k7b5ok/7rJvgW9+oc4JOh9woR3Iz4/ZBAa2/c
3KI+sh2KD0X2oddiO+G2IkdymkhaqkNYRiJjHba4NnAiPCA1ukZPMlbWLCkvRqYOtYH+w6rIdO9M
70AOeXuMsvRZlkB9Xc2DX9Wl3BkmnrQehfk5KUrzrObiA1s+CxUaVa62CdAX6B5DEvq2LTNxgAVp
GnY5ZPBRrcV4qhrvbGpaoyKSvr7UeHCTTR8cjabmaTYd8prEz0y5u1nE8LE2LE3kTM4+QTVVKvhu
hLPVZS4Yl5to55bya9TMVE/2jn3ofLqckzyjHQ4xcpPW5k6T9AADPOL8Mo6Kvs8NbrHlEUoSoM1c
gp2Fm/gQY1ve44opjtHS4JUIrOzSmg92T34Uxxa0auTTPI2twMmPrBVtki32Ppj9ceraXUWy6RUB
Xb+vnCo+IN0yj1zX09Dl86FqsunsiAbP+fqrIYWTrbWmtSDd8Xk4pteRVWjvsYT6rEEEHCo6qVQ/
IZ64SUc4rw1LZeHp8rbMVXkcSfomQ9TFcEKBz4EyUX/bRKa150qmexKV8VLOerWMJLRyjajylin9
ZgYf3exRJr33xSVvQztNjl+rkpt0GodXVGrbu/a3yhJoltj5VnguqsI0j8+B0e2byJAPRSnnfTu0
N46UP+ykOflDsJwterwZpTgYTT+Qc+A+LPQzkc56Y1aWc6K28zHP1KMNxv1k6/nLLOtol6v8amsz
ONltYW4XgdRWYU/c9mqkvsIZ932yuHSFOxFhwmYCFsepI6Zuy53XYiY9xJya3XNBJfWOpNzXOy3T
dyI7u0br8r7Lr4Igd9yf7rUrm4tcxdaTEoTZZFfKQ9uzndFI3UUKo/XQSYR543QSvIpFuPTFLatj
omLr6gzuZfHzH02XBo8RsiABwHPslvbWTIK8aUVHchUttBJZ0S5eLuUc1I/oy5AUS7LUYJ4JeTHb
YJ9xORJCGoCCSBCY05eKhMkHB/uENVs+cWDUYy/C2bXR+O3uLCf3aeOT1rVvF31t/M7f0JjzmAbk
Td7JkK4WxqYfsl3TWNZuQtpKXi0YUQUQvYfPR9NqjucsrQnDLqznGnQk7f+gM65BjCDbKDgnaEo2
9KJR421iuJcl1nu3xvo+rhZGHKL4hFsBURd/R1o8nepO3FC00pWetjUigD4KOeShk8cavbUav71G
2DOPie18SyIhHpxFr0al9Gyb+edoGuUBPtTaxAXmBQ+vT0KfxaX13NeAINBMpkYYFU2DZo8TaFaP
r6XQ5qWXageJOm+7WZaAxfpkYfu1Gc1fwPbeitk2L/mCXmWMMtrjcwd6exj2s0e5F3KSw7hgbyag
xLtafYfxZBySEPzR2mPKyENgwYIDs3NzjeQjy3gbjoBHTwubsUDeehZ+zALSZY/94gRPQCdugoAy
gRFEYAnt1+jhK+hf/ew+3wNO6D6dbvc5FNH0IQ9EfGXeFyzjSLqNpmv3Bk/+zmgXE3WhQlPYc3Mu
cidl158ReWjy7/zh2QjGs4mv+aHrDY0S3iFlyHGzYxl7T6kp26NR5JhmFoR3ZBYgVNHJd2/ICMUf
exyrQfHSWhkbWmG8mkrWx1TogOU+RXzijJjBk+gcTE39Ui4EJViGu+6ciqg1Xmsask+D0K9NMX10
rTF6AS1CD1Vn9tOAyRp4iICZOdWI+TLy1XTGqQVvE9a8Ybkk2lye7J7ggZbuga+zyJ9wIvWu4f2M
4pS/lkpgzsPGjj75a9LCjjYLKGiXWWf6aphvJPdGvpqqcIDpGtPR4OrxKvCHntzG/046gI1z7NJ0
sGRLNBdhVjX1XjqBwLhButNfImBNOAHiUehUzEUbt5nHkByfD41j7+OgpqGeonPae/wJKqB/9kXh
fRt5wIIFW1Cf6zJUiCNfahfNDavJOVE+9uOpTzGoR+uewVFrKuIwlZ/dxmAeLDWS5FrX1q5Dshbq
uknOcTHfVLNUBymX6LMbo7aZ3M1YpcNNDZJnLtXi0VvYlVuk33MS27dIyKeAuNKDNYr8OuOlDpI8
ePMFHkfkfQ99Iy/1OLfPjq718zCgiBzqRW7X88P9vh3RhG/HlgwX3aP87T0xvUwjqaRE1QYf2X2C
vTOjh8foc5hrAgkG9LG71qPTJBjn82JwzuOE/VEGo7wYhYnB0rTLI5/Mp6ktHTg6VtsoNbd1gDq0
bAv1vEbK1C3i+DmbJAFNYnotOkILxmwg5RVjN7Ch/0pReLQ4BKBYwetI/MpfuSI81u1WLwnb+koX
9Da2J+42zItVBI1YEtyiZb2n77rdAJyhuSqnc2FS9eC3xHHLYZiIAxj2pDtXl7wRBFzkGRHc+Ui6
QV7JK1vNTD6EjQCpLn8CZQR7WBV7q9uCDit7ms+mhSsimhxxSBHpPYhKHBDzZJcCsunced3VnuIm
nCBZfKe98esQ/6YzEuYsq49dgFRjMjvj2M5zRyuV+VrCAVxmAOk7vLXo+I9ygMMNcL5uij5Kr1is
WZpt9w0K/m0s58eW6utQMsHNpU5xPDoYRXXc0r2G19M6Gjkh4N2aZaRT52NCCfqm0bneR6urCau+
fqqbQR9LFeCzsvwLC8lwxF/tH2zAr13S629215MbrocFNgHlzmZQ6xpWzsYHE/mycjgZuLO5y337
EbJs+pI7WFDmQ5HnLqMtjbbRiLxd1SXnrZKs6a7LQquLwqLLq4vfZN9V1xjHXE04OiQsWCXgw+4R
SR362T2yLUrJsrVCxS8fycQ5lI5uKVRnkIzS9vscBzOjNrosP6ExICrwftrwLm4y5TsCUrrLoDoR
FokDYFY5fcg4nFypaK6jRT1MTTweMAEQBglV8l/snddy49i2Zb8IJ+DNKwjQQCTlpZReEFIqBe+B
DfP1dwBZt7JudUd093tHRTFAkxJJAdusNeeYSMDBnJg0WY2Y77BERbWjboHdbCJt2mrNYxJO1wjB
5XFS1W+rnY1LIdvnmcwS7Np4Upo5HY8xskxPlrR3HcWxb7KjYNMklh1Zz8rRal9Gm6FB1ZjWh3F8
2EBQrI1kLnzHVSCzbZgJpObKNZwTVzRxe5GM4alBtbgDvFj4tW2GbNiTwReRkl8oIYdjNZ1HYwps
9hBBDQJsQFnno/jNoGqZ7Y2VqrfKaHcP7M85PVeDbJFchV0EZLDot/hyb6ohnxDd6tEd9XtPpE7j
W1Eke72FrHKW4ubcNjWRBW1zq9TD/Drs0ZS7tRy1tx1CdB3XmiWIy7EG4yYSMX958BB7gK3vY8sL
N+uhMS6lNw3lLSnfHVETqC8bXBVuZvcvzaA9CWzI2IxmYCf6zkpDMGEwiHaM/J+FFONBy9XmMvI7
T85ovEiV885axW10Oz9gq2WZS1HjkLclBpo8vTTQuLddZlvOvwuleW1qp9JS9p1C63UxmLvktWrp
iPzaqDEL3iF/DLVfCjAu7OHNzLLKOMpNpb7a4QcUxc9owjOjWyMpO2qOP1Jh2z+pmu1js1S8sOuj
Pc62Y4Q7Jlu0jmRw2DGxE19wDn7pAws5i8KAayqN4YY9jiAE07jV1KdMoySmKIP5tezM8l1atOhS
xSW7HVt5cnLT7SLzTROGuFWT/NTKVn6TNsVD1LLx0jUd7ks43Y+zLqHAkjK/z0x71yW1fSJd/KYb
otnvRs34EEpi+NJsnMys1G7Zi5455SuTHAJaZ6onJXiMtxVcxeiqJHQvElTHfCQHQRsQRkuUaEr6
6LDI1nesUI/ClYnRe0AWMM5cqx2K1dhi/1qNDDtOp/3oONfdOJr7k7ZAymVLWPqOPPsME8k+6YlF
n2mBCqW5/gZBrgIy4E+Tl4LfxeBAVWIiVdazyPDYhzPnphjQGZcVdpaMYmWRPjrmaq/sEA6i9j3Y
jS556N/qnSaFPSvnkBisML3gGhvJoAWV3QxYhJZl+mWZwPkWOXWoCE7x6hVcB/TuqyZn7ghLBOu5
WD6lA1weHD8OqPxhDMxRHYkbiiHLrqADqAKwkwg4OURqXwejSrF2E03SKM4Ck+IliZAAXYxoOuhW
SxWWbZ1d1t1BH1l2OznbKaYgU6DnLTGWu73IfJXQrkD02cfQm8mFpTwBEqbG3MW66RRX/f3YO9pJ
6yymlFneiqZU8tbH5HY+K4USeZpRin00irdRb/v92JPfkGUmtU/Lan3HHtnoTatFpR8R2sSdfNxm
/KGHJEGg675lt9Vo+MI4J7GhArWb8mL8YXbqKdFxPVvyFROtbEz1qZxomc0Ah4Cu7ICbTndIPC2i
yemUyq0/Dap2ChlkB9vsbhZZvl/sTLmOLYCQoZVwbI8j1w4bUXvd7OR9+NmOUBPsduBsboBs2EZX
kYE4poEO+mu32OYhX5uJMt48tlEjcvqqOdA/0U419iAScgi6DxeMVUrYvPMc5hd18PskUc7d2FzV
cTJP0owBnFr6nRNUt8RGGSbVoprqFE6XU5rJndcpte2pZvdY52r3kLepfir0nlKiVNy1V3M09Hsj
i87k7/yU7dz2a6ETfYU4gUKFPeyp+CpPDVPVqaTrUbXVXW7AchsT3HwAyUGapSckzfNDkoO3yGZ7
1W8kl/Qhb2zjxhxyxWP4uLPMGVzA2EQ7GNCTu8SzeWYlKuZbasieRoajm0I7JUxVpknXQCg3zLHj
aszmWw2XG8bhOnfxQWr3ks1gq6udfQyBzOzqAUcje2WDVsR65jZrLk1VDwfgpwC6jDKiEd7pu4op
Fx/2GPvFpFr7TBmY1ySVcrWTmG/j/GXHuLOkOmSLqU75VW6Lj9Ap3weDosmcP3WFqj6rYsFtiv4R
rEd9oxriiz1/7GGagsKN+veW2crTTbU8d4BK9hqubZeyNkyFSH9oDcNfGDgfKwajObYDg0XTPp70
z7qZkxf0Bj9shXQpy2l/GdQ7o+zZLm3tPAxyfNEZkMkurc4q8e5Ybyz1aJTLrzGpYqwNOZ0rTegv
YfjGjuipoGL0UEWZ5iVxdtsPuUwng7zCJY4xmI5JdmRBfx5JP3ClNJwf21rm8ulnA493M7hhOJKA
uVCTis2ou8fj9UKAFHyF+iypiXxQSsC4wRxnA92g5iUziANvsrZ5s1crQjjW023TVPL9qJQ/8NPV
d3PVfZcDNDJ1TPNDNkrW6zKrK6Fuka7VjPcjGxd9r7L1OnaDA45ck7prNN0NUJCqg5WHnmYRQFVT
YttBIGGsAueeYUxqsnOLejoIk4UC4KwGCxYZ/DzIZE8oOSl0OTlxuGr5OKbTa1hJ0z4GoXsOlfFG
W0sj5iwEq202cwXZqld0dPNVZSjzpGmiqjvMz9kQ6Xdi5ge7Om+taUZWuzlY/WloxGOMZfNoCpmL
Y7071+HwKDsn3cxl8k/iQ2VVynMUj76lysVbS3flkIOp2LeV0j9bTXFi4e8JE7e764d4lTkfIdSA
ipQ+lHp+G4GevMQONnASM31ReEbeZ+diQUZGvN/J6qFPsYu3zf6migfgw/xuHCCZu7akU/wO4OsG
0z888N+vX3fCFS7+d/5jvvbRWh7ghdwYV/XOfspfzS+qwWrtdqM7ahj8IbnQNvJ6VhCJRxo7Fh3f
YRSGDjAfwRu359G+TcZHdOw1rOLWQzV70D3fv/rXtyvOMvfDdpVd6E7+5Kt7IyAw9i65Ey/2D+0b
7A2rXsKxcCWvUFU2YIwBD03vD4SBGH5W7O3PiXbVUT4RaXU33qlP3RvxSzQjMzxRFuynHYXrsPNw
gkn9fhiJFDriXkUJgoNEvsYzsWxGHT/FQ73vAKLhlqJROdR2fQSEKA5hOuhY8Vtnl2qzdCK65ort
rrraQ/w2VsXEhWr69K21z4yFgMtyVgINmlnHqKzOeSbGj6oGBjBMUnWZkdzdDaP8skTlvhtF/spB
ijKpilhjJvkrleSd0SJByIy4wVuu66+aMKmYpSw30/JGw/BR8iYeX1vfdPHYzPu7fvRwZAZ3GeCq
8PHOusdX2dSj6Rnd3ATbTaPXTdCA+/x911qzYqIa10+qpm1gQW0LwqZrg+3udpR1nBpDUZwV2mkB
na+zFJ8LKrf7hgTJwKnNin45R/+629IdOS6G8FJbK4OqsCB5xFHDrUK/bD/l9sP2zBKaxi4xWirE
SlEGYaqdLRqE++3JsBJlAOm+CtZ3MI6q9I/H69KiCIcHpxyVIthuojQsuLi5+fPYdgTWZh32mbNz
XMvK+ju7kvk6XMJm2W1v3Uhq9pX0dHeRUmPDGeog7KLqMPd5293ItTocKvBui2H89dO7Lil//55/
PZY2AJyUNl8TCfLnpWzifWuR7Lnr4qT3mNAgQklNGbDzKQMY9XBm0uWAjlFl6FFjHEI0qtVc/ufN
9lhE+AAlveqGHK0q2G7ox1I7TZyM28mcwN1ISCQ0mVFfEK9FTbuvgmz9RSPt/d/awf9P9v8/kf11
JNL/ENf8L2T/2yz/iKvi43+Q/X//o7/I/o7+H53ZwcJYo5Ccjc79b7I/4rP/YL82LYNBXkWqx1N/
kf01a33GUizTJv0NwQqOgL/I/pr2H0wAnAamqqvrv7X/X8j+qiL/SxfKAxrBNo5D9oZKRNm/5f60
SuxyYtMWSOyU84qG0TjXgWVlbIvC+GVsl109Lehbsgkfp/SYIRPaVYMyebDlKVCxy5nxttBGpLM6
zVkfoHNyZSJ0Tw4doUDG1xPoq+w0Ank9qKd4LJObQTvUMlGnmgip07X959TILG67asRTvuw0Gz7q
rBydGIc8EnI7WLTCCTrktWRZQAFVK3zttWm81EaR7dqOHTLiKzMQ3WQF29GfGzYfk5rQS6RfgvNB
Om5PqZA7cAGu/6jBB04hNOqwz2cvzrpgqOfor5uoq9UgbMNitSOj5FzvZsUKEFo6qHt/v3h7YrtB
46AG29H2U7YjiljEC1C4UCbmzqL9xlK17CS7YMkv5wVbB25kZShuWkbKo5GqvjmrauB0khr8PoIf
WmRWvJsXMlwjxepP4QAJaVnyG7twZCZOR6JVmlj7Kjzr9oL+uTNZFGpRefPnBhUJJSQzsynVhdj9
w0QYnnDwsaoGi1fa/GeQYKRzXgvTwGrTqemhxIBBT7m4U0f7p1lnbGmbZfShbP/IQVPCyapXtmHK
1G3dhyNTPuOSjc/ZhqQEtM1tSSq1beltsAnY1ES+p5GMcMWZlmNlFmeMIVg6wQd5+tSol6hXlcvE
hp/yVw8u04lMeQ9D6SjHc3aSbBq0ageytR7onKNh1nDqXoSDDYp3cxm7ku2ezloc3G8IEyLt1c9o
JLYHJWXqlqh3L43EXaXtWUAalXapoZKxw8NUlOQs1qramzICU+ESOH5rdChRJCO+qKLl7OwXHLO5
wyZE145QnIqrHjsUAYpW0Guhgs28J8ivQpJ8oGiPURcaLG12llDFiDw91M8a/nX86d2NPVWEl+cJ
Pid7edmec+qRb09CeRSqEGbWF+Dhsk9qKx0UPvpltmftoqzvuu/iF8BqxG0n8X57bllfYCbF7axS
vIzl5ZnkoBboQU+ZKytxiI18rNFM+D4M1Oeq9NPCF7Nf5kYJRmVJD8Y8XHDgc813elYFaQqwuTO7
//HY2L61MbbkPlp2eUYYh4Sy9zhLSImhnAQtpNWg45fn7na4Pfjnhk4NWFg6agyA/c5wkjpQgOkf
0n6+2e6p6/ojk0lxhPyIU1KlEyklcPza+8WInqeExgjnhnrDio+meRvQGFApQ5p3eaR4moxYCwWX
tM8iccVMMgUDIVlsY1rdgwsHi4PGuHJCAZHFah/UqU213y7e43VJMaqzOFYrVaVXyYmo1gXH78Pa
0j1aR9VRDkHq7H7mkLkCfZjGQF1vxvxDN/jL2Q6d1FKdetR3Jt8FSRsdbtPj9pDTNil1MF34raaA
9CoZfwZIzG5SC1KHTIQKcgWsoG2yPneR97QBs36LMSX9mU0072KcWUG63sy0TH8fbY9NtjikWW4c
OsT1lIptw1sUbPMUWI41vWifzT/r3ND5oDZLenZU98H2lpYi+lCSVvF/f5Ngw9zKnshUWL9YitYe
fYvxODtW46nGsuL5dQosZQOckhN71+SxupN7mGhaVMH6kwRjg2yhq9DKsg56uTFPJi7oRF2CDuld
0KeI91AsU1yJjknZHCD2xvtCMue9SPtnbZkZjW172qtV+WSGfOmJIJOzkMZuJ7M720mACn2mSv6M
veZ4Y0I5Tp01+FLdgpqLHTZV5b2RSF+lJmjlGjtlKI2jZEhwmVnHmQUEhN+Hw7o269ab7WhsoH6g
7qJmKMnxAX9WAUWCE2BeV4LbESkTD73MtiFcl7AEg/HzYBkScbmuX8NhnbxYd2LfTDuXVOHZS9J+
RLqdjYFegs/RcizUFO3REwr1J4UkduBDqO+1BWVALugbQ/I6DlScujej+xUp5EI0RQT0YZGYRWF9
GlyppWNlZNHHIEtt8xu5FP7s9ZV0djRvqgFMbK/O2PnCDiLWhh2NbxVpfbQhPB8Nrd+3M6nxMxXU
YrQA30qLb8+z5EmLTgI5cSi4wP712be7AoFX5ma0F+Yutn9/DR2FFlUOl+P2pWw30vp1GJN5ztX5
E94tCthVAaoLxFAG0RVutThyoBYJuAUAJLnM2ZGtJ2hmQBSY4TG1ENx8luyg0iXhBMt1srTqiBR/
T6TeENglm0wDlgMQP7AbJqIp6gMU2hSpIaJLHwJ2hFbC9idV2imQ5X09GRDYHFYBsogf5Z4BYigg
Kjrp2IIssIajzB6modEcbDcLUYWQYlCLQgTIY59OSerUp1jM1DDZpxQpzDfSDY65yVxQY7iq182R
uW4u/txsj3XLcE8rod9vw9t2o63D3p+78jrkFaCe3IilvxdXEXMrrZjt6o9kskhgKDAQbDe2Q9um
CC3ScfX+jCHMplNB1qo5hdRv15ueItaB8PXfYxBIzIsZo3ErSzyrnSpu2VAsfq/L79vv3cbb7b38
6y7xOtKhNIu9ue5TLIftVG+fwqw2uYCaWXfRf7x2BnJadDcAedabTsp1ryv4Rir662fFaiC+9MZ3
wfrLn1YivkoBeynr6aiWTxRlqNyU65kZ6xGxUYJrabtMnS5mB6mbbQFGJel38noNjiEY8hp2gYgV
akbRW95kYFkIL7HJP8Czx8DcaNkN2DgoH/NSsrliQ1QsK11yO9TX+9szf55W6NUPA+2Yv5/bXrq9
ACcK+hBgbOsmzRpT4zjS2dzuYdiogxSyUPDn7u8jDcGuRtzf0JiR4m+PVZijGLHWf0ItthL0Nyp0
JexrNT5xqZYT4rhcPqfCWkAkOydRS/YhsorZT9ryV1JAfFckTQmausL35oBR69jv5ZFaBdtRuh6V
qHcRP/794J/X/O8eszpyjCopomq+/qw/N0VJ9oLS4P/8+/F//fvtCXMJ//pXw4Q4QZI00KrrpVfX
RTLeboeod0plZ0/wYNSKRKiJAX0grhtVFhprrWJY/HsK/XN3OyJfFtvx9vR2f5tm/9wttMYrxDIH
/UTUL0kek79NOeo6+WAfJexqu08weH3EsOuJAqSrGytOG2w3tjx1MifXYB9FQ6CTVg/n7WayLJTC
zMi73CSmtlZqKJGkhjEjM0RDcRxEgMAk7I6JyMLDHHX+0Bz1mW8DiAryi+1wAjyIbllSqDX866l/
vCoZ0lH2p4K5cntV6Q9yVZ8Wi9HH3woaf4oP292hkHHXbYd1tsrVtkN2LQ0ErnWy2koUSmwCYNoO
Zw39OErQ/y5hqB3MpNqaBDR1yEBoxNgLuIpoGdd///B/PvLnR27Flj/1j6lTbfrGoFP/uwazPbfd
JckD0M8/Drff/vuNbD9wu59gvJh3v9/+9h7+/Cg5Lel6OGZf3ljWzADx9wfbXvPnXfx+23+e/vPT
/y8eqwD8W43cij0boROaGcyaAJojHSWN1/hdrS1HeZxBxOrTbiEbwZvo4+mpvHgklzDoLeVLmhCn
WTn1S1ZrgsUskCDyDPSDElp3XTbVP9gKf7NE/+itmADJWAXStkjlvlJ5uVKBVYZnToBaFz9PRilj
ccrCwHTwssbDvHp+Na/rzNnPEwqsfdU/aRVArxqlpAtTuHdNIZ6W0R4JgJFfEdQvLvRnetXWDVXG
G1BALQW/EgH++jH1iV3AOECtlZj4TGvf00fxG9anNMrSlmuBnI20K+OdaOv8AGnpV2jGCKmh9+9i
Wbyp/ZT4pvnDTns6YHWaoSYjRKJt96TevUPQb1yxF9UE5qixE/g7tJ+twQwKLpcjWtgglvje8k5H
uNsPDH3JW2z35TWOv8b5M3dC5FikEYhUorlXxq+9IJkEvdpJb9iQltUURJoGWLCmS49tOIkaemjR
8GWGuVfLjnFQQyoSkOf3UcvObWj7V8kyvwxUVeZawCjwaMT8U3fI5odsggaZ7Wm2EH1T46jWc9OP
16JumN87lCZeRPEpD4K6c6PczkP+gb1jJzdt5mmJfNfMFnG5iaa6HLW7HD3VPtOHeheZ7wsQCXrB
TnfC1SAQ3evRKdWmDsUv4Ka24S9rSgWMJMi8ue4cHLv/kJHEeODsXrrJSW8yCaEdhZMe9HbPR1fE
AZg6ImFQlFOrQ9avY+rwmv2RcqYHdJN5/7pY9nKcPC2T8hxaasiKRLosJgvQgtVqCX4HSW4YjDKp
yqsN5zhGCoDDVj9oeYUsq9EfEt1+tOv8OjrE5ZADgJJGiW6HLj30zYQ8WZXQ3OEGDPnKD4mJNHlE
ZRYVw7lM0vBLEt2Z/xuAw3iFu7GtwDYywHU6vA/c580xYYHlkpqTVlRCDT0PjEW+dZJWxj6ME0a2
0rMs5vkWC1B2KqT8Wjc4QzvOVwUqwU6vzYNoGk+pUPro48zJOSzans5dvxscegGgpPRIb4Ku7z/V
dZEFzmM6jfWrpNsMq6IC9l4DqoKTb9B8Y03UGxeb5pibi7hxVeqrN7AWtUMjrAfqq+mMPDFXwkNp
ZD8azfg0OuOBjEz5R91VQIYAWM8C6qDdDPJupGd+QCYvLrJ8SbAP7KyJXaSuroQuUTAdaDTR2onk
HbqBA1yfTLk3q6G7m8tveUke6babN4ysrjzFjH1PBAxBiHwAE30i3FCngCV9LYrygkxxn8fx0UFu
huWa7CzY1P0hy1GAzUgeEbJ1X2GMXinUnUfDarpjczOknX6Ac1e5jYlzJBmIbwE3NLqmHnK5GcFC
VYtlnu2PEnadgsQKnJiVO4bDLxa5oMYnbfRCBqeqEB0hfilIfAu5ZucEpPNM+8pIr02o9L4ZZe9g
+ZgDnMnrYurjGMNSz2pYhMKP3Kl12e6zmFCdkPSr1kyznZEf41F+RImOm2ulnVqG4/fI+jLZau5J
XdEAaI+kDWTdF1KA7hAyRu1kMjH8hLiqWkdCSET9tUxHVISauR/gCFQIyYaMqpQJI89W5a/EVG+M
WSPPZUw+ljHf6chYcTZEaDs4v/alIy6h2r5oLXi9GRbffhZ80eqLEPk3bFY0CgQuHCvhlobE6Vt/
UKbgMwmZb0fJ3pxwOi5m9QQpm1ZTlX0NlUWWwYKZPtXpBsS6VjwW5hrs53hYyYe73Dp3WmEeuip/
EAASvEg3sfpExH70IFH2zqx5dVr3fqwsNWmiH+jA3yGM75xlfO6jPKB+RUOgyx+dRDxLM7N4oWb+
1MU3szTdlqr5KUpQogw1iZVCQzY1WLRUNiyMQJP8PcYYAUZFfNsK8cPYZCjKWYDeFk6/pLbA8OEI
UNYvqLRjaO70wuPJQYCd6SGS3cLZDRn6t1orVXLmwQlOQ/K5WknzqvHTQSB3HLAEIscjhTE52kxV
+SF3hkuuybavORHRf4kO07JUvuYSJHOa/ND1poT6h9wHbd7n0PW0PVciv5ohtYoVtAsi8tR30h9U
pA1r340KdSV2nTno16hL/FCOKs4N8KSztTP7FkdXgThkkeI33bgQI3qdahh1MNVodIbDm65lQcVu
eN+Oxs1gmuZVKYl4lKsS+KRO0khuo9Lnz5YW/cQWzSm9gfKwm8z1fZMr9HlFQwdURyqZaL6aLq9V
nNZuk/amT0p46cUsGl2M7hikxuzeBHUDTYMaSTx96Kouewg5WaLlL228TKwZ1V9qdRfB0tjp1TzC
h50ZCl/MDLHTRx2nz/oiffTk1gUTId07ZRHZie3qdQ5L0CVRfKsJBWGAUh6M+hbI/529tDDH0f3u
hTShNaBrFfUR/mYil9C5N/tBaM99E0Nbj5mXKSA86JL2bIUMkBnS+fs6KocD4n2NMo/0oOMbwzsN
r0XUEYLVIsEsDrR4Sif0GI58WPruLiNNQ7WS9YRYzokM1qGSKVbzJyss6wToltFBx9WmWNaNVEbx
CWw1nog234fktIcYVVj59bvIsp7rrCWlKb6zkqa7qYT+CZfFVeo2qHT4EKRAq5ghqQXGqe2bQ5G5
oSKXx6QPfyrx9DQsfI9S2hAYFbb49zB0UpfsCs9pWMEK9UExNDAA6RVAn0viLB7gmNjKukvBJ6fE
6IjyM6/Gak+6DBTiVJAF2UGUJPcLsjpOe5UloOZ0t/LcFsQhElioWYcU9W1kVNEv9hxU8ZH2OK+t
VD5AexCuoiMFtOX6Tk6CEUMFOXg5WG0I2QgGcESoGrF44wO73JVEmO1bOL417DDKnjEXux7JkGDn
JzZ7j5XaZecxwbGdJ1TJyonR3LnE6zZkKR6wQxKcLAtPsbPlMmv1vZJAASa8E8WwhHC2R5bZonyU
LUSzy9LU947AAdLair9EGmaaCIMXsTM3lMQx9Gesbi12itIPyaIC17H3wp8wV0BY7T3VpvIuShzr
Fu3b1CNgZDhqXI3F/J52MuKnNRVzZfy08oq0ZQZPiFpjpi0nf8gTOjDIIWZSpCp1fiCSarqzNLnw
ZZwBHjXwhL5ujXx9pdjrZJcScnBUI0pfJfDSucu+LQPR/sCc5MlD+RMvy1cisdbKLZx6EUsrEjvk
6XacRj8bn0qWhAe1qk2f8PVTPeKDq0plOWoMDQyIDjKVfjrHWaPeLjaSQp3a7iqf3kwahsA1zx52
VxjdNdNXQS0/1q0EBUpIchWJULhFRI89J8FRMyptetBMXP59DkHUmnDSavquVxNzX9G5Ye74HMyi
3m9GzgQNE5388Lx6DVloxd9Jd8G0ui+YX1lGAmcp6gfNfIThpTyR/eON0djtHdtCFJh5RtO8dYLC
+dCrL7rK4p7k6Xu0vq+11nkU8O4VG28p0We9Pylw/qcO6x7wgodKlcRuKnDPyHzjcyz1VHwi2U3r
gTxIMnhJeAOZSjF5ehhMpM8S5nHPmgJriNOdTmRNT6MT8cX0k+iH2RM2inVg5bwwRCUjt8uLba37
ghAfjgbzRg9hlY5S9z6QNOcp9bLmnmFOmumL4WYrSPfa4RvqYbPmT3MBaMZKii8NkatX4MJiP2aj
tE0kvD2NStnulxoXPfSJcMKUifMIklbVmliHLEq+WVzVRyRzoBasuvZzh7wPTNhYadM9vcULElDo
W5VBxja0mnjUbuWBSWvS4eWCC/eIXARvngzvA2P/TkNadogz843E1oEBz/ZDrJpcTMMHzfmnDNC9
TtLx1OBnsZU2xpLitx3wbW2ePuay4NOpzqsoyOOULdkl9cAkYrFmu4Y8hTN79Cmk3Vg24Ru0mCjp
UwBC63PKWmn9lCSnGeltWEN5l0HiFSKA35skn+QWoAdoNQvGzcuYjt8t+qkUj+DejMQvfV6uBYkZ
vm7WJ/5mbNv0cpcX7UwMXPUM/kt158J5zRblUFvi11BMz2ocnaqIMBHRfYRZPJ8ih8Vy6ZgPclde
Yml6ytIQjZXUB+QqH8qK5OVygXYAesCwuSCrCYGQ0KYLseZBhUGcItCHupDSVI9AgZdajRBQ02iO
iqJzqZMp50EmPtYkwuCm16+0hiKPUI7SjZfiWc5Cvqe0RNeGw33OkQGy0vAKstN71qSMwg7lGrkf
XpZSq67sUtQsRDy/8JXVcwgppdX3c9z/pG/7HQ/L+hSFx0jl1Db1Z0aJLyyTxr4utAPOkoYLg1ic
3mHUDg0bWc4UnaGfMolGtpfSWXejntaCYwgfgPuLGcliDxU1sh+4ekajztilAGyfV5RAnnzJS0yS
R2G8kTrVzThUyqyzMLN8Wq1B0Y9zsrMkSJu0q91EWNRHlgQEKMXErq2+46XBlx3PyPDnT6UkGalB
gh2G6xuQRXlU4ha8C1LYRvoxRNOabWZdWSO8ar322KriTiule1tJbp2Uv1KRRpRSi/Gn5iyHpmd+
YiPfDNq0I/XoObJCBRSYg1gxs4N47lMXiAQ75Di6c9RKOcQFCm52oawAclK7hFPAQOx1KsyMarMC
ZBjatkYqsauorN4HYth2fBWU9MDgjRUcldXQ7cZzo7ryXA1uYuvKOaPCkAAfZNQeP7SmQztIPOxi
TvTIOmzaY/oyKx+xqrxFRZrid8QVUs7Mzr2+S4TSXRXbtXKMuepkXiBPGzc15P5JRwOHnALbknxD
9QkgNgLAY97JzVXkGEKH4TmZjfDSjgCcCHkWqvpZDTrq5kEM0Eoo5ZFI8TDX1l7pZdkn8P7baelP
S40cEN0S7TvSMvzYyllrauPMJyJXlEQMKomz5eHgrvaD8UB81/MwfjsxVW9TeR6NBtOBbb9LxjNs
QWY5TRSs+SywbuwW6RNhkGcEsHAt4OJIkx3Nr1NcW1ejlhuoIpFyLmfBi1ipNqnOyiFLUOOialI6
RhC5t3aF3d3FEk3BJtMZHvBax6RqDfInDoUWvKjR7GqFkY/3HGskGTf0zBWWo60jX9Y96qqccpVQ
abgg+UgToRYDwmbXlJV9KmFlBjDF8ttsyGO275JeJvRkzL3BgYmtLM4zYUPffVF9r5oSyFy3YtW2
s1MJ+Rt3TfISjw465MTewQlgdQ4lMYlRU3fGfLGSn3pe3Bmgt08kLetuwbpTLBqhdI12wVD93M0K
XWKzBOaDV0J5KcKBeKFKMBhjxlD6+KckomTfZMeJ3f2uL+onJk0Eq8u9FXF6Fr62/p2IIiSUTkAp
NXO+QNHA5VoizhY5hvpkJSr445q1mfMAU+KtSnMyuJC/aOapTk1glRqhbxSgXVu/ZAYSA0IdiaOK
76jHjS5BvneWQfsUmUXTjU+EBT4lYnmYpuQ+SmY8DPW174p9214BUrxVfIRQELfW/KxjNhujdNcZ
C6eXdMbFit5mIViAjSm8P5cLlwVtpNxqWfShhtrzoqII1JbhMKTNdxpbWFfYJYiit/eG9Gw787Em
PVEMjuK2iRBuFfJxjcZ81xdxT9zUsxZCJGY5GOuP9rI8NaQeHJU3mgpazgKRXSnOFZwvfcEZ0+oA
xDB/ef2CZlRu3xfLejeLhhKCcpEhhYIUfteG4bMsP8cOgHFJg6OQw2faSPcNaReFWX6rvNl8qb+j
OHskAvMJU9iyo2JZuEppfTqczweCZd9KFtjukjAkpc0Mk7yvPmDcntrWeiwBXNl6TqFgOulz6eVq
/V/sncdy5MiWpl9lrPeogRZt02M2oYMhGCSTZJIbGJOZCa0d8unnc7BuBSvrir773sCggUBAuJ9f
PVhWfKgb9dnRmofeySBTAxUXrn/nDtBK4XH8JGHuzgueelNKr5VjKLBlUdP3UgVVqh3lkCotCtnO
WapBaG5qcn8xo/HKla5Vz0p0KafoJRHNjyw4G00NlanECiUQ7qnAYqpow1tfg7CgGCens35apAgQ
Xy2LVTqBgp1eLMHQqCLR0g5xjneiG188G2YD6fRrPQTKPhPjneLTFXTII0kjbCA/XIP+h9D3Lwh9
mmfiZPy//+//eR/+M/hR/IXP9/9IbSnyP9H5Pjb5nc0HWe43DKMQzGJcituS+YnNp5m/uZppq5aj
6S6ENzzlPrP5XNXGL9l0NBujzyubT/vN0F3Mp7HE0hAD/1tkPs3+1ZcZbSQcNIy2qGZBJDF/9WXO
KqdphsTuj4R3URqT7kzzYLZt0iQNQ5+GYonLRbf0/mAB+yqo2MwCngfRlD6TcRkgrElQRI59COLl
jWBfcswKFxne7zcztbWVKOs8Ng96OTnPc2aexTxTqZKWbnKIcJteG8ZAX8Kio2Yz84Ap/AT1V1Wf
jnoIxXdmA18HWtPwnZins8ljtDOzZ77jzrqViFYtyRuhIyiy2oHCkHcZNRtN0VemLP7OA/1DEy0h
dvM6qqfeO4rXZh00OV9X6iflTddNcPLm0TjLR8luikeiWUgksfW4IrRbXjF3TKtdAuocuzbWRPO8
j8U9yaJopEly6SWiZ0ncT9jgkdfJNEVnsMiVML7BQSUpBDwcPESRL8hRWGrwk+bReaB4mrhxh4rQ
Pj+nwDwVoJKF/OXXgYa/Pq9mzZXEDHn5YTvxScsI74CjWdyEkkLsdBh+rEmg4FVuBTa1vnn2vMJ1
LVQFT1ZvKPj8tWIzVtX9OHJjGMQEAXsypv0xFrVGTUjUnxer0eADeBtxtlEGuqYulBXEN1ykecV5
Wu/khfy06Lr3T/vMDXlpR4HrQTpmGo2oPx29/Fj8x8x5Hx9Hmkev5zlvmBFuMAKBgKroBGG52seY
Ygqd+mmaGct5dF48D/Ase8WOkaAAucV1kP0xiQPYuMuL+GON6/zrulYDGluU20xCwLSFufINiRg0
oebxefZ14Mh75WP5PPPvTn/a1TwaVT2WP5bx5brJPPaxn1938em4fxmNve9G1heUGf842V/3lNqj
DU6sY/B0/QF//0j/vSNfT/rT7/607+vyeWwefFr8aXReFNkxhkqpsXEs8o91l8f/envPY/9w3sdz
8eviKDXy3S8zFVzLPp6o0Ukh3/5yBDChWl0r08TfbNaDDfUFi8w/trmu/ctu5wX2hGdAae1dyauY
mR3zmCaJdNfJX+YVpo8gYKZi/GV0XnVeNI/Ng3lH8y6vk9bM2puns3l386jVC/b8z48+rzgP5sPg
H/VFaft0M8/Sk8ruvs6jXQyysI4b6goqMqGZEjOTYcbJo6NzZdF8EGhS6Sn3sWhea56LYQ8dDWcC
umqquF+ZQok7bIQh5iBytaeHeRRaYVZQE2CuO+9Gp0tOVVYjx3vm4HzsS3JVaCLW4GgJ1XgKCdrJ
UyCSlPbwLapNTBlKWIdavcgptiyHuv2WpCZYlUD236XfR6pfWREiGlSajPQdTLV6NzqUaUFlaaC0
RS+gzW4MJ3hHGAyegi3HArQvW/p15RAL9MdZfvyMESAKqwsyzGcqIrIyFLLyPT9P/sN5V/Lixypy
i3nbfzj5wav6Zdf/jd3A0G4BD93dvGdv/tjOR/oYnefOu3Gv/Mp/eCb0HjDKHwt85CTL6+NsGmhB
pSz8zl+yme81UzDnMSF/2XXer+tcF1/Xuc6jtgbF5Tr993ZLn4Dv57z1dRf/3mHm3V6Pct3NPI8A
spcMpQUcRNoQg/x06fJrOo/N8+ZJvuAXLVbHzXV+h1KAb6Hc7GN0XoRTPF/IeZtf9jhPZvMXcl78
sea8EfrH34/9sfw6/bHPEG7eqFgp5GGBOV+hnJEEWAdNfQ1xNj1QgDuieAPAIHsDnWM/bBsVSaBB
ixTlbEMXK1FXk29Q1aDEuIzD8lvS2dPKhXi55PsMNBw6dGqtxNvWCL0azyuwAtO2Xql2KLjdV8MM
klVJ/mfzirXvXkvKbN8TqIyXFDmxpnM/5vT/AxXWp9JU7/HUmauOK7HGUtq1gwlnGX/bEEF1QyaU
tkij6ovqKOYWU+uv2GC8xxmF+VGDHVJM1jnoVXcZ6+RKWM+Nl8PEiDycYHqHDOJwa7YFtS0cALo0
76AbYzNQhe+JX+BK09s7o6HEZ/n9OiRKMSuHBtPztN/kjrkrk+oio1mSHIdrehzU0G37qKICQAbr
4XeQJG9j6lZUSBMc9GmRr1zkLKmuPmdGMpyzCIPAEb9Y2u6r0XYekLvGWCdvvBAVaFVgV5N5QHmm
IFK+66N7MhqVlR3gMfJGgSVbhW0R8k9SozGLKCaIffpapNGbIyZjrfUvavPQBuWlwhcoqHZFBsqC
IzDvOYvAg5pwihJSA9CfCpzgUqnFn8VaOBiyOnemjesmCoEbXYcOQ0c8X7Zu8YqcoV+4IqBYV/jG
YgyNO934nnYe/iR+2D2maPBcysf3UNLhilQvlqzSE3G/aMe7gNirGO1JXA4/y0zLb5Sq9hdWiV2j
1ZeCklvj4141TqQ1h9FejCxNxvqUj8lNL3ipVqqRb8wGGgSxams301vqJ957rIGg6PApjqMB3mcT
iGp5COBDR3/pwju/hl1K7E67rMzaXZWlgLelbs3ActZ406c5bX/Egps24mfZGPsNvfuSw+G67QgJ
v2u/ug/qAMTtRESwWI3yQyElscpLGAPqU0FtZltT+k0DmDrNZFwMDM0LqEkWsPoAc2MpLBgYWtcu
u5KqsJlTuRVuXy1y0yDtNW32FSZzi4jEvRUeYug5oGQqUeTA6Q6QwmbVzvDES5C0P8t8pBxViXaR
JbedikOtJLPdWtohLJZdgj1aaQibbAJMRz0cZIbyu2IHPlX/dJNmBK4hy26XotWQGxEyVpkXWOn4
xpbcDuuwhuFoTlG59ZJLFaOLtmo9XdpNTH8rTLOlkZXeKvOjaNUUfKLtlJ6NaWck3gWENnaTdl9O
PTYSpPGtTZzQFnH/IqbhzhYYejZgKyRQtDfzFmMZhuhWxlNeNJeciOYXF2ZIpE0H4TibjOejSbIa
VgvFwzi+a2ntYy9FgK2thXBTkNsnKkFdno63czFqBz2O/SW/J1ibgfY+WOTE+T0yNSsYS4IGbOmp
Me7q1FMh1WENOaTtHYwr0lOh3PK1L0KcDKLsMmJiujANzyQD2H2E4cM3vJaWoi1uZmQjakThml+g
qFZHUP+H2gjd3TTBPI4w3BrrcoTshyKnpQldJUFzUt2bLAyt7WCkl6Gn+9cBo64LQpFDpc039TTu
MFsq9gOMvq5ttKUI6gZzHDLn4u7NrOH0Dz00roYHHxJPXWwMGDtCr9eW4m9b7DgINZQcxbZ8RDgA
HCQM80jyEtj6+GrQGLGNJud9WhLe6cJnsWt2EHW1tQ6AOhqz2mCZlHA37q2ahBCo8SOgJ6omasth
mz4XsHuMnhpkyZmtqF2dqt4z4SOKSlZNUfKhyQJHHL4KQU3bwjsIiyiexi78MXX+j7wIT1RBd3Y8
PPh5dWnwqNi6wqPwVjmbEhr/SiggkQOcR3BJbgq/qBeqkmLWaxgPnaGZqyny8NVycVxRBoTgMZY4
BoFlHU4AwOZpQpkSzLwsTJJInHIjfL0Fbp2wuhTrqhrOvmF/JbteW6J0Ajyn5lgU08tqzPX7yimf
ePogFdRtKcMGqSsyha/VpsBbd4Urab4MpuAQ6xWMvkZCGGQaD1nwGPGYblvjTSu0gQLKUC21yimo
t04Pg+8lK6cLkd6JcI/eBcBQsY9JoH3RWhpCwuuOqvXqUT/eEmxFUrPZwvRPUcvX2YPhZ9MiqJOA
wFZSYEM13dqEtz/gBdN1rn5ob+2qUg49DxhPGgy2OBrhKznLaizbRZN5mNEgAEdQ6q4D+66DJriK
Sp7J3keamFeKvh+si9uKc4Xf36pyuPdg77goHgkiFORawaHh06gSdbTA6uqVDkIBrw19HhazaA5b
7g/EgSs8l9Gc1TFITm1i50PYpT7CCHGj9Rib8V0SWLAjcSGdxtE84FTh4yoOZBA4UOgqt8dRID4Z
07aYBPSirsV92jHx7fCfJhuugTl4T3iFgWJC/1+kLaj66L/VWDN1OkgAKSXUtxL7B/YXCug0ZVee
FBkZZQcyyOQBRxfU9n5Ur1PnoNuU+M3K9xZi8LSNCKWiQIOJQQzQS+W22tLDzG0BbI1JTam6u9FR
SrrwxQsVtWw/dbSIWjvaKJb9OJBrZmvZIwFdJj7R+S4N+IedBopd6E3HyiXhILGaL7kEllpjQjxq
hOfELfp1N5LuU2mRv2zc3F2QCA6bPb6t71WhD2dXFBsnRlNW8Gw4id9veJGIlejeujZaB1gUriLb
vxigT3xudIsbWr1BQ5ava8oXfRJhy9CaybaJoyc/i1PsmBW8rCDSEEgOsSy4UV1QTqSxcBXVGjmg
fS4Idd6a2GcU9kjaC1e61DqIiw6dJUyqSK9caqXo1zn5RVI29b3Uong5mjQUmggisFDNYlUXINqu
4inU3EtAifyLS4EIt77ghuiXTdho/SmPMTfzLSxsTIwW2pCEs8Ago3RUi4eGlkNVAYwJIS6eUdVk
rRrLVOjlrWXjPgKaV/jbwW513meQVZ24bFatusiq5KFNMCm1df42426wNHL8suAY6R3sNA6lxu4m
V4nJRmCNXMCvjpoe3ptDikNmjJdFHH5PsHnsk5tRH36mvTJiyKwAfEObaiB7LA0zQbxkwj8kphGf
rJ+GdHVXCSOH9mSCtYSOVOefidQkrMnF4KFy0A7lZDFhoaHAWyKccl/RhFbr4liWU47kBwgAHlvq
IJ2V1l0t4cFwlY8OR1xOuNST7JRiJFMZ6r5yBmx+kaDyjltjveqf7Dy+d83uvXXw5EjIBI8wzxBh
GpGOpNS0fNpDFdo2dV77UJW7PCUEwDPUVdDsE6vXDsLDPQpEdJnC4yr1BL/iojTQZZZL3XwluNq4
xfabV2eaJ1t7GFZZ273nKjEpeChxxf3VFLhfEM2VdOu2BYmiI2RGOi7ZPTQDd6Xk5Skw1Hu9z4jl
UfMHq22/B02XLFXcWUsn/JqisELyGupHxayIs9bbHbHq64mAkgWMuvBAmAVOfDcjcnTANu0rwldv
wcvQXsdJiTMmLpUp3mChW2KvWOB7HdFQKM2wXJoG5NeqQsNkNTiZIPheBeprJ0awV8jmBkCnZhT3
mefioi8ykkXQJ7bphNWrLommPpq0NoqJcO3029iu0ZryMQ4NZd8mTnwq4+5sRWSe6mfsnexnOCrL
NLopsTpbY1ZPUTn+MU5GsRQdPCTCOcI1XkrcoziUKQ58bhcmCk00ZdG7fgidTmtXVa/x8OGSp0So
/YY7TcfAK/b1s1Kyj0LUVLp9Yp1jxTbgzPtroaVUGnByX7RqcohEG2wdZCRkqZ/8OlQ3eO0/Q3kI
tnk9Ifag/6NTr3gUBNLpGL7zeNE60FprlfaUOwYxIV0N39ox+gKf0l7lfv9TxxYEW3Ntr43dTzt4
pByfkLo4/uyzwXjCwYSwNrySaFgOxrrXYNTFRYP8bBVrurcLTP+gNMGxFND5vVYNtq5yyrz+mwd9
60TlaBNZhkkgVHNqkggW+RQQxtIaO2r0b1bRjBCBJgsgVoZzkL3gtT8wbSFiDMc6NXrvdOwwKzRj
0FMIOfL6dh+m4nud+d6mGoaDO1qLqCLWQLP5KJSO9y5Z+EXckjHgnSwH0zIZ3O6lAgVtcOfWyVOh
+7tecx/NpoPuSCd5YTgQ7/yKf7V9hL3GzvwOlxs1OXdqc+QtHS1xBblx65j4quKpMHUMJPqjUjiE
cGP5RP7Mokyi6Qz1GrqL0MJdBzNhW3v8ZYp2V4tEuaix5YMxVuml8g+m4jlQsuSsHllmTQjl6WOe
5kCYnSBh7a9bBbofYi8whHDu2NO8AMz8TaApWlUCqmI4PTTVQ5Oa/aXX+q1wap2Egj5cEGTSLXqY
dZxI8KiUXaCA/hMSUrVki3dQX4foYJk8VZQIzh1GBndCDsbUv4Ma6UoeHta91mUeUI6E7zlOUsrr
/D4vx+5rO7Uhj/wf89rJjeFmRPq2cmH8upZ/m8lBy81YOtWFh0LnlS/qzZDp+gUij36hNIuWVSow
5slGhMYlrp3oFnXLx6zr/MY2nyOav4SDsKWrVPolxc9ilckQ8XnePDDIRts3gYVfu1zl0wIDBwWa
L9c5FlI2uL+FzIziwPMCP4RH7wkDVySkoPOseWGEkP1g2ePDPAviXnR2HIIpgzC+o1ZYOMl4QbIT
3fXV8HOIKh+yINyGMU6Pw2CZl3ngTjxXhbCtzXVeOnb51m8MQjlVJVYWJWWXo6G0N4mVWJdIDuaV
28gGzvGR6oQCg1tY3PypaYC/klW6GB7L6ZqIaJynUnNZztNhaem0jIZL3Li3ExnQsC6qnmenNS+e
lyi3VnQI5IRB9+ZjQNfqpY3D6WY0U/aYBhg2D7nBx+GP9Qgd93bppCLQlfNwbrUPQRZdsjJrz2UB
X3C+o6YywhQROwovzZrbQlrp4sYf3Olx8VD6ATxEudo8sDGvXPjYDe7myXldzYXrb1WITuat5nk6
EREEgSZEDg0DruOBd0lhFGAGygkbRvsKFca7zPPxhu1u7Z50mNhV+R1yNZIq9qWjh6d5DXqB8HY1
g7IN918xRmKnkIR3QZnpXMocmZdG/PaKPpZzmRdoIm72aonjwTw5LwgS1TxXaYXAJBEKDf9QbJrM
gDscjbTcOut4XTesKjyT4Ikhdq7ijTtCTMZ1LLwrcxhpkMOTteH48LAcUSFpIkd62VRVhBMIA1M0
Yk9NCfbcMPyeuv0/LIJ/wSKwLA8TnX/MIli+pdFPbIijPxEJPrb6G5EAtoA0dUfGYpsGQQtQAvof
jfiv/1Cgw/1GmAOUAM/WTF0a/PyNSGDqv6maK716VASnJHVjTvQ3WyD9NzxC4RdAMnANx/W0f8sW
6BdTIJXT0nTNpupoqCQ8S9bE50wp6oQF5bd2OOe9gWd0gYBeDOaxU8thG5Q0ywtzyPetGbmrCv9h
jNuteqEJikQRTnedX2RfMvg0wBzHbsDhwTfyc2RTyCIz3tLz20z1cLU3x9cIm/BtWKfdfvDMHRSb
xx77h9s8HodbT7j2v8g+syBofA5GlD/MVD3dceBvmARnySTfz2FZ+VgmXth250A3sm1PUrAuzPcJ
e+ldKLCPKBwH48asxfSmVvxl2zYurikQ18vQ/CHCqTzgRnhb2OVw0rWUfJoWjzlX7+xTnZRrta9b
dAqhufTMPtnxpuoWuJhjZOz63ylMRDt1yO8Lp9W+OBgLLjW9gawWl92BOobY2mr+k5pTf6htFyqu
KbCZq/r9nFFitD26QEEg1uDwLiCbFw3noPkHI+wpNivuqvGRcbSDh1+7YxKLvbZyJdija1Ee7KmU
HtQjvkFg0P/imtrcq3+5psT5ykBhy1GhnvxyTSMHHwpvFOdgktF7bRhtvM5syU90gi9doOK2h1Ab
bwlONlKibV7GrwSPfXfNgCAEr0LXgglk6icqTvo09xC6tuvcplhRxdt6qK2HGGLePUQR6ke2/ki+
Kd063/pKJacD0LepMpZdfggGdR1gfJQvetwZ8kgll6agrRza8cOQhvgQkbdB+z6ErOXoWXE2By2k
cufD7dfhxCmFm952xAoi+xQodWlfLUadGCnD4Vp608UN7exppHzRQW9ZCUwET4lW3I5de+OUtNKj
cRK7ULfuk8iddnEosiedcorVVkfDSB+izO5vroNOulGMI7TOTy+by0fK5//KKWMWUS6a//oP7a8P
r2MaKqZeDsHytqHLZ+DTPe6MCrTBMkUNZ32j84F/eIJdLcwLnK+kGySdiOjQmZZ9Gjoz2ibAjraf
r3GJPmCcHgNMWedWmOoxooRghMrWE6hlKvXpn58nHmZ/um0c6MeAecRP845hIG+rT6dpkeOALU2Q
n1VdaW7ixDphNmGtrbAn63G0vX9xOP2X3ENVHs9TdUJwXRsVm/vLo09IzzhVdVicV42ihbeK9qMS
CRReRbfWWq2Z51EkOUDS5D2Q6kKT22xWc163p4rFHHzg3NPLD54EspQ9wBevM+cbrWPiySLlqQjR
+uITVkq/ezxq8MI6FVNWg2rSD2pU3z79i+snT/hTyCs/iGdNt6BPm7YtvyZ/voCOA1cW9Ut0tkzj
1UEQenBCadCL4IDXVVChRU5U0qQgpzcYSmCz5afYi7X6Jrar+yjSg1WnhvQb2cgYeRs2pXaZB4np
/YBg7uyNiEdw1KZk1ZMsfRgmWNyY8G/0lqpFp/HrHCKPNn0Lnu5XPd49YCqzXcUk7SrUqDI3Te3g
m+v4Fb2J2Hn2AM5hsd+Mmh+etbh1tIVI3XaVofbypoZXQNlsghIzLiKvhxNs4qUmPBURtD7caA4C
K6Vpf4qG4opSIxHz+aCusHzUji7VJaCrZNoFdtoc8AEmgoE4k/M/v+7WX28k0pP5PBokxph8SOTz
9+nGVe3WysGvFLy4lsIfdKq4Vn/nWvXXXjqchF0MHaBG6qiH4/dEc+MfhOOsaMD2b1VC8G+dmPZt
qMSInnul2wrd8e9j5JqLSK7bNRhwK+P3tiWVKDH2g27Hr3Hhohp3x/AWEG28VGkGRdtC4Nvltvlm
4jew8Mp7s8L4CRdLbz12Exz4arzEJa5jU0JkBj03ZR/k2gP+02gg9AqT08ntllOFWk6x1GqD0YGJ
KRPmpkR67YYpqlCK5Ok5sMSi8+uXDkeDW6mffjKdu1pvhmeXfGu4vut/foF1z/nLrW2YBm8EGyGs
zCp1fsm0tGsXRnEoMDkDWFpWWqodPKqxB7UZ6EAEkQZr2HZ384J5MLi+jwmJXKdWsL/eXLfRfOW9
RFvzadanVSwn1qrFvPPr3roGsxL0FxjBzfudF/tpzCE+rYnBgbIEgTChgnsG9VvOUiERYK/o6ebT
hvOCj0POJxjCgt54pvn0MQ8PY87gevDRS/gzfKdV900oVn/3N13X/n2/2vcscOk7zOcgr8I89ulk
5YKPc5qXfBy0LbNbbJO0umu3lnApp8rV5hV8MFHl48rPS+YB6Vlc/nnU5JFNqnPINx6lDMx8TFQJ
h/RJZKHUY60iWfjpZAmok8Ugwjr9jejadtnTjn3qrOnnJIXeo3gclf4neSsapTTjSJ7VT3UQ9qqj
7iSoP+GiOuE0OXwrM9VaISmOASFcWRE7tJ5aPvrEaMVog/GVsLHur/NnPaK5ChJ5gjIJBKEF2zbP
DnzwKYzJElmcK2u6+wbSV8pn5VxIq2gmJNTWdFlkG0kbkEW3AIwiIoxY9Ha76gE4l5PwlUXimIsA
yjmRhwhKXZWYspzXaCtLe5HrID2m2CeLfthqGesswvrLwQyBsmBDfdCOvgOinjtZNoyoH/K3AQtQ
UYRbd9sG3rhO4t5ZqCIvYchjIYZ8cUvoKCVJWZzUqVKGslwZ2N2Gx/fVhKqYYUxtjeC4Eab31lzq
lEXPmOpnN5dBZUEU3fmylCVSElrIdKZo2sjyqUcdleBqCqrGTWI45yBAO64I5Ft4gVKl9NpdLXHa
vNaPVhVAyCySrwlyi1CWbrV0+B5b5YNu1u2qsPX7OKhPXiXcFcyu+0kWgEsqwZUsCWOeo+T+F98j
5ozK2bKgdpxTQ3aoJdeyqEwBE02iLDQb5it0EdIYKECLsaSCbiCvkHV2xc63LgzWQ6HyZiR1R5ax
63KnUNWuZXmbL/YhkQVvqueUvqmBW7IY3lEVn+LhParS+8zJlRMc7vUoC+iY4WygDKt71KoN/t7c
YIAa/dIXx6xFl5R31n4IqbRBSiMJUew0ohPXTQjUa41bjML9fVuR0EZOE6UxMSF4wpAQ3kFIP72N
ad1kvIoT51GT4MCkByTUAjemaGcVvcGYbaI26BoqQttO3yM+QBso8YYJ4MEBgEiHJ9OKv+MTsSmG
ultbZnyfI4I9QgW/KSSGUYCabSpgjRh4w3DCY0qBjsTOe8F3ftEBhOQAIh0uFRIfIQUXwx+CSGBL
7nyFwn9qPQ1xWN32JRWgELZz2XSXesZd6OlNADGhRGTawgabqcuzItGaQuI2kURwHKCcTmI6HuBO
B8hjAPaobhTABwD/aSUSJCQmNA65tRBk72Jamn6fTEL+dIkh4WY8SUxJGj3T6u7ObQb9yOzVY2AQ
SiiRKBVIypLYFOz6hSbRKi9xAzwrx00eO986JbjlhYXjeZM8ja2S0LMrIejqxs3oj5jOAYhlMzIm
MbLIpqZUwD9x2ngd+m+4sZBfR2MDmbC7obcubtSx3MAnGs/dFxzmbw3yAVReiBB/cn85kfGwaFxE
mlhPntvGRNQuMb0YcK/q6A9qE+7ZDm6Ag8OjPFCgmmhfUiAsHmlskYLoPfY4c27ytDhqapPthV69
cA+hls5dd2ckGS/ZDKOaqp80PtDWi+Jy/QYg+HVJ4Jhk9fjoY/GwH5Kjaxf12kkhXCBZe9BpoUK/
ICSiU/VoqSsVgWSe+6NvKuADqyFkDZ9fukPfYD4vC3mlIws/ONNVnohI4e1nB88dgCtdsWGJJpc0
VKxagGQHic12EqUdgWtRJ9NRkgiuJbHclF7RJNHdFJi3k3hvA/AbAwCDW0X8AWDCtkSHccJHoS8R
4wnoGOMhSFaAyQmW/qCPy0aizKl4DgGdqbG7i1ri0LVEpD2g6dG6FDNSLTHreEavJY4d2ndiIs3K
kAi3AOquJeaNIQUwIhkSQ6oaW1NrF9jRKYfutpd4eVYuHYmfRwDpAe/DZSixdVOi7GQvPuQSd/cl
Ak+/CEEemLxmvbZA9LrE6omY+WLBLHJ8/uEJON+dcX2J8ENpedAl5j9I9B+t5LDpjDcesG6bttFj
wotzOUrOQAJ5IKRVPUk2QdnDKwAr2maSdiAZB6PkHtSShVBLOkKi3kNmmF6kOAqKM6ZnkrugQGKo
ITOAdKxLyA2tZDk40B0qyXtoJQMiklyIXrIiTOgRg+RJ+JIxUUjuhAqJopdsihZahSb5FZFkWmAd
BIEM8kUrWRiV5GNkkpkB1H8QkqtBYeIC2vEQQ+IoIHOokDraPPmB9SDmDN2ws6YpW2oQQFB45AtN
ckJIKaf4W4bITof2VEnmiCk5JAFMamHlz7Zkl2Alz9sawokN8aQJrQpnIoiC9YYXTFQa5nsfebtx
9LWvZB2iulXNnhwsTznnTaEu5zXmwTyZTHlwS8zWcPCtCWhXbia317gw727AsbtpUu7FQKYoLEJn
GyQB8jyh/pz30fTjCS/L9rmqzHBjZipoOmDM7agQODPJfeTuHcY+4hseNtGqsLTwjPNBc0xbA2th
r1Zeuqxez/tySF1YOHzD73RlKPZ0xbJtC+f+EIc5AnAnfYNZUH/XM+2A7Zz4qpgaucy6Uhwpu/Qn
LEmHlQe56RXm1mZelUufAg8HlEfCbqT31if7cJrqOwyiUMHOe+tO8dikOI0q/ZKMY/VWzV0kJZhq
bmCeGY9+6X215Jpqm5w6HxB2bNVmPSB7O/atsE5BwiejNGENTUEKpGdX3wcH+9exrdoHmjyHgV7z
evSp7Xedpt2p2Jku5tVUE01baX7DLkJdGlFe347BoN1Yjag2vVpHT0TDPs1rWpN5jrNQf24Dd1hH
zmAe4FUH53CVKCY6Tq9TXgGX8Cyw6u9ugKmZahskI9V4IuvjqO8cQCL09rq2mH+LKRMV1bz5NhQw
turJDW9bp/BubHwgN51aC3rw7pf5AmlpdeFzVT2nVmOseQ76Q5VUSDExe1wVYL9vRQHtUV6h0oZZ
g32SdV9iEbbDba3b5W1U3aeG4J+Vq3i0dt1QxmlZkYfuXzGJZbaTg6KkyrpyC+vJ98KHeVWyfu77
WJYNKoxw6tIqDhn33bk2sCLLcLJ5E6n3+4V0FXTrU97da/7U7FzEqDutF+o9qQmIf+WBezhWZetC
LQjYh9Vk9qrVxvIInG+exTiQh6RmxXtvPitTqr91PumdVVerxyItxFmnOvixAqYgtWGm32LQ45Wi
1D5idyU8j5zj0h+N/N0r6F/22rfMRkZsmj0JF2ZvnLpCk7w9DpEth44bTrW1eJW6Yjr5ttOceuwt
VlU8Ot9cyDDzqdQt1VXheCeX0PsTsWsNUSsu32QwraPf7ea1aPJZSzLOy3MxKAYpd6ygerH7Nir3
8/nYPiaO+RipZ/j54ug1OOb109S8dR11v/mEQqy+iwIO5FhquItVjrfC9Mt9dfiz5jWoQ2B+52bV
LS9P6xCOerwWxSheGyzb5qNYXp8t6XRqtyndaZgSTgni3PkvIXflvI+mDlBnG7jUBC4JfPgRdLiM
KN0LZj+syoXBI8JbkJINEYok05spJWNQgmUv+dgS/cW19SHZS1/7XRQrEX2DarrpotxbczONX+MB
ErPcjyCsGi6JndxZY13dBHxzN7atxF+7IN/P+4GrPSzCuB7uGl0Jbkbgw40V83jRPLiZ10gCqKIR
j8Qdli8mwfXqsIkLe9nqDpC1FiytYRreIvLzVpY6RofKKvR7q1LfeyUZ3nh4VOoBtn/rkpJywi4H
y0G5gaqnR+qS1mOqG/4OPaTY+KHev2rNYd5Qt+JhLahr3PA9T9fQY5qN7eaP88KycEMKqKV97i1X
4NCEL+K81ziZ7ntsPL/EdWNDgsY0iCzm8c3uadzYwRsmNNmGLKRiT6ZPhWFFcZ5PX8X5bklZi6yY
wB9utTSCwyxPk3TMV0F+2UPbGMZNVLjxep6fI/JOG9G/lCO+B1Mei10/4KMxweieT7EwxgDodtSO
sYiMixWAUs5b4qYf0dZL3bsoxmKsG3lXfyzwvZWetuFXd4DlnhNvu1U9O/mqRuZq3mU3hCNBfBGF
A7X278SIdsSz6aQpbuMBJ2pEvDeVdiF92DhOolew2uG3D2W4p8wzPRW5Rf9MG5xNPHjTS6nStEd/
eQHmaKWxG1ZgZa3fgNNmDy0G/B9npXOj+VHR36qRZZ5cBVxgXtCE0zkJnPyxm3AIEV5CH3dokzdB
cJ7859uJBJ6qiSyIFQUcFN2nRqwX/5+981iOXMmy7a88qznKADjkoCehBYNBzSQnMKZyaOUO+fW9
EHm7q/s+e1Y/8CYwRjAZGVAO93P2Xvvpz9FRRAO1slaM5RGIgljFfz61tbpXyA/Rs28N5LqLfPhz
AnPjjCm+/wzoEe8E5EeaI5X3GpDOfdtJwzJgxy6XGNCz6Hq77KaApaGd7k07/jESE/UkrWw8hQ7K
V8GzXUeBv6pqZFOkW9XHNvU+DQu6cCHchshBMGYWWPC9B2PhAj+VqD1/mhkJe56q3RPUx+qY+hDc
B5PFquVY+8F0FlwUIkNmfsE11fPTpFvnUqEzN4M6pIPeIRSev3sTags7ceatGAid6dXgbMLRmza0
Xz79AKgQ9BeLlV1QvVaAXJJ0GAF8NuI09sGhLVkDJj5Bq75gVS2dDnFgQuNttvtnSDCflDEOeRq4
bx1AlrVt9/2h87QNJ497FAjGuI37tjvNOmvOEerVPxtZwNr2qSctJ608oWLE5HL7cXThKUO/Orfk
hO6DheL6r/f//u9u//i2EQv3/M/Lzon3spzPtz+7fcDt/flmpLn9+K83GcbDNYoPsjtJs2bttGQL
ZL3EJVf7694AeDQHaiLVMqnWo2fk2z4ryUMg2Ra6urUGRYQcNNBvSfwNKhCRpj6pE+1irVWdU5/Q
ExAZ0JnMdWs8+1MJb92K1IA7IOHgmgY2BoRDAYdol3vYIMzpePPWViR2rWYHJUYPxYSHwJhug/7q
Ox0Zeov5tp/IM7l5cYvFoPvHmnsGUZkcxGg/Z/kAFyBWkO5/VYbBDmHhwyG4bKawQWQBoJFujL0L
Bxh+3cJzbvpvCXlD8PVYAES4Qn1YHY7bXAtf3PnovPe3w8NdprZ2hhShyvA7eAYLhrTpX287R3UU
YHixKsx6KTlW80k73zPNpxqsVPCgJK9Wjw1YKf1ikpeyVhl/oIeWY2WZC4gNIVdiVcbu9t7tt6Vi
iu4JQF/dlG3IryPrssWNQPo0EwVZa7G+fbFYpMAUalZxVV6wx4hJEWx4e6ZjL7AaoDMo4yEG7bjw
vOHlJggFWVr6IdaTxfEUBNiC6wlefSV58IJY7/9kpoMXwm8iFArS5fr48+nukmt0e10kFolcIyHb
saOPVpQeFC3DwwzffysZqmixmKg86VpvPJeSQ5rkxsqdfbwbfarWvW4fOweOnRnTSMVyOIJI9+88
Y4JJk2Q+mvE2pyFSh8Zuboe3xEl2ftUEh0qGAC6REGoI8rEJhh06WHtq+5EiZJ94azcY4VIsvb26
rhh/U3tCAyK8kzFGPwalfqZ+BKOig3ymG3EPUK7et5V3zWcMKfY4vN0McDe/2M1Cd/uJyGLu1dYY
oDfGJEZoaM+HshVvqN69S5TfeUGHwIT4xzOeceaHKXmoHX96IWUMDakKwVY0Buv01HW2qZ+km8RK
un0E21t13iBhWnvIcrNp71p9uBW91d0bmDGOcu7fQDlhuUhFfi4Jmn4iHyTbJJP0LsDLSYQG9bue
utiFGxf6OwxR4tR3ljhFMC7DaWRuMUYsjXk0YDcwxB41QXkNSDYtGwrEOLwqkyRwNPMvEjzSQ1YB
PhJ5Xm1dM5+fwAEuYfcCjndHzTYju+xkTXQ4UreZQQBZ1qEucvsUQ7qbNEiem/k08zGjrLqmyvcK
BnzKEvl026BMfAiViWi/su+CZQC7RX38a5MZVrkeqrBld4wfMktewSyAFxZNdDKq7s2LjS0wZ5oN
FER8s1En7GeEMfSf2LcsIFr2Q7xkcvjKZQkepIdYsNBZEkmgP7k9bJ044wDZVrsfRHUH3MM+/WtT
QeZazS3cEKOovkek0ZJTOZHw7QV/vv+wUNjhdcNQAkqOOS4Fsb5sKDkBOfPfwqofka4R6aF1ek3K
3N3lNmrxf6V83H6CLoUOw3ffbuEQ+ThOIIaW2AjETOpEhoaxhZX7TWb0xKnWPBSwArkTZb3J8X9R
DobkCl15uc6RNreMhsbChHANgTtlNrHpZSS4FONdllbhyrSJp/UXYHoD7vPP5vZyYWT8hVJH+cx5
xnY+LHty20CfA1pblkuxK46gmbOBVZFvixLgoGWSeVHO1X3Vmy9hyygfR3yF2wbQ718/Rf/9Ex8m
cDbQy89SMMjas4bT7SfnFpPw3y9vvzAhJhSpVx9kg8n7trnFNGRN8SodO0Upj3vytikaxrGIGduf
l7f3ggzGXRqDDzeW4JaIlCMm4SDNYsB8sJW8104Sjh0t/KJg+dNbmEMs5mqNlWsEQQCoeEYi7lt1
TR5vkOMzKGSxoetGaZQs7bMNnaYG6lXbu3mo3px+plDjmI+RLgVzCYLCBwufkp4YL+QSGWBoMv3y
dmmUcqxuGwyY1AnNhDSr5ZB0BfnjVh5SpVwCRm57kiEF3Ecs103jUArCXsck+zI7mDou4NVmsoY/
LuA/vt0lWbCiZkgjJHqgvIaadhY5xKRhPLmOAx0QRyDdABhmt9SPNC3kMcOrxxKJQbvwudXs0sQj
dHsddimy5i4/2kNabkyqapAFBfryED9/W25zEZGtsyT36M4WIJUBOe3iqHu5Odv/Fkzwt/ekx4UY
atJ0ba6LDkTltkZtcEnnArVuDKUvq7Lyjl4htCELEb4RB5gxTDnu/cLUdHdZjNmV85KhOd9BMwmu
o2fvOpa5X/Rgik0BfobCtJ45G9FwHBoD10dkXbox6SgBS94X8nDLKBWoeBbkyi4Z4+YzLGzsUFH7
UrgtQuVegO18jt1wfCrVHN6XaAwqYfSnFKEgCl56Sw4tcaAnltpPiZyuQ4PHzNNGiQnOsykQ4nbc
KnugTQPYmlqs7d5ZbrUvMi9+KPDIBMzeC72JC0lJOV2WK2jrUbwMjzYV3i2IYXPT58Pw6LsuyyjL
jA4xIT029PqHAqfi5HniIQIZuLZDWjco8clJMepv4HQwzjfLaJ2ONj7aPiNlGSycNYlq59k5doZa
znRnAnvTFzJ8yfv0Z0uq0uX2ilo8U8CKQQU3QLZWoeu8Q+BfT4ZvfXaO4W2FY6G+IDzmfcQlcHvf
r3u6CHZsHT2RtW9t0e6rKnWfwqH6aCH1bsJMUFNqtHewpwUFN7svpM+17w59/mONqwL3UaneAdu6
m1GWNIWW3+JmXjcuucSiDknvJIfHWeVWbBxNdLsr7Bztu+9FJ6bz4ffGsTgfYiaglFga09QxpZwd
8Trjk77PvFRdbxuh6gTxxBge0wZEOvNE60sbLeKBwn2RXdSxMGDiodx8euhot7P2eGu0EbwhQU6g
jGYXGind1oBK+CCXn6ZkLrZxMlZkl5bcOq7OTgoz4SPYbWw3SI8hKUzVBu2X5lDDZh/zdMIvYCJz
QzR88mdGoLyb2qMZu/ZBlTnOqc7EpFLXb4RY0NtIFMU2oMMbG9DYlrxCKP/ZRPo4z8rvvXwOs/4g
a2G+jUFyAj8Ur1NPNi8+ecnkZ/fkK7vP1JPNe2g+Ll/C5zFieShxHTUj+xv1BSjOuPWyHJtvmvEo
DLV6bJuiO49WFf0SGY5WpZASbS3VHYe2qd9aGhwdeNsr2WGIvkZx74XlE50p+yWJhX7BOJGTn4pO
G7RXO3bqWrIXnj8VBy10eXe70xMvQMdb7nyCAfTE33DWeNSVT3mZdxdht5fbK8tHtGeYDZ0bH2eY
kPH6lup8MMbceffHfN/OVfEd0wNQ4z6VC1Pwoxnr6Y62KLVvV/hHP3DtR3fZzD0RLyl19MJ0MlYs
oOvthossTHP9gPZp3SGtwPHXDhvS3adHAdDn2MeLSwq8a1QhFiFouTjbEXPPqC/FN5tiJfpec+3X
Vvw9UEwlonZFX7v7QHcFJ1UpF4CTrF7CkLKF1wSfciklUKqs72gQ4ZYuQm9XwyGi9TFNPwKiEAJQ
lR9h2KOIymPCCgLRbWqzUjvDmfSzLgD+dc2c/Bhlsglq3/sFY3nMdqToyT3TswD2jd4ykMUfCCDl
DkI8AT6dGT52E84/d3y3QileG9dMaCDyILBj0351o+avl7ff0uGkSUpGNSTwqHn2RgbncXK+4eYB
WRlJJCvLy6Ydv/Ut8N7UHn4r15zve+L2JImABOElyN9SXP3CoQLsehikqVoWa6+V9EoJv06X8q7p
/QgL2vdIPOIXJ6IRQJdkOkgz8J9my1zaMFWDAXgGHLx3Xen8NnX/HXs+oCwIjFjtx+KaS2ZJSVga
q6JN6ONMWUqzod2hTUxfnWT8MDMi67g/gi9bBY9NYDe/CGSnNRNFMT6OA8WfCH4mxjK3dhmWq5wS
qQvxNJskBCZSQl+ixRqYMiPYG/5sEyFhAFwae+J2cusjT+R8hOmtL87s43JJ67eakb1Indfe84bn
gnu+FI6+4u8oSVILrCMXETlOLuDH1syKTac6jYTfA5vZ6+eqyV+sBiJ2KuZP3CwxVgibdQ1JwU/K
UNam7XoD+nrdv/M337LWGeFrE3fe0irGLzdjN9fUt6awZokGPeR9rsZg5ah1poT3jSCPdVEex8aE
YNioPU55c9cAZKdgGh8EpaQDZSYAhd7gHMqeeBSer0umc+ZuY5u6jIhydaUrzIKxt6F4ZpHeVqXt
P7cTLhVF8OQpzwQ9PZd4T4jA8kj1aAY/417SzIw/YomFncT777FFAHifjqxdJSloEyPyDzX+dMaB
Huwg6oswHEylbW/dq7R7Gw07Imu9cO/STn22rdU+57ImRnipb3pB634FH1A45V5p13oZLDs/h7qw
nkoenqSbqvxktiW0xtn/SmtrY8QVSS6eZ28hI8ujZXsAA9I03auZwlxQNfrYuyIggDNkdaYDotIN
h4eYKac7pDLUFZLKJ0HArC5ORzyD6xiXFJH2ln5x/VS3ot3hIMVE8+cMaswQQtovXqHGTYCx4Esl
6Q41MokGQ5wfg2o5KqZ4brJEHM0sr891RB/XAvAhend8iufRuLc0cZfLK9frSfLOUzxbOC8qbwbO
TnOLoNVE/Mzm6mfrWs6u4OyDWktgGir/a0ASO68ypmJrH8fEvdY0Mohde1UjwgsrSJyPsH8tYcTc
eUMwIahUxkWYTnGGa7BIiaC4Enb+16YlCt4go6LSmMAjhIWGYGoBVeNsVNNdHlvpawKK/Gwgn1vF
GDCvE3zmK3flhPjbwkuPZuvX6ObmOo2d+UCbKn3OMVW1Kji14DdO8EaelZBchUpRIfVs7Ftldild
VmFqJDBnjnS8y/AL7uwYnu1tMa2KTp+j3D4Ogwqfc8tAAJMQBl4gexgJjbtniPKr4D4fWFbVyx6i
fzIuTcQEqxm26fBamBPeuT4N7pX2C9YVvUtEQLwvQlAYoNZquOUObqMGJ1NS8rfabcITH/eamcM7
5PHuzR4lmSNDCSG/qT+WzuNXEhOv4KSDt53UxAytoIHA3uQXpx564k2T8GQMk96TF/+DCu9V54n9
OGQy2GWUxza1Ss19F2CUcvGKrbSnTqXTqDfPpJYuC6ygy23SqxIjbNKMj9nkfjfrwluW8MMjEvvi
7DC1X0exRSR5pfZYIpc9j16lGFEXoWP9ES0zSmM8eAhggaCQUxI8CoENpu37/nuwcGSIjdxSL8qR
B1nJAxEI9O8jA7fm3AGXTbeFqhIedREVJTi5a8H4B1QjS+9cJZ4dny6Llxjz1TaIKBgQYR9kSCBQ
Tu+DFr76KgaaQF1b/KZGQ1fN8kklB2V1sr3kqQnqZAMNqjq4QT+sS8GAPXtufnaKasLYLf2jYebV
QZHwwbHHvE4e4zCvEpvMHSd2NrVf5e9uaVJioV5faiCsFHPD7yYPC4JiC2JQ8H77ihCh3guviS00
PO64P09VIs+FJb29VdFPtTt6WV7/UVSNpHlb5OfRt/Yq1DzDEvnNlT7ppF6E6tvYVFatLkkqtjkA
y2DViL4kLceF+mFm9J/A89fsNl9KvEo9a/QN8pGEJ3IAEOBuKWBZT0WTmk/cwO2Ib5HOqOOw8HPa
u5tUvCjjdmskKoPV3VuMK3G0j6H67Hl+IIvq7PYsGt2CY+YpXxE/KRHg75lxQBcO7XxrlkuMOr85
t8HYnlkr3xsemqxID1C58wsMSXFkblJuSgf6yJzG4sw0i6eb+oh1kz6M5DSdzcy4kNeS3Qdk4fCE
c2IowjyVs9yM77IcR3uh1Rmf/dEyC+MhkrO1Gntu5Zxq2DvRTk1adm8k4iZ5UtxrIJr3RjNbR+3G
mA55q8gs5LSgcuw6n+5xSb9IIjFfYK5YyEvD9z5pvcekee/H/Ujp5CkFbwBLoLH3/VhB8IAmH1TU
SXzroOOKG6aegaO35V4aTHUKIqxoV3wKj45vWrmfrtc1T2nNaK+KwvtuNhZROlI+Z5O/wHew0cjk
M+36EOq9Vx601OO7RpeUliMZkYWTHw3DUc+ZywVL++MQhFJ5q8qVlP5I0EPtUj5zNChKtTo+o4RZ
yek7ESAsd8XnKMmfSMcIC+wcjqckye6mnnlO1QZQIHBWYCrtUJBnpLVkvn3u4nHG+MGRSKdufMd4
skRkypQGkz++M2dBSBm1Tx0hpXYts0fWEOAayjbcepXXHlwKGEvtQF5um2QUfC7JV5uQrK/W0f7L
bZNR2p0ANA9JMb4PBWKohgzMfSJivC1eiAXHAMkNo+SiIh7HDiY5BHk6O+Q6Nk/AE2zCA1T9SaXq
QYvom+EaB9biPVMrhoK0Y/kadEF+X37aE8Nd2hFR4xBmvVO0cxCkEBxa5n2+B5Sfcman7EXDP7ZC
VgI9eWQ8paz7qAa47RkOa/WkeDHCrDqbVGtTUk8eNAsaPJSEFHcK02zd1mebtC8Y+CYa8sERR41o
r9SWRcYqy8wq98ltSY10j8jW5Zpk3TYO+WPnOfqS9uGd9DD72h3pBnNBw9lA1OL7aLN13RQnk8J3
qLjRsl6cnCxhdh3Qo6KIGT4FSq/DXH4q4YdvXeWDGWQ6gka0grRBHN3ujUV+ibslL68ITLa9bw93
8d4io/gqAWW8ujFkf8scLo29dAMLZV1b6fjHJii/kXlgXdGxnEudNEfReeWrXxJdOzYpDZmGzM5p
JEcsSJPvIyGO6X4I7OilGabhxcadbrfZT/pY+mK4Uj2yAgbVHZFTMUYG5YWiqjD7pM3FH2i8mmoQ
aLNIfMKo4a9L5SeHrJqg7kc6P2gdtkww2HjY2VdajGecQcWdmxEozhwIVfQ4Uj6rXNrDg+m+xFpf
ZekUX6ENEqixEaS08pk0wHxNBEb1ATuXBo7v/hK02b0yhGpDCNNucMN9UwbpqXAri3ijyLwUtFou
yPH0aWiNO10225IC1QcpZNOWLKzkXMnoXVMTPtDBo9zH8p2a80MCQ1I2oniJtN09CiNYuUVJl555
aAF16KszcEznBj3jzjIRt9E1PcIrpmTUFOLNDESySyaD8n/mwsjwkAuM0Cqfh8KiVB+on+B9X/0a
mQ70kJnlq6p3NLWdHXW91rJJ/bL64Lnw60ucFVuKVu5prCiSTS0YEZeRbkXRg9mbKcWOGBpxHXtT
siZQ756qnOvtrThWAYF9fX1w64qaIU/NPIGnymM1W+ua2JAemeUdSQs/HEpa66oz3otmHslQboaH
xJHjg+XWkpwsHdC56RAR0U1O3QDd/2jmb6z47rEqNZs26bID/Rh/pRFeHui+Cyof0rsDzHP1kUDo
wJaXAbvWk6aegaPRePWB287KdXZY09KdMIR/8brkjMC5fvJcbqbSqDa2ARzNDnOaIhPFyZKi6iGw
4nCPt9HeGHn1as85N99cPDQ4U7aOEzLGBtarlyTNQcqMCYNVoWWY6gNdMcSIwCa3VUR0MpF/f22S
sA1P5LIXBeNU/VWQg32+bQzM4+sEXyAllxDvsiYI0aqaZ8T+1qPfVdnBTOAI1zL3CuzbCRFOJqkG
8xg4jxNEeq/Vj+myaQD/kxx4NvzG22i6qhsLKNhgZh8WedQAfK1+602zddLMVk5ZI1JUnEaK5qaT
K1GkJdAG0h1g1bnrdqzta9JiOcftpw+9QdlwGoxhr6bR37ZUUjHwlMEJlkCwg6Hz3Hl+cKakHZxD
/O4blc7N1vAwz8+Zqu4So5yfVfoCWizfSCsJ9n0xtC9IQ1jIK8ItDK1+Fh4yE2eK5009jCCVc8Qa
XqAKkBDxKSSJ+NEtv1RUEEjdLyijeequQ8KNGZmvou/0JcqQXmWNbRwNSz5Ns0EiBsSel0lzvycY
xf6sq3vocms60tSo0cDp9jMkcvJj9FiDupFId7eXCETuvGpGI06JYEU8WHyyR8u51gKsgWPNxHm4
9TehtHgYhp/DQL7brCRWhgo1UEcJ9sJaElCiX2GnmnJWp2GzATR+AJwavZMQR9TYYJpHO+keuNHo
5NtkN0UdelGvjfy9tVyqMSlidHfm09A3ahv1SwM7iZzzeNuM91R9mpOmtVqtYuQ8B/S2J6LDzPti
SPSmHcq3wh4wnpeB+PCa+VDMwntsPIwDVUUIl/B+OlKiK+7S8WnwmztmB+FhSEzktlWWvtIODO+T
RU4eiPbktsytAyd0nkoQSjUJPVRaY8KxaaYSC+OTg36HYYhcmGmkx2+XP5NGsuRJ1H2eDkuYU9wf
LQoqJ78jU8uxwyd00+naymLncHuJ2Kvf+FhzH+bAuhvrEs1aDwQxC7hXhGFeUDNXWyql3prQX/NS
mb15yQebET1dAn+EVM9j91EYdvJk+0o9V0yRDWl/lJ5pviYeh0Ia5V8/3d4z+oD4h0LsfW0gn8R0
BVo2vFBG6T/miRIXcESETVa7LscWmKOsGDIAdO0woy5JWnL6pDD6LIZ2fCaxbKCMnmEA8BAsd0PR
Xl1FuEuaz2I9q959dQLEmlPl6W/sEo2xJK2+Oh28tlI+Jtzq+9idqS+a+qGbsZ/QZmHZriNvXrvx
GHxfXLJ26qPQjmV+zE00T2aJeIdqXPTiKLTTduyd/Dgf74WJ2SxO1OIcqPIjJlsojqYVncj1E85w
l+Z9uSEQOfrSLmmNXe1961PX31Xa+zn4VH6tLkf5YiPAanLTeKKEDBlnLrMPhIvvkubkuZz5iIHV
+NHTyBOq0JCPjJ/I7TNsfDlyI2qUtApyUtiebxsDjsZKzqF/ggvUbGY/nDdD7Sd3t03S0eBoYvF1
q+DG6CwtQ8pN3XW/bIZIUjEfNKPXITPG7pBSf6Wf3pPF5NFmFoaxrei0Ia+2cEFiZETNbhV7lFi4
raKCpm4PD4U8CYMFHojAQPt6b6YG9SfHcPceva+DS9l3nbW08Zo4ZAlEZ/IQfMcEFT5qClxrlQfF
nnaA2jKkiXXlUlCGDeFGVMEaZ7BXN2fc/ycu/Bvigo1XH3vw/xu5cPlqp/yr/PmP//OLCaWejj//
4x9//dFfxAXfJbnB903PMx0Tv7GJHfkv4oIf/tNB2yVC1zWxBdvADv4ruSH8p28Ly/ID5noeVkR8
iqrqdPwf/xD+PwM6Dpbvub7jmz4shv+KlXj4Y9JVf3v9vzzbf/PQ8/+jhzRBwIZmSE3e+ZtnuzS7
tC1iHn313BHn3JMc0zlL0ZdogMnAqDHa2YYGibuGYoW+jExmipus5IOGVdrk/QyRyTslkUE4+/6N
H9P6mxtz+XI+TAnTtdnNgNXO/za8okSOtTF70wHn7cn2HVhVPZoJVw/XiXLiyinat8nxWV33e6vw
ySzzhPpz6f8J4vjriP3PI7ScBSrck4Sjw8l0ly8RhJwNB2O6Y9l/pwxoV5l9w5h3mHST7JFgmaum
HiAj1xwUP3pZCCuFFPdR6/36nlZlvXV7oJbGu5nxFXOyv5zQYvhXjJekRWFQQjNt5p+5/nQwJxL7
xnem45v/Gzu+7br/91e3PNMOqS4HNvsREg3yPw3DXTcFST/5+kAniATdDn9NXm9tIQ55JAtETSgG
gyLBvp3CYzNbd4PLsvfmj8RkL7WRP4DXxTSyHGsgTSY0qHZle8Tx8P8dqJoEGzEUr6zFXuiCtick
QvMaeTIHSRzSQp9JqCrWrDgeQUwOOB1c5KpNtpdm12AjsqmDEth9wA+CQe1g+UvW0tjZW5P8Y55N
KdlOeTbvgvrJdkjPjci6RXTjbKI4HbaTDwc5lBSVTcJ1mAQF1FNG8IqRCSQhjNAKWZAR8T7ikcMo
sJFueSQp+1lK48EYyYmaYWERQ+dxZkq1zTM3IOjPPmQtO59HtODHvP5cYhX1SJCS3xf7FLgIpUqX
6l44nLwubvBvLUdy+dctc2IvfajDglXB3CX71JAUtGqk5MqJQLFm8lwvvUTDDDex8rAN5d8kmrlD
TGmUmFCsXL0tf9MwS49D0cM/DgAj2xGgoMH5VgUzYIrlAo/sgAsrwb5hhOS5h1RuhqTi2GVn36t/
5PT3NiINMtpDFBFj98qfE7OFJohlZTNQu5rWuKzLNaq7eZekb05H4lziGwfSVrirKvSAKc5WNcNq
9uIQ5DXyjiD19sAo8hVGynStUFejCAiujoNPp1HTXg/g9MIBI2htESaiiexVtf3L81lIauSBKyew
1tRiYe4tO2H05m+Dir8K+E+4HdCvk/tkYGz1h3eF9dwt43u4UBvKGJ8tWj3RCH8dFeFLJ6zlseiC
UnPUqnUwhUjzgFeAe7KV56H3dnSOoYaJ9H10s8/bb6heFiCrh93oOs9TwzkPu2LdzVBMVTbb2yzo
Vn3cQ3r0DEBug3p1WN9vptR5M5AqNASP7/qyJ4ClBJpNSrpuOHZ+zW1N5+k32oK7Mc1fbSegAOOi
Yewq8hGAuq0qwCcZps/Zpr3q6+sCdURIyuDRJuDEM/oQEQaodQl5YMDnstGORIVQmkciTMfVUFkM
y+h4b3sgE9ggZAY/OzDZWPZwpaYt7VOzTx5gO2WbuXd+D15Pou1wJ9LhZZgLLJnMPAbJqasyj9kf
jrKaYak1VPbEPDTGkTgasX8sh6EjYr3dlYJGfCDqB9WMNiCHYBMSUkdrgyMc4IxxsmYL6ZsLo/fl
Npzpv/kScPGi4Nm4w/yR9hMqedMuIWr1V0r7Af1H/r3cIhJv9rbv1ruowVQRGtMVO9Fb6louMzHx
3baYpTZQZnYwfF7b1lszcvySXVtv6xw2ZToMb+XkKspFLgJd1LXCREabRoi70MnnSyN02BDO9aoL
pn5Jzh+SqUMpWufkoIWc0qBhEbUM45XpEupAbvXOZGG11gOeJxZ5uJm5lDjNfiyJ414GvwbFGWmi
9lUab44Z/OhchzvQAdHT9Pj38CHofIdl+a2zGNkCBIwkOPM/1B3XRxXmn9NsRjjq95VI942ya37D
TTIkUDkRC6HY8uj4WfUSYOZ8bwseEVlOvnDAvdNNdctQze0MANyHfwq/l2Zmxq19OyOdZmAeMIrS
HvtFGeGpHbm9ppKhHfHFIrtA70ENoYaOL9m7Ej5eafea0Y1Pj4dsX2DyjnGIIc1Jf1f17TL1uI41
B6WuCmflt5uxAj8d/4T6BSU2+7REU29v/xGzFPYTzVUn7G3Dxb5nuv2mguYqUh4vt8uEZwNZdoN8
mu0lJH7m1uiR21rhVzrE0GXlt9slMg+MZrkpf6uKjDxo5jDs5S6wesTkyVNMYt/Kr0s4xS2+Qiv7
bZs8gOql48OicVxZNsqW3sqvrktCXJ+4W4WoEDckx1d4Bd93g+LzGmH5XDv2WKFi3oTLs8Iopo22
7B9SmDjikhjRLNc+3GMGAifHJ1pxQPHb80uK3CvcTCq3aDmP0fF2YUYTD+9EZr+ho5m0VcvtJFiv
VbP6rpOoXoU2WOO+e75dRSTKESIi5y8RZ9e2Dehx8JQwbU5ns1zgKsND7ZB4MNlWv+6amIwp2jtB
N3PBtlzbbcpIRjnjkyipnDBLcpp776Pk1IU2g0qxDNFVC2iw8KwFD30qG0rRt9/VBXJ12fwoYz9c
3zjTVqKi09Bsg+LWkk5IPOeYGnr5oL4h4zJ585b/eapq0J3ZtRDlJ0BehDzRtEr7iA4EZ8UtgBPj
mUcqgraGOAuehvXy4Aj7hhD4GX605LmTNunGovllUXSiypT+JIiXi7hu6L+aAPVEu/aJdd82Li+1
Le9gO39iwtq08EjW5ojlipjnze2JbTkMdjTjfqWYeZTLWaRln9JVFDsncl979p4g4OLzNg8wRq77
0eQxyTm5gRq3WXnPFJDMQ0q5G0HVuuGhkmaCG55I56zuPmrHf8BPtXYrfQdCc51ajC5zmv0uxxe7
qhA0NdGnMXJxTX69TJ3v+mqstjxqeQx6+0KOhAxAhUG7VhxLuOUxsxZSvaIXYcovGjaH244YNWUi
bPe5wVOI5TY8jzb4gRYtCbv1X7cFxzSxbaiqDQHaioP7ZwpiUXojIRBAA+MYRCOmWmAHsDKFWxp5
tYj2lCV3ccxtLofmudfzW+idRm7oTDr3wPlwiPolwag+E1msE5Tsm4MDLQ35frBpWy6kLmIxS4cs
crNLKzDkGT9ZlPTcndwqQOizfY6lGZ8m96Azvst8CTRYhlUr5hGb1Rydtqo/Q8loBz64XwOiUIjV
oYEynnEsFMzYTV1EDD5I69eGP6xkwfxKAPvYpOMpHn1k+ssta2Mklkix1zrjXjYkH+b4008ZmIvj
iIFUsxQh4SvAuecav0Ino/+Gvzabm4CczmWqS9UA4wD8tBFZCBbIIf99s8i4IddPlUBlNcLfrDd2
bh3Gm5ZH8FTaVOUOuHWALPvyEc8FNhmznfbzMo8fHbUrdP5SG7TgxcROlpU8YGQ4KptR2XBJi85M
UmKp4oYFxxOKDucM6eTSoQLnRn3VLrhgSlX8J2Fnttw2kq3rF9qIwDzccp4kURYlW7xBWLKFMTED
CeDp95dwdVSf6hO9L8plUTQJgkDmWv/6h8+277+ZNarBOuE2t5hsVanzHUwYXub8aPbvrVrY09TA
tK301vbYT/tevjGgxN1/+CK7npLWJgTBGvszt2C+hq76xGC9gF8Uf/nq/QWpDBiJEKMq5RYQ99o3
+T1Ni2ulfeT4gK7NMHgq02UfLa8dzJiDh3Os7WZ3HM/9TUHUCqZ7UGHTWFunKFW3WBCcp4TJnE0A
XWRwrbaWgMFdUiJm5X25/LBlK3G/QmkJ7DvXPwXhx9yUD55aVJd6rhzFdSmDEvMdqn24Xhbj1PBv
Sw2yLOJpy+ZKSs1zaKEMw2ibuidr7mYEwM1XiWfeK67p7HAGtwhA463C5nMs2ntKiqrLKNQbH8f4
1YL7Es2UGUHE7ix0pG9hm30uta+HuGkbauzhlnYWAzV4ZdflgfUAh+gk/8Iymrubgjtvs/eA9mZl
DJSQrh4yV0u+EiO7x2HDeumK5zq01xIFSIm18NRcGePvSlyN1wUODsgj8IMes86GcJ7dcecI6LAy
xQGHISVUtQEayFj9HYUzrUWDMLV17oRQAPlP7kseZM9FyrkekvzutTYusM3aghpnE9qgS//WJ8EN
I1TWyM49d5NzX3ZHNVSngesVKHuqKcFpKEBnU+dq4+eStFQ1pTf/okDZwOmjxBHhzYz4yOqzjzK+
BNFwHVTdEAib+rPlpirTL6pE2hD2Pcdm1IWn/N1QWwDzxwvIB0VAfWlaFy4IxX+UOD/N4nefsEjM
WLEWuXnN9pWW/V6ufc+VCVYACeQH9Yw82djUykzAqGKKvn0RdfPgYVaxqjLseYrkh6oXaOJvuU/T
Tcz8KkX/AKGec+PL+SHRoHU6I6S57p4RvgzNQi3j8XOG1RvfZDTvmCBcI8M/aHZ+kTFrT90zhG05
1gbFX2JVkJySgJSo9lOxBqbEYLFOv1SLtAFTYUF7kTOr3XIdq324tu2DPnFYoqdsz8R1kD5TmedJ
HxOKQ0qkyex/U2rebdftd+1g7YSTf3UWjKaBgefUqD5XxnimREMMuxethAYqHmf2UXaXShfJA3Yc
Z63ii7BLPFjcWTtoWv1uJc5rp/s/4yB49PLymrvcX6XRSvzJ81+F4w37lCt394Q9sKQmuSUILlmU
5LC3EZ5xZnTVpSSlSVYi3u9YiTlY48xBsjK9Atw8XGOdlW2WolJhAPBiYco4ZPfaRvSn6SyjnSvi
gDKPgtCokrfMCX94MKJ6i7mSr1FaQA55ddkgMYzUlEaMTXIO4emLMtnXNnBmbU576NGXvgr6jR7C
ucMKIjjEkfVU5MEXhgHTCmR3g3lftgs+TLhq+3DgrulJl2EuSNRMX1zYrC8o+7NdO8Prj2Aj4SnM
zY6YaJXA4OTMTD/1hi9JXeeeNxzrIcUCya2ClS+6F27G8uSoQM+OwBISFHMUBWWppSu9ECqUevaQ
e/kYfQRKcJJZaLTktcjjkqRu4Ru7QHPxXUKT9/cfFYXnSUflRvVvwgKpohIeq4reQ2SB5MBzDtgv
YvqA5G6RgSwHEZoUKwfEOuVpeRDBeMydaiRbc0RbB8HrqR4il4TmHmNKCrGT53R4NVkeZlkz9gOr
XkWWLn/oTA2T3I//iCmWh/48xV8i1MycsLDlUW1JScPMhQ4YE70Mmu2/vczylL+fvPy4/LHEr41L
IKt6z+XH5Rd/P4Yr078OaXnw7+f8/cR/PPaPV00EUp0BpOavjyeWDzk4SuX59/ssh9d6XkiQQ4a7
iTqo5Y9Qz/8kwRlCa1qE0/wi6wJb/PtJCX6VOGUerbKeTpAPlJZGy9q1DnEN30armDFOivhCBoJM
yKyxyIVVP0ee+9xXPk5qSvOF8N7cS0R/dVf0Jz2+96D9O86lZOYcVeuxDcc14azuqfdsRhKI190T
x+2clgeXP+o6j6FO4rbtRJZ2AgWL6OKyGW76CEkQfe5p+RvLqYdXib5mTmccHKO9dozbdyVKBEQ4
Fco1ABmU+GRuT8Gwg0Ribtum/iRCDSIgDccR7vK6HXu6L09sXUNgKp2LciX1dM99ywfUaUWEJnFy
gfZTBsMhREnEyCLDhNSuipUX2K+55ga/+mmbTtapaaZ6E6U+QdThgO1sJbaOK9wt8kzMG2jlj4Ez
62s0PNm+NgeoE6GqQbRqh7GdDS3eaVUuQaHBJmxNhHm+xU2fUEC0dJ2Dc0uz4bkaUDEbbfGIWxFe
403wGOolk5fXCIKAzDsN2jy27qH0BWroOTxYvrabNExUCSxO2iTb5J772YbZtbIwDjN8A3raMNPS
5MCdGZzl3pkR5ITR06gnz1bPUFDDngSR3mHuzZfez7KzhAXNRucXSMr93+Zkf/oIiSFPaiiNpfgV
tEwa27r7rAWcrGHcjjgKUCFi25l0Vxidj21lUAUjZIviiXbFZeGtHcnQyfaPjAkeio6ZHkmfK/zN
x43sf+WkIXxrW2UgYuMQWAlvWyO/AIT0T37uHcrQyMnWkQjlUCQ0uVU+jcKDfWVQAU6Rd4Avjglm
ZWQHkQZ7KJXFCkJHBrbjFRuzib+NzMEpWjL7jC6FcWEukhWDeaSwLVRK6b8g+8ASS0w/zBgrEFLU
K+YEyo6urdZzYOGZF6HBGcX0OJCWevBwhdnIGs5aj3MZ3CreL3qva4SgRB2coV2U63KwpuOQN5u2
kitcf/FEt4a7YTchCMywkcGLmQBDS+pjUw5wBDJJsoPlb7vK19HZ14fK8pEouzSZVdj94gjoV4ww
QF1YnZ0s2hSDSzeSQCYB0vBX2rS39fiUBbq/ieKm4zDgcSbZcY6S7pYGZvmYzd5l6IiiqKjws/In
eBykXajF0FKcY1B7MJQ7SPNt9UlriCjFvNtsjfuMSgwnZX2LdRO2cvgaDGnDW9XJFjg13sURrAiM
tR8XLmCifAIgKXEKEevowwF/rI0nS3vntORb9Y5xJ5YsWkF2etIlcmuSALnuDQG7SL65XXwFRnh1
Q3/fWywWblxfSzeADuTdwhBIRAkiVkby1MKzvWmt/kHjCqTipudeK78bcR+vA6/H82EEyzIw7rEr
LEzw9jsWQf2RyxT7F3Tl80RSHxDqo9dhY51Jps9dIx289TCjsj6Ahj7iOcWD0TprOQK9pHh0H/HG
6XfMlq1HQyZsxtXeb8MLfBbWGdjZxag9tyL7afQVgGwbcdmGgDbGY6GsrDsXuCpy4bKS+8LWPAyH
pva+Q//In0zH3yl0rnDn9khE4W8CtbaD6nlnc7pAJ72QvTVuw4AkpZSMbXIi3WuDmeih7i3sSONb
V4mHIB1TvIUU9hgY+HQND1Mq8TVg4baSjJF7MHOjohNyUv/otxGU+cpkrj4n276K1+1gE5LNAcRO
u8dPWr8UKDoeTDkd01EjOlBkV0LNK9ZOAws7N27Oz9ZgOy/k6hWrFEvFMA6vehcANkV5vu0m982x
ndexWPvYdCNDGbZaX607U74RLX2lktsEg+tioeYQ7uPv56T9Gc4PjkhvGHDtWepuicQ1DS+spAy/
ewz31p5jfu8G8N7aOXSudQqG8iTQL1iDFqyUiDkrkUhDBXupBAa2jILC6dAl5U4wKkihh1eCWV+c
KBLqcMPsGGKFd9XhWqwzNjHfGZ/R6n5aqEAhbzxOgplBP0GTU2N3whJRu2UGpqoICWRNrWL3n1gE
gE0Qp7DuRHDpa+cDU1ZmAyCMQOtMSrQNLk9MyR7n1nyoyuqGZBZPJvOJ2RasyO4YDuIjYELoqEva
wNvuQvBRfOlKa6u1Ia4pIbu0uHRVyW75boT5dvS0a1I1T75tPcAmvE0ay0ZQlpAaN/ZgfsQmZbBZ
N4dCN95kZD57br2LYEA4iDSAtRwEOQZleRsnj2Nbn7MUX6yqP9hDd1LnHFPMQzKbP4yxuhp5dDET
+WS64AeOB9A+l+aphKCZ5OLZ0/MLcqCT17HFpmtUITg3GKjpyIcgtzAlCCf3vln0XNhI9td8xqk3
Hrdp07xpunUW4BGFbb+pr0a9VOLJQ83K5oOMmc1D6v8gj2tNx44/ZzO8I9D8HGvvRpBT0LMmj95r
ztfRj9X7xD2Ee9EWGpkTYtDXuofAjzZh7jDxitFQ5h7yfPcEvfREUs/GyHAndW0JS9JY2bax84HA
+7E7auN9nIZyYwGdwt2CKR9t7DH6CZ7ybfo2RTk9o57aGxBPO7RJDRsinOgg3wgmFCxL3T7Pa1rV
M4oV+Bic+ClnZUu859YXPwsSw7ry6gPq5G1zdNL6rqUIOrAK/9mykuHph32jL4joMwysuKb8ASX2
vnnoRvOCVwx7YIqmyqizb6Mz/QYT+06psqmr6rNJUGtxGRZsV2vwg+NUGqjoxXkU4jDmI7hoe55n
gi5cIxuUCeTzBMDhSSemw0aY3NjWFpo/KVaGd7WnQl/3tJKAouISelBAdNs5u8BrSssNK0uTNj4H
vrfF5pi6OtpMbjtvnCS812P9u8IAyu3aYI2JrLvB57gWmoPjmX5Iq4LVoOjUlKnadP740Wb1h9uy
6xc2F6EO5Zo9detVF2GMWwOU20cJFZfeZWzlVzxUYg9tcN06SInCoqKNcqJ3qXGtYfnIYJXyYAzk
FgupaEMezrzR+64hCC9GreLWR81LX62J/qgW5l6MNu1FXFQw02ipCL57w5TLO7sGyHGqfQPhfnY1
0kXSnI3eHcFozYxvfsIlJTW+TRRJCnnJNvAfAJRpBwkvK6deHlLoM8ii7D2r36dhhG9OhH9/Vw3v
fWFFO/ClcQU1514yQI1RqyLFUBmKhBwQEViwp8OVuthS7JEGM3i091pZfh9MrhGZiu99AHCaWdjw
FIkkMxu4jc31ASsCrnnZv09xDK8RaSQ+HGhsVHxXkWivUW5zTvL6VRumBzeJ0cl0G8/0xtU045zU
yZ5YRmcvXaSrk/mEV62+8vSIHMcy2TItg889D18YT+erjcOsi9Ch+FY7wVUK/9UGk7OyD3tWdtvW
g+uBSk2CXjgTyXM61nsZ2gfbrN6H/skg/9c3PmrMc9V/E7wI6vV1L00mcHLnOsOLzvR95VeSDFtn
xYxXEYkKwC6scGoyyHWJdx7/zGfvNv/6XYJs2qa8b3Jg9JS5ky/WLReIzlu4vLx6NaUqqCtjP8Q/
mwFd7l//1IwrViPIIuopAbOrEfonb1c6wUG9RI82C7HhevIQDvNyVPLqRxOmvZWgR7uq143qCRey
eHlyyHv0GBisQiNjJeSoYOW/zVlPfN3NVwF/AHNgZ0jAYXyauMe6m4q/W1q6Xf6ufsd/VdCsAq4c
qICr5XGKVAP1cpMCWOgfEI9LqPNWvPy/YrxLVwEdR4mA+HcRTp4N+DUpR4YHJ5ikEW7HgPdKi+Ch
GdoD0nK7PZv2E+sQ+jHm953+pQ4M3m7GiBKYN5HoWRBNWMOu418Y6Tngx0EEQDh4oo77Cu2+eoZ6
vyquTnFZbNSxOm2dExQV3i2MI9WbV02/rdQHYHBNWvORWfKIpEq9nDou9baa+jhk0y6fndeonX1E
t6X+dezrsOSzrUFymvp1I8O1Oj3q46lT+K+PimZyY45Uc+BmNUYPrkUFx2CtHO0t6zeqB642HmuZ
gE0e3gP8XT2nZN6vIxWhbcGs8ISR1a7N/jwdicFeJ2My5OUIBUbMSYgjOBYIRR17O/VQxK/L1j+o
p1Rdspl7OhS9YafF04+XIoF1JQyOBtB9apoPWRakIXFF8ZygfMznJ/UMdUxF+Tt+/NdBRTyoDjgq
naN6K97iQQ4pK/W8TVtjeTv1cq7sD7yM1agsx+lbMB9kLKheIP0WSqTyQy8ZYvlFcR1NgEXI6acO
mfamSNNV0cMHH0wmHZGVfBEGcYMAvE6lZiC/cgmZQcXHdj9hbMKEpurSL7bbmzZyuQqitedY3KLU
DM660A89E3MT9h7JIVjddWDResGl6MdILsJw3ENH+KqC9jCOTLPJ9052BTJdVzr1wYFDz2e91NHP
FECPzcZE3Z9/CKQzDNy9p4UGYddcqIN4ZJMELFNDEbu+2SXSbdyi203TEnSa2G1xLGYCRUR8tKLi
pRwKVCr+olqkb5ISuCE/teXwrP4TAVqFStHEFBWshTRkpu28w+jTIzRmZhNZyzj+0sOh3CXep6bU
l40zfe/CZmBSA0QNhRw/JSo2B2+rrdV4r9acvpNl6K/dulnnNAwyZoeo7pPTvWQqKXh2ANldk2mT
NbFnKEtnnLTRyzvHSW1YTWqoFQXQmMQc1q5Ivy1wN5xhnlkSZq1tGpLgNTWvNNQEBsAuR+7DPCax
DsgYkkPQEBgBxsrlDSg8CTQ0PYLxNC8fIowLVq4amUF8rddtkX3aTUJwekT3aEqOv/hd+iXDWit/
hz+x1bWOionh/lHiqKYLBkhmopNHF6LIqL4XlVFcpJ2lm7BKVlhh7maDQUvnEwVv9/pLlYNpM0y7
hyV2NDN6D6x0a+65MDnUSqmxDCepnQ+FB3ZQxADdmAnHqy609ohEmcTmbMPI8HGSnvaWSyA4jNWz
XuX2sSLOtEFHxK8SC5N7hplEzWHb4fur/Ciw+v7DvCqhiq30SsL/G3bJSLqzHoJl4+KSr6UB7y0v
X6KQInW50H0PM8KeUIfGCJwtxjf9TtDJTN6Q7LH8wulLVORyq7lzry75SvMIh5NOunPqizs51nGC
Eb3qIYjLjLpRw6C6cCb5ACN4w1jFedK9U1Bqb3OIu7o/G9skQE6s7rEar7+Vm2kJ3hyIZAcbh0qd
+topaoynUTqlo1U+/qIVVH2lB4+RmxWam6KDFQW2LInctJGPMSrXhdTdt3z0G4ySAU57TI6GgLpl
Tp7Cspz2CUqGtZc6awfnoRWMsBteFRioskanya4bsRJUTIZ94dQ3vIT8TQxNeWVO4QmaORLQ4Zj3
fLfJdweNDL7bAW4DzbwrjLjYy/GTirMkGXYy93Aazl2Lkc9o/tANhhOxzC/0gQ6u2HO262VxteLy
k3k3adeQAiETV6c+rK8YI1/Q5H/5+UMQUBrVeaNsTUCd1b0QIvSHADG+wnXp15XLGmBk7socaCIM
HWdT42hE4IRjDHtL4KPuKkrfn3GqGiguLClRcjwUeeTNJ3dXWtiqBt+8HIpIJymPupRqsOVSAraJ
g1hXskjSj13JqGug0COxtPeJXWRctAwNmpy5HOXHPaNgWoeK1aB+ws/96swOetBsz7CHwQ03cF+Z
j11vvTkpDVyh7dEH4ulNRozyocEBWyfCCeSvz7CgYiJQ9rjgl7ssvI467s8NJP8Z52fEtFRl6k0k
k+giNL7nVXlvc+cli+EBKZYXWwfVI8OymXAikXADC1f5APn5LhT6bzU/W4g5qFAxzHPzs2PBmwAr
fogmotH5egjHyjZ+cqH3AEVSfS4eFgaUVv9cp9ndNMTVQlnCOD9+12RcrFqG2mafertcetzPeC12
vb5xQjZ8tH/9BT+ER1RY3+MILaqCgZwBJk8SO4QfK44MJJSbMYMRFXxCVDQEWsdWhtg8YsuOIFYG
UfILgpjFUBWv7AiITItcboQeToTbyIPskYjbGGldhObvSGe82NnwDRv6BOiQC8Qd+BCJ+pIQdFJG
4Dld1shN/dJ6qdqgxhtxIpCjH1cuEqYV1jj5MXDtJwuJKZKpT8x3P/SUGTLZRyHYDuZnA19BgItC
Ha0Nj3AZtU/VIsZry2wg1Q1yA6eHxJ4M14zBVzwtNWbqG7oHu/d3HjMpwXCuidq3bAz26AhY1T1m
2l73VaT+7Q95SrY/i+pLk89JeUSPdEaiCy9WjfzyxH2YTeOkK1pnq5ieWewRI2CAm1QDhJq2gTQS
FXc1sXPVkH1keIPDd/KlhoKuX71hf/SS4RnYqX5jmLh6AYIJXq7cZ66bb+S7rXS0UbtldtbDEqnK
4Ecj5x9yZAEi34BPH8QswkYVIeJI9/9GUP//EJqtf+RfQQQ2XMOlMbHYeSx45/8vK7gxudHgwHaH
sIJDMfXLUJTJr+/jfMUO+kIsB19wC4xoK2+xOVgv3AW8C6ttoTF1V/QovWPhG9nYFVepJvB4Uzbl
Fe/UfO1FlEVhgBxd/eSEo7rc8zvnpD7FiMjNuHMfcB5Wu8kpzXv6t4FxZKAGeDUqIhpQIjw4b//9
gzv/SSf/87EtzzH47IE6MZ8/vyVFpNLM/gcaVymqtEauZzqHnIVjnI2HwIM8iuSbaq15yKqvUimG
TLRBq9o3rBWvpBRIKTcEnRysAMqVEv7dpGg+MUyALZOlL4qQn3WrCrA5+PDrAcKJv+sdzt6yiwKw
rfFYQDjOtmbG4mVoQm4EKMihlnypsilW12mmqMgjwru/uPaK4FAUQEFhPV2pst5lw4qtVjjhmrRE
aJh8vUZ0Gp+r33UyPzVYtv4fJ836R6jbcrXwQU3L9THvCv550nwyb7xBs9oDIQ0Q4KrwNjOj9FRJ
tMxyx+alMxmLLWTKhR7B1OVY2sBxamuhYbl4JXKlwtFeh0J7jGpzt5BjZknpNc8sHp47lbRxuYoZ
5Mzhw4orePwMTPr+h81mW6+DyRx3pkVS5IZIJoc5a567YWRTxZK43EUxoLS6A//7NeP95zVjOSwa
qDB8mIz/IUGI+jozgyRqD7remsjzN1roE3kas00ITK4hZiQwt1krdDMFE/QR1yqSHvEIrIxCkcAV
mzycwifCCC94SWxZ/A6zy1InhmNbQbFcCoaxnp5HmAal2lQiW9xRsbMtBcGtwO107RnALXAgWH+0
c0i0VhTjuLJQh7DYhjJHW5FXGKkSL7yVHsaNEY7nUTrC8MjHg0fUVjpPCw8J/VuNG351dP0abqHa
2+zYCIjasI+lImL50VDhzccYyAI+SmjB90ED+zO76yHco2hSURIoplD0L7sr46qKghwnjKVQNrFp
hccNAGYfa5hYm//+jZi6958LmGeZiFYshBmW6+n/kIU4ZEPggiCbQ1oKVkiK1X3nIwo1bTg7hXx0
Z9dadZ3HVlojQsQFYdMM8Rd7MgIurKa66HVSF1+leFZFXZzjQDzgLOKuicumGkqK741J818wv/qz
KLXG0Xb7VTvU6ZYg1Z+6nH95SXSHe7aTbXJDsPvlZywcQnsB+GBDbUxmKLDKssbV1y22z6nd32dR
VdupDvk+XHJXuGrsEGxIw2VrG0+YTXraK44u2PVVvXwKPFzL5+6s1Z2+ywZz4zeFcy4M6Zwd6K5Z
ZolDw5gk5qUvg0DEHAwNjxTGUbkNJBjLt2B1B4vkbgqv1ggpYnTY5HBnkbUCN+a6IE/HR7xR3hUH
36tdwE4WPMUMW+hsVgcD3bF+qRW/yamRVJHmNvlXHkS7zmdtcmyqwIVJtfzepJCzGu1ZH6KvQpA9
nOKEaba/loIyEtUVnz1AhwKZ76KzUMStxnNuc9hcVF8cVckPL22OQRliqS7uqjWli7bWk8KGSBv5
IQPnR6hXm8zpofQii14RFb0HhrzUMxVXgBMYrfGAuK98V8QgKv61rcWUaU72ZQ8j2mRMzPTYpUmE
Q5/geYjPxK+piN6iJkdCDVO1i3+WUf+hmeq1YnoI8hy8AkmEI8RIu6lhFM2VMitnb73HGyqjE03q
4tK43i3TYPAqVpeqONu8NRUZBBE/EL2fE9gSYYKu/+G39arvKAZuOl309JFNfcBSDxzeu3kxUIci
0NkxY6dMBz3E025tYkC0Y/YE996ubr0Bn79Gp+urVphKdttCjNy1vfXsh+WPUK1C3syb6139ltTm
j+UGj5sqxuJifI7TAQZAFSGAqc0rdoyYCjadwVxF0bXJUvOb734kr46lsdjQ9+C9k+4denJfayjl
BOWfEdAWGZ7+bazLb1VSXielm+gYJaN0RtzE5q+HOZ5ydnjTAM83oUESoVUTp6Ta7k4DOBkMoADs
sK+Goj+WGv8wHY9xIi999BOkX9OWy5agScNo2D2YGeWWf65cGP5pZyXnhpNszxUkiaL4IcW8rX2E
bJlkcM1k/BX7BEwLoKc5mDxKmSXX1JTHafLloTSJtfE94RJDP4Q7BGlAFn32rSwG9hM9cPb2HF+J
1UiPWubmxAjpDAB9eZHT/OFkk/mS4UlgZcNFi9GCYfBYd96rH9csR43AGq8DcUrge+qY2ZGn0wFv
FQCyXWLvirglsNG0iOLtAn+DSJ7Rer53O81h/N+LTYk3EChpR6dqM7jrFLEHkmZx8FoHqwbYSR2y
nglZL98EtluY1sIqO1lZVe8yrTjNc+JumlG3cFmdH0xQ8308aBBZiuK4OAHPwfwQF5jDIIG5ar1R
8XLVvBZztp/tWYfQ9aOaamxBnDrCaaL9Gk0edTQwhpKcytPiMOx57V9/Y2xoZFi6a6b+PBtYlEJf
w9ISW6zYtW5ugF940L3JOnHBl6CiyKl2BBU8f+0YBvW4xpZE7sFXJC7J9BpMPCT+x+GsnRMv9U7N
/LX80KpHlr+hqGMI2tjQbIsp3bKPE/Jj+Q8z5PWDbXvBOezndO8X1vekDrLLGI3YZsxiExjCYTQ1
6eeoLR96+p9DKefHyPPSQ57mBsqRHrp5XotzrhXEHwxJtQZGJKdjMK+Q6Jz9cpTLUVge2UaF1X6V
IRwW8j8byA8JIxV/MtYhbei6lJazF/6wN6MpPrp5znynzi55mAZrBw+9tV7iBKHr3aHKAc4Nhodb
y4DH28IQPPvire6h15kOFrZe42KMRhESGiV8urEd94jNnu2o6w7S8feeAaSSUXcyaBnfglTfzcm0
GU3zlyXTbJsqSyRbWSKNsfFZQ07fCZwJznGFfzYMmWhXumQBjoNx9AgQPLughGdp2t46jRgbsha/
hJH/liVDgshOh86Cy+4g3HWv8pYsKz3L6dnpJnKRuF0QL19NMv58EBP4g1qbHsYX7PuNE5adMwfQ
z/joijQ09pCchn1r5KeoxwVMFy5dMt5s7cnRsKztQ4vMJIYo63QyroXymYZgnx7TMoR7POcJGKGB
Zz5tYYbI5ISxKV8JCvXN8hoRVN6DRJaxNj1S8PIkfkxgiBOOCgRKM0aqFaVZ0RqnhQGMT6AKb+lg
ZmmES7QRsLoXHxYJV9l1IMDZ8EUaIPiUVl+WVatQZR/06l957L7aYn5dqgsx4IHKnGwvTcZ5UdcS
lwLb0WfcB5M7v/sTy9Q8dhtd6RmcEqA9tfHxDbcLNRq37GQfI6ialNNLk31MUXRe6NmFmbtrj0Ka
cV3DzYhoTbraI/yo3XKUC2FaQURzKK5jvIHUeDJi49Gwa0gm1OtzHzD+am9LndRMbB8yEnvcyWPq
WTzJMVReqnkDwHvtFPOz2j4XDjniF1j9DWs/nwJjyfQb/oFQbtvsLhU1WId2Tpne3OZa3BUfVrHP
XQsGOsImRomjyue7J4ggw3ImhQvUHB+YDbs+pbTLK1USak6ZX9oQ7KZDhGhlzOEqBPF1fkrBFVc9
XjSkGdJT1pDOtL6mteKRRSQzR5W+ui/cfmzLu8TDTz8HIxCZ3Bu9vM1dMhwLkZE/Z8UPTS7Lnd7u
Fs3WQhAeG2QEjU4vOsCz33o1yjKIlF9WFcEpacE5hUV/W48zJqquOBkdyte0VBrUwDyMWv3Y6MEt
cmZmleaV7hZtiCtvDsxdkScYu+Xcq4ygeu2WjSAOrot2oJnugw9DpdPrrTnV1xp3jmJyEZo4GIGw
h3qKbdy33hNsiScpWms3KMPOzmuO+YKmKT0gQbtN2Fz1HPwG12AkES7oKjkGAW59ufWSK0CzUuoa
LQWPwU3gLOOeosW6OCa8KTr9oUX5wv8TCVY5eUW4YhC6TvU629Uk6IEanyz8YBnIIMmIwt9DLKmL
1RUxxxZYJGXkKjUrLP0Zqi5gyxjSn3hD/t0Lun2aND+Qph0j5ivoijO50VOJkoiDbo+ih65iY4jI
GJ66yEUwYGE+gURX3FtN27W59n15g8gJIfSwPlgFzv8p8YdKtIMvecxqW39XteeCH4Q2lUjtkHZA
fd7WzUvG6BqRDLWvALTB6xI8lqSzpNGqtS+9b/lkPdZa95B4sKDDRoXqNcENszNItcxv3YBTF+i4
iiYpsZAu+DiHhkX5TTo5PmDjd92AD216nI5O8vVETmLCQ+CJBujzWp+8X4Bb8PmlEoEJ/Oo71/3t
D0G5HdwkuHRKipooKVKoWxyazZxuaRE1XiLw4gd/iH5p0UOJ5hy0+lW3wq9KmzN4k9m+RL6zGT18
JZFgXmXBsYZTikF6jNWvPZREKBcbVh+kLmO+TbTowyg4h6pKZcPeupN3n2V9P5RT8K4L8WWYiAXU
fdsZ8bPri8PQVb+zMDsaCgARIL9Ub2RJT82vAeTUUsc4Uv9WxFsS/YiZX6kFMIcKug8xl7jqN9VR
WCZ0MdfWaTQOUuPWCULb2Wia3MSDhbixr208RWDrWmP6tSAiPkyHSAvbtQcQuLEZui8Pa/G0Cgfj
xcfX1h+DRzCoraqX4qHf6oNPTqWCqhbpUBndC7xutnOfDYB650w17H/WsogvWpbpPRizn34U/y5i
twaNrlBS95iae2GxG8laiOnkIYnDL2zRTRB9OloYnnTWvip7GhyluWs1KI0DWYVKtKL6cdWSOBPt
NTUZb4I9dQ1/ZionWgWlr0+tn0k2IRhUCo+lP6pidm1i1hDPdNzyQ3BbhFOLAsNQF1U9aa+FCTVJ
+QApAG7BrU1VNXt4y+WdRH2DoQK8UrIsJIWfUDizLYtsbXGjZgCRh57YEIFb9p8BwKLP0dE5rkLY
X4Y3QKVVXYdt+uukJTHv2OAxSfxDeR0IlkP7/OwGj/3c7UVp4g4F9+SYtAZkLNdnipPkp2SKC7aW
1952+TKcc2pjLmubztpqvZwIeJd+DOI/Il3tcZhdDLLINnWUqkzrBlBv63NSq2xGDyo7Img0rJnY
VNgxM7fiJioO9rirYiiteuJ6W2Xr1/EtLopYPSFDRhBehpx2zI12jd0UtAdJt7ccAv6jjHTC+t0m
1Gylbm5MlZ7wUmV3ZUVK8S5c11jxcaJY41qKg0xiOxNOV2MyIGCguujnoDhaFdZf5YSQCLHGaRGI
yuhgOz2tUbdB6qkVT8uAc2lyTWxmK8u7EBDLnB30vRHlu9Vpu6icH1vJjbqobkOPeaVTj6RSffTB
eAs0Zbljo/1Oxv9l7zyW5EbSrPtEKIN2YBtaZaQWzA2MTAENOLR4+jkO1vxdXTPTbfOvZ0MjK4vM
yAjA8Yl7zwXElugDPnX3E6CitWtzcZEFAtpJMMiXk24dy+CXrVjJhg5zNwwOC6aDUNrpxrRfyEnV
1/nQYyxREx9Q0nj+Gq+4MJs+CR/vwcgRWk/DdwnUZkdMGTcdRKQsu0tiVEIeVVOpLIaLZ3lxnkRz
deREe/JtQmTVym2aeNZ57fRj9okq0+f7Pp+TFVJ4BmM+QHcjLDaVn/xYxlY4RXmuRt0vEcy3I7rt
oRRPbUXocFZsReo+DUF/U5fO3lP9a8eoAtUYni3FdQhCrdzmyuWl1s1uhVmWF7/0k5oOr2HQQkhQ
ZcrIhxg8wOMrHAdwotSTL5H1XdOxPWabuVMOxOXuSq1pB0327BUm0qX0GYYmx2RSHf0ODR2RIpkq
76qW43m55XK1kVmWGmpR1PW/APoTFIl4d59NL5lN795ycVnJXezon0XHfUmg4a6HTMZOA9qBmhwT
0LFudGJzlxfmpeEvjVTaZYX5eyVt1KQWirWrPFHdrF0CjcxNZUNdPkOkFuzqE4bONUuSWtbHTrCb
aMQTiyaeLKpGKnVOps7DLof++jiOELLUMl7Tta/e7sktG+4Zh7FwgJe5iQ5wqSgQGGAsV4NWx3K7
3BfLDEFjwcLKh3+Q+eR+0sWDqpkRbUIVU5uLZYHVOj8Dr31cvEQ+1uaVhqjRmZOGRPtwYpA4vyw5
gV4A7456mNkjr5WYE4zwmbNm1cg/nzKCIrQanRJZv7+HmC1VwTJUHedLqC5ISVQZZSObTwueAj3o
UauLO98zuUc4eI2Mw5d4dixUGooH1N4UQuPBUk88D8knVu7sTtVjVjluctA1yi8IG0LNvlSlZVB6
Lu8yaObXgbrTGxn4LBYv41nMEIjDVGcv2Wg8xdJVSLVjBN15ssNvteuLI/Qpc3UF9rxf/i1HbXVn
ySY1qasnGv/vQmPQNGqCYCryfxdjca7OcU59xnb7rIn3ywxoRHWyzJvhoiI4ZSehti7oz9w10X01
G1y5S/AeVkM7kwnCyExt/2uPjyWv77A3vzU0t3PlP2N9YHHBLANFvXmTZoSaqXuoMoxhJ8YawwpI
s1Clr7c4TBSjRlni3BFMeOaFd4uR1lMGfOXmFdpnxpACF5O/x1tCmaHuTK/P3hkc6eTH/aYbdCy0
jWncphRKxJOrN+NlWXHMOVAC6T5O0XP35QAiW402zx4S/JKpfC9oqUEXcr8CoL1URfZtieI9zoE0
+gSO6KGx7L9tsSPZaSSznGsYzjbDXcmTM2+Ky6RgArlIi50c9zZ+gNKmb1AX6xRT27dqOqXKFnZk
8QY85m5xFap6juxL7KM59lflQFxkI44FZs1OGBlXLLWRT+HW1A6WKNcurqAt/HzGxglXrbqxWPuc
nNEm0IR9ma5Nw87G7DxIyHJh+b0IBpDYszOFWz5YYbt5r2tw+qpRi+eOAiV03/HCHNRbxkn3pvvT
TrUzsfLW2k1+Fwme/Gr5rU69RHZb1P4FzVForYYx+1QzyKGjhlwc3Dw/XkJYOpAcuK69FGuwjtdH
1emS0W+HT3QOnOPgevF6+RGifmTsXcyrqoxcdOGPywajUNfm6AVPC9cixWbNMxL1bxseSpgAqdQ7
MMrmuz/RLmXcV3HJPN0L54dRY3FWQS/i67AFaEOkiV81bDQXMTCeFhu3OS1ERSpU9QCekHBq+tam
42PxJf7Yzln1GkZiLoulWMEJdVcUHj7a6Fu9o+q7RVZNR6YcHY2p/55J57a5YXsmV46TXgomyLNT
ZLtlzK/TmBqbos4/uyy+UZXTnFKiUdvusiTGVUxYI2ty+aIbjGGgNaMrGQbiW14rQjK2gkGHqwoJ
x0S4moXzeTkzGuVLTxIETSn+yRU+lnNQjzvG4lteLo0ey/Tftngqm7ETtM4es1wDwlLt0uKV4zyt
qTZSLBV0u0QwKfIFYyLWO8rhACv5S2fhQc6TvzZ7DpL8G+kow91AHDvDZ55CB2Yrw60DYA4tWYIH
JJ1RY/QfbgLIl8t9ORNTMuoIbU92yz7E1XH9Z4KVEiXYUmbqkYeUn6TqEgtEl18SO4oIKSyCEzvN
9VBp7kbNwBdkgRc7BMt71wVVAEI/X0cTU15Yz5iNqCGX+yeyBAYOxryrPMutbT2HF1V72YJ9KKk8
15EsinUT16j4xPNUNRIZ9/MyTFjmGFozhSiBzMcFjlFnE2rbtEHtiR+oTzlGwX7TQ1viRHDDvQUe
eJp52LimF+6ap9nm0Z2mOLNyr8Ou8T3ZAJBSDetp5TiPERvwVaHNh7HlGiB2kDfU740dsNNOYV5y
Ud5o5EdilJl+esPX4lIPqhR5CQF9c8esxqNJdWR8iXDqerDZVxCT5d4fzArSafzd0hExhpfrrOcm
KgPGkBHnkBVUPK7jlqUCAVjdOoyAjLN918m1jaGKroiBeGk5ktVkJS+ZxxjyUNEZCR/RH+Lh76WB
bufm0bK6l34YbYJ3tHWaZvF+YSwFrEs0trZDZ23GgWRF5qqrZqDBIMf3K5Xlccp0SkDywWyhpL5q
UI+67McU5z8JRsEHoYNfGGadsw7JlikQZ2iYdOJqa0uEXEPmnuNAn5DU2fe5UnxkQ3+tanNmXxNf
bQ8NFhk1DMaUeEqGFO8OdyXD2W3PoyWcXJKNiKGHi0ishw5oeZFctK5HjeOEF5ciZV35nMfB/CUo
bNHm4HopRFFA6KIa1ef8La9wY0AEZRsk+PfGxNlwhyLsSt3tIh4i0o5TP6Q9bQIOJTvL3kaHTBF2
WjCHfyZts+5iXrKo3y2SMfkoKY7Vk1ztxBbyTuyyAKkc/lHN1r41W98uAxQ+6oqq5HWBq8RppULb
H9Vzs0KDzuC+O0OowkauWviE7ZAwuM2bMPsou9flCF3OsyJ5j12aAkuipbRfMz/eBzHzAbcnl2Cs
6xvB7nVHm/+uRc7WyOV9VH31XvdTVuzVvYTPLDMp2WJUdetRYMC00ktjK3ESB82CCqEYl+T8rZm/
vqvurgj9gxcPqx6hjlW4DHnCfTVfzD5SeICGeQ365R3IVSLEg31upL8WKEeuccLlajSNh2BVK9FH
GHhPfksFFlhUYB7HuZp+wVL9XjQdwxydYGW/oThkuDeuljGnZNWzxk+493sRHxYw1KL0GipyUHgO
LMIBtfxLXUS0Xph+IXmiMgqI0LKr9GsBCzkuTxS/tDY8gV+7xP5KmuxZAYzUY1MvE0waJantZXOD
iPJzWdeh9ttPjXydPeogqDsStoviNiBGU5oheM/lumGzG6mbj/zPJyyax2UBbAg2dgxoVrbv38EC
vA2Q+20xZXDUhmje2+BRtU/jSHkPxhF9qrKb9UIRrKgOcyXx6+z8xk19cz0X2tcyHDZdZScegS2D
emFDgpDV4XM3GpTwRe2hsVZwnR4QvM5+DlNRt+sRv62Xi5TFaL92encNSrxUi/iHLkI9q959Lm50
PSwg81ZeGBNelFYJ98Jhqf2W3q3UrnEebGePnWbmklCN7xP/F9lPDcJsC0ATEt2YLIF03ybuq2Fy
JKM2/RUpSW1k1Fu/MVmRUodYtfcA3j88xb18bQ2v2rDeWftue0VrhhBeocRUlzYqJBJ+P3tlxz/U
zLcnS3PLEGveqfF62Tw1Nprrpb1pFWlsWaN2nfnp2EWx6ZzPzBlxFCqchOps1HQ05glYNPAYrJEo
DNV9ZnxZKPuskoLYSEOS3rudOh188YxUwKI/s53qBK2TY7QQP9UNkeRI00x8NaqKXgRwaUOlJeb4
R3Wb1DQUufpBI1UBtN2tdnDrvNgGRNWtPKO5X/hd6czjOvZ26OY9OkCS8Dgjza2LNBw+a8S9HMDv
nzBOm6ys1rLDuGm6T2o6Ppfik4Tun4popXpGFh/PeFoOVVbdKaZIGTuXmaEHQ2RqxtFme+o/gi19
w0WID5OTnOOOc+WOZJqnhX2YqZfva5dR1/RtleIhbhSNDpJIvg9I4iibM0PMn8uUxRg5OaIGoqxe
P5fM+TGexsgAY2uj3sJpTsE+J/2Dp8Q8JYmrLFAQwdBqWVnxkunLVn2RUKrGc7lzZ0XXUz3YMnti
RnGyqF4yO/+w1PxUvcuenG9y6Z2EZF03ux/5UGGTQaKr59+TosUJ+9OMx3v18ViOm+4i1psc9ywD
iJFQn4bGkImdDdksY8dnalcPWPh4oLPGU182KdFGXBqrSlVW6m1eKmI1Tl/661Fw0y+0IvV/T9Dh
UItTMi8dIChiE+dxep7UQaGe4HiO0hbyXjcmiCRkApSNSCUcvByF2pYom3xP1/COL/kHOS+oHmqX
ghtODe/ErEptT43vYV3euiN+NaXynIEar+rKe1ieJD0qH3BHOqU8+30ydRv2AskPF2BhPucnOwhh
tnFEdTcp6WrqrFme/fB+rxbCoy06UXvaKRRbhxxnZYbxdwAHY+Xo8dmQsA3jQr615eNkOU8LQUoV
va6K1yr8Mw48hR+04tUchq/tVW+iH1KzPuW9vSP2wtnUkg9UVRXLw0bzcINO0w5JpBeoUlWNVcxr
AyxhZff9MSmGIzapWyT6Lw3hdCvc9U/F8BDlbJKxRDxVpmmxSEw4utL3pb7VCltb58Eqbpznsq6G
39M4gwQrqnecjWZo/VZB/h/R+N8QjZE9Ipf6n4HG5F4XXx9t/NG1f2Ua//5r/4k0Nv4QnlKRQsV1
UWIpBel/Io0twMXManWwvbaBxBI54Z9MY9v8Q3eU8NJF2S6EZYMa/pNpbOt/+J7vAql2HJRsnm/8
b5jGnvg79xY+MgGDOrI9Qzi6bur/LPR0zMn1KThwiWf6IWq5eQCcXmxWgRAjCzbubfvWat9pbT14
Oj2WLOd2W5COuU4T7tjC49aMSYdnQFC8SsIl9NZ78novPYWFDM599T12GUZj9ZQA8RKXBGHr8RE4
OQSMBIbGBAwNUZTPH5WvkaceJHoabEotjJrzM2w37ObGfCXV857k73jNePhnM6bPAttOZlCz6+Fw
Y2tkhGOx3jrB0G5MhYis0NOHDN0ZIZP0MOwCy/iJeEHiXkCZOj4H3pyszdi+96eHPvOflDFfm4un
GkhpVIOjcZJf3eDfNm50M9TBZWwhn+j1NTVoTWSbz+xWUazJvn6bI/kUBeVDz7gcgykTv3Hb6G3H
7ky82FZ014n0u6958S7xA+D3vrG/MJ0qeZuFa9670jkTwnYx1Qg+DXnNoajfSNKDxI6F09wHAaFq
Q3ElJGWLNWbvOfa195O3rA/2oaHcjFA+NmHxaSG7A5V4jKFV4xglzdDirySBA9fLD7Zhi4RdIFi0
XGbdjK85O/lU7fTgsUBLOXfWesVryCDjUCllBx2GaWgODNKA8EoEPfbootZqP7AkJeA/KZazBM3H
kJPSmfN8DNgvuMuVojVkhM/vBmSGxK5JVYgy/AxjeHQhaa371L6fRTbzcZoIX7xjYvMEWT5tgtY+
bflKy8MUKSPcsBq9V8QYEwt0hINhmd03IcLMirIuT9ZMYtEVSValzlBhExmJxEZkQl9w7aAxoGEp
GL3WMHjVwwSu3XNKUBDjM2a0fll8NxbpQBk5GkR3XWPwtKAzwz0drrPqBIywthSvdevB3MjCjyCj
zla1RyLqgonpTWiVTGRIqIzgXTY6i60ox3Bht4x9DDHdab3xYdYfRhprDyY2ezxA2K06iWIoYsTv
ss8JTgiI0l0tKPFJcRq8GkR4w2sdHHEE4HSM+gLjDDdL4Pv4q6N+O1cGGAUMlKLXNyS83OfsxFnF
+0/VGL5SE17TmM+XB3auO/cQFCERGCEpPQWE3YnsPxs/Kn0WP6bchQwtwA3L8WhmH2OP2RF/58Yt
zAe/bcH8PuhD19Lpi6tZ5gQiVczJM/+LKEeEdw/StLZsR/eZrX+7gTuuZuXzDav0mEUESuWOcx0n
Cn5iJ1amybtSm+WrM6jgyFVgp9wJ+quBPotrdETeRj4ygWX2wCVCCg/xkzmfVViQQ06u5puBt2TT
ljgvdDXaqZv6bUiAd2rHPAS+h7SB0Rw3HZicfaUM5RaXQ2w9Cb8GeSahxhnzaU5/MQGENJyvzYr3
uuNV6Eb4bddK8ckIMgb2Ne6M1LjzIgIU0LxZq7qX4yrCrJ+W+bGyR7RheXBuLRgwhK9a0IiSXxY+
PgofirKhCt6KOpqYiwjEQeLJrC0Nymy35SsFZlsaJKL3wOm4nKdWEcTMNGjqHJLcfNG8iZTv64qK
hWmHEq2ZLoRpEGsowMTIu0JyAuE6AA5DHgtbiBz9JRl8SVsdc8nBUpAWu8aSl5mo32RYUXSw4JRs
BtWM7QHpC112WHVYFxIJo4Jw2qGm8vRNdc92slqBKbxSFcp1Wdc/zdL/NpHG0hRnm0YJ9pDZQ0iW
wZ7h1tlr8Oa2oXUHjOFURwhIyEiKody9NA3HUSqgBTBjvsSECvLzlM2marpIOW93dRIXPAzSG4s3
gumOdxMGZx3JHykb1iPxXNux1eCVz/RCdONIIFLWEDmra60od33kXAeNTxA+CDQjwsNXPVOpVTR5
z3oHHow4oLWBPeFGz9kPMcaj/cu7ZuOLkuMtH8iTQl/CNA8HWUCzMab9Fmw+udqph/zR9u+Q++9s
61ZTYbpaUFxMGXykpliHBpO7SCafXZE9WsyJGNm+DS1dy6y2jKWsyZqa5C8JPg5kpQP9lV0jEgFu
vcxjCmSSeGhzuaizJGzM+6nG0hj6LWaw6FGvu8+xG59rF3qE17YcFm54J9LP5Sof/UObRhFSEMV7
2Q/2QKRjg7ZRivI2JlsKPBnHbWHXx8rykD+rBxaKx3g9a7zQEtoH4pUK1qVioidO/Mvq5e04tT9F
V3xHVOjJ3P0oKy4Dw8g+dY17MScjcE0g4J5ZsbONe/sYNMxAPR8BJsl92LL86gyha++Mzr7itJ8I
yqY3Ytphutd5EDfDwHYwYTSGvdVcV1GwBVu4pTjiOTXrX6zoXjwwQgiXp/vZyidUcNWPuJvFSoY8
jDSD7Zg1olMQLvfy3Nc1DyfC/yimmRPQBbASRm2evtZSPxkzcW1oycCPc9nrX0gaEkrw8b0lv3WV
2lm4dsOfts3MrJcXZ/gRtfC4F6VWgEZtVY+tvh5cDhs/ddls8rdF2xYYkYhbymN9gyxlrWUhh1Ro
tExKOXxwKz41/cxR4bFeCDrzvmfHXXXjiEWVA9Id3WjVNzyJdUuHpt+fGcPj3krQsPX8EEvblUSE
M08gDjLjio5O0WPbXY4qi9g/HofcPMAQqDgyVX0lMWBMDcZAzIGohdrTPLVvYzqnxIF1RB3Boaod
+17HiRMberTzofAgab1x2lLVb5QNQLUetYGfJfJvLCV7T8tM30QVo87GYMGlRVdVusTSZPbfaCth
GlcA3W/LleNbZckVoCTO0wnwmLsVI1T6jkfczi5cJZWF0w87HUpQ8ErI4yFjorAKr76wUi4km3yK
UbSbEaCPCV9q0yaCzx9yZGKQjVuSJVPHxZc3GNUpdly5q3SCbzrH2fZ9tI26gMHEqqzECwsrAoY0
yiz6Xwd/nCgxUrqyT3atYT/wlhcH03Xbc2uOf/5STWV7roee/f5UF5RMW3fs/ZNFmI3XSuNABf4j
qlyeEmydmgbDOcXxcKpr39gOZfaa6SOiI8LzWvPBicTPUGDH9aRknBHUaDbDRgk3lz/rMBUZ5CZY
RVWae0QiepLYOH4t/dHzuuYkJ4bhRpE3p1LgFAiTLaE6LAVJhz05nd6dZEyK7fLH5ZdOfSHYkTiN
ZcP+tYg5hYby062AgrnTMKshbXROczIH8Afv0sZtT75X+1BdDKwbFlMNVPA7rd253mAeZoH/t7Gv
Rh4Ze5QizipKA/RDWOCNdUIS7z43i31jt/TrhXoti6h0zLNnBzf0DhUIXyD+01636MOovMnTm1sj
PE0dEi1QnYlBJBCj+Bn9C8DIrk7PEVTptNW3hRli956M8IKc9CK7qFvXGQxF6LThhXTAi8aGaG+x
Ozx5+H9PPvSYyLXHg8sggoj5x8D5InU8eGxmiNSN33+UZd1fIkQyl/kehelVVhYUZcUJ5Ls8u9G7
9EIXaR7hYmFPIFObZNuq5oLxGn08tYyfjPXy21SYlDgufhX1hZiADSp+MbOySB6T3B1OiVGPp+V3
GdSWQoRIoYQ8J2Xc7UZT/GBV0m0qLlYkpO4bTpZm9w8tOGm86On/8WdzDJmCFdHnIjfX41GwiW0n
80RWAS5kkVI7EnvOwAQNuKEFRGhkERH1mGo2lDloNEdv3pe5eanKXjvXCaZmpaRb/mQOMe2UH4LM
Hb1e4rnL8NipX+AS/Pm7nh2KFQdwe8pWbGlUkLHk7XBu/dbYmoNERyXc/pzr+LiA34zoyLEduIBw
Vsit8cTX4ZXBmnM2PN85V3nh/v4dYR1iY7cauG7135b/pauCU9HMJ9zW9nb5L5b6S26BilLUyn7b
6DeG5dwEQ9J/EWdwlqNe/0jrgPwrR3evQxDkdDRdfx6qAYukpl1Alq3FbA+Pcdto1zbHADQoMoc1
ZOdKdAYct8LfmKXLAF/90Zmjq5UrxeVAbSYH3XzK4sS4NDPC96GHZj+xQdhliu/UxtbwLudwL9A2
3LO9Tdd1Ov7IO5G/yA7XflZQIKSFQ3nuRmur492OmOX8Zb7w3/hRDdWN/zVgh27ddi0cdli5SMSw
/uZHzXzNZCFQd4eWvT1xJ2yMom+UcbAd0GR0NVWNpdOWIKVmdszT6//n+9uGpyPY1IWl/21agJsf
HGYru0MjxmcH0UYtKCZpBCG/fVLsmw0q586NToEx/xsvrnKq/ZcfHWmQy6LYZ5j/t29N8Q9oYi66
QzbRJ6qGsemY32eTgcZmwhKjH/SoCX97Ov9v9vVvZl+G5Tp4Cf/n4dfh5/Azjv869/rzr/w5+DIc
+w9Pdw2HNChMxP9v6kXK0h+m7dpwqjyb6ZeFi/TPqZdp/mHSIZm+owvbZuPMQOzPqZfh/cFn7nDd
Wax0/7dTL8NifvaXiwnZsMWAxHdc04UYaduemor9xd6su342J05oPuoy0biisu7AvgVxdWHcpHGq
vWYFBaQcirPRdvazN+uQIvx6OqFbIF/UmOlsNGOTBcWwtWMcV/ps8+hAeNeSUHDWMbqBDTDqfe9T
a4OYzbcgfI4sl3FaoLJ+GDytuFhp8xRLb6e38UFwQJ6mFFvSslnG/rVufY2zyaTN7oyQwKFeb7Ca
NYfJYATDGj+iRhRinfk0ptisrAMZf1BDikGg3QogOPfNfAfGEfEnJ/qmjNgqkd1zX4V9wuygNSFh
8Ehrm8S7aTs4jY37zDaWFVvzWCEAs90ASr7WOucwdbZjFx7mxJoPi4GRJktCBjkbdpLtuJbqNYih
cBvUKL8CZhKYowbEov3w0dSsUydp72vkN/tcDt1+0NxfLVgbjw7lOoTi3mQ8dNu3lKvZRCxEleb3
4Gsy6JHCAYXg26sSgdHDIJONTeLwa+MF35UEEsuSMN+NwIbZlqIgijsXAoKxwc3WHNgUTszKKNhH
8CJJP3RXxw5v8jFg7i4qBjGufWIR8l2WQ3o7dNqbFut3TWnOD7kzTusubcLHgrz3VrgjJEhb3vQ1
YipTgWCSQv8e+BnPcaR/JK3vchJCHg7GBC2ojr0IgyWjGBEyKARPIktR3eUhKfJ/uef+mweCqw78
f5yKy4Xsup7g5tA5Ew1PebL/ciHns20n6L3dxwJwXqoHHfllnbONOBe3gdMHR8eQ7ZbvG+VZ8q47
5HVLKMVMbZOTE5nNLXp6mHSlITbuUO6HtDfuRQHTqpl7665ala4fPhmlVDtDjwhQ2d/HKZHxc5RM
2wz5LdsjtA2dcc2MVB6VGsDX2hx09LgOh0rsPTQNahQbbywNV3fvDwZ3GVqvprkSR72PJm3culnH
ZLTNPoRMf4p+bl7hdez9Wbz0Wec8RNLYkrb3buYFi8mGS5VChgoBSC870IfG9lqeuCW+mHAwn+qs
xIVnweR0IWU+/us33FQZhP/8jqMKUoeQh6vath37b45q6bleiKe2eBQUvJtoYmfXRtN26OmrLPZu
fuC8FmEU3maXMZX9OZm0u1H2760OoTON5UicJQww2dUfTlfUDGP74mDBA7lMcWfiyLqJjTjZJYrm
S2AI4smKLhOwDAxruDqnZByIwwo6XEeJdWck5bGLGu8Uj79C3ImnTPavTap5B1AxdyTiMB2PRbSZ
8cXVMBaGcIyfTYnHk3dJmRmsvdeF4pTVw9oKq/HO8YKX0B7NfV0V8cmVsG3Tgs2ViCGwz0L+GHTy
YjNZ4LGftT25To2c282EGRbpFXK43pNk4jXenTvYymKZH/TZ+izc7jLUJlhjJBi0O/E+71mKVUVS
vkzhcLEDa+Pkuti2tkYkOzPVzhvlLkqkWFukmK7tsPTP06TQfYwQ4ohKJ8sj+5SYBmQH95rp4OqN
yfE3VuvsIzyrOWY3oy+ZeEk6EAAxb8LpPso5vqSRFVyk/Zw3Zfzo2P0RmIK+zpokxGqc7qMyemiJ
k1rPBoMKbUj8rd5Bvsj9bp8wDm/aor4U0E02SYYsP2riVZrMDh5b49kt5tvOHioE8em4mcbKXKFO
HXbQhNJDHDNdA9wIdHeezvqshrIxQ2gpK1bYqX3FuCjQlZ+JOORJgoN+PfdyOlfo7Cxplhju5MYb
wu4INIBZsAe1lj50V5EbdyLAAuC0Ab1vBoerGktCBLvpNE3hTd87+Z4b/ROTE2IUE2NrZzJxCLyU
gKOmOeRZbZ6YamSMmnB4WhBqkTCR8n6pnHpD5KE8dxwm9K8Fc5yp2E0GSeVVGO6qZk4ZHaEky+27
oAN/WwTOfoydedtNKLtcX8ib5ReBbEBWMEsmfjImuqk8sDAoVr7T3thZMG3mwUNUFIc7nf5wZ0j3
wE2AsqzAgjoBC2b8hkiCkv6Q0Dqt+yRMT1YDMk2tPO3ZbpCyCR5PaXiJUG6vTE/eAer+6OpoOPzr
Y4Ap3z8dA2zKPNN3Dd2yDIsy3PStfz54zbAPgrAX2kOS1Q5CcVwdZoFT2xcwHXpnPs6+Xd+nlXea
Rixmteh8mkDGliIGmFo3Wz31JxKhSWWbC26vvOjx1IMCxzwxHvtw/JxD3XmM81MQcVh046WBX5Ah
yPAYtOxpAp1tLmV70tpunUdWe608+Tb66IyqeeyOA7Q4tAkTYyV6SMJIsnjrin3Efk6IrRnCiuN2
vNCpJghKmnabm4aGQaT4cgPEWFHYEXhmGhiTZNCf8UnCADCLaR3CDojGalfWSJTIxObfH+Nki8YH
5Dfz4+DXCFHwkOsAYevG3qAkzw6W70E5FOYNoRHFFmBqvHYsZ7pIvv3KwdcOt8umHpIKBaQHmLQ7
pMmlm9n7VgOcCC8337WWcjoVGq3lpL/0efTey/iXS27j3uzDNWmy4VlxD2UfGtvOmZxzI4Y1/BwQ
YX4F59V2QDfitTvVaDgSmUDi4AZW9D8TwSXQyThoh1VstPbNUFgQbKZc3+b+RF0GCh2aBx9vOxJM
hU4i4QBI9wpwFAEtPuAaTEHnutAzyqxYl+GQXhBjfZbCcBkDP8SaH+2QcGpr3dKaBzPRu0tWuU9W
AS+uzC8GXGrmrTC6ZhGSIs0vh7Hv/g2hxVUX5T+qBXXRWhTPUEBc13SQKamE279UC9DkYR7MdfBA
koIPRCjE8+2iXJsxBTFMNV9knROOMo8PvfMBzGi6sZ2doZnl2oqJItIh5GkFy0NNz6iCzZHUFbM0
d1Fqjpd8gFerzQ8Y3pPT2LraHtDDPXyH6YdXNC1zQj16gLtfrGMf2YyN8ovobTIOPPRqkjnSmgEV
WOkiH2+qkrPMEsoGEI/ZxQyRnTJvCfa8jF9uPBjn1gFLOTbztm2sG0AVRSC8yxi4wIALeJhaa+sP
TkAaV+sr4yDyCh9/xCwIoh6sGSisHbqMfbctd85dko8ABJit7IXDbiLutN2/Pi7sv23Z1Rtvq96G
7pV1v+n87bQo5rSpjSjENanWPWNijNdKcnq+2d0c3BWjP+91GwB06Tm7Adanr0Xnsom7i3TY8022
ljzk5bWIHA18TTbtpjh1N+S/vegB85a+CrV1bff+VWsZLs8sRNh8ONei1jUw2NkZZ1d6DMoQ0wFH
xtosGxIPzIyewOnlGSdn+mTozm2Wej/qIipPc4+IuTBZd7gpVmEe549tGACy0bNwR5V81Gyy8P71
e0QT/1+vTptVGFIVk9W9/fc3ieD1uGZ84zxQI/LETFLzNjbum5kBaB31+p7v+eaaSbpG7Uk+SDeP
tCsJotceViTucTZ/vlPs06ZrqX3HgZVmTllLzNdGCllBMvUNRszG2Q1hOeh+0a2W4EKzKNyjJ2Ni
aVok7lXyWna6fSibS5T3F51U210jI+M4mAz5vbDbtW7u7/1G/Jqi3DlwKs7sF5EZYNY4Sos0c6+J
L32PKF2y6al11sGSinFjevm4MbxkumY2hxxcAP2sYRzUdCiJpV/aJ/az3iUHcID8duiIVMPz7qXX
JIyjN81wYFbGr73W1Ze4s3dTl0Y3SEjCTTdF9pNuTBJA0syErWFfQiHBQXIKw5gVT5zTX5nQuCNy
XffmuLM1CHJguLQ1CbX4wyvnDT8TlTy9znYcgBfWXsTODR/bYSAdEYyva5zLo2mg0Ap9lwwliqY7
wx7irebXNTmIWY5KAvBphKa8Kd1L2WXdQzzrTJkDsapaUhBwtooNrgHCsZz4rbMajo0Gqn6Z/jLh
tP70cL7FoHLQDwfeIacmHCjF74Le+uwb4I05pBS1vC5ym0jMrrb3yxPIxkHkcUBdSr26xlK7zQbD
u60rrd55bJm3uBvmImuutjMcK7ZZp9I31qUojRNroNLRSGxKhHaSkXvUizp8sdIceCPel/u4ik61
GyF0mPTXvPWM52H0j2mGmIAYBlTgNrNi5NsNG4mi2bWaV5wTT9y18jk38+S2quhyzDbamQ6Lewae
4PjQv5n4HTBSrpBjd+fBjlnGZMOXMDoBMY2dg4wx3aGMTJ+s+BQRfXupvFClamWsR9QfvbDZizz5
YBWKMH2kiuOWou01G+pvJA9eyttuZ+aFaonwpaFF9j7lu2j6D/bOa0lyW0vXrzIvQAW9OXFiLip9
lumutpJuGGq1RO89n/58WNlqlmpas8++3xeFAECQmVnJJIC1foMxoKdIbMsc6Y/8c/27//1XzMPs
9a84sBBCCwzfcSRg82pH6pcGCdZsbN45LouDuQjSfe0M3rUjovLEpPRudXn0O21pv/Ey7b0ZE4c3
oTEc8gnp7iVEvsBIXVYUyoLFctp7C80mXBLeakX5DPmt/IBsu2v267OSETsn1hIQbIjNj4Hf2bvE
d0Grj+RzKxMHhNR3TnrHvC3PWavtgYXk3XSJw4VvIkI5ys/Cr6M/vtNzizwsAhuEvPEYycgtmUYK
0YsAyo450z84NWgEc/TnEytcfU90ZgDLb+THburAlWpueA5JWyH0RyY70BQRcvKOrbb499qKb0nY
4Hc4FA1y3G5T8sJR+cYZgOkuCcq2ARplThkNv3j1eknTbP3gGs14yCM9Bv4CI7isn8eydwjIVPjy
obR+zhJeN9fm9EMRvkcwn9EIkD/OoQ8U24ZrDGEJxmPI0035MY5GoT+GgQ6hX7ce0tBN7kCaEPlw
rM+dayAkt5jZg0u65jKSA4auq6eHYPB+L6qofBcNurvDx4EUh4VSdF2dy8Ca7g21nAE/shC5wW+0
Vjh8hyXTu95YgaCO1gmoTa+8N7RDUg4X9Ha83WysrOYTrTnm+XgqWezBHCnCJ7OpoKbpMIljPe1P
fgykq++18gm0F3GNSfuUjLgiYi2jn9rF4BmH4ephYNFRVSbRfvODrsfNvVONyEYhZrMLkdE8EI7e
I18BnrKY3LtxQI0rLBO/QASEhFjcNP3Br4fsjExXeRdH6ecYtTEYUqgK5APZKgQWQKrnAXtYbFhI
4y1YWyZojme/I2VgvK9crD2dygLWXZfdGwRrJP2466em+N2w3zDjhr9pVbfsyWaZD6C18ktWJYBh
gvA+tIvsKUHgpcIzEpMJ5wsBG+OxUa2+Ce4DWGF4WlnXnGDmh7zE4gPfSPvoJp+KTjPfdHpnvcVY
ytvVLZY5JKrI6uuFz1cYZO98hcTJKrbfIFzCdvriNr77nH4yLfT4YvD7x/ncp1b1nGhfkx4eRt+2
/n2cOxH4s9I6LaPj7/HzQnN/zYsTUcQGNkdeYdbDvotp4JPWFe6e3Hn3kEWWuw+BTlgx8+/ckcBH
MCf5AMIbM5a5TC8koz7i4TacBr3Ur7X+YbRaljyVlfziIznTYD6xRtXDGmGx0Vf9VwNj9vulMNuj
1y89no/JMTJwEtHLPnmeov7iaPiXR7aGQLNTL5+ykNuOxVEc9+vPzbxw82RjuS8cowS27MZoipTZ
2S5/QeYaT1DX885m6jyMdl299eZqxaJ7zt/Wdvt+IAlL3qfRjsjy54/r0ECRCAlPjsnMmgyOFco7
6ecyAQrhs4baDT54cfT0EKGMFMPGNBRhFIOIaRq9t6lTE3OAYaG75lMc1cF+TrBVKIHLHLHDc0/2
iHBMnxjHJAI9eS5ZG71jtXLB2cN48O34Yxr2Gjge5Jb69twsU0oYzCnu3XphGcj+CW0dO0TN1e+O
Rhu1iFEZ4zujPgL+qg5638X7vIwTxPLa8O3sEDi1QVEDmcKoabAt8Ge4ZfKPQnvLw3MIvEqCQfU8
jUiCTO/B2+WPpr/g7zMu1wK88p0smxfntz6HSs3m/f0aIuKP3U56KrXFfEqSfR4sp3pIf8/TKT/q
ua8/mMCQVoSq95OHck5VYXTmLhgbTc36BNseFUEytUB5wDe3OiaTq2H9AvEA48TuF89YTbTAl/kS
GCwSMpgWuwwXlycDZ5OVYPFBt3BSHf3pHTmEgH8azj99htqMPkxPuXIJaUrrz7yJVgSbjOUzviNv
ojY272zog3CPsvYd+oM4F3wygq782Sd2vu9zRwf4OHRnl7X7bab8T2bpX2SW2AapYMo/Z5ae/pj+
6/GPOfm9epld+nbaX9kl3fqJ8KvrEHyBgGKrKO03WLWhB4CnLY9FCJkdD1jH9wST5amTdNvjLLDd
vkns9luCyTJ+sszAcNkgB55uGoR1//v//j7/n+iP6lsYvnvV/q9yKN7iL9kjiOsHr6Rg9SDQbcMh
yeQ4hhs49qtsJUYKORnLMn3oGpB9jYv0olUP6ynL54fUd0d0IDW9vcZm0MCWCgD1wFTeaUAXWeB1
zaGJnd/tItYOlvNQTaAMuhi8gRSWnaBfafr2AfPbXwvDbK5WrTXXoGw6ZH5UtfRhZR6kOoRlezsu
zczDNFBTNhKdMmCslE1mbTVvmwLgY+pjzCgFPzm4WFKtA6+8JAX0sBGLRvFpVIX3vSZ9A0Gfw2Ig
qB4mqNqtDkTNcjKKa2X4Ho86Ve1XG5f0wsNBXhw2xfeyS8rr1pRaQMyZBdp6TpwMj0hVgN4oXxTO
YMenwXbus4io6Nz134pENSfN0YgbdLj40F+zE9wtEeDYZlyYmscypnS1EXuCsareIXzCIm+08Cjl
KVxfb1VvIICcze+cugX2YHVLcyX/862QZpoQyTIS7c9W84fpPuJGgVDtjfvF0dL53sN5JVfKt05I
2KEev/YFUODBIni0QsjsguKxj4c3mCxFx6UbUd0jOuqJ79KQYO00jx/COD0ZYaufDb/4MMSYNNQx
6TIjc06L1xzIXEZvY1wfkKdb0Q26CdUNRVSRnzR+C7PswEoNTulkj0cryzTkJVY0TCcE4Cxk1/Ou
ukQp35V8N6nbfMzXHom+x9K0P8n3F6GJCHTI9tv+rV1N7t5wez+DIZvih2QvNjrG7h99VXYHVvrD
lfsZOJKqBd9rW59VTxCEt7aM2ZrbedIHvVUhivLx0C5Dfd7G/YvLvD4sl43MGA0oqd6OZ/ftiv/s
9pqOvLmtvb3ev9/X1gH0/XLF4UD9L6QoWmIYW3PrQ7J8PWlOcAT4Jb3bv+X2L9jarw5Lk1UVbIqh
6/fSjCejPrVEZnL1c0nU70uK8nszEzfZrS2H25LtBuo1nCNHboO2M4FdnEhz4S1qYq34o8u+6tte
vl6Uoe6rw9LcxmzvpuwbQohA9PYyRA78aNx2PY3I4LHNgoetazt169s+29aXdeab1sXA/vZxTdeD
TlVGx7gGi65VFHWHSA25dx6RramxnXhdNX38jrUlepMOpENMt+l0Es6RsSMoHSGQzDW2q71qyrUQ
xk35UaiBAT+2/E6GL2Fqn3t40DLmR+dJ3+1kGSNv5HaFrb2d/aqvKmbzkrV6dZmmeOQJ+at9mIoS
62Z3rK9JkMOtk3aCJ/a6e111FhyYc9x2sWVWZ70YBTCosDAfUw/1xFMPC9AICOQlJG46cThWR1qZ
El4MimToqI5Biyqu21BpDqBJjkvmPKGqD2teFb7j17eiM8Dl3RlaOxzXpXuWAzJOak43w+bc2nLy
1twuMyUkpqQZ6w5ZnJIdN4jU8Yp58niVmhQORr47FHNLDD6+H+g79H8zIFeDktUUOOZW/KivV8qv
yG9uFs5SM9VPUGo3l+lZ/YIjYz7X9mic5j4LcmQU7eG6+L5/JPH+9Hrw7TzpvVlS96t/TM08Pt/w
igq0SCKPd19HCLuA4ru6anKTIjHVQ1E15YCRaRA96uqz3s7jRdfi7iqF6emI3ZWpSUgkiH6e1b/K
6tATrDsclyO9mQ4zAVDw+hZiQxMPJ8GwbvBVqUlfXDlf9HI2wNCY63VG3uo6qgITDuNUjt2li8hw
CXpVainWkqNd1RgXgeacVGHMPchqcKGIlCmA+ch2MbLXd20IfXpJK20n37l8vyTYuX/ClRtGOge5
dxw1Ceb3K2Buzseqiqe3WyNkNbVIE6p/kfxjQts/20bpnQCrk9geAvsqNSxEvtUWF3nrbCB4WxTE
hHeWskMHr8dKgxUgPl9zSxvHc5C9err3Ee84qxwKAjjr9J5/FA7qmDDetTWoHsdprRUT9jQ6JAVc
uSzW2VVr4IowjgmueTEQUPG1CTinMslBg8aftQmRb1Z1tqzeNpvtfuuU43JEinINWOfhloTrWgUY
/dbejr8YJBeRdo5r9dE0ydrK66ysDJG3RfFn1az3vjGByNF6ZD50j8cJ+snfCtSYd2ENTMkozi4a
jxdTHZfCUisvqXWQellwqbacuY3pNZ0jr4ZvY1q3sQk46CHaA3+5yKP1yzNV2txl6DXUarn7w+OL
GyFDU/kEK/8+Rkb/f/TJkNuryClhMn2NgghY+fe3I7Xto44AOdAdhqgjH0r+W9vHfdWUD5ppJ2d9
7tWEtBXoyPDk/t4XqekrVDOK0YdHq51dblg1tVQym20DpYYrMPPads52+HbZBB3M86tOr1P/1Vcv
K2P+sc9lDb+zcuuIGlV1Z6IXcZWij1ou9boqbcxTvg16fbhzlAHvPx9/cdHXQ1+0b9UX157NmV+d
NiCZol76fxyXoWtSVZfO+PriNX5c/fErbW86W4wPSDalxxfvQKrbkBeXkCOv29L54vTb8Rdvx8pJ
mbHvSrXMfFHk35tFhQw4Ep14iDJi699O8Gxc1+oVaZfvJ4V2b15NB20iUtdU5ciQ+yCT1JhqYXNY
JKeFletVinkJ2uuqioxIPuK3qiqdcjjva3bD20ipxXls7Bcw1ejifj/sDmqzLMdfXM5UvAnQ6bW+
k6ocv72StNN2/bDWsBS6YYC7sZ0utRfX3N6SXF0O83W/0xDIORrFjJFBa36S38r2i5AmuWRk426/
C3dMa/2wjdKL2tuH0J4R6WjK6zSCkLyLZQU0qbXOVvhlj3lCiZS6Nzc2U1Fg9Igl998KbVyh+Esb
zXkUKqUa/NEOToINkNrPQk3l4a+WZ2TKar7Qv5rFjO7UFZO68rRoEE46P/6VxQ4RhAVNBr8b/oCF
/TVkIs+r5jTjeYSj0vuoqNprNYw/e/Ed7N5uMRSbBnExOyC+y2844zKgsoLeKg6t+nSyfd+KQa1f
1qSND3bENKMNZXqvD2AksogFbpxZV9diMnd7D0U2DM80HWyo7X7M+SyOM99DODkS0R+v3DBGW+QH
38UlUXP2KWmLbe8qoQjZxRYzKf3GxS05mEbjlqD+T8DuXwXsyCyAV/jngN3bP8qyW/LxtzL57W8h
u9uJfykh2D+BpHGBrLLw0zFIApP9LWTn6z85eF8YHDYJloFR+R6yQwmBLsgGRG2NwLKcDRNuBT95
wMtdoJhgsFzbt/+dkJ2BHNffM5fowNi2ZSlpLAVCcLne39AxPNE6XGf0Bbnl+v2UTushLNL39oLP
J/HqunODY6QZb0qybCi/uGTmTbtDKA3TmjJ3zgHq5+9wuodSWyKZOdkAWHs1/9vRoXAjZM1mnEnc
fJwfKq97nuDaIovU19Df5nZPtn1HhmJEeasN0eMvBv6sKDpE1vwOQbLqGBifyxDp0TDBFrhSVhZu
nsVH39KeWOD3V/upyZ3wbfUlbcfk0mb4ujgdXgJTQJY0jtyDncNMgRWa7juE8vZ2NvhEkiDhdVn0
ObBy9Pk0Z7hicoav5uSm9wQWPqbxO6Raap7n4ynu0/EcwWuKw6E9GWiBLV3059S5p84ywkO8YOmN
aviDXWEpDiaIkFOeX/M1XhA5QJe1AK24a1yrO3YzyQi9hOZF4AwJ3hQ1lnAwwADGGVqd2pxdPLP9
YqEnQxCt2VeW9tH1xuawpvqIogzs6TH3AX3E9j5x4SaGGL8EqZ9eErt7zKzHae4RaUJNuYwBm1ll
MO1Cd4VzZ3v+Zc7MeOcFQ3NZTZ01c5AlT0u8QFNDpQ5u+WMS2f294X7pYhShWLHhjW55GE3nxW5O
OwTp6zo7IYePKalyTBrhBB0t5avihkD5lqbfLTVaB0EP0H7UbewlsPQ6WWnyGfIsOUeotmDEUoIp
NfZQFYnJHR5RH9y1vh9xtzsHtX+Ox7sMFCb+d2gtGNVv7Uzee17dN0PgFW8cm6yahw75nocmO7mu
f1xZl1/yKnrjVJV39pLYfApMpTFhkz0p+jdhVD/MdVDfayBTgsAzCKuJoY9/sipt+RAOSk0bBG+a
TUBtV8dDiBvJ/Mj3dsiJfcRqDovYCvSgUp86LFBSj2VfIqCNhy5SaHCM/ajp9plrj+fCB6Y55Iof
ivH7qYm/Asvet0lYszki3ml4xdFB3KvJyHxl8woqNeJQFFlAb4/xpHmXdB33rZkOD2UXIfI+AQfW
3dx44JRmF/TcJ2HOP84DAAnIB9TcSG5nms3hQrwVbO7o/drHcXbWZ+T68tqNDl3Tox7b68AkcSjB
h9hHJKp51L3m61SGnDJ37xFDQWGiC38ttAkkTvke5w3uuDJ5tP3IJuLhkbdDLQ8lFYQXRuvnoM2h
HurdHruSFduBFl8BjY+a192pWtzH6rdkdZe7cQbvgQXOkujFGQnc5wCbSN1o0KoyzX23FNEpT5AM
nbQ//AQxFPwOoDs7y8VACRao+fvFjZtD0evdDgPcPwvslwk394i0hBb3C3Lrunf0jah9cPwemFJr
WOBNeG4tZXfPm7We+S9/SdLpWpWogJU8kA656X1pvArOYNC8sfBPa40WsUlUwl3YrHs3KKC3Zh+D
rH2YQvBXNVxs4JTFc/arMY9fs2nhTcwD6G/X38UJYLOpJkNMymUm5gKtGcu69OewMcgVO/6u2sVo
jB6HEkr6iANs4dr3oT9WsByRWZ/R8twvjf3FwuThajRoHs8jXu7eyO1H5vzomMGH0gV+ZHjoaJYZ
PuO6nRBsIO6SIZeEF4C+H5KIJYJywa6c59aKxqd6jouz6fAwMmzvNGHX2CGyjeTlTAK+/IhCQoCX
W3MCBpkhjxW3mGjpPB+cAHC7aZ4RaNwnYVocCr/52fGnbj/lVnMi7H3X6NbnKq/RA1mG5DiMS6zA
hThfGU57Hubs05iM4R5+JrFgIrUHAhpLU4J/6J3u04rkuz71H3rHXbDA9qMzLH0A30UMns9gG2sV
bxbTfvZG8zhV07KDBQ/bOV0+IokCTJWY2bufcapAXBaoA/J0l2Xs0c9D1W0GIe/NkD4WC5lDX79a
aa4/oPDl2LgPTVn6BE88hMsaVY+Zi+9R7+Buw38oQPwyWArsqQvvd8B0YNuK8KQhQn43tqj4db0N
YR27pB1xJAAvACqdr3ZhvNMdr7mDj60dWs/Yu+66IImbfFl7q0TdrfzcH3rcHbTUK/foEad7y2j3
fej6F/zdBv0LjNLm0FvxSVMo7hr6dVRhgxMoCYEYJqWTrkpQDs8q68/GLT9lDg+MBSr2nYURymr0
6dHwQ+NucPQOp8n8MVyzd2a1cCv0JqopLdKNZvLo2HBG8WiC7EUa6o6FyGnUkcHE9XJP8CpFaGw5
OgveExZ4UMym7+oiI1G9WIe0f4IY/Ny04dEu0Cq1Am6i2j2BJPulifOWBfES46wImhontEuvTwvJ
PZQBHDQ4p9x/r1dYsRaeuR7BO893sz5eAAWZRwtoIooQNvKme5/6jlgpHu9udWqIKO7cMHpujfVS
miyi4/p5ztdLlXLLLeUAYidMfh2JkT5GqNelAxqCCZwS+NMICzdzAVDPeiqC8qx1BPgtA8TMipsA
8xKGh8E0/e4rigHikmYa/hYt3sdgQbrEatpD5OCRp8PcyZrld9gkEGCtCK27dToZgb3vI7AvmJYO
LmZGjfM5WfzfnRji1dB+6nwNGlGvoIGfI3gO+7Tp3mgpcEAMJ5DBuu/d9E3IG+xLdIPs4RHnDpb+
rvXYREgtJDmTrDeiMcWzANt1fLm7fjn0Iap3rDZOeR1eMKVxWkBdkQagx1+6L/DfiiRmIoJ5arb+
g1E3LEfs6DiYafRQ9Nabahw/ZUsB5nhGYqTn5uot67EK4+iUzqW901PzElXV53Zge9bydNt5lXdK
jO5jEOCrYC3ZV3NufCJb1hvEcT6SP6pgtWfGDvrCfpo98z4iEMnNffBjNBqbGvW9aWC90mAIkefv
yiT+iAbfVwVZyYpyJmLmnqJgaCH5fICqmKJ1T2xRXw5ujBqLFXP3AUo4JvNdzdqqtloEgR1Sh4NL
yiBMx6vulx8jXyegxswekdhT2VZVTL2DpmJeEIzMeiZc6Hb8NtHnDKNpvrZ1+bKQPndW0gbqADcA
S04XNvkWbN8i7i2kZEQ9yFiy+0tVYjbxVDBG2vw488uIcgsQt+4akkMDR+zmaGPAxWAHvFzS+n2h
RAKQI9IQGsSXSqK6r4K8coCMnLuXD4IbPHmEUNLNKgWN7RLOIH156Wy0GqTfVwelJoWM6Ibmdydl
ib11SS1Q17hdU6oy2KhDZsl6gcGWNl/W1LWuqNMSDw4uCLtlp1rLwO2UjoXwXmJfZYC3Lvop8cOL
B9OUza26LnkBqreXUO1wSIfdzJy1k8CpBF/bwiMl9ioOux2WmhRyxVfjELvdY2iEdaUK6W5jt6Yf
QsFJ0xWX2YoHOaq5612tUtetKqIsbq61O3n4eas2lIRPeb0EB4k+b19rqhLpuV7x3crXnKOti06x
+trdefpUZHl4KKUPZGF17uxA6cJ/uyek9uqCbRazX0GkH62jvwLCUtvinNJE1VB5/+VQcdVbkEsh
ns77kAveqlHofjazyj1IgkSyHVK7ZT/yvlCTyQBkmIRSoCJJ6zTxa3VLb0HrlaCLW+WXyOhS5H9S
pBxvXxtulnwxt7r871NXcWOcPtzf4roSAZc4r9S2wO7UP2Z1oV9usf5bmH8L++d+hA8kEiwtzNUt
44R7Ht9CrX5RJR5wuJ2zqTFU8nhVoTNLhbUAVPEjkkiaqumqsMdURcFUNRhTXKbIC4Sl556tuvpF
C/zhHjU/HF3oWWAdvKV712l1+8ExrmXLo8Tsl1+7JjxlCzwPo3uwUR56hzT5yWnDn3FJyK+eBqq7
YSmNkmfTHmsvRJGExFZp1x/KykJPxC+eYchEKPqWKXy5helygG/E85LNnJsshwpBM5w2ifrYDonC
eGCB1vh5eu6QMDUNIz2Pg7sHloDO++pZVyfVn5ohN/bIPvk7BM/Ti4HGO84RGixg2KGd22X302Dh
yDaGxZNpVsyQ7sraBQUnHGPc7Bp6GD07Uf1Gd+a9CyPpfpjHX0YTyTO7huwQw686pLlp7RvMMK7u
VP7JL/yDzUR/aQP2ZZqWxOdB1/NjMeDGDlMxBv7zFnIgDzDXjS6LttiPgQ/PKcBJLo7G5Mm0WBEa
bQuYNnar4pypHPmKFAUrCm4/xLy/xfgWifxJuG/rfDVGjgYKQLONqzr3F1CZNUagwaMcgziEV5lU
V7Stj9VsvpWIP2bz9VWC8NK8FWxLdkGeMc8PJFVStjPk+tGdvcT6ya1n/DjIZe0blfrVxuDtrK/j
US7UTaSrpNZmmI9n7Tpf3Pntdiwsy2Y/atl0J32N2uLri3svJw7q7O0SWxMtLJChS1LsARkylSE0
k5+RsjlkKvtZ4+BMn6puRe6n3Wlyp0uaN+haOCUS7XL/+8QyJUrMFtS49W0HpCYFOF8yliT369NQ
erfYsxyIsuU3s0t1HiT8nKSou9reGazzIN3x/5L/CyRUzKlD+75OdJYHqBs8EFv1j576puR7wBGC
A/K9EjXFdkOqppqXdMv5bFi4KULGMa9SLJggkQiMo93YrihnYv6yBxhe3bVIElyntDbPPgsnR2WO
WJeTFlS1QGV2XvXZpoF4+oRn276y8X8x+Bilmn6DST4ysKDGc+HnhetzVWD8qK2uMp5aLxPyj+pJ
bErqTdXGokDET5vOkQWkzAZbenJG88zGNSK6C0mCTQ7ZGnkHq6TTBD0mbxCQkXlXlXqMRzSvPivR
oaq2nrA3bq6Q7LqLP/66pNNA0hZYaK2jaKkmSNOFX2/7/rOlPqFA0toUxaV7ac85qNxdFwbpIZ0j
gPs7pwAlFa3L1c7b+eJnf2zBZkj4dnGWkLNeaG13H2GOcgr0/Ir9LIF3VXQY0N8hs6hUGLnD5GQ5
MDgkL5DXV2gVzL8ph6xd9jFJfozbVNxenS4X315RmnLgH/t8wdtsV5DadpkfXVWGbG9vu3SKXCBS
7MTMOi/9FG5XlsFeMbH0uL337Zw497HixE9g67oN0UyPqIkD1WxQTrnrMgAEGSP3CIz8jZnze68W
RKEGpl62+PyUNXX3EbyKq7Ot8trSWUHBgq4GtTFN3TOAR/R3yD5UUZUg4mgZYJPULSN3rtwnW4H8
+1MbJuYRKBYJk+k5tUAf+LDhr4nP9D+tXgVrpwCXV1Ya3h5qHq5Tj8nEUO9H3oTeju8n0y2Pvr8c
0OEmsaxksGAae3vfr3ErLowEnYM72On91Sqa5BLbbepB6sYPtVArUDxm3hp5Dxma2fuuVwAOuQaz
OMLq0+r0p9bIeS7F4ynpiz/bHiaBRMv/k1j4F4kFqGlgc/85r7Cr8qr97evfYMC3c76jgNFJthGG
ImfggipW6hcvUcCujlSD70C3hPy7pRSMn3S0alzORDXDJ/S1oYDdnwI8uAOf+BYQYqDE/05Kgbfx
94yC7ns+2hzEUn3TYhfwWitCR1xKDzUMmPMWxzwWKs11wr3n6nyv3fpqQSktCsk0SV1G/Y9jc9iv
+3ZZsCtUV9muJ00pKgUHNjEiP0ZT8LZnt4VsxJQ/x6PXH1+g+7oO3h1ikugsqyfhBou7IfZumLgb
MHAD1G1YvK3vNVhwu5LUZg21kXaYfhmRUPwhEFCGTbZ6/r4694fvrNM8LCiCOXmBESyN7rOOPO5B
y/tL7bV4IyvUc7lOrJltF1c6PHMglEuvFJ7b/a2dVU57lSNrjHEllpAXOVu6cphTV+OD1LeB0pRi
G3kbrl72xQv86PCrvqis/GOXuY+xDijM1evLdiWpWYH36OmNe4zVPDlbWbMScKUqBTKQ32rSNOeQ
wzbRvdthdAZdAj+dt5N/8PYt/ghgWQpi04+Iei5o2RHvrV21WQRvt6ibLrV9Hqczc0MaQwxR+qnN
tSrgvbUGKXgZKH1Su50ntzR2O9bR6I0nuU8X6ZPDhWHcN1ZMQkW9SD4RSwYC7d69OFeq5mS/dQdv
Okpru/mlebuoeoPsEGZDexKQGbAyl5+UkkuUIpmM8TLkJDLRMFyiloR6oaQRBWEmcQdpkiMig6NZ
1S4xUGb0qjxuz1JVPKQKQZaLwdJg3/sl9CoFmpdi6LAF1/n20ekbUHRiTpL+5PsIPQtPJqzsU6tW
daGaUtNAQUC3ttVW2E645S+moMVUgRQl6zRVs9TEbKhCmqxXPmPl4R9uu8oIH4WgtM+zLGYIwPCT
8hPmraD1zkQJi6vsiF+gLW9VK3menYWfB3Il+HHlhFskKlJIVYIrE1LbF6d4C3PaOTaO/igf7AVa
zHcG1u1Ywk27CiwY5HHPLN5o6B95amkAQTDAsOH728d43dvDB/qGzvrRptpWN7XssbOieWQhhWOI
Wnj0HuE0kF4KVidbbXxI+x9hP+XV9AF4y6wc2Q1IFAu+C2yByuguJrwIz9lLCqih83SNkoaq4/RY
aqPid5ej8Us4p4FXB6EYIGHXrzdkmW0IUDflDq3MAMiQelPynSBBT8CyM8/SJd/Q9l2FR7JS5Tf0
YZajGtgBNn4BRhSsoqAWO7ybCtS0CFFw94WEaIIZuerJhhiKmONpVRAOOSY1m+WdiVHTWUJums4W
QGoBqkOAi5uuvTYolR4MQiKYDv0FarQE3tkqfKOAHEtELQ0/q4+O2hFowoiQapgSM5Ka3wHsCdro
AR8X8GVq05D1ERBhV636fFVEYLvu3IlbWmFDBS+6fEeObk1/DeqDjXahdJGIgAE4u4cY4r2yS2QN
52MhfLSi9VHws9IVR715StzqPGf+59rOed5//7BIiQEt2tqk2snvzNghb5/w9jGtGJaMoFzr3jAv
evEgQbHtU0pTPq/EzbDpOM5+G56S3CA1YJNOlk8uH9cTHgk8RG5G6UDEA9luJFUlfDUgAIbSTpod
XtyvcndUSNCj6UwCDRI8j9EtLhQM2gk9FwOJ/78wzrZdPDUxvzxTtlNqe5Z+LyL4HDvPSdjVq2+l
8rEEafQR0iHhWQmaoTcNrUc1U4noSdsxQMlUZJywJ4rVfkftcqTQfTZZWtOMxzzpkOUarQBQJDgF
T93zEirGK7LapcU4YaVK0Fj6wnL5VcnuHk02U/dSgE9Y7/oKeTwszO29xWIaiDSz4xyBLJKa5yPB
SkaV3VzrvTemBT+b0nd3VbOii1sUM7eD3rCfVYXaiuIpPheHSDeYvzMFWJYb/NYmkhPuyiDm5x2R
hRLujnz9EuuUAhUzFlkwKH1I58TaohVm4Q2AKfHHG8oU14Sgr5Jb+FFubglESiHNvnWNQ6UT4PeN
5M5b0PqVIoqMzw5Zv92qdre67P9VIZGCrU+alQSLpSoD5fDWlD4rjeITFh330rKZsMm4qkvfqtL7
4jq3KhBcxNR47rnLqB3brsFWQm3KVYzD7GbnonfPleliezh49h5ZdYsoDoQFuK5Ak0uixqYikeVq
KdmrhRSmqDw1bNV5q8pxHipvQuVarOctoEkV7ZKoVRtpvEupSqcUEuiSmsaqObuB4bZzBBs3PiNd
l9wuIoduiDk1cS3CPMrMFXPoDhGsWxsGOVOvKmR4HIKoMBMHf1kWKBG2JBypbgwUVY3VHl46U1WT
ZnbbNn9v//BwIeEoGSkn5fKLkaHSlsttzdvhV6+Wbuc4QVqd+qF+8YZevMvbwNs1PBWHwjbORGxW
bcnxGGOaVpE1aYemPeIq12Nk/j3atgXatuCbDN7idltzWNG3yFGg8pnD7EhtrqWqOy74bbmARuj0
22veerfrbC/FjKjvIjghOzkqL7C9vNS2wS+uuF1re08y+tUp27g5UXGfhMQ0kw8O7N+K9XtN+rYm
qhfBjgkeuRBBm6u5bQtCSM12iha9mOWrtH4YsfhRAOMf+6oqRqBuQHlPLmjJemF7TTnv9io/PD6M
TghICjT77R1//6ASqZO+TqDwUt3GyOFW4PO3TvVRtzGOQtyPDVAREoYTUPxb9E9dXf5bk0D2YX8X
R9Ko72ukDIBYDSPoJEURKMbxMY4K7ygxOokBoqbHkk/aW3HrbEuU5IOmMZmY/j5I4nq3S8pFtrjf
rVPa+pLPWIqs6FOQrY4Vy6GedI2NbBtcYfhj4qDB+G7aBCXLFoaELWSJRvEmbMWgGFUuCv83aBUG
BAsQWd15VJyLwUBYRVfLUIkfDbKWlFAW4VhueV8F8hcUDw6hIngEiuohtbgpnFvNTkbvxFb/HKvZ
p1Prp0BWVSjk1Du04trdIlQS7d5AsPJaCN9kVtSTuMxh1MC+JBGnCul0tU4DiwRSr/KMd2YctMdc
j2Z9l8SIpil2y6h4LrMqBsV9wUFRgaWABauti9QKkCVpypqhVcoKvSrg2K/XjhgcIv7OF1upyI9q
H7QV0ueyQgCNAVNnUpwdbYW9g8WAxkQBoweih0MwPP15bX3/UMh07KuZWAr8R8cLOXNdVpLyn3AU
e0j+MVKTQg7kwjdSzKNEcZBuheIldRCUXsQyb9FJiYu+iGXqUJ0WOw2Oi6JkocsXsNdI+LxRu5xf
D95ip3JEIp+EAGuLL0PigFuBTXD/wz6wRNWdFqCDSo5jvIZ4Cl9RKi/5fuNpJ33bAanN6l8VzKiN
ZYqgJt+v1LZiVPeAfOfSJ81eKEhb+1Zbh+eYkOwRwXxWK9sV5GQ5L4m8p17x4oSpO6jJl7UhaGs1
W0pTkykzFmpdp443AjrfhsaKlQfgINi9GJRD30sSVO9RwDkF6DV151nFhiUwG5ieD5HEQG8Y2BA2
9TXK9pNHoHaE3P4gxdAAyesH/+zpM6KakpGQYiiIQ93Ztr8fdSi98vi5UbK3Z1hh4JuFamUC4M5f
ruCsEICqpqultmiGKrbmsIJCvNvaUpMxMlqawOLym/Ljf4K1/yJY66OM8L8Fa/d/5CiCt3+8BIDf
zvkL/+0QqwXBbbikXlVAFpD3t2Ct52CS5xHGcAMDKQeTMOo3SXAw3r5FhxdYN7FwTvpLscH/ybaN
/8feeW3HjWzZ9otwBrx5RQLp6UQjii8YlCFMIOD91/dEVvUtiqWWbr/3w9FRlUrMhI0de681l2aB
f7B011jbuB8IDb8jNpgX9uE7NiK4CMvWNNdUSSeARWh/IDaIbEgybfHq/YCyICAj4Qj+td6C+6Ui
BcudSgv89iq7NvzL4oGSJ2QhLfYacdKBhEtNUHudof6T8SZTWpoGUMpKrS+DWThgiVDU+FvVSbqw
arv4BIkgVPHOEd806MEIJuzUSrCcIjn3balslfjFtasWcV4Hecm2+1PqUqUbCmlAyCNfVWTzu9Yh
CsGa5YGEFoLQViSCHRSJavrWgpInncsf5FUtGIHWeBIOcSPok8IqezYn67rEvStRhTV9/kL3wg0i
s99NU42ic5V0eonzhIQwDsGSX7vM8kK2HiJskNZD+iZJaIlU2A7WLiLk677M8pMaE7NEsmm3GaJk
OdlzvCsWc8f8tL5qNCsKZ5f4D0kJ16sLr4iu3pqtuNXj+MWOYCm5KQZH4Z7RWzZHucwaWryHviQX
UAGvjRuzQRRLW2ZjZqz1U70GAcXqF+S3vluQabPo1v046lVIpSzuo9j5klYkXl0ZjV0dRjg4YWNq
P5YCMGjmVNdariPg4g3IOw4Br5wJoG7TF2ycaQyUNBOobEupAZBIuy60R2igHVAdCWnGxppiq29i
ROJsVCSXNVl3fwkqsjWu/VbVuyepx3mwTMQwWEt8SmwbOFv83WJYTTa3RMmQ6HfNoN9Zom+RFIgk
GHtk30Cu/O1NIvTrRowjgkkSTBHt5w56KhV0tFbKqz7NfGnaD1FUJL7T2jWaiflEZAdEoaz+rpUW
OcU18nBhU5VYmbxN+CDbmNRVOXrVlZB2el2/K5TYnw3nHA39lRahO06m4n4gf2tDVrm7YX3cTCMh
rrkoBp8p/UG48Z3uyjOaj7Olfm0qeVvV5A2x+LBTiUSYZVwUMccvRNsd5sq+rhR2w+KQG0iQZ/FS
W8RFOGV53wsZOm6RPwkS50iNQwW8qYwEiDohi4F0FKQY87CaxzdVdEObGRxcFEYOOToi4siHHsK3
1ekbjF0INXHgy0Fn1a6Xyu9VZMAz4NkYhD52d8QPwNuGDveh5BmHETvty3GEo1U7+75a4aPKCHYX
4Szzewh0k1HsYIKgsa/h52MKOaRZDJIN6XLRofDAbfyWuZ+8LkHu4NYhOtCbyFSOYDJhKzeOfTW7
933TjjckIKMjt3eE2t/bytx9UqJ860FALrQmeTKqPJzG9E3TA1wfRKGN1p5cSqCbVleTPOnts/l+
no0W2DpqUlOQ8gH0MbebMBfRppwa7PZ5BQXCW3U+MiOPRTiYRth+ZMjX+f61F9hUl+1qCBGrNaT6
2qxGEevaWG0jHv4RAiGTbbW+25SLueRiM9E+z6vtJFaHT6C0FeiVEFPI2MJ+oUOMPLaFgZ4T9GNk
g5A3lbENR7u+qynez8YyAVUkOMavuzkOE6NowiIlBGBlyYHp5u005J/c2jP3hGltVDG320gga3b6
juzERL3xhsXbRp4/1iSNR2lyXyb1QtJecd+uE9iMUWyeRdoOZBg06kT75qRHRdKHGe+jFnXRTL4b
9Y2moG/Rbp1ay1E2j9fDfKcb2akrCD02jMTeVBLdbQTDPx3SQOrW06IX94jIUyTqtI2tPrJPtlk4
p2watENhz+HgyngbV/T6kSf0p0pf5Bb+8zdjJbGAcG9O+kjHr1OW7wMMcEg2W2OenjJwQb6tZcIf
LBwXMRkBCCrunKmddp6GhbqMXNYNp7FPus78qVph4EDb1xe/rk09LSDS5KELt75U1W6/lOnJpCe5
AVW4xrTW4ozSagXFJ4fcHXalwHfRu+PES4f3KK3vZU27bOBz6wPWovZNd0jJrCLGk1Ttygl9hbWL
B/1WKSxgegMWCZTeyibJawkTDl8ikwoYRWQQ7otxue4yTI9KU14Z06yeGBNYAacigDCfQNXzxBmC
3GevX7IdOXcYSoa6AgSNISJTSbIu5ixMGtMO0s5EkrJ+i2b95fK7enlLkMeBpuDfEEE07bnR/vqW
RSImhPrEA7RkSy5EIQ1zjd71r9+Sp35wuyfLKyGf2sZDqRp6oPQJmRk2UgNTv5vWbQAZtMPFfui0
xvHyu0LXjKMJu9jvMuCONEbfpEXTvUQuDh30eQAFxo2e7/Iaw3SjQzIC2nq7IvexlC5XOZBtiv6i
OGgwRWmsTbtRWa5WiuD/qQV+AOzr5j8UoAaCPaq//1ku8PSjkWXRvS9A//47/12Bav8B/cUtZqgE
xq8+w38qUOM/Jnch+VUmATUaxsX/V4Ka1K0a//rvtJq1OP27AsWb6MAMw9BoWS58ZNP531SgCBLe
s7lJvcED6RH2vOblmFDK+PN3bG5XG3rc5a61j23vmwvDmrHcoo04aWLW6ncn5m9e2Xs+2Yf8G8t0
kUtwpGt+CKUudsyfPyzqh1o3yjjaz42GhNQleMIZJt7ntYHykxtc/d626qEXYa3OV17hPtfKdMgl
05l0kC/QOgFWlqAqxnZEpj0GYprjwBSQZd0ifUxd9YGUFGtj2wbvFUIZKr0ecQe0DIiFu5lQ/yAs
Ts9l7O5H5l2hQmJVOCjN7e8P9F9V/XqgFiE/qseVcri8Px8o4W0503LXQ2HIYJRMXx+opMAmZLW+
uWyExivTSvVvppq/0VHYV1NzqxJkvKHxTZ5M1W3jSO7X1Z7genIvhjGAGJtv7MYKRaHLzWxjXdGZ
4OhlOxJap30WfYJSaseu3TywcTkMNha3JTZ1Ag2NKycWV3kGn1k1QrYGxlHRVbydKLouZBfMkiyz
ScEctUoMdWMSKpNjAKH+JXjeMvnaHbFt7LpV/IW8nxnAd89zTRhkEtf7BEJxAauYeAUEJ66XEaHA
e3I11vJXKDOyeV9U4+1gcwGS1qDVz2q8/Kjz+lao8RvxEGA8RHpfoX/VR2wQHJYbzKYgDrSMCQwd
XofaIo7eRh37h2u13nTvd2DrtXJMrhNzBosn9MNNqTKgMWS3eHtE62Qn19FDZogXBjFA26hbC0E2
XFP0/SY2MysYoEmKshmDxbb2qEIIE+67nUZLKRZIiB2AKXvqsDAa8dfB6AfvXNihVbvPU2vnG93U
bV8d0JknmcQbGu+aCutXk3fx1p3vtM+DmrOgxemblXl47nDx+rWDuCArue/rAafTOHrhYnpf84Ts
J6Opn6lO8L6WLlUU9jn2Mn5iiZPUq6d+LG5lyY2HLYvieDinmnhpreI2aql8rGM5jIdZtwNdy6+z
SLnp9e5sEe00yaOhtvg7hyrBPUi4cs9VNAtW0MT17lQN4mg0a1z8LLvxPBJwzPxhasUbYN8jF+qT
9Lhj/nCdfnGZ2K1DeCY6y7H1Dxvl1jQQRzujB3q5GoNGRSbnxta81czS7/T7zhTPv/9A7V/GbG4M
4naQUDHztAA3/vwQAwNqZaXxicZknCrbXjXIckM4D0njRf+5SotrY91UpW7/LGbu4LTkCjulLkL6
SIcmjd/WMNM6RnT+5fff7Vf3rKc6LneLySvGYN14/9bWiZcqpJJ7e4eMjbZMdlgc5IaVjCrNworX
YyfeFIv8wzX4xcfSqDANyyHJjIS1D9fAa/Cu5iMpP9LK3ybLfVAr3gdumb21dU/K+yTA4LsPvz9W
TV1/7IcnFHQtqjp7Xab+tUZlMdo59JbuXu1IFk/jGwxF6ODH/AySGctUpa0URdFtzMeodR6gcKw+
NPIdSkd9w/9/kgMuYY9licdOXtlZSW4wLxnaCPMu5cfkmofTnNldkSFI4YvkmyonCD235a0JdwZ/
efq5aJS7wrSPlKi8fx322MIuw5rPZZOU2H5u2tusGjvuzVsAE2OAGKuHsC4PdExaPzZOBZR1v3yJ
ZwRATkFok5FM9apdxbUId9B2m2+d+igqHKkRjHAvqiNAjsyiEYS8dNizhMU3GyGwBaIm8TDyhLcB
UPA29aRfRroAct+RaiGn0BU5u1NEXehg5/XFk0/L2STps0RKQN+By1bVW8V2mVdOtJCNfH4whvKx
19b/lqXV9+b5k7Pi4GplUHFT4liIefAij5Nr1cazPS/Y9NbVYSZOeqxrgga8repifYaZ4Zd9D8SW
+CQ/b+TmD3eEblIz/XxLuKqKcdBy6P3aKCA/RIpEepT3ydJM+9hjWzEa26wYblA4gzWM2hJt+52r
TjPEk+rKIG3BTzrnahkhGIDihVyPcQhs+eDCPwW970fuirsc2VrJrN/KjIWIWmVjjeNm7CUuK7WP
z0SmPvZZq20A5EMc2Pa80IOuz4ogIQODfL0e8ID1LXXyejPL1bYk9Q3O3TiQeQflybEwhTmb1mCb
Deok2SZyfusK++joRCCZlve1VA9NMn7ySoKc0kGr/LLtdrowm6tyMb8LBfh1FM0PU8Vmn3dWWHI7
wWJPq+XeINwgtwr2toRF2FND6nopLDx8+rPX5+OWTeXWksTn5b3HJjFTAgvhCNFAlFixJg/dgvcX
EsJWKYp+mwzKZ/qf/tQk886VxmO7lF+isicBrLU+N3OLizpP77NMwV4TMzaMlCCLnLObC3QopKDW
S3+YMK0FQ+fc8bntJnK8fdw3h06STVEn472R0Y0f0tBVZRrYYrxq5qwPXM6Qk3OqzKduRHk/1cMn
kgvf5jotd5J876Jq+tWvhE/c4Xujn7lLKKyZ+HUmuXzaVnhZhdOESIIJAMQU6axO2GI4VwEjPNAJ
cFoJKV36MCI3Q4kpvipxmEgV3lj83Y1uz6+UZi7SRcl+f2ZvWxva1tSiYMb/6C9a4oLNqI89fsWb
tq3S7bDQLBJZE9RAzQ+T49Foq7klkJIRltiY6XbMDEpAQ7K3FVmFvUg/NYWlHqp1cTaQgLn0RELX
rJJAaPJ5BgCdTXXytMT5fWbVpzTDImgn5JfT4iJ/O9nLvt7ntYGdudqODtFjJjfDXJiB6pQ9Re4k
uO32tepRPbllvyFA9Y74umojFSyGbe1tKq15lDyu/qAZd8noKIcBrxNWquW1ABsq+DEsJfauiswn
q7aubbUWYaslCq8hY1eorC71hM1UkKS8U5lPuRbmkTJ9LNgqZxrJGSP7YBD21eOk106weHkbehMJ
arLXdg6A9b0pWEsTgZvXU5wJ/oKvEFZILc+GeJwJgxkW56ZMq9OSGDfz0IeVorzKcrqjaPVZbZx1
qkn1NEki46OL6epTrHL9IZ+qJ6uBX+zgj2P+nFhUKyUhhNuiV+6NiDfzUvCKNeNi36aMHLP0LnML
nidQ3q0y9GymoQqbin5emjahg8JT3eEfmwWSp9qfvhg8NtAD1lbGjMd8zK5ElvGKlru6Lr80Rok8
AqeRb8sZbkpURf6UG69eR7BW/52h2HhoRp5jb2p3RGxd53V9X7jW4W4LOOWqmmHlktV5hdRwa2cd
STLJk5DDj9qpaRGp0Z43G/kEp96uv3R1/+C1+oswjwh0jzXBIH7qAdkSs4ODATk1mI/xc25ZQd9F
FN3dzhL19TKhLaQn3fjZUKw2mxLSr3xs8sHx9dx7FW4d+5aY7nNvoefhGCsbwKaHijIt51VfKK5+
0zU5it0h0cNYRCTcTxq+fVPQpGb+nefnoYgeRkVuaOkt10MbZ8Dw8i9ZwdlJzKdKHelSrvN0xV5V
vOP4mWFfi2NfFXeVgoXcKdfsOq2+A3YFFp/dgSB9QyGYi/SZTcS+0c+c2fYT3a5YgUnT5mc+gkto
2X0Mn2pI65nJw1whmvRrs3t0vOIO+s2NMLosKNwhwB1EVBNz5ro1aGcvziP5IMUBD4jpV1PKO3Jp
V3pIRO6W29PmSfIQMzoBckn2GqUPTet1m5GpaZIYd0Wsqmy6et82dt0ELVpLsgen5k2aNfZReCjZ
0irq9hVmrbATatgNdRlYxBOFQ28YlJIonsbxsSJ5zm91TPXeAhpHO6QjQQFiVnbpxLUiw+2rkr7w
lGM0zsDyWwDkCY24mzTW6tgTj23V7MwJHk6nou2+UxsZH+xW7kSdOqGRzGWQVHWzYei5VaV6Rnw3
bqgjfcXsiaZfjOfKM79gV9cr2VPgsW6mQ3+ybKxyRvyN7taQx9+kaUy+rJV8QzX12FUy3dAUXoNX
xqMeIY5XvG+RTPd2NbKNiJQnYQNUcLSSrLgNVJ2SfI1eNZ+HZn6QvF78OXdvMgdiSefke29Yo2XY
Ror8CHzmLct01bdcEiPbofw80kD2HeRwY5Fcl0byHMXPrX4ib6DzVWGiEzS8HSPjiekNssj1745z
GgekgWzbxQvnCQGS4VEajBrshQT/ay0I8o7HzyDP4cIobuYPzNM2jYPqoumXR6XPtymBm0SQ5Hkw
8ecFCve5E2/WQKoJ3exxT4ze53IhUqtWrVCvTS1UzfYIXkjSi1AbLrB7mhrvbVo/DIQlj1qcPyVV
1+DdZyZSx4+JznbNyIijGb90SgmRzXnWY816Vpo7Qow+yXFpQsXpwG8qi7cZTV7xRSPlF1EqkLvT
YJyzbGeTGEN2TA4YwtN+EKWI8nF+LTr7dhyVLHDoIhyUanrGx3rumDMOxbD1CoWABEt5nGeirSYc
vvNYDf5EwRNqJB0GLAN50DvmrahOOl54cxWGYsx3W3MbMX/dXXS1bACbdRfYHK1VeknQHIEOtnVH
ubpsy9WT6MJE2JDjSV9nkij5wNEDnMGmN61Ci8vv/vkltkHPyozUU7UfRhzGK64Vc/OMLHHHdPdv
fTrSJXvbLeU1uUTLMam75ZjJNMOEumjrueyPbqc7uz6fdiQh703XO8WuJPo3766T1cAo6uKpAeiw
LVZ5RhrprByjTlPZofEvMm3XG/pVhQhdxQhKHmRFUalfZTq6TyEfucVZdk1h+F1sJ34fU41YA4MI
BWEjUznSuYZt3WoYXxXxo2/S23GRhs+a88PS8isnuatS9h7LHN9G0XRFmTRtPCe5Hcv2sWjFfS3S
k+zLH804nVLdDDRXf3V7+8U8uuv2c2Dm0cvyh57Ht3qnbjQdahLQJA8Fekosm7jC+My63j9Off6D
Ggray1qmmEmQqQtLH80wV638ZnaTjQKRwM87PmVh/BxWnnxh3zcfLZVgz9Hoi3CAOkhQoiZX8TqP
q16Yh0HBRFdVu2lVNV4kvTaWkNDqy6eLnv7iXhdcaNES7Sx5RJUUw147u9Hx8ksx5spRTcU1dXe0
vYjJF4BfJsMpTBorS4DwygUlT2P7dVM+ZKL7Rihq/9cNc/nd5V4h3FLDphNRZxtxn/wFa7hYCy4o
BtfsDdo8tgyTxFs93w828I7AkstXnanrBprHgSCsL3FG92cciqfIjXbF2tBQM/GWDdEDG6a9mZcm
2ETrrHfxo2f0oCdt77j0qrVPJ1a3QpUdWWHx0Z3p78TdyMZ16MCteOKQSYq4tEyIQqN025hGt1HU
wgotffluzuPh0sMkRIrgl3LjxQi13FJjwwZ/aGn6Z3ZtlEcq7BV7uVojHjL+wOC9ySCM7UnE6Wm6
7G0wacgRgPRjGjLPbxoOoNMV36qgHsXwfnyTEvPosL1s4Jj50zwTvmK/gV2BUE7r77JJjCrcHXaF
/Vl2e7c0Nf+y5V4GfraWApiSQ3eodOkG0/pxaWQ8atocemAF2L24waXNpUjvAdPFC+HU1LVkmaOF
y761kXgzpyV0SNy2J44va64TVTE2Y0zGpw6BEfe/+inTXXpsI/+RM98oA0Nqr2R1tRPidXreh2Ef
+UoFW6qa4gXK0zpv1ZaAeIwksHGodyjnx5kSDrvSq9tF92SAMd1kyNYYYg+I9lXaMx6xQT/ktMjP
enqGPOIGMtLJdYESl9j6uHfop3avbckOar1jpiWxg3rtY9qLHspkO2h0D8j5qkIIkphQSQWMoRHS
RqAd7UZcfaK788PF8NKvbcWxTLyVLnbXOc33yKYjUIzzqdJi6vWBRoWdtZ8jt9o5Mx0OSy2ftB64
hlmT7QAo7cRMKSI2l1V7bMywNCia6LmTOtQ4xNQofClb6W5xz5TtqQc9iDKBy5PwpkmTtIPvk710
XAgSgYsnXWUpAyrzMlokW3tgBAV2okCJxk+LOY0+ajAeD2FcK4Z7p1o0TtCp8Xme+0lJyYeYCBPa
dJwVqBYI5Oz0S8qEUSEa86+7TkxJiMRq8KOJ6mSc1A3/9LYs1A/IDi6NEFzPhPQYDGkjOo7MH/iu
kfsAoK/ltuDP2LXV3FAHbJeXCwCohi312olxJMStxvwGEIseD9wZGkk/UkW9Lsz7ZEBSPydMdNdT
mmaoDA3C4WhUzjHPqAWS7PLTSvFKbVuu4+Hk7Mi1j6sA1LJblQkfUKCxE/dymq6zku78ULKXkyl4
PVwjepAvCwocqV3lldgXNBt80tX0cOGG96eO63ppbhc04+hsj4duTJk70+FRbFmEpej1vVwk9cKY
hfpEY7iszHSPzaCj6SRoG0nr0JPphaI8e4lNujCacsYZCMslg5UizU+ACsWW9j3LceKc6lFLwkIp
m002uFtPopdrzaLbe9F9gh5vl0TgLWRKs6bZF30pAysrxZbIOCQt3nTQ0vnQKNZzzOiBXUEV1kWE
ukB8HWNBYHWP0Ch3lzepPnbrDWwlNNYUT7ykY0TkZMT2GE38TtA3Q/J6N1bOThp059SMttJioR5h
V9muNx79C8LlxOkyk8mV7I32Cpd5dB/SXL/OF+uujbhtKaDaXHahQ8C0rvRiJaewSprFGEwZxr6o
nnl0Gz1U+/qubZnpJqV4UxfetH0DPxGupZpKVA6EQvu9pjPkNpWAhr0Ke03XiUCchpxkupa+mgLg
XYAgUhMunVe236Ioulq7uJE4d6TpJkP8WZU81JOtKwRNIbsd2rWPRhUcD+7BjqwkILGi4QjbH3Ul
kOSmyYlktVXKYWjY0WiQetm4V3inbFD+avQfGLURiEWMJzQ9hF2fhD29Nog/WWLRRc0HNvxnbywL
dAXkw6kOVeLENqcFuLvTO+Um9vayTA9lvQeVVgdIJ4Q57uKqWnMWvM+p2d2p7bhHjUVRkMWr0r5j
6laXO63AG8vi3EmKsThWgxHkh5Yz6MjnR5tMa006r4OrfMNcleKzVMyNTgVXGwdboyxMs5RWFHCi
hv1NpWefMasLvJ7Ti2ONCgptcRiM/Cykxr6mgGbo5WSUDXZ7HXmY1Tr9AY3Lxl1IVqvza5ibd32p
pmEu0/PiobYhRnfvNWp8qkv7q9bnz13MZhGXfugNRARmOfejoxZBBDqEtch61qIFu1pbXyueWe9o
2WYnfCJeoMBRMTvSx7hRy9MEUvZod3epST/TT/v9vMg5xMz9I1r02t2ouFhD+sywVwzG+ZdfSBfo
5bt/bjzamjUKUaUt3VNTa82OaLtPYG5ACMoc7ij28c1AVOcJtTLyZlGjdqbnOi2qeiwT7AH+TDrw
8fLPRATfYDNHgda7ku6iUZwjBrLL6BL10zsh0sGReCY9Dkl629lwAH1cotqxE8Lgjlh/W60Ej8vv
Lr8Qu8PElLU7vAgELr9EfZ6wxxVUa6sG4Z8/WJL0TM9/CuOMPmGDJTiLjfu4N9JzFcT1SHIkQJ1S
35i0RfakIJKoSNz1lLaHnuXIOqEByuCAocqPikw9/vOL5VXIFjE64rCri5NiNv/HRv7/EiVomrqO
fP5nUcIWhEH6/fW9KOHvv/O3KAH2MW8c12a6tcoOUBf8NxTZ+Y9t6DYNA40XLoFl71SxEAxUsAcu
wzcb3YH9DxRZN/9j6YbNjEy1mc2hcvjfaBL0dTz+fuCDVgImpEmy8N+yiZ/HW7wT1cWtyn5vCQBK
NR0iUH5ldmqr+qZDEBXYeZLsCKgQZ/SC2qYnwhPvHvOP6hZcaIIPsL9WOpZPt6Jf4FDynVfJXp3H
CbTJoj3wgF+1TGV5aRb1zkuIB3x3vm//+rLvtQ4fkthQjYDphBBN8USTlLnYz4dQk/iHlmzqdiqX
Cq0gkVaKpE/IYwiDjtnUUhOf6DnfnVLJ//DZ2oeB2V8f7rkWkyqU7bC8fv5w7DiDhjAKhgg8U1Cn
O6I8F/Z2CexVbYTKF99Q1NPIrQmCN9L+T/OZX30+ahfPoAfv2ubK23g/nly0SVSzaXY76ba3hjmK
QBtxB7b0V6WzhoaLQ50iMU1li4mchtbvz7324f65HD8iHNXk9gaB8XFyO7HRErnFybcs4PZZM3yK
CRgHp2hpvmom7AuNDpmbm35rLqqGmSBsae5cNSxQqPlG1Sh/OCW//kZofdaHS/OsD2ekm5IoMqqu
2yklNYqWURIXmlmf/3DgPJzvHxwO3NJVjZmYa0JPZ1z+84lvY9dohzpCTb3QZZuZzIZEcWRPVTSy
r+3ioxoX0fXChMzVB23fj8p46zTNtMmdWj9XBh3LfLLtU0Z5u/v9d/swO758NWb3K1Bd55Y01zP0
Tmhk1YNuJFrX79r6uxPFBmF4yTfTIBN6jh5Sk74pm5LqD3fCv0+7peu6pzPC10yNt9bPHxolIhtd
g+xXxH+UmxHjykr1yvD3h/ars45ww/NcR/VMy1j//N2hqW6rs30SHFo8ucHichhNiTQmN7T6D/fR
r87i+4/6cIGJpERPYOX9zl1h5H2OEbPPvleZqHxELoj/DVKHk/nq9wdofJBCXC6ey6TVMpi2cgOz
+Lw/whk8ujuOPNC6oyIvUbpi70n11KXwtBFDmv7g3STZ3F9V1fjQOWYWzvWw59Xg+ZXCuBodoxGO
mbIDnarvRQ4KK+717UCXMnDXrh5Nu3NtsS8eem8IIyV9a2JjHebqV9HMjpN8dMQU9sL85bZxy3kT
C9ilGqOOMy28uLvTeuXFrK10/4cjX0/ou6VoPXKD6E60eJbroLb4cNsiY7J1wjDIRtQ7sdWm9M7o
CsbGMUelJMNdR1O3HtHlOIP30OYMx4FO3I7F4ATTZA2hXdznLcpteuGAgh3Nr1ykAQZkhwBylF8M
3Cz6wL64bfAX5FZ57ToLerDEr2sMF4tunC3dzK6m9lsqkcXG7qjuo+fZZv6/UsoVCu/fHzICiF8d
M2vX+rKy+N+HY848tA+LxZiorB0Z9v1yGuvsx1TigGxHGLRMURkcKxvM1tO+mDkdChNar71Wu3Rb
LZlyjsvvheD/VfWLDjohaCoNev+ihanBVsKztK3dWzgYOoKUjdx58Ppo76lfM8VNHuVEUPvorFyF
utc3Om+zbpDzxowooNVOnqTX0uxU+DMzk3fT4N55ZfXY9WcNzJoJYYNWiHNFFxThNN01hpFL7KG1
cHQ/ZSM99sMdSoZHdziJyWs2pexTMHb3qmo9ulZ+32QWqQq2wiS76BnQwF0s0e6KAtaMqTjbxamM
oGQv7/dm+sTGyGVS73YT+ML4Edj+be8MRPzRQU2xHLjz+G2u9GqjVMUcanEtOXd+7oij7t46OMql
sh+q/sFUca/ghkXbkp5Ea5JmVT0yrFn82aTgL4f8aKp1B2oN2vZsNbqfD8onrXQ8v/S+JY31rXSa
W8t8sMvWYihjveia/UDT/tmRdKgxFR4kHik/cgybcRc/pBn6RzteJ2AWan5YOobP+4oU5qa7yZP5
D3fVv19cbOipWnkVmx4Z1x/eIFMbW70FtI381G6LQmXnDkLZaOn0EE10X+OEOUcOZ/j39/IvPxWF
LLMHpCIsBD+/tzwi5FxvESy76lNrjOww87e+sa+nRXlEEvpZePbz7z/xF7WXa5Hy65As4nm2+S+d
WuwNhZKjCWxM2v8FA+J5yu4bpWvD5tVyBtLV1JPasUGrrOX29x/+7wcXpRppJiqSGNUwPspO4x6T
yziUHK5TPleNvs1mXTmYi1C2FZlJyPcd5bsyOn/ShWnGv94YfLBpA6Z3DUSdH6+uBDeGXp7zbPbO
tccTFhpSDqBBSM4W5LdI9gwbxiGdnyfLdcvL08fm8moPT5nVa3+46L8o//g2Lq46HHyaQ0n081UX
qbJoduW1eMqogtT1tRFXIqSTDiXanXkyx1a7Rhow+LFZ3giycqFTZfRxx4fS1oudlavB76+M/qtL
Qz2M20JDAY7f8OfvhCbAXLBwtzsdoBypp+Sqo/7eAu14quL5bWhhird1Gfk4BmLWvfyzNMpPsxOp
5zbXvjBYj32Ax90RX/pMp0AzmX7ikOK6Bp0aP2iZftXBCb2mFBl2a9e2i+RVDesmMSMmgYIf/ftD
upQ1Py+NqCJRjrMjNFDPfqxpY1NRlCgx2p1jLt4OLlXcX2tOJMNi6FmUNWAtQ4blfzBMlDQ5w96l
NWs/t9YHX7Jba1X7VV8oXWycgRtBxEFVkSnrtQhcpRE4Y06Eu1WogYgj49Cb6A31EpeRnSzruIFX
mHf2JqfbWyUHHJuH2GBZnWASxZyjMkWL/PtD/ig7oxrgkIkMIq8HZyg76J+vYqQ1npxRF+wG0ZJj
mewTBylfAvRkqbXz0NUkTiTmgSARYlQLMF1l8paliK0SCv6hN5U95fnMLnCyAzaA+EEMk7yKYdY3
Y1Y+y6lmiLhuZruEYWb+VXHHxwaa5jEHNhf2ZLTMwjYCWSHw0i16lZZeocsYxBH2XhxWUbvQKZpf
l1auMCkTX2fUGoGutvdjaX///dm4VH3/ugHenY0PzxkzmRGB39zuYmhJ+N7mBpql1iB1kyM8K1eG
vBeqzQjnx9YImSB6CDSDY/0XYWey3DaybdEvQgT6ZsqeYqfOkuwJQrYkINEkEn0CX/8WWYN65euo
mjBIyhYpEkjkOWfvtb8NWXf59/fi/WmlZwPORZpVyPofxX04De44eX27hWc/bEc3nA6unb/2cbT2
a2s6Co9ADyUYFjW0OhlAWZdSV/kliNQeSeNu5o0f4wpjqacQdLRyOgQRA9pmhmReXvc4mayX2s1/
eja/RNTVe2f1wz5KXLWIaz9c8WE882ufm7An0oGR2pLxA66zMJfrMhRfhexQrARoZrDBIcbz30rl
NYxRumnhzLHe5ilaTcfcpzZLFAJcevNmGG10RO9RmK+OG79bQfUNPDjXdhUxOKtfe9KQnJoOnqid
pdskH6GVFX912f4RM///Wxn/W97QJ0L2i3MDTwMtjX8e9Nigg6vZq92Gbv4O96VaGTMt1WpmT//v
3+IfFkmfDTd+bTfgt/7uD2mL3JdNBV9fJfIrUzXJFWrH0nkfQnJapIyGUOWkS1e6z//+wn/Y8vI3
2iFaatf1r4acf/6NdZz08MY9lmfmsP1Aqmgfanefd+0v2wmwiYbxKrD7DuV37i+8hEZ1OVHJx+zr
0fhWCLTCD9djDDwr7S+ntKElKhBFMB/797f6hwMdhij5Y0ihbbpw15//v2KzS0Rtx5nZbmWK7WWs
D1WbveMauNeGt4S1/NUGRAn9+2veNi2/nel0/CCU4o/A2PL7FTUaDKKzBGcXdqGz6SBXNYxVEAhc
EMExCeMO2WSrNkbk7OgyPNpxuLdbOayAA5NiUbn32mkgoafdsGliNpqzmJ6FNR5wK/7HFuh/6zW+
SI9LZ8D34pIw9M+PR/Td4KUDa9IYVt3KVAHC7JwkQd8kmMZLs69//2T+eMRSIoX4EjyTTt8/X86P
wEaXKIFx7Z5G5CCuy6va0j+zODvIiUlWiWZdrIz/OmD/tyK/eYxcDle+EETe/3xhdMhJZbmEPZVz
9zpO7oMVUB3GaZAvyXW7UK7gyaT+ZPhqLP0EeEvmtSuEvdThMdLzEOTk0jFJLArzu3lGGPrvH4z1
p1XDCigeTU7m0Pt91UAR583kmHFGGe47qwo+buR5m1y1J+rGzxQ1xGJww41vU68F05NyE+Zds1oH
RB/RISu+SD/5Lwea+6fvix0y3xTVLQ6639ayLhli25Fms536JEP6hmsV3+m+aOdshRs/OLddhGZG
JOYmGcwEF7xC3kATsc/C8n4qt8ROiydH688+Q8TcW8lDGrftOZGHyHDmQx2m55mV5lhHNaTr2JNb
wUbzLLkuRJl16kIcwCJKo9OsuEzIgS2cgF6/Tv1oeG3rk1RUCELT4dm3XfdeaO9tJtBsbyDweLHr
5GOuxTofrHSL8E2fCovLmtPM6ogZuq3ZA/z71/iHzyuMfN9nMQ7YS1u/Hd84osTkSb/eDgkmgRmk
O2jfAdFdj1Ks955F2j/4RvOVjf/ZxP5N4n/da0VcdQJ8LpYZhr83sUVm0e5vgnrr6yLYZWbv7oQR
M/SMHTIeEB/txwad2VCO4C3pbzpO7cE2c/5jQfnDJ0At5QEIuU4j/ufKoKSaOxUyUMzFdGlcsnzq
3DTXYpTVMkitdx1K6zxV8pi59n95nv5UTPLidHMpYgJ6+b+d5faMJb7qefEuQBDaX6l8IUmLKiFe
KKnttUAjC0wQQueQbFRap/9xFv9hlYFV7Ueub/mW60W/ff3slGQXpR7T1H4ulyraO/ESax9Wp4yh
OgPn//qLKYX+UEuypzQxpQKwdljH/7myhYg3+2S2eM2hxBNhB9lyVOgWNU2bjeiap0Iysrd0HT0b
XmhyGMYfTpCmhwAA8TbRcXSfGe9MItN1fxVajQJ9dz46yf3V3tZaIM6SqjeWHZ4p6BZEPIYxTrup
8RAdEbxo5Dp4aWkxtWasnuy0eG2ngZFu22TvnY5w1bfFA6KEkSlC5XEFNCl7pUb33qkR72aZ7EC8
O6+56/4c/NRbj7aWnOk9CVDW9RdhJXjPA2ObDUzkTfORbo7x7KJciYPRexGQefe0v+JTLApYmZVr
3Hvm0DzMeF4W/eg8MNiov3VfThX2mHcG/zV0XvrZyj4H+vrNVbvai+eACuKhGj3jNCLLwBMkqbnD
NI4esyAi4CSZDmkv7mdgJy+ttIixmpzoDYYBAIoAKwHqP/eC0PWFnUy/h3Y2n7WNpl71DJ676AdF
UH5Sls6O4UzmJFdI+aKn7Nlskn6FRDUiOLSbvqfs28qp0+9u5ZHJxJZ81c2EOuRmMZIm01dPmQh+
2amaf5m59SDD4ntXCmMjbVecpqAXp153H2pqx2XajwVx82XVr0uAI9R7V2g/iiwyvYq5WQlERMiY
SoCuYkDJWzgIbyvFrr4vXjsj67fW9dHtqSAlAGOO3XLlmIE4c2UX566qOhKebKyPPLJC5d11ob0t
pBiP2fXmap36697tuRjKQjtcCa2akXnueEdaj/7xdu/vmxFxx1qN9ORCD/fBBAYFxEMlTjFy5FPi
anqdCVDgJEabkGrTQN9mdBjUguaH9iuqlzlGjZqgX73dm0sCiYsCOXNO8OQFoc98QRZjV3F9uT3D
5G+6CJRThHnku6rxj52Mvfu/b2rZLwV7lXNQtunKa3O9lbTfd+1EPFhgK/ebzp101wXldux6SKpj
TDRcTklF8k/9MvENbNIgSNYFZJ0nN6w21iStVyOtqkObUssYbJNNpYzHTlnGo67qh6EA/lJl0ri3
GnrHkei2MZFmKy/xyJ5Mc+BtbXuN9eFhyRb/NM3ojFvgrINRGkh+8/GebUIzToUBKUH099ieAhPe
K3jLh7qIEMsbmhgwAtiWSDurTWb62YNbDdkDDaaBoBUwFPPk0373h/TgmGI4IGvLlp0TRC/FlBVb
Valg3Uk7fkF6Zyyl25XsrUAd+Xp+mVzMHlkyzCdpxPOLnZd3hmtFD6XZNC/lj+L6pNumCPx6kkkd
ZE815cu3BILbk08uZhNY9bd6auoVobeSHrmTrf3qimiiJL74rXAIXeQeW9drrM0igIq3scaOPVI2
Oc0xqOdgQxznD6eAxxeEnX9XpoXP8e0ibYmr86ChPzFea7aela5K/pZv1x7lws7DADtwMmCQc6wn
s5S42YZ7sDR4cWb+7GiIo28DHuWVqcNg6+S8MKg39O3WqE7GZM8HrUjOtQ9WM+Z4uvv4oRuG/kei
3behHw/WLOXFH23nXLUcJ5Ud6pXRlN2pJfzK9VX6kWKBWdhuAiOpMutNlXjlemiBgGSyK5/msn+Y
Qu1/L9FCr9tB6b2hjfbN0y+eB4nEEe7aUQaNY5kNIJ/q8Huf3tXQaX8w/9UbAjM6jNhJ/ub5DNqv
z/vk5q4Lhb1l0CyrToiG2neNaWk39rTriQRTxH+8yEn8YCEpfkgAP6j3njK7au5DK/df0gwItChf
dD/2D04oTun0otzaeg6R/lwgSX3DyxZ/A3+cn7PO+HV7VLhCnGRbyEUZV6C1pMG3Qe/1gYsMfnk/
fsKAFT9NWJXpC83uoWAESrgISjxHEmc601zaKduavhHSR8CwUA7ztmr6hoY0XxeB+VOPulzWVdY+
9Tq1TpErHpt2aJ+6642l6R/oCmprkuCFrQaPtjMJxARo2cyorg+zvsuehFQrfzR/RCWJBXWog93o
R2/akTn1ms+5aOccIy7yL7xYP9tPvuhxNxhjz8UndO9jP6Ae90iabb0zY7lyIQFjb8O6Y0wxNoTF
JoN/9IwQKWwn0pUWyXRJwnq63O4NKRuZKsdsNxvZZoKScN8gyLzXsPwvfvES1UkCUYlYrMFJ7IM5
OBasGzo2QR3MK9/w7Ttk59hT64jA4qkMyOwxVrlKz8EUVIfEwprgqtJct20WbbFCLPvcI6mltdsH
fJa47cCyH2o7VAeCYDlKgzm93C52lctP02yk0EdSdr7deMwNrDzC2NDCH3ejeh1iRt67cfw+i+7g
p125zurPyhh++bHFNYc+G3/AAWEgwP+02VBRR6sKaTY6vORgmQkR9xJbjqzKO3ua8ZVk6cJzBSSK
aOs46kPk+WOex2CyimmTzOLTmBoYAXrhGaO7lq3Lu2DfN+D8qYJwN9vExwxxdmzT9rVDnRnbzUc2
HF2u4xQwZL663wfhP5rGRCCk6B/Yzq+kRpISkEa9mAYP6Sl7SKN0j2HfvdpTdz+P16myuhSYYbjq
MlmKXZQkJJcG+Wtoxzt39n7ZdrrFGr3V9h3iWpY14wtj9BlG08fc4bqRxBgYScymNQjhdUPwwU+i
loxCITQl1bAO+rnBaQDGNI2yO6uaX/rJvyf4Cu12ofbkfu2dqXgY5MLtKZmATe01KEx8kdbGkfO2
FcZ6GgBeJP7KKxg5BtMnFeeDulqvp6Bxl6Vy6UCWxKjKli2rx5+lJHtlMz8M3TAeffUtz+th6Wfe
Y+aa87JvXVTt5LytHI9+bVyaq1aEv0K8fwshUMzPRfcgo/gR73O9MvRkbduMnQlc3GuTMViCeuP0
DC9F1ofreR47sOB4a1twrI4/MJs0LkLrazLzxqtma2U2E3+QY/2QyjzTKiHKOsRZiQFopvaM2vkj
HQXuQbTpxMBaS65JA35s0AdN04SbyahPdg5fFkVItayVc282hrNovYL8bytbFvab3YfniYzY9eBx
qOZlodY46Np1ndbnMTDkxtRWs2FUhTobnPwqqeyzZ1BHyAZjazvYEJR8lgQ3+DSgQayq0PkyJISQ
0MPImc/ROR9mBKYRFbKFNpu8urVrGxWB712yI/5EgKsiCSVJMRMOwujXV08i2R44Xgb8PmlKkK6T
bOuxOtqW+NZd1dSe9O7oBH4hM4TbVS7avvwMs+zLaSsI3zPhWD07C0SsDZmmfMfu0L7Ai/9RWwqB
AYml3qN7EQbD6CQaWOvgJGqQ/Qth46QIFdpyPMBLlXWHKNyAxFcrc+yL0xAnm9n231FxJIuu9vJN
43vgN/qBy67lrzARhTDcu6MDYADbjH7zLMPYBuN4adTgrFCUEqVYjwd0rHqjhoCoJ9FsY7KknMSc
9zASfkkugJlC69pNzWXIgAv2Ig2IL1PgpcZJH273WgzhDQF5OHK59OjGJUA6UQelneogsBPe0WdE
VqwORegaSEHSQyTJcavNoFlHxHivKpOecYg1fSiT5hD2SYPKoE0gIni04G9P9plTH1SXHB09hltm
N/XBMho6isqsV2aU1web+gbn46jsbW/2p+D6grU7qQOcBlZPC6R73oRAzxsa45UbLm/vPS213DhB
9ovRgDhkiRYHn9p9IUXbrwa4gyxXaI0LM28PXp25yPuuso8GJ8ggwnOV5zs7gfnYxuXPIVFyDbqm
RoXfV4f++iHkGcMF8kaQ1cZGf0i9YNpVEwZohu0g98Z9GSb0crhmLoyrHDVsfJhrmNJXYYTYVyEb
wV5kLp3Abg+3G+aCm6C1ox3C97UmbGLfdJ6LRK0s5LJImf/XTSgPwjNeG0wRm/b66PYUJfhRyCBb
z015EFeNK74aeQj1/CP02Cw5PcIyGlFq3ft+jQt4hiqTXT/lum2rlaVmeeDt4TaNOee70tlnIRd+
9OeHLmmKAzCZ4mCN6Xb20m6Xy/4tHOIK+C6GvdtNNZOv5ErrRRZJyXLiBYvb81lxdaje7o5etqZN
F+xqOSWHKc/Tw+1elM47Q/hUQfAIW9cad0IN26Cp4akMTf2aqlZv/npokG194JDqsSp5JDqnVHlk
OxQGCuvbzWR44qCr16JKyr+eDjv8EdLHEz/CEpabznVaao0YASDG6rumzn+SyBCvGWaEcHaHgnV8
ODt5pO/SoD3VYhvKhkQeaY5MPLmuWQGHT9E5xs7iGwe8KHKSy2N3bY9YeebCWEF/Ck8FHatToRWZ
dJGpNrWhbE5yogaqNmgIyv6cQys+0OS7ggybZtlIfPW1ufFij+LaCe8mA4vZmOO9cpk9GDW1apGb
v8beGJe4MrLlZEYfk90RzpHqdR4LjqaO7OvISkHXX1nIWGmJxLvdnYWL/+YWf+Pfno2Sa0jBcHXI
3Z692eS82srWTkyrwpisNQpx0kCvv8hJpcVJcYUom34fOghOrk/fbm6//naPJGZ3SZwPdpTrT/96
nb9ub/+1MjBKlT0hMX89eftX6vZ2b3f/etwEUICu+Sl/vzd9e/O3H//1TgjrecWihlX5+pb+/odp
nJKJq93XCp4De+7rT3MDOpKnuUwnIMNvGUe3e4VN+N3fD2/3bs/99u+QckDY6OW32/O3mzG5Bif9
/X+DpCUUSKeX21NkAcxrSG0/bz5AP8QWV0bkTNwe/n0zZxTS1YyPlbRU7t6MoW4EcTssSF+22Iun
NZyNaKzjVVPVx8E03BMaSn+lZq8lmTYrt7oEBqE0/ibzOgvUuMmw4XZfOiNsXWPVxaPo/+JCpBYm
i/M2b9I9/L95RXqUc98BTiKBR+qTH1KJk3MA2pXmDEZya+sqAkZGBFZ2Pn4Wpja3c4rXxw9n+vcg
BZn2CvMngARxSWl1UGc/lcF3dmzpqmEhX9TlDGKkdDDVuqw9fl58tro7N579gGAF2acWxSpO49eK
jj2u+9nYmHPwIwruPcsk0rX+GeukuIunul8HNi7ALu6+FRklXQ9iNxt8AUuTOMNm9rdm5D3JDnGR
nOsdpdX9PDkbEeFhakGyLkaaJ47VHQvgVssQqCp2mXDl+JiEclcvnJEhsKiiVTNAhxwCGMRlUf8U
T+NQY87Afacch/1Tcu9U+t7Oqq/O9YDBQ47l+vk5DFa8TTsKj9DpVkPrErBUU1VkTBE0CgsKO5pF
9FjoiDXskDqKUmNYW3CyjqWjvuv+0pvyMc7rcdskYbiiGRndB0P1c5BZSoJW/aGS/tnA+LPuzVEt
hdRke6bvZbYxcNnxzV5lib27spu0WZd1vw0qiae4QZsg2BtZcgQla3/6MrZ26fAtRb71mFhsZ5SI
j/AOooM17aehQo3kmMco6tQa/ggE3B5XrFkT9EWKpcXl+Zypj8pN9LqlBN5YHhbB3KvwUwnLXwzm
NRcgabCkwV4t8LUtLZAJdtvgozWt/GwYTbJr4/kTjWN+DlzirdwmBIkEKnXyhvHBQXgmSvVqFKo9
BLg1mHUQkmy5dXUqhNp5g2tijBI7Wk8vBm/h4NH6AHsxMAaMcZnPbuFuqiCLd62t3qluhxUznGqb
BPZwEeDOerZ80mAsr/ouWUodNKuB8SaC9JqJYhlQEFbU7rTAynVDd4AfiGcKGuBMjIkWGXPZQzw8
oGOK2JmwN0BqcPAb/9tg44TNJ+wwJDdAysz60tjPCOqXYBLcfelLdcTExpWoVOyDiQx2YgfSHJ1E
VFHp94BwblgxjliRAtocO/pDbYgyyy1D2Ahegjp9BNxmqeIu/AkQpbkQYJ3FDUANzz73CR2GVhti
l5vV2bRQfwweBu82TfUym4Zy43tttEX7Gq3S3P0xFlg5sail1ww989wzwKWsWM6WeHU04lLQBN4q
qyic0opNapNIUEx1sTGMoqX7IYhCAh5MG0tO20r1955dNHiY6cnQ59r3PWhBnF4cNUW4nmRFBRni
pLMZC+emy9beh/MUVyzMhfl+1YApA/SHwadDXUdHv5i/JKNkoxLfjUp99aN2IU+ATGIn728h7737
0E43iReVnEb8/wh749qw0l+piDdaevWaLTdgCUFqYDqmoG8cAR9IIuf0sBUBgBFHdE7hSiHY5tLp
xhu30dOuqap5m3UiX8X2+CFENT2wAiKEGSAsN7Xu70Se1YQwDPmymUt/b1DNWSi+sXell8Svq4M1
sAFzTPvFNcjvKvG17Curx5k+GzAYh/hQ99m4SqIsfeq08xF7pwp8SsYcxxhwsLGPyO7nyopOaeUs
y9ljb9YQHXU7i0anHve1ti5B0lDERQPuxSDY+s6ELJON8qm+3kD2Tl1ac7IL7rogcrdG3RzbSOWn
v25s1sbOib7iGlIPVYK7NqOR0R80bn5ZUKfHSiJTwSK5hGeyDhgB0hyEbu2NeX9oEc4fKCj1yg6Z
X5RJ3FQo6AAHlaxU192kvfWaZB81dFZsUaJHMCS05GRcyyDY+ZMkkUnU+y7um4WW766VYZh2lGBM
Dm/ipR2kv4Hxy1hYw4FKw3RDVlaCzJXV2pgyGkPRuHPN/n2Sc7oP4oHfVS6NOCLgLSIJjmfXIZl1
a9XbyTJsI1yuGLsPwsmrhUzFxhdJ+2ssh1+2qZfiSjGSJmyyRkuLfeL0WdnOfsLXPeWTTy80hD1l
qCMq5+3ADvbessEeUcsseqSbC7t3UNc08xumOHeTCfk6d9kpjRlqJGOZbZnlGBxuGD1AJoCdYu6M
8qqZCNNklQW1BNTATb7TbPSWbG7R7thyYejZZpoTNQeJS7Oxt7Kzr4x6zsyI3+mwPF5qPr4pvbBN
HTeqh6yCGwoqZW6RUJN9o+WN+SjChO5cojmMUNYGBS11ARVQjefx6jk2EVmsx/JaY12RClFh4DXu
9X3aHjqI8OD4w0vODjApwH00jvol8oiDDrzdSeftW15nkAZovmyqfth4dM3W7JPBmlQI45pJhZs6
t06pSxVSJRjfqzE/kHrIyIBFe5Uk7rwZG8ylqbbXE536pYf6+dJGXFyc4dGaE/RzWU1sydUSM2Cr
X0/fsXSUjwMDpFWWS3cZSCmXFS2vTeUiYAu7zVGjEd8PSf4xWolaOhBgAYPnDHgK52dRRPbWHRvW
WHpdO6uZ43UXjMmCgdqevsy09/omP7RNgHFfxXto2jOqKP3T8CLnUHdZdCTehMxCNJWosWyGbRr7
ZYDu70wrwDzmkJmsPs7ua5caFhjTxYoqDQ2zr7L7BwL5AOcwXt0lXkZuyGyZ88Lztb3DudXcO/Hj
0DjlkyqSVUF43j0aBfmENj7fhBDXV1b/velj9exlWX/SqfjO6VY/dyTAH9CZAAGKv+whK98EaNuD
qQy9NK8PUcaVq8638zugenqfFvQY6gB3qh6tL0MUh1B16ybSKzApwVs5QblBBEiXJKBWnSp9IVag
wd7QURPQSvLiLNvZV5YtSUnzxeFjXniZW+4LyRZy4hdtI6PYTHX6w8PzX2Th8KD8NDkzMz13WpWY
qvsdLSgLOVrxRbTDsHT6Jtm4JVkC3QUstjzW408aEi0YK2xaXYG0MpURDJXeXd4c7ZnQe9Nqe84u
E/uG0Q+HjGEW0PFkWyLqYbbFtnO6+t6jYWRIQvEik1jsHAVKMWab4nHg3pn2L4CZa28agNEWibV2
RUyBG3c/QAOffbuszgBRwFgA5t97LZHxmdxogVkpn+aNoVL/fsi8rTs5/p6h7W7oxkcAtd15yhpY
2bY1bFQFkSspubrGXrBHu5duHdOMjkXNHnaUb42dApigeYmqEve0sn8Gnenso8w5aYc2ArzPtT+C
HjGvGTSgwXriElOK+NA9ljr5xFpHQzQIxnWezf66kOO2AO2478i22SQF3vO593tYQrAfAPYV9BO0
u3OqTUA8xYI5SnaBmLWyhOU9COF5CzMug0WpMndjSzoiBiMwhCbT2heuszTHtt/NTRHvkfLs5/TK
HAgLZFWsFGPjbxxaVXDXTLVvcm9a+PH0ktaWd3BwLCxKQtVXqS7BdYGWAn0g1JNVlOvWp6VcoW7Z
Kh8CD4MqATeqZN2iPU5GYQs1j8GbZbZ7ViSN9MMfaHwM6WPopgsTWXXrRZ+WGw+YvOkMt4636CYY
fcmYKYDsIZcXlxAMEDsg6UrXWNsuUQ+5MW0g18EQplw+zBSsyF1jhgSe+GHTYt2D5fmRjPFwAnQM
Oyu9TzRmkaInMZpBe8nmIqCjoqjuqGibnYlY29G1PI7THcJpZqRZCyMg9TBkC7FFhIni3Nf7OG9w
f7bBtBlllK/G/D7L6uDc1IADLVN/MwEUZo3xammmMgGcpamON4ajf03sFY+yovCkuXYMs3heQ1iu
tnwx8a5xX+OKdBFDxMYPf/yIA+m/WtkvNZXxOvL0dHRDuAANkWI2EmYu6nl6SiUOGMuV30qp21Pc
5dbjMD6r3MYAgSzhlAKKPpcdKwmt/G2O4OShTHvaQ4XwT0NxBlVrPyQkpjIKT+DMlG33AKQs/pqK
JjgbYqKD7SFeBWgBbcrg+FW0F0h3axZBOeMmut60btJtmmAOFmwbo3NkPjD2OhJEskuaCoDnPD+r
tMuOjCimxwZiNWni1Bo9zOLac9/qdg4fbje07XZZbn+qymF4ZxYkoTWBWLJ3xwyUTM9znOkT14Ph
0R1MIrrSHyNtYrrWAxOaFFVaYETtae7jkrrAaFaogfhYHflQOTnQ/6AfaQ33zNjnwiG4He1zqMbw
Goig6MrFzT2B0b23idAurl3pTOvAN+WmT0mkcNIWxFo4HySN4rWwTWehTXqepjEwzvEYN9cegLYp
Hh9ydCMjQ0qosOER76i+ixLE20KNnwIDPDOj2V3X18xRj4K1EkA1hhSCQl0S+NmndrKxQKiM1iEv
EvUkPcGntHQwLR2nAv+HI9NN40EAtIXH/j0GO9QZcXIUobzPU0fsUgYMdEAnCHvqjeE7q4grxUZn
WbnyYdhfnGrqlsxHiDkt4n4t+6xZphPDIMv7iRbV2HupCrfaEnfoDZrD7cZoRiCPmg9GVaJ8KCGd
Q1e2ngfO+LtsaHtcBOZwN4nwu4yTTwPz5j1pKUglpdojpqpAtjkAS65E8jkvy9U0Ov2qamwmx7Wf
7Msu0cumrBMyRoBRemoUtP/p3E2TpveaXmf8gtmzt+myuN0CPoEmIsK3uSW3oAdnNztjcyDSWzEU
kW8YYzsOiUisU8P6OUFGJw2oGO86auJtZoX1KvPLBxsi1LkchL7EcXWAU2avptLxNpJVaCvH3FwN
PiQTgopep9awWCSBTpJdlC7jMGMrlI3BQtGRuHjJe2R/1cFAWEQ1ouvzi++VgT9Uuzr7Tl9dLWMO
sdH19xTWPqs3hr8xBRHYOU4Du3V8Lq0MMitbCo984t7vfIDUcbTHAkN3YJt3AxwX23qWaarA5tqA
jYKRvUcX+huRd/0+y4nl64iYPfcHsww+weEj3qxj+N/e9Oz6pQv5BfoeJO5DbCNCLqXkG+066o4Q
nUCP4A2pTecROeonjGvnD5jvalMxHKd6BNpkk7CxrYxuyXwC4TtmkC6p1CbOQGvMIDmLkaoohyOB
hSSw6GvNNt9+TNhR08tVLqz3Ogb5CW8ep8fO7VS0LRTAzTiqdsoFIkhoTb9U6Ey3RErvBqnUSitE
77lajWHC9FNtfbdyv0Zzj39kkdPp92Lh3BuWRbxdbewqs1jnBY0rW9P/8eP+1JTGd13qX4lNL6Ts
CdSR86QXanatfWVMl3kIopMy8uZoVV0IedwqGWgyRK2J4pGOLdZc76+nLkhWXTYbR79llc02Jbir
O0ijgVuvGr+uudSDbHKhxe4ctlNiIoFwlHrXOTjk/dhGcklLhr0E+jo1LsHdNJuyymD3ZukbrF86
tfT4KVLR86iJUk6H56KZpztlQsGOp+CQeBvLatGOG61cBZLml+1F3c6IhE08sXS2cQN+cOAadVd5
3Qf9cHMbOnW7wCg9rkeGbEVevTMm87dT4tDWMrDWsAtaJ3YKUsU3D6UHzkM7ffxY01yaNPPaHvfC
wRg6sEyye6xzAJh9niCH6A33qZPvAZndAH2Y93XlZK3qVHm7/lrXGzTWho4sggl7L2g2XAserXA8
txlt9JqdYxm8pkYU0l5UclubqV7VCkpSGetgw2oIni7R+BoaahOzdi6DtO6w35HV6Zoje1lE4g32
mgVGKBf4TescXVQ5+3Is76Ogq45SEvLTtE1zDgL2nH6njyzCcMjiPLoUgj6IoLcGxAmaZts9s4Nq
OFgdxDJpuwdXnq1cEgoYfibrBBrVdjZL5BR6EdZVsDLKujn3wfxsMSm7dqSCO8suypXbX5miIR/c
qCbKf9+IaXlaz3U+d3escHfu5OeYbsb3frStZZZVxrJ1aO+lazeO0rVds31LKutnWnQFUw750VK0
b7WS8dKoPmXepkckduEm8LKPEZ4uApmk2GVY7r1wrFY2LsKNG8Y/bVte4uzWt6WRPdnMydoU82/P
UR39H3ln1ty4lmXnv+LwO8qYhwjbD5wJipSo1JCpF4QyrxIzcAAcHAy/3h+YWaV7b1Q7uv3q6moU
B0hikiBw9t5rfUvT3SO0HshDAfOXsgaMHEtBgI6TsZDFWghztLI5z5YfzHkpskqWL9Gccd1WNIt8
LaOxIMazJd/oYZD2k+av3nCcZOuFuSHhIzoZn47fMBVNSoIlfJ0QUuu99TJ9l+oJQVvClQj5ja0J
B/TYVFlPgc6phHXktYp+Gl5bX3XbmVBD+GQuiYVACSCX6/m4oucYLPntOxFgG4mhJSGSDI55Ad+y
aNNTLKerqLx13DbirsBZsM7cmgnhTD3sd8iwBsfiPWY9kBY0g6bc/hEZtGjsXPIpk1xVe4NauQ4k
OziIVuj42vcCI7GOp3VHy5HrgZrAblr88+zRd/GPEDVXRna7iRk53gdTcrA8JF10aEkTaSJr7zFs
yRM3jEvgc8Nk1EdfI4Uno+23U/Y3fdL8UzPKAAPrkB49+1LTZLE0zjiado0NB5qUGXAEmB1f5KJ9
tbxoCDH21Xsx68SMM34abZeBvtUIVCSC874tg9NtA+7wD0Fvjd5f2uxoXqRH5kUPwODsu6S1vrOm
1H8UrX11Ij25JFPj74wkPXsKglgDNnxLS0jtSHrj+9zbfMBdVFBrugf6LelrFtSXeejHVUETLBPL
eEzGTxI5KwumIgvNqjw2eVeEMaF6x2p0rlZFqpDZcNICY8R4b80lI4nVqkDn8UOyXOtb/xVYE4vz
wcr3Y27n6zLQRtYB1nPmVaCqu3ez7vInQUtoz7gMhYeymkvZt08sqiZIoyVSAiLZKtZIUyKtowpa
ucIITu5aTpkmko4z0mCvVU7DdPIx2DfwxuBvJmELPYquUERt2DgYzLucUmDGhWHEWdgANLhDMrdb
hOzbaoz9a5fUIMtGoe+mKXjzEK6tdTfGOD7iPcC61a+LWh4as7ZARcXOKqAWkxnttxwsAo2Gwdi1
FjXNXOvnYDa4DnpiX8bMYqZcI2KOQvfsBsCC64BSB385n3H0eCmigniAoAdp1vAt74RJhyaponOp
jwd9tIOwYC19VIRZ4x0HK+aZxSVRhXYY4x2vg7pcyx6n2qvQ20zJJcAymGT4J8zYKPZAeGn22GN3
nIVNqaydM+J0145OgB9J0OIoKznsfCxeG18n21tStzWj+7Xgu/JQGlPLUiE5Viio7kuhXcqpVcfe
zbtLEMegD0RSnAe+l4k1GqFTkj3YjBEgBLRwSX5JpN2vu4JcnTwSfDxKmvu2KjhbVToY2+XE7yuq
SU8T5AJI0zxy7bikIN33eiMe6ji7h341XWdixSHBqRMfpschJDmRC6EfRN6f6co3gMZa90vkMpxI
WvNLXbFGgawIyj9nMqRS43uVieoh9ToYfQ34Yhota6xAvCT8HduqKa0XXR2k+pBC2k+NpcsHP5NP
VYd+inoYcKIVFy9OkXzUrqs+apJnXGcKVnOLHtbRKIXTebpTmmsdO3PMz75p74HmiW9cBsGIg2LY
EgmRhL3V0h0nreSSAMXeRXFdgpnrN7HRFEeNUXqUmk9dGjwm5cxBpFOdT7VFXqLCIYiS07oA7Y6o
SKVzrwSEvQQQQU0r775ZNpMOqz7v2vEBOqNJf0C3n2dU4yRivOCTC5YaF6zGUDxMwhoP3Sh+loLI
Aj/zGvIndARF9jQ+DIERX1pdLxk3PFYRlS+tG+/k0Ofc+JgZaN+T22nq5IVqce9tKK2dY9O1KSYA
vG0zbMq5RUubsahFB1fDUJAUdeag4eON8zfDMe5xJ2t7bJsJYDFEbpzu3zxjdliR1/KYwgzbyLTN
t7OZuzioku5g43X6kpfzT8HxnfqqerKD3jo01NEr8nXuZl3p98PI6SfziBzV5wH/Y5rX57JdhC22
3zNanaMTUQFMWeb0DkNjfjGNu7hluE0SUomAJLjKIq7vB7eG+qs46nAMdSffjfSzsqvuYnbFUW/q
L5aj0X7GmXP025YFjXTWJuDklRHE1vM4BY80+2Wo/GRjYxFYTSRbfUEj/GIPPsmIeZOfSEYormbH
F762gnTjWRAQJ7p55yCraf6ZGHTHxCzvmNFSYwl1KAMyGPpMmtd6vJmCnU3TF+7d6Mbdpdf1s8E5
Y9P1tbktlqsIGTDj1o1TlHdomwYGWE4x1/QFe/kYA4++BknYuXvMVsWPnPbU2h317qFTD7WEzg7D
VqPwzI2vCBMxcButxAs2D6/Ui2o4R8L2v1mZJHnB5aJo0P5hdegxXSIQlp5l/16NGdJFV9hhaXRv
VAT6yWy5JgSptSUL8+INU32S6Mn5VDg55RAAH4aRgDyftZ5tJHRIlo3PgArkRn/NuH4/YIO4GoDd
iSB0QjvrUBEBMT4pElrWssFv1DkDSabxwFHLJpbU29o8DIei7/dK5caxCZzsMUIYB1R863FeXJeW
IheWBsZhcmPQ+1UZDhq2QBFY8Uub0naNyy6641OvcDA2NKDtvHoryJhkqOql17LqzX3HdPSF2TYy
vSudPdfO780SwV0pQ+F74qXsl+oZukCrDhq2obMd688RA82ftdVwCfScB7en0wc1kt8a+daFqdA1
H1gMAaadYJIn0abuyws5gCnrJ0r0Ohf6WafXT2ZE/0UiUOZ9rdLXpKG90/j4xYap3dnGZFHRGmuH
RagqlTiLvCDMFFUmcyhCLYyM5M22dN/92K33iau+mFp835JT9tLn1biP3I6ijcyTVWsXV2eCUs6c
vmYSPGT0SYroUBWAf0AKq+uAu2TAd/DVbWl85nl6NXAbMigxCQfIXVwe0XHh4bud6f5BCEzuRlsS
s7zLbZM5hnexY1s/Q2PaxBtyyMavhd20J7fggDfySv8qW9UjUkv8kzUg7+uJct8XmirPAubkSjhO
/5xwcNPszV8QU2V72oeUVHPsHUUXG6tgCMT3iRHRlBr6XZKBPhB+4ISmNfcUci76zo5RvVVaP3yk
Qs8dLRxWAw5ZPJ7foqkYxkeSiOuTRlzCSDvoMY2yeScqhArBrV9VoTGtSEpjdkP7ym278s6ffnqe
No4by0LZCVTGWEO46/eNXFwHaWY9O/OQrFNTWWEXKeu5MfTfd13B9Q5a3ERmMIhFvUYWXlRjeZyG
CbNAGb9N0BifC/EYiKB+UWYUPw7WgOYiy67BkAABtbK9SKInujrTXWcFCfK8wLsSXZa8GLdZRD+K
UEXkCeD7fEqK+U4SqkM7JZ+e8ppOGyazU1sgwqDMsU6DhyUqDtrm6xwxwsJcIEK8mWrftvQcAtRs
gAX6YJf3lNAOIuxqkZfPTjvuu3Lw8ZcU1cWZ8EFWFpPcCan5VgEW3DHdRVHpdPUF1vZPWg3+vjF1
FAzmYB1ZkfOVYLEBFZ4BfzRpnGZY6a51OYJ2DqhlWVtPZ5cF/1rUg2J9pxmHwLDlvZopeUUemy8T
swfZ+/0jL+zn1LbBZkYesu3zZDhUyNBWrcyjO2TfcH1doofpjLr3OYpiPyfwrI9OKmbBW3b9Tz5O
GoRx13Eg9dauKvPlUmxYD1S69gNlZY/lxzmVmjNu5VjnW/t1csr8qYm19on1W7zStSLZO4L10VBR
Yw+znC/OSKNMTt5rb+n9MxJbSlyvnK6MdozLHNWbPveyMxYOhwnk9Na60jjfNpoyGPbggaR/wWOM
yQ5tE6i9n84nPqsiRK1nPEZOmPZ9fhVdZJ2icuScZlDWuJ71NBtfZKCZr8aPousv/hjEL4lmxvcQ
RV5HNxCbwvFq/G3JcE9m4nBf+vMdDtgoCEHeZPZqpm+wqyaWqDPGV8bElb7rmra7EQ1Oeg6HNbM6
uSYP2nzo7eI9C9BejpmwXtFJJYjsvkhFRZK5BhGnlmrPSVfde7bS7ikYEAElZN3Wc9aejFgLO8En
DzTl1Z2N/mArD4Sip75RWRhHjGPEablFfBhHo9wFI54ZkkiqbYAOlMZJbrsjpWribc04ashVNSPc
Zu1LQlec+IjqvbDN5HnuH1yZEAcdOcN27voPJeTjJAx/M9r1cIZUEQJ7doDHxc9x0OinvpQknE/a
vOE64e8Hkyytm9/2f/wFtvArIf5HzXgqjRP5t7v/+6ku+e//XH7mX/vcMuY/750hE9Ydkqf/6177
j/ryXn50f9/pL7+Zv/771W3e5ftf7mxvAanX/qOdHj+6vpD/TLpf9vzPPvnfPv4zMasGxRMG4P+Y
aHp6r7r37i9A018/8htoGkAg9aHRgMRYCFPmQnj4jTQ1dPMfgBKgIvkLBhBA32fKKhjU5T8wSwNr
QffxGrq6l8n/+u+W+w8gSr7hM952fUYUxn8FaQrMd/Hq/omhoPMHLH1xtC4UPdP9O4uwiaTPhHl0
SWqLjlZW6HeD3et3nhzGcPZnePGpixNPMJLoG0Wkc9GEdjeS8ek5vgjxUST0HMnK6Qh1O94eYxQF
wX95FstWE37erWnZKtk6h9uTVfSWRrbgqozu1CiQ7t5u4SWrwrbvKbebw+fDn8/dHqMNA7/l82lJ
Jb8XVn6CNF/Ma8S5uHLteMsqYVtq6TdV1gzssO/Q3j3OjlOGuY4dySKQnG5Owu/qF4FoddOKZnWy
nV0SmttAL+DC609VPI4HA0Y3l7XkVJgpy1vX/alk3+w9qMz2XVt2B79vCacoHT28bTomb6vJL16N
UrdXkzW6ULx5v48CZcTtPYqqnSZ98lHGVoTMREXI3xPh3+6Ownqbu5gqZh7vvYKuALprdExzfy46
V4ZGF4XChU9ymwXdNugqqlW1BInYNlrHiA6fFzggBMysDW8bYFRoOm83Hb0Xh4J/c83ojpE44rbP
l3F7LfPy+m63bhteh9x1+nANhFtjehv/vLk9JmuY30MhD1XWRAdST1Z0+uowWybBddEc/bVLQbu1
NYu5qY9Xd+VqXhfeNro1bIw6UyTUIrmQpYi3syy03aySL2OQjmHNwiqcaQEaRGm5OA9CB8/QQEZL
FKX0DBrB+Gu2yJKfyXuwYV7s/aC70xdlbVpaBJNZ9WG8jzE3hUEzM1k3MkUPm4mxVXOlY7JBtIo+
hymOE4O4d6SkgR7a0MRXNbakbRWldjgYDkOGxvgeoN3MfIsOSK1+b8y+1A+6T5bj8hAqGH/nk1Sf
1QU66ziLyvC2idJ/3sIqoAjLfoxm+9WbJm3j8q1Kb/G3jeH6R1QFRdDvcEqnh8rjyAyyfhtEKHdA
2E+bSeu7cGAVRoSfbYEWx2Sc+Fm7lWbwM6DDsLAjCiRkRMKLX3uzfiPY5ban3X2M3beIBminWweV
2cj49f5q95G9I0ZY3xrK/KF11sQh2pJZZ3io4DI5hI1rDCFt+mkjxJLELhiylxFqhmR5O9yJJcC6
UXH9651xckPscOA+/u3fXg0G70fkJXsZtRiNBwOJ2CIaJ8anCm+3bt9N56ZVv92MHI1uecWMgI6M
pZhupdofrQIrrJWos4iuRB5ACFGHvaZJAoxgDW3YaNKr7RyB/C00CvREAS50+8Qh1lI8ueilOcQ8
gg9b9Vxo7sQyMiAOERAz1QRyQEydJvHHnRz0kJXoHNJ67fTGPZpVJcLZU4LjV+WEH8e1ufbx4y8H
OQit0abVtDhhoilqt1FvGYAKEnL5lDMcPOQDLUOW0LbxARUVZwq53AVGiMqpjN9x7cuQuZkMzTZg
3DDG32Pi41e1CmZA6m56oFt8yLHTIX5IEYypztnLYqQwJgbJWjapZf6+dXvMHwwILG724/bt92me
hE2TczaYMUpsFcsgoEZItyOHIKmUdcmKqEEqPMNWW7/F9fDrJTEgOzRKbm7noNtDXmARrKQZCGmL
d6MfBzwUbHIfSzxJv3Ax53UluvqAWWjjzGgefn0Zft20Gw9qgqtYOZNKD6ftLago2HMLp3kePExT
bB57c0b0MAaDvZHOjHtosWbggL4kgjOEqZMElDP8Ti3/ITCEub29lRhb1WSbpyElMW5y4mfXvM6l
tk1rRLqyTJDvFpj0b+ff2/mtSvQTjfDs13nZXyZPUYk232vT6qAbQsMWMlw1dI5DQo1pC3FO4UMt
IC/8fVGak5HkTWsL0QK9IOK92tFrNk7WwkV1h70bpX2o6S26kOWWlRngFzRJRzoQ5FLxcRgBwViJ
zrn6djcyyeaj3EZWK8R6Wv4UHlZOe571MeWWQd+rLE5DgoWQOWvPF87BOBWOGTrd1e3mbYPOn59Z
NpiMsi3RWAkD2XpJjpDBKpkQ/a8QkBC0YNdHC3ndadaL8jQZfXnqB+xCtcYQtZQsS13Ut6tq4jQD
Gy47sqBf0ZPlhCKjhP42aXNWGYS6zhk25ija2Xn5WHX9ppEW4bS+f60GyoS5MNHtS8lb0NVHD2RC
YC7XgttjkyvMTVCQv1YOS2QiNJ69oTtHr9IRPDQqMKiLGnKUAnFfkRRyTF3MciN9a5x1M34UEAZT
hoIBRe8m68iFjSwn3vo0YnwTb05k4+9jr1MmTHXCuLtqcM4ECKBIMt25ca0t7Gc+H1Ibf39St7sJ
CyFgFGNoB2sCuge8JP3jSDRk5toXmar40Dc2fAkG4kUYdJui4Stw21S+wMAtqpfezuswXZY9AB5/
b4gNw6QjyuzowBvF5qvlhIDxWBVQ1VZrWRYf7Uj1g2Zz8SRy/kK1njOgW3Wt8ZjVEDZGT72bRGe2
/cLxLNRrGtfv+CzFHk1DDseViCl90vcj+SX+5H0pMdzsDUa6m27yyBYT22gcXgonIU/J7TPwJK9T
jlLB6aM7dK+KJMZ266MyxUjD+SXB9tQ6zWup3Kc8GnMMjB31ajJ9p1u77QRfD76MqxmihMTItDcJ
wUOsBrxCpC1B88FLaaR3cpgnplTWjnTJnzRnLvU0Ey4TmVvGtDXdv3R+aYOYNBtb7aw5i5aCEmNl
ip+lePHkWF5gT5QWeZZVWgDKyxhD4ze5dDkJgmmtdlQ7b14tG7w1wdZi/US+UE4OalUeMm/Gijnq
1bJiPJBcWu4KD4Fljc6ZSme5DryLGgiEJhrnKGukELLZGocxl+ZDk7jIpSbMWQx7S3EfpQN+Xrlc
fQIuLbNy6QeSK+SDnt2xXMW7kisCKAdyB0cb9aOJ6Eukw7wb5xHeCdckhmg/XbucSSXRmGJZ7k4V
CAPaJXhkdqfVQt5Zje4fhuJ/00A+GYsLWPYqJluFUMGKFIJsZpFB7eluyzmlQS+xXHd86YwYZgLR
tEwBipgKONXLt7Gzvk7TYFxVUiZrwVR+9AFf0iQ4kZjSODWhBU57DKZ04JzWkUXkefd0jkn1GSbe
3iB692vaoRK/uOdlEARKnDzWg1v22WMOSB/VQCF2tBeZhU/IWBzi+0C/M8HwV2IEIL3o/IgEYdLv
kIWDtPTZbBAbcBAwNa+wZUs/O3JV3VW2MkEeuzRtR3uTzF6KD6P6pmqN9g3SS14CqvLWgGpBHGCJ
R3Fja+oN+7i9CxL9ZUA3wHf0cQB4crBr/xtpfz1FjH2pkgB78tk16e/ZVo4xcaTO7t1mU/WYRsRk
rHQLQbExB0hwhrMW8ErVUx9fczc9Ja6s15zpnBWOGxOdbPJs+9aaeYV+mClCMVPUD8g38nVNQObK
Hth9xDO+cdLuzeP/kSZK1LJbR6D/nDPvGaKKwNeV3UmnYEnaEb8rtGxtDdZ8wMx2neKEqMTFo92a
qA6c4I8ubjkR2nRFbQRBpCxGOmxhaJ71cBgjF0svyBan7wfYbzhiNfB3kshWnC8jSMEgXzO5JpqG
pE098qZNEkcPMZyMDD30UKovden8oWmIMg3+4Xrn76wi28ZB/RqP1fc4YWw7Dyh+m1kD/s4HszK9
5Dt4AcaFqv9m6Hbx3ZDuu2pAdFEu73yj/4o1kRoK/cFaYh9ilOhtjADAsyiPRs1COyjHMhSNS800
LeWaQnaGpxT7Gu+ciCLU7+zwubnt9Hm3uv1kvSwtbw/+7en/x8fKtD0HxLqNU4LgitVRvFQ11nLF
NcA8US0v928bOBm/b93uMoP+59N0/92diRuljSomPTOLvdst6SKWZb69anP3rJXUDLeHb5ty2etz
18/Hbrdct2P19h8+/flrspr4y9vd6Qu0tvLX7dsvJ8osPk4JYvblVX3u+Kc/8Pl7FBb6Je/KxUN/
++nbU6C+QaEU8jgzMNnOonnNlmtcuizj+6hLN3mLWL64Vdu3B2+bz30+H6tJX8jRj/GD/24fBMsA
wTX5rXCz+k+7/W3f/FYw/O33J8tL+nys6gV6lF97/ttX1gdks+V+Nf7e6fajha/LXT5kV0FveN7W
g/dgoNbZVQYLbdXR/vjcuMuC63a3mYDADxFCg/S21lJiaaN8Pv/r/r9/zv7Xb7ntj3ezXNPcpZa1
NxFrcl6dS9Ch0uma30rhoiKQ7/52c7ZRJ8sRnQkKJdaGdHPD263PTRqbf35Mb5h5czI9fO5xu1UB
tFm73Uhsx19/4Pbz/+4xvjH4aT5//ec+oNauQtTz7pYNlZTKCJO2+iCADmuj0H4HffxuEv6Ovvlb
z/Jvd///bGHCaqPn9x+3MGnHtnH6/pce5q+f+Qxl8m1ic2xPN/GvkRH2rx6m7/zDJVuEUQjC7SVV
h6ewgNwalZA3/9mz1P8BfJ1gJoewClDj5n+lZWmC3P1ry9IGwefyf9QNtE2JglgYn39izQYmXe6o
9osDkr+POiMJjOwCfW5+EnATjprJKjPIn9OyudNheBDYnq599Iohkbvn6SbEL9Q2JkMDLQ8nsGLB
gfimHh+IICakPfK2URuYK2PBh3SsjfxeuwCWW9ReNPEFrBGyH8UGwOgHXUJc8FpwyiyV7ooEK0+d
2bhbgZZ0NnJGYwGZjAvSpIVtwuKiI0qO1fGwgE/mDgSKBQulNL8OkFG43mfrLmOm4dbOg9AAloAJ
Yl5sdVwQJi4IC2SFnyR7M8voLMAfB0eoEVZv/oEoKmbtZwG9OSQ667U2Ny9Vbb8ZC87FXcAu2EJ2
U6a/20XyEBV46LqFAQMLZlqgMPmChxFwYhTKvTR3PUwIFXXCQFSV5xiYC9CoZknyhVHutYlYLPhB
Df4MFg2pK6hIgdPoC6ZGLsAaLEQzrxKGzQKzccRzv8Bt5vxUL7AbG+pNueBv5gWEUwjmqUhdia6N
+2GDB/ZK/+XDhp+TwdFJHWuflzEulBmqnbEbFuBOsqB3CP1d8V9zKliKIeadG/AYxKzyXj3osHv8
BeKDazx0F6wPbFq1bRfUz7BAfxrsPH2LKdZzEwAQGFwhAo7kSvt/IOW+tLCDTBVtpBbWOkY7yEIE
R/8IIA2RCPFaxT7Hgwtk3PmReyg1l/h2zKCbaG4fPJhFEewiAcMolRFzrgVrBKKyRaLEqgzi0byg
j7LSfxyk/U3rdRwK9d6yCe7t/xBetkKKDSY8uwN1BqUEppLbWWjGoSyVCOztBbsEnYWWUrvXMJ5L
uEy+l9gcCvmjCbEJ/NHeRtyiGghBFkynGraTrGzKhxFXGZ6n+DQQ905iQbCRCxTKhw6lFkyUCy/K
Wbg++vTDcj4marHNmOjUTnO6MhiS45LlXS9yUDaeAaxK0MWfmH6QHFucSZLBD9BHxq6s0CV2jhus
/Hp6XDJ3d2kXJedez452PvVE0GyI/GgOnFjKK8xoSauL9J7xaVSoUbWMFkpH74XFYXR0gujr0gam
sQbQZ4RV0OAx9jPNPvnmeFbKoh7UluDQLoZzjrfQivHz44rQAEya+CvIF6OvGDbQiPdd3wdbvefw
naLuqaM5e0ySZmLBP7xxAY3iaptLYhezBqFo4tZnisk3rn7BEXH/czYuLTzPRXJHs2OY57tMS+/q
mmN3RJm8N9T8LVEYkhPV3lXSnnZdNK5dbZjWEn5lnePjpgpcqrT+QM9a20acpXa9112Vn+oH4w9t
gmoq89gBojS60HgaBZwN+w6g/VMll3+0GB/8imxEY1JqzQ6HGHntgWhRciKSYD8YhrbR+85fm8kQ
r+28EWuGxPMTekoOo+R7il8ZI0bzZZz8/B7UOsrFoAipngRDX9XwHHCUDHsCWn5thVyh2bne15zE
oAu8zQ1rrx3qIeeudeIfncxZ+tXmy9Cm7qEeeGOTvsECHMPY4VtB0I2NKcLHZ70rcStMLG9XvWoG
zMAU+aMpvhW95+xsze5PBXL9lhbqPP6w5zJ9csZ8AwcfNuGgStxfUj/Yo9tsCbVYqBLe3aARPAA0
gn/PwpjT8pPmnVQD2LKcsT+17ZYmOrxLFZwzqTx+mgLjZjdApLbG9IO6MXdfoMF4m5ITjVqsCp2Z
70aZtI91bBxj+oxbXRQdKg6XAtf1Tl2DER7jX3Pvtsahi6tn3HjRDjnQ3nLH+kQCAdG36RsXUFhQ
c/SYDkRWGt54JTCH+tUK6MGOLeO2DjzODJFAm6vyRVao4fXxnMG3uzd8Lih+EP0oM42/3+Yb+DMJ
aqvvWoYtWnWIQ12nJcvZMJ7p6b2UkLZ2XZWekAJgnk1xEwb6QHtEF/c+h4FJpgWAYvDfJDAenFRR
7KnK3HZLWWZOPZCgGMJJFEl0qwSvp8k3grfNhwkeTjLpVNKKLAikc+U+7sZvidfXhGvEL2qS4RAw
KcGoxTQgI67dMfx0I03t0Zm7jD6jjgG2eUwGcv0Ctxu+2mY3X7BlParaqcJR8lKNJMIb4w3JxvAX
0FqXzs+04R58YEwncH7QAsam3Itg3tTZnKDSU+PXRBhnLmgduhMrDSfxUNVzsUWObcDJibqTi0ai
W6yV+YzfB+1ed5/URzOqcs6kOQkhcCqLzHnvzT6F0oRQyJLtNwc8x6Kq0DfWxOdXTcNdH3fJPWbu
ixkLslgdpJOdU3/nWuO+zp79PJlPhVTjCfE4IyIz+KIqXOam377mc/FDWQgWQBJ4G46lA5PVnQsw
Cksi0Y8lSfK690dXtzSTXfdrlpggu0R2GaAFhUi05az2iUX3YLIJl4w7e80Ufz6JfmsNmnokrgvB
fRHc+/TtN1YwZvvAQBTtczEuyj6/IJw8o6APUC/YJisRbHCLGBOzovak84VGhSC/ZZ6X7+xGr/b0
rYHU+5PFGwsaELAe6hpIj9t4Btvu5RaGdwEOwBFVsCndFm1ploC8kMcpw0Y3tvS4a20fcVQd25lr
oNKK9OKSgNKo9tjMi/eLy4lJUuBpTCNWJ99ulp28Ft/0oOgv5rKZ9ObdR+BkgHEQcMSVmQNvxCMk
8MauXbtNIGdqBtG4HfwjrMu7ti55ZwJzXM+iLPaFkb3lGl2jmZkj1yUoraPfu2sRePnWyhPKXLhw
QFI5WzKN3/NvSF7j9qVPfnbybQqIlNCDDnWR1zzFnhk8ZvIUJBYi+RYKbV0vzMDEiLdtTgY6EFh5
EG6c39vlfnI93IBVzEJutCAosxTRdZSSCrhyOY1aiJ/4DCd/XreebE957b0nMRpvI1k+47yAaAYR
sy1OUQw+xTbxipoxh6anC2PriuKD5VCAX6ZB8Z37YHBb3ow5M7hozuZra1ZqKy1HbixN63dS8lWx
4WK3ZI1K4Rwx3oXki6qfpl1tDO+guir5ajNv2rsEiK9AvbPGql18c5ECYOWoccu6MjqkNutsMxro
55mi3eRV94O5Z3ywhCMOJn5HzIqHFCtb0zvDuRgu6BemEy5i/7ocMoj/HHLRHocGx1Az5y1h46A6
XDg9W/zIIXknXKf61A0Ds+XCrIrH3nIlQ4+cYzaOzwxROIOO0X4Q5Hb3BrDqKa8x8/kezeOqemir
bJP73RVBf/dQEhp8L2mFotNxDthLn3yrf6JjR4NlEnhTjKZZk03OXL9g8usE2byqCxlscY1YOCFd
uXdduBtd73ocAuI7JjWCwV2GrEPKbpCK9K2d5FtBcOp94L6VifQ2kTCLg1eSYJp041dsbXdTaX5z
Ft6EHJKK+PMc0BCQCl+PacRNXKRVPxtrP6rsrRBcCrAdhIY/3tclEUNq8t5QmK4NUeb7ec7uY1ls
FPPYldP21jqojiNLF63MthXC7bxS7wStHbUkAjA6RWfS3T6wOR+a5qUxgu9eS0eu6vc9Yvd88L9H
Q/2RSCCe6bfA7++nlMAgRblBv90ByvdOj50ocLkfY+uYOsGZtem9ptvHKHLXKpL34zgc2kTfxB6u
PplrZ4tFRG9BOELP1E7dDs3WXqb+utG6vTa3O6nJvXTnF4e2o1Zn5kbHVQqUISBScD7YlvNodfj8
fM/77vTzxo/l3diJL+wIPEclO2GKq1+6T1xpJX3VD8XCG7pQ90qc0K7tEwkYNDot8CTmvx7vOLS7
qjfOtFOd5mXZyURY6TvBYZzqUGbDY2NHd37ppJvKNr7URnvqTJzkKVmphOlwpbWCUzGBLJ/8kCP7
Z+8E2zhm9JDj4VkkgVja1krvd6JIV81s7/xWfJF1/Dq01zhAi96UTzJ+cDAs4WQFvhmfGsv+cO2H
zrLolvMHG6s7GIq6I4BpzPOOwvcAyvGlsQFl83cpqFe50Z0Hj2u8NoE/sb+0EwlGyqh2g5aYWzjF
eDsHBi6eFa00P9qWA+QiMBTLFwTfR7mYPDfulJ68lFD2GgdTElfrSaQH0OIbSo9jDOwHNznto9kO
9g620dlMz6XdyR/QnFMfi1yVBy8KQoesjG9j130d2g7Gxm40mnc8+M8apNL80YsM8yI0sZuc8YcW
TMfZf7M97/X/sHcey41r6ZZ+lY47RwXMhhvcCb2XRHlNEFJKCe/dBp6+v82sW6fqdERHP0BPeEjm
USZFgsBv1vpWEEXoXfOnoo+v+M8+WiEvGtV1nM/4h6qtkNGO1fCXNen3g2miXqVggWviOcTBmyRx
FNJ7ghhjbbXQfIO+eHYma5cY/Z4Bdd4pHFZ1R0G/Zh8B8dealpXhru0ie7KHbBfdVQ0XVwbrKASs
aaXhBAHEuKcjy5ahhkMmKaHzAWXi25B0GyzcmpnftwFHSmVSHuoE3HeuXS9a6d/lB5ua0i2REdPp
HUVo+EvsU/aoLbTrUKkvJNuhXjGB9QUg8XVfprCa53VlZAvcXFfUqLwZnXwk9+3Jm/OT28YHJ+03
SWdu7N6+jEWnlK13OoDixnRz3D/arvPqS+3WC4M2zIljsMP2idHA6wBfEQIxRgubnYCwDnkbv/ep
/pCwSJyU3Q2RUGKLq6P1b23KxhNk0TC0P2SkHIVWnH0nXiazvPCbngRXacliWDfyj8m1LtrkXWxR
/6TyqTHy+xpTFFifQzg/d3q7bdAOU98thOcBJsOSbhn3vhM+I+bZx26y8tkClz1HGowPardNkpMW
gL5mm+X5fSO9XYhpKSxSbxmI6X2Iktsps4Dc1Wbte6vpV8eLPnXi11BewEz/BT5mrTvWYw7BcBrL
Lx2XNeqXVTO0T5DdojS787H46m6wwP3A1jTfeyJ+KItUNYyIndvf8OEfnD74YLPse/LD7eqXkBPc
nDrrsnOemsz57iLG8LPpPQ+5eNaN9tvvtC8MgYfCxVAS6KvS908JuAlnxBGcb/WEtCx1sEBzeS8T
cGMexVskICYgiM+jNwjyRQuEyyLjpRnEXtbhWZSwU4eRqeyITGW2+dpPeQtiwAvxpf42R75ybq2/
FpL5VGqrClgFOhlvXec956m9bjX/Iikmisp+Gy0EVxOu4Gq49Km1rrL3Xks+Cz6TwE8fe9RdoCdP
kyhB6vrFttck4h96dLt/5IQRLkLNWGmVXPtVcdAcee+kOJ/zaNta9U7vpm1CY4FSgdVm8Jgk0T4R
xjY0p3Nvc2gja7X7e4lsGZxgRTqom9ASmeQ7ZvHOHeo1MH1mCFp71MSHe2HQeOeZVCMMx6BwxexD
JzJLa6BfVQamP+2j7wZ8QT2IuxgiF207Sx9CZ9gPcsLMhp3hQYMRfXqtObvmwCaWtm8uJ01+51ny
wpo62Yaeb+CKBpgASmEiPnRRp9pTw2VzEeTVeWrMQ61bG9RML3PFUc3maVvE+oY88n1pOJeO8XRS
P6Q22uy2Kt7x125cJFWpM9/PQiA98RAY6NfRZ+hk1ZvYaV59WT7UFuBZOynoTAWxAxm4RRzFyULD
ChJqOyZyhKeOnDiYTugJI0JZjURjdu2HUToPrAlnklvYZN/lXb53NH1rdONdocTIdr4E0rg2Uloj
iZ4kfRZj+Vw41XFyh1NvJasJ/XPSFm/+ND8lufEoKohD9XSuZo1lPOSOhQWpaZEntESljbODUAxV
6NXBvC1pA4Wz6ziZOEmwMnFkMM4BzrS0TPdU591bZG2lxJ0qxdW2xvvGLd6i/E6Li2MiuOLS/emo
caYxRTfZLHvrzSAviKQQDMEppYGzqe3ggPDpDRjRU7WIAAiHnCMG6Z4ZPV5gZfK1L9uXjvK8YTHq
OeGZAphKa0xxUBNW4jzYTdCt1d9V6NMJBdeymByJGkZ7MJ1V7pbfBH2sE+t24INz2lE48angOhlt
8aPT0YZBj8rAPRQEEKZzuTb96TU1Rhbg1rbnQmEUR2mic9LrnzAlLXsyiUay59emLvDmo7hivd9b
w73jsOcE5IqgEfp9EoVLV8qT+rzqvnwfnOHFN7uPvM0ugHC24DS3fQlUqLqaFSYj7I4m1+PmXEzf
mQh/x6zOOz37DFwjxtgHF8+3ejCQtMJiTuJVgIFN1YhYZqxVxGpnMdFFOYK04c4KkDK6j8UYPBhm
d/CSxF0ksp6psMrHrnmcAww47LAzDUSZizvRlO0uFUW2M+JNyyQbMCYbeZscx01BTBwM/ZpDgOnm
XG8YqChsSH9GNqev/WK0VzToj4n4wO50R+dKwZSVVGzTQzbvXb94RIjL6WqY35rBAohVVltcXGvb
Ke50zXnHK5QuZDesJiv/TtvpIPufkOwPTuAv2UC+gJVpJodsth0tCGPSYG5a9+RuaAlOkIC5Qu/B
Zmvo6uGW+ivhQDwE+GV0Q3lftsO55Fg+ZDYNeipxzsSDdxAYs7Q81s9Mnanqymk91s7OnZlul2Bl
yoT6CBHq76wrbu7dXesTJtVrhJzOnD8dg8rILtqNsCL/voPHzwCEU107IwCraeFJDwuDhW8DB+2n
IuSsNu3pABbeauh8l86581gmtI+yNJs1AIpobbeohByoS20UPtERfM2RSDd1mzT7fmBkHoKVcRuM
JZaHh9qMCBWFzfeUOP59YNTmdhRILEZx1zYsEH1Le6n9jLCRMHyaNfyXQfES2GS82R3ppZbstVXU
1WKXVISqZNCQF5lpUDcXaGASxTCGGOAYcI3TscV4laGHwwdCdgvc1IK0E65bjXDebM2i/KHVg4wV
LYIm1Naivtqa3gPySLqV2Q8NfjV4FKGeLZuWfsozAT4SC4rn2/O36Dp4h+Jpw5i9u6D6cP2VH9V7
koCs5zL7xZLhsxkvood5L9znpurZ8qJtLFw+QthFuonZF6s8HfLWim3n5Ls2lZDa4eCD4P8F78fQ
ICUACzNdWCafUYUCBZnH3jbgynZuRXYi+TDLJK/3VlYT8Kzpa4JKphMp8S6fRk/OTYtNMkiCD3uk
PGV5j42vbSB5u/SckkPJSnGhls6A73sAkGvLkKh0Jz/aZfqY9dlPMpCUnvntxnd4eZhiuKg591Ej
f+eex+XuFacyHUA5LzPrWUvESxlBWYLj/diqI7lpWIt0noo+MmAyZkRnrHuvW8jQYbhRwIlrAFuk
HGwNlAFEbQhv+2hFpwpQS9n6gUhZT0QMv0QwOcQ9KWxHtyruqsJbpwaHrD0gZWyD8R0AxPcsto6X
75wsQlGqBRPVP6jS7KfXmfAije4Nn3fQDlEWy+KlGiHPa/aEDlNAaa+/uMSddQDxS0OnwxUNAqiw
BT9jgDaxfhkYqMT97FVfudmuyGavVwyWOSzCBBZJe6W/hjTS4fZz1eiwAuxL7AKGZOtb4aF4f1Qo
CqkpMUUCgFDCO4rcXemRthWhtcC1A3Ui3eW+uZcsHQTY+1G6T3hn34OWZE5cCXOV7oVj78E+PAdk
vsOlIKHNh9bBEXNBtWIsWBjuTAjowSi/aatYXfVARVNIMyWWqDEjY0dPi3fDH/bePK5G3biOSfyt
j/mSiKTHMLG+zGY6J0B7V/CTf+nS3qXe+GLFNCWuu2Y69KyPXH385pdWvlqDiPYBV962c9ql4JvM
SJr8IAZ2G45GVH3MZW2IeHQXdZocbK6KSUA8emJqX26oH9qkutpNsWQIsogGeWHJ9eowLVzMjvyJ
ouYhZuo3eld2KKtaD9ivNzB15+YxlNmTmfd3OD2oPKKHss+OdhdUp7HT90yYB7pE0KjMqwsMSt2y
0pwD1D9WIU6zZzj97XTBLpUhtlIimWLMlf7Y8U0wzzV635D6fikC+2FMx60cYEToI3+ZsZcOzGgn
fbeD7k3X7btOa1Cy5tkjJEhUyN9T8RMmDDQK6kbRMU537aObG8isnLVpaQuci+GCFMRLQ7Q5v8i0
Q4X+CXdRLpAtgiqN+1WlJ6itB++xJVUN9MEnSADOjPpMHUMq2zBLdXCewxGcIZ7so68bmOmq6gd6
y2Fip9jM5kWU0UPcue/+4D8HiLtnGzkhXGk0TyPFSNOuYd3ce5poFnnTvYQ1K0XCf+pnMAt3iTt4
S7+Jds6cKfJD+ZMV9d6QxT2sk3VsdGxlBXjJzoC26UNB0IBGMO0l7CrQXawL6gZQ6vjn3u2hph7+
7bm/Pfzbj91+4s/fF7fbdLJYPeWKjeM8xgkOGH3mLWxq0hkDJbIG0YvAlF0BK+b5WmBMWAilOTXV
ze3eXzf/D89JlifI7BmLuGOcEg6CLmqKZmeFLCADPY1M3lPik9vN7SE66W7vzs9IbIeOWAZUKDAL
+QsIACKTJspNFGkVhp5YOQo09XKFxAC4vt2tcheZ0O3u3Bl3gfDkJvBiTsp/CcGg4P1TAqa15EA5
AdCszO+2eoULxe55vbeX+eduqv6V2+Nq6tTADhJchXKWEq45SNizh15p8283t+du925/4HrhwOf+
rz9u1T03A3zL9WJcliSS6cwseRIBMPlqHRvNuDqwQasOnZL+gyNCYZAi62adWh9u9/66uT2XA/7f
+/2XVw33gTZ+Z5iF9k4D3Djw0pMXMo5zrfhrZn1zAR0zUQBgJ41HTPRih/iQVpThW4bNe/BaZlXm
+JN23kiXyo1H35O1JekbxjStfB+e9cxp0rJx9ueSUII0NYJ96BV3Q1xNh0ZMUFN1Tq7TcEkbCX3Y
duUS9sC7tCswJ1wE6ZbJ4bBf9WHKDgNNAKSa8oKrFIBDO0zruYRIEkJOztLfOjYeS3ri4PfjhAt0
vnrJmB5MEXTHqAwP+lR/NUlU74YiSOmtF0k7Fpe2rvpLJ2qfM6pzZMtQLhjOr0vcNG49BAieDP4Z
EzSIlvJhljmc9JDNJTWpy6XK01rkxtDscqzSIjP1vTbqD9ZotJfBbs5GiWpkBqFZmdALqMMXz5AT
srMO6CEsOusymJZ1QbPKt9+Sh0Bz7mar+u3mabzmR/oLJKxVXohzE2Oi48C+jzvp7V3DCk6pGVAB
wc/S5IfhM0bxKvOnNbv8XJTU70Drz31EycJ/E08GTAsm3tXUZ/wbNZyp/fZzlA14P6ss7tBdF3dz
/JvsUxtyAppmj+liMujpunP4VIi4oMTVOzCRaV5cItfNL7r2xHZJnu05bFbYJ1ipMG4rZkNuBgMP
D/25e0bF6p6Zke7DuLiaYe0yyqqnk7Mj8/y3xYhgZsW2cGoEtIU5hxBQqm41cWGiVM3nVVrTSjAH
AM1d0W5G+XSBZbmYCp/oc/VK2D1pbOcobwwds1zgev1WKqhEScDi0q/yhiuRnxHnY75xvdN3jOme
KEDWuvoQ2SihNGGhkrOT4/+KCo6stHas9e25P398+xPM4OA8+5I35jhjoaosXAZj/mr53nfvzKcS
EBdelPIR9DcjtOZCeMQh0YJnKYnPkJ9Obf3offKEIeecEs9LH30cpfEUdyFKf2G8AIasF5pffbgm
olljZipbz9dxHvpjnlkokfWT3VEpGg6JjSxgdpq7rOvsUFnxqS2o85J600cE78QWSUGuUncjKV6W
7vAqSnM3EPlNOI1ZYbAAdBjh8XcC6lSM/tc6zOSyjCOxLLyBDYoxPPlcqzTpPYyknDFsmO5rUmsZ
aB1ob+HIQjn0OvtlDMazN6XvoyYoU2k8dae9N3KkM0ZzyHastilLpL8ObNDLY9JiMrYqDAjnjjUq
yUKDD/66SeNHogNWwFCp8l1070S2Idb3q19jTRHm5vpHX8EicnN/PWKvXmnG0SN9HkG79dumt1vU
hsg3diivQcyZf5Ilk76wXcJI2RvOfYDxfenb8UYzS3kc09lbynx46x3rKubrrNjEURPe95qZnRIf
zUYGK9w000U1gEqIY0kFedHB9nIihAE112CCBu01qNi8mlHBbjctsTHMnwEEfRrX5opbdz0mV9u+
cMZ/8tEng3UpnidYUtpkneragP5gOw+eEe2rjkgh456ki4khOTuL0us+ChQfaYmDbHJp/Xr5U1Sl
v8fgr91rMnJXVc9KTTfNo4Gv3Qmr3UzIwMqmz0MDktzNsy4gKPI2ZBMQCRPnIhVli/uJRZgsjH7R
4tcZy6JaGuT8LiyaHCsm0t0q8fFXRIZF8Xguw6NLFbfC1EeaQJ6CHJHAhKy8/gEB/OViL1/07Cp1
uEDbJvEfQRLJXWSb4O4K2zjW4ecQGeZrbzNwsdtDTrjmPu6ltYIo9Wpol5r6rCpRoIim/s5qg9P0
cCir6LdhcN53dbxCTXbvU5wN5kBnHKIV02JDeVsWTUkDrUXpMmu4AkftfFClZGvpx8lmZWe6MVjQ
BlhFo8wC8dR+Jl7HpB7YxSKwact8NuTht9c6xRHyN1I1mp9F6FjlnWScsDAnb+c6BIDQ7RbXpq2e
UUx9DSL5SfpvS0D/HMwpWDlzuOO8K+5z3izwyQuTUMKNpONnHyCfQcdPq8yfXKXa7Taful30m5rx
cucIaHi1Xy67Tt4ZkezXtcPysQ7QBaYqdNX+jAje3th0lHzcdxWEiPfANn7qaL5z4tyEFdt460S2
y4INPdYBX1/Po853u2NW6JiUzQw9kMOHbDR7DddVgOnBqnxkQKLn9bRyRca6h3y4fshoPdeaCb0P
v4m5btxp7WvtL3MgbU/L5idtTiA0QyUj6ONil128DXXjMbKpmU14v0u0PcPShZYadYL6LSt+pJaO
izaZaIc5szHSdc6JjUSnBEbjCUgpFco3n0xJu0WPXyjtlx15a9dsPnqiiLZO1TwwlvV3lmfcxSyl
Gju6ZiqXyGJTsfb18MrOesdkyLuELozHtqv0fULgLsEZfb7z4fyuPRsbU5mBqUJxfLCs/rdTzy/5
WAz83c7BdsxTH0zJS9bfRaL9DuXwVKM9oFDDgDjqwbrBBtEnwT1TFgj0Yc30GZQVZxuxHaiNF0Fo
fDWaHBc5NhoaQuenZAK8oCgd11KFKRGqpKt0pUHlLKUELuEe51cggkkUwlvEeBCJh2E8oXKaYpXY
VBf7lN9s2XRgkCaV6qSFP0VLyhPnPAsfB2i7mOvuJlVpUGlELlTk6d55IirKUJlRukqPwkWT7nSb
RKm0w2Slu1jnCKtMMPjoI2kOzGoISaCEAVn8TwMk05dsa6vcKl0lWGHo/AI8pOHVJ92qBTCyGm6R
V7lKv3I7Xn2qgrJSlY01lq9SZWX9eUY9PaskLTN6slSyVqGTsQUeODs6Tc2lKqzI4OoJ4/rzEM3J
thHGuINZLDY02SwXVfFHrpdUuV63ew5D5B00lvWkUsLiWxDY7e7cMHDOVU6YpQLDZpLDbs/fbhD6
E5pLwBiPup1O5Fiissewu2THSN2LCSZzOhLKJuapfAWLva7SyyqVYxarRLPiFm7WOeScmS4WRlNl
n7kqBc0lDm1SuWiRSkjj5H6MVGYaH9CpUlFqRBmSp6aS1SIi1m5PpSp1DWVJsaw7FcU2tqSy1cSz
OSqnzSOwDTVze7zdDCrNTVbkurkEvEHy0lZug+sqUOlvo8qByxiDrDKVDRcOJNEQFhfyiaMHJD/O
U0lycJZHcqlJl4O/Ux7RlhAxqLLnALR+GSGJMwWxdD3xdL3KqcMxjFZEZdeBNmiPyB31Va+S7XKV
cWfrKPFilXtnqQQ8kyg82tZik6MiPY60J5CuWVwkjbfIVIYe823WUypXj9lCdeyI2svGytwat/g9
wG71cbhl8ql3GQskwXwqsa8kuq9TGX69Ij4XNvgzQyX8ubewv9uTLgGAHFIMwWMyAaEv4ilU7miX
wMBUJQeK2z8YM3EjU7BU6YKDehNCycKgJ3qwVhmEDWGEt9eeqHzC2z08se6qV+mFLTGGoCbjh2bg
m2Y0v0yVdOiz8wXd0GxLQhA7lYaoE4sYCYH1UyUlanN/1+W8gBj4k8kKfgU19ISz3VvM+kDUFpGL
tcpebG8pjCHl3EQwI2/0BnZldmatXa08shvRCYUaWY6uxzTJkeHKCEKV9ElQSsgePm70eCMexDUY
qfUmv8bI5nxYxEUmKjdS09tNXiG5HFSmpKnSJV1iJm8a//9vh3iaqp///q/P7zwuKG26Jv7V/Ye1
Qfie+3+zQ+zL8T+9EH9+4H94Lvo/CPJzbzYIF9/BP1kuvvMPBxWW4ZguACvTsZ1/+SCE9Q8bo4Ln
4pvwHewTmDH+6YsQ+CIcsBue7niecNVP/Q/K5j/8LOEPqwuVkVX8r6LP78u46Nr//i/G8v8ny8Wy
heWYlvB1k6gqiDL/boyY8q4bCjf2DrWVvsrOWHRNxJq4QJmhahU9SF48c4pPtL0ntJXtEcwyX83J
/NQSC2KeWrsEVXkOk3k4Vd4Himg09pin0/g5nnNEf9nvaeoRjUz+t3Q/OuR3RwFdv58GbQcT1Xyy
9HktsUgcK705IS8lUGp8Dho93ZPx3WyIuHrCfGI9TG510lq2hdWIxwtS4NIpNGSD4NcOSJPYXMKe
aTqXJV2+JXnTA5XosnQYSN+Ap7Wxeq2CkSW6TdhYTIOQSKD3iPdF6tIoZc4ryn/9DuCMAkZm6yoJ
KY1dLBBOwHS/EtZDXTg/rpP5yzYafmIQdcRl2ic8tZK4h/a5RouzITmZkI0ABb0oLe0omHn0Y/c+
xpZ2iXtVZaANsceANFVDPqeYNCtLnE3R51+W7xzLNt6xRZseZFDoe6Pv9h5bhyXzgXmFWDrZBsh7
2Fzpm3CgZOZKuPfqKlsR3M5Ys7obwYPGIlnWvoxXA/2KNXGVbliww9E0WUIoEWiTWjuRQU0OV5I2
j4Zh5xNWubbiaO2nVbxShmxHy8zT1FNkuiPmT0sWFzH0sNUR0smm+BBNi3417qHkiW2bRfnWCOzv
usgVQtVpDzh0FTyYStgnE2/LjtfZl+l917JFpxMb18Z87XOjPrTlOnEmzDO2l2yzmBxsaNQmkc8+
V4e1y2xtUQnx27KKoxWM3ZE08lMiNf8UoAx3XtKuCBW8lLBMGuQ5i77EiBetMcGvDKmJ5NG+CLvM
N6QZyF1c/mi8vGUf6ikFVa4hxOjfC6T1K5CooCy6cWUUgb03TeM4omzdt26YsR5mek4sOdnmJISw
uLfVJue7KFUmqTCBZIbBt+HE447cefThIULmFFue8qKrqbj7YBc02sNIs2uHBIF4zvBRQI/dZaI7
p+FcHgOaKxKfu32ulXubReVxNp31NOGEKEk5nGgI2vDBSXbAS1ZG1JSHlANsSyeMudVTq7aZkoQF
omYG5PVWDw3b1PMAXA7ZyW+GFNk5wtCAvinSl8S/lqsWAEvlCoCFxlgc+cbJVdLAYhdVv6/8Boxm
F7/2TsV4PGWRFLm5c9LLX5psm60/5O/h1DFO8DIm5nBlD62/xKJqX3TzZv1PVmFM9CTJhe8WVKFt
1kFR4RJ3N+aCQOGiW3h07hRnKKipOgbxiIanOOcGuGfPcUDcYYEHyMlVcCrSpfA6d2OEwdJPU9iH
U2vv7K7eSDf7KlisbVmjhYrWF279JH3rMsFkaLiEEuLO9AEv2kfjzpA38q7NyImLgSVytVpfmF58
ZNalIWjgqEmKD6iu8W6Eb7WIcmuVm2a21sv2ITPn3wIZj5fmxzBm1+tLD6Gr/oPkYI90GaJqUAUr
nEM7meS/eN2sClM4jmU8LQqAKVQsFl74sjzOFMglJQiEzBaCTfwuHRKog5ao4By2/jB7a6lHzzkn
7YUzIfy0s5Lda1exGmyraXltSgGZIOgZALDKvGjXsO429LTx3qyyO9GOw4Zhw68hIskVRXMIt6Mu
EIlVqGHS3txj6ZyXXcae3Enumxafg58hlBZjuC06POy57S1HR/N2ibgjRqxbJqmBZrEMGUcHmN0n
LdpAQQrQSr1Vc5NuuFDVy5z4soUuSQev51NrFuMqK2fG7tO3HZKbJNPAW5hhuGEB6DHwaz4cyfEj
JL9lzZ512c7ua/4DqIUI3QItf9PllKWIPsjRO8FhVYGAxa9S+icc5+kl7TVQLEaHZUWFEQX9PqY1
2pUDwzTUif6+yE10xaaN9lj7mX0TZqNUK0upNyuLMbZLqsgk2VW2MehUrrksmeP7uQFvq3cAaZKJ
HS8WJMKV8i/haM+aHhyNsWVQbc800eaA5Hd4JdaP+stfNgaciaxBQVj45pGgrPDRz4drPRT2ZpZI
wJkhpOuhr62NjAZXrSsep4DCzSs1vPktAidmG8PLZHkB4vgOnwpRGasRqAliImNCGy8Ywbpk9Fom
o1HRtiyx3aJdIw+6JxeoW/t9fTKClsPHJiMGLsB0nxp5ycHe8N1IQGVCjKOFdeEgCta6acPYjYbD
WqGex19UI40XPmKBiP0mWsIdrrM98lECmX0PVGDLtr6IetihbQIuGFeyM9jzxXKqesU621xVZX+M
g5FrAjhSaP/ZswfMDHZ//YxZCGQ3foi1O0gmvJMcVr1ucoSbKqlg5n1rZmQD9lBmrNUmTr44StCk
nuO+OuVOKI6MOcnWNFtwTXxNbPa3d/DCwMtal7nyx4Optas2itNjEefh2oRyBPITSlhnrNGZAVnK
sVrLsdiicWq4ooOB8Az8V8nocEWeuyXI64eYoTI+TFa5Wl0fibLesfUdFzLuE0hGrr81iCzXCItG
SW1w5CYVa5mICzBZhaQaQHhpPOZSkemd+0qYu+ZRiyttF1mI+qc4fAJaVa2UTgamT8VQPmJ22cCM
8CLgLbZjnOyAYVSUJPZZVIPgo9/UlSZPwIQwwg9gTlJkWM7YDOpV5ndtTBngp0Tq1tuQrL1HZADh
Xu/QMmuEqUCrmrNTTwLphE8PRdyk4ydU2CTFOYgUV8zLsqR/7HA7umFl7sIZsPVyyOgzwPNAuqoc
CG8RPLZGLZlg5H+bHbixwcTixOrp9uztHupJxQkiL0xnA5y1w6NUzCuvJ/UExujIUcZ6uDIdc2lH
CWx9DrODA6kuSZV+uRjkwqoIKuQkttNxbNF/TofbzZz1xtoW/ieu+3ZNSssvbVbshNveTWeFuIbE
xGpUARRye8YhZ8NDI+50JSIgZm7sM+qDD3xMTIJcutZTMViiY6KfulwHUntAsYENTA+1aW103VdH
Dc5mjYyM24uUQCT4OjrdEuK5QIBkR0s54LOw2ucmdwCjt/oBVupzQAbNJlGgPk/BDFFCnJJyCre3
R2Hlncx50DaJgmtBYq0Pt3umAm7d7v11kwtKrir2d39bD94eTuy493G4boAaHCMPll7pX61AT451
EKT7gfNJ0RNcZhdpsiwSJ2S7hVyxo37dYCG5v71ckHYe4teQ7TP71ey2R1U31tgBGP/rsRMCHw0D
51UqDMJtuTtUYVbsAvW1lzFyzIZehmsrqP2kKZrtLdJbDA3P3e7iamZtr7NyuB1vuvFqDAarVLVO
HgZDm/CicTezMVrXMxKb28d6W6z+2bH+26YVfcv97CAWKkz5HtawBDk+oWaoe3/d3FakjYIMClhp
Dqs47HJYKU1FXENNUR3IAgafqB42U/qjVy3ewH89lbLAJVCnp85SC+jbe2Hf3pbbe9WaDGtNomLN
JzSi84GQNnEAw0ds0sygoo/N6Hi7adW91vtdkzWM1BqbW6qLapGG9CglbhpSZeTSo9jZ/dm//+dS
H4Z9uUn9+TnXKu1QRZF2yEZ1zMV8P7FHEMcDwu924w1MRFjF/GRw5CFpjfW8jVoXNxtksECDDHa7
8f66V4geVfVsCgQK3XvH3ORwu8G/zenSc+oNhSPnvr6tOasrDA5ERsiJ/SVomhAc1Mw0Jmibq++O
0+b2h4P6slu1hHNSszUQ4dyy3c5QwpFfQkGuzh6OOkU06l+73TPwYBGdqh4PXfgS4zdkHsaHcvss
bh/UkAJYcgr3sbWSnEkz+9xD7fgbl8zo7e2T+dvx244wbao2wT37rwPbJW2Ksnlv9nUxL28H8h/h
gZjqdtdQEDA94w3hOv7v7xeJCCzo8wS/DO3En7fg9lvefl8Rm/Phr9+c03aBlyPa59PA/oKo7ki3
vsE3DotIFmKHjOPBoCN2hYfl2GyovZVcUZ/FOyq8pYcgbN2R7zpN5bOG5WGZKNWiOaND8b3uR+dT
8ZB5yWyc3pqUUCOGgQwrC1wkaeNbq2bq0vNfN9JvDNz4MUraidTVrF87TODYojAaLiXRuvZ1IB13
1fvnWqtZhoJVB8FEiiwXetFDm2S7B3tuL1pxLbvysRZESGk9vdhsgkeneDfydINV7yyHc1IUvwzX
eNFDgzwVDQnDOMavuf6SRADzUGG9hUPxZrq4gBKLr4CRJ5cmQk9aCsytkL3KOiFTND/FIQqgXDct
SgvrFXcIewCqd5T5LYsuVO36bKfs4/vdGEyUPu7wBIyNSV/TnTtrxB2QRc+1MWGrolAlLRqzXxq7
exDlkAP1bt97bsFEkhkjyRF+7j0lVq5jUIyP3pfGnACAYr6bem+82r1H9eUNh1aIc9b8kuaDN1+R
5cabINIgHObpKbLlFw1Jjo9cu2h9yB5KqBRKQbfukfSW5jnC2IDAVDV7zbzmMQlt2HP3GKi/A1Kj
FtUUcQLNws+2p1jRJkKF9R5lhi1ZWrrDzka65YHTUq0eDtSl4Tklb1d3n7o5dQL64oUAZhaM+Zk9
e0/VN5x1+RKgksEo7ZwniowOGhizjimG+4au0+hWblU9exnXOgs1DNDAZuml8X7uynyFNFqkn609
PLWO9zHwJswRtux+RDyFPPGxydKDl+vXOgOPRnT0umrmX6lJTz0kbOiSsX0QAXIExwEVSGTuIszi
F7UDlIP5PBF2xyYORn9u/zSN1ax6q0YaGLmLqe3v82pYR+VmFvJIWt6WL/zvNu4Ip+18gFbYRU1p
n2qM+rhoAT+yvzbq2F0nNjqwSm+vOfqzxbQzk5l09g5Zi5leE3+yljJ1ztnEFowt8skN5M4CwkZu
2DEV/SYdmO0PQv7C93WJ8uZ5btzH1PDfCXJgL8z3aC7hy+nKkVfVZAsq2b+eXVCtKe0lq1Cnf4OV
cP3f7J3HcuTIlm3/5Y0fyuDQGLxJCISiZpJJ5gTGJIvQWuPre8EjqyIrO+/td+dtRgsDQoIREO7n
7L02W7kSPX7MQMTOjlT0rY83xht1LA4TaTVUSjrUYczc7WjeKPwMwXA3gk5k+7Z4+PuZek1v2V40
ILs3EJ6ZhmnTf3XvorF5gV8MIxnBpY+Tqg4QpwwNkikaBWtkomS11gEGthG3jhZB6spn5bXGgLXx
CTnfK4eOSY9dNDZ6J4vJbdW/qVrHyU8hw1Yj3arFWLyxOsRmdtregQHAYYMMOKnptoI29JDKnKxc
fGmcnNyICqE/eIZNrNFZ0useXQemV8bJ0brO+uHUEYi8cVAmkkZAdd1ox3U9qBUyABAacf6ZVoRd
9Fb54hhaucZnvy2E+JPk6GZDU/imZIhFCR2lCLHLqGgx4K6DvtoMRjitk+hhSsKJhkFP2Gu/01EY
rkqonHs1oV9CesExxjJ6pWrBVUjsyyoY1PiuJHEOuZ2+a0z7wQ1xcRV0mYkyESjYSH6LJ+uTkUWw
1aEM0GO9oxdO8Fv2TJf7nnnxfCUMkA0uuReK1X3qnVut3YqCRK2/jWat7uZafc3RzOHZM06drZGy
hhxidEKErPqHQarpliSzcQv2iY5vSUAjRD3duYYuRzYcBD9jtjTPAEDpokpYl2oOJdDPn6JouiPm
oSCeW+93KtqRIwNY8jvoEHQ+hUAyj5tgYKpmoxTp1Ad8qd8tVc+vNTBo69lWsKak5q2KJIKTM7Ln
KAM91/ZoRHriL8PFJJPR2/SdzzhOMeZYCJ4bBZFkbJM8lJFGFZrlCzxN44rT2iYa+TXNoP6k7EHU
w7iAbZJyr/r+Y8U5CP5k9RmmRA3qWLeyrP4zpIqyqoZPh/YwocBXjpq2CI3T+yiEepP0qH/MTL1q
6+7WqNIPLjFXDScyZOEFY472peudP7mkk/W8YNRc0zjCxz7E8UdiWkjz5264stARjzFjso6kYa1x
GqpXXtzQnE65pHEgNfi2E5QdNtzBpAAT7fZKcMzIKXHcO9F30cZUOMswqqVdqxJHRMNzMWiioO1q
c1NOEPpUq+N8ED3UiZndWDneAItAmTWUPOJiuSCm9l3KxHrdOuRHKsaA4MXY1t11AcsDMNG3erQJ
I+y7YQcfb6/Of9YOh3xGcp5bZMjEBcE8DptWtD1wWern8Ii7Y1WErwQR5uu53SBDhkI85Lc6JKB7
36RTG2TRvNVHYN8z0Y0rQ79FDh9B07H5h5FmFKogS0WzHlABI0twknhfmXtyUYcr0B/fQ9e8JviG
C66Rlavc+JInc8SsIbEplnJCCzqUg72+7upyPxAfQv9/vJmC3rjW2aujedjN9NOuDB1luTJpnRce
kwz3zNjQa+UssVYACfHVgCMBFvw1MrcZtJ8TBW+0Gd3KMMVDwK6fChCBtmfaw3uiJ1+K7rrJcbP1
dBIQChE023cacya3Q8pDSkSEeTF32h2BxdHd1O9GMatHymT5qlfdcq2apkvTzCKVWrtDQ4Yy3fia
UN9eNYvCVN7YvbWuCBbZi7z8YnBiQ6htI1+wW42K1xI5C6QPcLcZ7WLa41OUcPEPPrPRL0+0rdWd
7SNSweu9nAzHvaKn11zm1knYuTcRXKlVOuaPcf89agk9rcxty5AIbahP4I6uP9UEMMCJhOBkJ28u
ETWYKqJ6P6X9K3q674ybtiJIv6mIKoYkde79uNjoPeOWOrrHIUaaqT18jKFxoFJ5pWSOsc1sSE++
8WaaE/rQvLSYKB9mlelV1KLON+wHutakZTbtxtTj72hYvkM54LqKxZpzEVPNjr3OcZRrLerjbQu9
ZY3+jXhhm2OLZJyMAgGjd6Wz+DnhBilBAcMA9DYl0we9gihXV9nWzPRtK1BXWsVAyC8iNYKYKCUN
2XMttGILsqakmKkfSLAAK2p2YENz6xhaxq0twmqbAehBdenCpo6K8rZNE09NMOIyG2hXdk/U5Vgn
1VUIIyhRMwJpSc30IvMt7/t8o6rvVdn6G5ffMSsJw+ksmJGl6r4NNMHjmMiWbE3VaUbaONBOXgrm
nZiu7OpmmClauHXxBXUGzCVl6tahgFbcTqkKGjcoW6RwrGPGhau9TL2eJca6lnWELIqhhTW4Zi83
UUmmrGZyplfwo4yTKHch6NwVjozwTFSXLPVIztlgj5dhFJ+x3fmY39MTGT0GPO35Lonzljf9MMxr
ZI8xCj4+NB7NtNn3BmxoNUYumxEXl7S4Od3u6NhgtNHB98e8zfFp586MkyXqua4USUBFIAigsdN1
OKIJHZhjRlezCPKdvF+1XmPNmA5RZv2gcjsLn2eeTLEZkLkdx6rBx0PC21quYhl2iQotraVY9oMg
HqpVVu5LhjNBFcUH2l0NEF0sEfZSHjGXG8nQvtykrRptZm3GZLFM7I1F7Dz6+gPRA4zUIrzZA3or
c/SHo7yR2QUz7uQ4spS9v8jfJWg+jKHNy6XLfYU63LUDcpTaFhTllxl44E9o6C04ouf1y51QczaF
mYq9DAEgIxJoh1XuFZPJ0TyWIVd3n2ZRbcaEW9UQqdOlnFXlWO/9Ko4ptQE2IfKp2Coxr5M5BWU1
N+fEAgO783lpeUaFnHWvu4AZmxarQBveObqNjwNKLzu+VOho2DxjiyAZBmzaMbM07VguS31cBQeb
zmffOOKI/c/ArjO4imfXya28Lw44c8olhLSI4zuLAmfe/YksY9zmZsVoQgkFgiQya5Lqu1yRdxtt
3h7Az2EzzNWjvKn/XvpllQFvs01KHXXnslUKGgz2241o+IeBZunnG3n31LY+5pv7rpnNbMU0gRSO
NL4RRshqumys3OKEQQKcNV2sATGwedMsjtZyI1fljVW1COjqh6TkSpylQ4fO6fz5P23EsjkWsT/Y
dZftkI9M7AiRz5A5HDBF+84Xo6pv3X4qiQIqMdMsoQ3q1yxgsjLbFTqtsMZMMzLxmmyLHgdkE6Sr
el0aN3PmCsb0lLTBxlCu9dsroYGoHZ34LRnT74yBMCXh3p20zCKkIvrTNPMnwiNXfjKB/ChEtZ4T
IsmsCffOnPB1jXlxYpjPXEKhedhHDVpoChWePhmnlhlNO+bmLul5u5p8rU91MzLf3CECixicwGLj
N+Ae5C7iqRD9nwROUgVHvo9aGU/vZAMMYaSIfdI+Bi2wXLtXHxVFxKvKqqP/jQH6/4oB0oTtENzz
rxma10XevuX/0I38eM0P3YhQjT+oc1i2oQqh6aqBBuWvHCBhkQOEJlZFtiE0ofJJPxiahrvkALmq
qrFPmwYqkYt2xPhDtwzTtXWN4Y9lGf9RDpCmCzbgHzlApoVKRedPhyfioFP5p3aknAscCeynt9bU
3PsCoBqOvnyfV5SsMkU9zNgSvDjVT1nnxNu0j745jQO5H7EscYCoICrqpGreQ8lG1tblnw6OtLRs
zVdOhw9GSdHC7g0yy3qggAKci926+b6r7Gem//fZYN4SpBYwmD866pdkar/PULwKO563IkJbndT6
a5gwq9fyHWPb9jZNJvU+dJVN3hhIGTHjE/3mrExrhucD+6xvDTAgJMHoyV01z8+Kidp/UqJd8Qna
eks+4a7G8rISnZF7IQinXUWM8zrw013Ay1YitFDgRcFLivhuHdnTx2hAIuHbWzu1EQDKcVaqQVF0
cqdj0L+Ns5rcZy1DIjKl8QbX8ZWt2SeFbKB9N+PWTFFAb+blghW50UfVOaTTpYUH5hQPJJi/Rt2p
TrGjJequGRlvQa9A6UiLcaeRP4zizDqqIdLd0G3pyi5CATw8dFy77gpjCmn3NNiZ1RNOmzEMGpKt
Br2dGf10FwJPB55wi5xjA//G3LQG7KFId+lm0eVlposFEWJfp+Qtp6+wWFnlY8M+sFUEzVHNSF9E
3Yxc2JZUDwtFDF0pj1ExQS+lxfAFzRsJDq9unGpg+Eh4yDv1qLnFcFUSySIYzsaCVHsmEgVqi7pD
Ohx9UAfskNna30TaP1gQFTwtpniXG1gWnJ5R+zTP0FSd6bYawhqlZ/oZJ1jYsX8ZG0YyYesa+4np
FxGl9bNd5rib8BhswlR7I9SCqpDZb8c47A9pEjKYTAvAnQBc+GEhz+hASWOGLuDHoHLkqunBl4Fx
auNEsNTrbHZRWMbdzkrsb/lMm7YIAyYw8CdW6k1YBfF60Ms3gtdiSj85PeMmvqkEgD5SEy2KRFe6
Zh2VoBzopMQD6ogqWqfaJ1Hj5SHMuhdSr+dtDQZk5Zj6lu5ntNFryLWtFZxaa98U74nSZsc4x8hg
hQVtTt2crlTVJpwx1O7dAn8qPqD8IQyfpTTXqBoCMSJzYHtC3PKZWHUNOnY8zPEYPSA0VyHpbCvj
3ayoZrXdRq1vbWXIvUDA3SBtPcw4vpFImYxGAQ4RKgiH4DA5xVdXRwFVLl6myPTXtZsnzIftt6z2
P1pOYGiWhQLvSfMiJi00g6nwTuafdk60u5rz3hi5VlnVEc4eAUgVfQIRrhE4WBnyesJsV71bMhir
is2Enz1AyVILnQF6/FKZzniwS32+q4dyNXZ5y5WuCrZG5oCI4GLth2SPwk3sNsAb+NUyUgXsYKdW
lOQdR/0WRYQ5MJBgwu9xBmaobX7wjUMvbdEEJQwh2wKH+zI5be3eU1BFTDl8FvbZOtjr/jIzVQvt
lETDW0pBp2i6cW92aPRnq8nwqMA46KJsafYXwyHWwpfSDW/UwqE269g9Ogt2uSgp1Q1Ve53OxLxx
CyNcp1SWpraBVGMQdFpCIEDOM9BlR8JQpC9Bgf15yEcdmoR/i7IlVOJtVzekkkNITA1qpWrfepqh
vMHaekjS8M3Mo9s8081bhcHiYhBoN1Uw3cfddB1SddqmqZg2Im6ZHhKuTKDGrhqawlOtyCGZA60g
nNc9rr71UI4bpTt0oPZuw1hLji1zATBa2KKx44NlI3lsqEm1whOZumFzHMw63bmBerrcJZ/RrHyV
3uj5NefHlhf+tK5hV95MMxzb2FHICJqZt8glZlZ3s2J96ImP5FsXu0s4zy/zjIRGx9YMjM+2n5lK
VXYz7qbGvcUfjLUzKVSITSbHAt2oW8avB0sDwNb7VAQqUttmTtRkbdnkNWm2chOG9LfQ+q4jms9r
d2lkOq2GIUUuyhvyHzER8TWs5yWWQN7IBKtmyY+73CfaUWzycGC+OM42zaJxNdgB9dDlTBjP9YMe
Fccy83sv0OYvxWLjSQogKOa8D5so3VPfBpihi6O8Kc1AOxpBeOiw8u7yWiTHyjyxXyU0LK07Kwi+
tn5234wYfgIxMucOrh0isA66Df5zVZdBtocHzVx++eVMUXl1GzyOFrPXtbwPSTO/Zo3ec2ifshST
t5Mjj2omsLLR3tLywBtH560F5i7l3elgfkLpN7eKgxEvtpvbC1ZeMt5V+4Z2K6RnXcmLvYzIsrV3
t7f8PXUZL7ACWlMt1cpA0KaTN+7S0eyyhg2Wi6Ll9EhAUbut9Imid51uK0ISUO67XMATSrelQcKS
FSj8QgjDse4uiQF6kiRH4942x0caxv0xK6hH2JDGrBB5K9G7cF2w8tv9N1WohZe11iEaMN+rTA+z
HFwksgSxyYwAupuf0KmTe4Cudkszhea3DB2Un3S5+eU+LUAc2gwaDYKhzdSt5N9nSxtzxjF1xvDX
UVlus6j6U343l5t5aZleVs9LMVgN21QfZGVA3syo5jbT0rCP54KykEElYxUTf1IagzXit3OHVY82
jF97CRtabnSfep0ttJecuYzcHWaFwzcw9HJbqdqnNqGCmoLOV3MYi84Uhd9xJCIRDJ1pXS3f77js
8s7iqL6sEj9LkI58ZLTHet7KhzKZvzFL3YANhO7HM+RjtWJ4Rt8Q495MsAn/fuM+75f+vg4Lb/kc
fTn85NL5bc4fsTwil376GLneZd2TM1Tsp38/RS7JtzlvzuWjLs+R9xU+EqxJcYJdFtvffnnwX67K
B355z/Omnj9OPn6+Q35nP/0bPy3KZzF9Bb4zjsl4ldYK6YTL/3B565+e/tv/5PeP//apv7yzXLUz
WllYbz0jZWAOkDAk/iwOQRiLEQqXKnZ+TayvfMCn8kWpdXlOFkQ00YplUa6b2RMHCYd8aD7aTQoB
gpxIFEmLQOf3i03JEE+pQNnnwscD7KYDvJpFymMXVN+wdNrI4pZ3kevyhqj5fl/7AtR2L4DBpk5L
N3Gk+FydcoAenoHYbVU2mkpIcCG2UPjdapVaCA8WRdGUo/ylOTMAsorKW1CdZ+GUlFBJ6YrUtYxI
x5LVZV3eKVkCckneXF5SLFGXfcuwaCEUyJt6KU3LJS2Jx40RMw6QVAL5JkVWuNNaLqJ3pAso3yuT
98rFn+4dHP0lNxmQSJXF5Lo6jMPq1QIDuFgng1UXKymwhSXIJHbw7Y+J9hT14VugwWXrl8NL3kBY
JvmEwTC6eTfeAs3/nk/a0aVnDhdipHtaaqsGs1K4nCzEiNoabnfp4OjGgL+VwAi9/cgGJTvIN2Ri
Si7P8q4+DRocDgc00x/z4N5VGfJQ+X/4ifXoV0Pi/RrIw7nXPvC6y/ZpyxWzn4riTHSQ392Z8CDV
QxmYTiIJKTNLLRAjpZdeqHSsZ5eoNPkUKRmr9fSlHIW5Veu0mdfTcg5UlbHaTY6NTUx/wDWPSF6M
4KMtdK6kGEoNyVlOEhESsEpp94EuXPKFkvam1hPdk+8vN8m3opE+LU7/vGX0pt//jjWRd917rNOj
HyFMraYiTn4oVbrlCtUv4ivlnDq7rCfnMNtsX5JImJJFBWpLZBbYRLPNB3j5trFHEv1DhwZBWypu
PsswQ+O+fP/yl5DyrMuqXAKb8WdKI8CY3BqcRuJylNikgZ4ZG4ThbkKupbjhX+SvJXfrQKVBZDK9
8AF/yn9OPiZvZIzSZfWnHfrvpKXz/v33qnyyvO/fvxXRZSNjj2t5yMl9TW6MXM1kbuplXS6d75wj
JCnAHNLz7xXQz6AVZ6K55CIlP5a5JkeyXBzloXZelMe33DhGfn8dgIn8oMsmB0CTcAoYV4rbfZFq
uXg5NkLFV2a6qCxSNkF+HUzGN+Dd5c6lBbovGryJW/n086K/HCjR2r/gRuSeKpVxl5vLfdOcGd4k
NHihRJcsl0H571xuWim0k+uuHJ3IxfPWl/N4axKsVrQ0ClluiFLzrBEcA4kXxCxaxvezBM+oj5oD
8kJ+2ZIEI5cu3/3lvgV1us4DU1ldniw/8rJ6ea1cuvyMlwcu7/fLa6P8qUuU5gyMkSfOziYLaH+R
DvKNJ+1Jrp83fi7Fkvw0qOgW/vqlf9ov5zegrvlB7q4R8TUThxK/Qdh1DGXkjvj7RfkW51PVCMAf
czhi4EVIKdE08lwiV+XSGVezPCpX5Y2Uqf1Hz5NPHvz3QdQ55rS/Ast6uYNejpkz1+a8M8t7XS3v
luipv14gl87Pkou/rssXnd/1p2f9+gG/voow12gNFZWObLw0YskQ+fuEI1/7u/suT5GPanIUKBcv
N/L3uKzKJfm6f/mupRSmXl4in/jLR/3uvl/e9ZdPCpYT/qjS2A875ujYnlsqCTqYsp081i83s6MD
bB+W68nlTrl0uW+WBCS5TtQpM4jzM+XpVr755ak/PSIXySMlLggx8XmPtuYlHvdyoPy0fl6Ux9VP
98p1+Xx5nP14JUqbEdVHl8yCkh6D4+odyIClqcZdCvGWyVPrmXnp7tqK4ps7PIF5QxrRdOoTpxNE
YmNp31MXppM+d9VTmTQHo9LpbYB2f82NfA8ZRXnShO/e9Rqh35rfPyZxGXlFDTlEjZPwgIhoVC3z
IR+hfKFRo6jXpOUVsaA5mqk2PmB6vZrpl6NwKNV1OBG36fRZtRuQIEHGtjxFnuN+/YfPp5MZZmO3
TKrmbNw4MvFNXl7lhfZy416utvLO8yX3cjW+PPN398kBgnzb8yf87jnnTxgSF0fDTlVRgiyHprxx
JJPqsu4uM6iR0jllMXn8LuvDcnCd7/zt47+83ILpCdjZLldKu5zU5Msz9JDxrXxmn1TY0cfqXj4w
yUPw94skgyMLSIt3gcZiTVNr4aqRkT20HZdNA6LsEL7b+RWOS37o4pn4JdQk+QvCEINAn3pPwc4+
DqqOBss3j73TGs9NGd2J2rpyRvdGh0ofOXH5zYHkpzWZ+Wp25gPBqO+lhn5iOT3DR3PT/SCcYjEO
4baM8mE15zNaKwFfXgkwg9CfbiCRZmR7xjDrK+qMuxarPNajIDQ9LWBkWClOy0fcBSlpXtgLky2h
lvUqmol0HUKy5iK6666P10aYyUlwnd1ziX9JEJVvosLGd6H4z1bXvQbhqJCDjAsGzP9mpM5Gla+n
CkYhfFU5SwWe5CVIERAFwaroVAqmmz4MqFJYkJdyNSs8PwnWpU/RYsKwujY7fWUEw0xuCnEoUBnS
LdifD0W4t4aC2nzuMb+UymemjNM2UzQIUiFbnprPqQVH2KYwV5WFfQcj+y2cSBm2Z6RReb5tMBR2
VgUXP944cVStU4tvtU/pH2JCzdubbmpntG2qZ8YmjWTfIoEs/0CsfTCVvoQnMo4ek+SOzJT8riKY
45Z537vtIlFXCxuOCvSsWaN+LcAWkDcWlmsbxF2TY2YBv9TMBAEhZkUB5Cz5OEqKf8Omct5AbiWv
FVqfcVTi3vLgE9QES9D6RnqFDjrNPFFioBnsVd47S6g2ZQthYOhqqXgquf5IjpBzMqfK2GCI29RV
8+TOPuBXDJVbw3Ef47FFQKgi6YvN7iXE3pVko/KlcBdpgyO+kFftrknuMFacoOJTJ/zrfK5zrwvQ
s5b6sJ7CSD3l0H+2JOea624wdo5bvU2ZCbZlTjBBjZAyJvhgV7Zo8Ccr+Suo4pxQ5bWWtoQ+J2AT
qek9ZZN4Y/bJrHJRP+VNT/Bq7fPvoiLyc8pMHWlumei/W0MKKNAojj3hwleVPnjwRLBEcvYPgfNQ
eIHIP4LsyTtqsml+VXfBLjQA3bdDW670A91FBUxF9GqMAaISCqxVV++zW6MNMBZa9CpcUb/OevOR
uSZxc8L6AhF2NTf5h12K8Pukq9/jEjlT3YOXzJEfb6wC+LcWiZt2olZOv2UNLfHkzpHzCP/yyh5o
kvgG2eJDcIVduNkPKFnHgg5bpxVE7MHwhQd5lwzJByasfdRA6ozrguZca91MZJMQe/6odSoapVy7
5kyRUEHoYIypxmuCpGWlkQi9ravqBZ2FsY3c2l5DrWRySBz2xM6WdOHb3GKec3VCtQviZ2vfeCk8
rSA0GUzzN2uglRBPLwGqr9XcakgItW+KQ8pXoUTUb/stiuKpfM8rM7yP1Yw4kjIfPWClFJsItenx
o13ZDvZICF2voELYSRZLYURciKvY78IPyWJWMpKyzAX1ggXQLkSJ8sj+MgVGhjgCORTSQCRyk4an
jjOGprLPxqpY9UsvEaExMtDS/UAQj+5s2JX+NF+lYX5vV8mJcuy4te1DQr5xItKvLnZ8CtXEPbH7
EdPz6GDco1JKADB1z9w0dyQV32tOaiGpv+HyZ5lJDYjNPgT8jrCJHgu11t6DfMFgfR3y0N8YTqh6
Q+ovjm6uGoLE+BjLSs3HbYLpWTP7r+6QKV46TQv9hh8lR8RtZoDOOJHqCr4bA13u3jEIhxAVRy3q
TJ2NNp97s1AJVvs6EzJIZvEWItWzwXgHWryN3X7WTk6tJBRB/HvNJ5O69mOPYOZmMwCnreGKrBXy
zk91Ia4d8AJGXY43xqj4m8houEJMXJeyAIuYGOvpivHMihyhT6MAV171QPIIeCTZwdn1+iLeFwZ1
2jk/IJQHdT50+aEymBFa2PJpaHKUB4VwAYFMZJPwo07VMFz7Jfp3hyazV9K0idyy3oO6ClcxxJLl
zM8R2A30synsejWRkyhJ8HRVo9FuHPe1bOmZajWtIOJ7P0lMeQ/mHkObft8POsnXRZ9xQMHuMpJk
ofTy+4XBtT5rTyYYStAvSXLqFP2oT29VA60MezK7S5heD+T3rPEg9AeaciuohtZ6jLFHV5wsOTUA
V4Nx2PcZKdlATZ3ABulFvf/rYjgHwBesA5UdNQd50+mcrDShlFvAkA9U5jctZNMdMnh8uTryfPKQ
vpFocBM7Bdj8ho5dWyP1pJZ/rSn93dzGJ7fm9Nb51ndmzLumoljrRtc0xXEAom9b0dajEeoH13gC
0d5Uzo2v4qzUa1SxXS/oVlnjvRmZIQohg3+rmBHu5+7pKJbwlJHD8aQqT1icKyDtAgyTj09dj76q
DeQA0Og+XX0QLUjw4WODsun20fTcqxZBKMp9lSbRUQPKNk5owjOEm4HugQfVVxAvruArKuvKcbeA
YejejN03utscoD5vVBgZUjOyIM1MPCVT2N4HuKJWWqERZT8cupRvKOfkUhOrdRJq5a4UyFJAc8fG
fQiwuBxqg5jBbN5qVo4mFM/0gC2A2IVhH6sT+lnPTHNthVfkbrKintM4RC2uUIRAue16SBmPw8Yk
MSwq1mWbjVs/Epz65uix0wgMnjKL0XSFR2XBJiIjajBIktAAhaZ68sUdQtGbZOiRV3zT3TlZT3pP
aUurtnqIPF0lYo7CDwFeeRhDzIimZbdVlqZldzJ7wNNlQgbIC0QHexfoA0d9qtSLTukV89mqIt74
yzgpd1FT8TXkCFjZSbQN165driF1Hxzzlaj27ZiVp0FJxRZwAzS6MUv3UT88O024FzYg3DaGTmbZ
ycxF7uBjTqazH3YH15o2phswYIbdg5LpLiRYsmXcVLrBRhfl/EBUAZXhNIRROAfqja34440/VJ6b
0HzS4sUFNb1RafNXvRl+lPl8Neq2v6VfyzcRCY8wBxtJchH1tzMppaX+iErCwSaOqXRsuaCmFnrG
pGaAWc6AUzo6wV3FIRhN5EQ0Lz3qi01glq8OTFG3swXxJQ541PAzA52I0kRdqdQlruq8fdAm3YUW
1Zv7MUCLnSVfwJYnWwQxKiRPEuSblKwAUHCPIe545j+L8rOAt4+8V5QRtuBrW/lmByFEoI65w6Sc
lGEeroalVzUpFukIjFuClqEYZ1MyTcKHqG9OdjHbB9uHGZksuNeJk3KlVSlpEDZd36FfQwxM0uwO
WGl8GIbuGR/3Z11ZiPEyixCpvuIKNV33yACSugrXlkPeB6GCQzgjX0i68hApd1juiW0EqckBVR80
u8PLH3cKqS7WQWtc84rJBXOGDMC5f4SdooLrLgxPeckHjYF64RYYWWimZ86Bq6HxGHF2sJ0DZ/Sn
bHY2FmWqk1rfJaPqemk2vM+d8ennZNRidd9GMfKhzLhu0zDezGW/B1btehUqaqtbGHEmOUOD79+Q
LINFqTrYS68wot85R8jz87iqF2j4EteuRttMX85AnPz0ZrjrxvHoMg5iVAXwuZmw8cDNWlXuwCA8
UXfK2PUrHf8yHAjjHqQpohcaoeHeVcLXfKpvGqwTNwQHICUJa+U2DWBJl7lnhWWJT2NcCUfNb5Jo
9Ix2mZoMILYm51uWaTQIdVzKpeVU7P3OUwirATnfAUX6A2b/XSGMndET99XpeDJCvwEWBjw0zWcM
vMlCstGep0p82DOcbzhjTBZsP/UAAJAWlAE6sIyXCtYfAbkz6FB8RTD97LUzcPkUkBFdzL1jh5LA
tbcj238EWPs0IFo45vFdp+rLCN0CS5tnb0DXr+yIApDpQtd3CUQEdGziTBoLa4XpJO3YCwetnW/c
NHscO+fddMzhBS/G16pOa7iO6UcUK9bG75YMHPB5IBTYWwxCdk3tGS/N1wZlDw1SscXmlh7nXCPl
Qs/XxKIMHhrKdu1XhHnk8XPZGtlj05JDkaXZepwRO8WR8pTHE2EWKkAEeL5b1aGKnov5qxXW1VYd
Uw/I3k6xzJg9p2g2QU0YEwz20FvMMfVEuqCDMG2Nm2sS4aZX9JtBxw9W6Wm5KwlYXUFJtJUeibyW
kntjuxNOa+j4uAJWGMayVWQw0NEIRFsHpuqAeouVbR/ca1xvPPSZ9GFINW2hGTDNQLVrh4hVBD5m
Um4K0++4nLX+Cg22Az8fRk4XkoGCEPuYcvU/1sO0H5ISquqCDZlais+pc5WoeLGiriVQgOlSHNDK
L1Clrc0aN5SPhG3uK0QwKtQD0hJgbtIWA49IYkLc9JssQD3GOPgW1a01pouvFSQBilUYdKYHnt1n
mggik5CBdDUD8V5BwJqhEDW7DCI6+U3Tfmri+8yyi23ojgcOatg/PvxEcBcLfc33nFFX1paFI7Os
+/s4Kzg3IN4KbbBNao06DRNTDKqn5YBjD/QguefIf0yS4F099PwpfVZjndM8F60htJSda4d0RxwI
gnXxMA7NsxM9hEb7HLdFDgUoKdaJ4/WY5A/8GnXQWFiM14ob8OMZMC+SBmOc1eF0BCwFnwdNMvD8
57AEZEHfm/iUwNqhKMt3NkwWU8QJAD3i4MQsxK3QMuR0PoMZUWsaovntZIefKd/l4i9wd2WU/BkN
1nf697tlEw+x1X0zqXKtYMk/1eNANWxq4dwAtcmWCBg/J5Wme9H8xuttF/KUF5h6BzO5NU+fVaUk
R98P+A9s50FjCrLSg7j0DIT+gU/4gTnzk4Lv8phXwHZowpuuwDhpjgT4URhGgwdlv9K6p1nrXjIR
aDcF394tZIgbdYyWjkBhUwWBOJJ0ae7he3uMnaUHawFeF+SpZcp021VF7TVCVzdRNeIn0km7tCHs
nRzRrqRg9n+BdP8DkE63rEVr+6+1xV+j5r3IKar/jLH78aof6mLH+gOGnGYKUzMdpMoq+Lm/yHTa
HyR4W5rrGjod2H+Q6ew/VEfXDEfwiGbb+k9kOu0Pw0UahLHJ0FTHZQv/EzLdwp07A+sOH//v/1CI
cU3b1HHiIFnWhKWzeT9z6dA8hwkWUOvk4jTZ2z7MXKN9MEVe781qJLi86MMbE6wCCSD6IQ9KQLYq
oQm2Dr/VGK5/+vp+B8pTf7M5QPpU1xCciy3xi9SZVq5WMnY1T7qpAS+iBOXF2jtRm+Tt5W9u6ZOc
42QtHgAQbBCMjv/+89Fz/7dvwzYsvl1a9Q4dtn9+G25szY2r2capHv3Xwum7R7wve6tt8hPQ2nQ7
ADTd9GV7hW072v37zxbLV/3LT8Guwr6CaFy11YVG+PNPUYdDGHSJME7AV8y3widKhxxFGOpYw+Ma
gJ8SByfABgknE6p28YeVpbDJ4uyE/bJlyBQxWg4JzEYkNe//h40DoPjfNk5YRE2jzISjKDf+/e0h
yoOFd/h/hyoBGKjUxikFRrGNm+rVTCuqjNUSJt8Q5A5ii6Q6I9goZu5slCiDFMboBzr8Y4oI6oBy
tBpGx/v322Ugs/91uzgahMv8EUc+rMZ/fmljkTaZPUbGKezB4wX/xd6ZLbfNZFv6XfoeFRgSQ3ZE
35AEwUkjJcvWDUK2bMxDYgae/nxgndP+h9NV0X3dUREsSr9tUSSQmXvvtb6lwglrD5JOYIW/9CyL
XoVOAU3htEsXMe5ayD6nXBXASxsE29mhTWEHWe2wd3I1n8ladkl6CXviVqL0QTdOUg47hNzN1aqU
iaeDrqoTJSDrnOmTE4zzRKKYo0CAyEwcINsxIkqi6h1Z5quWmuKZuckjN1l2Jw2Ezl1qPDl6umdQ
WZ96OT/1UfgLxnzzFFYUfjTnrGOcut8AMb/pZikv//rdMoy/vVuOzm3l6J7B/EGY67v5h08xJcUb
fFsokINWkA0hXe0cG0wB8yTwXDkM6GXCXphUeFvob/2owlhh4/t/eyH4KmzL4E7nhvrLjUYwj57H
8yzOtod9rNfju0JH/7H0CG7N7jovWWDXc3sWoTh2hO11nja9/Os34+9XDpR6zBS27epwPm3zz+9F
0tUNjtlenNHz/NLMg3BXZEk/H4WUjyIhjMKs/93y9vfVlp8JIVxK/p8t4S9Xqz4wn+nMHMSWTiHa
VEw1WvNaRd5jFdLeIwZyORd2em92QK+zxb3TcTs3yrC+NI39b24d8+/rDRJoqKimAxHNMlYHyx8v
Bi+0ACFohnUmUvxSZSPCeInIg0QXEnvkMyHjP2xXS0jJcBHIIw/fL0N5ZxBRcCTTAlF8XBt3fRdT
sTMxPqFKzH3p5M8Iy+1jNWPXU00WHr2uupDrs2L3WbwN+m3cbv0/jyg/pv/53xNWzb+v3A6CHv3m
uNGF+dcrOzQNLDJOJs6jmKtzudThQ9OsZ7EJYOZEka9C6V1qraXZRGwTcSp274czbN+qVs/tsmBI
0ccN7ALgMgs6HGvEMQAyfzj2o3XGGUPvj/ZOqJOC5QBP9HUwB0D3Inefu9jxMHjNG7tuMTFLBm//
+lr9swNo3aX57YQlhVwvV1f/y+1C7htJhlnNdZPZ6jBpNeZanZc7lsCnFYkL0VT5//pHGuv1/+ft
CNuRY3k2Ditm23+9PyDFNlXjKutMvPT0XMAoe2QS8GjUip693WClL7w4iHPLA8LHgweKyPnMcLL8
m03Z+PPew0YvBE4rmLqcUNy/36nw5qtcAWc7dWGm7RNDvwpYFYELdZuWbTIF5kiIcw3gaVNEmnVn
towOGB9YB89s+0Dm0S6KmuhaGkPzbzZt+88r6vraXCyiOoe+9SOyVrrwH2+iOltW+LArTwqfAO0r
18c0QdLJAPnBieRMhHgK/9bz7nQX/riBuQNlufew7ivRmJu+qVyCiAcQtqNNp8yZkoM90CA1pDpn
oS2DpuIyLkvbPayYVsmpjIq0lcwB+IvpbJOMMIfniST1y6Ty6E6myrj3IN6TH+3J3STCJ/LMcSHR
Yy1b+9ShON+3KUX3FBM35K3nviwukqDIpr1qqoIoe5kh/U/MXYoVwqCfcyBVQH9kemSA1fzX1xkf
4Z+vNJujr8sezqlH6haIZOcvV3fp0TifCkucosjISRN1XnWq2n2F0RgiVfFgrSbkXPX6LqXpAHnH
o5x2HHzZ3hBDx/rfXmRFO8JPvDUimSicE2nS2ZHeBoYSxJRJN6b4TMQ7mgYCg7KRawfHV1zjoJ1T
xzoxMX6aRj0J8oyYTIGicEe8JNkCJn0Xr02D0RnvsRdFDDyQot+MxuSGzbhuKGWXRWR0b6amPqVF
OS8AHnFU376e8ObtWsn4Tm9A1GxrF1dWCAfQWtZA6nwY/LEGpZ7EVgJ5vZEnMAdhT9ZSSe5nmPfF
meSacguBpttzPOASGrMz8C9ruxCmwbqRPDmEEQTKSsmNLN/yOhtIlSifK89+Zl2LD+uxqMmH9zmZ
/DmP22tsqprWok7gg9ImWl1O+JDZq+m2EI8da+jDqHXVDq0NAZR6PR45/wcqjdtL0Xo4eeyI9Dwr
Z/qNo+PSRQ3TajkmfHrmdBIlPB+15GLrMjvY6YWG9B8PVKrMr65O540JAeFbw/SBZUO75vl7WqZf
LWIEFwNkbE9nzR2S6dISogtkTX+rhig60tf66FEA+RBKTKBsCF8qI6yC1s3L3eTqJOIUg3XaQ3xj
nl8n4mgPoKAt565liLJM1cA4ud3mBH9ex2ghrsMJiQzpuoDJNXF6y/yalsl4mVLrYNp6fNQL5yfW
s2HfxlL5udtWNCYS+PBGD0iUNMBHqHpExjEWs/I2fs/K+UF45aEIk+HZBa3VjhYH+a5/dkAfXQjv
oM1ph6UPWcnlGB+/iEy5T7ERgoWKOHiAcAnGyemOiUePOCmhMjlt9KwN4S/sOqE/2hmq0jiXAe1x
DrN2vtyV0ZcMiDBkwnlHjya+x2wC02TxvK9jjd0xLe9UOrrnMBZ1wEG132YhGRo4+yxGi3PzgnkI
HENN7HS4tbx2fvaIlsafiBPPdmAiYUxYarJTHC7royEJlupcDetFfW+qpSTtCVsM1xqkvabnPGPw
2RDdhD7KLIERZ8jGVdTX/7zCm5JMzyLkSpU8M1T4SyZMx6ql+pQRe7CUS/U4etU9KxkD/niRDD4g
WNot0xoJY2LXtt81bo3X0PqWluOzBGx+WUZOFhaVdFDHIj0TQnKnMYsaFaPW1oqCSIzhI04pSLOt
xvJRoCB2fiZgTXy7aOiiYMsHdzxUxyJazm1Og0oApN3TRoye5lR9CGuCXtfK+tBGTLsQibBgyPtB
CPXIL8jEJm1QTJvhh5DhfGZ890sTw3gX9YYOTdzytjqf6gZ0RPIS2VxhZXJqDUZkIrw2ZsJV0ffu
Z3exlyF+rrCbbkhAIrHRtZoHaMq7xSkKwvdQfznqlxwN7Q6G40cLGOxBuDjy++V7pJcjcYGg2uzM
qoIsab4m+jHPFf3bqnlPjHBHrHT84FTA/ehSid3syYwM5xGCnGud7JYfSN8Jpo5iCVwUDQC6TwT4
NnOga3xaeoFWH5MkalNXSy+Mvb40lMOBjRZsi54bObesfhQcKZhRop4yjPoRdU17HAjAY6AZEpaL
qspcyqs+xeHekRYEzeU9tmGbpQp+uaG5+VENYgch+r25TXjbQKJggnZByxAPDS3c3nAuiWfQ4Azv
Ujm1T8x1ytAz906HGVjY8ADbsWr9pu0oQyvTeCndQ9S50UtvWExA8uK1ESkoFyMLvyghfkb6hKt1
mTPKaF7JUPbWU14zcAHHIb/0MqvurZAVKYXxwaROZwiFb+qQuIKWbQ5xJ1RvEye0jSGiBsRsD0N2
kC/xDBoMkm9A3KV40GLHn3BG7tREo9Mq7fkFuYY+cLoWOiAwxmdAgLL3IVLbEZL0HgQWXXfCPtqW
YMGhMx7hZvPXRX+BSubdactdM3g04NfirKQy3ptdx1vWNDHUPy+pgqYne2k0l5zz4nVBAsFwRKij
ZHV6gvZHW3ZCye7Z5zlbHkuG1H5j4hEvCuQeetq+0Bxzz1HhQc3I5HtYONUzJs5ym+IZhYtLCx40
qPU2CGPY1+kE35LFyQKscCnM9ueCVHBXjtZwLEOo0etwfzMSKeaXVTBSM+ziWMx+5WQTF4n5hIps
RidBLSHNMObWBRcB50T4dZm/uNqUX6z2glJOO0jAVztovRFYsoUJgFlPj60HvVDU0TZuQ/tSm9or
UEbA5BqkWxArNsOUmjI+a9jzGxc+YM+a4sBTmzQNYZ/uWg/mmDGJc9HlqVF+RcH2FZlWc5iw3wSm
VN+AFA9f0ZJjqUb+7+vROnomwvWQLSHNsbW48MTYfs6pGbFAIl1CfI5ve6JrpET5q2iteOdpNhll
sfsE/Lt48FpDg7hXTwiQvMswdM0T5/CFHycjX4Y27eMmPuetUPgGwdBrNgqICXdCTP1izb6tL9Ye
sBBTttKCzeNZuj/G0P9BnlNdWt1OSG0IksXQ99MKx8E4tDEJeL4AzYQ7lKYNn2MP52qqqP4h+CId
IVVFeRrIl6k+J4NJWPQyjCfWYR3i2l66M/Es3TAiS+p2uSGdh6ZSCistPvdUxN1xdgz9bA75veyb
T2VaMOFplOPoDZp41u6mVvgiS/t7oo+ITic0EbiuvE+VRaMPA14wlRbAemSTQIx1h83fTPdwOJpd
NrMsRkPmHcKKQfxQVKPvtYzqNAlsBaNMuC+sJCWtiYbDhh697d9+YqriPqidBHonKVmRMV7SUOpg
1zsB/ia1L/EC3I6d1yRl8mRhG98yMrSPcUwoc9g72SrX7wPLaSX3u8esJgfRRzcKHJr8SYjcrxgU
+rH1xPtQOp91nVLuCh2eVdqhCtK/Z1qYUJIwoRgRawxFZ9PRn7j+TbmvITP6GLguujXcl05PoSK6
b6Ymj9101nDfIrqrf4LuQj9gcncRb7IJpzQwpoS9Q/yo6jHGRVV87eE8QJlLWKbJEG8N53kq0A6G
nu3sVBm/O855bYZNMQNWt0LGaNi/phLZ0GAW3z23f7Pb7OjqcAqSSQKiLSIOcfDUSSlkONVeJ25Z
SFhlggX5HQlZFhSQwGB4Dsx0p+6YyyjcN9C8mxneWBgbd5Be0L+k7Z1metNBL/dAH7u99zKMpOE1
k/WFiD5itPnYxm5+t6cMbHw8kfuKsTRHQMtnXX3oxfzRG+mhR/Vo+8CMIXHq+XWYx2hXe6nYiloc
iuaLBgYYat+KZyA2YtvYn2Zul9sWpiJ8A2KtkYpsJj6MSrQcsaWpCOgwEWBN9v08xMwOVVdzMM7s
rVW3TFMYEYYNqqZxrghkiMqnQVcraaL3DavzQ0uDsV4jb2SE1DBsjJsk82NXXdRE/nKWEozXjlGz
K3PF6dfZYU2vGPQKVFVJhSRMdH437LEyebwV3bVHz7jJlTkcUS8Q2KhDI9m2hDNtxJg/Rt1ws4sc
jDW9Yxlqao/IxuMCaSvp2sNsovwekBFqq1al1gjmLqIxJF+bMSKuciBbU7gzEkPzKfoYO4+cZfN4
m8qkgwnxoEg2sLJvfaa/F3Hh7YUzOduu17bky66O9QDXKXgcyYJOpbbjjOjtZQu00BOYt1Xyk4r3
IOAW+A1ixt3QiC9sDI+cRT8BLWIHxrmdRu5KECP9AyDTkwfcIjCJuWXUrPblop7z0ih9JEfKz7x4
zwl9g7DtWFQW4+yJVc7VD7Wmfs42JYZVZQHL5lsDHA71YE/0JT7eLtIMrNXmVY9ZLYqilwjBqrNI
C6idVnalqjgtuOp9cBQdYdhlUEbWzDpGYGpPFEvaQh5g00J+1hOjEiKXjO2f42SzZ6Ak3LdzGsyT
+5KEavYzsgK3BNH7RRED9Iuii25YgIM66MWDB9WSGv+pqLN7SMvA7LKc9QMOndDkj0FjqRwa2vSM
faI9PFDH035MyoE6Z1+tUSwbfQxfx8b6tOqiOls9jfMCE1WjkmGnUKrJDMMfCpGlYsQfVWw/becU
0FK+W+UjuSy42aVm7zJo4pqzHRfADJltVbtiQCBRVd9zbcYpTmP/kJmf2QDoHbk+IsgF8IumCDEo
20sFdmnsjG+DaTdbp8svEQfBbZYPh9KViA3t2mWlneK3JehUe++FhBVh3I8QDrRPpsm/qYU1yaRS
O9ohv0WrwwsdhnCDgMlZhj2Gxua+cFCCeO5TOUDudCyoVBAUyQ78ZjdozJhZTw/zcAhTE65CCmAz
HWINp/5KiJYJ0NQ0uzeHqPAbg3Jc0KyCPSFOHtUES8X35B1eSwuFZfrISR4nyIaTsgfHw+stubG3
JDlxzrcLvDONAFirXCqu6Fk4RO3WmdVvIO6Yfhs5l7Rhdy0MWFC5+2YZzRbH4hA1BtZ5MNPO8NHY
X3Oz+9RkxvGkO61bmIl0dscc/9xaeDyocqygWoxL0vREgOpo3rUeJ/wYH9wi+lLq9S8jYnnumeRC
RKQchmXTeTkpp6MfMt3eZtJ51Lq5Bt6ISo729IEMzWhr6vJ5TOpd3pYDPKxwvEYSYy21BZo3SZfI
WlTj215ZsfsAajZ0DDSGkamtNcttKMU7HU/91ITWsGdcEO5iUBIHI/JcWliTTqJHqe3yOUQUrNx5
T3a4GUyV+mlLz7hznOqCMik9GQkH7Z109/oAv8vUK8f3xARqLPLS+9szxBjpfRwVjxah48ff3287
MW60ZTZYdaqEikr3NobJfXH78vZAUUJUm+uw49ZWm257ATZ/atHkD7mK72vLgtXeVcOMynU8duv3
mtv35i7+JEQ2PlRTE92PpnaIdOIDXBVH97cHuEj/+cwB6r+dImwDqMNerdH5KnJrOPTORNMpb0d5
jCPtwsyHL91RXbLa5hLKtrU0mBOoBDtgktfv+b6qEV+1Wl4cSjR2lImztynX+Pley0AcE7hLVTzt
SH4AKFKX6KP5CJncJ0X92Zar9CBLu20bDk/eiAyoaNmtRbavkeBUElB4FuvGGYU7H6TjQkckchte
t53NZB+1d41NIuKAaiRneMjCWSDOd7RP224ui4jBOkf0x2y2mczur2kaPfR5rAeiivf8sw80ZUgv
gcOGSF3mmw1T2myfpKS5NsP80irrY05aZ0d58qtf8I07QnEDrT3GGEyOpuJdYdOl3tISpZHeuM2x
FUtMZO9ASo0VP/YruiaJ70ZRBlNCR9QiEeeyrpTjDDo6gRRytMrUOmvRCJ6VqIejnVENVguiUZoe
3nmq++7itUhqlr4EGZIs9yQkVAGb1BQkaLHQlCQaQHHjQFaUSdaHIoRHn+xzXiyfs1XFV6YXd67Z
xReo4dqhqfEnT3MoH3A9kIjYPOmZKw8NR4vNUhjuFRVGsyOLdNiRiFvAeCcIxLbZrKMcCWkxF4cs
myUrdjcFbgnFda65RYEQnfTESKHvoXHRPHB1HeKUgdCUoDGH6lGnVbaZ3Iq8MZIrQmR0ZFO/FbFG
coij28ROl1dHqQc7SbNLBTOmVcS8jnUS7z2Tl1xGJtzrReF6UI+l3ro+MfPGE0GuIEyVP4ZJ9Da0
xb23mgqqet950wrZSNxdrUih0cxu8LlbvlVaDponJ3Mkn9B9unOOit19Td2O5X2cljt+Vp4RhdwA
Xqb2Tpprnh5zUwDOi6sfDSifB4Feb0Vu1bQC2V1Ne3qXg/tlMU2cQI1RnPnVUfUVJsgn2CXVaJ04
qGZB4wmHCkU45wmgv0txmwkZ3Y3zo7lYWBgiZDyMJOVG1tCAk9Yg33NmyW7tZn6uOd53a7JlFVVv
ZoU/Lply++C6mXbxVHmVcwawp1Lkf7H/d11ekCNO/4Q4T5/c7OitqcMPzTOTk1N5z/MomguCi1cj
J10Zez2xQ/ToTvWivepzXD0blnWk3PZ2FTFg21vxiaMuwhXr3NEpiqB4R7jKSgx0mRWpoKB/eFfr
g36Xi9S4ayFcbZjHko3V6guc/vWbtz8zlvZw513LhdObcNqnWOjxdRwzSKvMgGlYcQRA7LkKjIvu
aZCiO7IVIqucchx9fSXsC8YGQtUdi/SBQsCdHSYmATg46I4Q2OZ6L0atNSeR0sZYKmgGZTX7ivLn
MI7OiwwteVBNgV8NM5ZDWzSoR3TUnskMnFfJXMsc9WOdUj7nobnFWO2u1/FzvBhfieJMx7DfWXnS
bvE8XFpdH/gMUNzPNSYtLQpjomM5erJg6dShPuJt9G7nnFfLImcWuygNOdl5CUFgDkE1VfyZWBWb
6rwzyShjnE/yT2IThSokeq8HSUG2Gac5x0+WxT8sJzb8RdPmE1BSkJIOSa8tGEph9s5Rj77UQz+f
bg/cR8+LIA9c81hJvUmx7NJqWTx69P1Iz/72rMIFAII2NVu/pG+AWi6qzjpF/05aIegT15k5l9u8
K7lHSzNemUjIrfGlGKfFaJPzMKxDOer+kfi5HpPN4BlQQgeDWRAaPggUKQUG/RPPuoB4L846SzNh
ONNexsYR9StceZnnx7ahCDFn5zqPzo8W7wBI0tv6CjxZTXYwGPXT2AA6gl+kSKGaHhJEhsi6N4hR
eZstUmsrUrwoJ1m/Wmt1cfTpKbZaznjYDfy4/1koAb9LtGdtgShNajaO08I+ZhndaBVVv+wm08jx
AVdc8GKsXsyHzAuSmpJvdiyku32Tn7xavtYYRJ8QuIJLi8AfK+dUzbziyYaLNQCaJ4gaYiFp4neG
g3GqLuBGpxqi2LpMoQdXoXWgio1yFwo4K+eGyPr5FKtJUFbhs+Bu8BFKcjikFbHRM/nFGjTzPBLB
NDX62gHZkFLt+NKlue9FkPCnUT7Ac0YgnTfvA7XkMU1orBs5S9TAxZ3OaJd74fcT4I+lJaCwz0Fy
mymAsTFTiFpog83mfKLsBM+QLo+WcdQwFQR0+YPIEc81I62tjevW12C3Lz3qyS6Rfp/qgjaIEweF
xhzDrgWqxPGIPjzfGu5CY1OzviWGid41b+4g0BbHHLAGw9swiOs8YKTgwXpDcm5OP2jNaVRrtPRI
5W7pLxJiIGhUqk+dJhHwZFq4am35TEXnx/WHm5nxfTw9LTHkHkinjwYo5QDlTMuY2LtPCmEdKxOz
UU+4iFaNPZLahjG2kfq12UQ+zRC0tEmxixedWF8HR05PUAFjK/ab2vmpRNHvXZk9WdTZFD7pNteq
N4eNYR/BM/IMQRpU+K2Q+ugrQ6LxL1DLkqdp4+MgyQCUWAJTcDfN1NX8YwxTMhzVdl09DVkY4jf8
3tIMPziYM6pYhvRfnyMx5LvODD8bR/tpR6SFDiGBKBz83tGeQ8aWHK5FzihNudRBGBVOuqoBNNDl
jY3iqpte5EdO+G0snGWXDl65nxq6BCPQfTpKWAqbkjlNV7iHHF6JLK0vYRR9Q3E5EmQDprZ0vGg3
z4mxq2TCqkC1Skwee2LIMNUKd2CmVifYREIpdXvbWua9S+x5Rxw8GKzmOW36H8tE/J78NSacFhRj
JzMZAZuXKyN+2XspTZGk9xf969IktPAT/JF5hvml9mZSX4aEBFUHM3aBKVbznWn8Ieu1xcFEejcK
DJuNKgKtijimE9Sa6gETYXa8nFw44lkuBi2KPTKyV3sq893Y5l9sp6kJVMTBVtgcmmV9yylA4Z7l
ztOiifeZQGXWA888EXfrzw7aYWlazZqGMe7mULBYWOvlrf2y01nfNY3KfWcWdkBzmpaHcVYitAKG
r6zxs/pEIsbt4bWfhEzgnuzIdO9Ik9+ZvYGdjibQSD0uXQ7gy0AjQycOflxetaJ6kosXQBvrDmjK
8bDVg/JrQZrMoJ/T9SBJ86the0AxG9LVZhA3kUIdGel1ooQnOHtnrUD6maP3CRsVZ1JHZiDV8nTH
smrDy1fiZCcosglS/IbdvXtNk9h+cOLhoR8kCvE2PEh7zF7QIjNYbUJc02POmhBqdRqYGvPkUecQ
T9DicB4525luVO374ojQsr60sByl/Vp63oeTV/XBg5Omss59ILwP8mQT75ekSUGbUViQfrmTRps/
JMsAxdWargUjw01edi9LpIUEYZfeRfQx5yuxGy0ZBngw0DW7HJRqtPm0nCzqYJPqqKhXa4Xyq9Zh
nD9je2JuwPXXG695iNi9FdmuzOqTNojoai/JT9xttHKqhUjQarq3ofEF5J4hza+LH+UyUGKkbXuw
NO8DyRYWjtrSv5jRGkqZWPgQs/ZQgxHoM08xcJ8eSw5cpxiyshDyrVqHHaEZvVtT9VaMINAYrkUH
TqU/zIrfphp6Ik4KMjGyZWmDLiW2oeo60O2O8ahHtR6ULuwAToDdgXS/vTH4eZwl+1IS6eFFYlvA
R9hKWk3bMKl0RsFMiQZ+0IsdlZ+V2/8QSs+CLjTu7MrxLlYyHDLUJMfGq+tthS0+jysrMI189C2b
HZoZkke2YU1ucgyguuSvb0oymLZlH1nbUfdaelaE86KL+c48GhJqqp481uLA8vIUE44iE6Ft0B+W
XUo2z3xf5JokSCXk46F7mdg1E65JPEVGETgW9WehMvDpGMESVrdecPiZQ1K8GC2afiQVLpTZCPpE
PhOOoZ+Ql+MymjzHR5i6xfh1V9qkic5zdkKrE/mDBn+7whya5czDjZiMZRmx6Ybx7O6txPwWDnxy
MeKI3JxqdAbZUWfl3HoJQ1Eaupnd5ceFgKFNuInFRBgfPEIO6sgH0vYQKi0+WT4gUB0zM/BSFX+p
0ex3OkeRisnNVkeX6g8LXkrlDjNbjWMd7RLjjak3/XZYkEfJxanPMk7Pmdsdy6H52hCwFODDJQpO
H/FIhOmvOcFdV4/W98nO9EPvLeThzVToa7Ri186BilR+aTKBSnES7sYFenvUtEyDZxV4UHSbNayR
dnTx4LiEDJQ/Xa3cRlMtLlU3QQd3IYiXAIczxzYhO+1LPqUHDR+7YTVs3qhntiJuDlrvJkzPRpqt
o/RnJmtd26ptTIoH3nxiOWmDphtd69BXGGjNFOV1C0XRqrz+iP2cfhplUWQyEtfQKW3pjVMguHGy
TzA2kiIkfLPJCAmlYQwK2HrRUaXhhzPv81EQmtlxgktNFQaGMnznqzkVhk9/prgI5uvalH6jysZ7
SuT4PmzsX4ogMz/11oCU5FAkpDU2a0ontkSU1OR2soHeDwR5CsrSB3vN9tSM9mI2pFLla+5nTADo
QBDosCaCWpi+xJoRqta00HbBsIYGjrkhWnJ8faSKOmu+KNzMmM2LzNFwUK/uzK3iEUda6329j9eE
UkNvz0sbm7sKXcYOA95y3/POoafpTsLlR9dr2umy5p6GawJqSRQquphDRDSqJclIdda0VBoSDaMH
atd0zVJ111RVueartmvSakzkqr5mr6ZrCuu85rGOts6hc81o9QhrRbXQwXRYHjUHV4VFFbY1TbJd
lzXlFUN4cd8Q2xUMawZsY7qYNFNyYac1ITYbvuDgbkmNddf82GlNknUnFCQx2bJ9T8qsuebNztim
/HrNoPUIo43WVNqCeNqs4X1Ta2JtSHRtTYRtqw1vCW8fGZgAnGsYpymO4HGSr/aSfjf6+MC5sGfr
Tf/4cPveDS75+z/cvqflOmFNJAzgJso0n+y/t+mGlryRkVwSUxHbgEG6ffP2oFwSLdrWGbd9g8+s
QqIZrvGFqZk2J20h/4Edg69/f9Nd4Z+KvQv23/r09idbIrc2cceQvXBd6u+R1QLUfjMzvedvF+Vy
Diu2yewG2Ln95Pj2cm5P9aIs1qw4NhCCH38/qGFFCvz+mtTQ3k+c9IeWxuQR8uvBcdWJlgbTT9i4
HWhmG9z+2+8/oKvQoWytvW3LSOafr9a4hSTeXvjtIV5/WbcfLgNxGRzrIRoWawTILV5k5PbPi2yG
40FiJ2PVq8oA8d0oqjJDu+c4tELX/3b7FhDAat9G4oofrGAFjQjAy7LqmNBh7WjCL0VQ4YIlJZcx
qyqiD2exsQby13FwA5oVXhMY5UsrMOxDhVlwRSF5uKns/r+F52Wuf/6v//HxWbAUJm3XJD+6P5px
DOEaiLD/zxae4+dHXP03f+O/wgEM4x/IOvmfgbr4xvL/L/uOYbj/wJZr2MKUSCEQrf4lGgC3D5pV
idr7dzSA8Q8MNyhFTcu2cd7o1v+NeQep9l+kk/r6T+i8LulZhsAs9BfpZIb4pLdJe7w35pSjTbk2
ixKkcubaoKUnDa7zFpdye6gTho4QeZ5v0sWctozp357eHhiAuRt2eXrVCuDw7eEGoZ1WEu3ty4oI
Z8QGebzPRyo1a83TvT0Q4AS7eE3b/cP3tLII8OufyyzixICYiKya9eH2zGyxbqCIYooaugQg3YSS
NRqb/9RQhsoklGtwyfuq3hYCM8BsU62qqMnPru0d0D08hkJOvuzUPVnmnCvigr4Vet1t6xIeSa4s
vR1HRiPdz+Iupoe8Qlw3Bg4/BnU08vsSYDF5d8d2zr7LkvTlfE2qiR2CZ2aWd47IhrFXMItuWTRN
V/Ynppd03yJVP88RIxMaz4Ufpd5rP8sjvqZNovTqiIhj5TTYJJ3ZHqk6oM/JXVuf0tfh6Q2YbUG5
zBKtOdxe5+8MngTY0ZH9Fykvnvf1AUdwHOhj8jANbXVIGrjPK1cPpogij++kopBDCt1VrOpEPDgI
7j9Stv2YAkLvWvdo1hSz4VgfCSHa8P5MR8Fihc6Hkg+O/Y2UfEM0Q/YWqERGD4w5sLXfD9GKU/z9
5bwyMhH3pE9w+QkLWlex24O+Lua3Z7+XN9Mz4QxB5Lghum+v/PbgruzE2/c0DKwcbQAtpUMOWGfF
biJOgb6dUWQd8iuhuIBaMlKxoHikW/VkXQzS4b2NejXtq5ttp09O3GIi72FbdftS3wOBIv4ZZCl4
gj29lS350vXWmz+67qC0q2L03/fPPJPIw61t8YX4n8XctSBH9AfkLZux3YfOuXXPmXFHqgscql/G
jmTut+ouTvzU9i0LdcFxILqICN52QaN8FfVnxfafQWpH4ZBRec6bOsaweSJ5dNyqMw5kNCw4kglF
PcwodL/rr5wpmQiKbJM862tCzEZu4lInLuHs6Mcs2SLJkOZOa3ZLdiEVMGK+zlVY+s7P9FFySlcb
tAxKAFphYr4pr+XVSvfOF6ff0X7nbUP7wJxqEdt+gthCsDFhn/yudIzo+050Ghgz0lHdkFTOkKyW
3+tPJKa8fQ/DC6riLxr998jvLt11wEzLAYChJtOXQNBBlX5m3s0MYsUmOVdPkJLaZ75ff5s2rv+B
9HpTn7X7YtoKsam/9ZUPhQVNMD1qRmDmTKdsq/vQV2l2iBOG4GkI5uSxbrckSc4/105v8wPxvCsR
82+c7FjRsP2he9usewZ6xLvbAcVF8y+3+gcJd7Lb0Ilo76c4IL5polQ1T6vH/tmazuWj+Wq9FQ22
WtYQDowoEnZoB5EUQbS4hqflOCB7Q4MAaCHCgbvLnmuP0oBuMKQvVNH/Qdd57biqbWn4iZDI4Fui
c07lG1QRkzEZnr4/r91SX7XO0VLtCk5M5hzjH39wMH5NT/o6xwTjln8Zl/w6c9MdsILeu0aLA8vH
DIuR+VjYAleRlNCAia/VGg6z1Lr7xsd+llwAUMlHtcU9QrGscfKZY56VtXBHzc+beXuXfaq/wznC
e31FhPuiWbwTp8CA8PWQnfSnqHFutmKc978JvKXEjWIn28gKO8VcvSarnngkJOqHpDh169d12MsP
E3v5O3Y7WCax2Lo1xF0uavuHlh82G33SrHZZUFrqyZNNjsDLWGG9Yep2+KhWbrQQdbc46+8sS5uS
mPySiFRhFzeAg/p0pr/ZMrU7/Gs8cqkYGi/1v9n386ys6l/1B1rpZ/QzO7DvQEzVT6Fb4nMiW9l0
CaAldpbcO2CN5b5WYDTb0i1wUqaPS42sSdQUOOLuiD9fdLsxd5G89GTOTlb9KX9S5Rfp3GQ9ZF4Z
uc8fDPXIPiudn25DlEO3KQdXv6lr3Idwj+82SHZcpg2U/oljUN/eUVqQlMNEDeMT67UiuuL82jTT
KpqxZ+ClMDf/8skbryLuY42rNPda+WDvCGCKMnzWf3CVSo2jBvkqc0Dw44X8CeUfM3duKY5cHm5g
CDK51YdEkPg8/kFajoEfA9w50yRQ1dqtP6dz7Elfxe+MLdQSzPmoe/3A8zOQseP7eNHWzCDYFnuf
VI1F7w28/87WLtHHBEvUK1BYWv2ji71pUe7jhlxbMCqfawmd4u24wdzmHCylwM+beboXviHqcX17
UMR0yb2Xnwc4adyJkc3zDOv2GkwLLGnE0cIyg2Qzk/dRALujDKTbXGmE7CXznIOOfUdapueYRYmp
muCGn2++NwzYilRhFPy+GM+TwNUP3N6HbBN/4Sc/+w6PTbDUdowcrEn5NeXEkzEDZm4w3IvuEr82
ieSTe0PWveDxMAFTgtYehTW+K/WYI60g4WNdfUun5h4gp2RItEdy1cGZu/ainxUgmwlz5zmDrET1
isxvpCsQriiSvbAzxD9CAlvstICK2G0zIoNX8E+y9DeL52LnKGSAH4Y7Jg7m0+ZtG6fpFHQPqKw1
myx374uZFBgKtxAWC5AB47y09GzPY6iQhsQBsT48WAuLRP4FhuqZH82sesaVYR7/eHY3FWuHeMkg
qfhLF/yvs2DoQcLFgIRwaJ/abPn8Rk8iWWc6uUOY3hN1I2/B34knmzb9wg7udFY4S3D0rcSXlzLL
yjG0+e4gqaR2ki3g+kStl/PRZvNJxIPNlZ77olq98dpm0/U+L48cQSKDI/qvYsM0b9rxYt8Wdg50
1dC6vHLG1l7MNubA5TGIcpXKVfIxWyrL+Kivxrm6VXbTLriYS1Y0vKOVcDfIgWCLSSTIS3Z55yXU
eIHXO1D2J457yrasMeuFfhLMu2ibyyd55qjakpyZ4Iiq+lx4mqN4EIvShZR7Uenm0TVqtsmw7tUN
2Z3jKncT79rAtE8d7Qf4UMWDQgabsRSgmMKBnGRCPYmgvWERM0Ur/UjIQlSvgJVfXw3+OwBAAr44
Av79dlLM49gHU4HlJGPrF58ncFttI5HUqzpmuiFrlt+XS6ZShzxxQ6jBpOiwuo5sRJf3Q/VWtgN9
JikKNdyi/GUaW12EvfryJZpHjl7d5ioFmRX/RskBYJYvYWblo49hWymv5BrOoavhKaH7goqzhPt6
uXAfZsnV6OeyzJyW+A0r+lZv5Wb2kUEjgVdlj5UPGrwahK1JpWGbt1fp8JKO8qqbLPzXfPNLvRWO
uE6P7wyK93ba/AmGU23D2UL3Kh/9WecDNvuKmz+ag+B3B0xr9oK0bBf1rl8pH6/5AfVv/ls9hm0z
ueau5DGw1F6pc/K9Cgcv3rjfYE12F+dRcK4KW5Rsc8VnBL45wtQRrOiEHUsdODLlKpZB/QIqbZdc
lf2rgcdvt7KLqKHHnsUXv2YfIvHzt653qwsZxd0h89LEqU8jnLH3q/Cp2bXRb3UftCBdppucaPsD
OvTDeOtv1YXPnyfDMas8oPSqthwc3eDaxaI+92dIZ6zYEl8iSMT2lG7zpXGVLtPvc3AVMLJ8M12q
JW1A/3aAsVBDhd/tvvxUvYr8zNgiYiiqHVG2IMwbyfx5bBfhSTgbPywcmvaL2OAGaGtXSYGSS7UN
UOTo4s2cTkR0EuXTfaLjlcgvtfBleTXzqjv2b3GND8/0tTLeKj/0ZR7jyDX0CqBEZqudFeSP+ABd
8BV4deum81b0itYVk2Oku23n64ThZl6feY3uKZ9pSMyDJX269WtX/HBOQ90ZM0+54pP29IufyRV8
jEabBYEBcnChq3rtmov4lTnT7G56keiheAXhMwZAoU0ZYgnoZT3V7b47VsdK3uBz3h2RlMySRfIR
9fjfsOpfe5wUW3yeTsk3b/6luP2OJxjJwn2z3ZavPXklDdMGwqD5e2NL5IMQLUmBq3dTbfGrcMRK
aZ4fYTSkBingcFOhuVvxY6ztYJvsghuvqB3xmiUkOdx1hU/sLMMy2qbZn0Z5LmDSZpfqIen9KjoZ
5deQzdufV44T5h2wMFGcdoG9OtWEtOsXfOaMeNV1j/km1pdv/+enmVcWJmqEgVa1udTa2FwqAEvL
EvC2kMzlv3+MZz5bCkJMa1k9AoWc1+5J4utEiO9/X/373r9/sBcl45SAQYy4UF6lTVGvyhYNVRPE
TlXL2FMpCfiOSru8fL4TL/591SOp/u+rTBB4XfH7J/Aowc7SbgVrGVb3v18cNKXJ5//vX6tl2UIf
6qkjYcLEJqHLwv1VhZ0r51SKWo2VErPEYtm+n1B+Ux8ihY+awSY083FJ5h083ml0auxvlrP8xbH/
70sF6u2SkWpvy3vUPTD/m+KGbvs3AuDk9t/QotVsj3aE9KHytcrH3hD1ZARASlg4z8qdjHepavW/
5iJfVXNFXRCKCTaef+mSZa7peGJMPbaMzyOsjz40TgpbNtaFjFLVYXxFg7npIFAMtoAKQfd5UFXf
tpvOMmz5pJ+UDRTCIl4JJsnWeIZbsuFmv/lt3AtuQy2KLRbPQf15M59WsH7a4ab9kD9okBB8+dmW
qLjJEuxmrluzw/h0iCr5aDevB11nCFsDYyRciBE1mS71WAmV9fbCm+kDmtdeeuin5ksYnfC3IaIK
6eFH4RtEMuNQpNvMMVJcktA9/XY/8Z4mtUyP2pfpaIeBRmtCenvUtind2xcU+QWFBxLYct2sMRbG
RbjGmcBu7sl8/CWt7xFT930YB1wb+OhMa9zGPxTFdHq9bgcf9W/xeIW2UKPRsZ+GL6348F6/FJdP
/gxYkuA4ajf5Wp26wMHrkiksERiwhb5kzr9D7XNFGurhTUYII1UsEjjFwttq3I+xlc+1Q7OEoEV+
+pYhaB27Oc5HNWeaJf7gwAm/D8s/Fdeq+bDi2SDBvwhSB5DPPf6Ih5qOL6e+B17J8LBgrg/bhSlc
iu2a1XvooQBDYzv/ip/vnqq7wRuHTtPdBPd7sDGY9KN1cDbsyE4WOoHbFvI1rxpduFJLBeEVsiqr
9ZsvmUvww6O+3vJYm6iC1ay2Z185Scen5kmuk43thz07CkeU7MlGhdyCGlM40j8rSFdcGGBsLKd4
F6pWh/fk5EDCjQl8/4DHYhzF3matMGZTf8p5CgudDp+aipg0K5G9lIP8QjiH5CBnXqlueMgDWGPU
8C/yAIHkPJYRhEC+BQKv+EplsdnONuJCjq1h3l6YzBSOcXstpZU5+OmueDxPCbZYBPD9GLZyCDrX
iO3w0gSsTMaP1sztvobaxoLgecMbXNzrkSv/IPUp6agEmw6f91GRwEhJfZIXaJpuXI2Xj/pkFwAI
fTDPSS6l5GYbuhemeW04jx44Cs9oBBL24MITlIV0pDg/lBmEaIfLXiJneFt+2wigIrAthqRzFYNZ
jQmZN4zQB44t8BMHZ4Z/OfKvQ9vawal4uvGnsaEdyMy/AQtRYaNVC/gos2+KP9pT3S8Xb7AM1lRr
VU9Xo0N5/UMMwAgim4bsz8x8WKMlySJ2/5jWQff5fM8qyYWzcT9WJQZGNlNUmqERauyn9pXBsbYh
2E2gkyjAZTfACiA9azdPvA6LcgcXUR4oYuaYyuJo3od2rliYx5Eiqtzyj/fAdfLbxMFVZoJs9SWV
Dhxc1H/gLbVdP96r6GH+giIwVDyxMJLE4jYEAOKCtwdQAeFO8619sUie96nBS9N+PRT8Cr/q8ZCl
2yeGMAAS9/aXLe75Ub4cHeuJlFpt1e3rrSBTUzndrZTnkKaELa8LcGKhH3odOzwv3vcP5CJAGXpo
g2ON2i0pQSYtxBTib1q59QPaeMuHBiWQT4HjO7R1wkv+avCv1IN2lT1MAkxtFSIJsE8YLfvNjGba
cOqvwPQIQVU38OGz6+S0frwzmPy21nTLHrPjqG0z3PBaR5LsND2kyTlgZ7oRWP8kIbUir3VTD2+Y
hS1Uj7foUHKmd264DgRPPoma/YqtI7FC78YB0AGcgEjG13q6dXtcuOfBaXQaLifx0AdgLXtoXK5u
9ZMcuElC5WRoHJybSZkrJowtP3suZ8izdQvp9QXS1AGHBDg3tTVesgNMkxeUkSuoFydRoO2fM0oF
lyOn+jJcYwuCFq2UG/duI1rjptzp+3FfzIj4tGbsSuuaYgEW51LxFIfV9H64Q1QeuY6vfjFe3jtF
bD9PXHluOeHWblLzEMXw8LjfuRm/ODWYXMcx243EJJidd1Vckk2/Nx6q085sXCrE30Gdk2XXJivh
CzE14UZo98fnMis9EyQ08gbDKigjZnvimbgN2bvAEQvh99/nzYVRXRFjY1s0PxzCP5+NDxtAW9Fn
B365q0tPkyDK2mw+KGwMipBiDr+0kl00nDrqJHgB4ugDYZm/HLVmj78zVLW7Hq84odhFWVhRvzEk
Wk2rOfdH+bfhMp+43XRsoOFQdPCjrFhwZNkLNEfuXZ5QVRm4WzPOV24UpHqj9dwWi3cQkG7VZINF
Vv6JjQOEjOCOOiu7j49+w53Ghi2CdbU8qhVJmzS+iFBHFRv2xkJxyjG0DJZTsaBDfQvPlQvVQm+4
WBffcgF1iK8Kx+690Sv0t7x2Pm/1VPfkJrsIF9IGdFJBeOYauZNmZFUtXmjjTf81MMLdQeM3fyKX
9tjTEg+GPuJWXTrro2tU81Hj3COWxBaxFl2Up/d7Zmd5uWCdLEdcfK0n/zHXvnCWBPzkggfd5slQ
29jjhTw2LAW6So5tqHUwfwMcl2yVXAeZWaf9XihwH2dekx4aNpiaY63fcGzglxnRJwc2DuizLduv
hRD3isv2kxpKXqW4FDL/+ZXq08z06o7uciteOBQBBVu6pJ/iUIeLwo+9SNtzUZSbegkPOGT9QGg3
tt2qI+P2hnmxTdUWzsnpfGO/jvQd78NVPSDyXGSJzz2KtzwLr/DBRZi0ipfibX0NFMdf97/UXjDY
mN3jEwDqcySkotpJX2PnAkxOXwMfBeXcoTlrhWVecZLrnSl0gkPNRvKGoxO6xWIRl47XH+uLvsw+
k6Po6g8SaPWnR3Nf/QP0234h3TSv/8N3PcR93EPP5in5Qhi+y2Je++Hc/GT7VVmWFw7JSfXEEx8s
bGXu3fqXWhxb5oYurmQysBE+OdKTJSzmpbkp75JkhX8wPMfKm8wLVgvoS21T9EFsEq6hDSsAIIxv
qW9gFWXgDNbGX7al538YBhM3qj25deDZoVXuL70bXjPuAAq8noPPy/I51qbZCudp/Y8EaGoyXLYR
loORUqmRXZFb8nJYy3/sukSlRoyEd+GKVdac8h8VaakFq3dgJVjlejwwYw5+Ef2xg2O4XYIDxcuJ
4Uf/qzgwo/evYzhntX7zIoOXVzdrwNKy3L11ZctgoVK6+VqCk7hFbvj1tVXdYYUHCnpNWB+WAnUl
ANRp/ziWZ/ClzvKF0ktbJTQly3QtES66h+nHT0UbdoY3O7JHVcpclryUAVnhkG7NFQ+kVWiunyV9
j9dItlisae26r9kXN6dAyvaNxSL/yHj8GpZVb/prsMx33L31ZbiN0C6sp8PH9/NIz9O6OtUXNsUY
/AT85hxRJrjyQv2YvmY3WGTjhUyP7MG5pKm7tN0+x28OGsr/YK08Agza9JX5TXUiPO0896t48Txm
lA9n7VAC6JxIlhhQw7Hc1vLZYE3eEAL9YlpLU7ZDDXwQ71plFQuk/9k6X6lY9BK8TBeO0zu6uop5
iyUvSne2CYnssJ7zwVV3eKD2dDXxVfYUl3tnHbnKfObl+9mKjLtjf5d8c12xJdEsbXE6Zuk2OyBx
BhVPj6sBtQIr99SlukAjL31plCcn9sj6vW9Y6ReiNKRylO+hQPsE5my+LLJ6aEgkqskS7pnPCldz
O1pr/swHJujPYoS/jSM2LqC+YjomZFQQXmjBw2r0KsFNZjChFkXqmacWdczKVCxy73iCRCEv3kln
Dkl7tjlvjSX80pKNFWbhG22AUW9jqIbjOAUiPNhvaVktm0d/7mqPEGz5jt24w0WnYm5lD6/UfEfX
R2F6LBRbemiuvigudHwrBgILGgvjAml7tkm3uOWkog3ON3GPQEr6EEFa2fTDeUGTi6buM5j39+FP
5O0RVbh53YXGa7+bKxnvsIrTA3Q6bGzfMYtXcyV+AVwRRK7ehGUl+c/jcO3RymGGD5ntJ6ZC4lWB
5us0ZOK8UZb6hEYd+i4DAMBNLrhb6sAhxLrjR4CXM3JiW143Ig0+cMpDe9riGtxnxM5uDbfDN0+v
ewiixAiKYtzAxxUwBpjkqGL8wDuKFv096k+a6hFAObJ0wObXIOnfc1zLQISOXLZXYBEgA/BmtRDu
JditNqJgfY4IWfhpbONPuTL0CEI3C32NEZs0j/bKtCFHomZZIOHBa/+CKVZZexMrnzYYanpMVCev
hwPaEXwVP2NbJIU7d0ZGq775jaGEHd5RUIuqPYFMI0LG0RpJPpYSR5KrnzAKqWoD2k5avHGXbhv9
DUoVe/O7r+b8Mn3B2yoodZMNu3ZKt0O/9zN6Kjc1s8X9axuuDJj/ruyVy4ybh1KZgyTcaC7JJp/t
Vftq1jGMZRQj0FAdZEpsv8lfMVrZX/NhEoYFMRD7ZL9e1qvnhhlr+KecY392JgPb7mj4x4f6R/o5
w44pes9GnzA855rpcaehhzsGwn6i7X+9Z5wTHsbifpq2POKzXQ73IF8NssVAkmA7Nuu49YVgaSZL
4gU1FdsAWPmkIVgpdu6Tx2Azep9ZF+lLnOzcnEuYJ5j0Z35gOH3mCCZm5nfi218TQzebMRGqwxY1
si+/6whmovhStLbGtT6SRg7dmmed3ZVuydQ0w5MaLqaA7Y5VE6r1SXEcbEl4IGxYW/RLCgLmhTR+
TscN8J1/ZGBrgsNumc8OJJNE8L/n1UmaeaNJAWPF32iL3keWk8yzT3yuw8pKRbTDOLrsGHBAe4zh
0WVzGpeXC8Xe2MYeXk/iJnzI7GNU965MqMCcq0cFnBwi3Gqk9yuYMFA5yEQtoue0yK/nOHPbzXMX
a5u6WxhuxYFo2B1IjM+WveXtUhnHd6rlrFznAzOiYk6NNvs0Lpli59fkB40HSz1bY3Pumh8gAQbx
K7RewEzZYViHW8anzTmGUGwgo/e7Mz08A8XZR/U21ubBbyjduaV75GylK/z23+YHh5ysOe8DqZvP
KDYeU/A+vjnhUO2zuXanfqv+ZocXJc7C+C50C4X60xvlRRCsiV7Xfe1O6BHpU5yw3EkJ+ksEhR7E
+QYu/OixaN97NRefsvfsvCpyrizmZYZtkOv+zQFK5OfPeClMAlAo/PlIs8QRr7077AS2I5nJFEG8
MVJLwmVjwTIwWqIP405jXQsW+fFefUpMS5TchJyRfP58pKX92peXopgbwpzhAhMHKQaz82bdQor3
Y38lYzYoqJ3ZKCg2eCle+5WA8/iIDN9u+SBXtBL1ZtzkC80S5kBHrAUqu9LpLuCyY0QEk5WcjD1e
a9pOXnI8qlfFw0vpBhmuFAjatDsiyWwCXbt8HQEaJ8BSHa4j1nQKr9MJvmyrPCLTw4ejYQzBKAvx
1nswZzR2TLLM2/OHl6YvQpjyldtDSHk+9K3u1suETyq2cTiCbBBfXu/XGn0S7xPYAf9XCGiHyrln
YM7AqG9xD3CALCk3EOe4BMszNr6CXLiMse4tY8qLtBcW2e51To8c6jN0cCvsYn3lh4FRTD+KaG3B
wCGy2YtPorqLl/1Ox84+sNPf4CbeEIWlFN6L10fux0vZmVxQHeUTsLt5gP+Xy0KwW8mWyUPL3cAV
Fs0lOvF20ANJLlMOPF8X6G6A3Hjfz024Gza5LyNxA1R6T+hQr7NoqO3Sc3Xm1hzOLDI2PPnlaSfl
brJx74bWkhZklijyuis+8GhSrniFNI0P5X/IvXRgJmsbjcO4u/zNlVWVuNi4ZczKOKL57Cl3sjmR
8k/6q4aZizcGrsb20jtG4hVQ1M2FUW6k0Hkai7b0nwZcdTzVmGV4sMhw8UC+xxQBB1nmDwP5LC0p
We4suRGWA6a46oSttOFgqcYloy8+PePfPC7WSIK2EoN5tKV8VL/RKfsiYCv/ZSB84OFZMe+LsCSw
zOjZ6uzoVq+q30pkiXCkW8Y6vpSooo5YAvLulO7fZAlo62UxAkQFh/ROOHN1eI/YaUyUYTd51TrG
Rt9BE7LFlXlkdjhUrvGjxa4TgENUeOIDKFlavNJX3ef4TaKDQiP6x5xjQebwYDUvCxOWvr+G7VZS
XIUijZCYQ3gnrqMA2TU2hi8yGxGpbVUGnag1HEQWlBvIo82GbtYav6IbTUWQ4YvjwISoGZ647RLP
fR5c/jJXbzejQ3lB6Rh5woLdQfSUGDPI9azAlmX+wuve5TZ4OZjdyWd1H/5KR7R29TcM7MaGFnFJ
fwXQ2wJYwpFvPF/n8d7BrDb1TZwrF0aKglOchA+8Yj7CeC4tZM1vbPm7pkT5aR1OCoC4i4DK1Z75
zBZhd/tsGfWpWj4HS72FJzYFXXwT0QgGK9t3k7I1N6i3Socc8hlmQ5L98qK95Pffyb5h+CbsW1Lp
YN1dlA+VIU90SlWnvJhfI3pJwJ9Ve2Z4gn6Sz7PyTQIVzjxGc0CX/YUv9m7Ge0WTwIDzHx9luE6P
yldQrTNXAmgAFz0xZNbIMnBhv8l32clOzwfLLjyJgM22uWPkU45Otv78pK1OQBjmg59Qg/0ayJIu
L0Ah+8kT8Rqjk8qGd4ov0wluQE5Vyw5eWHm7IFZu5O78mvE3s/Vfygc6W6c+kU5snHAXmI2essBh
rMzgFt6Um/6OJ917HurVu0IeOHghAlhQSC4Alqtmi0xhKzhc0vhRcmOtIq86lofZQtsnzms/+OqX
wsCwt6CFrOS5tsfJs7lHN27d5zJy8kO6xWSvmY/DigwVeC/A8pSdB0da5H7U2bInQOkw5vDwgFkA
5o8Km0f5fhPtrXl0W513y/j25w3ZIiZZM6WcnOdK0Cz8bSLa9aeVX8i5Puqhu9b+Xs8V95c+xz0z
ei24zj9gMc/QFWq/1SzoHRDdWL4Qb0AdGCIay+mgyAt9R4mZvM6zpbjK2D45el5r1mW5TC9F5Bif
+hffazH7+GWLYKFIHzF0Gir7W7WRHYmKLaIiwgNl3zduzKRmtHIYVpnNls07VENfobN9G1YTSfFe
IuK5OsD7FBi50VFnoOWfVO+lciYBrJtcSfYVendCP75fax4JsqxJwGprV9f+hKyUx4ny9yTYXKn4
JzrYT56zc7xifTK8RsUlgGxDxDw1G2GZnNsFLCr935SfrvEor5+j0y+o1Eu2Pl4iJyYNIiFtN0bY
hLXgpfwBrvs7UFWtMQFZvylib4+dRzAuZrvX53PBrTWBp97hhDC3IU2rtdK1wHEPfc4tZztURS/4
cNfqjn1ahrkOyUKBO9wJhJpAp5bhFUaHsNYPoAINAPyDk+6cJEvzALHsAM310Hy8bmj4qKPJp/lk
xyZ6K7Y7heWj7DhBOGn0JawhFZOvCCDcptCUXiizbczLEWrvpZEUbrugPK4OuESctH2/qvB9XES4
f1LZXiufDWbXkje0mp3TcKFvRQgknMzAH9M3IpzQgRSzigecBy3Bg/MIzELVOz6xo/RHf+awEyAS
coYrs+7qGl9nF5rSxgTxt2aXkDaI8ssNnXZ5TwmRfDoGdS2IMd9Fewx6z0D8L0Imdo/PNAwNFzL0
U5om97WvtjE1B23NC3mji4nJyIDop/mkU406P95ifHeqKLVljoUF3v9PcY5cknoy6Fd5uY3Fuf6t
fyeE5/JR8SGuDcPRkjlj9OhOT9Xe1ZFxiKszuBJ3BsUu8Wf7/gdNY3GK5/lW4cZsbeNT2HPSZcou
Cz9ecFgUFpdKP9XPxXHdvJ1AjlF66JU53ngvRq0Upr8v5n83aoiI8/UhEWAJ2gS2cgm/h8SVcXKB
J0Gbwx1kulkx70t0KPaQ+G11S3LmNQ5H0ws4TYItO2eVVQXoMnNXwCtmTXjBQYjaFKvGt9MHjzVS
VvF9tpbO1fWl8YEWqfT7ryjHohAUQF/hFvoc3g014UBq9t6QJ+Fd0eDQk3FYP98HcHga580vjs2r
iDuoe88WtHN9Qy82hfNnsTYDWwP9wPRDmRfphsQaaFTsfAJjfUh8b1meLX0jD1+ju4ymdwlLdwNu
GSKGc1GBsYbyQwxo3l+HZmcscJOC1aMo0FDXnNOMpb2QDSec9+MxnBxlWL4gQehLGW1z/n7BWXqX
AiijxDAKFKLYfxcOEmkeJKC2lt8fP8q8ZIclbiasuuHQFMco2cnZJisRfkFktyEZTsJV6Bd9t89H
1F12xgyyYDCxHLqNkn6N+lI1IYtdR9wIxHxOWUJdRi1EkYB4twIMoWSn7JZdM/LYK7kcUwxXbz0T
/ABSHQmn4zxAgqU70O7Su3qc7aEntbgVN3bDwLqYC4JFYUQQrFR8YqxSD2ttgMNxZWOO9EV30b+6
/b/Bfvue9v/fnP/ff0roZSG3ScJ/XIB/v/c0wzc6UsGH4w8GzLdFO8ODy9fk5+Lf90ZSAT2sQ/Zd
kM0WBEm4Wft2oK25EzBaYeo0Bc2SWL4WKIWvcOJql/0oaYtXtTYFlV7x37f+/RCfUAibDdD2v+9J
U86Pscxp//uzWaV65us18xsVXn32tmwQh+hH6t9c+3/fq94/eCXi//4z1kgP/v3n//3g3+/99yem
2ubs5lHXOJ3KeOvfL2WpqbDjvR/o369iB0FjEsvJstPSahd2i6GkG1dHiCotsj9erKRHpl/hM+YF
YeOPcIDkuGnsoSdNT8ev7ZK046YKx8MQ1I0Tmly1IlMQHefRLk2fnzMlOyqq8CmLXeOpqUoGGOON
KBkJeovdivu1DXZDPij+s5Bi0N57gFzIMuJ08FL4dEnYDf7U1KGX4d0dFCAIM0LGtBRa7KjE2BcJ
Ei2NadAmt/BEUyXeksJ6z7qiX3QR9SmKE44+nXNTbyMGV3U7zDOdyXbUfxZiIZPJAC2qDuejqbpc
lUWMpXWliZ1XSyYhlw3QaL/PGllazTSmDygmfkyRWbz5TvBkPpnUjlmND1QhNaZjFBxth31ZACVN
CCmMsN106wh+pwbbou4QtY4ttMa65yBMasDmXhwWafG8dzEKddipbyFJwHignZXlXNQagLl34CyW
U7ZWYJstaS+Il7MXRnERJC9sQCDTdd0m1OXfGvNmJnww/GvJmybm5eWzRxw4GT9xpn3mM/CMNNIC
u9ASRzNgJgwm3JcK+CaGTYE5PC2GIqGdFVw2PEEsTUsX+pyOdZc9IdtBCBzzH3PIY5c43GiIjiX9
Qw1brOpoA+IxxKF96h3t9f7z5yzFBfwaVV1+DIoEwtNTPkgiB4emaOMaZxVs6zLMAsU6zZa19jWM
cy0Xlphhs0lgwunwkbs1OlkkoCnhfFl7J7GgXJTZnxjDfAgqCOvGkPbWlGjLGbOADtFDJIE5kIcS
b+Mmc5Fnstek+WeE2bktbePyBUmhMCEtTMgljcR4PA2j8WXiRmfPaTPK+F6hBIF5LGoecY+M+XhH
oQq2KT/1YZtphMWnRTDH35Wil1ttYSgt4u9hmDfjBJv7OQMPZqao6MX1xUp0pV4Ch3wtUERBjkzY
zGIz/asQ/K9Kc9xNE5iIGY1s0Dn3R9DjSqxNKkOelNrVeLAFln9qFv7EegW0lnK2JRIQlcySbcDQ
5JfQrSdzXBqTwl0SUw2ocf0h4MselSBor4YBUaXqgouTDJuBnH5qL1xH5Sq+GxH2QCjKaRnLk5jQ
EnQCDgZtx1RVBDcMY462WJmdWhU3D6V8y5HZymJSjXYS3b/c7wMWEnpZwAg5xNO3DGHnprC/8z9M
2tq1RNKDpeJLMWtfVOQR3vz6jFF3S0kTB+HgBxNJ3S9It4WswjMU8dNqUtHHklDjQC26tPBGTV/p
fADdC/Qwa1lmCL+RRPRPlVQEKP5TFa/biEIlq6n68jI59OFnVA9LSYX3JUIyYIsN5ypGdCNBslaU
9D9ZisVyEoX3Z8FIuTBSHBflxB+VGoOmKpl8uVVzrzZHbhOYqmGXA/5XuNXRACe3apquarIfSkZT
DTPEIRkhP7es4CdJyqkAiFUw+IxmgoP4UjwYatbsCpkWJhm+RUP8GAaudaHNRmI3Ehda9ldd0Nsv
g6fMpR2VnakCOQrqNdclzup/FKCRgUssQrbNsN4JtOo4ZIL6kQA3ygqzSgMsOHyS1KYKy54iQh50
DpzabND9Ro+0NWMXEd1KQUkKK3Jiao2lcD3gtRMEsESQqR9m0ttSkOC14h3BFr/D2BqJWLbuHdCW
k9Qmk9gmv6PbkneIW1App/Qd6yb/D3tnstzIcmXbX3mmcYXMPfoYaEL0AAn27SQsSWZG33u0X1/L
cSWl6j6Vyd78DRIGEAATDETj55y919YBbx50O5YMICx60t8wo8W3pQ6EE2b/1pIQB1N9U+nIODUJ
yniP/kSM4/pc1BSgJMxhJRXY5jOa7VRz3gh9zHQ4v+HUfiDvlzmFDqtDi9iQXBc7rC/SgCF5AHOs
31b+m8hoU4Y6887FoSB1Cl5HHJ7h5s/BpO0KBOUpnZgniM5LR/czd4ufs3KDnTONw8oV9OCLTex6
5jrT+XumTuLD/iZvibxDMiCrDEwo9VJPcp+pM/yWqEc2gWk8IN7P1jl/bU6fgsMMpRy4CF+nAQIo
10q/VRfh72HiPOrcwJz8QJ0jCO+MCPZkfBE95K7upase9Ec8hjqBcIpdY2fNIeBT0gkhXb4kOq8w
1smFZsKMptVphumCxkPqhEMfFsk6r2a1DXoW0yWDj8E1eiTQAvbBbKyWGLLtMDi3mc5P9HSSYtAu
hBHE9cbt8vtCpy2WjHlGH1ifzmEUOpGx09mMPEVOts5rdD2SGwsiHBPGGpx/4Q+la0nEIxhOm6s3
qY+zblN3LMTthO80AHmELQHtikFcpKtzI2sgaySY0/syQ8EQQjmvmL/BjvnXi86dtBvUE4SuQ8Dw
l31dD+mxmupj6ET5pipZQgYF1r5Up1nWOtcSlE60DanCMnCsTNAoYRCejEgWIp+uoTWTj+m19xb8
MGCzJGdaE4U9CUYw2Fxqv0EnbHqafqszNyedvunrHE6UI808DFeN29W7qETCR/bdeZ7oGVfHQGd5
lj3zfQDqK5NT/zbWiZ/ZJfvTIwU0YdAuiQVNiBIGYGC+Sp/usqGzQxUNtUqniWKcfA7yzl+HPsB6
nTjaKLt4NAkhNXQYqU4ljXrySROdVCqILO11dmnZ6RRTLiZFCxY/c8yXwj7POu/U9mpoDzQwZwCA
7BTVN1uckp2YVNd3xjcy2L5CHaCqk1SLS6ZqdABqgvjSTcaTY0YozXUC61DQhWqhgQNv/OGAPl8N
gil+ld5NOr/VWvrnWSe6hh7LGlZ39djtcLbSemXSCAzNWxWsvdBxLXhvmD8VRMXCWoKDg4gt1Smy
QCHoLos8R40mvwkEeqlIiFpPtdhM43yd6DTaQefSOgPU+pqo2pKwXDI/HhYibMmFgceGqMGUzc5v
IlqFEZ4fK3I/LJ2A6xCFmxOJG5PZca4d6LTtgmGM4QEEP5B60rjt+fxrpbN1K0J2Q8J2Z5266wKE
X9ZzShavrcQ+mukmFWaw7CCBbIYW/Y/QGb42Yb7T1KWHMIHqQcxvo/N+S7jUsU4AljoLmBR3bEg6
HzjVJZBODI5ZC3QDl+kkOEejnA+eThduiRnOyKfZipohvU4gLu0b14BN5UaMVx0XI6OQv5xRfRG2
ysuiO2TQ84n1HRusfg7JNz6Ah5iU/biYLr5bCZ8MS9rC4mS3vMRpYm9xgC/7QB7rhGEO1O2VKRcy
lWOHYUoDZMVDK+QRvJw4dOmnzmyoc+7qqMBwO2Ml7ZwV+dIz2lrgH8viobsab6aAq8TI7KdrXEls
L2rIsX+xdAp0Thw0QoTJbDFcIqhvJF91ooD8CYPAeNy+V4PXeIfZa072ZEcPNVmokRmvuhapom/Z
7tZu1IcX1ON1EQSnOaBcCZx6N0wfpXNjEmbdYRXeGDrfutRJ14n3GkvnEWZUser5rGymFDWhzsem
IHiaI/8zAdyxt3SGdleqB6lTtQudr13O2buTGT/hGqGaoE8aEMUNmfq9bZAYG4R0FyZp3amozoCT
NTlqOo4cuevCbUnLVWwFnfbt6dzvxnoUOgacOPCoprcnwbz4QidQrgLFyqkhQHwkSNwbCzjC0Weo
KVmhzhpnMbYtVT2fSQo8Q9EEDKZQKWxtSUp5U9NU02RTTv5Bcw/UlE5wUnW7Wit706Y/BF5jrCIL
/ReGTTI4aGJErD07HCKNM7/YE4npk5+Q8ZsC1yOB6dSIAsCS/16ZXIch0e1gZEI4uWSw6zT2mVj2
VuezC4ZmY9K9F1ParWJrRDep09wdhPnZyR1MSmhzOLkW1w8Vm5hMyoJ7M9o5EVnt2kvQpzmQRZIE
qUabwPsavsSyQBVVJX/pvWrwQI9YymI5RxvXwRw6DgDK3DlKt2FIqbdY2WMYA9vPe2a1fBvVCl4s
mcdk20udck8VTT/fz9YJZcfBMtw76TX0u7otePOjgW5iKhgP+QwpLKpUJMzFAkXqCs7AeOBIDh66
+rolxnnudccNrSAHDxqnulgH8XiwKnMXhy1j5TlW9/QUno2cdHMbAI4V8gUasqUHMvUfWV8SymAD
3R9jY9UpcR3OTGuFU6CCpN04I5Z2XOITvfgonftRMBBL55c06sleBAnsxTLfkv/FBuNgN/1NOr46
0gDfHkpktYH2y3YvmLunk1mjt7q1yzI4OdWyb3K7RxHrxDvLne6HAU693bKYCa2UVmjjnwmtqhG+
RDdLqBfLkp2TdSmCnO6G/bxY+1HAfDf49FsAaLNKQe4Md2lk3vCHL1d+R8FmjB0e9qE5eyL9yKws
23UOW6gnGGVXlagEvezBnFCPD+AZWcyxfYX+3kP0pJYMT2YY5K/CDWkzGuqUKu1TLAYmkHNeXhWN
scuVw6xPMHeZSDbq+SptxWDDAYF/M+k+X1cb5zb+BHp4bGfirgNAuleLbzPW0WhGihbpU1ZEs8XQ
esFtO1oeYZQPVY6MIYrVVyzQVLQ0BxpF0RMwV59stRYe3v5yZOvWNGe2UY9gRyUMvI2K4sJtcG3N
89TuuQpggG4tdLroEd3GHW/iytvWANZ0KwOPt4koLoE7CuTOQrC6mOWhb9HX9fZSUm3bq9FCTS7C
2t/1aFxahI9OZbuYqtpfM6deJ4jn66InvzCdW3CgHeqjMXDCtR2G47nTAQnDcrMIk6hvH93ftMCh
6lW3rtsQ7WCYbJw0vM9axNfGYp4sPd5xbE5MdtG9uCS7GUKs3fF1iSJxBAjyMtgWYq6h8wANoQTi
+4z3tkGowgS8flM6xcmCxDWbCu30PLNfE/FoOfga5hcrd7GiimVapTXKKqKFiG41gLUTyzmVQBqp
gl+RZtSiNb+WhriuRG70Wd/jC8VguuqSs5kkeIOt5L5C2FGbKAzrudl3Wb5upBE+ihaHyMJcmD8s
l/kr0NXtsByALrO+t5ITy8J7OiYLYgtgnsL8xYnyO16aZuWVVHdlPwK6s4o1IaHGVassxmtmviLc
tdq4SUBB6wdPBGVwELrsqB7DwpEa/pb4Fhdzlve1JAmaEITvfUf6g+mO7zioFF9i217PDn9sjKK6
qctpazQpcw5Dxfez++lHD1gcanpSV1HQBxtvND+EYpgy6unR/OaNVC65232YgrKu3sIhegsrvKVY
sI5CofPI+/iHEjSFQMpi5CLF3BxZVqUMKbumeeOQo8EUSvwiwn5vIeVeSQ1Vh1BvInMXn5Y7Pi4t
Mw3lnrMWiCtMFOR8EgHZmH3HXgJlH6m+WTEqq3Qd61DCSdZw9RhdGxgn/JEWyJTL63BJ/EenZSAy
MryaaX5FViLPXgVO0sFG1Q1INbN6Kh8XS3z6YPE+qW2+iQi7KqT7BD6QrqbVfXN9ey9cei+Oilhl
3RKB0+5pZzpTNGn8+LstbHRZJFVyQU2IJzt0PW01Tg3XBQqXucS3r8x1YhXNzolYxHiwGmBcbrl0
MZqwq6M35v6KfMTP0EzrlYlSvApZncxhG+K6Hvaxncvt5HN6K2f5Ayrzc7mk+Ffyy8mK4VM4nSEw
v/uyG3fEVXUkYdg+8y5Drt1EVAhymh/DaO90mbGqWofsEJCzJ2IQkXKwbqmWttwOkpCoMEjJkgzs
q6guaW748qkOGmrDYjKQemKKc/o3Ll7JfTapeUVi8aPvRcEmXEJU/0337INxc+fGXsOpx5ZaWY+2
4vxXSrtd51G9A2Fl7NComoRLUz/kBdc5ejwT575yEsBMs8HdFq1Njn3p7j2UB1bu9bvQYBHq4+S0
wpKzUEGKL7RNujMVPnlKvSHmjOIr+2DYfQL6mHSQMg32FmuLY1TZXxDfgtskre8WgalzNC2YvwXV
3uLjeClKFvK2u3FTZxs2YjvMSgcIlupsfY4ITwpO/CsqwgZtb7YuvI6pQ/hKXsbGXyCnzwPzjDj9
0daVd+fTjqZqmK9cKNwB4rsCqx+eF+KWnNr4Vdr9bnR9l8rNuPUI6YEsymKmRSsx1tayC1BiLOR2
rZqQZbfu2leiqLaRZ2VXBFR7+zGcz+DEravQY0bqhDMLuYbFgWegKA4NNAizyRlD0r+KltZEyjoB
wuv79ygyXtLKc9a5S5Uc1+WbOS8FUXvZKQwhss0j9kOr1yJLpdbFjI/fGDmRVgSh7K3urjV8UAwR
JGAvip1t9wHI9tR2M9OkZcTU4bbwCrq+42IF8W6QeHlEuXSQFUtm+wvtiIkr3CqFJbdPTQGXzWSr
GpP4cnvnweoK5z0w0Fj5af2RutMPoYyzCfKTay2ZdMp+qUOHsCigkTGZZMeUlNe8yO1tWr4RYOnt
wxaOjIGaobzORoz8KdL3YuTkr7BlcSGZrqhHuD67zVcelSxIpY+8uCJe/vjv78Zzez8qbahyHGKq
Agds3+XlUeP5M4NqXUQM47ym8C+Pf7xIv/L3w6JxYSJcHv9x9/L2f/v877cvQ8vn+v3Y85kwjjtp
jL/4LwEY+hafWN9c7l1uCMssj+2Ar/X3w8u9y88uz/5+8Z9+9qeHl9eF0Gbq4Uu24WbOsAoHxVQc
w6zmryFr+B93Lz+9PF6siaeMAtqHGVSP1CfV8XLD3oXj9vdjYwn/8djWPlt8NMmbVywOQV7GCtps
R5QIrcxjnqmFv9JQBzssrvKaoE1A69ByfKanxdA4R6LWneMCeH8d+CxpLg9Vs/z9iUy/xHNtJg+G
tf/9hsvLLg8NmkI7d4xPlx8ljm0fJ9PHydaLzMa/DLfn8rrLM5ebqmj5zyk6H9LEwrjtlhi6Uv0x
Lk8rouVBPH/NtukgGA4G3K0uWoEEitiJhQOULU0r8hqG+WHOtbipmf7aqXpUKQOaoZ0JZ6lA4V1u
zEkhiIirdkHfuKAQgTrjVeqbzDR0F75D9xMK7ynjAm63TMzirmNcaBikxMTmPtEUp1SDosrLDq4f
Xn5WFCPS7d5rycqL1LqSA/aGyzNDVEIgDevyZz7Slf/9PqjbXFDn3j2GJBjvsstvuPzuOjI0ecQY
Tvw5JC//8//743+5/No/XnN5alJMUuRY4gr954fK/vnJLq++PPEvv/t/ffr3byABhZjCvjv8fu2/
/J9V4u+TrD3lkgUwzCxOfz68U9cJ0nUcBY+jjXDRlPjsvFldZ7SewUlBz4BVzTDMSGhd/shs2ew9
DcMnq+PgZXN5cOO0vTb6kalSxhwf6vkQD5sUeqsRoVtpKlBeIFbWYWD8IG3ol2vHxXEg+J78Mpb6
LSsXKk6HKhtSgeG69MSYWZKh7ayDEprkPMIgIvNpFzL7MFxaARq+t82CJxZg1TkbOaUFjUA6K8Qm
Ulm4rqOhwazEsH4oW4SfPrWIPQE16GB4lMXPIUqMTVujgWItsCY8+66nRUfWFSfm0q2elMsAoSEV
DaUPWBe6ZGsW3cy7FX7FJLejQzPJR9Mrb1nedqspFwgRyMHJuQTvB1e2ZBrB4JHUZSJMkFP5+Lmq
/i6XFRezJOzPk2Sw1DPBlBZjul6rwfMoOA7koa3DDNNWaqAldpZ64dACiuOhVYb7MSOU9GujvauY
LYbpbRySlEQUIhIaqb7BPfqbJSU9yAzkqYrHHvkpYPCkC4+RjwFEeMFrhqxSMQchhzrBQdSj6CG3
xV2MH32f5du27D6JmMryXDFodJjoZ9ld11Bspw44ZzvGrxuiBjUZrp1s58NzrB9m1mOe7Wim2bPc
Oy7a8bhCGFDdDhlyQy9vXnEZQEn14Zy0Os0ADLSzlllCmIDsFoAcnB8MQpYOjUftEDGDzVTSnrzR
ODMnaAf11AjWxZLKVJUwTOaOeN9+Oo+ZvB7JDUc/1pOm4Vc3hiL8anTCW8O0P8tG9235OAa7MM0R
07gy0h5kYIkxJgvLX16enEBRYxyPGuMmLumhcTmDKZQYbJPcPEdQRiwxtKu2ox3QIIGZ68hclRmR
E8r66WbGvowwV/DWG9oBHDDxclcY7iPw2umO3qMZsVjLHBRgrkOciwePpqEZcjRsMeOayrKD9KmC
ysA4eeFjZg/OvcrNX/Bt4eLkzxELFBz1Jbpd+30A/boO1PIa741IUiYsZrq3M63rddUXw0Bd+I1E
qzXUeqrCxGfpiOKUs5pVSKC2BWtWCy5wggS2Kz2xZoxlbqrM+4qGNn6paG+FYVCv4zGBfA64LaSv
uw2L8Ciy5EAz89kEqH5o2EJGYBm0OivnWVbqOi8CNHAkHqztYsRWZzv7wYr9varDG5Jm2qMNABk4
SnGkJXAjMGGRmvTekIkgaj5BQYQXPb77upJ3XTxR+rG9B2MzOCwFrX7+lplr3LQJPgGzo4VHSC5q
GnRYWYIMPHXCt5hIbSS1AqZOXLDoxAOs4vCmWlx6vRwf0COML8o1FBXiUAYYfKP+ZKOwGzH2dC1I
JU7nW2uExlcbRYSmtmg+C5e2QZeLem25wPds9G2S1h7iF0JRyFAYHwvVojJMEcqwbREwq9g4s6YH
4CcR3c7lifjN6M7ruSZHjIVsO4m2kyU/YLgL1DDEnrZm9jzbSb/rMspwGXvOeYjDL0ULDag3SAyC
tE5Tz+dq+vQuUTX4wMXCPRv2HN3TMCCLmYmeozPlRIimhjGEDjuRAuWp8amvRsaW41PTdQJtafzT
tHqLxAPL2ioHze8kTckanl/KlBiNS6+diGMQrFo803lXKHgnqbkxhls+ormGQk+yXk/rw540Ux5G
JWN8lLDTXJ3KaFSg81CTIuTYEYXibMYUUwU0oCJDaeySWHQwLcBCjhHfVjkr0XjSJASmd9sw9dVB
ReK2WdCFMax67pccU9NwP3bdsjJ9eh9zDcA4FJF9HP3+K4WUSqOt/J5SkIRjG5es0sSLIZqOrd7i
QXKAZzZqJtiE1Mep97ZD2tPCr4hciyxPY0BLzBbN9DgpEz24ndAtNtaLWS8nhbgmd6LiRovMdLJa
NSQkbS2Q04uCUNnh1iAqCwF6Ym8q8lAoO3Q4oUL/T1RRdpxbvuhg6c52RBpkXw8hbYTp3cvQgOTT
dJvRtz+ONYOVwsfGRcw3puEqOIgpex8RvHrT9J67DNOFm970i4E+esZq4ZpYmERLdpCDFH4e5uu+
JRuo2c5jQVCw5JxaBj/qsqOZr7D4uu1L5osEzUz96FbYtJcEiqjLlbkwvG9XH6quyQgnK67bkQOI
nh2rvWX6DEVzHsVcA83hr09xvEuBJdsvsCA38ZMMOkci1Q2aA7qcokGIAAWUX1ccRxe4HWNmbFD6
Z5cnFh82XuPZT1WnInjrzltCrMQ2bUV/7DXBZtQ3cswwU0Tlc2zE8TEu2uA429NbbACq6EprPkqd
rsN+NR9bw4k2ToGcINWxOFlTykMTLGuyQ24k0Q67SdcAwqMuaKgj/a6SO6Ehn5cb85/3Lg//+Ij6
DV2SMJjbXH4wKJPl3KQ/uT/KJyPLgfx4o1j7eMvRRb4WkzrV5VzuWD4uNJzmTB190+cug3Ti4F1i
yGVgACBpg10JE7Fo360I7b8M0HlelvSXG9tnVzD1zeVhbPh00CnY1raCvZ2FH5HdT4Ry6a1pdd24
bNTc3cd6D89srgcqzYiI4mihuKSIaEzQJZW+udz7088GP+C66WIwIqCB5qSunAyjZkkbWWRgqMw5
R31PQVfq7/L3TafXqD2xaCvBxJmQCoade6nJrBdEapRF1Cyl2F2A2oOGfqe/AduJhrIuDd2YILf2
rjEQbLR4Q43iBfB00T4MypcH14NY5OubJUfIa6gmJ+Rg1KQqYLHHvsZ11lbOTeyRuYkIzDzOfWUd
L/daQdJSPeqAT5NWbKQZsY1l6bWYQ8nBo8tnuNxzKXXXro2EK06ua6eRR9X58oiOfYjd8OA00EzM
DNFvVMeY4HNpz4fYemAsUh1L6Te7OPWBsnXvy8g6j1qvWDE2aPgKKwLWIwPLjtdZx9qU1rGzSFPo
uYZeKRf1gWdyqtToZFiXZNlAC4B4k4fQFGoEpTXTurmzzZU1UMswx7yrwzDZycJjdwooeTcqMX6N
uq643PT6nhxDxPSLRWPoH5hcknH9dZvTEGlbvzyVg8S+BKG/gOpFQkU6pQkKZ27orx4qtcjdxHz0
uOiby/a/PLRoKeak5uzZ3BEAPf0dsHL7+00wwVDx0QqslsBAgZtTEJmxhah03FU9ipeGBW9QA3j6
vQNeHs4pnvJqXoj+6fxHyxrf6xpP3bBorWS6pB3xf9OnhT2e8753GKf69F+FTcqXrYzpbAIjXIID
zR3gmxFXXnrWwCczyPGbbOPhDhMfy3dMAZHSJtwgr4bnuAmemk/jqToxmhKIVFFq67UgzOWUBfEK
R5N3HT8v7+DFvqdbJhbhc/xUoPXYkTKJyrz4BURRH5TTjrYnE8QaXxKjgPnKsjcMQaBbp4AjmYa/
lRo4BoJky0l9eYQn3ZKk1257sYPqGA978bDcqi/CQcSMbPDKRgwB4ogZ4LvJ4SuJ1lmrN/4rl1kc
8q/2SjxgRmNIWOAGR3hD3PynpIrBnhrwpgU5A35j44R3SqUbVs7ttMMRYtrb2PlCDAPetgY0+iTf
7wFYbZI70qHcK2zGCC2eDDqlxhbbeapBU/71/BXdmdeo0wAXbPDHQiTIGb1+11zO8pX76H47Z/PR
+LCO4SP9eNZ6HXYsC/YukR7XrBk4rZjv6et8G35PeMNfRxjYahddy+RgY+DvV6TokQHN5MFu1gZT
LOTk18Bnl5qi+6p6Yz/AAb8wnWBqdJ2f0k8cl+QehRtpb0kwtuEo5egtMPYCeOgN8nYYYa2QxwGK
Gu9YiXHeQBIf3F+jtthNn1Fz5Tz8DNRWzUjlr2d83n7DxXBvN/vAezTy3b/g2u9YkURV+X/Kvrgj
bEh1f/uL6cNzZ12of374/ttfEJ4IR7CccDwfaap0HJfnv348ENbKy+V/1c00prklMWqKIxkxXrvJ
fhmnap999sfoAcppjm5hK8I74g9nWPwtdgv/ZvliD2Fdi0Yv12yXmViQbUvqFF9FrjmpabSL/UNY
3sHsHGsYqmvL2BmByYyddcPORPL3puMRfzgvyy/ofttiW7xD4bjBA7qvX4b79KF4qomCWmH9W7c/
0yPE2rf8B6HJ1m4450eu/egwBTssxvq9tZuZSOy8e05maA32yGawUyOfxrdvYWyad+a4IvJrC6+4
X6MsXWzcUerFuwHDPNHNvnaHTdBvf7bDt/tUEJO5iX9hTMDQ4P3CAeUsK/dElbYGmPaefiKGFN/0
rZG/jo8MFp4Irimx2sAq5hmOangNBrJ+pGQHDLPhtXPPLqsYPz4gNmtekVj452p7xiiBV5fecM72
OyKJevcSFtn7/BOt/ta4t16gYG6DTfRz+XQxdlu75CnXnEbzzbc2yXV/EPt4Z5/xhdofHTF1WxBR
yUrdgwFE8Fy8kqC54HpB2bRB7ow5kuPUww3wmW5WyaF0wLVecYTNtxoB8GSJ1U/AZIm3YXWwVqtk
vQdmCeyTCXaMgfDUa+PFCZ8COPWNfGBYKWNWOte0yKGLa3oDuy0yvvO8ZpWxNpo9RIYDf2K0te7k
d1Ecmv30gxKcj8oFfOccm/f5FLxTV+5YuW1Zm+8NHENrDVo4vzsfKAlRiG6O6c7f/Ic9X8P9/68d
3zWFtF3PDQLT/p87PiD7DkWXOZ5NfzjjWYrX+hzD7vXsBW+mVpiS/bEuP7DNoGzCaPSMI6nTxG+t
Vf4PH0b+mw8jbRvFM+nkwvvzUeikBOu0wTCeE5NeIf+UOMTEh7GJQLThsOH6scZnl0LHYA52W6vb
iAEuNstn/CPJ7eXj/P+8i/+Qd2FKR5IR8b/nXdwkHZE4bfKvkRd/f9PfIy/84K+CjArbM13HNYm1
GH926m9/MQLnr54X/DnrQvzVlVISaOH5lsnpl/+c36/iv/3Fcv8qhG0KjxcI3wp8+/8l68I0zT/v
7oHnmdIWjuP7lmdx3v+fu3srXcQ6TRQfGaiD3onua1mq3SVu4BJvMWe5s3OyEK2bqY6XG50P2gpo
1GLO6sMgvy8ro8uNX83UuJe7omXVIBD2ZbiwQzte4C3n7j71qw8lUPCRoNVeo/lax1bx04UKECHB
u6HmvUqGYNzORTCtWowIvD29DieA1BNkbLeX+POaZIVVprkWNMTKFt54GdA0myWrf79fHodZZrt6
WU59j17UzdzgEBqQgKj6xjXolqaLAbm4FJltgHmzNafsNss27ugdGyR1r2I6lg1FfR/k11XGm8vw
s6uxBZELf41cvLPofbldBqlgQZdUJbBbTH8u176kcWX103g0HdZoYVgTz2vgkFJRYO1jaPgyBBwF
jspvYFkaScC4HMInzYhtHmRQsNGhEzh+O0XxD5lwjqMqZs5ci5+W+RQgnd2mc2luuotU2wWVbDoW
PRpfIw5szrB5CqG6HkiKQhanUGZvfHPe9tDgkczv0ij95abeQ9aY5kFl0ToZ7GyjLO8uJ23Xr+eD
kinwGrc+RlkDBIcGhDSB4/pok/wlvo1oZCQb4SHLYpJ4opdaMxUew5sxRF6JYDxEqu3deYanvb2K
PmnW3bYG2o9EsvQcMj4x5gDqvTB7WkrmG4kcB0qa9FhUD6nslx+duZ0agFfU3IciFEDsXLUeZ6aQ
tK+cTV7lj84YrGu/EdCcO92lB4MQRPSssqCaNouHHNxv0xCHF67KhITRQ2zkx2W6n/0ypkCBf5FR
wQdFSxyTMg724N8UbW0c2DQnr6m4RjvWT8Q6UHmRLhLNzddrOMZdgva3cCRmGwoN5sY0/XOSeVu8
HkHvDeQTDek+tCGfkbFHPRGVM1f5OdmQV3WPDcZbVakZP/mGt6Ha7lZmw0igyZHfFkoZt8JkY2ZZ
dMD18z71Dhc/4bKOYhVdkvEKPHRtjkiafRv/D71Y2L3NBIIEbUMCt5ksbz6BwMYxIryKDed5INx8
PZrOUaRjQS6fwK4wqYNh0lG0rBbfMX2zmFotVhxnfjuyxR1nfqAFu+p9+zsPZfERdwckP6feLo72
7MNDGLJrWy7QE/2naCnfZdmTUpYk9j5OgBwjG49qtMSV3e0DCzxUY/TzwXTtK9OC0xcnJD7FGUGW
0ET8kW8vNnDuCCI/grhCgIizQMYQGkmrJSGiPlc04VTTMiudO2M3YtGkObVEd1SrW9Nx4esR9FEM
ZIOokkq3MWOxU9RMNaFPq6aat3EtgN65GYyCNtrWOfhopE8r08IITurhjSmTW3Oqq41mXVrjmX6d
6oxl59QtHmd/bxZG9Gjx8htG2ND//XeC5w/dCCNAGpQihX03FezIRREMp9p0PgVOi2Sp6p3b8R2D
KqIRmXCfIF8RHKLkORm7Hk04UZVR0d0jmVkrzDFRFEP6WyroCeVAaw0h7i4swIcUzt08LAvYru7N
GOLX1Aab3dnkTS9dUx1aZlwVv6N2qs+WxaQUbr5dcKeSJjlvohIRhhGIH5HE7smAskBub4c6BFwV
v2JaFIy7v5F7hix3oLSMQ2yC2sLf25LLTEoi+B5T0LQLZ6BvTasIXWfh1ZcNAEKC21TtE3PnjTfK
SPZErXm46+RpWdxbKwnrXeXWNQT/7hNhYoXXNPiZNPZbjzLpYJZYbBOzvpWzldA+XUCImaLeWSM8
SNtGc8ypbT3jqoxT7P/zPP+YbQLtvXrBo+l1e/QTw0YQWGpF1mkcUJoOcrquaO6umnIk/zUrjqh9
912emHfAGFsr3KeeqHa1ikBLzfiV6mg+NxQEy4uH6A6vMrgXf/G/RwIhKhJgSEfvkUg1d40XNfu0
yr+bIflKSz89hUOM/twoBxSar55iWtXOfrqmP8sdvAC2s/xoE1hAsqX51km8HbUhKGLNjGFhQs59
JsZfM/21jSSPYOwC8DZKgPMnRRudurEpp5amBph7YT82VUW42fjiJvmb8rLscUww2CNk0qAyslZy
Mf5UQTHcl+nwEDou3LFgYp5sBaduMY2VLcVH0l6PfgaslBEItKMJr3g7FUBvGOFIIKeqzlF5hVGw
9jDaYAplK6lh+Cqc16iIokcGQ/BnOs4qxXkmunZH5jrW50C8WN19byFrcWnsYTQiw3uK6GoEn5Lm
AbJObxX5o06hQYpcFdnZjGNOzE3GTGXyth5DHyaarFYTZmpR1XwYRCFtrNxE1REwAxADuqo8rCwc
MdOzGy9viV0TMZJAWhuBxrF/fFS+SYKmUO/K9f3V4uLRURK2icpTDJTV1rPAtdQI3IDgLtFKxsyC
Z5LPVoFM3izPTPFZG9+OjzCGCRfUoRQCqa39nMxjm3MygyofEYnfILPeED1+8Atl3VVyLA54MZDp
NPTGddgVMYmZboBt3Kwbjmjc0403oCfIasclXhrNQwNDI+pESJAGVOImBtjdEqhEoN9RmAyae2tc
T1FQX9dei6fU6QguoddOvpe79Srx0ovhzQJeXs6oZtHNCCxfMer+zPqKZ8zLrXM2OqxuzKl3ZQ33
2nQ5n9clKsfeeHD94W5kN0JlexJtx2GcdMYXKFbLHo2nQMBntgYkuZ06CxI21KKAvybzJk58zjrz
8pbVHLy2OQT7KErpIJXdG1cdZ1vOMJsn/AC4eaiyW4HrWyHR7S16i5w2o9sqwolTo5z0Olq17QQh
opLHUuXjVhgMbge3PrRT94EPDx3q7CXH1pE/E8U6I1zKfYqgced40baxKlCvnS8OjDWgfRWaH+Xj
WfdsKe+koG9tOPnzJOG7Lh6NeM8U4bkdy/9m78yW21a2bPtFOIEmgQReJfYUqcaSbPkFIVs2+h5I
NF9fI6F97VMnbkXFfb8v2KS0LVEkgFy51pxj0m9msHcrJalPWQqWraBWuI2/GZbzjVdJsHKABjyx
jOi1c0Fgy2AvUGjhpKWIRLd2W0szBlnqpvRYJwiS5ojRvlqOZl7isGe13nRFwR2MHHpR4Cjws4RV
ENkCjA20yfVoZ49VbZ9c9CaB6ZFQU1i7YmH80pJ+SDNkO3SWe+jwvsKytK5pAAvenEIipl3x0fpB
dfDwN2OX8y+D+8z5ychzBNc3YxnbCGaShir822IcrCOLN2eG0wP2iPqtH/glpdnBUWZ8DhyaTsXQ
UMAY9q8og7qKMPK76GlmTW23mVDcH5to2kSlcm/SEdpCnUEkQiZBikxETFdadNuE93PGbDxE+taZ
SwapZnfv1OI7epsQwWR7phVKkFLmfi/9vN/OslPPvYmAzB5YHtenjWJsRhQylNOG6Y4bEOwyUJwi
Pzr2XBybIR3K2zSvEN5igixkgluBCGNmmYGP3r1We+kRfiHG6qlB39zbDP4zFOGvRdRhpyeNlDY4
wnLA/2csnZe0p2B33biDIb9pmkfDJKQiL2UMkJbec8I2pfMaGEUlEA72GDQWW6iSfORFyp27qJOQ
k7B6RfThIVxP7p1i+VobomMRNsTZwqFrM10iUs4fbSKsPDRDMkWXHuLtCqowvVvs7MeUkheMsQZq
zAS8Lg/ss7DoiVKI3AexwkMQQErzABYy9tZJ5ozkMcjed81dNHnA0jpnL0hJpEFPOJ3tdV+XHOBJ
VuQYUxKKArP6Uk0O7cYYEmg/Mr21KmK2GYhtu6zdC+YGgSZq+vbTZA9vOMOPdizf5qpCAaB1FUOF
FKmyCX8duY1OJGpEQYrUmei1xUliXumlNZbsahIpkDNawtyxcJp13XaJvsf1zGQLG3HIDoaNw7fW
F+m+s1lW7Z6ojaz7mbQ4mnKrOLcFUATqpaPTY5Rp69I7CZeB3ynuJBlzkfpJi9K/WCzstyGO2RQd
yBcjVR950DVo+BKyeSASR23/GrtesU/ijw714W5o2ukOT8c5N+yzzbRNTA1z0rfALdQ9WxlG6clF
NnSvFLEz1K7Id1qsgM3yTfGpvc8pDbkpK39HWzNVFz7zGWOmRbJds9BmkVzTMThQWwFlzifoh0uw
QzjEqeQepQkoM2/t6Nh6yaH2B1pfi4b6Rv5P24P8OiLpgPLLnRGn+EtUd+nBxSBocZHGZRvAoeE8
WoInGQ93ZWSgWGkW1gEJOFSQqCv87skwCRNCgiDe0WAzuaUnnhrlh02bz1MECLU1MxE3L2/5cLiS
2QNvozG7TjNMvyi5b3s7RxyEHnxw+ftrlNYnZ1I5iNHwiHXURWyio1Z4XzBG5nKzmJgjmGdVe1hp
rjl39zWK7iGJWSIxPO9NU92F2eQcuoJlda76+2lc3py6eJiw3d4poexdYoNOLWhb5YRpU1jhOA1F
yeWIQi0yEwYT3fxoK2fEjZq/FhIahcfmfhI2ITvuTNiwBA6harz1Au7GUJAi4Xn2195Jsi25yCNN
ZnrogfWz8/2c67T4nWYNVsg0IYVI3dtstqkyMwOfqN0dVaieg8zyzq0gOznOWOMnR24i6oK70mZA
mhdM7hwnpLSsoktdd79qzyC4Le5hTMovycCbnTpaFeNbJmnQdADwfDeXJo1hU7SvrcSDHnAf2E0C
n4BlKuviAzzvTRMHTFDd9iC1J3LOtwFUrKRLvrZeC0rTIGfAMO0vMeqtm45Mj9mQAJ1BM8Ypnf9E
0guNeG18bOpXl1gveKfFkeaz00ZnMwTpj7hi2SMhu+kMjLiKm0kdDO5+sLMnMYuzLUj6xUFVbOlB
kK8T4i3H3lmdTcy0ch5QYGcmm/PKamjIonSve8g+bvliV8mvxebHFc7M9hhqdj5BXvFBQOGQpuPQ
30Uj53ZZcbWZBbwJ0dbiGtAr5XZ08GbpQU+BpCgHLgfJn4D1jjjAxvxKsAVq74jinngxt2nvDf85
GTPwviHYu9kaHko9Km30gJT7FMze9fmiR6fro/WAcywcwJn4XkdUgfHYtFgVAlQ2p/XQ6ClppQ/r
U27e6CbskST6Imfuqg8xKeEsR2189Twv3dsidqnaggfUeuFx/W2dfgnroXaa7qQkvfT/8yLM3oyY
hAJOmbCV8z0O66P/29NOTxBLoztK/QLNwjVPnQQHggZgfbJ+ebInUtBU+8tsrXJDCcLWe14onPSL
XR85CsoJZf5umLCWfH7XQCnFaR8dUV3ZpyIa7M83yUlLcYtUJgOnSzKP1w+EGwSOTJEvPPSEX9/I
HjjEbABTGtqS/KylO1X6sD4K6M99Pmr5mNb/o6cAsGE4hAk2HlrlVLP9iZ5Jz4w/wg9tVuPGGFQE
uCiFUePof4fBjQ0oH5MIAxOrUYTLj5DYRefDrgesPhAP/35RsaJwliCTYK/7YLQZXl9TEiarHwX6
8PdrJdX6ocQw7E0hQ17P+ueQG6rdZX7yPHm63Satp6hhrEv3j1CEmDlgPSjABVNLdPafg4VmipBW
zbsJ+nHjm4RmjpWXHK0A3H9vZPVhZnk+AR9oTpIanROa0bRomaOXRUkOOorTz6dGZloaPtHcIIMY
T2nhjaeMK/FoeW+DnkejwynRaiZ3k1ONJ6UP69cxkDG3zpC63VQ+eLqqL3UFrKfcgVYZNDmak8DI
emI/izcrvYw66zyb3Lw7YK8dTphSU5xn48IYqkbZ9OeQI0c+Zd5MCOBUwrHnm/z+9MQINDUXkC2R
5XQIVYbuVJdmTBdvhGE2WzjQK2zXboZPqY6H26JD3/z3UOpf2gmtdF6/+ODon2Dhi0aTzw9s9C/C
SANud33eGuC6yly2SLCq58rlvEtFUDDqR9spuU1KTPyOyTapLE3G2RFRenH/GoxYtpIg455uie9q
aojQyEb6Iov3027ozsrUOY6ZcQlVd/RbFLFGiJpnyUgKcA0iUscK7pRywzdfVo9R3O6VqdzdkFpf
Gif4OhfluA2LnZGkRH41SNZmTKyIhvtL3Avm2p73kRpfyKputlMB4tBzQe+70Z2Tinw3UK2D5xoD
rHnkbE/5HnvHtlB06XB8XXNDuLuUoeBhLAloK9k0HFIR2hvPPxl2kW4rJ3+NINzcCHC9GX6afggG
9hfaaNTmX6raxwlS9L8p6Ybj4FKVGtlrkkGF8FLul+Ze5bMLJZNT0NPtciYDwH9DtQt8OdynFT/W
NzBuLFF1cSbC94pmzBAylR7zU/gowKanwfnoUR7nfcB+wkNgntoGrijOi2r2JJdWeeuEpI+oEVym
F3jvRv7aFRIwUusZIEvZcNk+DG+0pbtqJBI6SN2Tn7bkOOetd5Fle8xS9RqU6qLaaj41FdszwV8G
s6IZHjqwZB0JFA0yyGqgWC5G42vllM8GluK9z6S3pVeGhQLpgiDgbXHLbfWmAtBejpS7/FSU7dcE
SNOJ3j29DcM+Sst6G5BAAk8gywrVon2Mxte0H9tnOlk3nj3uswDIX5CPetuZP06RS2BLmRKAxfrW
BBaCAmv4pnBIUWLSgOq9dwY2+Q9PDW+lnABgyPhHv0gsvYuBaweBH76lYcJ1U/7gDf9q46rzc7kL
elDPkgi4SNkfqlBfkpGxNIDpKAofllDOm2mg7xlY8EMDGiC0JUCkT8m+JdwzK4TPHRyX3ZBWwZb2
+305HkJz8gAUhObeqWS2D8QINSFq430+Rb+czCNgQ9PFI+3ot4kobIzlYNlQ4pqBnZ1ZS6DY+d0s
0mbjdMELOwQk6xNbzJ4aIem+0yv4PuLK2UTuBJqXDiOjEJaSOKke5hKuQlZ3QFB9piFz/KJaKBid
RMwQ0F+97cr4XFgP7dNi84dn/nihBH9bHJzxXj1bbEgVjVBSeiac/I6TpVvXBozTXri0OLtccU2R
RqOVcd9EkRSHcniqCjSxkzO9on5DV6H676FBlKXhAjOnetRpWjGdi5TCp2IEHpdvER8M+3B3U0Ux
HqPepG3DjrHz02NbIrhA6w5vutFDqCJ8XmZeaej61c6SZM5Ybnzh4rrRowzMa/1W+MhJVCGPjpPX
oLwKkGGot5/EQ10k+caREcldvN30YpyT2fjvEcqquxCBHttz9762SULGHYtZj1bf7BnRuSGpT/gG
lgwXPjwA8khjiuPcerRCk8SYDJQpg94wQoNO9njtW9GZe+u2rHq80vyxbQ+DYGJrF3sQgWKwWETq
MS3uE5SddvscM1hha/JhGPw3jCElqskAUZKTIWY6Hq4746crCqK4lPm7Ba41LpP1WiXjssNEQL6k
KJ69cSRLLFN0CsJs2EoRYO0LJ7xmiv5zwG2YejpENYka3YuL+n4y4N7Ppzr2Xsastx/MA1jBruLM
C+sGc01FqEJmeO9lV72UE9R0iVUta5xih9YfWgAJC2XmEn03l4dh4caOw4CctMjHuMZySj7pG9g1
tQMIcWc7BL/1AYk4CZsb20Fck9OaZHN5jYHvKoT6Xtu82ksangySdZqAoNbOSpbXUYFu6ENiNOfF
Pba2B4nDoUULPd8hHj63kjs4Ga9ZnRDC4gt7b8U6dSoq9vOcXFQWWWy6SHXK662M5x+R0S37NEQY
lyvvmcLzqxk7Bm2saS8D1v8qbreqh66eF9EFSkC3NYOvQ0guq9uDgOJ/eY1DmP2zPJkj5COUdRY6
Lom3xdous7kXwJlu4KXh71eAKOKoeq9y9bXRCA8rxlco1XtSjTb7Wuupm0ho6XENFDgQb4sqGu+U
Odx3JPXSDBQ46GItwoPShwAjpI/bVWFyXC076zfWw6fVSMvz0ih/pa+Z7uKFKmU9NA3F6cBN1y9i
2mJzSeCZJ67j3N2gtHwqClSTkXvbNuMpV/DD/nqiQpNyZX06hz3RsrGVhDiQrQ15034TkPIJzaEe
8CPNIThan8EEIlP0uma0TehJMqbDG8L4k+QcRn6RqJaTFN10yMPsUuQsPEFQ38cTy3iQWr6FJLSd
TnUujplpogASyYQPEGE7/SLiwCvqVxbJjgqFIhYxJ+zWDvye/nqz5Pa+IH6h9v3Hhvb9dhkYTybZ
0xgSHGo6BYm+XkBhrYjVchPEkwOdwgJ9W8Ao6yh9CiGvgyQHWQCvhEEgrW2a9XY2c4zti5+fF2so
ziIa6YiwvYrmBM7j6EHFbzQnMfCYzXg2ahwRUXZ6+rA+Wg9ItthSrQ9LHYdZ7VRsYsyHlnSeMsdi
Pmz9qgdRn2afazsXFHCzlQzkWnQfkZkSKGJ4OKCrrj2tT9nqQaM2UK7OI/0PbWOTYfLPpyXVMu4F
jqlmks3GtwO4Ti1OWl/KmYZ9QqQAmz8w0vwqMZX0zuH5LLwdaTQ+mkUCUkrAR09Dd1vMlIV/D05J
qdjZCa3c9eH6ndlrSCdmv5BlcXGOewSNqiT3OK7fMn1OzuaECTFL2otRjtr38+drvdddlLWkXKjs
/Lylx7pAJOGqPV2lv+sj5tH9cShfR6z3J+6cKHJVxJWAA1IrZkUAU3k9WHp3sCwC8W8cksXoFPRm
9C5i1YWuj9aDm5JvYY2Au7uxS862MvZpSZ86SdGmOfTzTrCdy7CLTknQ0stzJlRkdePTbdZlvegB
N9uy5RzTpf56wHQT7OxIXlexcJ+QKDbTJWVZP0pG84MTU4ZTwpVkkN5qYuNJRp1k2zLRNtDiZQZ2
K08HXfNQSyz23gxtqSzZ8/w5BL6ZH6yILWwZI2bjfS22C4JdoThxjDRuPg/Bn0dOE0DSlpyjbh/7
uykZrpkDivRTLTI02zzz6gMU4AWR44js5dB74lbpPWKhd4vgFdnPRPRx1w9iFT3ny4yao2ult/EZ
X9P56EeG+JTkdTWxorale24c6wymqqVBiY99v7h4WKN0oZ8a1IdY9kzeorpS+2EmAE7rvos6fAoD
IqPW3zMWBaiU0dW3vA7iwS50xsfeXxjnyIFaPaxo/IqeF6vEwSfDZ1w3QoaLNyWrvnXaDruKqU0t
JxeB/EeGrhf4U6O/u6rSRdn2ewdj2yo6VgjVN6FjQrBZcA/eOHovGMRNwsoxsAPpFiZDMYMnX9EU
doYfnj0/rXJiW+9CpQs2FcsBIIb1+RQpep5twnuhquGMQS051rQVVgkORNMYgoc+e1cdfds5uC5Y
SNeXHjffZi9vj+srraAw4K2y+wvefJBwmZ0yRtGy5ybfMJwlBY1fUpkzsQreYf2R84DJ4POnr88x
Vn3+bkZVzWk92J3GiP59rpTT3ZZieTSG7HscOdqo6+87pTFdtj67OEOs5TZeDGzB+uaiv9YKXCmS
KcRm/YuF1EzZ9X1Ije7bIix/k04IovXbE9+ViHE+Vdw9CrhqzJzPa3N9iWqGVwrGgDmd3pZjWfkR
ztVLrtsjXYOqztOtFP0MSs6Hmgq1XZX9IePDWxGHHb49xaWiX9Z6vaxP18NqAxiHGF9WQM99feXT
bDQ7h/AITCZXcoxRl/DpfvoJXEjctYMGmE2gGoejKors5AHvoRBmHl7P31jBAHR6Rb6vs/bRyElB
rb84g+9A5iEhoSQnQMLpLtnTbCZ6LTd90F5UYj5QQdCM5M5l57DKWgWHE+goIm+P9nWDg58T+WRX
vKs2bvCavuZNFRRPfm1/S3vvzcv9a1NbwYYdpdgDBwal57p3ebos+zrF8WGa/cmtq3Mn6zd3cJh3
uOYTHqXuppCocmaQYzdd8T0K7AWAp11s85oUUfJE6ZSYgF39bN8k4mWYz06DsY3wKcCXI0CR4ZqO
+feqy7nPissAXZJ88Oon7fjuSdGrhI3HzDqen/KQ6CjqMT8ie4qq8AgPgpAz3wy1XeBCm/7BT0NM
VY+WDKdtLbKZxR1xak5lnNQ9hIdZbB2bjTFFKoVKPx7rtvrJFblAW6Aos5MQka4JOrFLCUfwO+QP
TAvK89y4mg9THueyGX5U5oMrQ/ETJBFmPmCRQVVRo6oiIl/ZfI2EQbqC2W5TC3ukN/a/LegCVhOr
x6nR1qbKCHbrxUjTeTikKZlsZWtqlMR+vYt8mlvWh9kU2fgVYa/k3Nfm3rq38sXYBTpJeyqkefz/
Wk+2oP38v2k9heuhwv2ftZ737S9E8v9N6fn5T/5ReqLb/JfwvIDdku+5tiMQEP8j9rRs8S/XQ0sv
TctjWKTlvGXVal2n8P5lowx1A24HNk7jgNfwj+RTWP8KApSj0vE9IQVetP8XyacVeFrB/O8KZ1eA
9JKu7ZpshnxzlYT+m7Q/69hDjUOQPJThd183dEvd3/VyuEndOB/mHIBlNbzGXJ2nJcA6D7rhxYcD
HpnMTclvo6upjWd/D9DkylOYOneTh/cjn5yH1aC0HlonO/cNhIF/7nvaKTX1tdxZk3FZ77XroZIk
XS8gx4kXareBYkeMBBanCHy3mzRnPO5NC+lXEczYLlOUAV2RHQZHnUNH/ExzI3xohhyDhBO8ItDB
l0UMrhfKB4+og2jEF9800G38AhyhuFqT79/ZXXFxEWIdS+X8SLz4VIeLcY7EiJ5A06abFSWyVhW0
c8vT+mitIzx7eq3RHG2aCqWTKuu9m7vXTFFrGzGCTbRaHzTGfrLjw0iU+/O2qivuPLrlK/zJQmeF
BrQNh12JhOVc60OgqDid/H0sopbWU0R+hCCqiQgL30g/zUdrsbHeLtbVbH1klXgxsj7jI+MzKCPP
OPRyuoHwHZ0zZBxEVswwvpW1WT1w69+A2MA7zFgd0C1RRa9/HPN1yDBtneO77bVsP38enfQujU1m
yjO5mzMaG3JiSBVir+1uBtMmX7BFBCegQLOfstDuMeHE/lN0MUIXeqkdakE0MaNhoRKo2lPSkzsV
QnQt3ZL8B6unNHYHz76ZRtmew4WlRGYEPxeRv7OLSO5p8VtHJ/j3t/4/Pom/nw5SKbE12uG3IzCb
1nN4sAKchZY/sYnWs4b1ME0CTWzl/kLEOmPUGLtT5KVoChu3PXn6Ylgf/T1MRtydbDjbewFs1uHX
n9bD+gf9x9OEFeXULsAsW9sKIGho6vVa/Xw+xMz8MOZZjsbEflu3EoveSvzdWaxPP7cXsqXmLNDp
/Kne1kd/D+vJsD5d5gkxosvAa70i14tRLiX92li7ItcvrmfHmJKrViTOdjVBrm/d38PfrzkxqwkM
rf8sxldj3t/9Ur6M4cavMXusO4tVMr4eVuukuzoiqUzJ+chwqrkyTljBdT2HfIQP/08h9fk8z3be
3D+K1Rfqa4tovLpF2/wdfdEAd6YilUNbShFFLieHDsDJ1Yf16XqwtR1VaGMq0KHUwtZpEdCsCFFn
3uDAWtTuw9XXOq0W19Xt2mjja4kDFvnrVx8BMSgLeP7JYJx8x3metW12XB2064vCiqettaa+2NYv
WPpOuB6cP4/Wp4G26gYs5pY27876H9ja0FswjGaB2OTa6ptp0y/4RmyNphFBkKN1Eev+hanNwUED
vQDhwrdEW4gTbSYWywvvrHYXC7aI0NkUsyvGPzMX/C7Ej1xrY3KLvtlP6Z+tL3ElE8WFOVEDYWle
GUTrN9Sn41mbn8EHetbVIl1phpLFFY1JOlseuwCVUDWKegud95rip+5b4I+OMeKxUndJBIJSr3S3
th1+EC+QHxdKx11T9Bs7bL/k2rIdZcOrqX1q/khjGFd3oe3dCz5vWuhBm5+SwrwbaZjugFxg6U96
sod1Gt+YIrWf80vty1JPT95QFGwsfOV0eAI4wVjNO206n3Cf59qGXuBHd4D53FqD+RZiB4ByVdjk
Pg74ZypCHlPiJe2S0XOiEtKM+etQ5teCJpuHpQcvfBaXd7k2x3MR0e7DMQ5attD2eQQxTIox1Guy
6qQt9nOPzxLPvR/j+4HTAd+9QAUFmsGGQsz6ps36jTue17ln7VepLl67c5DNr5M2+c8pdn8f33+m
AQBw4H4aGgmwaDiAozEBkwYGNOox9I14awfqJVkaZGTpfG9oyEA0gxtINHig1ggCDxYBqFvnLDWe
oNSgAjQsUQ7UvywKb+uGKx4TCY0t+tOMft/QwAM9ZL11NQSh0zgER4MRXI1IiAAuaGSCKyiyHSCp
U5uEt/6ERk5B/9oM9FZv85S4VJfxN4EeoBgcDWXwi+zXbC3mPgrm5yGf7xn2jM+5cOztAmqjrxy5
naoeACm9O6RrahPgMjjYaVjvGvp8iPvyh55pzg0fPFzRMjPQrcT84+gjnnPvSpMaHGNYE0IQFi9T
3TMgl6mFQ058r9I62o2LcSodEqViAOwPc04meQ/0dqHDYBitcWUiRQ7q6BOIVSBxUww6voxpS5Cu
GGbGagFw4QGtBl34TQEojVXEbH7kGqKxWLyuRMuy7Hi0b3HVfB3923g4VxrFsZT2sYrVxjSTjyxC
IgxVF7i8NC5shG6tuZnpWfks0RMXkCrjt65Q9YZRq9woxttHOlfs0/Jga2tMCC/mQ4oZYYRNEgbk
wE4sH1bpPEgIIyWkkSznPfVMHDVB94al5CacgsuIDlBIrtvMbgiVS6PrqAEmdi4PFJfWbZxxdcZx
DJQHeXNXWO4Lpgkk1ujvbTfCB1HWL9mcMlU0TkM7WYjsDZLrYPPZKaOhUVv+BgFkxQt+5nbKcmJG
Fj0m17iiAYMEmdKn9rgmrYK9/GiimMUaaA7z8BAgU9jCTWZOoMafkU6fyfIwPSxszG57WgvW11Gj
YVDUvU0e9nC8U2jkXnpyN9Aeit9ZK93Hsn1uZ8KKgohpHJikY8sMe0NdisgBSq4n0vDQOWTHhi4U
vto/oHOcHuws+MILfYCgOTBXHJsLiER2j9GxK7xf6ex8WzQQx2vMO8cM/a3QsJzIgakei+tgUVsq
D4dwXzBSaAvTuBQat+PD3TGd5nddsStrkVfuqpzhZ2oZ5Y0DgnEpGA+3rfwxQfJJjQDNmtlcsEow
4sWmT3aUddfD/3E0CAhY76MNGajViKAOVpAg4rCL73ONEIphCbUrVMgFLzRq0FCmkUO2hg+1PkMt
bv3RTegjo25wLzDZ6b7S1cEbcJ9oiJGncUaI6C1UpPne0agjgGPvrvvd0QikVsOQXKhISMvsba9B
SQXEpFFSypgCprlF5Q1TSemJGZzD9wXRbgx1Kdb4pUGDmHKUg5YMvqKMw7qkYU0LnXnCX4bDUJtn
YwIDj2xRAqZvPkoNe+KNQHOW3tdQoAKNg1p81DZgTCWYqBxelLeCozRCytAwqVFjpZwVMKVJUw7I
KdSk9nmGQsXtabiylmov70OrQVWWRlZppvCgIVajFtwVGmwlIVwhP1B4fHHh6j5mzJaeZpauT9bn
66Mo4zvr07EDDjsblGS6rFkP1Kb156P1KUsibcWufJ0EQzdFMMaWAxrnMSVwRoMb1sO4EiX++9MK
evAxwnNmU+85rCabZpm/4NChWQLI9oYxXHKWg/Q3dcMYb+X+1Yr8gUAhJCY1oN3HInqZyvzFoUO3
I7po3jYZlVdj1Xj2c7CJWnaR/BFzrIoOmmZUwOBjiX3mU4Lyh/ZL6FzLLiERWNv9yrWLqw+WqzK0
lcldK2qULbN6zyJjpoVSHJNRqf365dbSfC9bHQpUGk7VzMwnlvnEHmM+JWQIbVwHU5XBOOjk+/bH
nC/d1gedSTWY1O5RmafBGtt/O/S6KrejQuptHRJYGpnrodbd9qIufeYhGCFWHY+j+/O9cGdkb1rX
E+ThjMBa3vu6ZVqsLdP14armSXWPcn1qpdSa4W5V7DCdTLDh6yKfexeNMpPCcBiZn1fLde7Mc5gI
64vrVK9hnqkDqwjq5cmMLlDaLosoxLOICJhz/AejqDi50QTfp5Lcz9ih5zVW8jx3A2jTmkCMsE+n
K0EZ0zWM+18L6OJd7sr5ZIyFubUISrhZ4iEYUe9ZBqxvDByEc9uW9zOJoNmIWdW3RSJdgkg5RZjA
E4k0Ft69pcgwK6kXyth7HyrhEkYU0olPomtJL49xtYOd2YBv7Xljt+ta+31iyyUJ13q6Y2movxg4
/wqj/Wr1afTs4Va7gdXpbtiNG9haSvdFhR6tSjIfLaF+zzgzLr2FPrDL64gYZ/aLpmOLrXAVl7S0
2vt4iNr70SP2YDKrYd+m7pkzDzN3zC3TSyywPQV4q00CaX0jjHi62MH8OOXdhf7zlQ8iOFS5mz4I
65fTtdlVNDodywGcWnsbp0zJUWKJv2kg5O6KTqJUD+YGCHIy36dLPO4sL7xVGR6prpqmx2LA3WJP
zUXR/7+4nDCEpBJKVzc44QY5bU1zKc6Mddvj1JKFUYr2GuAVuQ7VRBBmAgQqnpL00nn0yc2x/eXO
NA2CCI7jLaDK/tJ3znKYZvHQJX51dnKGFwx9l23R8dJdclVFwC04CjiXqe9vkUwsZ+4Kx0755vOs
oz/QDxLsWXUfjb3ku9TOCJ7DCIP7C0YTAi1sUYqr3JofxkB+k754iIfJOs6LVpm47mM6xTH+p+m9
DaLvRjk7D/3cqGspMMrKEsCd6YSwFcVH0i/5voJzTH6YOTw6Jg7+2SUQnaplT/lwVVaZn0tXUc9B
Mjb7ChW/B3PEQQdmZdypUi6uWzwezT1QFk8m97Tg7lxCOK5ohc4mQMIDpP+f+A3JGQ9yYk38NMVr
lke35ZBPj1lD6g+9XbopEKlsa76Tk30yqSi2CnIFA0XLOrb5NySmbE8Ydt3k7gTjcUDoNIzopeIu
7cjNMJ0bgJGSkwtLQBz7AYNuXk1CBV9ym9l3C94xMwP2OLdBtc0Yhdk0HQ540b5WHhtZVGF3HsS0
LHwUkfnU0KU58GNRQDJiZZUvOTNbSVRvpjnrIA9B3tzbCTyIhNByH4rpdi7ESVrdY2ZO411byvFu
fcQWxUbeQEqc57XlPme8hT42rdn34NwaZ3DG1XIx4oiY0fyJoXq0QeyRnlVAD8io0uiWxQjV6qx2
AhX8JUh1TLEnCdwBMJKOiJDQJhKZEpwEPNovWTbET1Y03ZDM7u6DvvqZ++RYZXqPY0Tp/RDcT/1o
0iVXL/EUmk9m+UbsTfqA+H8HeN+8Kq+C8lX6sJvbHxhqGN96bb8DNgfp0y6W49gViDDUQE02Wvl9
l0fFvV/H2TXvfmDPyJl9O+0x7mX0XC/RycgbAkFafkSeVh+jdZcr34OPFQMQb3tyoqK2uprCJZga
IVDcNv2ZYfs7SVjOHcbu5TYYWrFJLRiOxP7UW3odw8GtjA9GmPNuEDLHNOm9ghVXB1ekXwYmIVcr
dqvjIKzn9UYL/fMJKZcJyNMdr1ZasL2fM4jV6HP7sr3FmDafSFHhRBjiZQPG6UEgyMJmQ9RV1RUP
sWNeWY3e0CW0p9KfHqUfWJcEJ3TcE/sz1Mzl3R6iFvKpjjoNkfmcT/VOyuCFG01+tIi3Zwv8s3bb
/DJHwYTaSU67MO/l/rgEZbNNZe1vEGyc4NVCY/e7mmrFh6nNPZIz5ltGiBMlZg+NwLbukww9SJop
BwQUquqqMKwdTus1H6Ld1HZ7zwRteNLdVJQQQyp/9t647ztvyzXVoc1AKTBWiT6H0aCVP8RomlwO
6hBViJEn6wclBi7Fcq4O0APgEMXlcfF8kpEHjBcl3NvJSCZ4YNUhyOWvlLL9RVDdDw27yNgwvIsF
tLcumgPQ0fdU5oTDe1xKnppRUXaIrfraDl9QaATuMU28/MpQFWQkOjCsusi/khF+lWGiNENa8Ltb
GJSVHkq01iengJkQtkKDIU2IUxPAYPncOBEwpRm+SqzJLLiQdj3I7u2UJN1thwsKXyDVPCpNxLwj
mQlja1/Xoszs5XJTupgThqp77XMftlJboRF3ER9ynxb9gEuhGiSthghq6BBlyOWqO+Cr0Z1L9EWG
NPQUUqz3PX1rN0RIRIbYZbFd8rFCA7jjUuyjIf85tXOAdV49obJ+RZrdnx1cQwGxU+jOcZwWCwJs
mddHH13Y82AOE4CVdzEuMRFSIPkQyiluY0lxr5Z6Y0WMyYKCtFth+9ScMfk+FpRlGZxLs2ovVnet
FVFoo4fu0/XV/AVa4D7rSMClFYUlOyBEqOpC5o1JHl9zl9pbiiXbBWxfG6Z4LcFBMP+K360JO4BI
4PHdbWuSWeti62ojY4KUGqKUlsphksc6p1FuaXyBOkHDITAJw1tCgAFGfFwof/B4Bv/F3nntRg6k
WfpV9gXYIBkMmsViLzKZ3kkpXzeEqqRi0Hv79PtR3ZieGWCBfYC9EcqXpGSGOf853+HWasIUNf/2
sz6enWapYypiRrWF+RdPJLKJiWt3Jts4adh/cTqyZxTGRrQIHR2hYMZ50QjagdlXDclHkJp5qXWd
NmQR3Gzrs43j7s2iO25XzLRNtS7t7dCTjRWrJJ1LCiUql/KUN9NW6FZPREAH0kYFAyuMhY82qTXf
Kmvkz8a452x0YZV555Do9ZR61XGoqLkbND44QVEBrKKCt7fI6LDP6BcuR+yHY1pslKlCKkNS7RwS
6F/FXlPvM+oO6I5C6VoeWAHHPbFG0unleLE88u1JXr7rlVufiyFWDPMpLNLwP3d2BvoC2WyfzsFn
Fpbly8QbMepdFlnpjXetoh+gJKgeU6c7NJJnLGf+YcQGF9DGLXaSqFLkwTcaMkL3KVfbTabjxsJu
FZOcqUdGFla4SoZe7Af8uCdVUxzJNq/5QSvMS7T8Lw1KLSiCmY0UaK/vYh5MMhqW61YazyKip90e
m2HtMqzh+lB1xyi+Aw/0Njn/KX6GxoQRwAkVtMTVDa9jWstTnUCHApCXwqNIHw0tGrbewAvgeK30
h1DjCtR5bABcsdfupHWHyKR7JlTpBWFiN1ietu8rszmJIadfpiGp2WP0YhTkGAdIdX9MCKJoDdC7
Ag0GqU07wDqtjHDPqWgrBqpRh7nBOTO7SMdmXx5k4XJfK+raR4PsfWfQhK9yLd/9fKPx1a0pJp2u
WhVg2AkggBOLAnLn9OxEcx5tMc8Ci7WzcxBR82ZgMKU+kOV2oHvb/qVZXrWm7ONZZ5y+l6HQsNJ5
cJkxXhTZ8NGns8EqS1I2GC0UxaybzS1nZQTSJnm3qhEwAdDUcwBuYFdN2e82S4jXTp6z93o9RY+k
FCQT+TmyOVwEyKu+NdbxqYA2ZWglzsCRieUhcUrSszpDJ+D37MnhyW2DFHAtSSQtKa5Uwm0FX9mu
xIGfVZL2ELTNS06VWDS8R3k0nN2EVgw7EBUu2NY+kv/kklZodxlD0fj54NZ0cXpaHa91YWU3WZbJ
1hoylvOQI2SVufUuGhznYkZ2fuHLdrtIu1mx/SFl5x2C5WetE3/gzKtPXOoBX4ysBYOw3zKHGrWq
o/4qFua9pGrtFEdtj/PAbDdOwsCfAN09Xz6MXkMmr7t7PTfVfIzrW0XlgON1EJ+LyufyYJ41p03x
QBcSLSquTpBF40PhJYOfp8aDCaDiSZ+BZycTDa7ROIudYRnmKuWFW6umdIhsx+460q1tKRlY9nMd
7SKXs6vH2rWuuoA2kmy+jQ3v36IYf1t9Fe1NXtQrqOa1lmEe9cIOO7cyDP7V7s8wSusx5jH02JKf
+gC+Y6pftbCghqtkE4YTda5sEjz9zOE8PViFbG4ehX7bunTo5Gi6GwJhdRrCaELftujEyjk2gmdY
p5PXEUHzK02wGXA1hcFP+iCRNWW2LMJZqrUXD7NYjOL04NLqCsOR2mxyq6SBqouDdBjJAZdkKZ4H
aZ7KunJ3WhxGh9BdHCcVDAOn8uDpTMQsnbA/psiBTeINK8sroqWUA52mn1YDaeIVYXm8t9QyMcDE
K8/iiZOLEU9rxpTWFbnYSBvKQ555vK97+y/OuW89tqudl7u/Fc7Yoemza9GmdGHGYPngeXcbWc9X
CpWohfNIEirEaap9aBObKBDaWSlbfcy1aTtkcCcAWZTbSCsp7XOwS5th95rJ+txptjgIh3nzPDlE
lTMjwl9EqYBM27vuduW6L1o+15FjOvHO5zKgmxAB9zk02EvSIGfWGxnexu5I3ZPaaaryYE9SHLhz
83B03N4m2e0yibZrzFXNvpZp3B7dx3ZEnhpkQlZFo0p+aiSnng5FqTKabxGOwIkrh7CkLPZRnG+E
zibTdM0brPcPndTlOpiGBX++G90x3vx8HZ1byZ2YnbdB5TzAUZjuB6N7UW7fbRRN74zdbnPwao9W
uO21amYJBLmjPCa3DoOnY9Faz2VyAiI1vluSfWeoLVIxsjv+zPh+pn3/be73718Lg+5ZVXm+Rc1F
7M0WLQn/DbTcpth0ASJMQTfD7EJXZviU+5rXpawEcOt+4KrGEkJNac9b//Pn8UI1i7PwgHioHydv
QGS12wAQhOL4blnjMW4hNERW1K9cPXwMO6KHraLC+Wdu/4N45Qw17I1a+bRUY03Qs89MuB2yrAZL
9hbXWBVCRsfHH7efnnoOdnsiXfCihmNoUjpciYCO6cWP+PNBpfE1aClK0JBqjs1kQaUcebgzplin
gHIuggPmI2+WetXb1aucB5M7S6QW2gYuqjg18D1mYebrnouMYRtleZp4hziKfnK45yMi9EzDiok9
19H0+ujN7Lzm7M0rdNAXI9ZAgJPIJ8bH9hdUeHcjFVpUSpM0/vlKfj54y19NF5Hv37+mCTPeJjjg
/tscOhCckhJuI3KJ0P185T8/KiiW+k8//fkNp5xivxZMkrgecgr+SeQtP3L/40c/v/Fj4CxM83lu
q6uqQGRmJV5gFvZ0Q3NVcKSFMDh6kLihbmvS75cQ288Hye51mMHC/JOp63Lf+6dDtlyCbz8ffgyz
s8lhNCYPs7Ky8dy7yXRqwlnnHMA3Y/mM5kXTRM//Sd79mBQSVmdUdYbGTCs48Mai5t7nql1T6u+Q
aehoXURTTedD8qOXcgZpiN3J1w7/67ZmsnzMlhTdz4+S5UcqT+nRaePbzy8xSARA5bwSreyOP47c
nw9tCfJo6Olg/WEM/zhlQrJfWUHaNtOAos529bt3Ec1yOyQk0E7m8d8fCAeeO9PALwpMiSBeD5T/
RxFmOEiZooiTvdbbyIgomdFoPVhuYmz/v0Hs/8UgJtjdgej93w1iTwup73+sP1koovzzPxvF/vVX
/2UUc9x/SP4pB7PNYgUz/w0FdMU/hHRwewnHQwiHGvcfPjEh/2HqktGxiWJG44wDr+9fPjFh/kO3
mLJhxrSXSxLGs//9v/6M/zP8Lv5FfG3+28//CwFWmN5/9Ykxh+EIqGM5o1REwPxZ0IH/ySfWRWaS
kyEu9nWx1FhDXTpHVfeccdlcO+NbPfTYMil/W9cj8H5lGfIcTyfAaQFQARyMnEK8YmtxLrg61WPg
aIHvsWrtCs04AmUefRy1wYbiq6ku632ve3/iOGXOMycxNwktYugcw4iKGnZ3UmF+eMUQEz95ib6h
hk+8TAEicjYyUjbmDviMzeCaa+iOCHbhyxAQUFpTxkwCHQqF0c/cQ+lDIBEZ780i9bbl6G2dPOQU
LBkyIijCsjc2Bp/oCs/e0kjNaYsYzBHvAT2hOkW+BOxBoJcg3SbL2wYt/ttwsK+N1W+bpkyfgBkh
ZvfC3lfJTF1PD2wQ9B0QF3o+q8E9ZOirO1ONL54CsZqnS9+M3HUUoZ7KEeIRW1rzoYkR32ktdmFM
sbiWRhYbDOtUwPNytIf8qyaTjyLUTn5fmAbHq07Clh0XWJ6k2SRq3qn/PU+9plAzQOfEsLZEVAng
FYA+eKpOFIkbRxqBftcNOQ2XWpSDEZIhMOSzVzXIzFF1yE0ADDlpHqAjwb4LzPCI4s+1YpMxhfuc
++aciRcJ9hIVgxt6HAx3occ501x4bLaeuheHOE5PHbxnZ/egZU6ZaI11GyYrIwyK+T5RmKWC0NFP
stNOTHHTo2IGc417DyHeK196W3EV6Ra2cqQwIZfFtFJqk3Z9cKbtgnMkDRyuQOWvEeof58J4y8sZ
MmTtvI4FLSaElPGuERa/M9xhmKIVaw6JE/K6PaArckXB+qLWdksUNgrka9ABTDFBPph1eLdgVm2r
FCpvVapNleUPemAHJ/HPRG2UEGmw59OUzOWKtM9jTZ3bnW8opxh7Pw/N8FxqXrpuPL3daCnW4rSP
bSDRg7tKEkpN6IET+Oq/DL7clenYzoOV4HkpxEeZGeUn9Jf4nAZ9/ojyTzxAb3qMZb39piK5H+JJ
7nMGSX7hpDfHTieGmWXIc089s1tNxCYd7QHijh3qJWhe/N2AI6OuXQLLM7UOauNyj8Z7aGNPDwT2
okGCGBHOY8B9tcR/dzDIcCG01+eIjvKVaC3M/1zUCBl1Gyq79DXnPPQq2dFToc2PVdEn+9lLuEIR
jF5CWBF9t3hPnuyxvZppND0WYfCVdS69Co6u87pSpgkkIN+qygtWJOKXuzShNuYiVNabI2xtYq2a
oRtUtZ4M7ZczgUCP6oreeD+LOdfyQjFddv0pds/MPYel104DAtp4xwTXqs4NTIMqdKa18aYvCRdX
dDeQCukt34VXVKpTYY/xaRSuto5CWpfo42QACUPf05p+56ly2MqCRrMRt0nSkydtRqRVUpHUJ1db
EIfquTZfc6pRM9cd/Vw3omsYOgZNYTiPDM15CAr7mSXIeRiG7q9qBLZ9Qj/rqMjo/MwmG4oppv++
FICmF+u/btm7uML66SYwpwy7uo5hBGmw9YCwutqwniLmKF3L+N5yu3tWkqhDP1U4zjk7IGmIjRZX
ggiAF/H9MX8ZDpXocMe8na66r8ZOtmEamjstTJN9LCATcjb5dsjjb0ZaiPxWZ3o4xG724E994p6Q
Y17SOADfIhKKzcsCCdjmQlTQ40G/g/YwKwYR80hTlhLuX8sLXunMztaAZAEqaba1K944NUXXycWe
ENMZxOc9wjkqkR2n7F7l31nadi91Z6yKEZ3f8uRet+Jus/ivDNTk0YXkFsb9oTZIE2iBSbhR6qPf
9wQC6Nj0lUvQwZm+qTmLdk2F/xXlct62TfUWSwLKUV/bvs6f4Xj5juTEQMcJC9pjxhe6gwp/GuGu
NzI4K4OmukHP/8xudewKo/Vx5PzJjDCjSYF0WI3c5UwqXheESoXhEHlIjR0qjwCGAuE8wqIQGPDm
23DaUizFm1Lpr+U0om+KRS+dudmF2ES3fOr70VOHyk2cs2Vp44OL2EooiKmjzSDc4QaRzywcoobi
OoZDxjI/clWyMsjP2hv9Oy9TM1KvW3riMHm0tk7Db0kQam0Ld9xxfcsOWKA+SGn/dlUaPNb1gTte
f29Aok+JfHR1K3oII9IjXotV16ImE5MvX0RjRY+1ioAGTLw160zQ9L0ACeEUEvfHLpU73tZIwoWx
bqw1kXjH1IAMibMD/FOKRKDrF7eX86Lf4GAGHbF38/j3PDPfHQwJsBanLivdrtBdwP/4BMJG0rxt
UaHXZoSPwzzONj8RN4cpIVs2iKNJTaQx52oTYIkiAoMhbRb1m2httTdbJiRGHsGNGPLPSbUMoDwA
/DPILuCa0jflyFPCA5ZWWHgKp/EORfkA3wXbBJ3Z2VhtZhXO+2a2vibHUZc5VlAIhGTxaf9OmWs8
5yAni+wdqmB5Jxj4BhTlD/6IcDO3PDOoOEwI0GFobAafxEBj5wWadjS6+sO1E1LMaTj4tMf3foA6
tnYax96RGMueDLM9JAFEn4j1e1vJwHzAEMBJwzUeMWpv4lyL3ic6d8cmIIVmJhvToZLJysfgKO2w
fUt668mNxscmN9Q7TrF1LmkaL+NOPruB9sKyxNhAtW+OgX3O6ps1kNnmisMVmz0nmHXYFmQqsUz4
SdulT4y96CWn+c+vdNY8nRj2OlZN8D7a0y+TdvkrrdaW78VnOzStzx6olQ8jLDi1GEhdpgYnhecL
W0rrfErlvgdl8KlwuB30xR+BloEqHqYUVdSz9dw79VtvgcxpjZD8tluFd2mjFdVKATKeUgO7LX7T
0hmTYyfHu5X1/QVFKvfNWSv3dohVNFDfFQL4Stp1/JQEabfrXYbGQSfkLR74fkirgNBbm2ovKnUo
k8H6i7GRpTE9D+b0rVBXHeWUNOEpahZ0Y4uHNdwNXL9Jk2IhricDYCGMKshIDInze5LVTIFUefQm
r372Wh5igh39n7EAmWpX98ileLUK9OaADR1kcfHEt4pgVBOVh64VsKODOTuLFFqTW8WfUUiiGdm4
40WBTFAbFffuSD3bjGQ5Z/VUFZlpYO+oiCIAnFUv7L1bqHcJsaeow4kv713ZPJjDIShq95cb4CZt
jNl7mqlvQeKZ80vEcZW1mv7bdLZgPgbfTCfU2kKx9Uuckr62PDhJ7cabpAjpllt8ZjIXf+MGXxm4
E3uf5fqDi140N28Wmcsv0XkfgVlG7zplnWuoPmxwoCGSWQ5boXCbhcXryEzeB4hDeSADk02TxQX2
41l9BA+5iC6BM4zfJDRPitzVx9SIJ82RvxsvL+656A+T1V1Yj1hBXJHuUqs624Mb3QweS9gkQ0t6
8F0OBqEQyakUGlq5KWaj/g5aXkenYdTg9tZpVpm20bW/IujUCU5k58cLOk2DvLcZGxvWnpNY20mz
AJ2YAzVhUP0eloZRmhVf3Y6KroYOgAHPzq0ImGNR7vRVukBnmsGY9kUwvlVFg+GOEhJvmr0PUE2X
oOLTjx1H38sa10tkvQYuGhbspr9D1sJkyF3iaoz3yI8mOcaO4kvk4yqxzY65VE+OoiQPaprRa7/E
Vrl60P1W9JALl7/z8xd/GD/Kwk9VQMNYcUJ/ojCvYWqBksodK05xlejqlUGgg1I8frmYejexWSA7
VcBdBhfJT1/mKyV1RD+coZ8PrM8HpZePWosNvkjn+Kiig+vwxJkxRAQDrxcHsMtoArULSswquPQJ
tSwfBo8gfdQPHwYmlZUVoWsJnZn9gsVfT9AObFgBSWh76xQ1HvIMqfh8CmeftkGG0bVycNstImBS
lsD3yvjNmBhGduhFWgO3w5CkMFWCtAU3mOF1051Ch2ZiqYgedrLCDITJlOl5Oh0HzpYb3GbLsdn+
3VajtoHM4QB2maNVH7TP1Yhs1bgRd7o53BJbKaiTd0CQTOqxko5NB13nHjiezJVzL5BKHfUb5kVy
br8UzgzuD/Etkx0jtIg29sBoTsWYhnDmpXUe++OUR1guWhvic2mpC4waxcwco6t045vr4P+KVbwJ
s9jBged4F6T810IVMAiwlt+TId0ZlQ2q2uOArJL4TnfSjoqnbw9+JvhDmGkDsWVGG7YCph7jfp37
D42ueCpJckpsQ/c9NzELFi314FjkOgTSNVYZdYwxgbaDaJ/mGMyTFrof8Vjsp7pXez1P37vU+WAI
s2tL4+wM6jdjL+CzmfWm1RdloUPDGUZkZAxtEr/lWznfunb6QL/f0sG90gd6MVzGC35oBzj/WNmU
Tquf3h+4mNBrGx8t6EfUoAYZhJ3UBFEEg2HgVlyrvt/njHv2nWZSIuMGx4A9i5m45LjLHXCFK8DG
olCCzrS1bTjqN8senWMgzz0TxqPoaEOPofdQ73XXGoIpWLJ1fO9ZcorUazK4nzbRNN67D3mXvAWi
tI9emx2NUb9SBtL5HOx//qEC5sm+KpM9rIyj1ZRsHCXwBDgVK+nMbxgSzVNQ8D5WeBE2VY9PgZQ/
noPl8cNEP3ALQj5QXnoibW4eApycBU2ADBIEDfOpfazhCO+SRLv1w7huZW4dvCmrNk6GbzY0+Zqg
/sFOTk2gJ55Ln+vUPbHwPEYdpZdxxiEyC8zI72uuIxsxLOTujDhWUp/CeKltKcfYOJQN48VuCYLV
MgwOWvuldVx6a8+B2MX8nEtgTen4RD9T4oz+RA8cJgK+kVhJOm497jM3K3m0BJ3LhH8lMfVOUHUf
nspywQ+FEt+NAZBwWtY0rxueLPhjqd3ezA6qYDdArC80zlGcZZ6NqoDZ4+FaAt9K46sK/3AagqQC
jXIFY2+nm/JlAGDne712h6cbG93dcA2AzO1Az4oDg8BNr/rcwoqcAX+xvb7qNuBCzVaX0Em/Mhds
itvn1lbTd/hGLI7sKQ58OKu4GpKSSPq4s6BHEmAOXkCKQZc1pu8h/2iqMXsyzW979l6zkb5DM3FX
A4kaouuU8IjJNam/uGUwMDDjgGIcNaxFaeMHajROsdP+NipjnyuOTLPp7FrTfYhD4xdg/Cbv5MHq
9I8WDfBYEMmQ0+ys2q6L9wU1n8AffBVTDCuMTw9FYgWtFo/OJDdhsoSdpwr13/wutcq7XLvJ837R
m9iTW6i6rMNuTBmnG57sBmYEpt9+VZnttsACu1JTCKapxSSXiOHWYghkQhmblG26uzGiUcPkqL9u
6wa8KYCsqG/KY2EBU+bFmHDVTNL4GsZUIaEtdwCUEZ5L+xRooUNDtYttZPH8DfypWBYveklp1wwq
pMrk7BP6l2v86eM6NfB6a1aobk6Tmeg0Q+L3HWHCAFbAKimIjWgRgBiPG3DFY72vU4a3c/qQ5NWh
HYvvirvualQktB3YrFo63soXwA67AUo6dpdXTyO1mKr0ofFSkILRL8a1lAPLlBDhnDArd15woX1Y
BVLIbF55X2OaKwkKZd9ly+NgiupkBaQyZD1clNaTLgvw9piTP/eYo60y/9QJjVTY6io9pqM+BUwE
vWFlMg2jZ6f7nPJx3wt2OU80V5O9BOuDBl5MbrR2vjiOZF8oOLOIGTOIARb5y43VF7qhp+KnMcy6
TSIEL1D9ntjJx2AvUeKDVfPKGYwmgR3sZCAfVcgXTJL/E2/WhRIHSHgMaen79ROlHZw22Id6/uVi
Phoh+W2AyxwD2gd0TFsbi5MyRjKINH2rH6CKlGcuVSc91h5KIh+oPbewjp+jviTKhJuBFX4bc77h
cHTnPUJA6jGP+m8bKh3HSvst7MdrYfPNQaLAbnlHYDpGpvY7CoQN/YgxONlBhqQUDbDMh5RoB/qm
MaqMpDvSKlmnh7qlLoTmPZ9AoOLU+jZ79R96K77juXnJLCxqJDtid3htAhu3zvgnoknaB9F90SLx
WxurJ+Jj6z6G0aAbd2cemJ31hznJMVDAvo0L9CMg237XpZ+jVkKzH8Yv4qarwGx5+/A6cFG5Wiay
KdeEgxdRMShD40XY8jCVCS0NJAWBUtdl+1FU8nngFjAUMR0tJhygBEK3tRahwKGt7TKqLGhyRHWV
e0UlgOAFJe+YlEaMe018ucrDxWnMVLsRYuhaIFR2wecYNHeHW4jeV/yWq1VE2BYsRfkbGfhBHazs
q4Cqp9X1RRAAYM0C3TYPeOdSa7oUbfW7Na1TIKdDMTAjjsf8dZRL2ZbhNauEc1mrL5nd9HuyDjnc
wzVtF9xuKLucrN1ouF91MHxYvYTGY3B+LHJ3Y5e0gM/lSRMPKTlHrXrN+dqLpH3weKaodKN3xw/A
e1UzbpYwCaiKwDgfmnwBAh0XQ+hKNsRLbccBM2elalXVDWbIjrO1ktpTrrgFBbH1moiXJHHx16F/
FPz1GQ0aFq6BGDr+La2Ea1TivZA0nFa4Zz+Um/X8V2I+iFhfxwlqizeov1SpXlsJa6hC1e7cbkOF
UewLleuXqvie0MFIMm0iocQu7whd2d29mjProEOTQeNYyyyZNtawvCLdvYHovk7dPji0nroESaO4
lWPJn4N8o0XRLesDDqaIOWDiFssASy+IdmIO+bAj9iMOhiIuNAd09SXqF7YCWh6wcKkoW3MLByqX
4Yya6sUL251SRhNqT5Ki3/U6hGXi3j4TXEbINbKUBWS71eixMHWKRUjJzIC1uWPWCitDRLSQCuhi
Omu8rUyctcwzMcSnhlw3TmkdLAOD/5h1HDyZCWt5/GmrcDiMepWsMy+i0wTrpRwTndZLTGxmJO0z
RcVixOxgahqCeYbA7xyzyOUMRJNd18uXcOkjHK6k+z/z9E8V9OLFVUwIaqpMzMWs3Ez0VM+OHOBT
hDmOXp1YT1pvja6v6SDHi0n6hHyrBeCak1beAxMH8HSf465ALrdIM1aInxXGdq8OGbsGig4SQOA1
rLCrvM3dH70UFji6wmWXmzg2KmNLtXjBFLV/nkwd/rx2n0t8Yo2DJKE7Hjg8qH1J7i2DnQFzTxEC
/0jGHfuitTfHDp9fmzS+J+mdE0H+OqHCUQ/6XHoplXxx9Ja0xDDkYN16Fi3PqMxdZHsPemU9G2pa
8Okquti1gq8SpnTR9/JeNtQjTMri2pL0v2sVAtkOuAwBGendEF21MOuN3jRPbtq6rAae4zs+UeAV
l8lDCzRt7aIAreKSHYI+8Xlbz7w7XZhFq8bSOYsI5T1YBK+kwWltCiuelEA/01rVb8LW3MM25Yzi
un/z2MvWuNWpVDXyTV/Ze0UdDpDwt3rSygeLhgyqSdZpm1PPneJj17N2o3roVDR6cMCt107pkJZF
E+EEkv6BoGgChH8JE6c6JB6XMOll4qaH8y/ipjbPtSjo+663WVq9ZIHTbAWR2LWcaGPMYexrWfBZ
Lt2+g0HZYy88ulCmdGdC5VwlPfftqn9F7ceP1+Elno6jyL6GFlSRCThh1uwPy85vcxhubLoDKubf
q7if3/OGEk3by59Gh09KfwTkysqDql/LgfPwL9MZntwcCcMzBn1TSgSFMOE9kM/VlltFhXEIF4Lt
Wx2AwxoSAEcuYpx6tI2tHAjW2OwNeEN+opF9aTGnT8G6qZ8CJJ0I2tgKLKSz0nEVZEPwqAXOU4MH
lWMB0v8McD0HWqoTU3Z4j3sNVZNixoqCtQyxXnT3qbYSn4gMvRh6+rnUASRW+BderJzqi6OTbjBK
xn4k/e8mfiiP/ovQ2mVTfC2z+hc91zyx6YfkuGuP4xnTB65ndHetJNJCFoNVuX9IlruBmDccZy5t
9maPTA5VYnPm0itSR7RbAlMLPOQusVsyIOY4vDFdJK0i/Np0jhhy/sJ+JyNrfbtjisO45F8Zwn3G
sxeJTxE0JBCzrwwIUeg9AoYd14ZZrh1vOJu6zfSVPHHW24+19NuZnkQvpN/WDi8VMNHGSTY1lmtO
edY26txrNzoXzY79sObWutKN9Lnv2vdSBsfl36plcskL68SJddeK98qrwawvIyfoE+ytkTXsgig/
EUaonPzdM8nH6Pbd6wiIBDt77t9N0znzSnp05prE/vFY+410OKew+pDfyI2dyRK5GjmZ1AVlYyxS
dbvcT3R82cXMVaecLqJkqYwy48md5ueoyd9HhI5WgO5x+jO8PLyoIKWsZ75rPu/SQwT/p2MeUo/e
TQ7dbXm9Og1BN4tv/JdXCuD0wn4M2ubXUKJqzXHfU4PNXXscsEZbM9jiPXD7PSnNGKZTzdaSsTNa
aOulqPHhT9WjnXZvGIf5djfsAObdtN2VRrFobM8P8C02GOJwB+YfsRTQnuKKZP8jrWLXalKH2p22
tkp3OcfiFfbm16gztzYwckjql6ruxKpMtGfAROS5hsc4RqnSHI9hjarjXZrGr6M2fjFVXKcL+r8k
cS26BJscHLqSgrSxrU9WytygwdCmlghO2Vu3yqQ2vVNfRcrAVVXkOMfoFe1ZsRICcXTMligujBH7
Gli/ELZO6dSbPqVIpB7jve6Fu3ww9wW3ZDqMsCyjQz2E9rhpeUY0Y7oQ1NsBbj50sXo2Yw7emtjO
7YT7vdwHpJ2xeZNHYOpSQq4BNKnBmwxc8Fup7J4CRGBamlcsu7vRKpjbYGWHfb/JovxpefBbLQa2
ierBnlb0QC4pJhMVNijnPU3Uqda8awq6vmndFwbt70NS+LEcT9ywWa4q/c0YXKKh099cuCGbdfM4
8ZZfGXbIi9MP2now8hNHD7J71sHU613W0DVqBc8m6kPJ+aXIzCu5hmsel5+Mrz+a0d0bMUUnysx2
zvAnp1YhZ+xpabNfc3DRWFHdVvs9G81Xl1kvk+m+NArdHTHiK2/t5ymBGwsg2W6rV+aYv8jOyy74
pUviUHPzN6nUS54n20Qmj8ycDwM26mRi0Iq/wsvjm97vtKJ6tlXnM6TaRl7629SZA9viKacDIZLd
H2SY/dz6U5d81pp+r9PmI+Ndr+XluVPxu1kOH0OrEeqwhN8nzj7JsoeZESxOTuRNs95W9O4yM127
MDaJB/vsMQfXDl9MYTwUvCbCdb/4XFfVoPDl1rsie9GZpNnsn5WRPcTjM/Ol72CCbhaa1yZNfqUl
wzgn3tN+eI5m0pjkjYWGGVlYp1qU3xFs1TrpT1LrKAgy7xQpHe3JyPyImWmiP6ZN9JFn+LJqmLwx
F9yOxYQ32JvU5FnST6UjNpYOGIKovCqHoFfPMEVvh5uYy9tggtucxVWjBGjS2C/d8NgEyZkM7DPi
0lPNnrKamYgURroKqcRqCx5tVk9Js8/k8vbMzIeu5P50z0kwrtp1mCFF2l17sovl9lXXG0gls3OT
E9GSXmJ+8XKwc8vDEpjZQxA+GEG9VSWO2wj9inWG/IbT1Ok6yBGtCEQH9Dzgnii3GOKXflmrT/de
mz8blrvpxbR2CilWbVFtWr0kpT5tOudJxMNBTgJzAgp/aL7LKRe7bEQCcqYnx17UmKFDSatvc29d
4sl88LTqtxjVPqzB2GbzOWCK2szzNUuaX9Dw7kX27Cn4cVC93yb3V+BNh1GOfwqtZJJimNe2Se6Q
KebxZTCqT0rL+7rBMN+8q//D3nksN65l2/ZXbrw+TsCbxu0QjqRIeZfqIJRKCd57fP0dgE4dZp2o
qvde/zaSCTqRBMGNvdeac0x1/mH0kpun1nNk8pODZZepbfcxy/FZpQpOW8SvRGj6AAKghjflYepk
MDPhPjUMHI0dnQ10MXgbrkaLWlxOMzotz0m0+EHKHIkRw8UGwMIM8q8x6cYOzY282pG8mmkWrMMH
uEjkLhrSE92ts1XI8L2NI2ucfaxmz+rAz35cQv76ciVSfqiUdl9IDYcfhSdNvWXO+zlzfyCZrkVG
3CTd6HX+WGaNHyp35M68tGPzAHPMI8lsR3eAcnlklxXcx6TyBCGiQK0hRJbUr/V1MQHeiYp1FdXR
OZKoCzfkW+DpaK5yjM1GruEqiazTFKKYjyDctBwpUfwk57LXDeWzYTfSctYkRMf4E1iHRIOPawjo
Ff3n9UFTXr/0Bh6pKP6U24gwsFx/LOXqro88vINEmxH98mAiKVExD6a59VNug5pZrXYvLgtncstZ
WMBh6gIEpk4tbcTlWVl6P9Hw3oJLxVNr6ypFEYEsB7ryVbeA6ZthDAnnUcrLVaXvjNO4b4zhxgp0
yoTqAU7DzSwYuO6UQxh1frIoB/V16Cliz48D2T1TPO9Ns79R4x/hWsocy89kNH9SbQWGQQ+UcFE9
NH7W1hMtmn0YZJ+Bap6DKEjsWa8Ppti+k+9zH8DtBwF5MAsqOIBQeAF5J7T4OheGyCpPIZFadj8b
b0RDiI5GhzzLyqOUjuzKtFehrKrElRUG/hfaqnbS5UgXkA3QgYI/ucHbc/nHOmSG7fSq53Vh0/3R
baG90c1Osa1EhLyJIU9meEQ1cdbmaN8xnzgWwm7TNP5vFvT/hQ8IvVk2tl31La103rv3//rchKPX
7/nnf/+fl5ldXoT/pPv8fs6fuk9JVP8QNWxpdDb4W4byGyBQkrgL0aeyJjsrBpLQf/ABtT9ESVEJ
UbB0UWUydYmEVsWVD0jPXzTRaBqrWvRvOs//pPtc855/hwMiICX6XLE0YIW8jsJb+F30SbJrmzaA
p66V+hUZAuIuYHgeUz4GIyYev+2ZP0Wnv4tMFYCH//HV1vt/k5jWoSJW08irBef5C42k/kw0JcjY
4A7KDmcc7aVMr8Kz4pePcbVTXynnfIZ+fFA9ogAa5gJ2dBqfpdPkGAfi7gglwPAmcKZ0y6v//FYl
Hc7i396sxCmC87yioEDiy/ubHnaWWinTMlU6G9jTd9UKTdzIidaoIGRXBaM9DuAJGZNwYxJTYbTL
dMDfgyq/X0EW3Qa3WLewDnW0bDE1R1hEnVotGMVWN8J2MYCq9gJVfKtXub0QjtNRkZbRzhNiFLbb
imBk+a7PlVPTxMNeCjsmqOvBg55CaucKK9wuzDYColwsqBxVCX+fsjKxY6ImCV5ZGSTb9YsAvRKH
2wKMECMr/nhdI0OolGC3XjB3F/TdbCS6h8Ph+kL3zZtAoknJufMvADBEEDq1i8HslZ1kQe+Cd7eR
enujAvrb9xUB1BPRVRtDTjOY01M7szfq7rflQ9+MINsNm4BvUQdEchkFqdFsAl8ZBsKGKyjog/on
nXrbutCpW+yUnSQftHaujzl8FYh0a6t5u6jXLYkasTOuAWSbSSJYASXGxiW5XC9VqEzZFLxQM9h3
tSj7F371ouGmj7vA227qFkGEqyJDPAjM+IcpAhUEUvRlDkkNrIlr203bxeWqVCeIGVbock2devu4
m70m6cJpwd6OdHH7VswmxDSbx3Sy+Lzbp9y2KMkxX9s2RTOtiJVMHi6fUE4FOuzbdaMbKWqJSv+r
ioTW3fwiMBI5SC8fdtvCp5rt+Tm4m+Vhs0BsWzE6T39Ql4M5wZxbrRDbfVkcQFKicT/IWIt1oRVs
QOCQdYqVSW/JQNfNvnz+vkpGCEw8qj8wm7XVkL1tbUfHii3djypt/fX27Sa+cdPuLI750ErZRfWK
fyGdhehnMhhYhdBYsKdQMI6dVZMFo3WpI0Q1E3/cM+gSRnxMaMrmGp8nnSYiMNAprMzKEWECIstl
v+Gkt8N2WN/z99bS3+UaUVG/Ha8VPnZoNetR3JalSUpBc97eTbm9pb8uNi7jBQcftEQhxeWi7YeV
PBiYDBUAYrrjdnW7mNY7Llf/9pBMZXreQCBy1JXNj+ETQD/Qw1Ub1xi+bpW+ZOHv2e7FGtUc/3a1
CGaZ5SzaZDUZIEVlZIiTLyBL7vYUXVoMt8r618uf37Y65Cf7nirRdq2JWn51CCfsRuW7GVvsW7Da
8ESvF9ttczUxfBdNrNrpwJR9u3GR+pDOJsas77t/e2QnfgqDkB9Idy2YnRJBsW1NalI1r9vmHGI5
drfN7aI2tfeIU4bbhgL8mMsd27Pry42Xv7Y9RjBz5H+gYZ1tz6d/7X5dhWGxE+T7PqrJPeU8u9j8
RqpjqK1DlJTX1h5WO3kr60czQo6P7fNuF7ICFwlQx9X3vaq+MN5F8xbasO4UOZJNN26Ul3Kmh6In
WHdnw0VbwoC1PXb7K9v1UoIeerm6bW23ff+5355TCD2hI2N2JVGh8xVR8KYt+OFf/ZnLbfKomASf
N90vowW8CpEe/S1EJchh4Ewy4327lqw3ievximAdDsJ6dcRagAyIrcvF32/LV9S8rin0MNgbuYC6
mEoOzyuW6GteP/y/fO72tMs95fa8y/Vt6+8v9c9vKQRFJ1rshllGHo/CqlyJr8N6mlUiyTWmKtsL
hfiqBjFZgv9M3qKRtTOoQE+VP8gihyhZMOlSIuVaYopQIqHzJN5g3NouTE28h13aeMo6Gl8usJb9
fnW7o4jrT+R+BHuswC+xKhO7aJPJTtYzK/HkMJ66Ue53Stg3Tr8e/NuFvJ6gL1d/u2096zUQ0Biv
Vv53YtD9KVR2cjGC4cEgIduttuyTkT6rbKkHMwM0lTbdG7tjOCChPyVrjS/WEUcX5VET8wFb2/Cg
3qhpirhyfQub2MzYfkG1WtIBTlEBmhNallhj9zQYgWetNvZFHHc029BHBKupcMjbkSnbusma8s8L
HDT0UOB/OeZcetMIjxfY/LZvNGos5b7Ep3Fo5Wuk6CWjCHtJX9lqqdHeJOQwQ+dsyQUZta8+oUnf
owOYJ/O9biPwjkaIALhFBUyLF2s4CShPEaaBQ7vOsKYVNYzGJSdkk7yHuBxg7q23rYcDZKps30xw
5ilHLtZhlE+jxCkE0XjrMFm60yXruWOuO89heozHK+SYKTsm16m9063UQhnSsSJ9Xyxqf2Nperof
OjhHaWleVybldXl5rHOQGwDhjwNy4VhiglNKRuNoZK1SjzPuElxJttxNkiOuqRXbxTrYHi2KsN9X
v++ALGKnWUHI1sop2y6+j4BtM9ZTJsHpOBASRXVWNoRrpKzILdulcZpIPWGPAWYps4ak+H4YzDFE
a6BJNLUgYK4+CCrNxo1OfDB1EG3ghJpLX+0kQttfT3LbxZaBqFng1barSDMlHxIMLCT1VzVJt0WG
gjA1BVaZ6xZCDpALETCSiCg/+ojrBDhd+GZ+u26JDHY059abUwvE8nafydAxaA3SqL9u2h7x/Tcg
wyAGR1gMFnbNwmnXk1C9XmSZqUBKXTd7jAM0HAf0leoaFCGOFrTh7aFVusY4rg/atqZ1fN62Lnds
j/t+ygLwPCMm1t1uM+gx++YaSEuPish2LsRldTRv1znY0Z8veIOZs1EjXO82BJW7q+YE00g7bDdt
d9KM3ZzT3bHE/2MTJM1Q2wMyIb7ABUJsHtAM3U6BrnocKZzS5eiQ0az3Rx0QMtDw9bYOSL0ZNq6M
Mui43aTlkuBQ2qHxvz7icsfl6ogsDJE+sjKXShMIdROSLSc4rMa+ZA7X+J4Tr1OuMK5rpju+FJ+m
lJ9HB7HhKshz9MfsmmXHveAGFj08Z8jvZ1rpk4/4hw0cOrUO8NGZm/sWAFZ8va6SEicJoRM/9/L7
QLhdlOJhAb/lRumzmtxICaVt/K5XqCmNBOUUvxnfkK6AhaxdD6s4Fcl1PZ366YSkIYBrgs5cOJiU
ObW7kAwVi7jeQ5ofMDHTYPECPpenH4sT8rSFM7bdfSxQ2t38C48XMSwkChrCG1ZiXAzjQ2ccVi2+
ON9QhcvTFxzaEE5QZD3pVMZ/rrw7WLfyY08nGSGpZKM7TnaKbHeCR4agqviG6On5oa/cMPZShBHq
jYm046lJblvxZ3YWvWp30o7Vu7lLrinu8RO1yfc9KkfNJunt1DrJFxSa97bcoahyhFu8EfhxpjfL
n2zzIP+S7gp3PKSvolM9E7HkTHtc32B+98MeCdAuvjVcYKP6LYtOMCAH7JBnaV/9jFlYotNHVl+5
KSXP2AuEQzvu9JMyOFVPZPh+7NDm7QLnZ7tTboqD5i2PwMpVN70TrsPP+Vf0XH2Vp/qEExG6qJu/
wrLUWWY/daCQruXH9lV1Prv9cnXo34ID7yr2Fz+2ecPMSY/lLWnSeySrK5vIBeZGWzYhRJoEQtpM
rl6/dsk+ju7H0JVpmzSeXu8DSpgmaWjUihvAgbb+QLdY7Wzxl1reoV+bf4Ql0j7qrc5COCJZG40N
WHRiWZvYk0G902Vej/cGjsUiuZXU7US6pFcn487iYxUH3S4e9OmIeM1yCXAlljZ4AdVXhv6CT2dA
zWMbT71H2yXaW3c0m87kRL11WP9/ySfwRzlIbGsfxuSSOfNDljq65XXTvlvzFw9Av0r9Xi13xbuC
33PxfnS5k8h30Mer8hrV40clIG1z4QKhzuMfPYT5p/HLKDgS7VK7So2dAWCSqTBt4huYq+kzurQr
7XFAjn8leZVTvmi/ADWRSGK3HEmn4B5AnPFjgCRNDvObhVkJ4X9iq1equh/e5kerOsnqXjwx97rL
3qRPsbOpTIg/UfRmx+Fd5KisT1JpM/vxi9Sp6M0eMuYoaHYne6bJSYJitJNfCp9GfIhv7Vn/Odzl
t+YrOrNzLu4qksOLEz9/YTiYgTPCdUJAt+t/hXbzafHzkYAb2QGif8nLsAKrPu+QP5+NLPpt6Yx1
/a6Y4Wi4Vo6jcRd/iufxXfjIbnGg2izSHuXX8FeK5W+3AmV7W6fLEVynL/ULWdV3BHCFXuT2V4Ql
ok3fZySUv8JDuX6e77UHYa/cJp/gBAx06LSzHPELajV5DF7pImJioGmeOn+4k/d0lA/oCJpnOXKG
d1bH6YFswx0mpVextA0vcCCDOf1jPFKY3kk2q4KE4EQY1LjlIjtlyGYBcTe85Qd46DIJrwjhIIac
Qocx9QV4H0FUD2Xg8NFLFzAv+TKsfscdgQqeuS/ucA041vPkYg7dp2+5j3iwIjfthl6t2LqWzaDp
hEcEfaMDyyDYlSd+bolHkQ66OkUyjsMTnUVpR+kLKcKOX76c+Ms1OeTm5Gn+dPeBQvDEynOPO5cf
Knhh87bbi4eRkYeuMZYBRkDATvhQnfqBfXrorjAkpI5c2gVHKgpMPsMABdpJ+FnfWq9r0s+Elceu
FY9sewQZ9Dbqa2MfaLbJceiDL+p9iKB27Sc/xnPZPLH2SgQbhVNhedoL1feSYw/k+Ml0wkN9Crz8
qD+rvGdf2En7KbVxkNvGFTrIaq9wTsGv4qzUNw95cJ+4n/NNerLe1dv0CQKrH/0s8PqAlUJpdTn9
mUVNwWc7RSoMGwTwdnuKR0dRNcDmKsG1ZK7c2HWlglET1tu6NkK6jHURsq6LconYTZO5NfBsshSV
qkKsS/jDcVifsm2F64Jk2xo1KGX7700YaqKbZGje1Tbx4/Ux2ba6+ffPVlIC7Gp0IjsDHqNT9rqd
dmV7ZRpfUVkYLKhW1H//10XSiD0hlmQAbFvbHdjQ34QS/q5QmyRUj416DBfCO9NUPrRUrsxRQKi1
QEr53pxEao+tVtWOoasYv9uICedYByWum2EC4GeQ5ZEXmBWA57Hu2K4HBncZCo2NFMCn3iCo2IkF
aBEL5+1x2+qidVFwud5QdAQgLF7pg5o5VYZ1W5aIThDXC2PNe9i2LrdJ1jD6edPfBgDigcTiW0Mt
YbM8oZxEdkKF5xcybhDehLooHmGDMAfRyVRIoqb1N9zLdtGlGioHtIXfmW9rieESbHG5TR4xjEaD
eHNB2WxbzRaYd7lR1VvIbzH26S0ADMeOLaqLut/Kwd0aabdt6Ws1OE5lcU98LSZe6SEDuuqZFqWp
aqKvPFecJoK+qq8aUZI8VWE87p+neh4PIxA0QZsssrfW/LW1qISYorfp0a8/xrgny68mAyNfqMQo
XcOobgFNiZAh6T0R5hOhXN9XxTEmSI6pkjUEjyQBiscon/DE4OJ+rCBke/QApm9uDsnGiq+g+SMi
l2+8UbWXfK7o8q7sY/s7yC5VEGYEZuUANfk9/ucSO7JtDYM4H+TgtAXOSAMsTMQZJX1ktX5E+nZt
sOpRDJS9w1qI20p0axfE1gaYxvFaOyb6jFLLd/H4UkyW5eFN09A1iUKpgsEmL6eYuyvWvhEja/1z
xoTCb4QGqFe2ysvQmhIrNy5ElMuFOPZu2+iSe6EWbZiiy1WzK+OjCpFKEJmTX/LdhHkNpZPWkMOK
PGcC0E2KPPVadP6+WGvIWtVwYwgIP7dojyr1Cq9cJCp0W4V1o/d8X1/DGN3/bcb9v7BYkBmYNML+
PYvlUPyK3/8ZwvLnc/5sxpnqH4ZFHpYhWxaGZ92kH/ZnWpdp/iFCJlJVUTI17fuuf3TjpD8MzQJR
gH5fUnXVpIX3DwqL8Qe+PtGydFp4lrwCWv4/unGKBbXln7pOqinRKuTPARtFtCXLa8PutxZZL7dR
vESTcMBKSr3Bz3QFRkoCApTAZ/jZloiWuDeuqS7FFBiZO6tM3TRkKncZMANHmVSoZ8XoRGIcogkr
9GOPvSzvdaaRzXvX5vixU/mnDsjJUQvprtFl9Tik8XttgJEeR2irJYy/q7Lsmc/k/YTUhdP+qEfi
qRVil3oZCuaibXFsvHa9lp7ElKTAnmiueSTb1JQbOv3wEnPM3DslL09WVkQe5xmWxlbqiSV5lSAO
z5qly45A3AeC7uTnTIHJFtAAoFch5TBoaxpr/b0AL7KxMPwZ8aA7Qa6xKptJZVAU0w5kTGIIRZxZ
M95KYYo8yG1MXJvsqhZU6t1m7ZN8TIUywFE2SOVZat2mKY8Vas9fpLP9SDImHDl5vOlSfQ0vFjow
TW0zcCkJOms1tRw50lwrwY03CywddQF4WxAysVUnPUIrApijIWaXlqAbaKx3yyo/iMN71Fuf1MPp
XBinPEv9oZCQzpIlXLPoWtSxftbqwoGQSLG9Q36OuPeaQsapoeQBNDW6zRs1c+VS/RmqUXcTqWS5
GymLpjIUH4SHPJJCL24JZlPo/21BVybFrpm0nWuLZO67uv9Kuhu6yuHLOEGnzUemdoohfwBPhqKn
98yQu2jtjCzXag6ZbjHuKWLLNkxr/abO7tKEFxwkwDwpk/cWst9tC7n4kHfCvaBwXq7L9JdeYycY
lr6xYcLUdiKM9GqNHPskymvohgv8TyJpQEC0jmQod9gvSzvTIWMPVfYRlFZ2hIHs60Um7qQRymBr
CKAzTeEpLgLXKhqFdSCWrn7IZ4/gjuIKPMxuognrtjSOS/0gZ/M9qlfOL+XYHrAPto6sVycaNi6Q
EySRCgGgU7sCAebxahbHlYpPvYPcbZAmov6AUq96WVX2LTnGBNMxUykJhhWJiB1CdbGLDgfQArpi
IevaMVXYhWU/7jshfk6r8qFdKtJdJ/T2cttC7jGQxYiavtetmfgXXE0eJB6RgPVdoQg9Z2NYsIiJ
ENa/kXA6PfYDGq2A+sQSyjNNEfqIvSA6syz4bThSxyjrG3jvhEsXKCb7vG5sFAas4VJPayEsc+Ia
6WTm0Qn0ynu86C99O4u2MEIcsPo3ORluCDoJdma8KuO76l4wQ6g69Z0B8OM6TUisgcHEkmIQE0RL
n2kYJ4j9gBYsA4HnqqE4Qhf+BGbjUX8lT3vJP4Q0vSbZfPYRZ+5lvm9X7jkDCgJJNlqDzBE4JkDE
NK0A0xAiYCtSorsA8hdHRzgJ+Ue/nQsx2peALHeAFXUPLP7YGRgS6u41meurpDejfUaVpDeBLmQm
SWC9fg6TKkARWlXeGHZ3vdZ/pmKIpVXuwJ3Es2NowmQHFIIBnBi7TDfU+/qMhuyE7T2AYoEIjUgh
CmYnWW6vQTdiVZ+vu5pcP4iYnpizGGO6QxlzQbJcMQCpUKVcyVyo9yZn4HkomnTAQNnQH2kbIWyV
MNUJuWhgfjwhAEGnhj0sCXFVCaE+OklR3+F/IATIZI4F5XDqNeWsZgztsaUg4UtYgErKvVgZPwjn
AS6V51ej8JKhC0DxkL4IqqwSuRshXFphL0uq3hEpQ51HmcNX7MbExlesGbuCMUIvH2mMvEbgRN1C
ImZokQfMf039Htby9RBH4xpj/Gzi3MfQRKpVlBb7Zow/pbIc75C+wgdYzMd8EDD5CJ35ULL+DeN8
RJIZ3gZLf4+REFYH+UOu1EBDZLGxkyBqIgFN1F2/UKMwv0LC3Ekf7p+qLlfvtPjT7MBw6ixSq1GD
eS5MYN/V/nXJyZxf9FerSs6lmN0Lk3jfifUvEDf8HIe884zRPAUZpzwsMORXTZjqWs+EBnAMqym0
ZaEaXKSrJWFMPti/lOAExanEa9JTqpteMp6KCPGaKbXzbqH17Sv1jwIEyhWriBMME8FLy+V9qpPK
X6ToE+TidEqML2kJ9UNm4aGCQWWCBZ0rihqYU+9Y/yDHWG6UIFnuVdjm+E0Dt596Qr/7ZN43RPDt
yF4rwdxCorBmDfcwS2YxwxKxNCaVZcphodpT/zAewpE5syCKN+Asd8qk5Q7mVWwTPeY98Bn1qTWX
90DFP51W6bNuiOO1VREbU+HY1Kqpuse4usdUlfkqrRt0kfh74lA7N3VxN8oEDeWtOO56CxZa0QiZ
24rVZ2UVWEdSljBKLBP+pPfveqM3x1mDeJXLybkOcEQEpozeDisd3dMQTVrQIg5H+ykFFvEW4vhz
UbRrMamFZ0VH6a5aPwcD+x40U803ErnytFxl/l0Wt4KmHyVY/+SdL7/Sof+ZEBThtyswv8a3csWg
hDRG4TyeR1eFqT3MCZh8/C0VBg1OFf1C0W7uWEWkTHGEXB9cDWtDJeEznJiEO3JB5wWxuovN7rbK
ORcKc6t7ckkwcCg9RjhqgDQwnHUYpM8NOb+JLugQd/IUGy4O+SptQeygu6Ni9bV2O3yz0s9GJ+7D
niTyWVJYOwE+TlFyXwMSX0BApEo42kWlM/tSRMOH5Y6qOEojvDXmDeRolg7za9sA+OwoGidxmJ61
NnJy5k9XsyHehjNJVTJa2OtuyOaDMcjvLBnCnW70BsEy8MXVVpB8zUgtlprdLynUplOdjwBnsjzC
ypWck8eytipbKptfk0Hfr5TKJ4B2bx1sh33achpBVa27nUUOYZc9xF2DJ0W9N5GhO5WQv0RxrXp0
MZGkZxWrYGSykzgxZldwE2Rh+Rm3kD+kpLjGFqFzdu8kW4JqIaOr8WCAMH/zBqt5ruCjCX5p5iTs
UQDAviKpntnRE0ugfPYhWWhiuXxEY0Lli5neLiOzPJHT0KmMnBEeLf5YpTVlY6xO+SL9EPquZRLX
MLClqErNjCzrWQ5tKwYw0gU14AXGNVAJGC8rUslYv2dTTa1RoXrZ6/1h0GKS8ahMTT3qtRCKy75c
kmdTqcWbJMfyaz3EKR0FBX60o0v4AWvKFkt7lScmyRAErTgLGPB8It7Bmp8XBvpJw2JklaNHRB+K
H8wfhYCzuikTwTNLZoHGhHm5qeVDF5yjMq+uU7RcWyd7XtOKtFWlnah6PF8R2Fj7kyDS9SweZAOP
xlSYVHiVhnaoMdMOteQVYVBVRetOefQLZz590gzl29QHj7EaPcYBsrl5aCjNhQhiwaY1hOaWuOfM
IO6P+nqxAn2PlM5pZG/Xtwvm2ORPNvfK1iDbJBn12iDjuYApDD6vUMZ01TR1ylxzpMy+3V3EneiB
Ibmpe/RHnEVYBK9b/+rqv7ptGmQoHCl2ne25WZM11AD1yv63f2V7HMQJ0sT1qc9sZkTDb48m4o3q
6+XZHXN4gGDZggP4r3t+27y8qVDHlI1phjruX58AD4TAKr6khWquVYDLoy+P+duHvjxECiNWXtVI
ldfM3+aaYsPlzu9PsD03rXoOb0Wwvl94u61ssMsERkqpkUYy1ljWVCQlApBZD4VGCdcmJncAzyyP
2xbty9wJA05nlztQ6S+2sR5lmRrkttR1nY22h0Mq2pRTzVpM2i6CpAB9l8IZWTVYl2bvpeNrIcl3
wgLXBWFmiw8bigzBf8gToBPASYzijjm6nK0CtTrysjx7ktcvNMo5Qv/Wzt4a23+7TVXNvZgMvT8j
02iv5ForfJW4X3XOmAFq1YynklLrlvkla2t1VMRis4sKWeM18NzEMf5TEMJgkWibXy7mtaleIgj/
7TbiCj3o3zAD15LjlqIWLoPgBWN6ilc92uX2YQANOpfyaWuyI1VkxZ3zmtuTrEi/j6Si9BCJkrEb
hjUay+0eBWerIg/N/hJStm397ao8z3SZ1CuO6NPWVl/fQUYQhi/UiLtSGdDztmWukortalShJDdX
jrW+qhg3VE6zFqC2q9+3cdw5JNH46eGWKILjbRnvbpOGA607ktH8QmnfX7Oo2ui+cZF4noqdcX4h
dW4XHmavdlpH8wfQcsZ+7O1E826X48vo+Z1Lj3s3zajDdnNysgJXWg7Bgz+kx/yEj9kPHhpXu6PW
75GfNNi9M9j4kPzlSMN417g/1hc7MTjTwLlNG+eFYvoJFcvhpTCcF5NG6s38wQ29wwtSLHvQKHOU
vyQ4f+kDP2w/P70ED11G+SBmSLcjk/4pAuCddsd7k3ymAHc+f5ty4ResqR2YgCNRf3RshtGhMFiS
hWM9AIOwI/YFIVB8OiIM6rNa3LBbyGVpl9tS+2D3zIBll+Vgaa8Urqe3ab4prBFNfreP5GPduh15
srOH2grSPGlV1oxb/lY3DjDgpuUgyjqTnGteOzhnXehmzNTH29HjKyGIdg22BeaJUgQK+BfBddQs
jMyRIggqjjm+8D5w/pg+b0NF2Tzv6DGNns5JgX4gH4v2TIuhwNqZocsGVy1AC8thoXsG2gOvZ+6q
NxHJ1+OVNdsYIfgSmBLo1tlkwfyhaJxwPapAsr6X3obA5Vatsiu6+6HTpA8jwIlaIZfnSA6vUVwz
+V9fbLqWMmIQduXronooL1OSMxUb3pVAXNuBQClYgrQBxJuF89oZJJQF4v/EdKO3i5k2L+MTQmdS
/h7MG3wS5k0W3HLGcvlPfSld2We8k9c+nlY7QeYsnZ8+z7MdPys3yk6s7MCuIEzdF2dZsodzdMSJ
vzuqwFkeWWFKNRLgn+KH2JP6BNCKDpB4m9HZG53hk35/8cbeyefn4J5REXHMdRa99y5V/kcaClTg
f+7bR9FzkUC0p/IA1KoT6EN+VqUjCwfaUvepnf0s8nMy6l6ePksNDmF6YvVZvO93loO9a2d9BR9M
FjW+r8W+rs6RfNVdF09ZdRIOX6hgMaP9GA5Tdoc12/DK/KAxYlSBjVyVI5qoEmJssccqeG11Yt+O
ytf0RShpQYcveecQ6DXBEw0cnYsDzf9huM5/ocdunkmoMDufhl2F5Yp+47Ne3Vn0udLqUSJpqAYG
+IOndw3OuXV/qDettQtJG+ZgZI2du9P0RoZuNd9wPPKV9fYLmdMfILZ2/Su1kjcp2cMLYfGe2Skd
SJBLy774sjJnAgB3L5E9WNzw2rRBTYqCX3z9oDf5EfJISohqdebgIhAmMtaX1PhmzYdiOUfPfDj+
JD+IiC/WaO+xjNU0nRSb+KBZ8Djwl+VcqKsBdscfLRqvHa9UwWMwmOUvYWAt379zJLfNQQZcKZyi
8MxBmRmOUtma6nFjj5ijKq7M9phte6lIESc91RXt8I9e+YWf3bdyt24OZXMQe/C1O6OBJODFyUlo
fpJZqvIHNPNBwcsuk/E02kPW4pHypXHeSz2O59vVfs5PPq/v0rkGZPJWFz9EuutZeStXZ/NhkY51
RzeWb2QELMbvW8KWnySHgbV4JPn8iaj89VLsrPK5bd2wYSLm8NujFogli99k6tGnNw54iAZb/TDx
naPlO/TLrfVm3vANy82e/TrY77Ft3nS7a6QUmj9/8AvW6dmvJUMWRPbYoBLJjX1u3Yyq+67cKX5F
KpnNUJ6eCLlGrU/fLrMNfzgO7jp2M8b+4FDiNXzp2H8wrk4simaXJy3H4kvjistbORXP1JkgnDIb
wxcvoct+r4iGexA+Gwp1b/xU6JLNH+hf3GpH8BE8hKy8nj31Qb8xzoSpcJzEva9QMMhd5chByDuZ
jvMrXuBr9gF1N6oY/qK+9pKjQ5q7mT26r+EjI2d84otDNcHeMvon3oLKg0kDG1y69K/0u2cvQ3by
wejDUDrxW8OUanJaDPbI9vz1zKHiyHNjG6tE7hbPDJa9w+K+J2IWLBtnrcA1fDM+6TdmypmUo154
Uju/+BLeSk7ugjfQoWJ+bmNPlhw1dPMDehWenydvP9QH4fw5EXr1wa7rHd7FLDn8kvg5rn8+eaGS
wrCrxQeSsfgFcy9D9fbySu5jgC1P4CjejTeXvS88GXfdbnw1d9abAf3L5ns0fHZQ9D5+sOGPWOXX
swjyBVJ5V01Q73FiF/mi1zOh6jA6SEfhiXwNc8exoRS3lcwRSSypw8lsuVv4Rjm0eK/IiWyolJg6
fb4P/NjIlEiwJxXnsH5kW/x458jjdGGgQOiO9Ynzl3nDt2Td8W0unIlbD1cwcps1OpPzgf9ivLEM
O1X84Wh0eDiDguKLN8JZeII+zqA5716wj9sf7AT9YQIp5rCbtDN7nE0+Px+Lg59T6HBcf6faVeVG
SF53yIxmsmFArj5nz/IDX2N54vQcPBjnDqAVKeb3vPWEIYt9ZZw5+yEXazg18WeT96i4kvn+bDl0
hXnPKy4+p7IVk8qbHi2OGQ4W1qQ8k6GSOit8wF37+oMnM0chrHJn5VcMlWsMyT4+8cUz+GTPDIPS
kV8e/ZITn4wx4JWTu3b+wadQ3vg0kAQ4h7JnodLC8PV4KePtB15V8BvCGxdr3gzxSE74yGGfH+bQ
Ne7IOZv5GfG9oNhXvei90IgL5XDuXNVhlORgpefDGzB89nDeOMod4z/PorHbHvUJPZObffG2OPnz
EizFl33f7Kvgtv3gZx0YPt9KsRw4Zc8ghgjwZlw9D0BvDsyihBPPnPX9ZD6sR6nqgjtGtsxxIvoB
2BnzemKyoHrjbfZFLd5kthfe0/BdfNJIH6gfRBRe+yfOm6DPzPqNQIqdpo237ILyFN8mQAlHvx/s
/DDs0v9h7zyWW8e2LftFuAEP7C5BgJ6iKFGGHYSkI8F7j69/A8p4mffdqqio6lcjmTKUDgUCG2uv
NeeYgZszEt8tPX3O+lasdZV3Eg2hk1n1aupO0hWwULTFruwYyr4UzZHmR0+vJGwanld3nt6bB8Ju
t7PGFn7XWh5DLZQqZXOpYc2Zz3gcwHzaboxU5PRhP7FJX5VQoEB9LIucqqDQG8ZzYN0uU/WWZxs8
NdF94I2X6QagPdEIzwWSAsm+bXekRx6Xg6/gtqdE86Lh6RUBm1Z5lE0lxElSzw7qk6ocTQKwLMei
LTF8QauAFRotTYAFgR2/czsd+DVDhHYr7lc1dzWAxL5XiFNZvBgnkj1L3kQGIsrG9708P0PH1/vl
NLCLU1kvvWHnFjTKarbPIFim6UJlLg8btTiFnK5UxGjCUIe6BYs/lSvvzzU4GQWEzEOYfdvs9V+4
tVq3mB0lJ3DgalynwZrRDzXNcoIdK9YRav0vzllu59TZnLsZBOv1cEEV27z3k+NT+RsrRcYS7FVv
U7eTd77HG91121j3wAJwD8zzQ2ifWz59HO2zIjvJsOrF2tTczWbDItfWV+mGHpAzrXhjveIMGGXH
oKc9ep04ZZRDwToqT4SNI+rbANHHpLAsK0j2aYCpO4aC7DCoVkaEg3aEO8KV5OehP/CC2XFwbm3C
Yt2w3+H2Su22UsuV/ZzHhOw4FOncMcgWVc7EOFAbpNQpFMIDNyhHO43TVg3W2bH5GpufLGf498h0
D13kfIW3pj4rd8AQrm5tAP4ksOLqA24Cm9KYBRk6JYJUny57Ko+Xio506+tb61PUChv+8L1SIT1/
EPSCgjCNxFMa7432Jdnwg+idfC8CRFofOBRESNxLbOrWXjfWgD3CboVNE59wepiTh+hRcqktXYOT
a0thW7ucgAvEKIuOZFVL2ql5b7ncsw03UqrW9mpuGVmkptNJDnq+M7jRLy65IiZHDcUmlBh+t7Hk
ga0WqjmFnFjn+Y7OF1LiV/pNE/149HV0h77aH25T1kHkLqoH6cRiwpsb6ps2ORUgXSR0Vw564hPN
R4adzaOMFDa7M9yt9kxamJ6EnkwDkdKFMCxAeoQUgoJD+Fm7JiMxaEArcwd0ohtWeMsAFGVnW7vI
75W0nEIjlzLSuu6PLcLVpSIzG5OoRDsWAtullYkbfhmYdIOylN4SThvYMdpJglFh7Cd23i/gGI3z
lHsQKHVWfnjc49toAOFqHfibaEfEN/m9q+m9I1ix3MQYZ/gO06PYgZAoa+zbHtvwQcgfDNT5U0zS
83LkeQ2qPvBwJlBWx36+oib1wvNvYUKCNpujuzhz4VhXYWyyb5juF254yGkJBNHlQ0xnF3ZDAj2K
RgB33UzC5Z8fY40yZCM505+AJv21g7t8yLkNrvJXqfMEhNZnf8ume4QHEGrFGl7fXo4hUUjtwLDn
0bg2NIZh7VcbcO2C0ScOiLvF+lPd+znhvWbnhKpmooZddLbG1X80sdP9AXOVvfh3XWLJQCWEgvQp
ONHfNcDsoPb+tCEF5buy2gwMI5+g3iE4ZhlT7v5RXNtKcYoW9wosYEJJiJS48zbr/S7a2OrRJ6Px
adyz/nAq4DuhVJVAsJNJcTTac82gvSYX6zEyLsHwPKdvOpLpcCLs+V3jBdDRRRW1ynRoAiaig6PS
OPVD+jVr6+4xfx/uVcpWfs0dmFUSaSP71+OCtliJfXPkrqwSjd6u6k/+Hz6kD+qtvTCIadBeZiua
0SY0gf6M7MHX1/rgjKwXqF5P5HJihanotCE8QMCFU38VAwsY0KuSjuEQuYGR8Uj622bac+wGhKf+
ffbGo0HWAArT9hgorIT9Oqc8+LA3p2A7P8M8Hdhbwm4MOCL9rrGg6d5RL6wrLIzWfhuX1Mrs95w5
/Ggk+yLTIFyXO90p7pD5PdZMbuZu9QIHzT6ZN5osrkprWD7pBjuMvcpZ+0rusq94OZN2GnfMUYUn
xysoFnQ7PHTYo782ycFJT1FCcx8TNgW9eJAOhynbMcYwH4NDtQG+0m2reJ1siOyBfRI+sJrq78lp
PBjySttmiatttXV2xZG4Co8hy9laiZEzGw/Kmo43qwJIs+14LHJmnR9oLuFRQ5V8y3c5w5+1/15t
5IoOwKZwG3NfbvRjt8OsV12e/DNc8qP1INFSWFkPi+EbDMT4FG076HFUoeox+xnZ3j1U43p8jtzU
MwcnmN/M9+De3YgplGEhr6ubzhHf8oobJ56PyH3T1qnQtZ7KV+UKWLE4Tcm5UA+F7dbNE29045BG
AXXIiYngWfI+CYMlIQklBsXWpjgN1e+aCI6cNf+M5F/dWW7zFr+yisrvTMiIUuIoa7sINWx9KHR0
GKuqd7vqXkbPZrTmKlauFQ6kcqVYRCXsbOWHqsuut9QIcr2LoyWJHe6kzGegSN/ZOnH7o0KQyMik
NisQfdSjA3fkbfl/YbQc8ZSr+Wi7+R58buY0uxo3GWsmyTBIBffSYtPYZSYp6gHJYw703uPwZiFB
oKa1X7NjRFihDVgZ0fQrGoUicPXU6eVV4JbSgWEWuypGOozabIRBK5Cu3aNOKstJFeQ/AKkgXgKF
qDu2uFtA761qazMoXK3xjXKTHfr0lqjI+l1K/dK1xGVWHmn1y7t82bOjJHEhkbJP4/5PN0M6Td4H
ZwFwDcrebMPYZorvEPJSB4bdOdwOfxj9sWvKV4nF3GQV3FLC058st30V5h6JxSp66SyP6Hn9BBT0
fVm9g1vLaGileeNb8hO9dp8JXRja72vly6B7shbbZMKBQsDiTm6OyXRvftKyxGHMSI9aFejUKqsc
rosf4GqscagLqDiOwPwZizOAUpsj7QCVNgrI6FW6Y8yEPoj2AQogKgRWeRQdpbSO38onUmabDcx3
Y2vvKPKfZtzqTnaNODMgA5QfBfkcK4ss6+SA/onmkDiHD0A2lXybvgLCXFJ4iQogufBPnCtussvs
7thoBhHNIfnda5T17x1IPhgyy+4lfOmVTadiXnLiq4SMie2zqN7LF1qqX2282CfgnOqXrl0H+plA
bKWhJVwyZpq3LB3JHpgf6CCn3xGt/mq/d9JqU23Y3h+5JDWvf2pfzfeQVZSRuFcQO8xdyRi3QXxJ
OtRrxgapQPfNEWAX+JOd1eLbgEzZ6kftOlJP3Cwy0PtT8qGy7yVvg1MEFb5HbrTj1y5DgoLx8mv5
WX4WX+Jk7Gt29vQ1HpALoBbQqqeUC5oYxX41upQq3zEmHCKco4s4awfOjmgLyNreGA9j+Qh1Jdq3
aJF//GP7Gd3KV7w9VGUP/nOO2L59CCpiuHCA4/7wv0nK4mpZFgNuSbhscvVmR+3qG5RQ7Mzb4EBr
wCKvw5VcMhnYoi9vC1vGTf/ZruYV4VguvzVk6HbAR7Id0SI4y3HcspIEj5S3J3GuqtUz/KVzYr3N
tNE8WV/Peb9CvPF0FefgzrwqhIImv8tP9NhePhgAmctq+xK+UkLFvMv8sxY5ZDf7QugZiHmJSFHW
2VfrbJD5we1OYyVPVkQeUed5Kvv4TXYyXsc/Ko3fu3Ytbv6u01fWa7QfnzkTv6v40ucVDe0XPdhb
12dd4m/7qpzopqyss4+6oXGkc7KXzuS9Z5wK/iUF/reuNj0J605wJ9MzXD0k4bZXXVV+mw+mA0ES
ihL+I/WxHfxtMsBhfbYK6dhKASk1qOeDX6/w74fDr1K+nqgh4Xx6wQBIWm5RVQ/L3GfqJAuBV8/o
Y2AC9Ps1URGwho5nkywjrHBRgSORoCGjklXEyj+Q9fH3d7Llo38+1QPiJWL5uUXY7rTLEO73538f
fp/a6rD4l0ydELVlxTrwP38eUJSyCwbAGwx2Wsms/noIlk9/v+YDQmdCh7EdKgxtc7bDVhf+21P/
4yd/f4exgAD++W1F7RdemjRPYBP2dog+nUHtFrQ1mQrLQ0Dk/aJF5kODgT00++VD20oaPNLgJTbN
GB7+eXr/98v852viV3r/z+e/z8nSOtpyq/H+4+v/fPrXR2EW4sddfus/30n0kJyHhlvTP9+wtSUL
4vdzQtBxJ5alADrMa/23f/73z0YRGrBXnrismoACkms6K0VPnht3zmrp4Ub55PWloKFXYavqqy3q
8dBjsi8v4O9TgKHLiGJ6V7P2rCRYc7XhqVHEtsOesErIyZZ6Usg75BO1CUer5dZuhvY1CqRPO2lP
ja7eBTDyKUdH2cq00SSBrlZ7DSE2OxojCyERiwoMlhaKRF4RWt4ci00802u2N32mYCUqet3re2Ur
18gKEn+BxBnIZMPkNR3wi5uNARa2RoMnP5e/Wh+46vzK8aYJhVWwiJ+GYT5kPuWZXLl5P61jZavG
wh11assqucTZG4h9T6fLMbB5M2yxkxrg+EWc0ZUD0StqIHVh9BA2macrFmuXFlxm3GH63uoWVnAs
7fWsvpWR9CGb82NuJJ4ffA69xiyIcBY0AvCPHuY6xyuVCDDtBSGEZteeQK/RAJ1p6vjWfUQu6ox2
fkFqRlpLXRpsjlBHsgNg+spdxBDvQYBYrwSWuyqGXjqF6Xnwre+pHVUyQdQ/KElOcmC9BQkSVrWb
N2PypSj7YEi/8qGGXZnPFAFhg36VpLXc/mSMnB86WetJmprDDZlWQMS2c4U00TDYTrcqMt02f7Uw
Uiitsq+JokJMsssy5iz4AMdIvTZ1jxkcxO9Qo46CWpIwEapxeZORnhECXQ8mtRjLvV+jatTVWyc2
vf1s6hhWCwsWnDFvFNM+BPQ8W+POYfpsEP0pIn1Q1PhTp9pKRzGuZgUvJIDjkq5HxjHTYuW7jLvP
JpB9hg061R73+BqRC0dsMq1jayn1SqqN8BDO9spvFZ0vM6sTlWbiMXmsSB75mqHd1r5xzdrpLStr
+qCEzIHfTdEZ5d9KQMJaSPLi0ODR04ucHChrM2a0wYyOPZW+zKkpLONYmnZhFf8pMkdXLXkNafBW
2txdpxbvXd43465P4uOIHgii6rhuJCilmZyW56iR3+dSTdaVit2419hPZurLiG1/12TzPcF6DpVd
QSvT1GtkANIabSAkyGX6FDhKivIyqmOC9nTiGXJXUdoXnyCPdjIffKbSs4VUY5bH2zj2hz6N3Nqs
UO72WbBW5NNkBU+kJu0zRcOcK2h/aIN6HV/qjIZOKnoVWnXjlgtrNIj0m9bZBJwY6kf1JWvip0qy
fpcUHK6x6rnJTgdgTb4HYSFYi2ni5tXjRjaiHq/VOLuhsSfB7TzLvofC1z8jfj2IuP1WBqGufTYP
aWneUJPXCDFR305VcJp748PMkS+MBXU0E7E5E5Ur1TJTi6n4Az/AnXwCCxO5sJ1kPiN+flCqhPqj
noSnB/6Prw3xcejeDIVlrpLHvZGa5P5qTLfDSbFRoy9mz+yntvyFoMNd3LYfax+XaJ9TkPc/ejM/
oXaO0DGwLfT9CP9nER9Ms3kFfyfzZg0tMCOM05Ng2JHaVeKWL1D2jU1rzOdSkl5Crk2OrvEGHLv0
FEl+JwVsZwcTs0qIml2H1XlQXsHBQLmqiZKVJXbMxHliTpiIa01gUvrNsNMa82TYysGMVEzJk3zO
wpRKdQguxXdfl3/8ljmPwQAyA+Uwy2CzIssJcXdaKn5A0wJE3Kf02gx1KQmZuPhTtDjS7sXM9NOQ
aHtKrD2ETPh0zMboEqbV3SibW5UPZ475ea5Vctr89djFTE0l+TWwaXol4tkfqks2zxupLC+RrtH7
yLkx1NYsQ8iMfvTxSSO5cBVoJuaIIryosPqQBqd05KH7xgJOvIrC1JGMHkWXCWlEJ0pR7tMvqbBD
xNXtj27S3oIttQv05BOGagtSOPy06zneIQ0eD5bPlp/1O62wUpeJjhgRKZzVPjVd9NNGsI6VlrN/
DlCr6ySoIa3mCpyTwsts0CFRimEybqo3QuYG7MP5g3bR6IRIePqC7NvIVNX5YxKn40GTTdtPM5y5
1GWsiMUkk0KZzS5C/b2aQbmuz6RRNGfU1YuqlIa6UkzsbPwaSjERLH6bvUhh92moWrm21GXUtfTq
9BpgQJqSlAOLEJvbLTLnhupUPCD7VFc+wrmSuScOq/WgEpcKzGu0rI1c6IyBE5IRCzrmZUsTxEbb
O5bFRcuZfSHFhf3rD6/yKKZVpNu7uvATJx8hN0TCeJVrmYpdzjlru8W2XyfP8qx+FX3oFk1HpA3g
KJq1pUH1lCIusbDw4e41jaMW00lv2X2GdMTcguwyp/fTfpfr8EKHxtG0vdQdLQ3KuSYzZgh8gdZk
hBqeGP4poOUollR3S5u+REp3Sm5oGWUZLdqehn5in7MOS3DYd4JXy5wkz8eJSkeh0V7m166pGq/X
5XllNrQAbHUv+zMLIlGs68jH81+TLxEhDnObrvxSEnP7/y1l/1eWMtxc/8d47wOwx+4rmf4d8Kj8
9UP/7SlT/iXgX6s4xEzjf+R6i39hNLNI59YMU9dhCf7Nd9TEvxRdFbgEZM00VWWBD/63o8z8l46V
bEEy6oopExX+/+Qowx/378hF3VZlxVRtAgk1FmxV/Q+KoWZqpFbNfrAfiFj5ZbMlVYlqwsRiVpT+
yRfBnpSrep9a+nNWoqeZ7TzcyuNjJOHPkYZxl7fAkUQdc6Oz0Pekohjp7NC0Ngf6ErqW6Qiswe+k
S+hmQigjJHJ3GDOEQiYZzL5MM19E/g6K13dNrqzSzeSo/+3y+9+AJVWWov/l7+RIGag0VfxqJLD+
h28Ok89kJKptAjKeaTsbrTdGScaOiG3TL+GPqpM+nAgsZCTo7IIFXRQUtu5YVQOBek4B8covOdHI
8P3KDcVThlEuxjBQi1Vo+m4tNNzYQrkRddk4Slc85ZL8qWPqufw+oM428eeNMrwULBSMmEd12EVS
hgyxJOk0j8Hsm31WeMTcDQcpLXbTLHXbaCYKjFKIbp+vIudqEjgUkf6RaLi0if4WTLTqZ1sKlb25
PAhYj/sMraScM6RcHpp2kClUC2s3S4//fFlY9VJiBESItdq6IV5ii/AfHMnyEEZkgfqKQIrzN77x
F4an+f7jGBWK5xst0ArFzGKv8LX3Ylta6ndf0KyadPoHWHjbfcDUtJAj4caLHTnsOGaEfqG+Xzza
pRSAbTfFOSoSoALjki5GaJvhBEY6fylLsm1bPKYJYZ/zEBIZkqVXM+39fVlkyHIwoLvwu5j/L5/O
rSz+7eH3a1JprRt9srYljvVNpDWXcXlWw+mHfWppPIY02NIJX16qsW9UGS1ZCk9eFckUIMJB2tDR
t63SngCl5aNpZqbfvCYScM1WoYlkLkTAICclFw5kGZBJtpqGsN8Dpe73DZfDepBQZNsRWF5dmwW3
w+pDTYBQy9DFAGRpzX7SlEe55UuzrJKXEXRHYTLgVsO+dH8fShOxuhYU0aEnNxP3YTN6iIZffr/0
+xAEI9/MZgkVqvY4y6GEmL4j0+33obR/lAKbQ5oTBhTo9zLhvlUMR9PgpKJKtIgLZA4QllCi9MFQ
GDChD6znQ6SJDnaadqiLepGkFg7F2N023+WuSdwxJLfwHxpkCUNxVWiMziQUsMhP411b6nQ/IhQm
ZU5Xk/TIuj/8Zbe3ZnQRvc3cvREvwowzz89jTlXq/zabzV0Tt5g+psD0NBE9B3Gt0RlMMcdcukyJ
aOolp7SDe1kJAD1jZW9VYQxgk4OtFVNRkA2GuFUW/NORibI6GYH9S216TGWpZrqJNEqqMdfn/r3T
OzJefZtygSbRBpgDbDCECftRZqCpVIyAMBM+Sov7nigYtnqEhZI7QnLKYO14u9T9TGg48TTd6IYV
Qc4t8YVtaOj7WHCJZj2jHblgL0nOs90x+9YFRjSzOSQV4dlq2b7UUfvBzkfajwBsZpu0WntkQmn1
B4IaUzaq1VNQTpDnGevA+fSkIb9V2Yxbo6QiaAjsxh7CJCqzYQkykjfT8l0jwsNTF5pCZUDfCEJ0
2JJGu41DxFks6HkorHhKlb9A/M+8MUnnXR98Edlh7avlIWVEN+DdTwxm6SItGujZLIrcMKutnvW0
jLArzGP22GBNWWdygtdYR/SZ5c/g/Cu23mgc2mIhltklcotxNNBpILHWyvRBarRpX4BF3QlobSXm
/THJDyZgVBJBCDWHe0cMMv2//jsuZA8oeuzZanyE6RbipMTIZuloC2ElYJx9wd9Z7MKhRDDjUxHa
lkZkXUjiZCSxyYhNfM0A1Dv8L/uwklTidZPnIWDUX2m3XE3382RLSNqrc9FVtNZt/3uynvQgv1O9
Vm6JsFWCZEFq/D6NwEmY6PlzWTbdKg3mfSAQKNY5QYC/TAWoAm+SOfMq6Z3Glt5yPtDH6Bu2El0I
3Y5+hqqajRc06osfSfWWdeJqaS+NUiNES2H/i4KONSfElcB1novQaVYZDfBi3BJrpNuq2K8kghdE
jZgiTOS18GV4SlVnnBUaazq9JNyFS5Q5Ek3enMFIjG0EisLBF+mSSA38SMyqU09scayaiLmO0yvX
rumok1pvyqcs1N4JXYnjHu1e+U2y4lm3JezTTWyuaywtQsmNk4nWYso6QpZa3GmJ3TO24Ce0qbXO
ikZwvBZhkPWTeSFNYtUu4NfQCSs9m2J+BTOfgd4kPse4IEMr8R/noO5WMi0OUpj6h9IKcJQlu4rd
kheb6V+shiSs8m2jYk5EBNiW0zbOGAUpwmf0B4WpiKpXlbh3WhuYOTWE1XVE+RL29adVo40gqI0x
NohfN5Pi1o3Sft4lkrnYMrehNkyuDRB5lYedQprvfBpr7DlJhSATTXKjQZbVSkI2Z4nYWmNON35L
OFwgkOGmYLId0dG/m/GPFRNivahAwJpL0iOUEL6/JOZmKjC22bGR20rml+8H/L+kndio+toweb7S
lsDfehD0VlW6XQIqMzXUBsMu65Zls2NCXRrJVGbDlb0KxrBCq9DB+5fBVKsns0xPxASiuUiFU2P/
IesF8RdLmae1xQNpctkNeEijJq+mgI+RmAN5Jqphun1dX+YCW2OR7MOZYV6e0JKA2DZYCP3msaO7
DotP6kho7kBvtMZLlGKZYYdKzEXEaanoCdC5VmH/JMgcDhCpR93gFi1vf4nVmx602XkVibO6TIur
wlV9rKjYXtPiwQivPi3Vh4EEWugB9bqZCUOkbZtgrSI38i0VZevouYSnsNH0jTpBL7Vs6y1WBYLQ
jvFhmJnKBQCtesnCYaMX/htxa/amLIfnaoiJguv1n9SiMpkiJna27MV4NzARVEsyHvtNMtMmdEC5
uYtLejrNj5S0+qEDEYzLcdPaBm17UuTyPKuIqNOLj6JBsUpvClKVGYvtWCgNLiOf8UlKslEmUQJ3
frmvg6A9WqLiFvKsq5m6NcsMD3p1slUOTBRXAhH1zh4UVGeC3bgcDPeJ4fxgTy82InF7JAug7SRE
4Q3nKZGavVlaB4shCG3DP42N/LqZ8zfdYO5WIlAw9eLUpjQAc6nJkTnYiFMSbXKFFZofFu1vBC1z
sC0AO+QY0wnSBSQKkuVYWj7RbxED2Y5ee2bwIJV1dkIJUrXdW1Fnn7aw0Y5Su8fNH970p0LrH5l0
YIdLs8uiA0nTLCfLjWS+XugkMii35rfOCwhWSUmFmnKE0WL6nBdhiZKEm9zQvKryHTPQH62ZznFu
KUu8OAHkCXOUhJykwM8Zxmpu340xGwYbxXxOACgunW/mjkoVmI/zaJvrLldPkj2cbDOpvaIl0KwN
haf6He1mm1oqecPQSFoRIXgtQ9FQ13a91HotL3mdmERfMAO4KIXP/HUIDLpbaIsw3HUbeHl551er
IlKJC6sJdLTSDhpWXby2058px7sd5OZ5IoMKmAM0xLirbqo6vuDlfctL/6lQsSqKlkEfKCDPmrN6
K8aXMkelOeJ60iYfGpLk5GQggXTlzK53OKyYTGp5uZCR1lpD/MUy51oNumGvKPTJ0WlbjzAXUibI
LF6Drzn3ZbANeJe93E5zL6GjElQLzgBloWE0B41Y6aoqz4QQuGSxoOdXgtmFJXvUc/Lfx1zNDwpY
g1DY30X3MTTqjfvNRhOZuTaN7qdU+101j5yvEWN9MlnQ0M7SD+yDwQsymtQDRm4Jk4kogoOUPM6U
2deGcqzQanOdR/NVIeQvroHCmXLQrkPja87f6cSQoeNTBvUqyjMK08AoryGCCimVCY8DTcoEDUcN
WdIyMeCVjFrU7GlqBfa8y2Mme5PPiLOFxdvRzVkxI51Cwj0g5x+475ePfnIGulkF9KTNUvsclORa
487dZKnGTs4gmGYi9MpIzIva6oM7DBXrcKWpLCkgqeYB3lywG7Hrb2dTELRrEYwzV0QHkoiIBcSg
Kewr8D+sYVjhgtupCfLCKUXf5CNEIodcKdZR0DPKg8ykBnDYRplCMrDjW5UWj5oxDLtauQwJ9XjN
32xga9vouYVwA0GJCQ5QYt4xV73jB8uuyoAwQMuLLlmEiKZhqoTDehy1eU2inOKWYfNmFcHDyPjW
h21QZRQxdcgfPWY6gBXWwlaeU1ek4q5rpXpqAoZeCOrRisxIrh/ysXpRsyAgJQhmQh0YrOQpiqlM
+u6k7aQJqFU5KXEd6Lq8xP0rZB2OsJCuIanYHtgqmG2izjzgUaVT1/pzUi2HlLXQtCOn8Usk/yP0
tpxObJIgV5Vy84Gw1AgjDDVx15BE3eEcHDumUWqkfgR5T7K1oj4Q1UfZliggXIwb8JuTXNtffjA8
WrDIHDNlldBTNXWT5CtWLGPdR8a7oTPjlsMsobBCtPuLoabelWuEu/MCNEeYp0GuK5E8pbpZeOzN
GIvr/ZnFcQ6oHAMF6VTUntNcoxScSkcaf7opeh8iNI2BqryImh7I1EBjG77KNi13KMkZUkQbMRg+
oZOB47ZxVBz8YSlKFF1HDEmKYhMeRSa+CiSiWscWsSCUEtDbDuJczLiwQm3H8qcq2sHq4p1S/Axp
Mz1LEjWHjLclanYaibq0Ec16U6cFqVrAuxNzukimTAKlbLhKw4glNBYN8mxuzHE2aN+PqKfJCy99
gNd1F+moxuk7R3G001RUx6HMUNEXS8aYoY0AhSnhrSWLXDOSCBZOsmlbcnP6cWQCKupHiditHFgY
rW36j0lyLfPyWzPRcLAXYVaoujLRxdO9HxuEhbHFRT/c085+imqF2W5yVuOe15AyRtMKASjLvJOT
AqtX4xY2WnROfektbeZto7NxSC3Cb+rqiV9M2RSzgDU2SNRmcLHrA1cb63FNNgpq1iIJvbYdzUPR
vkfpkO+ygIHeJKmEU8OKRiEjycHRJNvJBYhvURQF5469nBMPZbfK02JdhkzX4th0JhldQAEUh4EX
/f6ezaWZTmjXgoEZLhW2IUowjiZMw2IkJXWey2eZwEd4sMBtlRiRS0igaerP5+W/DIZEJFChJAn2
1TLxWuOdDiKn6xjhl0RI1FGQTN28C+XwrQCwQhxDcWDcYuP7XKUlvBCgaAkVA5cDZUGHGDfCJpNZ
XP7LgWQI82of+3LmYFgmKsiUHbjqEwKdIKA3mpElQAMLKNS7PuO48xNwmUNBhsTA4LhMxQ9sjaeS
CWmYfkv0AqqRhMxYU+lR68aFLBvIEX2Li8SYGWdk8o7a/iUurA2JpTehmZM7CpTUFJGOVvtQKwoi
MbEoayP9eINtEQ6ZFMuk/ceXItmZr6InDClW9v4EHb0aIIXKMfKzPGn8VbRwEwiTFugRZZVY0obG
IzfHrwieyLpQ0czpFiyfJlHZy3OfCMZx3Pomx80fZC42BmZ+4/vOMOnAYlVUGTJJM6uxMkHddtoi
3NMs9CJhsPEb4ZYacjphlp8wknzCI6IriYuIPCF/u6KMD6HfaZvJD2mfqNyQ4pcy0F9S8j42o6iO
5SB9DQP0RL+9R+GMQN3aFm1/qg1iEKYTa0jfSU/M6BjiRtnzFDyUpo4wrWXi1gueNmzVzj/Xo0/D
DstoYmv3BdBEoEsyDT+UFqFUXY0Yia1tEAfiVzOUjFHGkm8Lhq0a+5BDTYTptOQJUuXfRiXHJT4v
FADAninXVWzy3tUBbs2WRZTkeRTO7ATSigmxXWDAGfwf6qoeINJ0hV4XbNPEx+RLvkwl1fuubraN
KADKUs2jWhi3QplvWjU+IT14aG1dXodm+F2CwjKLhriXybgaaQXOU38EyKsZ3Uth6A8NZMoO1MtI
TWGN6UG3kieyMw2np+oPM/WKgQUVROHmGbRnP0D+NbJrnfEbIrNTU//dZ3cjdRGtKkSmubSAz7+V
emDXIuestNCYi24rpPZBXq41jQz5On8tLPYS88iOq4cIjYceGTDCbnbll7ZriAsQ7XONestXniST
oBwC43+adjrZgY0dQup0h7NnhH6Wceetxy/wYFsLCJbTo0ZVaomUcZmws4bMSDXTPinYnCFCTNs1
wVtlRrupiyw20Z28avvo0qCKiM0ftU/OVoFMvlSCj1ATF58dJ0F8D2au/0hS9lQsf7M0tDcT/XxG
WLltyxGiUAU3Eu+UY8UQxlUSxKrcRmmJKi0cmBmBCNHHXcpRPJfyaQwildzscpdQpjp5bfteDfPK
s2SgOeyDvbSENznWNM7o77MDIaozXE1AL5qFfpEuHIyJSnLhYhgoLdUIUka4MDOCBZ7BXmFhadDq
eyFCEz0gJccqmhU2HcjazQwbyFijTyib0gvkRH4I8tLpiYVb+XqxNhaGhw3MYwTqQbQKJveF8zEu
xA9/YX+kQECYQELfWrggCYCQYiGFRAszZJSbg48oYEWJTQtzHr6yFjFe3yWuXSCpLAf25mZm17QI
IPI2/8Xeme1GjmRb9lca9dwskMbByAbqxedRLikkxfBCKEKRnGfSOHx9L1NUX2Sq8mZ2vzeQcERk
SC6KTtLsnLP32iY13d3oNC/ZjlQjrIeaXmImzouveSaGMr01YRF3TcbI3AZ6kmv6ycxltEo0EcXS
bBQfSEqiaSnBkn0m69knWvORKBob2UKcf5rMEw8ib5tr5oruPh0Y136r+uI5aKsK5l315rDXXRsP
uRdfSfflTBOWAq1bTRdUW299DMHK0eGlBIbAi7MzeQ3Z5LPXAk5UBNMxTHPnzlm4EBp/ZirtLOcA
fxJ8gvQKQA7PL0NHMbOG8AQtQNDEmkWTaSqN1HyaqoZUk9vRuA4X6DXtIdcsm0RTbRYLtZLm3PhI
x8zRuYohqwFEYEmuig25j3C1ZhqVPVtLfm+bpi1D60GzdEJN1QkWRzDffRLmEG4WJ/cQAyRMoVV6
PxuQA8Joeho1p6fSxB6649tQM3x4xvkQXfm+esTPWBKWvHjwqiZN/ynAAAWaB5Rg0CHP+1RrUhC7
ZB5f7/Qg2X5Piumtpi1DaJN7IlfqPi9RmatFAQ4OTShEnjduw1R+byFOddIPX0rfviPJ5ftE7+fc
VLjumIt1u2kkHJj8SxQpCihFCA3ebzs4SOyRPMgYJzrxr2mGa0AJJPYUjgtcpuJnOrv5NgRtuBI+
FYETIvM06vwBbo9z9TL6c7Svd1lqEXjN1dtPef04ttzcE0CpRJF/ZhrxS1gaCdEC02ufNs2lLXFA
+FEN+0jToKTGQmk+VAwoagYY5WhylImjs2fSbYp4XOUtuzg7xWs6z/YtIQN5X6IE466V02GQyKVh
0RJ4D+8pTZ35ca5uhoLrk5r18JCU5tZsEcR4fbNxzWNcOi757r8Rxj5e+PDexgYyVgoiSysZmNkZ
F2mq5Cz9LzYzkX2XscWXRrNch859HoVd3YL6rrSJcaRwxpKyxyBdrYsoU4SgM2ry464+TcCnscY1
pKGfwhwqI4PTC61ZnYYK96sDACaH+TGa08d6jq89gDCT1SMDGJZpclgz8olKatDgnSqW/Gw0ZawG
N0a5HBK09JtCW5xrHhmqx4YNcAPZKBsxVQ3Vdtb8MgOQmQPQjNbRuOdRiFAEh26pqWcu+LNQc9CE
JqJ1oNESEGk9NRL6H5Z4YIEvo+aoVdySVtC9lpnt486FV5Vo6lpiBmhiqidL89hCTWbLQbQNmtUW
hVQcJvi2RXPcqOoUQzCIEWGSfK6ZEuyi+XO0ZOc+oom6gIMbLPuxAw8Xa06crYlxo2bHsYMYNEsu
0lS5BLxcCpGLGggjtyXVQWgGnRovsqePmaPkW9c+IqA4xP6aZfG2FWhvpBVfJ7ztrqbb+ZpzR1RV
ts01+w7hx6EChleT9rJp8/FuFAv3ZHPnngwnwE0TNvgfNU9Pcwjra6Ypex24PR3AwlaRajLOps2C
Fg3ts/RxFXU/HYPjjMknrRQJ3J7pXFuLbqgC7lcA+cs07c8Oq3MZNF+cUXsmQ/orhbcjMcPlmdjF
BwdooKvpgezvlo3QREGp2YKppgzG4AZ9IBmEhKwkSIHCRChV4TSXzOyswZnp12V3IexCiqt4D5Jr
BzPndaoBxom6ErQSB/wQoA9l+zMfFSLqBBuMKQLEkYaDbjq8bwvbuZhN+ZhlFHiZhipy6918KIsR
7iDVgV2cDf9zU6jXKh7jS8a0exOkTDtJtN9pDKHS+MZZgxyN3lT0y6tbRtm8bbpw78eeubHx0Sm7
n4+oU+C047vgw5uepPstgxmZaHgk47fhZGmgJEuJ0IBJqVGTtoZORgVjaVtzKDWQstdoyhxG5QCr
soZZGWh4JY3FfKPIFUwL2jPpoPv2C+6FvMM+l4WM672JaICvYL+qz7Fy+O5u2LamIkJhKKI7WKnj
ue9xkrVatTp6rPRwKsOsuhTW2G2WpOpQDgLKF8n4OGbA9LKnPs9I9Gpi9AIYUDFFTrvejOFEWIZ4
gPm29ebgOSOo9zAlLTx6nb9qzNVeCJPJjZn8YNuwbHpNDxVgRDPNE000WTTRjNFa00ZTsKMoetnc
axLpuMAkZSyGkBdMaQTlFpCn8QjLU3JeYJlKTTX1Nd80RzjW5g9L4Xi3JYGAWi7y0QWJOr+zUd8p
qaD+lOamOlIgPGWjPmmmaqjpqll/a4ffQs1cXQT01c5YkPiTCbMgegAwUyICHrjcHiqJaEzNzaEP
acuNkd3dBtP6Xsxzvk0y49YNaliz478YmgWrNBUWst3BwzlpOvBiW2wjlibIjqBkS5CyrZCXXMW0
t0HNggeQuD5M7qbaIdo+AiImK+cQgQJcD9bo7GHDYmb0DTb/mmZrxYApNN+216RbRzNvfeC3w+cU
EG7ZknCi+nydt/bXwK3KN9srTm6xBbWhw5AlHih72EtAbPvW4PFSQ9xdQO/WBgzeBRhvApTXVSMG
rcmH+MLjokBBszYW09uoyqcjneD1G8fHKuTx0+MJBXLXrecOnURiR98R6GawoFCX1ulyzYyONrxm
B5MtdHG9KN6lU3EZhmxY+RQOjDcmxKSRcczrQZ0tcMSD5hIP05dWc4pNTSwG2bqF2WteMk0zLjTX
uNaE49qBdYz6OKYklXxSs/GNlrFzIvL8wRuzeaPG5Tu7Dcxx7WuuKco9OGVUxBiLNGGZuhvKDtDl
TNOXnRkOs633Nx4wFrNrk209pvIO6C1OIha8FC3ubQoXSY+h32N7Fki5mK39SLW2S2qVV4rcS2jd
l6UVYAFSMIkkbNTaMH48uchl/ph0y/1CVPBtMGhSOJKPM22W74wrr9LN05+LNI/UeCxm0RZs9Lxh
g9M9znN8MetuUyOM/552iAAGH9qDWUV3rjOw9i04tSLb2qaZjcVVJFdWDQyDS3/DC8vHZ3FLA8Rp
E36m4FnRmf6GJoGLbHSAhRLTOpGJYW/zxk8OKqwPTN0ZGgu62uUEoCzgzjWs8muQljeXcPdNRwZP
2kNKmqzskzRPSzLll/cXw0iLiytDKgslNnHNtdCh4WAT2zGVzCBGBHQIyiQdTm1FMZ8UImFy5Ffn
Be2ryKXaydr7llSS2W282PeB2fDUZK6IaoBJRNeY535yv0R9eQ7yWG3SOLqVblp8LnI+657he+mh
9Y16Fx2JnnRazKuE8sRz1p/s+dYyIkRuyoZrDuCGVDTweecKAboHvjBpnmySn7ddHRgbOnXFEJyM
jqaX70KBdj28oaBv18lorFGfyJUts+k+g3lnT3AH3Goi4Tmv9sAcd0tgj9uGbSCbuJ9TuTC3pI85
DoPa2gHTA6+OcKB52PtrC/hDPLNBAQy3cqzxjC5l2Qf4vyOh0jui3h4zs6BrvSiDbXJA4653aH55
PeqeSY07kCOdgCTW1RmkIU8cwSg3d+8vpky3CZl6yrXhcdXOTNM/Nvf1xGOWnhyxQ0HagpakbT8r
wFQhXZwGw8dQ+uHdYHb2/ZQPINZI6Mx02rmt8NqXYQ/mUQK2cu3gYuOyX8qyvY8URoTJO1Uee6ep
ZwJCIolflmJnoSeYo+UM9u8lalz3IuIkIjxOYKgx81ffdaAm53XGbCdCXjmjxRZj+rlisDnnAL8a
Jcg44sFU1c3ReEkdtBsgMdWOvvN4SNBsroQN8rReVLzPrYnJG+iMaGLnHY3KZwytlkcb1Cc2PPsS
DZn8FBTLD5zwg3BeapttbY21viQqZ/aG4pL2/mnQDkGQs6TxFcUJFfN9RI3QCr/ZBjYmQhIujIM7
1b/ZWfImG9PfNaaHTl22ztZNZkkHxeEWWCpQtVxNlXC/50WA0KZI6WIiPzMNeelapChlJI9+5n0l
sY/uEi7FoViiTzhEYHkSZZ86PBnz58bqxjvEXyIFyeVGSMxtKrrSB+/BfoAMAz2G1dpi3B61bhZC
jsHaMK27Ij3Ugg+9o1pY5YqBWtLyLUPk78Tk7foluh8YkNG+mzsQ1g3ywJIwBlaxO3wTeKaH7hwt
YhfSLFwNpooJraOHUvdEI9Puzm1f7IlfyHdimDhSh+5bMR8ZAzKsZntgMNkFvPkYJeGyC5KEsKMS
P6kxl189/8m2GA2ZKrtUucu8pqS7QV89SI+uXRbfilxQbevsjH5+pOQPj72G51uwbOY2FIiR2/aR
TDZqpe5ItwVDQTpyzoR7GquAVjzjCGpkiHQZAWJLnAfAXR6qrqRSmuJTjJxvT/IAHe6xU0xBKXo9
9H44DBbPglCRmvPGyvuvHsl5BxMnXjgkxq1xkduHLs/dpaBtZvrelnTj+El5I4ShenkAiJ9A5whR
YVYKFoKLb7lYgnMxJOFBt7ynOk32Se+8BTO1fR6UBzVW1r502hNitfmEIfQls9J8RwE/nwL98v4n
xxzmU+/F+GgWU3UYwBmYWhOZVzqg8f3lPSoDaYJa1lAsGELHaIxaO4WTKVApnag4GPgkFRvWmHoK
dViJmQseZcNciH96//f3l05HB/eG/8yhayqSxi8GU0nr0+ruY/239/8FOHvXqGA8pFraluiYx1yS
I5UvDKl4ZtCIz/odu06QgRAgjBiEln5BU4gAJHVN6jCU19M8qBMd7uHXy0ve80v7Wn0GufVJtkO/
S5W3/PpfQWCN6/+vpf6/0lIHwrd/J9zdvPav/wP5dNLPd6/Fz3/941INSfcfAR2/vuv/iKn9f/ro
lQNuFd+RWk/9XwEdgfNPEzkz/6Gbtn4prf8d0GHb/0TxK8zA8z0hAxHI/5JTC94wQLIWSCEC1NaB
9f8ip0ZI/EedMYIz2xG2Y7kSfTbeEp3f8eP1MSmj7l//sP5nMrfjUHGtA4JRlCFxF2DVn5+ahYbP
zOzTE56xLWOe9jNmfHcqRrBpKDgatTFj2iVxJnazZNUJvOzio0jZl811IkcDm07xzI3Kpm20NkRw
QCfM+27T976/D+vGZgsVHwuLWQ5wsoa298kT7dfcaQrweIJI0NpoNkPLsLX97N+6uAEn03Zq1RUw
j6ovuZcsuzK1FcJDUpMUAieSgxiRhfKyBOOww3TGI0en3jUD09DB3PtlFSD85iCa4rXJneHgOe1T
2xBH19IpX1cmaXmKhE32GmIf0YmiPUATgcDin71U5nFAcwWeCa6VjiiqjXlH8QHzrcxf64I3aOv5
NDVzsUNYUZEv1kxny0frqIWY/njD8XtgtG6uJ7og20TxYPAm9DBfY6utN4HEWOhA9GaeIWxw7kwr
Czq/69GyYWpRGwWOB9TPohdS0kEGBw3Kf0DJ7UfwXlLf+YaH1/5lpPgx/a/oZ/UnUnTrPy8Qx0GC
7nKVcM3RwPrjBZLOfqsqVdfH2g6ezJ7Ys/eX3McM6npdvYpmLCAL1i5z4KAcwi+WRP77ZP7u7vqT
Y8FE8HvtP9eq4wS2aTuO6fnSMj9o4gUxwCjIsvo4Gi3Vcl1+tS16kyCAhvtIFM9GUP5MCMj9659q
fYiw0T9WIvKTvoXtwCL4/o9nYBlAEHexlx+Ji6FnAkeBC1vXMjEAo74XrQ5TSTYpmk8gXvA+jG4s
9+GID5/7+0h/9uWvj0hgtPh4IqRDgI/lccP6pun+8YhSU3RjUXZkBcacCPTDzroLegxVY7+fqspe
GQNSeY8W9tZLs/NY5gsaVGRy6YIi2fbwC47BTzXVBJF6C6i5Cu6+fisvRCZtY6bqwvTTXx+0rQ+q
yueoKo9v//qH+34aXSwgvkN0hIdR748HHXEHJOyeOOigxULczYc+9ZHMKwOJV4o5z5RusrHH5qtn
0U9qIu7DJGTg5gRENLTirSFBDW1Pz7bBqOD5hCuExs95aG+bSbB9x4lGc3edk77TV7gRc9GRfYxj
gqV1/h4M3R0tFE6ESN4mY+oxBGhoUiwe2bnCjcuDp7/5jfWF8eE3DiRdQeS7ZuBYzoffeMqiHBGH
meA4wR5osP9rm4TaZXyO/UVcSGDaBiWCGVM46QkdE0knhhXCYvWwNOvqvbYpYJUq6O/RbjJbl4LG
3iT4MFZiCp4UsznK67shpCvt1TwEghpZa5mHr0Ft0ZAamuzkZpa5K93htamm5dAajAcqUCZNKNdJ
5CCmCv/ufmFx+vBru6bpS+kAL+BVfrhfcquTaGxt5PRt8FQFA3FwYrm1Yf7dGMJh3/xWztWmFJax
ndhXb2hzIvrcyi5iE0zQwAYBRM+AcF3QGLz7m4/kz47NslyBg8j3HUd8sA+1DV62vkXq38x41jN5
WvLqS8WUZNN04PUMKtrFcLfvy4FQCLc8LAFlRMVj53D+RsCCVAWrehDfOhljf56zbY+cj8uy2wyq
8SFEET9hLe1vrmP6kFOelmA+uQBdffe+iaz2YIjR3FaIykjoKe47pCQbI4L5gZHjhKTlW0IYx/Wv
f+0/eYS5qCYsC6umF0ha0n+89+jxjknk1elx8YgzpaNyj3GWPAamJWucDQ9lAzas7Pcj+clByF+W
GSGT1cSPaeEUJKYjGPybQ/qwrjiBy2GwGyVsjK2H6Xw4JCcxRkvFAJfjkNTn3FxuZuw5+7YAnoR3
6xhD2jpEyjyLwHc3vWzvEkl3oSusvzsSfRv+7jZ9PxLXYpbg+NJ0XOvD9ZoydjVag9u0T0IgvG+d
jivTvhY4ByNhnDyH8PhGp4XmIwXkpqri+tAXGmI1gp6ze/mc+4JOBVqcnSvcbeWJvzlGW1+X/3GM
tucHHisfTxN9Nn+3TRu8HJl+NfEo6dy7oLeCU2tk9IyqF0P43TdEe0tkFmeZNOGhjr9LtWA2HoV5
5yZg5gLnLUsxSfv1G5yC9NNkIVZpQRemfnEvjDzahAkT7Cpwyq2/FIpQC+N5GGANV7PormRSgGZq
mSPI+m/P/odlQZ99K/BZ0y1P4h3+eEcSL54lDdaso+nMOGt7VJaNIkzFByTadwAB7B6pnmCW0FsN
2wrtBA5toundrqKxKMfTWB5klhp/c8+4H3Yb+sAEq6zn2T51OryIP55yRdFcLaGEI5oGe9nTl+yw
lrPWz0+uibhmSvF9JNny6Ie2pU9gzGAqETsHQaGgVbLgzVu1zHQ3JMAZoLOTTVXb0LDFbB2WHNos
fXxPjvnNZJSykwqHnUp8a+Wj7k9QRz3Zuk0zLKnxSgwHZb/qGGD3b1Pm1FtnsQZobnCuHIEOyi0e
hqYiMU6nHCEkow0nYjCdhNNdYr9/CzFbnbNhuCtFRsNd8Tn22aFx6/7VX9LrJE6capTvcX4IIMoO
QRTsjWxBeFmhSQh1wGnIgTz89UNA/slDAOUV5ZGkQgpM78PjmO1qOC7SMA4O24/DiNObVIgYNRq/
eD643r1dqIcw8MK1H6oS2bWf77AX1jvPQqRrReS6t7lNusrkHqVjb9y4YFjvEzmmqhordfmzsp1m
hybmc5gH3YH72V9HQUuCGttMbJxjAoncoXmUhQFtqvpWq9b5WhM3GtKfdcSlcvN81y7BlzSKYXO2
AhhuGYbHGYj2aQGgVMWkYecGgS4hQgWynM4j3TAmVL+Nnew37gi/LHJwO3nENa5GtBeCe/k17ui6
5HB7Wp96wQYMG3VBdOgzCv7EoLEThS1jxKY/WD5cr9qDjjaif3UjhkxlNd84YqAQbbVbjCo9OcvE
7N0NfpX+//3u/8N6yU3gm1z/JpUbe1Xv4wdkBiUJvjlnyUj6Ac9nd8vC0qS5Cph5tuZ96vbbaqQH
0vjMcs2pfPJyeuzSJ/PcteicS8G8A26rTY7wiulF/ys79L8/wg+brPcjZB1nvyF8Xj8WBYkhuIiM
jh6u3sA2o/pUhBGJ7SZrO4IjqDGlheYF701YLbu8Zf8TNdW3OWGbLGcbWCgadGeRjP8XCrC/vsAt
+gUfntu+KaUvKB1cXNDam/375/bsd27nTAhV/VY4xCibAOUGxKSphEIj6miNqm8+G04/n8sisRmZ
HYolBbf2vujFTK3/+oDsXxX9H5cS30YpY+KsNG0O7cOuNG9rjF6NCA+TnQNNs7uM8C22XRY54Ko0
vvBPO0Th5SUiuXFf1D+DXNSvdvWVBqJJk9xufwz0FQ0jJvR88eOzU/1kOzOcQzmW6OK9fBcn9n1Y
LNN2jBt/h7GN+1pxVyBwBwlPp3sgG0jF/VZlU3TfyoSSirv6yEd5Tafuraqr9OqlVX3o+uU+FMy0
uwgjreRM7uIoIkQjUPbea5PvbRrHl8lFHZJVrdoGKbtgkjhPdirvB3YYpzjgOBXztM7xf5jENkMO
cdr65NhTcGjK6DzkvBVK4I6sTNnAv4weA2/xj4y9RwQfWqMGJeNUpyFUpGqZ9rHqfuPj7iCIKSyL
s/9mtzWuJ3KNTgqUTq9lbiWWpINpm2uBBOhcRYm1kbGTPgn/Kyc7vtrl+BiaTkguHIrLqM8yuGcD
jFTLB7dcY/kN82h8CWkeDx3zMuIjNwmcb7HxRd2eWVC/GXJcHmwIxY6kJeEuAKCLMXZPue5coDlJ
9laVf5WWMZ3hZ8Qg4wr2s0UIRFE5Xwt63uz1kk0WyA2hY94VS8p0BrUHmpDV9xAM0ByrIZ9AeYbx
HkKX92Uh8sIR+zZWM7ha8RvOb/E45OmrXOaRPtBs7H0czMw69Bri+XtG5M7mCw/Bu8IyAKmm7rEb
+/Au11P6vqQVm04jn6SvdiJIBbqJoqaJTqpELUkvmfqJ2EKaove1KDAmOOUhFKjLqG7Evhfc1Us5
GMfFSeuNTdIaYYfyhShE8CJ1edeNE1IfD5hdYzKORVTw1e+XfJ1GZQU1N0DHOPo/YgdhHG7I7EIP
SBtMoWcV9NKfKJuLncdIhO+ccY4DO9mFims5Lqv+6LXj2yjRWUWGZyEOqfEi4//dEMB+o3kBq7QD
9SyRHk749gOIIc6C0YNNFWDqhZyZxupXHVXzlkgpvDu1d3aCjrbQ2GFY7OReOO3VTPMYUQroF5Fm
u8ErjY1lQW2KXIZyTl1MZPU4D8JW5AsSJYn2hFnQUuG9Ik5XI2SK6DQVzf0y6B8BdUnmlflgNtY5
VpSNPQOz9013W4a4ywYYd1aBiNHD7JgRGUGJI45VXhcAgKxtZCBGqluXPaIcxLaV9rTHgIXR3ck/
h1bJdLBDK52Ri32f50xRl47ly/ZfKsZfD61lMCPJcoz4lamugTVbL3bIDRmLZ2FE04vQQy8HqhKs
SfCtRhwTe6Yisau8bp+FUXhB+kE95qP5tMHAZdMnVc7elT1QnRYhollQVd7k3AL0/Vez+KFMTD+L
E7qbKQsYJOuDTrrgZuUIeeIK6WuH6GbtUSXvMnsBHBlHzSaIMR/VWGXsOLoT5DAgBJhRgFwztRgr
J4Uh1TqM84y0dC8mvn2KQYug2EU9OXjlYtwqFzVhWDINlvKAYNC+Y16CR/WirOkaemNP9npsPhjT
sLH0L45NbdxbCvi8kw7Ti1/3GXK/5TmzxIX9o3HA1dPefMHBEWgafo775QXpQYBeLbCui98wxDHV
EYcEDOZxsV9qiWPHqGKQUjZVLqthEgOJ4bba1Z1bXjy7Ra6aZM7nUkTexrYJ0yKWjmQcA9xVEzog
ZPAWdQgi95TunCef/oTFxCrJGORZltCjFf9HNYJHLiP4iThTUQl68rGFQ/HJM/CLtHMqSBlIv8Hg
YKLJ7cpW8m6WyZaNBqV/s3xxWh49zYBKN0f40oY/C0XXgKrxTVTgYxrXHqAqGeqGIZZTWAQPKus8
rj6kpZTZVDhldBgC8tjL2cFTWh4A5D0VwOhvZlX1Gwc3GvU4nqlsvMrwxkeZH60RY22AtbsyrfqI
qwNxrqHsO9okXyw2MoXbd6cxTuIr8WtnYAD7hYBZN+YerFqb4XfgEgCUd2rdph0hLSNKyvcskPG1
rJyXHh33NUtrsVGtbHbIV05JBpmYzvjd+7tOHe5EM/HDbTaN7RbnRwy37psztTyrRnLT4hy+39x2
oITN+rp0yJ/fkSTYuwzcsKdaBCecBVzi+FPIlxhLPA/nJU3bB3xMhGN0ID+s0MIfrj61hZfu8shu
1kXQervZSlGzVR5yxNa6xbTD5eCD+RdOfhqXflkldmseraAiMRLzAH6TcWuMOdtvD59L7uVnYpXx
ZNN0DSsH/0PZzNexap9BgrCHttWXfHjtC5o3VCz2qvWzuylGWZW2fMAJTJWxIICRHlS743mBmScH
BwxJ5Fa17qX0PGBgcUGkTzIyVLUZ5WOJYVVjEWyKyv4UM1J2rLMR4A01G1jCRrUdy8K/dAraiS0P
TqOlfEt+zGPxZQmkdYklUOQsPpmyb7ZWwRYQd2CK4bfqKSOH/hCU2bn2n4KY6iGYNaK8g2ydsNya
pudipvHJx+gnuVW1QplWDO3Z9LTmsTW2YQxqrpxr+4BtKVqNmbRQVvvPeEARfsblNXDi01LQ5BrS
esAqiNEjC+fzMnbt3lDp1szQjanU9ahjhnXlRdMtd8oAFxaufoWG3wQyuxiPuQMRsyuYoczYyTd5
BjBZkmHWdi6y2GnBypcuRweUzV4yw1kxTYl3flGhdjHH+oiS4cVPxm9k8U6FN4EsxEkzzOvGD91P
mR548BwHF4lWMQnYGbpt+Axnq2UWXUridZF+kDbiWBdBnoiffEoG2ozcch2LboI/Gck2Y51lb4/1
3sv6VxMx88RKPM3FzaD/vaLyo+2Ex9XIm93s45WZQDsQbvoSjUulJYNQ6ZfwQTagpQoE/F5vGFhE
AHPMU7Qb+vrOlgNjGvZOu9ZyyJ5wP7GlRpbnjZcBx2aEdXo3q2WgDZN/h8RcDt/rCCIKCheMbvbX
SOIjmsL84DvZU0trZGUaw5dhxKOjWAYAGuM9UT0CNebr8FFmDwpsyLZNZOfWrJMNoeL7LAEtYS5p
w+OtDFZTNoRbpgLuwRbEAeBlMidMK8pUm/rziOaf9TTDt5azNCeReBqXLwLz6DaLhmTj2JXCUOzY
60kW/XZsAM6NNjSD3MMBUb+kYxszcOsQnhvpzvDZTuAp2MHF2RI3/zUBl9FkuMjytkMDCgOYDivY
aBTRsZguGNZJIRiNL06vkSLzK7U9mo+GmLGOcjufjn4p0JpmSI+wIRMDb3fPMQUc2wq55evAehrV
Jorr75aHnc8rutXMIkcDJr6qkpZd6u1TG1tU1xDS0abBqQw8wCsM7pZoWaWTccvKbYD4l/xuCAGy
SNYZapAVQ293PRX4/0PsUYoAgrQnjikjthhbi6lWrF43O9pPABfmNltNFE5DjDpQN4OCWrwmQ31t
ZgNaNjLN1sh/CCT1QXSZPQem+Yxj3jJJ82Lndof+uGe5bs11HH4nXfjRk8Wn2msPCPSfe/oNq4W2
xgb6X79yEHVkcCzKwjwEEQ++gLbMKsy5XRCP/8h6Qe48OSkL6uweTRG9RILaMaB3OEmAykfW5ltX
FeVD4QeHmEcBfGuMtqnuBprAFvdtHX+q2xnPROi2V0aA3BINxMh5ab+xOWLJVi5c5jh49hKTpdMq
94BfMELpF9UlJRP+EJk0cCAEuvz1/R/ev+T9r79eNBs4kTRPV+r9j2NIshRs3vevA07JOvb+hQHj
w39/zfvf58ZM9FPo/P63X1+I4yvYBZNJ/ov+vt/9KP3WY+ZHC5qokPgZQ6ORx3RfNwUfxR/fWfS1
WLa/f9u5Exsa8aRg6V/j/Tjf//TrO3/9sN+9SxQI4tfQfFRCJchz9PkwMfOzkU/xMOljef/2D8f3
u7f88DUfTtzHU/PrffTbRkP5HHQ0o+boivGF+WxvkoLXderGVPigUtQBo5xegxwQjoqG/YQNF5F6
vJyMVqK6VXT20c4igeOJtksxhOLnVeO97bPBT4vxSxEPuzhLXlVWXvOWNmhXu4SW9LvWyYjV6+OX
sQdU2KMq35o9cL8EDtPWmtTnKC6Dq4Rs0JhjiJUlLlna4NQnBcLAMqu7lWWre3PJWrZWRnFsw/jU
+XV5qZi9e7K+eH5R3NvBcfL8DJUvJRgFSLz1Y0SKnjB/6+IgekzN7+2IJE5kiX8oW/JdwsCZdv5x
KdmfG9Py2ib5QzbFW/Rka+LMyaZA2NzQ7dsQ+VDCq5quSPfHYw5ncdWOpIK09kNLOvDGDWH0+NOl
B8dQJ7l5qNQi182cU0r5/bCHKkUMioeQM8c3PUMVdZF4dQ5SNt+4R4lMYE1MdpGtCKqrJQNyGOeu
YTxG25aKbR1VTrhuDOyyDT70bRcaTDcHlO0OHhvzU0Kre9Mu8oevBrHu7QC1edyj6j56XDorKd5y
9mwCzqTX40yz3JrAd5kD0w77K8IJG3KnkeyncmivNCbY9yi8nYVxV0xNcDP8IynXV/oar6alCb4D
aRHIp4qOOigeSa+R/XNqh/4lDopd0nL27GD+WlvBPdrBft+mFp1cEgPU2IO8H9sWakia0KPNHmrs
BSsZBfIwhfO9k/NAdfLoDKxnp7z2bizdHFLUyBzL/iwUXi4PbdupkVnF0dJOt9Pu0lJR33xsi1Fz
J4mtuTgzOWMWVz1iQh/oeeGQZtKhDl/mlO8NoATQfU3qKVzbs/mcIWVb+4tBWBUIuLhsmOR4zgB4
fF5Z9B5Ci0jLsgVP7QGA9gdaHjGTzBkjsyzxsxUDa+BsDMDGTPAE7/tFz/Cg0c5Wt8kRWQP0j5ID
8ehvQGXKXWHab+Gcxvtp1uiR3vPvYjRUluKI0Zlgo5BJiFG8vudX664F04SSufKdkWI0TeTPLkfg
YsD4RI08WGTEusNhICwa6XxZa8atgYbabpojkEq8G1xYfhOln+T05pideeSb4lU/gcoptPem8r4p
nE/nFuXx8gnVYH7AG0wD3+6us7+uVdJuF8S4qIWXV9dhJ1km4y0vw6csct6YIjnwV8G/alyVcQpj
ImyaIg8PSvoGoA8ij+sIYXkQujYa/oC0gqz6Mg1w4XztXEevDZWub252ih+KzhHohyy7hFa1jf83
ZWe23DiSbdlfaet31IVjhtnteuA8SaIoiYqIF5ikkDAPDjjGr+8FZlpXZlRaZV+zKlmGRIkkCDiO
n7P32jUTAd12uRHXPiuXrI8GzM91Mr17Oq0zEhXMHBFDjd9io2fuK0gVhIH4JrlvWs9Nkz7O44Gx
7Qfu2k68MePmGUb5ybbfcZUTVzJq53pC1xLlQDjcmfiRjTgMdX2ATxR2D9C0xmUGy4uPthI7Ke0f
wMFYNCwQDcKGUuYi818aPQpks1LfoKoclSuQSJrTTz2ZxYPjE266bfzVBqFYYkk8dK1PFJErvjgB
+2U/ZNQQiXUVLqI76nwU7BaCfs0dYS0buMuncReYBicgUpQIbisuBn/DNhlT4ihozxkE4WXv1BiD
CuMjDiigaBl2XGLbhnn4HBr1xS8SEiRbPKW2mW/S+OqTtFEZRXXAjJls40Tc4YPYdhOMJMuni0oW
kD3GzxqQrCUzRbIGJeJ3T7PybQ19pl87pUcRatNoKRKjXGq56a7bvHtOaFuYMvnKNe/Rw0yyIF4L
UvBkreNLk0si4SVZTXBqH3P43aNt6GuGBaYrfirTJKRHqVMeyld/xMOXzB61ts+fK1jO2wRe/Ar+
GgKtQEH4nqoZB0JIbjlRz5hYSiyaCUKtHcHTpGNTnlGshXeafg+2/1pVYNVNs38LkE1g1hXQEtuR
0fUUXpPU+jTkGGyaufU0TQ7iTEoKgEbuxVTRxiXVYMBNY0vXPDVcAVGtvTfwCxe9+00j1HZvYdu9
65SaQ/WurmgPuoQkpEvo80HH4jfuw0Y76zKWW0+gpk9nN/jkQhZzmZ1FQd1utcK7RjNNUOr5d4dC
TyqohEbrUsLjSFz1g/MMK2QnAugBDVdoOsEvcoipKOPSghzTs5/NmZOWybAjzHvlZAiG4zZ4iyx8
O6mpOoAb5V3c2j9aGrgbX6WMPtwtTdFvHdDiY+obnw5sQZxx0XIq2STG5Kw0VSKpv+kLezFnZuTb
kLqMgpAQYVa73Ng4BfsNLx5hxbVNsencA2Zi9OJoiVeU+dIDqpDG6XjqZ+qF6MmsCaS6GA49DWll
z0270Rzy/ExWT7aqKN2zrt5niSGOdTRv8ZrGOKhSPVc++3oPMNeyrWw09k6nb2OLip9b1UFvAFsl
8ch+sCaBICFjTtO7bGer8CtAx45Qxd1SirAs90y2pwYCRqhm6ybdxMXcoepJaodTwo1Tj8bjkORE
CXX7iowPCys1C6eDy4SMnDmtII1fUGmDNzYGbDTxcDasEeRCR1PYxMVd6nTzWL57zOEQK8n9CE3U
vURmdkO5qx1fre0cpXaK0JrYRGbYfpCteUacKBC/fLK3fMiTlhfu0iTKObAJhiWB2cEbcVMAD7LX
QKKGFc2KmjEMLJi2P8nws4gzYklql2BFo8J24aWXBJ3/thWAkXE6TaVZ/KQvnklgdcgsKowdWfwK
zey1tfBEorGmOBLyqM1G8KLaB5NNDYRI38aE8oD7CQON5h65iH7aJTbFPkrNw1joA3ZA417r8wh3
sWRp6IxvoYg33iHEwrVjt0Ojrql+5M0wrI0SHr1vJ/fSdfZ1EnYEhPj9pnEB6znS3HjJTlVdciCO
osQEnevQB3BVj1Hu70Z9vAwBOSmptm7qeuskdcd2Bt9m/ANrG4amdVyNHB7RVgt8ihD3/W5Vmy3J
oJV1lX6P37a5yohxtoycV1zTxkabHlorAHxiqDs9oiSxcnWHhO+oh+YZkxNHoHcBjkUPED8I9LGd
+8Tuci52GQA9pN/ZNK9B65BXNbr4hC18bQO3Rsl+jHMEt4ICTG83iNZcUXQHEZ7KQT0zJ0iWnubn
mLSTyyTOqiYvyRIoniRA3IU1BiucmcTiYnKdtPqEPtBadwO5QK6PV9p25H2gV9GdnfeXVnT0Pkv6
kUzehfaAy+Apbxx1uFlxaN3SlC5iMnyTim7Kb99sO8brNeIgwyWffQTducg1reIWW5kvocGMqg01
bdE0icFEBtuYmspi1Vol8FfQMMnOidx1Ofn64fbFDbUB+R2lU6Iwk8xfnGAqSZ+GVme3ekuQBV8w
shxAtps7AFUQX1v4ZiW2TZhcxqHPiP9QChCy6pv42DsvKo6YE2jZ9B117jo1W3cnUn84VEM95yaV
p2CmBt++aDMl8/Zf3K5IgachtLx9D1aQPciE6L6kPiic74d4/i88LgxRRR+qbQmmympINwlpSx36
2zv817/NNnfxscGYxctptke7TbCeV4rUYNisB2diCljE7B8wGWCAWSgvfDVSUitpCY1JhaVhfs7C
jEie+tfTx3TfGvAacBSd/kDLOskXfkF8aTtpT1aLH6f5zqAZBf3889uDhgHF22BAe5vMgAVakTqH
13aG4hT20qnYf4SuXpEOWzNGL6KCuyLdiLobQS9GNuaeuFgWMrFmJhjZ8HqncL5SVnAGYAzQ5y9p
k+PuvIdNXR5yC8zBYgI5E1dBvPcDd9zSDtr99sN5/84HyaBweJ88E7piAhf4IJUZ3mCy9YZh9+Mw
7z9vXxJuFauBttXCmDGvY9zCS4aJhdr3PnFyNKiVSlZUccCJQmCww/wFkyGSGcblalcneJ7VaBwg
DpC8pHnGdxCpau/F6Q4tN8yBNHyTjtTWZsH5q1S+aUdMYbcv9LNXonUplXvpLkdgdnQ0YHrdfnj7
r2z+Z+1VTFIUPPqiZegZaeA/zbm35nbDtckqRjkSKtXcwTEiohHbl9Ih9U2fIB2l43dWQKyoRB96
iGi6DN+zS4hCAagRrsVXWPLtqesfM++YBvoVsA7TzKCjy6tfJ/a1CySrZ2MwX4UhrnYXN0sFvQMK
3CWIuw1RviCQjHZPTfxZhtTNP0K7/QZlzEbVx5+2i+LB1fpHFJjXBk4bcp2XwaECcbs3rMI8t5Bq
pcl317LeEF8+DjVBrH5FzgWaJdLJiqNGk59kPVrmhoEpGKoBabIm168FLaXLKRlZlUroH+MJ8zOb
uvlb//rS0I9i6NBG+2JUBNzzw8yVcqsl7Nnnn/3y0DibT77bn7z9WG+Vu64H6/WXx3V+h77+9s3b
46bGJoJLEhuX5kyFihyS2GgShVfoX3h37qwMtYv0429wfeJVTbcpr2YwKBUAebm+IklWX3naMU8C
71i3GrLTDEYLHIwlc8FHrfEeAtgniCxgvEhSS/qQDyQHSBd3wcUy50mYrW3C1GcPiwHUNvlR4zHa
6GKAa4Oq3CcuOaF/tdgJHyqYScXQr+2yvhMsHicH13IfE9ydRqvR75IL0IqEip7ipijT5ADX+Dg0
+XBvA4de1nPvLswK5hiVepfIPLclkk9MWDsaCQb+K/nMtt+lppNb24avZSt9Y6BRJkm+mNZOK55E
Igfs+iFFd8C92KPGGLldb03n3qxhaEayOQ9wVWWjg8cOjD2JNtC1PMCKiTfsIrYslIooriNE5ls6
kez1lfhy4aMfUthOTcokKTGJzRtKWjTWtHa5548EQgiP1PAyfRNxpjaG43w0mXfnOs0jpqSzo8Kf
ll3oR9DZqzAE4RR1L31qbPW0sTG+4cfUKX7HZqtsj9AHP3rJa89gNsygTuTjz7LxrtIww42cBwFN
6d5zdbzEfoTeQIRqkZvexlMRttr+G6s9b7HcW6bBXiKKngFCn10bkRPz/imD6JSnXGeqrzZdKXtm
LlO7RfL1qf1kn9WfEs95Fk4IqDAGV4934hnHiTrY1jgtYVxHoDTdr6rswXBMGPcaZGu1eWCOmfvk
ATc1KIt0erLYrOS2IbYifzUd68MtIJ3OkO4lczXiQtFCK6axg8vrMYN41lJBuW0ZIrVYd7dxnZ9p
9VLlsjk3o3WvGbu2aU/FMJUbWwMLpVnd0tLjs2aKH64ZnfuwOyeIAeyMDWVvRQCdAhixvS9pXacr
WyOb2Zp3mmuZOsexwnFvMrxKUZIYdss+2RieQ8EQuKijn5o5GXQXtGMhcXl57d2QD98t3KuLyOzP
sO4fa4dehbIvet+9Rln3rYgizM/DLqFnbycV/rwx/+G56M8gwyxMjcvC6kuyR4s3Pn0C8KzwEYDY
B7XWHMkY7Y0xPbHQ68yVfjpNeWqd/nMQ1mfLSJ4F+m3IELQ1NkDAuD1PRV7jlWwADjvGyc3H97zx
vrB9UhDbmGZqnatTnM3mJxqY9044P4xn2FMER80L5STLj1F3OPrR5+ARGOYC9ltCkriPcvN7Os2t
AIOZRdNdR98Y2BMliAW8kEtU0aEAh4bA/TvnZbxOdJcme2nej6F+VZ5D8Cc6Yfrw+kbOfwe9CGBh
gbF1HNKj6dVPwsP10DBNpHVC2nMAtA+tziwDdKn1oPHphcHsFr9AZkwn0yWysOSFpw2gE2AEz4lU
1ZbsLUb98hi16rvK9ILR/2vspSkebAKtRE6zrwuglIHzSgmHUpr9EA0kD4rCoA0q6VGgIRdFT6K4
GO7NDncoAoNkbNNtV8uTMzDYYHP9EIUGd3VQ0diGLPlS0+R1QvukRnpX7rxmGTbM+yDa65EFss8L
aa1ZH72ODMdI5Gr0RLQywpbaV2+fvSa59A1pvXReh2qmuJZMQDRavzh5WK04AQGF0f7L5U6rvR1X
6awT3id989ia2lvgexeOMNkLA/d2gsJClp68WmsjbFpw5FqrHsCaHwi93JWEYOVE25R5f6XBZLr6
F+LnovWZELjppSzHp05Nr1UPN8wX2QGIywnEY7vQ+Hg6G/2joIEl4g+EIWlmPpopFhVX+e/C1ptl
3AGSjXpz08Q6ihq7W1ZF3GwLs0Tl2iAleQvR0i38jvjhnmRtwesguqePtLMNFCfVgQxL5pWt+U5r
glRsfEpWUH2AU3y16OskVeOwy/isWmRotRMwu3JtAPvNNYqdF6YWNNFaOshgFz9VOUf4Ce8RHsK2
ld8DPcAr7Or3eq7dJQJ3dOxfh5BRKJNCBHFg8+yJoqG4ajV329KvPsIooRVYBTOOWG46j6jihsY+
IVRsT63mG8MkstISr9phVcDm1XXo2gyd6mEY94bRERbF/iVtp3PtQGYLolxfIZuhWV586bRFubl2
j7B1uChRE4yJxA4bPU/NhxZjO2rTmrNFqaPoAk4iBP2bLH/Ka4FxTCJqKwniwspACQzdZQzd+C72
69ewAAcNAgF8Md3UBbPkd8FQYIf7CXRvDtg5Yi2xNAYRCBPylYbTbTVpHM8EchpqUFqgk2Geyok+
q+4C5u4i/d6fZfR6FRxCz773Bsd6kiPkkBSlXom8QqDGI5IiYU5BVjqkmxW3o3wFxesjoKg5yqnh
EPd4Rdqg305tKHcmGzHi3WM4fmZIXlOFfL102F8STiMYPzdfqeh3mY/sicQU1lfDqFYuWsbFVCOt
KtpcHWKIf5vBqySAf/KxvKx6UklKC8Vqui3lZrz2WyBgtkrjY2GPj5J53sm3lHtyYmls8JZECMXs
8iRyv1qFwrjzjew97NzpFOCj2A/MxHrflad2/uKVpGwPgo8X755zMGbfyThkx3KgRa5XpOXFJhvE
NJ07S3MMQJ21/ma2YY5ZLnb0zx6cBPXc7YvXAn0y8lUubX+b2u54iBsyGznRF6HTA89quYkKC3xR
nxIlqHErub99ESPKPc1HaW5NZ4/BPViHfnYlIvoEJuefZoLVJnMGnIUJmK8O1a8hS+s0cDPET04i
sFUOsO7aRn+iVu2eXIzS+vTk2WQNZ7ptHJ22JApLMf3q8r5+VmLIN7giqBLJyNp6CadcqGzt0Sxf
wraEGzD/wwnFuBHzDL/UwARZNoQng8trZRkoutOmIThuirivOlQzlQ5qwVccHscorFNECmBjqXhr
GrVzyiacVYJAT4cJ3dKRzbTUI8Q/bmDe++6AbK4losFJsUVkdIKXlktiKxxhtTUg8C9UAhm07/Du
j2TtoThR/DVS1a2pZMo/6vRclH8/eNverMYn/srKSBR0YcmkOwERZHWiRIbXkbLSO/zNLTQscQpH
bnHg6xEzGhqZA+mg4cxr2TJEYCLGlpTTztxrPhajiHIiS0RybIeOGxbsdF9e1ERgWxoL6Hv0zDHR
McSYNDj/drvyImp3p0V5hzxGrbjMSMhTwU4bCOm0PTkiGF0ryZ0pbvhlUw83DodsWzk04rWKvmLT
KG/Vd6gvEA9gorQOQYygsjEbakX3EGbWGcrVXtD4o4LSYBYYV09n73Ez9LaVFS/1sIFQxM4PiA7+
PG6ga8tL1sIKR0Jb6jvS1ty7KBkycpLrh2qyTlMDcn1w6+9pp/30rd5CSwpsMpzlLSVY1ybnQKDX
YesapMeswHxMEUgC/MAKM7Xv1jjeT10BYLIDReWD2ykbsuIjajiz5LZZYGqJXW1t12G89vIxnNkO
X2nQ1ztFNw+J03DvJsFx/v9kc/dNXHCC0pevESIxxppR3QMQCoznaozHB68n27dj/TdhXQ1j9B02
wqVstMUgwgAhS4rCiwQ5bq4EBTA7A+bEUm2VQC4QQBFkPrNgVTsTwsL3LIGr4psjrYGxnO6S+CMr
bJ/kpIIGqtPAb65HguILZJhxgKVYc+y7tJAzCQxLdujTBKvTA41XAIJmAnEF7jErqM6MzHnFJZOc
Vdh/kwHlR9S2OzLm9NVEyKKfgILtcus4Du1smYZN6FMyOQJUSpiaIdWMinbmwM46yXXskHm4MWQf
HMgB5KrUM3UBZ71LrJ9B6kfU4CiuB0arxyCJzq3dafuAmbQKBdkacYFPKRLHJhm8VemFCLCyLl/n
9Ajnc1xftyat4clP5XFUYiMJ4FyNg7eP2qre65ivEnImgY9Pj5nIzpHMnR1JQLCJXBGfCrvSgOy7
D9wPX/Sh+s4lBO9PQ+vpTbW/d0UIu5dOnmGUV4Mp1NZp1XuRJP2hteMLquLZbTKcxgS2YRt77IKp
L5qiv9YEwkxOj+qEmcfg0Jx1iFyJIOEunYQJyTT9kF3d0la0T42OfcCq2FERbYIuCUgPVsrkwPkV
08urzjbQ14F8EwIaKtznhbVvJ6Q04WNRdRb+cfvoAVaxES0zlbBfMxQRpt15OEw6DN2F9S4moW2K
1KOHzkRiHQ/VKvDV+80afztieaG6dUrwLcakoMEWOr1U9k4HD7ioPPfYcGhXRV02q9KiRMwEFM6U
ygqFOe5PFCL0gWlSeBYZNb792BGosrxZKG5mP71X9tHhBF8G9tAuXNuedjaK/vvKutweVasahaaP
pxVMAWLvghqki0hjhgrg86EHJO8qhAiGt3V7x99iw6AqSDxiVghr9SUsFKtI7lyduYl0EI6kZCv5
iOPuSr8x+V3wAkpubtZMPdTewzF/Zq/PzGyKdsxejqlIKTZx05Tpe9SH+k44NIObibx4O34vLESs
SFog189ee0FMcd8zwC1yJEwBVwAEVfadkyq20XomvyzzGSWAARyTJjI9zbLxLPwwqx6bN7LRdTlC
0AsYcHoF5rnQ/Z7RjFuyw3yGQtMtAfODQJTBPjM54uiiDjlGq0WDA7Z10MzG2bMlB546xWpMz2Rn
Vd25Nam44IR3jLJQSwZ1tW78oF3cHummbGhvS2pqkzcaWsH3pAueQzWy0jFDQr7GbrclMKf3tS+z
g0adS6g43cSEJsVAXWMNQWcFN1ijdwUtRuLQaZL0LCp6cUZfkMPq8RypTFZRhBSiN6D+J90pts03
V7AeQZy/LyMqah3IVmiwzkfMj5Ezci3YD1pv8SEZ9kVykoy8Kq/RnkGDEnOZjN9Vy16M4BDuVjEf
tgXBLRoTCiMNlVnTrOYjwzAS9qBHcdcMkNwGFB40OLcu4kKTEPJVK6L32/1kknNwVbEfSW437A8A
bShqfX7l1r6riXCeHzpQSw5F9y2a+OxEqYEWKgvs0IhQgLrM1PYHS5jF1qmG/Jj4YIRqDARNq4ZN
HrHJ9QzKeS/rtRcnUsOhF9ZO6vr91DjNXS1bdVcycwehTPhwWgz7uQZ2sl6ewVOzcRit723YW+eO
MlIfjBrDX7bWTKM7p2qe8EwrZm3Fqu+HZFe0zvcmhDJ3+6J17Y8o0sLDqFX2mjyBkxa2erCkM9et
BJuQIxC/16jXkM8Sn3E3Dnq8Cyac4KyjF4bt3XYy9EtlK2fDWmIfzZZg37yjHoJ/U7HF30lP/vAz
YSxlIx4jMLArNWrr3uEmOZ9U+ox1iFrrm0ZSxCpR8/GjvXawR5xpFmF1Fk1Q3uVp8Im1UP523vOP
g3IXCJz0vfJ2rsz8LU1+EgPR9wEr1FdZr9d7mIEg7mfZrWhJ3BYGdISWT4/CgAxGyoR+3qkZtRGu
GwYwqmT0x4UYQmePvyUdStDUxc1A/fhopwSBDCGWsmlV4+5pche1aR1zLvXafUklg8SBoilz0idL
2QUynE8cdt7KMRFgC3brC8BzYKdlNRLgDaiyd66q8mq2QZRLIeqeopHXmsp4KQfWoNtCRHsF/JNv
+iCguR0HmWZzsb9PxbwbbV32/jH8cMnV7zKXYHZPcSsXcgAphzJin7tM/emsdWBeH3IdZEkfjHKn
Q4mYI2FWnWGh6IADyLOxGrdN9yo0DNcBZRmBm/S/2R4SsbRUWX3A9YLatuOmejtOjvNN69GmWWKO
ZsQxdHvBEPTJOKLa0vvwZaIQXFG6cq+HgSIgHcUM0TcRpwDCFPEJQW9YcU2utNLCjdUilvD6gKJ1
oJGJq46OAtdqDN8JRGtCz4AFyxAsNSlyH6W6lqqHoUNE8JPn7kkhJJqvig61G73P5n/VZO95wdmE
kBaxt9AgO8+2c697CoW6jpxWeJQgqfx+Cuo1Q+8Ezzdw4GdBiiUrVgrLe1kA/Zb3qU88fO3tYxF9
w0XfrIoeIxpUCMoSHlQqdzvmNlvfoIZCneqfOgZ2umXeSq9Z8oP7fBpZk53+jtb1uHTBwZCooRZ2
iMgEfUAz4+w5AlhdRH5hH3+vhRgEXYBit5W8I9IWUQSafVbyZmTDl/Jwq6bkwyBCq9JI3v1mvLu1
1LGRmIucXTwyiZIWXDKuNMs5uXOfkqV92gTVTLlI83Pltncxi8xCy98JaZTYiHk3lZ6vJ5DV0pp2
edBEK5v2OVlAfI6/rYltf9BE2m/8Pnknbwbgo4lZhsii2OjMY5YgoLB7nxRTrnZvfGBPEt1LplCL
nL7ta9dFErdIGW4yF1hvjudQ7725ndF+xjR0dnKw9bNX6p/D8BT6pfGDRgWK52KaTrHlJDvbnOpl
iFl9pdGgKnXYpqUs97FttHfm0O3zjs2fT2rsHSxiGP4TOuuS2CCfKAvcvBBSCuSbaPs5nSuQBwvp
EqAS9tmKxDqo6lrxbhcCgEfG9TifIbVoP5Q/vhhGcQdT4L4vwYEE9ZxmxX1Xr609vW82Oa1grEef
uZ/PHluXLFJUifq8Egw+4eMBi4pJpByXFFecFXo/JtBhbobP2bHS13k95DpBdeASTBO/R27wXKby
sZisb2qMfmaZs4v6glUtActGV4OIBFr4kIOfJOW12dMhNOO5s59R7lrzRSQHnqgpaexN9myFzKuH
sAJqjuKH3AvKDny35NSONN90VmQ/A6meubvbDTtgb6sbR0xzRDYRNLpKGHi0ybE7GrX3XunePrV8
3IHGHmQ09ixVfQSNxznLyaW39vPgMScn1wo/c+Hn46KQLNGwR8l54+ZLAB5lLIMUbn7Ju4OZehFO
/m6+do2kmTY5L2fQvOdBsdzVekIEuaagH1IrtnM5MZgkw0rcyl75EFRcDHqBW7qh1W2H1n2JDm9x
e+V1h0s7cUZQ2dpT21ka43jsb1QR1eTfG7M3eJy4EcAVbhbKZ5GL8FoNLjR7Tv8biOp2uYTgKTFI
3Glop+kt8vmGmBDaliwju2JZAty7xrBxdeZvcz0Mi642AV9yVynx165ywB+l8JfjaN2DKeQoWG7N
AgZhObamYjt/Xx+RWlG6equsQyqEZKgOJJ+kxcR0JOUsaFe355of27DAgUdalCGo3dt2p3J1Y2mY
XEltfIcjau7Sc9OJCkIlPFOhoaIdUmhMSxwW26rlpPDwNGVOzYeXcw9r8+zdyM1DnXrYx2ZOVhIX
u8ylowiAHoGdw9ue/GRcj/nR9uBTRfPePtcAy5b2h12xUwly7s8RLWg3qvxtppH8SOVz7YDYazWb
O85+cs+wDNysuR5sdk6guVNIeF9ARJ9s2IrnGSWCS0CHC/yI4Q6GDK03n6RhxwvkbQ538XpuVxDS
AfBczrdNTo4ST/q0xaKhrSeJ+wxyP+fcj5JPDgyr/9JgrBGx9gjxNUTK7jM1tYB0ortbBrWlbwWw
+hXpHk9W317VvMvKaveoOvJx4pDbtKczLo/6c4K3e5VN8XtvcNHXlrNtZ9yrk1LWSlwcGJDqXYjE
H43lhKRk8mkZz+djf+MjlZ3Fq/26rd146Wg0CBTsQ7nr4PNTN/KRDab55MkquXdH6zPL38GYDd8Y
g+ojdEq7QIifoenFybyHczkepKhT3M+Wv7KJdloia0gfEnoPoBIrmjCOO8eS+czAS++Jcc6y6CNj
xZ/YYBRGHoT7TnAF7a0kW/f+8JK2Y7Ty6xQRztgw4tdVvKR5CIMbeqjei+BOm1ixDHd89kw0UVz8
uDUInfKkP+26pjkLXuMxcRGyjXa9t+JeburxoaHjNaFb8pLg6heiBs5db9DhONsuxDU4VfA0YEYI
iOFYTf16o8yWe2xIAYS5oYR7X0ybQaoz2CNMLWOaXYSJ8qZk+cZIQzilZbTJXcMOnujKfEWmdHEe
2C1eJgScLXqS35A+//UnAkDzz//m3x8ltrQ4jNQv//znc5nzv/+ef+f/PebPv/HPu/iDvW75pf7j
o7af5Yz2a3590J/+Ms/++6ubiYB/+sf6Rgd8bD/r8fLZsPO/vQpIa/Mj/39/+Dtj8HmsYAy+/WTU
THtO1UxG/hjabujc8P9g/v83OuHdW9O8fURt86lU8xe/+Tuh0PH/4ZPzJMAh3fiE8Fn6z0b9n/8N
6+gftu44Jggr06AanIldvwMKLeMfHlgr18OraYMPNPnR73nvlvgHy5vv665nOtzf9f9R3vuv/AnP
E5AKXNMWtoXE81fuDY0yR0srrcLG2t+XpPSwSMyrmokhCqtf7On936B2/uoZDV23QCQ4UN/MX0g7
WWEVwDREtesxDJiMNr3qxXCQOSIM6YOo/RtCxK/4ivkN8kRg7cCtQyCa8Th/APuESgumukqrncg2
VlYWSyTM12pK3xz5d9i4v3gqz8TKifabsECe7c9P1bkZxs6a6B9yTL/SLP0iyOorNtdk1rz/4UQ7
/waT+F8MSs5lXCg4kb8yfXhTPJMN6Y0dHx6hX46hciKAeRCAd4HW+2vfk3O4spMt0wGZ6n9+qn8j
bMzP5QiQmK5vu574ld4UUidbZcS7YqBoLDtTv3qyXuESPw7sRJkrM3gtvb2o1ZykOnN23HszlGv4
9n9DDPoVGHR7JVA5DT5N4VjeL8fX7fBnKvTEO5+EET0NaC+OlxGDt9DG61ANl8ZyPxEm/N0R+KvP
1TGBswDzIAP3V0KjJuySziiwDOzL+0RXe0RpiLT6i1S0B2bTfBGekmK6Jh51TKnFbzWMompE9Rlb
tbkgifQ5cdLnv/lg/vJlWSZmFSBwYMd+OQmcumyNjLC4nbIatF+ZvcPPYy6U2dNJA0nU6ndtTXmj
kiCbSWSoN7LHMcVzB/WeodJISUh2pRO+/ecX9pcfkw0txnToLrK8/PkymNqkBf6SVzutlTVxC3S9
2B2uxpHom97iinAVk3P1vcKEvvjPTy1+ATdat1PkD889//wPV7sHiavT2qzaDbb50OsJpTzNd7br
kKzq4TroPocCIXrvOO9x/FLUgfqbs+UvP5U/vIJfPpU+zaOyK3gFUwSt03CHK5qpNzLFwGKwJPzn
92vo4t+Ptu/xtjkvXd8yjF9hgGWQ2/iQK1TherVxpXt0yvSrx5W2GPVOsHnIt/Tnuix+aVXA9DLS
iNv1+otdmzskyJgO9fHo8TtjNoIr4dwx4dQPvb+pGv1aYa/z0+4+1FvUZe2lTDaDXb4OLHB+TGqu
oI3ToECcso1flKeKeT7MclT6/J358a1DW5e+lNGX23I0n8YxWJKgMi0b7xQW0xFVpEngJw+yFeln
JvysqZa0w/Fm9SAEAgR/8wU1dP0FjOq+M5xlJKJdJiCJROzs+ESLOzeK86VmEaoqx7e+Gc50RJe0
Fg5BOexvTZtCd5ZTWpwZH5DgG5ELR6IDLr2IFAwZom9HGJFMVyVpHDc/0zZ5y1z9yNgGnI6/iS18
gRVsQhAqX7mdfZVG8jWfT4bPKSyA+y3igtTW5sObl+L5yDAlQJJmAIbvMX8PxoeGvAWbavTlRPHW
cN27BpgH09D+IgZn1w/dc6batW03q5rjeVs8lDMcoxrzhlYzysDr/YZ89mrVHCCDFa/3yf7px/Ei
Yo8Pm3hejTfngT5hbLpoO0TxOAyI2lO+WpaCsXMOhGVRsgfBxnJg3n+5Hf7ATr6IaUD+rj1jS+BI
lvlXnZM6X0dfyg3vDBPhhjXmqDwi/Rh01YePG8EaeKtaz9KDBOraxd194qNNoilje/016rlPGAxA
lc+6WPkHGYkHAjSY/li8ksCbHgcUcC43Yd/rLj41NXLRY5R2/L5P4uJj2qAHd6rwDe8wEq8AWn38
U3bD0YLbPz9FMfUXEEKcaDEWT54vHuUP8j9JxszezEk/2vORmjsZQ+Xcu6l+hbRAj0j7SmfVX5K/
dWRfLMzhKuUIq499VhnSXQT+Cbzhkni4JHWKfhnaipzd9nFOAmG0iJlrBAKO8jTA4lSe0HaWtFrh
NDmZXCFFvk68omURYTKpYoiKMiEUjDBn7o4PTth90o5E9mXyYdWOP25lel9+5mItzjaz5dl5duC6
Ot1evZvy/gbRXeb7biLJa4nfDKakkG7eenKtiDc6+QovziDI87QMdnORfp1P5X6+OZs6krcW0PoU
5LtE8NnAv/O2FhMFDEBXsyZkqaGs36fJ+PJ/2TuP5kixdV3/lRtnzr6wgAUMziR9pkxJKV8TQlKV
8N7z6++zUHWrb+0d3XHmZ1AEmVlKA8t85jUGmgyXFuS/VZeimgAdQ8Uwkq4Jwm2+okcAIw3M+Nsy
HCs7+MDqjAwf+tQKlvizKYJbp80F5CE+ellK3Cj9GOT46KXMlQJ6K8YtzfBoKiUxQ2MtrvwKxOM8
7YICsxPpha8Q1rmjCXkpqjzUC+6amZhwWbZ6tdWHUEmHkSGEwyagsBRySDs9GupGrYtAf/dx+Iuc
W30eaZo53XndJeGHg3sDCAqWPuzvtk6ZgLhNXrWKBkTUfrcjKNLMAXBkKyNIXl3QrCvIdjQ22bLw
PwWx7FL0GirN3C//wUOVqBqYZE7/SKkNpSWNrzVKvrpp8lEGnwLdMd3UmnnduBWS01B3pvaynFeF
M6NaaFm7uR4vdIxtEIjyr/SOa+PNWrcf9IPt9duxdgTM22jcIQ9irzTINzu7Hq9cuyto5opHrI2Z
XbIoeSNsd1tQpjZUpPVYhyjoGNQcytbAhqmFM4sD4ca/Wlrx+KJBfXRdSOswQwtrQO8EpWk9HE6m
WR2dllUUExK2yYK+P3640U7q2j1zK9qjnb2bNKD9om2UQgCllZCOGOZdd2GPpq42lt42LeOHMVAs
lBxeFk2RjN6ovo0pKDM4uVZymB6XauEyIJfghZLLh9oO9Cz9sAN50HQuDUtc20Lomlr9R+Xrd3GY
r3vduEXW4GLqQNLgiLLxpduuP2/R1D51+MiNSDItg7+j+rpxT2an4aCl1OjyOH81DIxKjBSiSDMl
yIjj1mszrMOxL2hBdj87KtTAoeVdhc/pcfCBZnhmvsMJDhFCIKjQFX3c54L6oeq4IkEDl6jKLltP
czZ1ZbxJ7O02/oxFueEl7aZpRUVzuxIbfWDMm4G2rySG1gtIwBYaWjtYhkbljKHEKGFEmMHJGZg+
tsY8tPx20wdU9roYukpZlKq8f4hnA+cYvZkQv3Cp8eXeMcqpytDOxQ/RCddMZDxRZXGVl5gGuz1h
uzv9rNz2WnSsW7S3PArxP6WeYThRcZFoqa3KFBBS547lzrT5sJ7FvIrB1rpRv7Vpqn7euyJlDvVz
+5Fbj2gZfBtHhkub1Q6yPeI1CelSosesYa5YbaifplBDue2OY7zyh9fCaqI9sjTgAwIgHyomssT4
7sU2SZIXe9CVwUwlZrsu05keFu676EeTXwBcpMbaavgBE8v6sIrX3c9Rz8b1gCBwzo+KreKct/Ix
H5kCuPHeYSl9i64dkHN5PSNmsLYbpmgwmM9O3uLTppYgu8MHL8b4LQRJ2DkQC9nbUHB6HB33J6Ks
2tp09QdncIB45DFkhrkE7Bt5tKMHzrgruOXCrwdfS6SFvDCJZouIWgCGNRh2bdcheSYQ1w3y+1ZC
fHN8qOYyhlJisS9u5kkWhzm4bBxkbjSPwKBjLtNQHW00VwDU5XeipZdDTZkLVTRXYnbfp2y4RUt9
eIvpFYcJtlLBJL8H2053dk2rAbcFUtb3kCBJvpVqevTsNrR8KAUOlxpaeUmU+nuziC9E1e8rv4yu
gmqkgyVRHmpRocGREcQqnp7vkTdVbDVxssffRY+MRw9UsETYbS3G9CFiK93o0Q48eHWEBc0mqNMV
q+YKqtscweXOEbzIUEyqak3fAOybNpOYtkUij3WI4ECD6sQg9ZWD0h45ucWwH3Lknjs8oxsQnQGy
ifQCL6GHsWTa4sYe63xjFPjgSSBptuYixYuuP/ZB2xAl8G00uY8GsJ8jyPRNlbTzOsi6G93o+c8o
D2aiCS4sMMiV1VWIvYEflu1EtdiDKQpI+QcYl2uAFki4i3YXmZG3H0tqwB4Kpzidn72UUZQ9ugME
61KFDPXIjproDbaJPiIAYSG3FIbpAxLm2c57O7J96IgkUtxV2MfiW20al75j5WsIzAUNjo3uEm/1
o/VsaRoQz4CVXAsQl40DEhP4HUx9yfyfPOvQZwnoqCLcO0h2rT3QiRg/2mhjJWwBvYBbP0Ruvo4d
xuW0tT1AaTNOU3sHRakV9NUNuCYd5iuKBIO0MyThdfsQjjV05am6DI3mhM5Qx440wk6i5Q3D4lsy
QBK1qRpucjz8EMZz8EedbOLY/qWJmGkwf/GI7mlrmG66yWE87T2BXLALy9BxFslZgOh6Ql8cHrAX
1NF+6MA6a1hv1+ww6Ev400aWWHIjzU4FmsgPqZa3vsH3GCofC4T6dNm28CyqaGvL8MOsnRNzMN0v
Ox0IZpJMYHKtbGgyjoF1nEFyIQJfHljOvL2f52dRAc2cs/AUuYGJopm5CdkV9oiJbOjEhleeRIPK
D9C6xxxj6pu3tMLfE9mlcAPM5HuRtt7WTJ8r9AEhY/a7xMCuuGqBL1vIUrmtvHcBzO7I3uQORtQV
SMoHmu8oMGU97cYIyrHjY7wuiA3mzj24Y0CAmBOmGx3yAwaDgPo5wbuBjA1M/Aub9GHlesYjcsL+
ygXBD8y7P9uRyfpdpq9qw/ysLsE9VvgvVZ2OabrT7OhRCoCoZIvTVIiAEJr7lDgzWkizdlEgF4WL
GnGWVK7JtFH0gRZzHIXefglbk1DZAUKSMpqntEVI3iebifu23KGidzMCo1zrDtrFxsg3RXN/DXgv
IcZbL9dkNt37Ii9uWJOeAKZdL6FuG5NmugIAbRPFj8IleEuC9oxTWyF+thO/u9YrFPX3KlIufPGY
43FhCdRgJEzAfaRjThZpLzZrB4ugDxI8yLezaR/UP0/wo4G6f8w1lJA+jPNtkPrftDR0abrwVDnQ
Ps6qbicI7eqcQCNDBchQjnOIzbm10m/egnhEuy8CqmCNiP9YHe9PdIHJLMsGmFYA4kxcoNKaUdHd
4TbGKtnqVK0FoD/7nGoU4eL94Dfx21zoj3YMfCkwk1eUC1rwm+iNZeRpmvQQ++COwcdElZ2MZC9y
Lm6R3jj9eD079l3mymuwNx+lBaIsBjWAnWrhqylmz482+zTYKjySQdwjFVDd2SoNGcbkvtRzWAgV
BDPDbeYNjJQLs88vNcfK0CBxx60f5S/01GxBfunQ0Uh8cj1W3sAlNQVWRbiXcPgMqdr81oH4WWLR
pHBeE/AMf+3NbKgqLYWJ+F20B80CTIob9ecIDTp6cLU3X+D4tHFLH2+FjHutvnbnSmjPoN16VBAU
2vEgTJ2WuVlspEv6IuHprwQt3ij1DknJTm1kPeQzD+ZvaBwCczibA6LlNcFxB6xSRfYkaLssij40
zxu3cdefk4q4B135U5AVV7Kg0W83/cUsxONyD7oo82FgzoewU99Brat5oXILlR/DrX+yUPHqEB9B
gxO+k6uAn46JH+GSJZvpfBgd7Vq3CbWkTrF6Zh4aPTCq5UsIhbpTqW0usysVTHGdCMRVsoon5UVn
PzixV6+wJDvBaLmU0O9XjUK+a/ml40wXKdaggjIEMP+TBqV8nQC+xZ8m+lD1Dzvo34biwcJVEXAB
TWrGCLzdG4+Sninkoejc72VP47A0xksDdg8KCtGrqVJ0zL8T3X9aym/LlzfUnlNajFeYeK96zCZl
ROKjlYCnlt5dklHn9bojlWeV7xaruWHAJ5G89jPqPcZ44WbGLVQTSQlmvDJjdkzoOlqfbbjyD2rB
6PLyOdXXic5q44wGoklmzSDl8mgViY6bNpcEGiBlyfU6l8iquluqyVXASlfb3zVXUjyDYIWX83Sh
9mXRBlDB8p91z5xWST2mOcW2M+hWOIV3aVk2O0AbQkxFBQlvky0hhrcFcv7ICOYvAjPaZsHegFO6
zFpMzEDG6umPsm3t9TLmXbO6wNZNTbSdO57yrvmOMA4SZWoyPuVR/6Ou+rNaStRdDWfsjQobllf4
GhvvcQ78vZHJOk1zlhnt22QKYBQFFI6In61KEH3D7AnG8Ww790kXvlcG6rpUVWopAnb1IwwAJOXU
Nen923Een9XPlJqqKbMolq28tl2KmY7GvVeFyw4MeUHUykbyIJgdlaRQMVgWIkwZO9fSGzBb8Bl+
CyDR9xGp1Iz5sdKaD4zsz1go7eYBmHLI9B8J1FcoXh3HqtCgjycfsQGuu0bjItYpevX58yRjcNZI
z6AbxPoWhB+TRVVDDnzrsNGOtHr2BkGio4b2cojo4qEFA7cF5QA9alb6FB5kKq9H6AfURWgw0bDY
ygG2o0wneufUucL71J5KLNZdBKAHBl4QkYC3XtasSwY4XIZCgI9XkUDXGQaRGXX2hKpHliJmpyoe
9IFf8aTFFVfsemonErnFpSgnxmzfaHIfNRTnxqV8hsqMB+MhdP2rARTY1LCqe1ycWPAz+YljPbxR
PNxWNUKAHRj5ziDwg6/23PbG1TIfkJLhFtZk9ijHbTF13shM/oAATi6EegsJTbsLxk1gu09Q/w4o
JDPEl+nXOPeKLr9ZUm0/wonOTE8GNca+IGeDwZKu4dL7Kr1nv++r4APcjQ1fckZ/hrQIXbEj9mLn
dBj3UylMvFNUfAAzYB3i9b5E1Gi8npdMK1ClshSQ3pQjwgcJXaGmmUs0XD6ReJnGrhspEQb7cjGA
ikNVhQmI3nLPWvclYPw25IbYKUOymtHiZdH1shCJ4ag8kJ6iKImOCpXBEL8xZABqD6hJNUV3jay8
fXwcTDTUoHAhskyCrJto2EuiSXDW2spvwI/y3hXLax8/tEGBQGvDEgOM4kde98b1knvm0Jii2A03
aPxzbZzsoW6RcIkHdim/09Zpi10pDVcAthkRw3VgWtfopHwsVRpN40fXabSpSvSzpe5C/ETlzg7Z
2nJKk8tmR6iYbKuKYWuTGnu2AFcRE55Ozg8nVKBEVZLLfAjbYez+dMHObOpMY6cMzfVSyS5LqtG1
ybVLvJSyEzHyKvduijhzdmopmVTeW3r0kEIjf7JG+dGNFgVE1AwKqgiRGX7E5U02sYXEMxWluXhu
5vZbCfhj7QMBRBDDZkFlezMDNLhI8i6WnDk3GdXL3oaIMEufI39WDbIVqlg9q9KUsJmYuZk4RIzf
qDKspCAPkBDo68CD4EZAIuyYPavLXusenN60CzWYtMtcbjRBjlrO35ZobvmhhF7TpsRDiCQVCgPa
5p666WbLm1oaeAcR3QZGdUYU7w17CnefVlfGpL/4NuE2koUUVdPvTgR83wxNJSlifNYEpEV0PVTH
Ig9gzjPqx+RcJXCgNAwqkXTM902OpIFPrFI60fXs3eLlhC0rquYXJiLx7LwiP3VXDXspS2ktDhDx
TzE/7WQBK3aB7Pj19MM3nSfNyssd6fneDjoWN2/q1pWXPZdVewrKDDcDfhYwockGdpXlYF2q9zLV
5C60v+FXe9T08mUGo7eeHHJdv20uGysoj+gqaNi5InZkT+nFICJxNep9dzfp2UOmpH4AUR4QjIZp
4eF/PZ5LLwQKRPluHelaCegcKmNXaPUjELF5tE/YXkP0mM3q0jDTGGaGdZFRe+hG0e30vrpGhGBY
aWlf7hLRuzvZuea2DDp7XVX4oKQGYUPcjd+ayNQvRZ4jARHOO92lM1f6fn/Avei+7kx5zFB2AFWc
kx6hu4iyvO8+2FayszNQmk2pfW8LT9VIg/gwl663LfXkKQNCth86/LMNfxB7SPM3wEYBfLq2fpbA
uneoEbWnrJEtGh4c7NmujjGQuECMMKDUwTc4dC/wjYwTYwF3geVgF4g2xRPhv47m+CnITWfXT+Vt
WqXytByU9tHJZuYMQVAcm6Dk7dP8W6oEZaZe2yZ4hYLmH6gfhNSLIWcxYRB4pELIagfTRmxkoTe7
Jk3fG10Tpy7TX/KShgLCycY2U5Qn2JHZaTlEif/i1ZO3FWZln0Y3/OtheQ4okrvFSfEtgig8pVid
cjWtU5sN1mk5++0hSFNzH9j1KSqq/MJCXWUrvZJKqnIf/TrAkkAQxivjbV/5lHCAPzfHGIf2wi+3
Nvj2g6klBbO/GqCEOKwCZnSZBOYdCkTubvAwazTHEepIdLkIlSyHTmkk1Y2aVxT8t18vxD4flCZU
NAyo+qflQLlffJ51SWJCLlKv4K1DgUIXcD+QELvxANCzC+jnJjH0c1HFwS5BH24T+vIY5rlzmYjo
wZSwta22rUkco+ygpXpw4i6dixaX9VEv73RZX/LyeC0NKMtmksZHLwUI7cJ6WktXgVvz2ry1DXxa
ohBRGRmH0Em9PN+0ht3sLCICFp3JA2XYuS0DSj2k0F7dDHzG8mgEFb+lwo+Cg6dkqDq+TjBM5Xk2
s/I8WZZDaZw6xfKcQxrWYtZwY6FelOjF7VxdUxSbdhh7vVh6kX6LkLTLVxL9hBCGKpjHxGIjQhCm
6TQ4+8spggE/jDEQW+mgH474knlaznp1F/7ynC4BQQfWszsgmJ8oMOQgnBdNd9od6Nrqwsqd4CKz
V6MXjSfQ1ONpORv78I7C2YwTNzu40+hoS8r0I6bRvk1oG56Wp5aDrmSKlrOyBmLqpGW6ZdFLj4I+
g6AmebLD73zB26RnlIuiRQc+ta6nWw/RF7pNHNxpemc7AtHozP7dJPbQDe5sDSJ1XUwH1zK3Qk1g
R83OdvL0fQcLqsrQOMxa2Fdajivv2F/aE4pTmQiUcIOtb1tYg12dXIB8BuJbe/U6YqlRdlXEifUW
vlVwqtUUb2BKUroroXhHugH07hYfz+7UJxK4eqZWm1QtNIVf7KOk8/ZYFMXGGmXwcIMdtVzp5JT7
dBTXIQQJWoni4Le70sFpAZHmC/4vaiuy91aJeiup2/YuztxvXdyGFwlK+ggwjwVVcA1elszfq4rP
nvaW0pDqrbo7FerLBCIhxlhOsb7CVdUNIGMULkIqfmQpoSnrtJwtB9+qfz2M7FLsMs9l5+yOk1NO
+zSv+tMi/TkhQvJ5tjxnBw9D4M9Hqsdgv/2R8ngYIdbZlFEBRt/FB0GzLTwwmu+YgF3YkcMWjQoB
qOvnFF0VvOPrDVyf6YAgyYNIoE4D7g+nSd8mDGYKD0Nw6UfuScCDWcvWLy9Lz6ZIJwNglMZ7nsYg
Mkv9zXct6P7QEXWUH8bvXlU+znb7hPeMD8/FPAzEpWS+Ij5NCtwKfP8BwVr6cxEYV8xHvuk5NYxG
06h7WN91gXtC3zc/UE+/aqFq79NAlNsPE15iZNjM2cG1j+Ek5NZwgJEZycaVTrkplHqh5zTPsZ29
NdJ9IzFZ2Ybyq+mCt7HyXyerRgu8OecBEPVitumHjLtAC4/qB+hi2BOXuQp1HZr7OSHWiyeC284F
yA3y4h6R2g1FlnXZB7uIBblG6S6E1ro2TOc6DVntavk9Ss2XeuZN6jn8gMcQr4YuWkfQjzaGnT0F
ZVDQ03DvhRe8mU77ZiobkOoW44dxlQZEcLZN+j1n9TOuT5ezeZorQTNO0O9FimpnzznJ7NSKy6yI
nlmFrhI9rI8o+qwQNCr3outuRFVmKBl0Ey5oCM3UmrU1ex9kLl5Op7nA0lJDmby+HXN72BLN1pez
pAJOK+ojFrCrlyoPOgSbvNAv1M8IVSKQxve9g/s3gEQi6nTp10GYFOu4gD9R3xrKIsMhfVoqerEX
fKhS0LgkVDoVFjfL161A86JPsnVsD481uiHwByCkALfQW58EEn8mEh2h0Qmw4ooCiVPfJNWwNWXy
Gnn6nUmwSO2QnNnNoOYiZOL21AXspYQElKCjLJRG6asABr/CrMA7/T3exlIQs796O7meTlYArAlz
J2Ea1m/4omaeAwt6fnowC/uQT+QqpaGHW2OuYW4QwpXZG5GeTxqDjHGGYOpS7vJoqHUC2Y4wtrcN
UTcFigjVE5UZLJcyoMxogYc3h2MgSGcJeVRZuLkeY0mXGa7rqvPJt0sbxMj0gUQl/aqYmFB3DlGB
UcdAtaeIJSoYuLu64nW0Y4UmV6UDDN1Yrgn5Y4R1tUsJjOXvL4rxu3ficlHAkBqOZSv84++4PJiL
k0tJ5FBnxmMHnAiiL3UnvlI0uleGgx3DAU+4zTjCrfn7zxb/4bNxGxJ8qAEAyvvdnayxejuj1J8i
Y0zHO/OpGPFBRvhoU2bAuuy6ENNZghaZRuPRdcTRGwa0+KIP2qJn3wuQ6bX0FXEELeX2qk5R67Yo
+fz9t5T/BgrzdEN3bA/MvGeaNA3/f1haXo+I/smEYaO4AGFLgug2zbBiGSaZnFR5DSrOupQdAHYP
XBWQsWpIPhSYI4J9s8pyuiNd6u4KMmKwBq+myuXgUnpbp8hf4zp7TSkVMiZ2liAoA2r+vWgigtub
BYIY6CpvV+XAtrKuq+d4clDmDUgKF5wGacIHjWC5cdJwJXoSeZGk5T5mww3m8SJR3xIfFSgYPa24
sU7R47YOwwTDIbP785SFP6N8+PbiyfSsEjbqPK+yHs5YJ8AAGp+EKjJGsjribaRAHsVM67E2p7t0
DA9/f60N89/AsVxs2xCmjYuSjliouhl/wQCWY1RocB6SQyQTRDF1awtGlexX4U1qtZJhzUqnUTk+
zmAgkhw9lDiV4lqRmNERKtgOqCijBEVknJbNBZj04dD02j5VO/cE7wmPxNTJTiF6FxS8+7Pl0wAu
jQLlBbTGe33+yGYU+21QKTtZTYiGq3sSUrEwUXTOwtcAkXIcaalXI5v1qhqKeUSRLB5Y+2tyFB2M
ygpXmutJUBA1Y3HAcwgxrwzZCsptki10G7c3Q0hjCjWWaJUV6bMzkxHT037NRAlQCCHFcmLlqX3n
e9o6RIXq9TDlsPRbO+1nGiMpRs1BgwG5jfP2HQKFKtdnmSBSwF1wiPahnr92gnJjZuLwHra0vGDO
5TjHQiSFvuTj174bcv2BQI96FRUfi9JcIupLjSIXGAZ+te2156XWXmrFteUkx7DUfhaC4YPGGOb1
vv1i9IR7yLPRGElIsHRwZQ2E6Jp2L7aGw17LBBS2GGtK2iWQXGMM01+FGU+nAdgUAgj2o82LdAhO
QTG8WQOKJjLf4eB5ZZYIqSiQgIxoNdSePJi19j3ImOfqq1bHoAh/asN47pKi/zYhCrUy4GQgmTTi
oGUD1qiQCh7a+pQWzcM/DNf/sKNglywNzG6kjRvkb26BqOT6saU1ycFUP1ntBo5SzgWC80NrL3LU
h2QYUl2i+bzyIQBuqGpQ01FIuk9Dxjb9B/zuvyO+YduySdjMI0FF8ncDw3aSgywjIzqkdvBSYvhJ
+HxUpe8UqVWtno6+QpwVQ/+ooFeZm776evVkuvY/XJv/sLibHnhrAUXCAhL5+0zuIoTlZF5EhzZE
AHvsmFXdSo8byD0leGaQ4u81qVo/2++ypv8SADlvVH0DYxCT3TaCRDrnm8x37/UuuocKPG2phPlr
NM7/AYnrmf8WGVg6aw4Iec8wTOt3HC4BtkUbfAgPYxIjskQXHWTFRu8RQkPoRDWzSetnRJ23NtCT
C5QFQ+EPJ0e36q3gDylQX04JZGYkM7It+AlnLVQ1KoIrCQEJal04oQTcAMwrOu8RSQoAD/oAkY0r
pK3K3muOQzI+ZFNcbPQZVKzI6oASh7XxNNt7xLkogsQu6jstSevtUhMPUNUk1pgPApU0Kn3eth8o
rKVPUN2TQ1rl3bbsonDHtEDSNQ4epNLVzrxrJM3mK6/Hzmqib6GZwyawSuTJa6aNWZX5WhgGFvSe
9lSXDYRT4LuMYP15SgHrauZB1RwXqCja1GvX0+5DGrg6e0Qowhuk3VBfy/M7jCVZNc1s2mSmdvR0
+ybvgg8bp4e9NA8owNaHAm3L1VSM8a6Si95EdVl5ZXle9PJlwmqVTe2IDkH0sx2i4jP6+F9q1D9Q
o1Tgyzr1f/9KvvpFqlLsrv/+r7uia8P/s3lNipbF5+dC2jr++O//+vWHv5hRnvwXhBxDItZp2rYl
1dr3ixqFEcK/dGkpZp0Hb0cqzsUf1Cj7X56FtbvjuQJqj2Oyov5BjRL/guBDmxi+jyGJAv5H1Ciy
tN+iSwyDWZt1nRjC8OCDGYrL9JdQwtObvPV9RCVjLfI3FJjLbe7i59YJYBCA4Kk4wkHWmubZtdFy
1Sf/hL3q85xpN+nkO+u40qc1PlMrq5fOTvR4VxkHHO2nFMq6Gww3QQcROZo3vlWe/NrtVlgKrCaa
1OCUaeQXYbANjRikigddo0MkoiyycyO7Z3Nu9oFO/lB3+XU45nusm28ME9SMTmJ7NGuwMLLDUs7w
XvTaufO84iGe5+vBGt/xqEGxyep2XTZRT5pOrj8evCS/tBOIhlnoXCEEgLeAQHWwjd7MGCbpfMhL
wHmV3pwTmzKTQOGGxSG01i1K7DWkylSAWoPkWTZRhDg6Tk69ln8go7vXLQxSix3CPOjbdzfdmDo4
HTRHSus1qnsfA3RvhAGBKbWW9dAN1gYE5KOGOD3dCn6z7aOEj6LiXJA7J6jZACQS77NhURKi75NU
4gzV+AST7g415XFllmAW4s7buGzzrd3fl1X+CpKybzN2TxCdcV1DIfZpLhfzVhvrB1IMpFaGTTvT
rrS7nk03GtZdIK9QYAIKMz7iXHCF9ipqi0OGrjk/F0jNqtFKvFFySiqpVqxL4VMciMJDgih/XJ7b
fESRWrhroyOTj+1RaT+kKE5Er9UU0gbA7wv6W/ID8EcS2N/oQaCvjYQY77FLOiL2Lopq6n8IoZnE
PEEfJOBOtGs/IYWO7PGtzpJLLUStHNRHhDMeye+5lO/6KK/IiYYTOm4YtRbjeRrRcJiUKuAb6qEX
qCZSqu38e3ucb9hXQINHxX6IsNfQcZd2URQ7GlZirLUk3tYGqhPg6x7om7sHCAlXSSnKi9Lp7wsX
HSnEDg/GbCe73oF+jTIcGpMEK0C4GMqx8ZTRdNxIk+gmcJNLSV14ZwBjsMbbJsxxQmhC5DwNFFcd
H3IHjebMLZ+TEAeVXH8kWHyCvQe1raeIJhzjMcnz96mnta52uGTnYpqD1BGMeEM6HeDWXdkWd8Ug
z3OmPIZBqExwbutA3zQSFUoz8G+Qr7sW+bWjBRFcafs8O8W4roqDjWTWyjbrbqsDqzKL5AIIn7EG
hpdcfR0aGVmbIucnZm4Aa5fOFBN6mJ49croVfrNU3n52iTkivYMtCO6W0Xqqsgf6gjs0SOS2RQXU
mK2XyvTQkMDteJU7uOGUKdqivXmbtr11CHTyhwhHnqqvY+w3e7jK1KnslgaqnusnMxLzaXD8+fPs
6zmtMlboFqUoVpyWQweY/vOsUWdqMd6Olvv868VYeYunGeUsarR/nmtACykXUO75fO0vb6caWKgN
tZRScSMahxZ4Th98Pkpo/plbI0KLw6RwjMwgbtX47pBs5jYMdKuhgOl20TuJ28jyoUMQa4IZj+c0
PCyy7citHcJYecd6BSXcEhtJlYL+OkMY8GaaEqChfz61/A9s46+jMXJ2X/+fGu2vv5zYSzaznWWU
IGVxEm5Unkpz3mezI/Y1ivuozKvndHVY/styyAPfPgb6/uuZr/8VOQl/FSmBDN0yPv/y853a5f2W
t+qj+Bx4PWrzNaPb7ou7prN9WiKRdT9k2sU07cshiV8paTmpaFhuXPMFkA/KQ5jJYBG9rwqnujEa
n2JKO9Ly63vkUtv4AuD7PcSf+qoToUA/NL9epP67tgKxga7rMW7WeS9WIgzm1zHsz3DNPTGD84Pp
uzNhAFIKiK9nutiX49TfZxE+n3lfSEUYQkNmTl0kZkR1EEHxgFTBsHZoHGpl2QGowb0wRV24DduL
bkZw1qMINzX+yZ+fa5N2kK29gALUqeuiUzCOcXtdJBBMhF6cyrl5RSDJOWi52RyyqXizRhOgsF2F
h7DpXeSx/XUmneTQRprclpqbHTU3eKkA5ucQsc9S94sb0TvgshH80druHnvqiJpmftNR/17JsS2e
ENjcZlN4zmL8eLVG1siMSFCojv4MJ2reJ4DhTonHhtsY3Sb8gdVGfS3C25rRtRsyDyDHhIa0kU9Y
AOR4oOFtliBwumIal/CEgozy91iFeyn8C0vNs8VeIKybKsf4kcfuorFEKQn5HLzR0ev79M+bI/9b
3+OoRDSRncZIJylv22aYt9QrKCX2ts8UaZiFjtMbeM2c5Ohl81p1MU9zF8mNPXrUncVYnJaDXzKg
Y08Nxq/HU6mLPSixfTgqpp0YMWNfDi0LMFL3jND6JJWpxNhgBKpp+RGo4S+LifrPs+W5r4fOXD5q
+QgOXJkxmDkK+p8ODVM+bCNiBQjWDoRXDRGs5VULj/l1BM0Js70IBTE4TQAspghL4LQ6LQcb/dt5
vZxCdi5Prmk/ISXibhcLBpuoQFh9flwatrPq2kaGyY1RZ8tDIxwyQAQ4cYGZxKNu1Lrm9HkaIq1w
Wh4jo9ajjFG+W8GMzwXORKuY68mI5DKkPljTdYqx+mGYXeAt+GEU0wB0NEazc7mvc6YWR0wqWDvL
TMLf8CCSc5dDpJ+4wuXhy/xwudWLu+FvDojplPy0J73Yetn4q5m8dJSXgfDVYF7O5goqT1uCQ13u
uwadlGWJQ6SGwfJcmeEnS7NNBrtMVg/LvbeQEf41DJCx4jTQmmfE3u0tZbLyqEdvS3scsWULm+sc
VN9yHdUlg3bUoKxoIsadY/awPFwOy/UO4sbY22ML2fwPR5PfbE2+XtB0LvssX6oiRs2lVT4myzVd
httylmS1XCW+i1KtsjT5OnyNweW5ZeQ5KaJDTKx9T82JX5S6eJ6idbb4fCwHWkPcF3oKZMnKGWSI
SmxGournoBxQPu/d5xzVUWVeLadw7lnaANJ83TgsYlxgd3/O1K97aKL9Eg/4cyz3Bnkq5uznzP08
R2rk3YlFs0AN/nKLlju23Kyv2+bkUEcq9FZRIWcKL7MX1gVOLcu9Wx4vrwgt9Ld4IT0aqf7H5K3x
P0HynMcNJonsPr2THQn7oJ4ChcA7FteSZSqFpvh19vWcERh7p8HodfEuQXeBOBrmk9OM+8YY6pOl
jE+W1z7/g3quCADy9MBtN3hBNyddCxvKFX+c/facVlfBRiN2p4/hzmpvbGGGpFFAM22uL7xohvSq
Fo6eTGc5wzLB2M5e/X25hYZaUL7u6KfBy/K4jHJ5aGLtcwouU7JowlDfIirGSmkn7rZL+uBQG2Dw
P2/hfO3hKPu55kJSN1fDHPvrZUrKBi1BA+kovOxwOZU4PP36o9I0bnOoObvlRkO5kRTH1WxdDkjF
8u618u9JuoQMRE1Iz7b46+VO/+Vxg/06HBqdwDMHVknVUd1hdSjVXdeXJ7O+1fYIaO30P5dn21NB
iHq4nC2HZd1envMLe+XnlXf4Wi5THwjyalk5P095/5f8/7F3JsuNI1u2/ZWymiPNAUc7JQl2IiWF
pJAiNIEpOvR9j69/y6HMq7j58lpZzcsskwGSIAhSIOB+zt5re7DRYe+be09dZHIlXrHJNM6PBEur
Y1dO6oOtzxlhs/jrGhO9yfy4Lq5PkfT452vXu6EhHBKqbe3bUBHm8y3oUkKO1EcadD7SuvRx80+P
FZrGWfRjnTBXX80/bQJKJbY0uo7rZrL1dUGIm9eS+O0+XvZPr/3bYyTB2LulRZcRq31dnyWQ8c0Z
aXyu94i72iKUr3Z60/3QR3U5KnR+PmbIr2m9GVquVh+PjYn6sRkCAEVjOIcJjnGu9flB2upvsb4i
xHBDppXazPrif9rM+sRvr/Fm6oIJVif14akPvuiR4RLpy3u/b+593YEQE/7ifBs6iPfD+vx6Y6v9
fX92WPB/5BwomllxmmhHDiialGCdOuRBp9auZkCEZdEcB50QIltz2nMcuQwLiuKwqN+orm6mNX6p
kmj5oUbCiVseSzU2IDGnPtfrKCGy2ZkwyL80wrT8QP0i5qgL9m5F6BtJSZzgaHo2eRwUl1mjOc9J
pjh3/7pZ77rrmXd9MPFyndNFEu9idbV9v1lP2+titeY3uXP3yXRFtwfd+iM3K6qn6tQh1A1iFMb3
aslcrwhJ8Rl+Xg7nwimhh3PmGQRav4HR6vpZ1ofWD7TehAg/DkOeHTrPgq3SqsFApEYJsbo0uh4B
EEicmnOoxhYaFwameup6JwA7bPsJYlXkxpz7oMe2sEa5pq5LbYfxiIg+hA4t6jTx1RrJnexrVF+t
ulmXdGvYmUDEj5069U5q1XWpsREX68Fy7FXoVKxO7ViDOAR1dcZe749mRlHJgIjdWaI8xmp45ajh
VG5YJmfJAKnyMtI8UoPFRZ1f3peEFZ4jjUaYhOmbqM/p1qR6rUv4bb19svTXpLYiwzeugbrOrh98
vbH7CHlAYKHjVIKcvBB8bqEGFCVzeUIiI+xsLnppAlCYxhEjgWQShhi80FD4lvo1zlp4D+GfOvl6
KtXzAmVgwfnUU4tBZ3BBNgPKuSEYd0QRZ0E9a96ui726UBeGmA9FnxyB1BKWTaX/vC7xN+K68PEg
0AVtBwkFFqD6EB83uZs4h6V19h8PWeoIQg8aUu8OKJGYwLsmDaC+eotBDSnWpY+bUB2pnd6+wPN2
yZ3nDbI1nGxdtKecL94kkVE2g3XsUEYPABTC/hjJemepMfh6U6+HmhXtJGnOMN1w8VBI4VmtlEwO
uvotUH+a9WiDN4g1f72Pw5rFqJP4Lyr5ZgzGTZHDw9+sB996E1MjRBNVhL8o9tU+LRPBppF8LypQ
mFL9dPbCcToDbEqZ7P/rPmmnI0YcFx5USshb0pEE5w40ovQa2AZDTx6N45ids4rvhVIoBfgwz2HA
zXr3/3ssabaaN2KDGi+DUZR3NREGt73CTbUGjmxBoYi4eC81A7qro/LzaY+DuyTnWAQO4R22Taeg
LA5OgY2ngjqwnwXBGY1wl3toorMonKNJWERW1Y9Vu7g3yVQ+LSZBEW1soeCT9ldDn6PLWEfbplzE
Pe6B8pKFxypwrwy3kyvJ1fJm0hG4Jg4/iDDyR30GCKij5nPlvUc195mw0fSUDlWxawfnIZlqVYVB
3TQIh7x2CpUTfEtod8snUNvxsW6d7qYah8sgbRIrkLRo5WihHhLTbrG1KzGqAtNBUsPuiULF/xMb
b2oloX/ZbRHAPNW8tjiQgqZIS3Z/wlN8BAWA6b62rNuQPIyEPAFKwfPLCDZpOzrjvMVirfgKU7k3
LPRxnTHeUdmqbxoM3TfrUp/WP1uZD3urbqsLKlQ1yCWDBzpAtEON0gOq0+dt3TewYa1aPxcYD6DM
YnVACxjfZhlJQTqz8X1OQlFmeqj5zfKYoIKC8tCQHuDccTobnyTtrP1MGPBWd7xkYxZiPITZmN+B
nYWP0qgySEhyaSLqbUOE8SzD/mK4hcBvADRImkRRViTJ0p5yr7JoCpAhEAUiajNmAunTrT5ZlfaU
ebI70LH39Y5Cai7771aM/c0zRp9S66HPlnZj9twQnpHv5OT5ZjD8KHUcYDNK5WXELxzIJ6vIpyuN
uuRoWvPnSRiRX9MWp/XoWucqWsgv7fvX0pwagOw6vWQq63MivtktRdxi+IFFAh36Iqjwe8dlignK
svtr0cJK91Dn7xspqARnCeAVvTlIwJ57yPIVxbFJfGpNLpZjkZE8VBAdPLf1HhGoCQoYymaHSDLz
LH+gCL6d6tnC/mz4Jql7O8eCol+KWe4BlCzkYYQo+xn67yVW8VO1GITMkdO2jPEPgmfha2wkQ9jL
oiU/hR5GGzgJ+lbohQNDrEJyhXlOSi2h1MQbV5bUAB/o0e2kVbPqoFsUo3FUdj3NjNitf3aWGm9K
iDBkWFeoyNA6pS0XewNN/tQJ+rTYbmLZdUcScA6B5Xk7WWbkgSOwlnXr7SYO0G2hou1EfoPQO73A
KjiKrMpPaVp/qybF99Vl93/du/dO2//QvfN0SZ/rPzfv/oIh/lf567+2Zdbn3+J/a+K9v/7PHp5j
/wF/zlYMKmh++JNR4/yFN3T+0AEReI6Qf4EK/+rhSfcPDB8enhb5zkWkvfdnD4+nlEjK4EnbcgxO
6//9V5vxTzDeO5wS5uM/gPLU2/+bYA+9niVMSRsPbZot1Sf/vYM360WqRxAvjppnbIBf5zSQcWOG
4V60XMxA6AgTIrvLhU7/SSti0w6PPfngYvlh0Fchh5xkCEIO8+Q4jvd4yoWikX/RTZRU8f1vX/M/
7ewKI/xdXqj2FtAcQke+HsNTTdbf97a0bBs0S8jeTuKsK7dRm1f3oAYXsElfZq+6tPRwwgW4CkXU
XDw4DJKq5XYmRqrWOri2mKZM47jkTI/H1Dez4BqXOADwdqBq34wkssYlP3lsDd6dI3+2/KbTSZ1P
AQXf1kVLaQYwflHdq83NNuU19RhrpM0ITKz8rtYZIBEgwsE/Cp3L8o4jZVuxoM7lrTrOPpW8uAOU
fh5Sq6hN1pV+UHvA3ACZLAgCizqGS6OFuhxb/2unyKzYqX1SO7jucK1Sqy1E8zS82PGYzYUEWQaj
vQvURRjpQ4Ct1ojRprFcs9yOwZa0et463bdh6sOwvFPrEFfrN9ahjngpTxMBswkrXqJWDXkswXIH
Ks3t7sx0Ohl9vmWIsq3pBqlXm7F3FHnwarc1cnm2gcODpGaqyBAAal5bA4kNoTmxVxSRr2pzBklD
Q3s05bBXa6DuwO4bbspuBojA246d+GW4DXES9KXMO6u9Mct9yyvSgg3wHut+8ea1Dtvjz4+q3q/V
po3j6YdObIgqOaqnTBmt/05HSxAC32+NuvfXD8B2zKpXLtaD+nrUZ1dvrj6DqSV+XaR7tay+wkAt
8xwkWvovuyR9gi+8pR/9bNJXNZoIOn2G4sagL5LLkJYRPw0DKjDLQ3mfGE+Bne9EzOFAsdYLNjhS
AYdQ1GeFFmwNeo3jLJqN0GgLMSgwk2HfYznryWtSj8Pq3AxDsEuWV8ZIyDx4WTrsyRnbQklaN2Gw
DPJqQ+EfdzXvbehgvd9fCmRgW2PWS8fEj2Nzg7QKMhrfn9qsX5l8MraWmoC8Y717FNmwz3m52gP1
sjHb295XnTyTlNHaoIR7XmECzC/fcsxpni23pu1smVxz+F8M2nhCRru3YcLv16cPkxY8eSEuCMJK
XokrJu4YnM0s74M8ex4rO2FeS0vbtcAGqfwY51o3+nYBBYHmbetExrXHDgtFg/7PXB/GjoBhw3Wf
0uKLocx5FIvrbZq4gBvF+L0wQzRBBUCWkB+Mpkf3mS79dgg5znpfjt0naoXbimyUnoppnMo7TmJ/
sjH/TwHzP1xDDd0SkB3/80WUQIFW/UdT93cBzJ+v+/Pi6bp/IHTRYbmaiNscLqP/unh6+h82nnW5
XlD/VL5I6w8hBIh22+LdPdIpPq6a4g/Gz47ueaAMEMBY7v/qqmmsV5p/uxJZjMPUnnHN9CDa/g1j
GTtxbaUVCpdsQH/njd1rb4KlILV+axZTcGYkgK5soIs6pe4RgvopnDirWV0kjo1hqOwm4JvOfK9a
wjfg/e68oCtPtla9EZiAVV4H4ETIOGT3hTl5zuRzDEeMz0ZxaefqLnOgpzhhuuxbrHAbSQgjJ9fZ
4WwcacMteb5iLnE7YmFcJiWEb5zsMEYmxSr5qzEyGNoWsJ8xz26s+z6cF6407SusR1hufe3s54R4
F+QzUU+WJOSrzjUf7YLYiYYJ3g6VbgrFK9uPgtILtdrD1FegbUSDb8SNNXqupXeXpJglFq0o9gm8
Bk8LsttUs9L7CdTUlsCM9kBPukIAIOaznofftUb3zmCs5FPXSUSNdfA1kkl8S+04unUCxAidLmJ4
CcFMYtoy+s0wCBAQ+cnMUQCSnlIZfoMAxG89wEOew0AhnZR9l8LuwavbyLe4CrgB9omYVLwrp8rr
7HXt1kqH69wqvVxaHXKyQu6zaHnENcMFOknTR1cQ7lOehqgYfjaw/hEKfx0xNG3phk5AA4L+QAam
vqvHXc2kfz+WrbNB3J/vUhtcC/aZHXPrJ53+3sFrGzaEoaHGMq0InpzNreHGHXH5Lw5/0EpG86Gc
0vK01DDrFi27eEy6y4YNS1eTflw2b+CntuvacxfdWuXi3UzxQx6o1DiTsgit4Y1ggwkpjVvGk+lu
DAiqmQm9RP6jeceZELcAg/LBRaPM5FQ/z5kd3TguI7+xi78PkZXcdOoG8t2fN20Up7/dXZ9d11tX
+ae76xOBmYjDZJmX9Z6GzHdLNocSRfWwRP72Huv2qvWZdXHJTW9fh/bD33bDTFxQ/0v/UsObPH/s
xceuYGpiHNTVkiAvPsF/3L31teuzZip13xVwxdZXfDyx3g2TkKCFdfG3/XtfUwM8YyNPCUNUOb+t
+NviuuL6NtBCfC2wKiha8OwjIk4g7HDT6kZHooBLxX2cxWUMlZBkyD3acNSh0UaTNRhOT0V+sdMB
odC/brTZTC+OkfEY9KItmYkN0C8em0YT/kNwcOrx67r6+mjvLjM4KmPx8VGerbF9aURW+rVBu4MC
W90e5+ESafU1nkqK7R6Hkk7y7CXoRu2yLskod/0lYODQ4QC8yRzCqrxxOTUJ9YSuFpuCfspG6Ec7
X+QF14cErMaNZ8XGxdwWoSGrHfT6F4u50WF93uigtDjtAEVIm28KjcAfbC3hfiBi7RKGNsg2tdRl
OHtamK4og7yWTIYAB99lMRILXK5GxI7gO/x4zIm40veUpCe1xtwE3xsvwkeUymM8jvZNlRf2TYQU
jHimtNyb6ntfcLcxtKtcwEeMRrxkHyTwMarWWqjkuOKyrrXeCDvT3+9KNyJCbky/oNUuOXlmbyOo
rAOAHtrQ3ow6gQ6p4XrWTWvw/yzqYx4xRdJDiQS/+M4UgJJsneT7QujVNXfS5wKgyaGpxxzPEhqS
ucwNX/SgPuRSThfHdlSEYOQevLx8yumLEMTNzUSrFc9V44ECYw2juR+HRd7knOkxAkS30X08mvZO
CzodSllpnXCD4BUsokuiboYpkec2jUgQwwGcSY1QNYn5xmGDQww/xAanRp3p1ZYiuyzBQYwMcZuW
MvBYaMtFAylwEUGzXNokT08LubvRwkPr48sY1kwn3WS/3k3UQb8ufavNs/Tc8jJnp1FzI+p/Neep
mj9B4Y0EeCCouytMDHRVl9tbAdhIJ+wSE2STXQKoepeQas0RRQ8qqkc8phsSv83LPC36iRrP0Syh
C+4sKBB+UaHRl1poHSppPa8HViO1iVjSjOqSG2TX2izz68IsY9Oac7Nf72JAaPczVg3qmHN+7bym
3I0OhhStIee1DcJNnISfsjC/b/qs80vHBSqaDphnwrbbyqTKTj0pPdtJaz306aF+51j5oZQye4k1
NH4ySO4MG5CToeroypwGPUNVzidVtV+b8nOQEGjejANMGrLs6rXZs3Z7107+uvT+4Mf93xr76/N/
W329a/Dn2Xuyv1vf2jGYOVRxbL9rOz5e8Num3xeLPPvcBka0Lz/2ZH2/34QFzRhU2xCw4TZZ21Tr
5n5bvylA0hmqmxAKncG8por4642r+kgfd1ctyt8eW58lyic6mCYqWvdgKGkNkdT2nmLsrexrX5uz
yQecyw/O/lYX4bcuCOudyOtv9uK86lMzXEnu6XbpEGeHZPliEQ06yTA7ZZPND4iKP8gLy9hNiXkg
n2JQcbDODhAprzBIguzMzJ+WGEZwls2nvNJfNK852QbzcABj5qK7SMyAellO9TDYxTEq5ge6VhPT
c6YhGGvvtMpH/IrghOYtAFPkxRIyrEaQsm+HkFpMops5SyzJKc+sixUH3VH1LJ2g3On6mUzVkUGa
W5/IqNoJRNQAVdl8aVs4z2vQB6HxZSwwPGhR4hCm5OdNLq4o1zzm1+0TcKi0CF4ijDyA1+wOXpOc
d6NZT366uLfw8vYp3rZtlGuveZUTUBNb3jac3CN51MautfR8V7YLcuYh7i99zqWWEyHsVRszb0mc
UiJOxL73yDZb70QBuN16QAEgJgantANAJ0Yr9oN6OkUxcfFGHGU7o7YDRKgJ6CZXniJrmHHUisnX
YbXgSabx47aQ8mpvqinUjS/4zSdS8RAPp9L5pPF3IJEvOQYARzZ5GopNYkFdG7Ho7oDJvVUDWjuq
w33IXD2VP2KrjPa5eLT1KVEmjeusYeOiKvPFDttgZweIowiZIQXO885BljenCkDPLtY0b0sP9aky
nGk7LXCiuwXK6DKEN5EgmXTk8GQsZt/PGM4uRdq8Fs9On9HlxDc4aiV9HtF/ae0A5eHkfBsdQaOW
iNWUHJZDhddZei0dwrEYd8aoMaiYQGCJVPELq1dDJNHOuwI5va+cKvCD3stO+owtekyPw5hW24wE
W8IAX5Yl+Enz4uiUbQ1iEdF63Nsnb5F4lyZ5bQoSqmiWL0N27TgcO0zE2McpbSwZVT2lJ88oRJml
aD5H7T7ychpF5S/HbAi5DXpMoRGrF28lJv0dkbTHxoIBM+fdxUvsi0D/fi1gnsIE4eoGAxF2t9JW
DLtBNt6NRE9tGhgma12+Tss8f0IFDYgkba4xQFvhUmSgioMfvOMAdStx12jDY96fnQF3MDkUDJ8X
q0H/7vGXMtU52fsMKYa6jjmhTksAqQUyO8TUBqRkRWHB4YmSXNsVnHRQeU2XdET+kpAPG1F6SDx3
rxvhZ712ns2EEDQRhMehEfLYw0CIejs+O9C/rMIhYq+o0f0gMyQbt9ThBc3so0WtqaCZprvwq/Mw
6Y9owo86ujEZMMrO8DBLcRySYH6G2v7ZlpD7bUo9U5ZSrLANecj621qaeFg7TisWVQnqIVG4s22g
UPNsOb7QvM80wJ6TtEWyX2WeHzZ1esCAZ5OO5i0FKBuc+lD45DZAQkqJLzRvkvTO1lP8CVHkwtAh
ELqC8T+ZMBybGDWsF34J+kycxnb6MtZl7btjdxvFjnvpya5zu+LOEi4EiqyLdvrYIaqdPA3pbJPt
C4pFwZKojgz7DXURk3qdA5PzRjJtI7G3whS3MU5II8Jbb1QR7lkcLFBUiRCTiXZQeXN7QVL6Dvyo
4RdBe1VDHNz+W9vCH1E42PTLrrXPMbzmMoR6NIl52fWVBrObzCtO+ymJZkRJa7tuDB8C6vE3ZU9F
K0P7GGm2ux1mC8Su7mCWDN17jZF8MTnpdnpzQ+WH01zvaHEO0RIjZiCFqUIXSmBvoA0hzPHkUogM
nOAYO3mzm8OwAMFe89n75E4fuoxJOF+toR+KNgOQ6lDj1Phr4OIHqBJXP1TEd/fNpa2Dg9FOIfVP
r8xYKVIOerItFs5VLpnRamgXQA5SoY7omVQQ6bXB4WgkKsbWBECotUJe9Z7KvGcPJxjJYjOmYP4X
52sxNNY2Rl22ydUZj0IXjfc6+aIXDYFrQXZ2GT8tYQ2tLDQjXzO7nBM7tGgPGJLVuKCDNPNH2CuV
WfDY8qVvwvvcLoKbYA4JUAjNXxEljI3RxeB0KKCOkX3mTDVSKv8qm+bUZBHTdAAVhtZAstB9JsgR
p+b6a1NwUTK77lcVU8zL+aIp18N1i9R0NDLGa6RFA6ec+KlxOmYWeX4vh5FcRZF/D3SugKQXIego
oORZqtGAKa50Xd9JrE+hpxF/Bv06G5vDPPS70sOi0gMI2OatSexqIW45Ci7Sze9E7D4UY3oNxUM4
9lexm7DwbbSIGm2DlTTjdCLMr6FBMdLiz2DrCb1mCNFZ+Gwtg30oYAMchuIBAwU7QsA0UeAQomBC
haBREp0+OI6DxJ8L+9XMe0IlBo9UASyJXvTdSEoaf+YIjb2ObwKHhDjRevFuKMngpC/d2/ctZvBe
A2vWJK6zMWe92t9Xbgn7u7YfC1d8Sgt+floEZiMt2h9ZER7HODMP3YS/c4nEg6n9dPPh2Leh9zDV
kEQWZkP2ZNFJ1Y+VNXxpEgYW7nw/GiEj/zx8K3oOLy2tB2xNIUPkhRDTamNU5p6vnYhdo8FqWMU/
x9r8CkI/BYrKaTypgtRfElYPghsgTkAdQ4M/ouYcPZewTS6MxQ7BMSHJVvkGSW8if5RydJlEX53Y
epNFDFB1orBF4vFTVFC0CT9X+fKDGKXUh2iJ9cp2vyx2pR/LSDsGxnJXlvxdI7BZIdMGZe557Yoc
0Jw7J8e2o4wwPcR1t9XD4ruNPaxJDm5dsVWNenrx2tVaurM6QjfBkp3jpLkd3CQ+YbdYdnlKxb42
5+UWFlq8EWn5WlCjKUT6MI/Fq2ZVyTHuqt08zM2hmxsYE2H42SVbb7sOuQyVkW42XKD1hNlppua+
i+XV+Dvds1PDQNbdfTFaV+wsAsabVu49i46Hbdd7lVpA6DjnD9GgmUzRa7TLS1ks1WawmQJNooWU
VHl3M1XtNrPkzYD6P5YoLE26SpsahshhGgJv1zbBvZdNd/P4y5IdqpxcK7Zjl5qIgevEB3j50vcK
Xt6Yj0UvnmdUdNjVmcIn/RXgv7wJ5dmSYjy9pukCldHGAhU3YENN98aYxuJmUjS82ay/gLrIDrnl
/CRt8WdocNoMbMPbgM3RAV2WiR/lRrnPgtvSM8c7EnErlC3B1i5NZp9IwE6mezLp4x3dkKzHwE1A
NNtjd2k+EfkpdnGc6LvMLZf7fjFvu3qErVa7hCJWi31TV9FnrODla2XT58vkSRsTEA4huKrcQ0oP
tb7wHOtQUurYIASqkHqS8JDygzYcM7wbpdylFWmoyKwf4978ZeRiQLAcgnbq5gnZTzxsvUS0F8Z1
Zap/ixg04Z1I/cpp4BzVjrvJmJTuia6almuPB6/m13+OzZa6Ax99TiZob85LGniMro182CGrYDwt
L3qW7nLXglZHsoVfoOE5uTqYdy38XJRQDKyFVlfjZdHOsfOvmjU/dgiuudLWKMK85ivFcPuErzLp
9mZqfO+pzOwsYyEHWRrP44x8BZ45Qk3pbi1xl+FRBXVZcNXtb7yk56KohdcurMCsDmQP41PfmFYJ
+qaqEZRYR6IDCFleMMRNdkhK5dyjHU44Duv7wYgehGfmOxfx27aYuicRXrDVDGdQEYRnTqhkDZ1v
H57S1vF6AefWY/JCsm6geYDXzf6lDVrEJ6P6UzDDAXF467RUAscqubNz4VAFbgkFsO6RDN9YeXfV
I3aHQdWV7wmGbXBnRCbm6s59mSciJKayfa688SGtzOda9ox4O28g7DF9yPS+2kTVTJI5TitgMdEr
tvMBGk427NKkPpQ2MaSZPMzT+BAngXustOgqXKKhlj6xd2BB84Te62FOjb2QbQG1xxj3NOqRjTTW
qdaH5JZ+3G3WKmQcZ4uqImUzlIE8tlT5o/04GF+8sE62wZhHfiWN26mgEbeSzMwSGZynGT8qhKU3
TILQ8FH8rxpGyQtOUagbzcTmiBi80VJaBzmq902IQX2gdv1CMDzSUyXD7bn8UFr/IbPHvkarL8PQ
PXRu+hAbBCnMjeP6OReHXRX+JG8ZwamiJhRYc5Nq2gknt3y3cpl8gftExlUU/BWLfF8W8XFCuqTZ
ScyoSJWwuqNLndxn1mNvU8bEZk4jF5MHSbHElRIMjYKbU0cA1XY7RCrROLgLHfNKI27YcyRbp2Aa
n4xkuG/c1t0Gs4YuCUu746FrsgVQFexPJYQPD3iBOXWnMckJB5sJ3UIzM5hBzqXVQBVkE0bektVK
HKnODNqwGOZTIg3dxTkwrTyZXfgrEEMGzdJBlhfHG0nOPagQhhvmQsIS4REALTgHD1wLfa9PMTV6
GBn7sntKWki+bcSkhyRqHStZc6LXQJtCEEgf4snfdP2+npMnHbgQl/DuYXLi0A8HTPltb1OL03Og
vMBNHJe2e8DlvXfOQ98iyILdvbcKF08xB5RO8IRjgNYIsSz7TkwGzDxWXAKrpN7OGJwG8FL0e8mA
z8C8u7r10xFGjEgu/Iruyu1SmquRmeyj3nrtspLzRzYwxSDXJ3actznEC+pmPeNgckT6Zr71qDdD
Xk7M7YzhSJiZh57LYWojbYS/43GY7KcmKGDOIrbbVp0w9pZyv4r8axhODFUK9zkMmp7vuKBa42k1
EddMnhFhnZUJl2Zt9KnSEaFmMc0jIertUr9KStZ6+9xkIHUgQpXXJdZm/kRfUoUMCxvtW0ORAtq0
pO5d1z4zEjiCezevnQcts/AcRNa5K8BaSBjBlCHMn94SPs+IhenqTintJIMsYzm+lVWb7yORPIMd
DJMuvDZRAdUnS+v9wtjcL5rnAoU71xMKOY6W7TviKqwMZnE4YT9N84T0dGzlh2HMn3C/9v7UMSw1
RPHSSmrAy2T4S7r8YCq4WIbwC5pG1Zx9iviLUeNOuM7fy5EhdAc6O50m1COe/cmsk1/pZN4N+fDU
aKPjOzYtDzAyC5m7KPO8cPDlWxsg/dJqG2dezIR0kYBIzTl+ypiZnXTTe+gX41w40yF2jWsjguRA
/w8fiFChzM8UjUg4NwXo6xyqsNk9dOpHSj1yB6RF2xaZeQbpGN+M+MO/LUOjDjX8vvo406aTAcFt
EJQTAhq3GNVJe1iOrjR6wpqcee91Kp2IlupBYMgbE/OZJESLI7RlVhYtv5ZRtn6nmfzwgQrW34Nw
OMhofHQH6PPhBN+5nw7RrJ0bt/5C7ETvFyX8VqDj1K8C71cOC21f1dbrIpFnc9lETAQ7m2SP4Y7D
osOiiLQARxchvzlQIBSrDUZK7V7QmMX++S2Dlti41ZMcyFiJg3ba9BWRCW36Ca3u05hNHF4tWWRL
5rzURkoTEis/ZGrfESFz4OWbbpa6P9UNGXKQ7BeLqWLYmMYmEIWfkTB/maN+4+gTM52xRP4jAn7X
nkO2TRhRPc6+NGRZEY2jSygCBIjrBlVbaizalmwk75j3FQznPDiHzgxvwGFoLXZJaP6wNOepyfq7
DPzWpkyntwLgwEaf3dpHQOEkZEdRntxpYZuhYXokbSOpo/GmlvI17wof4xvxDHFPiLxoMdJPPxhj
Jo+OTbcRa/7N4panfmioAlbQW/PRJ/PBTy2LSVvcM3ymCrbpsoEcvdj5ucAocWwT0h/eRMSGLZWX
4t7waDxHpjbvIgSXKGXRmLqDewvrXj9aCR8/w3mdhn2BUz370aW0wKO6D5Ba2jQZyYh6Z+84nDyV
6ZAIFE5oO63TqEuGxa5ZynyfLuFV2HNzKhvGh/roHio3PPADQl489md4PvFJg4eNojgGBhxzaNTz
5xnd+dYwCKudG/fUxdiYzCHZeblJD6p060PUs8clDN3NUOjxxdSuLRoahtf5nZm0l7mgeNg4aXlw
KB2f5UD1pZUvZTBaPrw/+g92cxszfLUy2uO9Br9BG++1GFMuvxiqBl36yesTrplj0/j9SF5Rm2vI
l4AOmdLrDqXu3XeYGGxLDFs9KvfDAH5f2p8z0oI2GVwr2EzuhHe/33F+OuTgo5hZXRdxMhbNvRtr
73aaq4CyIHCGilrYQKXgMLuoj2XWXjUbHfSE1tqfLXuAgCF0ksRuh+JHPEPQscaT0XLdbKW3dQZy
IgbP/B7bfb6LykeZ3Y+IuCmSa4xnse36FfwGXytMBGjWTPYvVQZNe3BBUiofWKNjCLXSfEcRiLq5
uHeplh4KzSs4oEYG9Zm8xqb95DjNwXK7/tDMGdG3w+LA5cnEsY+oDUwXO6DcOfRWuZMVHjJ3vrGS
jMCMyRlOcTZdDRdZWWVSekSUvBWioho9MESfYl+SG7mkxhu9KWPjnIwSfkHemCXz0Jgq9GhhXRLf
msgLHzg3/3Ii9MVUTiOQ5MTQZEyUwDOcYviH91D2L6VubFLsCxdAOec20PKTvqQNWRvDPZ3/li4O
orckQZYkEGrtARQHp6FO+S0iOBPT8BJh4fCBjvMFpz0GpG6yqaRHz4xEJHI/BBdCQBnO4hNe2ms3
a6+koqBhNocvzmwfNHIx7uPWJLbH7siKE+W8nQYyRIPG6Q+lG6GW1+Aw0x7oD1zFKX+205vDkUBD
4tiJaOD4aNE7mOATbeNiyVFHVFd+7lWfaDUJrdYPa7XtfdxflzDE/L7O+pJ3d9H6mvX+uvTxuvUx
Yu/hm1iA4NcnCmNAt50vSbbXXOPxt828v+s/btLNJJDquTV27yut78PVkCb0x5u/v9JJipuuHBNG
aUCRIvwJyClDBrzqI37s3/t2ik6/QKnxIHAro+L6dNP0N8yZ4sPft7zef19x/SSta71FYzD466Yj
Sk9s4V/v8vFW6xe33o1WBkOBzWa9+/GNwsYp0HDrJLBon4OBAB3Lo1b5/9g7s+U2ji1rv0q/QDlq
yJr6EijMA0EQAiHdVFC0WfM819P/X/Icx2/L6qPo+3aE5VEkCGRl7tx7rW9FcfktRcTvhaolgzKH
muYdQZp9qnBzAVdgjLrOTZJ8uVbXNC/ruRRTMz+fLcNSPWfU3V1sxBtLFZoXtHTCiCT+krLDxa3u
CS1458ofEKxFMgBH7LCKrYltHkva4DK+19uF4nexN04N1Xyef3G7ajsZ6FnM+Jr23/sUH4E5gwo1
u+SsqnJkMuGBnBQbaEFwxOJ/6Kv4XY4w6gkqf9yVJ9AQb0mTw8OoyEHAMuuiJYFmubDNtZIrZyMb
2e9njfMpDgZsIG28pEGBj8q/qAYbamyjEDDMiFU/QFWdS3vJA5vPLuGfbJE5yti5gOEdu/u6kqll
hoBlam06ZvGLPA1P+Ab6pWUhdS3h8A1t9n0mzY/EH3sNym6FdySnY9h8IWtTakcZ19gsWhxP446D
bauUzoZGmrYgXOHNoJc3DcoDnQ5xRPp4RJqzNOjZLnpHhUAf1ZsyaYZVGBprHEdfkeVwc8CW4DQB
Aq94LcYGCfQAXEsVJRkb1u/FYIwe4sjfBztD3ZkINm6jIBE74AzUujbDpPAIA/1WpJS3JTsZ6J0y
8YrXTqULOuIbsLSVrqvRslYic0s2mr/KtdhdODUD9DiaS3RH0C9UAGpwi32MAl490RkQRp4uoVzI
PGOuG52tYW4ZMJ9gVn9Ug06UnEhuMHa2ilUCH3DVrzOxJjTSEG2q9ffJC7r0+8ShtlKQeKxb4rxI
sRmOdq17kTBfKlqc1VgHa91mKp/NgDVaZeWOiBfMViGWLQMcbIGVVWf/mUAkLDEYMlZjY92JMlqO
Tm4tcyWt1u205r8yZnJBt7pd8dTOLjB/rL1J+5aN0WWWmDYRdl/VsbNWppYiVm1te/2pebJKu/kF
glSXgr2/C/os3TQMUtMNSiV0fX+Xloe+mNKoozkFP8VYZD0hz3bCZCHS0kuqou6IBDigsiJEJMt1
5jPAM5yArjCBSHCAjB15GxtmKKhlg6A7aJniPotxwq9pY+ZhIRR288JWEPzihWs/MLgYQFu6pbIc
AAgacLh+eOEzqbTWRI92xyA42SmWiVyDdt5iJJIdCG5LazB2mOmn4ZMZh9F+MogD+It08yfCfO0n
bx79D8vQpBTSocr7+5sXVVFsjWEW7RBrTE9lqu8SLQ53VH4atGRb2RbpADyc24FSUTJ06t56molm
//qfX8c/0Ka8F0hFhSs0XQWcZv3gD0iKaRJ1Yge7rvQJ53BqsesID2tUNsGhiR/9HJCznVo3Mp6q
k5No4zai2dKXYlf6jXLq3bY6UtAv6twZTgGCGc4rHGihFg4rgQydyZ5BrA2IeV+YewAOzalUGsJJ
bebhtcJMOk99klIj7c1y+n47FtUmcQvQ/vKXSP7SpvPjP//YP1m7tu4aAtqb5gDrseXH8xcMW6e2
Ttj2YbCzND1bDiDuV7Erc1wDiD8msQdiro99NXC37OetqZe7bMyZ7xPZFVbjEU9kv83UQWxxufc7
X4TQqYLQhZXj95uUoPZtpw8vnV8Y689X/n/y6F/Jo23LAsv3P8ujr2Hx+x//tWvSt/z3v+mj//Ub
/zQXab+x0HVaTpZroR5Tee7+NBdpvzkMUVVXQzbNE/n/8YD6b/wODTsSDwgscukI+hMPyJcTGB5h
d0tZ9f/CVmTZP+5KDn8YGIt4Dbwu48clWdVBV2dA9bbY58HUBOG3CTK/epucVt9ISlHdqC3jX/yT
fQ5HY3BHi+4jHFVU1+sutc9E2KKncqr+RuvmEOnmwwlIACa4w2mwA5gaJXjylvnJyS5U9BY0C+JT
mJFyUpypLp6r3D4PsVsuTdKfejK+XbdvFxWDww1YsGs0Ws5eK585H9fQFBJvLgbGW3R5giw9p2rf
El0rEV0GNowqQQqdMjXp5pNdo+aNRsS/Fd2PxEgnpsbA21SM9L1mfqB/RL/4rUhCgPUgSpQYXXhO
m7GaW66PtJziiJT5PomWOclDMW1oRB02U0qI1fqoXZIUF6Kwf+/BytUuqpvPOC7AHFvXyE56AMxX
F56hDBu8N7dW8L3jxnPt7A8Zdq9U9WoOgz8m07ONNqfTDs2K1q8dKfQIoGv7en9K/OIQNLybXC08
GKPPg5qeojY9FbnYdkwjFmbpiQr1zjBdoto+K5F6wCp9KFz14vrqPVTMrZFPFx/in/RtZtq9Vpq1
mdSrppk2kZWe6jb60OAsE9X46jfTNXK6mx6ajy4JVhmXrwYyt3O2jVFK5E8WoC8N5xkNKolaPA1a
fw1Vf6cHOxeetMCuSe4UFuT5IuLpwBwTVUmC7DTao/gGcRuf8DGxKqJTyeQhTdbcfmn1tfiQbGR1
KCLaBJW5e6YMWha29aimZo3W9KLOFhe1VzUFeu0K4lMz1kFgFYfRDHe+pR38CpR3Tl5OjPpFESr+
UEfbdnxnIiFnIsM0T44HtdZ4JH36FpjIEYeV62iXMjS3ZRvuYzxh6EpIuElO8hMmCOguw+mSOfku
EhnpHX5U7XiVb2OJlrhyWNRivmnVhkza90ml2YObNiVyndkyMkXmY3myq/AeyeRHF9svWaHDgYEp
AfLIz7j970dtuIyzte2maA8nNtFgvctIh5B3sBwPWghELyAyMkw/nIDEZwqtZTQaa4zuJwPGtVyT
c2VusVwsBRHwvinJmPqJwfuYjDcQt9ehFI/QAH0hIYBlcoIhALqc7zExKR4x9jRktgUDF4cO6DkZ
TaSV5eMmGNM3WyUkEzii4FMJ7RxB3TIXrL92uvRktEVq9JBRB3XSsEm0SNfivTqlJ0Uke4PnPMM7
TtaXV9TTnXhlBOUOKr35Es3JCRI1/RjWqlK/UK33DOQknFmkHZ3Y7NTL7cD5DnbnzsThihO8CMYr
rOF7baVvTf/Vndp9O8x3m8AE+Ql2EPuVNDmJMAMrz+9iPWrBcLWjwVOK+d5Mnddr06IfdHK9mpVv
AO9FbQS0mbOWj0ap5svQqBdsvJuC2nnMdoFR8/WQafPzJC5ueoccjMF8NGOzYg60RcfxnQnaHLIn
gOh+6RQqEdZ2kowH+drSgL1s6NtbxNgtnvVNHOenOGIr6ML5YJn0lnyeddI611mTfoxC4Pd6DD0z
uGi86Vq7losJS8S6ivS73wY0L+4t75TR2w+aPawXdb6rYtco7ktQNuvajEGbAP8xOrbp+WLX4yU0
x1umEt9NUzIbL0o33e142Hym5vlFhLRGee3d4PnYjOZZ1Oo7LXMY5oHX67Q8DJlEaJNubvpfCNpA
zxV/tFw4yWCHNTkcgE+u2gnKknXWSNxVLv5QHLlHeRaB0RPhqtWc7FNyPgUE07lSLyWevVH+rbkl
IedgfEcQ9awW8b6tjS0hISeZTFkQZ7yYQpYE77RFaVd/o8v/1HXzwS3bWyMDxcCvxv54IKboJP9U
omhd4KkwWF4jmFoz0A6V2b3TvL+MrM1adLdK5xGLRbnxw3lV2+ZWblZRw2M1a12+aANyC+GByg0b
czwEgfjJ5WST8ZtanL21VfVF9+9dNt4Mn5szs+V3PfyDCGkGitZZPpJyT5B5lyHjX/kQNbpUY2jc
ovvAeXQMYtC6cNK44lGRzMSZSJtBba+fzV2ZXZv0l7CNUWOMtzRnd3O7Uzja1gLvK49a9ha7hJwp
4bEOz/J7Zbp9/nzitPGsycQZH2UPd7yzJrNogF09oQfHXCdzakICa+bP5JqSDJtRptnoxNrQmsDo
aLavTly94bPp6R0TBCrjcSpycmwZmGN0APD0ATY2W+wxCacUuSUBO1IBmRC4w3FH53SetjEdayTz
yCG65JGN4wW1xHRAFX+ALvLNkEE+hoz0SRJsyX4+TPRIopYhCEjABeLdeZeqN8RK/f6zvRxZwDk/
/+7z301zNG2GrGXWa5GaFevrObaMPVYgsf/8u89fAPb/+x+FIV82M7Cs2btO1yDUBnSD4+i1FxO3
f6M92l3o71UyukkxTv2lbaJxXXLdRbYrf2Fgr+2zWNBKmM1XjRC9mcb53nfyNQyj1zACmRa0ENDh
6gS7jOFql/aS6RHdNVsLpa59Rb+QLaRTt1VrEWqsrOYcaeWcrHKhrIauWXAGkJn4cJoPq7bWyZii
TUJWNrUeClq78iabf9PqoCu532QNSriqU5pDORVQOeQvnfR38OLm7Ww3ZzsE205RFNMyYK4+RetU
CS95IYoV9dfdWbip+Yb0hZSjmels6BD0qjmrqusRSOTdNxxRXP/jcIVPj6spyEgmp5zGqbhbow0x
tRyQbSlWwnaD4Ks1ITLmLGzUhe+pkuz73Dw7omwXIeEKSe1syT5/dPilyEWMoauzefAI5FN3xZd1
DeoJCQK5WD6FjjCdr6matU9qvCI0GVVpg6yqWY866SFTYj9kaiy9wZteT7dEFOfUQl3jOxsan2+R
2CpDfSCh5Bd5Of+4vDuOqwPqhuQtTYmYHP9+c+PaLLp4SIptZycfVbIbtPQGneTmO+OZltKMF6ai
jhrtavWX68TPruwyieev/Q75nV1uDwaidgRI1g/Gf5Q5XW4Ry7j1A+0yGUygMIDtUs/K2F8odKQq
dEwZVrjWWZZKv/j23HZ+/PZIbh2bV4BVk8Cgv//gg22PBjl6xVZvKeLZa3JYH0pV4iG8EthxldLY
pti143NkZodasKtR2IbxtPnFC5EtgR/eBwJndJDoJBPIv/79hQQGYk+n8fOt/PDNsb+aVCapciDk
6GkqKQzS9mrLdihGuk6rV3naXXNIQeTRQA2mYHUFggOBPOj1P78yeUf75ytzmRNxrTfJDvqhmVEm
AVi+ycm3LioCtpqDERrPSgPbZhwGilDTWtE4/v65vMuG+jyd3qnEbkFzKUwSo9zx3QjZAD7LQ8ec
L8FGt5TXMp3vLUcX0SBLxm8nWdtZ2YRJDOESJYjlDpskNrchD4Cs0tWWJyUdr1kY751MvcyEytd8
FkOAkaqoliH83LirV5p44I5aVxx+vtMBnpo2CD6u1TRsUxKk4RZRwyLh6/11btVrNWhWFaHXqBDv
SjC9J7MKmVacJVndNuqLoyFZKrOPyiXJnACsmgBIzrClLgiGxaZCVq/qUxNz/8swSy66oSclgVTJ
//wp/Gx5CE3VTc3SVJMu29+Xh87ULit0gXdDJzqogIrkpvss/f5ZWY93ra13//kb/iSfB+qH0Ax5
a6cZ+Y/EE3fQHO6mPJmBNR3wtb/gCrNiFN/FcEVydFk7InmbRja1mWGi2vU3rrsg57K9QV2f9iZD
rZcQ3VKO6oKUeNftsBrmT4YtFwMBm4u0n5AsEM3j6E+NfohaZ2Y8gLa34+gY8uPMfthRismvOzgQ
kcmJ662toACVt4KUlUD2xF7Tx4MLPWuy53vPrSoz65Ubh8spgwJBT7QbNtzvNyJOT6jq1lHz3QkH
ypSk81zLLomhSjzdLmnB6dYKFrC5i2V8nQA6gQwnINOuY07OKvJPPqZd0quSd60l4YRKSsfdknXB
U56Md0S3twitTs8VjArceOgp1XFdrNBLfq25jhYp6V8UrW05bGIzPcMOeq276b3XKcfyiCt7eK3q
HYohTKO7nvc4MGOC47JT6IiHTpTZ0O8zMR1HJf5Q9BLus+k5QbeeZMR96u9t3WuNy1gaCBnM7cSu
3bfOw+q1i7zuUbEcCO/mcTUhM8t7UmFt9W5m2w33Vf486hxa/Bwyxt21grNslWs24CKtP0BIfsc+
fEaHMPxiaWOe/8f+IiR/RqNnqJvOD0ubtmxRCcXIt/L6Jq90Ix+7drf98lX+yLlVbvNf7LY/2/VN
lZKTjDgb55T8739pVNb6hApPTGy2CReyhotp8esj9SePrE2jkxBSfnV154dvEhEvywBezbfC6fPF
YKIOxu9+q8dkUwVMxWkFPSdqdZ1nagOnWY2aemjC5ENW2chpD3FLhLbhrlxTk52WLUqjc8K1p9fF
w2YjtPN0j6/h0BT1sonj76CVqZv65ORQ0ZFKQVQD21k23rtAv/cxW3Vdo3Nl1FniHWwsl9Z8dzX4
/Ds/edPd6dC27aEAoyXvZbYx30NXnBE2bkeDkrzJT6Z9JYgeg0J/ky/SpA5BPXyeDOtW0LQgy7d3
yi8lHQaHWU80XhIjPmGcvGm2+Qiy8eBY8YlQ2FOoByulmQ7y2tSG0UlFZ5KYNeZh8zAHT58h4A39
Ar3mlkR3b4Hr/RVdWLXwUWmjAqBNoEcfJseFMnEniZJTPyZ7HfVvyifJlHcr+wry26k1G00fm4/c
6m5ZU6+Syn5A5l/KS4k7pkuF1+L7w03u4IL72i+2UfUnBQ5LzIV1SXkBKuKHpjjWjXYspiyHu83x
mWd4Bqq4XkRSxV7b0mKTqIfPzHSa+wxKx2hD53wXjsqL7i5T7Hv9ueaa13M1lGyHTjj7pr3jtV9W
3NDl1a3vL002XsmuPDaODpUr/uoin/+MSY/Vc2xEr5OTvOHHaTmyeEuHvCON1V/LyPEcOGSns+dV
tAB6nnyqUVlUdDVBW755lrtqNffvZFsvFLU5RP7wzvjuLWMzs43iJKA1lZOzV2CLlkjENJoLdO98
Zby6Tn/Vus7rTNQSxTd5SQXIv2c+sSHSbV3SHGmMDgk31Q79F6sc78CUL1zwcIyjMhk2shrzk94L
uMyhPj0TSAuRAgxyc8364R2v00YWQWYjWxbGw40l44Y/fXvTFcPdMvmJu4BHwmAOSIuudb4npnKl
dv83pex9/O+fE6x+sotRuMk/NMOls/3Dx4ylGHfQ0OfbQeousYWL0qavORBWyiI32vEiLECrwS/W
F7PBf26fDuUzJ7SmoY/+cfushDEZuuhywrfMe0bknzznIFL1abcaVD6MNDv5A7Ep9M+SuPd8Q2xr
Cp5yovFChxM989ZozAUSPy9noiyL7IS2Zq1qS1mLadZ3gJ4LUdQLWS85NEptCBF0N/LEeRBntZYM
Z7llDNGpU5RNwzCSgBF74D4ECm+L++s98K1zqGOPoblHUPiiKlPSWdS73HdjFl2MIjjISclBD4xh
FtM2QAyAGXiKAooe6omimt+Z9jJC59OMBfmYcAPa5ERCgZfF83VMp0Nm0zKVz3BgJG/yZzZm9T5r
6j2e1VPV8bkk3xU7PU2Mojt+bxK1q9DG8Ah8h7BEkpingz2qh5Zl33BznYXXVem5rT1igx70A3li
e+chOxTE6iF/DTluxRnI5Ydshzj9+JRTmf9eVC582vGEEQyX2kedxuuWOBpLUHVM8/wO9cvw2YkS
EgIRO0XjeW55KmVZN5v524yUqhmmJzKLEAAJVBZhJfNJXOwZ/iJO0v2kikXoqKcypRMb2+duTN66
yT7LrjW5Z0vZbZqqAH87oYo04bh7vcsf2jWoWBINaFi0VxEE1ejx5Qkf8WwMPZxKf7rIfy716aB2
JAin+7qLTjntZOS5p/DTwTqPiyhpIIaE4O9TsZW7r+ysFdwXRYtqclh9XmKn7uZMw7tWxC8zzRmi
+l6Uvdx1O5rkaEhPOqMDLMVvIopPWt5x2QzfhOBVKSY7NN3XDIMAfnMT8OvBNM2H7LRlOf8DT2+u
mg+O8EOccnxQXZbhS1xZR1kwael0F6l4IBDEdQ20NJnhiHDUUU30ebZX+niP5WuPSXqN7XMZ2PDg
g7XstYFyor1YrYKCdOxkj6L+8LngGXrIMjLiGB4H3k92L0FXQOT5St7G09I+u2nr0UNc6sAc5eGT
o4OVzW5sDtg831WFvr5ccLL7GnOoliN3h6aiWzNmjCBoLzR2f09l1mw4c5LijU5nfF4VXWe2Y9kn
BGPwxy+OJwMW0Y/VF7dNKEKqnFkbPwazpjgfK12Y2baxp/e84Y2ch53hf6HPRcOjQ30nL6MOyhva
mMxoBkmk92TvWS6sJnSthdNyB8D2wDRpSK9pYn5u259fwNa/k3383tfRB06Y95i5O1/vzOH94iau
p1pSjS6TjekHDavmOVEQyKjYM8eIDGQh05BzmYus4rx0R5KSDZmZbHTdJcNXvgmQkqhmScnszCcC
CB9wYPWjJbOXRwtEPGzvtxLUhhfEiGBtmhp1QS+0Lehtqga6rnPOHR0dcbcYdYKVpJ2ZLreMS3Qr
roj9h1obJe7e7EPuL+Fs7AqwO0NJFgW7uiXaw0pnc5J7zkugqGeCcgDkhG+qQxXSD3dDHa+49rcI
KMFN7/sCrSZneBpBBzGadUGcVTVQ6slzt0tPLitSPn+N7b5oxgt6gEcaqxf51WSZhC6Iq3G0T56U
2l4VzATkqkhskmL5IsATvJr2suwMAKiVqeh7edMQTX/DLrc1i+l9yqRYlODQCY2Vq623dUkVVHRX
9RhVtupp07DpE0JA8nIVVM1H2nY3DNMX+UC3MjT6c/n939z9V3N3BDLUif/z3P1c1ATzLekmpFH+
N6onSZ/yt/45eTd/o6K0aMr8C8IpFS//nrw74jeDkTxQAk3Q1xMG95M/AWXWb9x8CG2hWjD0T3bn
n7N3w/iN/1WjKWe4/xrB/2/m78zrZd3z176WqwkdNBlaHN3RGMDL8uUvVy07GSuKEkgIkWqKjTWW
X0xngtcS9zBQ9O45NuzwOYiHfZ5pRNC1xMwapWpc8w4fS0KQ6N7MMM8NuXUtlcpdzQSHriNoXsdh
AvTOGW1eCPJ2grK/WISy4YmOXxi5YY+LhuzYdGX5ypDLJbY5YXL8ze/y3MM4V531Ni8PyZwzZY2b
CUyoZj9X7uxK90v2YtMdSBgRLCfNN66OrkxrpJH6wSwi92D1uHA0CBGeHlbmuhyzeFFMzfjeugp3
dU3hlVspmX1WCl7Yz5j7T8ODq4jnN9H4NXJKhnEt9XKdtps4s4rXaQLPWIUokY0U3EoWdF/GCf9b
qEzlqWvn9kuTYfwqytb0SgcrFrGK4Zc8SL3MTDdpNmeHZizO0/w8+aHY9U71Rg53Dhoy2WjVmK6z
yHSOMfbcTd0p62FYlUWrnVEYvrplOGILCXGfZP3RzY69w0QDporn82bdVcqftLSMXezOt8LKEJ6Z
fQ0JQJDF66yKgm+nNnPjJXOFvyNlk6g48cIy3ObzcCXzw13Z+stgo2ELxCdYqFkroilI7DrGDRmp
6iF+Jsg9J2VxfOBVG9bZmParKYM0M9VdsXU3yRD062bgAuVq+XYc6WgIjqW87rVz1smqP0vDjcuP
oFswnlJzUSbVCh8+WfY12U5T62CrsiPqPlHHd5+AcxHN+UVxauquSiu2pfid56jaJnEmtvZkqU9w
MVNiD41bkxCKsLKpEZ2weXJ0sp9t0y93LmGui9pkUy71dlybfDjr1oUDo049gEq1ht9SoeaME4V7
35Tixa8IDkjgoyqlGR60QfkoGvV7qajTdgoq41lV9kHvGztNz92j2bnlbuSL0lyMjFWrWsHe0PHb
OVGVMtqJlLXix+6mtZx8GfeucaF7zuyjz5oluIlvnxDrUpKs7bk9cIvCHJF35UElMpyo8KUKuIrJ
EnQf270ybGSkjlQXprRJ/GIKXS8S8UsC/iFiZZE9OTneQIyzAzb/EuEusSrHeh4NMuu1EIiD1ZCf
V2c16JgyT1cuOFF5hKCdZhJ1iYMMwxQqf6ovlY+fhD+liMgrRBLqtcV0zydd8Xre8iU5m9WGYozP
dCBq24/nDVNNTMgTPgO7g1RTxt3iNow5+uo6/G74bUrs8Qyfg7Dh3IlTD06Is3QqhZyMut5O83WI
2kNVlfbFVjNGO5r88SdK7two6u3IYNxrhdNuWrlYS7+NyA20hNdo2MBJY3QO0ZC8qqGomfbpL1aQ
7CPfMNDAOChQ0LBg7PQY2eIWs4LikRWE+NAvWebswCeenVcT9xM7F3RYLZ2fcXJNO+yALO4oPuR+
GdLZNMIVfrEU64yPxLhNSi+OQ3uBFHdeMP/EwZomPGiCbaIuSsvDWKSfjSiqTrERbuI6/yZEVXmF
Q+mvVpgWvmCLWLUIVk7c8rHg1vhUcIysFNVo97ifJ6Th8z0f8/LJBtyNSlNdNsPYo5l1H47bRps5
t3EhmNlXzQcjZQH8rxylwP1HlK9qr7vKKE8BVqCz5Y7jlSTqbJnaZXi0pxnCB1JALNuaTS1h4hJX
su6pRb/7LBL1Sa8geTiD/TzP3IGg/KO/Dqz+XGElz3DAfh96iO5QwYIyvgdDQHxBVjqr3Cv6ON6R
Ysd1Fb3yrrftBt+L7a5Ad0SbKEQxGOkguOJS+W7SqH6Jff2pSM21CI3uZKkW/PyUjiznUHG0auOZ
Id2rOrHza3+okF2foHFlq1CN1HODEADoCVTCYOy7TSDtkIjJci/CC7qvEVuKyn4LCEK8G/7kIyzQ
9nVCxPJY+jgeYxoWOEhxnWSKzrjUdNfWHCMgUbk8w9n7BpRDgHZWvsg0A1zg3ZfCXjW6T7cLWren
a9iF1Lb7iCO3WysqfrikKcKjmVccHiQqbOEFMJVzkkcaaS9BNDIr8kOPhK3kVk/vZe8/daHufIFD
+cjs7lCSTO/NiRXuEx0rO3ZswMcmb22W2Zy0cyXD9TJibKCFzcP0Dbr9NxLGaSTg2V93dYUGwMzB
LgUAxIqohTbKivdaoMvPEn4hjN/JZ3fvFYkH21kNLpGD671LHC5mWJiXwxRdR8hBm7zmzzxWTllo
eNlo+J5Wuv1BNHq4jar84YdmtRxg5O/LBL802RLZZoSrtun9sltbwP02FlLQBpvyrUs7AyR9Nm4+
SZ+O0W9V5KlrG4DH0uxN9ehWNAsLpXU2zgx0wh6zeReQbuA5Icb0esrpcysuNuHC+qZrVMC9pX8Z
tGKEzqBdZjx/y1pY5lWwhoJhWFuF1u9bX/OXnambG07q0tNTxfWGSv/Qp+kt6xLtPmkHtc/d+5Qy
QtSdtzkP8yWdFfIMkuZL0LshIbpq1xznSlmVifMWionkDmV4lM1eocPkWVVZLOGHotQS2uFfB4lN
KG7oOJyKsQ3WpKphuDaciV2HmDHNWs1LauYRoWgyGAxpDXfjTa9U8zkZVA3dQWUc9cSIoAdwUoeC
FErR5M62bjt1UeMRuxVRPKMY41jvdAgGWTHV29RoikOtG/GuyAKN0cy0Z+DlbHncFzm9QIsrnz/7
h2rEFtpqCIjgAGnXJA08u+2hK1UFltba3TcmiTk2eONOqNe2PY8N3TBmOft6KopdmTA06Qrl0I/+
vNZCqyFZpWyeG9c/uGxAxwI90zKEQLtp6sY69nm4typSC2JC9gjmTP+o5oqqQMnDZTc8Vxkruwya
8Rqo3UvbKOat1iA+t5a6zLVKXTttsFHsoj1m8bfUUHNS8Kbfa9UkYBMC7ipsYUhEKLzgqmGKaWpc
WSZxfBu8Ut2id1J/w+cMYT3IvgEydNY6wU14o52lhffqjKGVa2NZM68Dar/mk4aeEnx18JqzNRZd
szJaJdgxWEVc5YDWLJzuqbeQwjjxcPTRZGz9AZxfU5ugMpzKofGkh0fLLP6gL0vjdtRABYKqa4TI
d83g1BdDUV6HIkQeUL20zFRe4s1nGZFgbV/O2jXOcm2tVrjIMHLkj76ij87WppDKYibvdkzZIfTG
IzLKpl0qMXBBWW/CuaKL6X7NzasSQtEQvngz8UOQyrpVES4QSBE3z5puESHR2geHMOyKG8xRBdAl
0pwx4PRhQAw4gryDBR7MHAq2FKBEbbDA5UZ0r1Z6XeRPTLJL+L513F4ySq1RDNja4+5CzZodM97F
JSDJGXtxkG4R+yVLtD+I3YxAW6e2dc/0hv4009tthutyqduJydRAbQ+JmS57g5aCSItgC7/ki2i6
aGPo/g34RLRFJxttzHh4Cqnd6DbMu5zE5eXc8sy3vCJLV25xt9d9p37Qc+Ar4CyMq6dS5CsjGJ5d
Pap2CWlcXVwQCSRwTGqTujf1fSEr7Cq28FMNHSiYGnGDb/WMsHHohLTjks4sd06fcXaWM80iputR
OJ2KqMZFxfSvCHDvG5G2a0Zh7BTSUNBYE7aiUITXsH0JHkvUdZjmv+c5R66vIEpOcnKFsGACNGpp
DLQA/jntrHnDrStbgO0F+BsqYOqduVjG8kQBtf6a1bHYfRZDvF7Cy0fpKSxfmqgr5S1Af5qDEpvU
7B7tBNIAPJNoU+vlCwzkAGtKFIOmT5+TTDCuHIZ9iujbs5KC6QroESg5jLi0oYeJIiZs+bIoAwsw
HuMQshvQlmpRtrF7UIfsW1ygwq6VPD1WXVzt+lzNPVuJkqM55KucO9HKtady5VjVtEJZYmy7EYC1
RdxCXAV8qzE1X0CPVJ5VTO5K5bRcmZO/0pcaY2vDnbRzjdjs8z9GvYMEaID8nJUkVPnKivj2jCxg
hWeX7Ti01BYihFsspx4wf0Wxve7MHMABwV5Ule6OqaUCAYOaWqmNpYO1cztmrEoU2dEmNPSt3Tqn
3K0HnLJm42lqD/XIyVdF962HX0U2TIkT2VRXsRg/bEAYTA44U9M2eRf0/HfCKBEZlCWPSgKuLBeY
q4LGmL1hBs9HNEftcdyTValk+9TtUSlP2KmaVj8XpQbOpqhCf2sQPrPixKy8NIgfMSbGFRLYlCOW
bYCPbtWk99iq5qcG7RzR6k69a6FzId4mPbgYhq1Va3Cj9YC0xjy/AY9+SMlzJKlSAQWjp4/s9f40
hgcxji+ZavWbolWd/0fZeSzJzaxJ9lXGZg8zIBAAAovZpBaVlVlabGAki4SWAf30fVB/W3cbu+3O
zOKmkf+lShXCP/fj+yywGYNwXGlHLiz0xHiE0ePnWafTOk4bss2ei1HUB8/iPVUuMG5RzayiaZez
gbtATt2g2XuGQfgjmd7IGlv3hK8wW+hg2PjLx7IRRHAHm6l4mkJDqN5iBEk+fiC6VGFDqyimD533
8xo7XHlOysDdKT3icZ2Z4yNcv3c0pqx63403KXycXa/ci0OhyMkZFjJ2UHq7zE3CkxzTcyFkfbRq
58tSTb8dgyKAAecy0osz44DFcGBf1TZ4pgWbzlBiuXDHCihV0OZPpLl4xXvrT8n5BS8wWfgo7H9N
DoG7LPNXTi3VXcvlE3KR5MnltTrA+fPvzIGvWgykcTXQxLZrFpWuSqkTSFO8xmWU25hQlV5H2NC0
rpg2W+idsWd6B2i1HOws95JacYll2T65HqcVBn/mzqLAHn+28yvGQBiYdbkVQyj2U9A2B3fvWzrc
Rynbfcu6DRm4/uE60y89H1vunQdAQv6lWpIDZUEguQ6MYzWmGjUysTcdVvpHLBku7+E0nKeK5iC0
DpAehLgLMQeXMeg/ubnyC7I+OAGaflNe7x4r4bS3prwV8bBnF2+vAfvRXiLlbBbRN0K02gODtxmE
3M0D5dItgK2V44C9w9Bubcxw9EFxzr8BOVmbsQakOVZcwvAu3WVAWZ/d0LV5R2ZIjF5FQwN3U3aP
4jEKmqPtiPYKvbVcKpyivavgYapcH5vinu5geScGLzvGIAHrtUdykCO6Vis9zRiZ4fzTl5HHANuT
eG/IjEJ5TWHN5BTWvUnsC/TQps2j4DWy9L4zq3QXJgy3LJvTTknxL9G0u9mneymtUoIIRrvH3EML
TkYFn1pSlu2kmrVrY22xli1wbIQJbjh5cZt2JCbGPjelh3lqbhAvp3OeDWt6VPWzC2ZC2y0MH9+5
cO/YJ22hbu1oPlYZQcHEf01HDl2mq9xjF9IRptqcRTWyso2fpDUwAlKhAQH4jlbYmhLBbakH1pdG
9Ph6E0Yx0XA0ZvVg5dq6leqzBzEHGbq8VVa+s3Trb1HOnY3BdnCkS4fyDXmWcwEKrZiAMgp33KUV
IpUnDZ+vMZlH69JxHb7E6fCetYZ+rdWMYFD8xPAbP8ksfg+SPj+HQfT5vWMlwJIDEIFby6qLXTkb
Lz1CzGy5zdPC0XZsvAapmM1V1LX9nkVOHFlWOLI/2GGbvUY2tSCkW2hk47k1EzPzMN/ncS+uA3O3
NXblcE+nFVPnwaRO0y31QZELep7xKHERMfFk8KFmr74Xy7MdF2brXMj46GO3AEPi1Uf8vN7IeS8c
rOkwBK2zkiHHuToRaE1W+AfExnTLMvdAJlk/jhwBxfSYO131kRglJTeESgo7hUgzZmhTsjw7BWEd
2ZgXJ3K2zkLvlki8WJbAlPhErfetNqN7TD5+p441yU/tJmtAQPs8GoyjJplwJl5RwAr0GaaPtcfg
pDQOteqeSlxU+5mox7HPGzIDNh2cEUzTJF1CsBMTiGxwxL7KaHEOp3Fa+xj6f3Y9xToEFyG4v1tw
pSUsjpa2o/kq8zE6ZEnAEV97G1Ua/sUsv9RITcNIpUCjW0Ui3f+IDF4thT6z5rAHBZHdDUOD9WjO
KfCkjtsMJ5vhVn8qOZe7wW7qTUPFNp2B5V2eG85jxCQ20SYE4db+DI33IDC6c2w7J99yg6MryEkm
KgPP7w9XV8sjQm6DH0yZhyxmnWcXhzhhGIgxuflgJISHq9jr7wn/HJNsQM21VQqtrt77M4Xc2qnG
bQ9RDHgNYq096Efy2YiZim7zpIg8mISiWJeyYLEwi1edPoxEY5FS3F/CjoZTT679KmWJGjk8x2Hq
XeVwDNHQYdRna2ENwcHRlNVojLEcvmWxooOQVFc+AtBTKtgjnKNiFR5/SZJ1pzEwYHIPcKSMMDQO
scHZGt9juCso8F5XPRY70epw51Q9mIZFsehn0gA5wfC9EZdyhaDfbvvQyHc1HqFdFZf+3uOrPtOd
hAgU3UpjeixtbuOZK5k2d/0rPvP5yP58P0j1q3dK/ylNLP8JfAZgZrQJJW+Da0xryzL8RXJOdjp3
SeKatCeqoH6KGJ8aHO4u9Au86YxrL8tlDDiv9h/QR9Yl7SNM4MmojJz1kPXBAJeY+YuUtAsDAsCe
EzEoOyelAB5MDeJDoJqvEmLasM/jN5x9B5U2r7Xzq+8ZqqJwqE1vmn/clPy+tcgfMFe/imj0j56b
0idf1feuO3CwhSrwQCvlkzu33p7T13jMJnnPUSc8hmYaHfwoSpgOlvouoPd4nZUCxbUW7rE3sOx0
nXVyaIFFC25Ii/dJczD6FWDTgvMRe0UimEXoQtPRDN98qAz2nMm6jTkUJWUUP5QhmACnIdPm8sSO
M3EcZkn+5qK3ozcdsoaOqoz9yMU9UIce82RA455Z61PfrEkE2iudIBun2aMx2+QX/PFkLQ/m1wgD
XefpBISwr05t7DyZSCi7Ngg+jXo0trJkmaRvk1bAiilgg+JK9P/JoNvlpLroMOWE25oaJqruzSsn
EHs3yAYSspb1WnUGTjRtlAcHD4fbsn15msgYRa/AJRKfk7/bXbuQU/UYqZ2T+BOyUbwd7XI4kVYf
TiO+EcXLhnYLy8FrohvXik1TO8bezuW9GfrOziTHCOks3Q9z/SADwYU3g2dr5GEJQYZ/Jyammefr
cMfO2ozqJ15/v3zxuvKSAGhcj7W7yXo1HjhSs7iWwllb4Lc3oUm/zK+WRfvkLp2uCVSyfT6Rb6tn
ffp+CDmup6VnHqcacXAYSIXljOorypSdPn0rgRBVZQmqFSZUrinULWKujraT/fHKDsRISBYCoRmz
W1O0m6iFo51O3n4Y619gothFQYsb6V3S+B9z8B4llHuLmfhWiWkZXBO97ssD5R4QEqNJbOylQ9k0
cPsggXXAZ6H2fz8g+TIwZ/6yMZa6VwCLKVCA/u4bYD+N1GOU0fCzjZg3hyJ98jgHQT209GqalrmE
LI/SVDhy8oFLQ8+N0LJ4p4sUyzkdFEDCnI2OzZXbuSfUQeBCS+vxnOd3kxrtPUddm376UzFtUy5Z
zNbTYRtT2QuYw/8Z1tlXKed9W3nP0Ft+B0tJd9mHDG8YZLBLunxWjtNSrWxR8LMThFcDvLYnAVp7
Bf3004kQKSt/wykw2+vRuOlR0bDAPH9WZI4XTjwWmZEutXDUyG68EXXxYtqLn8c0wessoRuFI6vB
7xSWDralpWNeYnCWOjiXQxetraSa9+gTfHjC8LWXvXgpZ8oqotSjuS2Njl7tdbuwKqnBraYXEET2
5ntGMuPHPNvF8nfd31kw9+4N1aUfxFU2icHpw/G0caos5zkyRjh8hmefzGJ6FcPoUsHWGqtRwUwH
07dPjYE1G1jq++QKeNcmxc4BidsUlRvFCoASVacUQ89wpWXkwwLKq3BrOfhJ6HYACIpOH9M3PiwP
k64aLBvm4z+fS/I0rKC2T5DUfZFxf2km7zn3v5z2tYmjR2OKAtwf9Q+45wPKhQ87v3Cvipjdeu7S
P3CvN9Jvp41L7zvZDNNdCWiqyMLGSuvWzSgTJLhcSvtQFZ44GfzmSBSL4Mh77BYtTMLIX9txyaGI
DyU8ajTEndtxb//FMYUKt62vNYlWQ94NmXxEcSRxRWO2If0fSlSfZtzz5S3OfcoB2H0a9W0Ox0/p
WywFXsUFZ+jfjaJ6079UdJ9bLiiR4M7UCQV43XKpFi+NqZ/w7p4MDFbUIT9WqtvkYtxEbAnQqCM+
3d3GtDrcarn/kjbRNjDUS7Q0J3uRtR3sJD04fgwHM6iGwzAb63y8D+vaPjLd6E55JHiJXdKkgBmZ
CHWceGcUsho2WIGizZB57baxXqm7oeU6WFsT3pipfFDpCN+QSRIcNUHtDhdW2qXSHa6gEO0uSlHf
w8dU1KgRhQXHWqf3koKomS18ip9C5CeOL9Cb6P1akcudN5HdMzqewcQjaZiUjhc4Nt18q7vxK1nq
PXDYRe1GNUBQGJny7EG9V5OdH5tZHqLG8fchFyLLbYeDPZGijUJ8ZsvaA2+5pFddnrq6wtSZCOMA
oxKADQ19iV8cehDFq6quuSbZ/lceGXorQpBUq1xQKOMhfaEPrA0on4fZBxXkeu8ciMPNGNRX+N/l
qQMOygnbsQ5hQ9FgbFHZngXTB5MJrhiJosRhCvluBGZyZoYSbnVp1pyUBnnyqzrfzTTp9IFcjZwn
0fA6cx/atKs7ZOLymmP1CIx35Y7jW275/c5W02u1/LYg1Gx4Ne+ONh44IQDgy4Kryfrzvd19P1A/
jBMVVNc2cdStNiPIxBHPD8rYqpFVfdIwUWuHSpowsDkQl5G16WW4Za2ruasI7oVZfyqZUC//2jrg
dY/CeaGF5ldcC4SJAYOtyi6EiMQf4YenSnbXqp3TvZvyRYcy8kMN+HRi5mht0XBpXnbp5V/+/SNa
JnqY9CtPj2I9Er9jgAnWrMhfx4cF0OPywlYV7cWQUM8Vx5kFSY9/rdDAoRs61UEF5d4j+xUNZ22N
TSiROy6l88kxO4YAhD5RzryLP5L97ZP+TXj5jy6Eyx1PS419xvE3F0JyQ7Z/+svpxNn6NsuzXTBU
U9LfGBxPT2lpqVPg9cWxGSitE5a976zh1XHYM1jOKdcKUvR4PwVKnMl8lVe13GZKJTRcJ+Em8wO2
rmxa+Pq9f8os8aeWzlE66JjjbO+/920ErO5o6B+2aTyDu79GyycFT/CZ4p0DMKFHjQ9n79Fnsq7a
dEYtY4rg9dO10zgsg2Q3EhKu/crdS7t+nfok5OPd3KfteLZRhM7SjBaGhHy0m5ySGdLvHHbHO95J
bHLfbtHhysn2gduawksKsS/3XWMt4+KPY7FAcFfe+CaMa2/O3hTfpLqjKzLop8sgq0P7lpqdOM40
Ua6LweadC3t8h+ZvPdScnkrA76x0wT7uEfMGoPkNV8BVqnRDlSSQvZgrC32egQAq52cVgEJs01kG
bN1bhDnbIwyePteJ0a2LKHpgnYCOnCFjOEy2Fcp2ZbEyWqE+djTpbHVK1WYLfxrxNr+VOb5iwzX2
jV0HeycFFhlaMXTKZJJrYRi7LnfMo6kwlYcauSBXH3EGIMi0OMR405Vgtj43sUJNwHHTxcO1DTEB
cDDJmu5HkBQ/Td7ilasmOuisTm/wb9iroa8/C1d8Lgxfu3XOZkU2yEx+FhYWlnICpkVD3XAcnXRx
jFgaWLTLs8siQFCPpRiO3HgsdkmqNsweqoMttuyPi69xpKh28voNJ+dXf5DTweq+TMs4aEsER7vC
C1Nn68K3nFuS8OK1XtrsLbAAK0DLzx4D2wM5/EPaB0Rrnd9BSe42kuHR4S65JtgPdr/805RB9u5j
Uqxg6AkyH5/+vvZB6dF0kx0GWcjdbDu//Uq7W4DA3qqlSjTIAyAJCw55Jr7ax9XR1tYC2DHpSHYR
yCS0WsRlsWEAmq5bMLkrOcJ7DqT7yoeApkMEoUjTTdgtxoAQbv4ymQ/8/BoPWXgQ7aPZY90x6CyY
gIFpcOZ8qdaFGf6wObAu45Rf7rdtk58MCazsmK7HrCUz3AfArlOTcK9BWwaf+yOIpIEJkQXoYxpC
lKanBrr+EQvWtMbJoO87SMwhHuQqFSso3V/I985NdRQIB/WlnS1aRUjb72kW2McdHTSM1K4WF2wn
d6kXCsM9CxQc4rKCDC8xXXTHKjO/ggarcWiPcLJ8H0+SWZKFd4p9gDDEasUpxUwot7soHKBAVPut
N0/nEfP3Snq0szb0aI0S15YtsY0JCc0NJvHGUdiEW8drQTR6v/vLvB1j9L8mhzA6SWmtSzdhWD5v
xq3JAI2mNvkpmmfbs5tjN+BRiDGBLvMrnD8Lx9fULtUZiFzlElZIiwfMFYpsRNYwUMbCkKtDKg22
o3SL+MgNCortmqkM1/iOoWM7DcwbB8ZdhTyP5nJbw6FTxvvEgxYKy/rdoxsqdzt/xSro1T0Dkhhv
a8oYF82CRcOQDJt0mv/0B/jr5vIPcyo/X9XTdCeKgCiprut1HIkvhR4MScZwxmJL2+ZzVtUWcXdn
bdcG97s+1ava4JDMNgfAdYMdrFlNIAeTpKEiN6wfueWxSZtZva7imXTmtIFvBoI5wwfUaGvrGBie
cwLX8Zw/5AgFG/p4fnqN8zS3UHmQ+TdVlRyDq6vsHNGUsRG6I+ju7mg2ESHEsTmVWmzdyUwPbVf4
OGUEZu6B6aFTrTKJzxZaHrNO4rxGQ/Iq4tNRpc6JwWi2roNqn0iDwnurODqjWa1JyKSgtgV4aG39
YvRrrwG92eDLAJLPYryZSZJv8PUudx4HBiUek3gn1fxZx1StlUFNOVYyvrvlJaRkk/mN/JkNdr1R
g2fuupjveV72H5h/6PNu4d0mmX9mEGzsM8jIit+yyxQQloKsRBmP2JCWP2VwTbmrywqpDZdTW2Ye
UhBQRqN6cPPilsCdPzG/oSs6mP4AXRgPduFebEVlH1cIzcFRb2wRsfGmpdwBQrqmpBECWqbJfIun
POtpLlRQS2UPuI1Pa1VXw8Y0SgbNzC02IdByek7nVTXk29AIPxrxAEVopi9jP/OJkgNH60EIaxcn
ZbXWHnsRCQ+0Xm8wwXH7d/jGbMoT6BzIZwEV130vsqlbK91hdBmfwhyjP9HXaD3qmOluvnwatMcU
PhNrqpVWzdDSDmsmz51rvSnGR7ls0VewiSqL8qwgecnwIe6waHBN5/OBiczWD3akojNjqstAoyFd
1i5FF4DV6XR6i/wy2HStt0sWvrgrm1MKN/CwqPitdjHG0KoAahIbhdFsZspVoVIO0ANlRJGS2d8I
sVwDb9Q7y+Jjo2QTYO6rgfDmBAqbIbpvqukjuR87+cvO+LpOVfFSQUVcmb3/GdMPvItwmedRBt94
plmVZfMM5czaFn3LdwI3WL9qubydQjvZVvWZeCijR/Zln1EY5/n4lfoCal5sEVJ8gs4J4+I0FMs3
ceQMzdoHEz9eTug16VxICu4Lccj2aC4nd285XX8//PNTzPErd6KS0Ymr8mRMQAAmSs6GPA8zkJUI
C98P1n/86P/1v+WoGKuWi+fsUwMQKYTboOyLU5+YHvWO3DMnt7N2qlFPJlfCtISY1zXtPiD8c6IV
bzh9/4iAzb//6Pun/9N/+/4l//k7/qdfIuXIZSFekguS1K8d1wJoVRNdyYOobbh0uJklKfFpCuaN
QQIijeZkW0TNixyWUqKwucZJPGwDN6UZp1ZnWrFQR1yz2EnsyDSmyi/ZYzNt7XjFWQkPUXVSokcQ
nBi7doBAsqFP7vjk7VlixW6cOJN0fjReB6IRbZTLTeFM5gpHKZNKZA6HUe1KdvE55P+fInzH+FjW
3XxAbAs+P63U8i8y+8OaSU+IyTLXaSon3LrdOxLAhLB+hAnBgCmAE0p4wzGshFXS9jhCdSvEd+tE
ROZDsXQAmdoUo/1ZieA2hSToPK7wyxCb5MtPUS0EKmILVssQ1PXQhSYaLNPo2viJjWZoY37scRQJ
l7LB5UTpBsZrl/8xtZ8/DdZHa02/EVejDfzylxBQCKL6tLd1W53KNE1WlDh0q7kRct2ofVp1Ekwj
N/thLL9gcF44u7ANmvoVPzS69MxSMKnsnuPCVnEjIlzhpduYrH4erFVvPOIiojdaOC9D4+65pRP4
t6i2ESL+pREoVskUj7vR7/ODaNRzYVCx2g7DBBc1btfcl6/2nH+obngacw4OphNz4sn9DE+PRGwJ
w7OKOnsfz7Nzsu3aOfWdcuinU8+ZYdEatNzoxnyEEJJ648YbJ7Ubm+Ye/Lhxqn2vWwedOzAY/qod
vrhtzR9Yats4lWOCkPUQosDWXtucy/EqmFWvWDRBG2RsNJs4TyEHlbCvozF/ANbyFPlKM14X/abp
vZmK+dGDpFCXYOpzsnROIQl3TtjfkVMHP9vTGObyr0NLzwnQ+o3JguKLo4r87Dz55bZNl67S5Y7X
l1XK/KANINLjlfBLXgsrBHYrvfmNi+Jqbn2gSP4QHagnIy6V4vkegZItz99qrrZLmMUczXum5SiZ
k8vNO3/z0vTmjPYtGfC9Ra80a6RnZVImGjBexIfvPHYJ5x2B/PT9B/kO3HKekzEgOUeusWvRDPqo
cQ/4NmCZz2ixpMvpf51UAH1aQHLzB7ohAV/St7a3HXNiaCWYqpfnNHZYzggcJqcy7/h7ezT9aeWF
nrs2nICiJGMpHM9CPK7c/lN/xyHvo4m4C0por7ka+vVUcXzL0hGyz0U51hvFV8Xa9oMfurLu7IT4
Y+Z9zEX2PjY9nkbqSbwh+LCDKGCKnXRPPclIczajUxdR3uQwMpO2xPKckQHrgner7kzy1wnifjx9
pITQmPijR/XUsW6DBPq7MiPzqXTq32bu7SkqTB47jAwrs6YvdaBfPZXxY7F0e3dz9uopz78YGed1
rg9bj4kUo2mVXPM0OZhGEO2MUkYX0ub+cSxikyJfVJdB3pVU6x26uGHi2PhIQoBHXB1drc7iOvPD
XXqei/kHmOTtVHuPI1JOyMSxwtSx01P0kC23KMppqbCY8S0oJg/MHRNqzIZnlaFzZJB31nqZOpSV
/zMhfYCbqyu2lsqmk1g+fq2DVO9rXvawmEG36+4cCUqSqWuSAJ3GYh1wztgHhb6PQmg9nBPfkqqi
cn1Iig1pipq+45ZdLJ/CmdVPsP5Zbk63Az7gzmXqMI008NClQGMRZOjECVn+2WWjfvjo/Xg82d04
/PPgVzOKv0A3qOLmUlhAsy0mEcrGFJTVxyKbk1PQCiqHzOqht5xjuww0vh8gA7EBmIaJbzB4hXBA
5ls11cpzYmqh+/ErN0tvrXysznTDnDkylemyg6TtRoqQom0OiiQnhlWPYH1yOxPZaXmYyx6JsGWy
+E0Bt0T8Cn8XhUTTQJy4ogNDtFx6mi8R0zvx/RtxAHCxWtY0WL5/qLxu1/QavUp6GqhtYaBd28w8
++ai8Dd9VBUTvAqjWRGMb80ywS5Vmm7MIf3CLhUdifub117jfvc6iRgYG6/4FfM5iG+YjNv1aMiB
2wXlX4MmYxu4I3MAMynXlSq6DXJcdJ6NPxN6PTcJeXZ17F79lpF2MVvNb1Vti3XmUFErYZGshP0+
dAyKAfNTCTWo+JrK+g79nGZGxCbOZd0l51/f+EX5GHjOz1HbT1QMzh9GWZ59bxh/53Z88W+DM0cf
Tc5MezbofcUOgDtZwa5kavcqSLUmszPs+gQFfyIyMEcMUX1Rxe+io2FwcJqvSb958LnBlt/CVrrc
lgZnIwv7T+BhRk3K0FgljUq2QS+4GxYYtuB7GxsrokDEjoPf6SzxUbfzOlpSuWE5F5fJwyLaWLP/
5C0WcL9s1Kc1HNtK31rTeXTrmNhpE6ZHrdRST/OCRsXgKlvSAvm8wxn3w0lucoyj56KxkNFjGikZ
6vPNYGXzICKKrCFGG+CmbFswEpyyqyPFvKTCy/KpxCNXBabGX6whYbn144BtVBIY/qVaBRmUee9z
FVWnhJMtRQ+P7tS1d4E1b2vKvU5JbFFcE2Hsmmi7IwFjEYrifXQjrzqGCg1WTL99O7srQrpj0oG+
szo6KvAOBy7v7i4eeKH8znaunQIWzlLY7SUOiycyX9xzyTT9dsKDNRsVlBCGT144d+cwckjMdNYN
KCDz04axItjaO9GV+6kc6ksfgcrr3C7apyJCAkZuuyjXfGixS2NfBmhBCyXT1QQxtW9M2vOyzvrQ
VJnt4lR4J28ZU3w/5NwJT+nbELXVpaCM7JI3sUtxFerqPz9FyN/rVk5rm7PKJOfhptroPZrIeOWK
CU9XicdEBc6G7j38VHVcbTOjXmIivrFOoxaqneOx3tHv5oxts04Dtz22nn73vDkl1Ly85hXKjUwt
eVenxovTCR8sIZ7INvpjee6yRU6vjINggMxQdHqJW9phHNzBk+btweWoqxSTazZTL+UExJLDHYSF
UxxN6U09DW6Khcihf0uVHQaJhYwBNG2rwdqvCG9wJBYSLakiNAPCRh+MvFBbFcDU/C85x9s/ycD/
RXjvVsZFq//P/3YW3MtfgUGHPKMgNig8woN/4aag1WVx1VIx5QpqutSsxaVvzVMsWv+Bl4u61pQE
LIj5doVus3XlRMGxyeR/LgilcJTCzJ5NcYajJXntteKAm2fiFKexccC+kudr5VLYOFT2v0eh7CwS
67Lxsk1YaWruYrLzHOFxDADobjNfk/3orLOd4sOnuMNESDAX9gDeFlEFHxlJ9Yv26+QoOvtaBdTJ
/OeDIq5+yMLuObRq5lqSc1KPA86cPOqG505X28q0HjuPWsJ//TLKv6ld5C6VbTHvAq1j81L+RZ+h
FNVixtCGh3bwvqo+tD66JukppwbCTujGReHo4/f5vZo0nh8vs8EgjfYjbkfKgLKM7h6Z2Y/MX/UV
BOwOzwIBFpkTf0HsfuKLSxin857NSRvH1Ke+EUnuNqYU1/Ha623pur8yq9EnzMHRgyCGiOWCBrwm
w1M0zvkr/M9iI0uqUVmivTX2zwC4UHdU41SfsYTeWkFOT+qa5gAimh5azKuSzM//9etk/41n4QXy
bcURULjEZL2/AdGFDU48whdw6ESwoXqu37qB3ldDydNNxMRR0knWOI7ac29iZY36pQXO3A92Fx+R
h++DwjfvIiYUHp0zh+8AW+K09cEJHR+UIZUlX06Vh1fwg+M8vdApcD+a+bgJUryMRkDBYpL0T8Yg
z3h4/vVz4+/9798lnpy7/A+7sCX/QisVlGh0BbD5Az1c2RF7KfLpbijt+DOqNBHIEJ5oKnkjmF7J
Hb1L46oyYuMnBCH2rpJDcJNVBwmralsohq3MT/sVkSnzpfGdYeM1OVI3H6uVnmlSQrrS19D2sv/y
o9SJ7j1ht/dTR7OWIdL2V88S6ZpT8ea2ATyRPeaf8UQq17qfS11swtD0PiCuHXPJNK4YzVezTT5i
2l5eON10+4wEzEF6nXjMMIKv8CJhxBwmQP5gXlF93CeiEiDEklhuG+4c65Iq3nXN3OSwkAVde8M3
xzqL6AZ2DBp2aKknNj3ImUwIhjqL7ioqU+65zLIgBGQpm2QMzrou3nrt9r97hl2BbD9LaqPxuGMF
Fc5j2+NjSD0Q15bTyqcKLX9fwbY/KS7UG8MiSJrTt8opqXff67G8Ws3s/GZpPaB+BmfXhcXqxkFA
uZ8Kn5NAZtvOopqSmB2JCyMHRoGAnxIyTKId+3azmw0iKsOOqgr9QewN47g+8t0lvzv47Z1ISLlI
6Bn20FTvhQfrycekgBdLgowC9tDazQSJGitmnwgPZ1VrbzOOGZRdWv/fZQiW40EO9GxfmKZn/f0N
Y8ATGzaZ3IOPYHowsS7bSJsXr3/LenGLPUo7ZNi4W8REcc6stETyS8MDFnpu/Gpot80yc4xN8TN3
0Hkls7u9ZzInNyfKtfJpor2DeIfQJAW6xVU/t2rltVSu5RMapG7U1i599Psg+sDYhmkDdXQt8/li
tvzKTA3OIWdW+a+/fEu8/q99DDcFqTeoGp5tmdZfQCDDqY25E14EsbS8xukkrlDHaEvKjPg+dLoz
7R35gf7351IstKDe7J650VyNoeOC2ejupiUZy96jF2VywosRZO4iVtrYZMgsVz3u7zDvcQ4uRsh5
/GGR/lvZ8Jn7MEle+BJV9MKszLTRlPhEpwWlhhyd7rIRqEbj1c4mE7mzq529Zv61mRln/V9eAsv9
75uQ67jS8WnAsFAf/8aKer1ZkQiuo0Mvqv46ZaG6dNT9Wrl4d722fZgh6Z/qMAYohXdDxtXbEAeb
xgvHHah/BLncrz6y9Nr21lM2pbiYc2E/514IYpnmH8Umcnbqpn/z448Am8KtH/qf9WiaB1FDhU2g
pL/aibfBkcI3TdNON050vNgB9n3G2FGZvRYM3q5z3LwZYRtDhYZPpY2me/K9UxAU1XOHIrSp87E6
dF15yypzuDaMkO/GcPpUpu6xmeY7XU24wx33VU+Jc21hwl1ZL+HTxJS9C4uPaRu3j/iH7DtYA/cC
MjJXw5x4yGBcwJpV6zmUDvU9c3XVjGo27SQu394S1mzaGbjy9+aosIfU82PlWPBYqvLc1c2jbbfq
bsQQBQ8r31T+jOMYvyRlmJCrqaREryviverggPez2nezf27NmlHBYMYseerBsbp0b7gt5SJtKOHn
YkglphhWEge6V6k74Wiwi3jxtiPWsh36x5c3+eaWNHW6IgJGu3OXBbcst64oDtk+6TPgUgonsS7C
Zhtzfd+aVl5vRuVhvrOMdBdTg3ij1fSA5RT7Xsy9PJgRux0rTFdzNCRnPN3639g7r+22uTTbPhFq
IIdbkmCQqGgF2zcYliwj57ABPP2Ze/P/S25XdfXoc903EECKCXHj+9aai9xXiuZO4keh0RrmAUQ7
p4IXBleM/0jlIzEd43P/5hgNla91Qcq1Tt90z+oPa4IIBWckY78Rg2NTQVKYMu4buhXCfWHeo9sE
E2RZd6KkOGrjMPUR5mxabrvuYT0GIZRcK5wXCi7pYuS01iu0gB5qiyXVn/CZ1w9FMqdb4fJKME2M
1Vcffmi8sTzu+1CYuudyXGjwNJH2/J/PLMAD//XU4pmg4QzfNmwXtBzP/8bUSAyNwtDkaQe6qfNW
mgjvCi+Ktii6TQBT9k/yY5LHqskI4CQ6L2w8u7oSifF9qrwYegKFOy2DK1EHwXzfa2ZyGgMua2US
PDmBnx47kAUEyArjaFnu6wAsb5bIQKd2+juy5JDutVO/sZJiuIUrvQ0cv+YG755AyORetvseGJDi
rTBML0wrVL9kUVKyMolCn6DvlMPE62LKKTMIQ65CFrELNeKHyQGtJLBK3zh2Sdu8Ngw6w/UP2uZU
qv36hhy/BnU/+2PqGN6tWQxkwLppv08ECPCF1JiwXIbXUpjevSDD3MJtJn16+zK5KrWxf/eW/pQG
qG8N7d403yhfTEetplteZ/uVQcStxwiXK4kQR+Ah6E9c8no4IYdi4lNik6BokjTXo+XG90OVIbnh
FozW3HKCe+HslA/e8a4tOLZAG5r1WFKx2RSuCF6w0d7kC4QqzX6oVjRXDLytq8QJsAMOXnvEPp/g
TAis0MaGvVnbyrrLK4bmCJNIxhFbQ2sYbGD06gqUMQJr0rVbxfoeGbsUtUklBOJq9C7OU4bzhsoX
QZxThBYzy+v1GPh5e5uiB1nBVpAhhBkPlWQWZ+V7kCMMCDJzY3SReQ1kbd2pPfb/MD//M+ZH3nf9
T5if3Y+8Hv6E/MgX/gX5CcD1uOB4PNOA8udwxP8T8mPo9j902/UhDgKx5g/8n78gP3bwD5B+YEZs
Knk69GbOEn8H7Dj/QGgFjIeXcXPIncH/BvJjeH9AxEjW8WwLcrXJN4QVbFh/jHXswEeqMnvmGeB+
oTdXaoII32LUZa2cpjzzYEqppNa49dWkBJ+fy+rBQSd6e0InSlIf0uGlQ0K7dbqrqbSNE9pFMm2L
Tp7jxEJEvT2S9Y7sm6REzygrwAuynZNoCLbS6pLOKIQP+CW1puBEWUp1K+OOYfwxlYpHteyY0bU1
t8mBhB+ZBYCxdVs+VsRC4H4sXwosTUQKPOoxGaLVdDuTLo1cLUVqQH03mu5A/M+7KqMzjlv/uY/X
p1IX41mIksAaMwwADtFTzZt9BhOImhXS19j2HwTUDzuCOeatYE1yruQtWR+ggWoyn9FeDIZR7uKl
xXmEF4lGcPtucZKitebdNxY3EH7+2Lfxw6IPr4XTejvTYQRhFVkIK4HI9hKbGWERpIA40bmtiN0e
0uCXO+/KjkRG7mdrHqDVXzXDDUSQnV+KG3twtFAjAaAtlztUUw8GN4lO4xa7QpQPVePtKpO8vlV/
dNEE7H0MrIHD1c42AV7EoPpmMC3yDYekf2U8gjASNdJcoSspCUjMhTQiEasIh6jBW+JgY2vryYZE
+lijMdhy39Fxz7axM+ucDNX3RuoN6GKX29yF/m4Z63WSdt8a33/CHf/FaLt7v/eeMau99L4n012y
Y1C6cJ4i1jvnMq99MLWOpPZuk9vTdp2ba8FVYpfE7c92QHZTW9VPvJ9zLUHUaxRiGqXUIN6FQDJs
RTQNpDg8PyQIPFGsXkW9g0kh3c8aIGo9nTGgEmbhuadOpzDWGwkN0MqJwtpuf5kmd1yLvq6HZKRv
GT8EnnlXDMaHU7C1iuYJeCnpx9WCnjxxftFi36JXhPgb07LxZHFeNFwD+NGYkXYBN0WbxRvZ8brk
eypa2lVevew7c7D2Xo3/pfC2QgRvjVPglhDdXVV9FTo5UAG9iq3B/rABlvHFeKWq2aKHKwNaCe5e
n6KzNQd7uT81en2sdZ/O49Jv0FEkW3Mlq7Y4VUK7o1xNzwCltOfemRP4D2t1uGVJUWdRN6ZJtvxc
iecoXHqO8ZBRw9V1WDrYKUbaAZNRPnTzgt9Wz186I3oFdX87jOgfR31Bvao5tFZhEWiN+dMe9HsN
O8lg0PzKDczAfkaKipmDkklqdgiEAg0IMeH+HOse93NJBOIUoZboii++TqHKYcAcrPOd5VPPrUXd
7kwrxUMotm3rwtPp7fsKtDRKkOjWKdpjif2oDSoBqQQsak9faeEGxUxvOn94ErnIUZKUIaBH9OAm
6VkgvV6aIabmsC1ddCFFDaVqaLJj90VMPhvZQxiA80UsDGO4iu/G3EWj78QPw2xdr4V+nVCYZaWS
W69v/RyLbtEsv/iAb2Vq32tJO2zyLn3DO3fSp5KeaPclcrM35lPqHO7R1zCezaSS5acmnfK9FWWw
+2Ju3XfTeBBTjYZb/p7eidlQJrV7y8YZZtooUx0H4soCewQD8V1vwBKI21/ZoHFneItN/Wno9Mcg
puc7ECzEiNm6H5ObgtIo6rv+wbXSF2HjCCJ+fNMO40lACt/otbg3q+WR4GC0Vh67V/Z9IhuJNpT7
q/eBXJJTjLFSI2ip0L8EGTszlNsWOoj40J3bKFhwT/t3fZF+RMZs4HsVj9QnEr7k8GQQ9LOxFxRZ
WO9AJKGI9FcuKckYfZmS6b236ke9mb7PDV/SIgjUNpECD3jO+OU737Pvk6A6iYxCuUe4jDZ3z4aw
dpNpP9e4CXp79be4cFoDX99U6I8RFwGEv79AZzwJ0R7Qd/+a4+o6m9c9xPUBDw9Xk4GmzxbBNECx
nVeMw8ZA/pCBGjDrW8bmmCEcaZutnnXe3vS9LNQj9DW5heGwdMMuGg/tug3e3Yxzxcig2Xfe18We
Q3xRvElKl4omaOhUcry2Vv5mWO1buEPXcVFJF+hrlOofXiQREySsJKs9An3xzhFZ08Esrr0FPM1U
rvdpBCJL70JbirpMp2H0ilTbLH4kYq/r8aMuh4flcLas05yX93YZYTn1EOSNjRN2Y4DJHxHvYKAW
rh6KqfhAS4IUA4VaMM0/IKPKbOD6fmqNbSqPLiKw9qCspL0u+VgdquTCQcdM5QWhbcfYHrWx9t3t
qUHnfUCFHslLLKZdnsP/Zbxy61fR+1StFSP0xqcL+DaY8cs8p4+xTyFvylASgZ06kuuGq8LTv1bR
gJHMImhc85fT3EKs92DomW0HIz+/XxKGEyLacvuKT1+LdglgY91ZHw1uzvDgTkfUeshyZ943t2/0
ChRBNmAty9xjQ7xT63ivNBkSsrXHEy1A49D76EribME5a36LBQUdeAxvpdU9YHXAW5nRPv9aJfrR
W+aPYB5IafVwzVrPOH6+VDMiBdzA3zKkNYfVF1f9auEXBCJQY/5t4yWRp4bTEByN3kcIN9cPVm0+
2mtyDZGL8LVyY5ltvg869x4LK2J9/smvngK8ILR3ftjCrKTU86VZ2RF1hNIoFa57jYx3z2k43+Ey
436nhdANsL1cub+uHPabifpZFw0TuiJSf/2i/eqIskX2wuM0KPDtQ7g6M6TYilrn6sYeYtndIa6K
o9vYV0gTryaXL4zC8xmc7XWHbJ0t/i01pvSUre7PJAfa5FFRzYT2FtCy2DaOjIENTiK3boYCEVXf
Ft8H4eiHuuFGsbfgkAqfFHYIJ8C1i4MdVOZ16pi7ccQU0KTVk0uVgZyY9odlZ0/VIslDXfthLRS5
/PbZyvUgzBoB06UoznSUzE2E4X7Wred64nBNGv/Fq3dO4z+nE4JVy4tec/BYoZN030y/uFvcupEJ
WY9uGX1UVaeHGDa4BGWgXBaK17gWyOLdpuQjDxiYN1Y5v1lNg4E31m8b622tjY0tiicjQJHgfStv
6ckxFkA5QFWdM2Jp90++bXPfVuqvmqZz/prYEyL03FPPS/TafwVT5jL48TY6OBaKmuIKBRtI81Eg
NEXJQL/7i+E375S+oJJ/F47/s0+wlPS9OOew4EkSpB+ZlDuzrp/xNCEPA7DeY5DaZKimfAu1rjm4
NOmFjR1jNnGfxXd0Zen+nEY9ZXyUx98KK0efEf8gfvI2sbJHWjO3OG5uwCQGWyzT11YPKaIvKa/Q
NulBl9H4nV+WCk9aubZfVt/6XmnudQ2GmPCV4stYuOfa4Df2c1RvARmCerwXdfzq1DMgoDyhqmdx
3qVlwOlvp1X2E1UKfaO51PQDOvVVOn91sjXi5NXcRwys+Sk4TReICEAKuQgl8V3tUFeay0NgHp0C
wYIB/4lCclzCf9F9YMS4Z/UYK0pHGWKP3mGz9M41I3LNLn0qDDWYhmXfCkI9emhi/qA3xA+kpJ/J
ZmPikA8zPdQWUpSs5wS3JMWj7OJugiHmAyQnBhfAD7pbT66P4FWrIguzEmQS2JevuSElcu171duP
mYYKsSiSH7MvvnrJ9JPW+oe5ulJ9+5YGuOYanXWVRMh8aCHSpaYIEICGtofsiCwV2kZ5WBxx5v79
mqDVaLvE3XdEvz7jjm6f1gdq6g0REccs9b6aWUmUZPsrGbjELkbxXZg+mX7+ERVTjL45fzDGJtii
x3xPBi0l8EfcGHp+FxgTZvTEfRsKTAOVN4ZrLi9485breD1Ku6jopLeyPPkuGqxFb7n8j18Qxb0R
sZRIA/OBEy4ANlSJGCZy3Wb8j8QX18L8zgnn0UqcTRA9CPQYhA5tqwEFRY3YFixZvvPy9gFZD6ZB
inTHBA+1kz3PdvW0xDGX/20ECHUblPADckHDJ5F6Gy0DOGEyUh4dZ9M6M7VRlBc14Jg18e5EBIkQ
B9RuaXs0eDM3Qb27Tf1yP5njua0FOdlCOkaIxQKO7+vBux0vj71VAF4e2/tFGC9649Osys6kq3J+
obGw8SnMY3DcFJC+gHmTg6yZpynlmBpyF+WIAeTaP3TzyHhgTc9JxRmqDV5MIl/3dU/x0Epx1Oie
fddZ9HwG4yX3ktD1HRAc00y6Y3nMvPJ6jp4yYUMPKuSo1gYP42ZcAFMqplp6M6Jp3YN2GbdWjRJ8
4RwVBDQ7om+RMEiXI1jLiInSSJ40HT5VRTF+00v1nFueLYGGJSq9Z8tOXnz4H7XwYNxzdWtGKTz/
GOl/Gu10rsxX25w+0iT6Ga/iK/yCtzFxX2Kb8Xbgk9ijk/DpESfWPES+jwwybQ4zBdEtMp8N4mvk
K847pISTYcznLr2jAT2EcEgOfk1HBMKaYY0EJjJYmMsCyp1Y6jB16R/FdfPUt/jXMwpyecVNbaDj
WKOL/YNsxYyDc9a440u+Jd0dvD1nGzdc5gNCBYc0fzRXi3DLJfnIfHs/xk8O1z3TDd9HYZRXiES8
IwaIjTJfqwkYK8oMajaDhrNxXSMlAQxvdlni5WzY12loLzRzGigM0SKludiJJ1mJCOK7JG2R8VTw
1oKm+aleRyAhxfWujXcUbP9+71p+fAXWJXTcLr58nnpshvZwyLQZYRLW1Sv1Dr4sekyTgTwLBTGu
E7P7EcnH1ERwpEGqlOB5N6s3ZStchBQEVGwXOp2hlvLd4yClpJDo8fdJIL0M+oQ+nLJAD3n/ZVpW
DNG5f0fxE6DKpRgj0hwfU74ZZIGG5isg9QRFcP/PX1vJ3+U4KI11xymvBrkG1Fxj+HyYmg3KuaTz
YsKlYqcNpBI8QKmcMy6Rs3JSazFBrNqhpc7NxVvAI1c/q+g1ew1/m1X/7S0wcjhq0ZVfZukkhG7l
pkf1eXPf07Dt5bDuFevNlVpzl7WUas2mdqT6Xm5MtVbygWt+PxhUXeRjav2rV6g59dhld1DLamIV
yILBHBxbHI2DGB/Vhk8hf4H3l6vmc29Qz3QzWhyaTityVFaF+pLm1LF+hrgGyTlQ7lic9m0A7e73
BT1f+SZ25U0rth1rXwaRw15HCaQayG9N9tVag6+FGsMJln+UkzJzvcMar2AzWjYrunpSvFaoCTAM
q/pfPvi376BmUYNUG8NMpGKWr3jZemmCcLSaLHM3y50jkVW0sQP24AK9mh+LAlmOWlUz5T6iDj6P
GvIHomWrVt6fa9Bqk1t8S74Ge8tKKuRkmZ9810YSMj7XMIfIlen5sBflXqW+Uo39AiHahH6e7zLh
Fi7cVd83ugPrqy850IWp7S//Ko8r9Ur1jv/tY8HYrPQcSOBWewIdfWoJyPTVVwZn5R2BTdBy/Psg
k/8ANY1/sBkWN/FCJ4Gddx4dAd9I2uQJ5/MoS0W+PNL+28916+IEsrvZBpWFlV4em+oj1bclKQML
LHgLq3axkqkjTf1iVeb83LvkY7Vnh/KM5JirF0ZeK/aJV9x7scaOqPY8Nfk8Wn/bRS+z6vmVMihk
V6mvZWVfXkKyzEF7Gfpqf9mqVRv3BzPuTp9HuPp56iXqMbUYy71QnwB3DzmryUv36jlb7ezqPz5f
/+cuqJbVVlNzl9eo5cvsH8+rxT8eu+y2DQlVf5166pJRlFPYUIUBVRXm0UCXttUn172sHzMgCik2
YeMuGMh6mMROz92Q3OIChhA9wbtqHR48Ut+jmsZowTAQ890g8ofKt46iG6+dyW6uqDU+YOWpewgU
0MEGakRYI4+WBrmt1cajtgBfUJMaRf1VZ3RASdWyV/gmpmw9RltTe4T2mpib/WpKqIKSHExhh///
97OVHzV74ZtfoHuTMes+LXaWXAs5iVLBVUAtR6aLrFPNjiYUxrSTUqYZzgR+zfhaPRHHXChcH9Ru
yRm6lIePmgRy1/xc/HxstmZWsXr6Mque8tVu//n//+H5z3dOZ68+2p2ZzWdn7tb958t/e7vLrCe/
zm+PXj76twc+v+Dnu/y7xz4/XT07u873Kurgb5CKFP7x5OfrLx9nyp3jj7dfuyoGoTQ8X97uc+X8
8X+/fdXPt4EsPCMz517q86Mydi6j0L8lFd5joKHUrX6bnSXdwyyX4Eha10b/Z/vFmDus23KiHlNz
qi+jFvs534+QVw76mMIBwNqOS0y6SNVkUQ/GsIK5Q4tjUIXyMqK8W3wZTv6fy3nZuFsKVQxC1Xm/
UsMYOaGTzHkvltfRoEOyVFvGg2rPOKXgej/Is5fOBQ6JDjc1nTq3wa1jLOZBApYnOF8mS82Xnk6r
hhAA2uOjnfsh98t0hKo+SfRQNXRieT3SRwA6aeUelbGtwHHI+pIGuE+jm1pEzPy9pHcQGhKDZMqD
Vs0xkjiIZO2oVKZEz0LZBg8zcmfeVSQuZcgod5WEAfmSZtD8c+6Px7pOhymXiZKaBh2swYB7rCYC
AdTV5bFMnw8grrf6am/Uc5Md2IekZSwptyeG9PZKzRmsmMucegyhNPuAA3phWTLIv13P6NdxcOnP
IAQRo8ntr5bdjkD1uo5C1V5T3TZa36wQtYU/u29L0+Vb7q6pGMtxXSsnak5t6T8ew03ZUxhs3zN1
eb904C7zakNPFTW1wQ+2anOqTfzZkXPVpeiyLC9Y7srQq0IrqZpxqbIrqtlFmQ6nfqiv8rT9wOve
4NPGr2hr4M1/26Lqwayqqc0yVh01nTWwJl1/cDnLE/DcEiHEto0meBfcDLIMIBVWbVk8OxLxRD4n
Ce9NnQ2nxf0W6QFpTJr+++TfPUYF5qilvXFIDKu/WhAWXCaEUSdUJS0yA/752NLGA112qstQFexd
FzfD1Zq+WXHQnKhBOqHop6+OsXIMqu0Uq02kZnGiPUcYdSEp9uzrn1tCbZjPrZN0BjepHnwEtQk+
J548OX0uqiMzGNw6zJf8Q20GtYH+3aYa5fYRtdkcY8pdaqM0brC3m9I9qCPtsonUkednk7MF6EhL
RDpukBltgVotxzyqyLXPzKwjXsvCXK2h/FPwlzRv3iM6CaGQ6yk2WO3EKeHtV8uX2SD2pq2ecP+s
VqEu1+Nlfcs5tWjYQENAm24uR0Zm+rAp/Fd1glTHTrDM6P7U7OVYqt305NbUzxqf1rRb+vPWYuvD
PMERm2iGudUR0nBXZObHuRIh/UsKzerZVZ4pogq3krs2L2pfam0gL7WcfC6qOfWYo2k0HhhAqD0t
katBk+/xf9KKCjHc8j9JK0xkzf9RWvHx1v3o8/8qq7i86G9ZhfMPJNEkctqMbfR/lVU4HqoLj4QK
y5cmhL9lFRayCtpmOooM969Ypb9lFfr/SkZhen/ounTfdhBJ2hjOdMt1+Gr/VddVWJzBsLpQWaG0
N9MMaCOsZvJaGsnBzuel9f/zMXUuuFyWP9/r3711ZyfavubS19kQF8psr/6pVkNp9UpK2dlm8lJM
z0CiouIhKgSwmADbpke+XevTdR9E95SIFxJJzBMkOi+cLIaJ2Hu+kYhx4r1oETjQKymtv5ZXSPP3
WUPz0/6BSRZENpxbhzqR5Y7TQdbVVmvi4hw0MibwazNmZDGisho063kA11b27XhPLd8iHcWPt6Kr
F47W6abIphe/Iomn6BAHZB116iBzrhrhnUyr0/ZJRBGgqfWQ2ilq2SXGwFe+eIH7g+6fBZVsBhFA
oRheloeHj5Tp3NS+lWBQ0LEFxmlE6LaM1k8DQ3NJUb7iczYjDeu9PRM+pMf1TaD5NR4re9hEvjfe
6XU07YcUKC1hTFubq/g2M3p4ensv80nHxNS2GZrqxcziY+8644mL3i9hJ/YuFtWXnOAsyv/gg2nd
lXsHh7E/g/OyipeYDRV6AJW4T93VlvA5hU1Qu7hWbRpHc/ZEat8S5YgWfJ5DKuj45pafUSKC/eQH
NdILu9ivTnwmD/wliMsAG5jf4ox6qlz35xAH+pawseEGBSSiw7q47xIpnRn2a8mpsrOC1ykzvqxu
TVKG3Rx6D3cy1dGpJiXAhsy/hQZSbToKSpugIxtVm3q6jhppntbJanE8WoH1PqVw3eEhDpvUsL9n
AW5DfOD0SNwXXVj1vq5Azdl6xzncE5i6PSD2SFg0L6Y4AR68088gm+jioelEWsPpH+B8jkAOFHTY
6sGPyTX48U1i7iMARB3oxp2hv9fTRFaW80Pzkn5f6GWzS6WCo8vbM1DXcscwgiavhOCMRc7Wq5u7
BoTTjrQhpI1G0lKYtO/WuYKHiLbbs0psmIN1gmfUULL16zB265eqhkk6mk2LrnsSsLS0kwvKv28R
GLQtl6HVeZwXrI4x5kKzwLNmOQuHAISTpu3AxXkCQiNsv+0o+5alq9NYNsHbxSshTFDIDTcjftwe
YBwQogNO5C1pxx2KlAnBh/eYDcWHrlMzTJzTWDVuCNQbTZb9o4I7BScsdUJ8elgInBNo658ZJvrQ
Gh5sij5bDbvknBfAnnOoAnHxHRAdut75jXLbt2Ruu6OTE8HUDABMGyj0uOGgs1rPmOQcAjnYVprZ
OmE2XGvB22w0X+T5FVuhHbDRbFop1U3Qihk2AbXKiBRILDH6oYKtRxxrCrSV9sCohWsgDYQjrM8U
WpjmwkIRCf1AEdqj9WQi2O7yKjpqcApzeadymXhACkv7NS2XcZel5n3WuQ85IoEdfQlUEf1KuQvR
ypVrHrJIS++9fDoIAB0bVO3XKwE82y7G0F9zTHjZnO+6yncg7BK9lD8N5fiecXTZGuyRiS1mPGqg
DKyR7hyCvmsCXqw1fSUydEIJAcgoawWF2L64Lsqi26VX8WqO9LAFN2+ZWM4Z1FF+y881nuwbeoq3
cxqxa4CLHltco8N832K0lYYo7+hhaN16+fOiNSgsvMbapaC+Y89/81pdnDvnOPvS5Y1NGkOw/1in
frGP0f1vROuFzogL27HuEDP5GyIo1zDO/SXEBc8htvbLQzqJ6i7C960Pu0ZH6e2a2Tc7mK4opJTb
WMN8ryPuyjAobKlgoQLzoz3BEjSq14+mdI7uNIpDj8w3RBL/vYlmCqWQJolq6KxdYxNy1SzAvpLS
ubfTzWh0HnRxtAsmZWdkRU55a3Xpo4Exp118AhbGTkq4tbfR9mHPNYzXTLvHSR6l6c6cEOo3fnBf
Rbto0uKrokZCNlgAgnEXbCiVu5KYQBTAiFQk0ffmCvPQGm2LOJ1oLw+teR3FuXBcsKXZT7PUT5Fj
X3UrTXbDrWiO19pHKyYi6hoeJZ4JW+C5TmqYr+KOi8G5i2F1ZAkn3cQuHgJCSwmSPQfZUqPK+pWa
VHCqsvtIXAS+QyS4VA6/lmgZr/o8ecqGvjlOADBrg8Lt4A6/snmA6Oz7uwEdyzl1cPI4Rph7acFl
DzswjQj28ozyvxb5v9ahJF+DDprgHvnUD9MxK2HKIkehCOWwdgvnTvfI8URiyqB6TuqbxDbexGw+
dlCf0GGMp2RaKnCJe2zr/SYwixdjsI2rKremw1CRg5Gly70fVc+tXoFJk0RfBxKNs7okXEX09cCQ
bRYR3QwIwXofJg45DVbuzCHgCGqS5UeQVkC5Wo2xA4Zfbn6vg5xjufLnb5TRdKAv1o+ojbb2yHvH
3vgLKJUHtCs914MLJb9PH5byxTdjlP3UNu1VErYLWIiL+wt1g7fHE4k3BhRGhCJMIrseectDS2rR
NhF6dp/qCLkMMz5DP9LOEwZ0HQL9pkX7Tl1hBjJtEuyzQFlr2+XaHx4R4qE8QWo2NXACSlns1zme
Nu0IJTytp9txgTPWGMZHS3ZcYJsNpoDma9k6KVDE6lcwGcSq6e1hYEi3XR3oAjSIj1PfL7seGeD1
kqZbvUOXZ3fYdXNwJEi9y13eG8XOb/tp63Jii8v0Oo1rDWNyx/1+Gpp84a2Vk3np2CQTzUm6CyqS
R0hHmMI+FdyEzz8Q3tCPrHtvP1niIyZYqvaOfUXwLqj8b2YG6GjuiQZjrOBuiHJuuNgHAT/GIpZ2
BhZZ5O2bUcghnj+Q6O7mZ26xKWz6d+TskjJggSeF5xx6rmbsxpIGiB2sh4VQuKNF530ZyGfq2Vjk
JKHD9O1mpy8Zgjcp2GH9ZdvMbz/GkROGZdWkgKSes+NcRm7BYiS3rYNvYGrbmUxv4r8Gr6yRlzYb
w6ioNrnkk+tzBhbDKj+8xcrP3ONxLjrqIv1JJ2rTrubC+Io4Zm9Jx70oUCP4c7SchddZe9+JG1ql
JoeRZkKwgBMiVq6sTeyFWQaTruBzA+JFubWFkakj10NKVEH8g0FZO7P+oPVWAwOIhPrONboDmR6P
FbWUM6EuJp1cBgxY1W7YBxiDFKd21fOwjSN2zwoHTZ//XDP9re+8L1GC17oBY0Zpb/zeJqsfLpIm
02V0kReu76HjLM8auNGjW5Eq3kXWU7CKBtbaYmxh5DjR9NMmHEgDH7TjpC6z35l0C1GUAahnN62v
8bm+m0Ps3AUexIPAGg5uoz2Vpd884G9NI+eE5xOnd9VV+zjwb9o6rXeZwYWc5B8ih3xMIKsVj+fe
w5uV6e227T0JQ0y162IBZIBM+M4hV+3geC5eDJFAnlwZ08dY0p+02bmr4d/kRYKL37IJSioAH1Rc
13So0ODUK06IQ3qbETMIdR4kt6eRlwz1niJAY3Dw1u0ojfLJznITqFwVEgXDTZuznpEMOuWgUIK8
ve4zq71Wc6Mp7nD9GidTmxk2esJCuiMWRgsIN+JavGpLiX41X862Mzq3iceB7aTDcckWhI1cNjck
BlSHTJ+goi9QvMrcOnm+HLZ7+Oq4c2yOZp1QuI+jm8UY5102NZhrYdFk9hIduVCcO3Qj19Bq02Mf
rQ9LNkXHOY9AL+ne1ewRvUE47no1TN5jMTXAJ1M7P0VZq7+UPnQcw8YtBZc/pwYUmpkXLgagRZkW
ODZzRuqKf1NyIoHWfu7rVb9HyL61jCU5j5b7DYpOvNFJSDjmc/3U9qt/DTj1ixM0AJgq72iWj73u
r/crNc4Q9Eq796sS6XRQV3DnXTgyeuTRT4BqglL3i16KdBtxZ7GvplQWGYHeEGPDyG3TAdu9RXdW
31XiTApOT6AZg9O6ahknyMkqkr8mfzzm58V7irAvjHTo3o0/cVmMxwgfgNbB/lKP6ijPy5rzWdNU
85U7R4JydpWXm89lhLFUdUx5/2BSqsURSuOtin9lOia37SpLTGpCfN0iNVbmNVGrP9IBQAJ0ZmQY
WttT8gtKOStLgJflof0RNxYsWFkoNHKNsqvNtRb7QLLrZKFLPaEmKWpWbYpHVFNzQpJhNzlHhy6R
N5eAcBUjuVS1aDU7lTH5ekb/qlqoql/7ORGy6KkWF017aG30O2Mf6dsxrvCOyhqoeo8Ld5kTOzcg
3uHzocsHdC0KzCnRLp1a9W6RqperWdUyVXOBnR5rEziSavOp9hljLXq1arbDo3WKjXP52cn9Ta6g
WuittF0s2C6UJIAbD20Nh352kXlo+1wC8IMxQhaWaHADrckgwEZW76pK536jlbXQmliZjTcm4y6R
ZUA10WTF3j3nLTKBMF8ZMVKF3St0fSA3lZqDX7UaYaoRbzDHV51sXVjSYaLmLn1ge/a+EnZukwNA
UdyVRfK6Gdf6uPgrQo1AP3JdoJcia+256q2oZVNW3BmfYPPCRagoj4Os46s5u8vHowPVapRV/V5O
1FzRDXY4mPO3Sf5rpO8GEn+AH1AgVjufmkvpL7CDzhWxGFlB1V3ubTFjHSNUP5yNJHdEYq0zWUVO
Zc1wkLvaGDgYUEVZ0I02qMDmspItJ6rf2MgSpOijK6ETUHhpQWI63gXchiKifnZU1VxlBSimtiJ3
q8XKbrpwtsafBIUPe0woD1gjYsawspmSqYL8ZVYuL8Bnd3lQkgEpezWBquZ/KhzUg2pxJS5543RV
UJ1B05Qbpc3Q1/HMTVy0VzsOvjknTKLya5LQ/9508heoH6R+y/wIMD2/aq2Mev5yqcHK0imnCQA0
lGMP7uheKbKzCkTo0gD2gm9nnErMRwdaULEBE0LhvR4G7gOY5Bwou67OcL3IzpKacEz/NUdCACf8
z2X1tK4eDJChohbiHvmfr3PRpK6hWh5Gs+y+/vFuaw85vdc/5mbmt7W2bM6oWRvZB2fxUebl8GA2
AT+EJMN5/vM/p5723iwnak794zRzHaZ6Q4VfZ5cwszFsHLc8qiU9YKdRc4HVfW2xiIdqqcsptYV6
jGoDWzGp4VpFMEUNGspiOHt5hSPn/lh0jeoQuJxVhM9N6ubz7S2r13a53cBWkOtWrdbAJ49CLaqJ
kE98Lv7xL0m9OsdJeolUg4oyU8OHIyQNNfz/KKYTeZttl3cAOXKufa2gfhbDsFStDw+M6V+zLe7o
1CNADPtqvTjTyZfKC+hbbETcLTQO1Sxl3Ha3tlwTsOticeZZ1fX4bXaVIge/4046TaYDvR8aLVzC
meKhsIHwZlvVTrDcyQ8bTX/97K+pr///2DuP5da1bMv+SkX2cQPeVLysBgxJ0IqSKInqIGThvcfX
16BumpOnMvJF9V9Hh5KOJBpw773WmnPMn0/j20T259bPh6iqr8vYK94/Z2y/O94CXK6YsoX1P4c6
P7cK1s9pkG/SJanB1kXq28/Xfz5AMgDPQQ/KHYFJ0qGh93dbX3gDRTdBJDcJoCoRMptEht8WX9IM
eA/cbv18OoUNFWh+w9Z3NwsA6UY/RLGfDwq7PmuTCmFslASigO3fL8LbNamHfb39uSY1+m+ELKh3
v1zfPzdp7sN2HMmk+Pm0UqJ0nUnS7pf/93Nli4RjSpqgrH65+H/+zz//Ri1VcCzyG1fz9ndjgONU
0BMn2Bg70J938OdHWr0C0IxGBxasSOBB8qNmI8Cl2Ma3N3l0u/Xbpz/fUEhz+ZN68D9m1/9uIqOI
lvGfJzLj/9q85VWLUe8Lc+vPmMf//Otf5D9/8m9jGUP8Q5ckeBGqiFb5H05XQ/6DVeFmg5V1sJGS
+ctIhkEOKlXNYkNjoKPdGD9/H8nIf+gYZ01LUUCQmFhd/39GNJrym/HeNAx+k26qGNhMRkC/Ge9V
QZ/C2jRwUyOASmOd/lxERJ8nXOp9toGzRqpDDThC9vCd9Y/dm/oRPnZPKtEKhTtba9C200Jp89xV
ux59q26z2FLJaA06642VuLngAjuKLmkH4MKvgvtsjXZ/VbwxblEUD2F9jonlIn3CSHIN33IpN355
Te7+BG39yt+SfmcG/TxGi+kaZjCDf37z8mIBn9GTm8tGXIynXpLuo570v1tBMqoffdN/E5Q2sg7F
Vy2W7v/zH8cY/G+eYZVXytBU0RC1353EZR5MdRIqy8a8WONO/C7vkfBGjvjarfJvtkug+f238aDe
g25Wdzde8IOwMg/WgwnE8YQDSz1LzUHasyC/5cfFT8+kCrRHEnXHcw+W2ouPpGaotPZt7cFI1kvi
ktn6UT5Fe+VOXFfmV6jpOk6P5Sn9YufX79Qr8GzkUwRR8DMHcGiLYds0lKnVL/llIHxB8TXa/YZn
WKRT2lLl4GWlMxWSkrXP91itPtFtK5vOsMmlLQyMFrbpNg/1ERG7tGvX5hZb3mt5kQgq/EgeeTir
6bn4XtbC/Y1Fdwg2OunvMLPfQnMz7vsTbX9zlXzNm9zt3WX2Ypyolf0t7xi1dBZpsYJPAHP7TuxZ
b9iCm7/TAIYkLvjNK/L0XPaaiwnuTrVl2WOpDx/BdFoXwFdZcp7vFsMJD6EOifexPKdf0FYmarJD
+aitl3u8FgWIhUe8QyWgEkq2/fxSvOkrrJIB/eRvODLGQScMTdqmoUeNH1KlmqsRcTSJnHiGDRy5
+KJfBtxM2Mk4rGUwr8WzKq5wiRrn5nXc6e/lXXDqyqP8QOXOWA8RPmYrSHnWfbwWjvl2PIZoDTbh
nb4bSOh1Ybm3ilO9ZdvaxOViR+fSVb4TL1zRXs8bOtU2iVewOYZVRHEP6NoJXuTWq8q7+LGLDuYO
NL2B64Da1+u8Yres1VXkqa2DJBv8r3aVPoNDhav6sLwgDrTc/BQ42Wt0kA9KyFPbVhhVnAVmhQbO
xE7Wxh43Y5Gs6SMSXmsXqksjOPtqziC8p6Mc2+pJvMqDp92HvtEwy7Lp5iMBHkEhPkJnvnkkSO80
9kzD5E3y1vuNk5/ke4ld7hK+68e+3XWwMJ6Di3mmlc+lDRe3c3sIt75+zE+jL3ZeruyNc6t6AhyQ
TfE+rgpiFjf1hgQKl/XE2uBHTaBiWk9LTdrM2qicyeucnHeHnX0NR5Vncycnj7jG61Pp6xg1mRLa
HE0wpBrpdgSLyYumti49exnotUu6xBtMTJpDtuRZkbN4reCUK+usbXHORAcM6fBztdEnw55G60fj
cJSRN/oKj6ZPVgGsVoGBDLF2h3kTwB8z7MZpjpD76FAf0sSR4Ihf6FGSgDUMdA+cXncH0sJFW/rM
LpFHfMOVuJhsDQ1lM90hGdLXN2udn1y619ndzJvootK5qUi8ccKT0blhZ2uP8Hu/BY6zWKIOw+DP
z5zbPdpU1rkPYA3awnpufDG2p/UU0ta0zZPSX6zzcOiu0fYWtHCd78Vn0c1p/9vivXSC2vif18ff
eUqmKcnaDbcgSRLbnAbt4Vfwi5wtJtZnRkFt2LkFrVY5N57NuP2T1/Ex/e/wq/w3e8D/swjf/oxm
IVBAh2DK+m/YuKYRQLwFEhA7aXy8/QmENP4cTl/032nw5x2d+5ot/h/gi3/zN2U8vr+v/Sa4R5F0
Mzh8xP+IN1TfL1gbJSTaYIIht6H//azMceBpU5FsKs6t2K4xjkoa3nQrWwXVUxJaSBPMN+bchRsQ
iw0OR/fVan4sg2DY3IKDyFVGGEZgN0hpRdyn/XSa4A05iBNA9ivMrGIMbp45ySZWegmyzFICfazb
YzexZGQLMbiluhMBK6D7Veq9OpL9Dk4KBS4Iz7Z9kqseJrIR05YTewscbMmsz1zuu5w6l6ucsSNJ
i4Rgz2Z5YRbRP4QQzA5WVuxqxIRunt7cZ2pY+VbX7hmTxfTO2cgCsbpaQ+nTrs2wq60y7aPHD1UX
fUavGVMEwmIB4F5Zo4TKU2mtiItv9MWy0oGT3pq4EJ0CaHYNMU6WAKZozHhvFMNdjE3S5WXHl5rh
r7XaVd1IYMdFzOHwv5/lqhHcxloqV2ribzD86VH+cXWV4kOqB+ohHmoVX66OK0jGul5qAiPWeQOE
64xmktiGOV8RMhnZqlYo3EnzW36MpIA1lVQ1l0susMOsw3YZSrBChEVdq3UOHB2APnBA5gCJaBy6
1iCqEeOfIY5sfFihwIHMa11Q30ciZ49W56m3IWbAJG8zDDLCjU5rfUYm3jQmd+Qqf1gy96zQlkdN
fgMeTUKzmX825ChugFqwny3yKRm6QyQwC+tKXVvJsf7UE1TvqYzuxwBqQ6ZzSBhwcUmNCqxT1x+0
JXyAaIZGg2BnM0LIrd1J02c9afdLJShr3GHPk149VRPl1akXIyLWJkJ9o+IhCcJHOW4/E3OqSbSq
nvBs42Brn2+31dGTxtj0lpiYVC3HYDyRYA0xmoeYqpuBLaEgoZg5m8LAU3ZVOe+9PElIVE7CY1Rp
l1heDkhie4i9vNImxvCkFNZCpgqbpmy8ZKAtiyGWoUA/PhWEBYnmLcmiCs2VMH3NXOqikD3iNPoM
jHk7zgWecYsuqwgbLMUqTf1Fidnrd2BmIKOzM3THgVdgxg+V8eyQqCPNTHOrcAUznyYOSASk89j2
qz5ziQ5eF3iQb6+ZGAirKfuCkLgyVOxpkeaOBDg3C9M6s96od3pFMi0+UVD2TlGSGpOSnJLDTCBK
aJyYY+ODaAiKvTWkpVdtEBwDgn3KwavQvpLobZkelgHQ7jRcTFywlgJnmNwVtbpNyhdIlYBIOKIN
U6zvcqPRd0oYqiSs56c5Ao1ik3wge9iV2DSaXtmTJGziCjCOi0L3ZB59AI8BGn1tcOdCqn1ZL2Ym
rcQ+pQGmZ02a+l0BmE0ow2CtlkT2AUVtnFJjnBG2i0SIm0W8gwKy3wQ0s5mHYStBpSAwcSJ9DJWK
KYFmm8t4RVCkTLIqH/RZlrdZ3HBmk/GBr+vOvMOuTbi5oGFtkhiuqbNSeWMkprtJHdOtob8l6U3h
8vOl2HwuBvoiZZxnu5+vaASq/XlrkD94RyQ74L9MXUJ6tHmNNDNsFKbkXcbyOVlZsI16+asOMdXI
kDi9u9jJGP6flvuWMaDhcASoNkAoD+XZouG3Jp2dI2NwlS/LRr4mlde6zSE7TAfpLUPKumtTR7dc
625hktI66XV+4L1f7yfs7N/kaXlMPTEiHs2rXZ4jwPZXgSHgKXpr9+pqOvSiHRzL93zHkV3E0WHL
L7xG+ou5ax8ASoOoBZDCOn8yqjUcOVb6XHJJ1kiYGOIPRobbOsZRvEPEJXE8Rc+hbznOkmNNs8k0
fOlsuhzwkXw3V7LDZmPPaIwfMzggOky3tHfzzvwkXfsrHq7R4qaJq3bMrPnB4btWPO1phELN4JBk
TKdIOfXg43SzI+Cbp/KRg3x4Z9rTEwkba/EUr42GTHk3IKnsrHxnr0uyhsL8vrwmi22siU4sZU7a
jNQ4NpPB6Ha7biPVlCqrYSdP2xKlAz4oEctucqTr22hrXdqNqRcylB8RgKwIH2QKqLQ7SfUZ9s28
27odxGHx0AwMoz1NtMmAJuykQsZEiwk4A9odb9TvNIB9PLxzzdq0yz3g7eYqEmxjZEFgP4EQ7Uw1
UFIMll74nHXrCj+9bR5N7jnBw36FJf9FrtaKhPjMKWd4J3amOQKi2BNWvNjnw6Hg4QGkI+EWuiDI
cHd84TlOeX/N6060G2VDmLap76d+xcyZgS+M3lmwOyRiXnwuebY4XX7helaaXfNO6AEvD0EKmCJT
m1yr7GTpWxAfVCF6cT8O/mRdhSNLmHXUtK1+FZh6b7gscsHnKTYQCoUPxhGGXsfq51GSkVBCjAMq
fWfhzGg+GseiIWD5aJIZ9Kl5wnl5Ck7UTy1Mear2++4Rmit/O3zl6PtS7Ct/+KQmK1DBfSmr+Kgf
iElE+U/iyPN4iYlL1B3ryNsm9bpyY45MpZzyUq3IsKfUYmZ95R0AY4JiLQGm4/QgfPDVc4Ff6tBT
Xe2YXjSOqosrSzvygKzKg6H5jFs7ZGzG/d9yf8X+IAPc49jNU+2BEDBEG6kUUBwbHER9AT5HT5GH
ya8ehrtSeilLQmht04Q+7sapR0eWJ9GgkDymjaPtpdozdsEWxlxvUtfwSq34HXXq8gIVrhg89elT
uKxz3SGqOet3wrtaeHA8CAeB62Wt8evWR+s05564QI86TD7pxK19iyL0KDgRY9brZtenq2lL9/5A
0uNNOPA5W07yQphUtg8KgqtsPQB0i0fdL98b4qyo5kA0OyWYjReuKwbTU0zgq0Nwp7CRWTP698RT
NwAQ2320IR3BMN30JVt3usNhgAIMzfdTDB/nRABR7gijmwIpQIwGDwkLv0lOAJeIE+reuMe0j2hw
OVhcNZSo9AW87LURKFycCT3UmYoc/Vn6OKw55VmPmCL655ITzrQ2HcVvHelFWkHFuGRrmjnXXETQ
ZGt+dohXyqWgr+AZe3jj3vJA4BaiL9Gu77Iz9cy1WyU+ohH1kLKMEdTqWizcn4QCh5v8qPJ7hxd1
bb7yGM5UumaxibbAAhb82zxqxIyLZ/klar4Toc9zg9V8VZQr8RjcdyhPnZ6qDg2LS1ne3bcn4Vrv
NIANdvdinlGJvkZ+u8PC7XFMOAeTRzQq8ttpeICVYEIrtAPfWlnvspc/sYV2dze5zX5alcfw2HyQ
Rk6ivXxIsaOfGK5h51Uv1TvJBoeb+OBROcaXdIfDRybzaqsyzpkx4yGC2BA2UnV+Jd7pZ/VgPJRP
6M44YMbk04dIYdFubppPSgOkWrvGl14YSywnSrojOwytEGrE+L0jVAMiBnYm3qwGMGYnU50camqw
5XlH5PlS7wq0sjAmXiTFU5jPn8yj1jmNtAK2yfQ+EjaTtOJ1IjWFx1KmZ3Hal+DyE4ciFRtE0K+K
A22VEfFEuaeqlD7b+p1ThYWuq9urZwz3RFPaYKzO8tp6kCKXuTKMj1B0gFarEGix19iNj/cW8NG0
jzcxJwLrWB+hNYjqkYQX9KHm99C4yBEUO3xePvLjzzKneuE2f6W7MjL9fUUawLHI8ua7fI2N5hzG
W0V6J84xMc/heIhhhbhjtltuE0ZUMzuTUI1MP7D4E7wSprtgBH3LlS58I8FZm4ZXJnesPxaav8x6
TLfDw+xFH9IzIkoqgvGQXelAKC/SiQYIbEnplPnLqj5LRC1xnjuHr+xLLAaK8kbOLrKYU3lPuq72
AWMNktYzyAPTcvFBWjwBo52wlbE+IhZhH9YlL7tM1QXo1qI7qba22FvKFZuKxGp3TV47w0lPMufS
8/RC/Cl655QDqK9wxSYyqRkurArCwF/Bs8KhJ9Wgeq8v5WsZ7NWnKr5P7sxqZzGy3yTX28ETldXb
hB6acUjsohhPt8lpUTYLG8WztKlW6rp3bmhXGiIbcY0JG3LdIUb016xJ9Oq/TM3tCptlE5qbSLLV
1XwQl2PwUGzQwF37L0guFaeARwBSzDcVKGZE2hxFL78YohPclWdknvfVHqli+oZivv5WVj1APC/8
nrf5m6yc8xiEAtxXnvYBqh2XtA39rLbjs+XMd4O41mK/28be/Kr2bn1hVUeuWfBb6Y0d013zwBiV
XUTZmE86bUo4cScaSm/KSvziEwklVOije4copt7Sb1GsehmIvkfGacVOu69olkSrKDvnXySbmIOX
f2kGQRgkx+5SaSV4ZrFSjCPYkuFugP7KtjiLryrtlkx9HxaR4kSEkfay6EgDUjYo1StblN10sChs
kf3a9QgBpEdexBGoBmEXIzFDXtomhCUCZ7PVw0yB/kJaRXBolO+2+WgQZdzxmMjQxjcU+OEXZ5ji
hE48JuyYIHgn45QAWM4jfBcCbHVliMoLpxLRSmG91WCecelfRnBlyMofhz0irY/xFSlsCg3yvf6i
akToVzZO8N3qDK04WlMzb+kla8/hRIoBu5BDosd2Ocxuvs/XOadLd9Tt8ZhyzGgIs1HXKPikwUXS
PNjQWD3URLO0Uj9FnyNivEbiHe7UQ72h4cfyUnvhMbsWfrKOEM6+95jgaGs+1gjwSJGz2SlO5ro+
muZOXE9fw5d55KoUSJd8XA7RofiwHsNTd8iBKr5bfvzU7AeugsCun6Z5NRff0nIHQJ0gaEqvOfGx
qMXNavowzHXFmMKilLFDkwtdaN0pzhVnMEPZUacZRbQMWNeeyC7bLlSxkWaIuzHMJAKwb9+QMAkQ
MYS3tJ0br8vYbRndSrufDz//7+fWz48ZI0rTIk1bFmVCNqwpRuT08+3SWDBczXdZ2KF8SKJzK5JC
qcHTV0zRjiPWma5uVdcUG9lDrQHrSgmndV7BM0mmnLO86RhacgqjiTc2mUhOXkmxqxnpObaiHXIQ
7htSTBfcj7iCn6tBahctOyhq1YVYB6VuSHP6RzKLh14CrYYrFApGh3FA9FrjZnFpRJpRlsZDDqLQ
65LuKqUQpOq+HR8khMdxDlmolumwixYH7o7BllsHyUQl3Dy0rWK6ZWC+yaiFOVYDm5oVcHJN6IYN
aWWyZTTemMGsnOQgXynxFD3F8UqrVRU1PiTEOCQpZlAIUUBsitAA0ZNb1mV3X3M6Au3kkhNJSO0U
UqxNKuUaTHC1Z1+v0oVGijnuoiQ7CwEoukGUgkPUKlddXZCp32QWfRr5xUwnUxWSexTOW7Mydgab
E5L53aCIrrSQZlzXnJDHMjhncfCqKmm77UCQDeVE+Zyw/rWLtsIx8eN8JRbQT8Md9fVdV4mZK6tw
JWc5xy8Z51QiM4eKvMOeP1qXKDfIkEW2GQ3mtjXCfVCRqJoWoHRGImLzTr8LkresbxDbWNKXWmWU
ZYM5eaRLJGsxuEkdhHUCxuqqmhQrQTpYCNMqASBV1yCYnu6X8JwXhfaS9y+tUMK4Frtr0S+0l0c3
ToLHWvuGudzgWcyehihjX63hKI6N9V0Xxk5qEWwKUPldseA+IFgl4AN+umwKlL7Ls9CZOGEnHNRk
a3wvWLMlGNXYyjM3GkmFC+jlkfZ1qcnC2fSJ0Dq1AMEs1EcmDOH4TAAn0EaZ6hT1o2yRoTlNmWY3
i+XpSE5VieCgOJFFTJfyRqxoT8eKtV5SVLtpgby2kXf98ozI+XkooiNScW+wkNM2Q/ncdRRjPz9L
5Oq3aPqpVLFYj9Tv9NNiAz/RlIGy1MUaEan42InqSzGl+A88lPiCyvG+ZtchIOyJVTmyyazgHhgf
UtA+l9q4jUiWc6uCI6pSdpeiJiOoUCGuGqP13kzEbwbvqs7ROB5wypQcmKucCYKK5EK9wjp9aXo4
UqnKAKuLxxvwd18OpDZggYF3xwglqWPA4lm2lhqwvfeRdpNtY4cmjRKynRRTzJB/LtfG2ZoNrJoj
ZZPRcJ4Wr2k1viek3HEqDtazRT8o73xkn8jG+oJBz6Ah8rvUN01SorCkZCT1AJ3MSjcivBiF/Uze
ldxtSLPTbauI9e0gsQEY4WM/qdHagFpHXZp0A0o3QTxDPV21rdU5QvwYRMmb9hO7fIuqNLvOl+Gq
ARnAupHJFmrugb6FEOKUxSJ+iWMmiCyRnjLXZN+SgiwqzNvCvjqR6XuOR0CW9Xxrk80m4DJAslJ3
b40tynRxvOSgwciKxWKXAmmzycaIwTASDlgyThaBwJMpqIVEKVYSiEGeWq5Oudg0KkdarUFRPqT9
M75uziMZsxjW8Hxv1U8EUrfU/cnV6CzGV0kwH9XilqdnPg5jsl/01g1kFfwe4PKypJaeBiR8OGFn
N7klYFTMAQWxHFa6hbUvMxSQ9YClEN4/oASnpZBZb3VG5VpG+WUinh3uPqdKhE2whIlLU2GYV7QZ
ui7ARaG6ytA/49/FbQS5AhRWQk7uzGANIi8e9q3Zyq/RxEG26q6ivgul6shcY1MZeCLMroXPyOA+
JzsTgbchFIeSKF0bFPTBuS9Nzc/r+kG0TLjPqLtHKK5xJ45+3jSfVba1ZvEtDHO206LHAhaDsxfa
jGaTkV1TYdWmTH8bDXrqTXHFLIEDDyXOfH3TZ4vMx5qDfYv3qBjokyqCvO96uiKNcKtVzfE+NgsO
Hkl8FpvQ0TISW5Sase9U9qijrYewSfJV1oPq7dNq07aL3+nDNkgacVc2Aj4NMbufhu46VNgz6nzh
eCJDaNA5E+UF0DpBeJtuuY2RcgqHYod04jROVsir0YMKTiglQQabAlLvrI2IgdP4VM/lZhPg0YgM
auIChwjnKHDGpZVfymnkSxVttWYcdoi8LyKxp21J3lSrSWsMTxmj1ZHu7yCvW1YzWydH0OsG5Sgt
8lM2zPoa8TM8lQx4AamSixbvsMEIfiJKZ1xFt4ZzdRmn7Jbb2D1MCh3cYDTOPdcpOBMWeNlaK2qb
umYPlmVi1hqqlFWDQbwJYJS0VtwgrsgzIDShotEHtQlmKZHfSlbtBjN+EHj8TzHN87RMX1KDrB0j
izgtspFJhZIybRtFXx1E1OUCkZZKTgs5UVinGjVeRRWFvdE2FJiBzrYv9KVPALqLwermAU3iFV5U
eOGIVIfENFx9DAdeEovcZyijCnMdZ6YBRBIGpaE+v6kESDgj1DPyZlN/EaVNXpq+mnS9ZwoS0Qh9
mtIc1119mdwRxYY7QgdLF7l1WqCBjh4s4JSoyyRELE6QCHez2uW+VqmIIIletPu8JEzcQN8+yt9j
PdDGzVpnfBwwznkm8u96TigdcGu1MtaSfoi8RS0QznYPbW7S1+waP+jNTWbE9CAa7TzmbLnV0vvx
ZB1TniI8Bca+IgTYrUI2G4ZWWRY/1HPLO6bVnuWJjG4xza9pIF7GJiKNSNcY1FnPBlluKxnqGJY4
6JpWm/tDqL+Qr07XIRFcDdYuQxosIESfASLPxlUpyS8okIHh6fQEzFvPWpOz+0UQdlG1PDQpEwgW
dk31pIq3ca6Oj2YBfi40pc8+75uDmoCMKEiTwsVWr4aguw9bn4j1d10mwaXF1Rnm8ze5juTNowS0
A56hUlW9fqK/JhEqT8uZEDnE4E5N7CFxix9GjctJ0rkkohYJNDQv3U1XUp7WjjwUklPI0iUQ+xAP
EoWCijqiDPrByZL4Ic2TfsWABjyaeUvkZJSdDkggllWcBZY7MdGYR/oaYWccZIWTAQvbwRAhrPfW
OQAj75AJCnW/GE6DshJMzJTyLa0YMI26bfNR3f7c+u3TKStnH3aoTSjie8xkyJMUgo1HM/r1w8/X
zGa2yPEMX/8Jl6gH3gEsWJKXE9KFyFe+in2pbFu9+NBKsV1ZqSW7ww3K+MNu0KKBDl8EPDOUKGRv
NAt3wmqBqIqeZkbldlOHD2FY+ipdJy1D8PuTW/zzoZ+rs5ArxopcAH3bJjPGXFkrja0cKfqfH4oC
/Ul3JdfEwPf09w8x8gIVE5b/T1Xkj0hSQze7MjTxPh9NumKKRj5NMMrrodfSfVan6vpn2v0/IsH/
TiRIqiNqgn8IA9y37u1vSsDjW/7117+AQyz/RRv45w/8TRtoin9oEvMxkTOKhmvxpvQbv9rur38R
TPUPUA0Yai0qN3R+t7ytvyMbpD9gT8rE4EmGzj834cHf9IGK+ceNtkCQjiLr0o+q8P/817/oJNrf
Pv9VO6f+rmAwLEsykU4YkoKEAjrEvyoYglEIB2JZNR/NuovGYT4F1sRhSiM4Og+1d6UnXNZ8Nwfp
vrIoOTJLTd2hNV9qi54JRAjQ5WMYeI06+NCgYUTyfUtJllVqDndZSQynNE4BqDc0iAViMs1qzpWk
47se0GVJYy47S8DUVSH4O4wjy1+SY9mBz58ztnCNA3AqRp5RmMBaHotyjXUr2uT4IZ2llbdS28ve
L6/ev5N1/JunRCaFRONZkRXKjN/khFZvNoE0Wqq/CIa1CeUY91UmHLMqnumGCCy7NNajtiKSa1GO
Ykio5pK+CmSN0fCnPzTzSLuKjk0Px31Jwr1VibDVE8uWU4JjzUGgeWbpLyRqVv5/vu8SL9/vkhRF
0VClkGLGYFtXf0LefpGkBBFhDXof134QBng6IfjifD7nky5SOFjkzC4StqfnAoAeqeAc1GsD2qfa
mM9lIowUKCG2sxBgLgoMtoVS9vRx3vQkWelTImHz0Fy5jalC6vehQhivyGyUN4AFW81kt1q2Uzh6
2znhGpK8nGmO0C0Rmq9c4yBeBd2uzmJ0XeW0m4cQGutySOHq2NFkvshDeDGqDtxtLPniwjGTXpzE
Er3TzTsAA5rdVn2/ggl1WfbZQKqRMMh+LrDDQMklDL31BpW6ULEml+j4m1n3vYnQiEX68DGDtaxN
uuf8HJa6E6eSxmtR17DlDZatd59yFNFzY95nUiX4YcZxMSLwLlP153qkdJYAdtBA59QuPIH9AKcv
Cx9dn3K4MTqNnNp+QwbWDc/HwQiA/M0aJu5pDCIxi6DZE3jjc/B7LAhlcJqJ41jHL2HqTsx4r545
IHyElFy2PDJ/SehyWbP0ls6P08AhOJ3UNzPyJZokdlB3d7GG+k+sVCSeSL3SvN2liFLCLLkui+5Z
QUbobQOtuFVpf8d5e6jVhW5phL9GW+S1URRvSzqbjq7lOM4WtL9D81JpTKTKMa6cuge4UZcMyVXM
3E20y61lAV2NKJjYj8yJM1M5kYZdOxJt/0DaE/7Sgwl+MCm4Nhn9rVsjJ1/ofGbDtM2N7j2gs6lF
JP12CyrFuHgTdND+OWGvbiAOxQom6Dk00RLP1XzNh0szwMHI6uKpmtXXpmvfjaz2ErV/MczJtIeu
+GypNuSowV4bx6cmJRAu7odngm2uCxNblUlMR8QpfjowASYTGzXYVVgJ7YnugBHH3lTKh1pckDok
8jqeGWenDc37SiKtsZJQnNxahWXJ4bFWZ1+M6tUS0Y/vhtNMbkUkd/uobNYdOVbmNPpt2nwY8pm4
ZMxP+aUlQhN93/QmSBrttX6bKol3y0EsTRoQJZqOCVATDq0apIRBag9pvkLUo8stECmVcFZE9dlM
jccbpRRSwz6pAMdFU4JWLwlJ91F1pyf5ZojL+0Rv30q5vUbZgKIHCijvJIz1/WtnbhSIc3Zp6HDz
zU0rSaiTLCy9Ii0pMnxZWPXHpQSVZ2Tv5HR/B9yXhjR72h9vQhtV0F1Z0A0G5u1k3cWD9pLwekpJ
dEqDeJfWmJyb+kIC7hYM252haR+BxgMo1Dd1Hpu1IUFDKYJ7M6kOye2MTWnBYFO7z1R6mSqdXrLk
UPNSgzhLPqzzUPoqeOfZZkQ/d1CzC9b2FXFRdDd0lFiaGNPlXEp6XFNgxy0wy9Yo740uW0lpyu/o
6KoNOl3lKlNOJdlMJbUuv/k8G+ZdPKXnRJ+PtJUoqRGTViZuLVw6npEBS7AsEK7tcY6pFvWQHAmS
DPw26P2kiZDxBe+ylu+FInrAdtY4+jxdqkyXXTpljR2MIpOD299NuwV5X7nieA/Blo5fari39/fc
IoloeCs1eewHGZySBIYPgq1FDfHglTNNzOkry2lBgs3mSUId00l3QSWdb99ILOMl5dyJ3vBd7oL7
kKCjdmwYKAYIpUzz1ZyIajR3QeobrXVL7B5eFn+GzmTXkoVSIliX2TJ5MVCciHYv5DImPWKlr0sZ
OICh08qPIw3Qix49BqMmgV7vfVlmyYw6oPmtFK4kdTxhAPSLTnpWNE9NmsxNDeOoG+VzaDW7NNZe
SEZIbJjl5Lm/iegD3ZroSYpK1MRW4xU9imiypVyDkCe76plFYP96bJvhJkSKnHFeEp9GL/nvbG8O
aQ4ojJQnJY42WSbd8GbyuFJU5ZRVzRM29DvdQLgTFsaTRAMtSVuGygZqA2gkSktGRQdFr+BGE8Rk
deVD8/Ot2arvETXtC4tpQWUiTYiUV5me3FJlQHUojiKLEYOgEnA85SVqSJIH9JQCRl+Gb9yHZz22
8Fnm77o4idupSUjfI8fdGmlqh/F0I0cO1UqetVNI7go94pzarH+cBOSaIcgmBDReO6OK1lLpI68R
tSjkmMBwYVavaNd0AlCcBPJbJQTPTdQflKDHe66UxWoKRboGOr0x8ZAbMXU9skF7aGayiWb0OPj+
UHyTBzKbD4k2uYJpvFD+WtTPVuS+JlX8Nuf/l70zWY6bSa/oE8EBJOZtzRPnIiVxgxApEfOUABIJ
PL0P6m9b3R3taHvvhRgUKZZYVRgyv3vvufN28Fz7p8tCJOuTnTQEpCcH9DoM0GqbS8wkAca3GXWq
bZhbzwFP0LTx19PEF4PrOEDRlgBQgKKb+OkBm46roLH7h0QgKQV0oN55VWqe+y7+NQfmtdWI+TwH
vVoOeKPr8A8hug5mDXc7LNCc6t8pPkVs9TUCk91tKcLdg9k79jHKElyiaBu41z5O2X1GR19TvSlL
/9F0Rt5sZ/w1p1iGWjHtAeG+glOs9o4Rw7IV7Xrw/euIFJbHwUn0dKKh5CWEa2vXxrPBb8t1K5r7
n4XnzXuXQ+Ju5xbZ3RgN3+YAjbyuSw8S0GXsnZelMtHv8/7H8tL10QJp4v0YXfd73A6/ZoOTuEzM
76O/MO0rPEeO/40h2gsFDgyde8rpsan4UjQ4CVNUxOKXqhSMXVbbxN9piwoxVhTGIzCZd4cb4np2
bKyd1StbfWpwCkwhbVu/BfjNaYe+T7z2OEzeswE5IGvkvErzK8vPkzFohrepu3IdrOHRHB6tELpJ
jCc0dl9vz47bI6SJRc6F9LD8t7bn7EROKiXzfneZ5pjX/lvjp0+KZ+g53XbE1xlE9x4FlUYo+cWd
cZMUaz8Cz9XLIEWAC4vHQX3MqgTtkw/dHqwl/X/21gNehnN0PPbl5B97jSmUUgCKYkC4cqm3JrFt
K4Zl/fQD5vtwgmt/0IYD6rCYBNvkCWPPmPrrXtIAWzNlpsgrOxgEv+Fy1TvMgLRyQwUA9tif63B8
LHxSIkadIWVUAtaJsE+WTNDpywLchGouuUPLCXrHLhPsYHLH/gz6DA9aqdFjwRnNafkqjIG1gpEi
fzjBNctpfKmAVAz90AMWMF8s/HIVXofIzfYQrjj9rfHIumQ4hFX4O41ltK1mM8bkxgufw5O6TIJS
hrxb3AK0wazLSN4zbzefq0pzI4zTp7YEIs8sygC5AVRNlUMHLoNRItwxyjE2BiOvDjwM1CA0Qy2g
j5s41sqCSV/rw7VwXDIGiux6FTvkS6Lyzi/bl4QBKBSiot+oJDkPhSDG6XJ6GC0ilgf/jOrPpDhQ
OJOh7iNtbeqOFiRweM1JLR/MgJz6n7/ePrMm7yy9Md3fvjkaQLaMqmoByv/3D9iPhZw1KyPC7H8e
4vbZZM5q5yvjsR3AndajGdJpgQVN2Psknr2jMfh0qamUxDijymxtiHhircwBc/sgll/o9kC3vzZa
PFa00u/aJfKs1cKmv32amxH7i6hhcBb80Et0tkpsDFguvbh+JoxjIyzm4wyybR9XWcoYlmBLCOG2
CeMTt48XH1VnyKbo6rjwS24PvzzM7bPbfxHfML+3xy6W5GbgWAySIy5MsZG3JUX28J6sEilYt+Ml
7WISI/64bUu0/CZjnhtK0zxHIRlriuLnexhF7JhsFw+i0SHbOPOZQyZ5kIaVPOggwa4w0djWtl21
LRp6rGILa18SxQVWciEZXqLM+BEmLM1NQZMxfvZjNDyZDcmOFQyruaLFLUvd28ZZCoOoWHefXGGl
MJlzBGunFTguFWGAEk8RNSCrsp7IUkVBy7p9pKonz8yHPIErqup31iMMvOhmuKSJfOtLQ7NKBFxX
4OW0yvbOpE7z0ShZPAQl7R3zFO4MC+wIIiEEQYSwy6jcH8wXPmc550f4LqgDMqKDgEl+0RzTEn8m
TgznObEyNIxhWLkuLSRex/WharhV9CXOhi5x8aFyQ4LNR0N6o+S5Xa6zTqDsbRvLp9Jx5FnA68K4
Ll8cS+i7cWYzZZZTt+uHCiMio46EIosHS6fs1SuQck3kHDsVZU/I7jieOGVYalQfqr/MuRFCUuUG
1hllda4sVmIUDnWv8ZSScjaAElm+wYUiUcV334+f6gifk8gzjGWpiq/jXH3ZLdfvkdQFpOv+GI6R
fZrU+KPNS733R38GliKDTSB6CqvHxQwqFneKH5xRdvwzfozQzZ6nvmF4UlCfGNMB0jXh9OB46jHP
s3CfD/GHW/fTsamdD1hTyTmPVL7VXtdumj7N7m8EG8MecS/GWEAH4Z2muZ2uxkJHyiEvbtxCPBNj
Da6x0VVHxJ6SGAWyV9t5j5qMA/7YBv1dZaxYqywQl2b5oEyHrhlXrZPQykkB9OI19b1HtEz6TQd9
14FMesRfcD9mVnEI7L47x3p8LfwCw0u4iebZfww2VTVkz9Kyw0taeIcEMyCErOl5mvBPZtK1TmPj
fE898JVEShQgGzs4JhoL2+jFYluF3FXN9nvEaoSslYmB0c3CY6FqZvGyuW9abNhOGTtHr8DR6tqP
MTyvg0ExBlukoj8UncAKc7U6Bg+z49H4TEWTENiz4dHVe63iU0oJ4i4po1+9yptni3K5rFI+yS0H
U47l8oJZ8w8lUaLTfm9oswZimJ9tZdZnlyNXYssxTPuVztQTrZrY40YNVDOpvkWzlT/71bCxItmd
R/hSrVkiV/gcEGpGFR/K+BwzlaG8yco1xZzReO9q5iWBp58oAA93tTuj0Du5SyyWfbzlQlToO7Fk
WBLjHDk4egDZDBKxIx6G31nREwDRdAOV9psKWcnoWe6bcZJPkiM3aePyZMX1Zh5m+4hcvWsUMbxy
IqjCWkIwh0jfbehizy30daPPT7Ks4ic6u+8jG/tzWvUVG5BynZDcsCvj3ASQDRdS69aZ32azwIKZ
lZB8MvS0gJBj0vuagQLNOVN/Jh8wnBdOunxy05KSwBktLArwenmgrqDs2Q2Oo4qmSmN6YD2d7ehI
DY6Rgb1gCB9M+ha5VxfGNvan+wjV6SQLB22vRINL+9C7d72Rq4yspj2otJMzeAuDZESisbCcf2sl
avighw112MNjhFcBTMFPStBcmnZR1Oa4cPBK4acQeilYZWm3ZFgGb8w3pd2JrXYRVDod/IrLctqD
WmjPmjoV3513oundDbPSHfoFozXPeUVX6w/KVWyPmMDpIgvxRCO0yL66yPyVqoE7X0WY6/oxOuEu
DvrmXNbgSOaiO4u6M5+YWa6CjoNz1UwjXrKwDcOTv3y4fZaml6bllmy0hs/WaPlUywtb4Ii7Y2Kc
YpUdxknR2hQ2C+qIWZIhNZZdhHW0S3tgbEO196lI2q/KsKYtCp44ZcyLMVKR+klz0HrgKRFT/vo0
bbTNRKEtTmV7DKrRjB5EUdibOZh61h+ca0Of7UadzyfSQNmqL7NyW7jkehLsUolPQRI7jGB9+9Lt
w9SFbxrT1Y76G0RaZMh5AeCQz719mtdtejQV4a7SNU/T8uH2mXDpPVqpfvzb3/upSDdmhpMWTihN
NHLhty+fVezDWeE7QGQI0Nvsd6r17RsD+Kd1rclOymXh0noYj0RGMsSsJXzf5WtkvFi6/Pm2x71/
G3f5O5d5igfykHDof//s7QFuH/7pa3/+apoLVGaUmQA2wh70z4+0PuvZGDTRPz8gIio/cvuHf31q
0XPI9C0uN39++u/+0e2LgeEpKJ9tgSf4H5/B7dt/fqHbX8MAQVvHCTnX5ckkLb5DaEJ4/JeX5F/9
xL/62p8HtTRnLnaFXbOsFrkQYrJwdEGd2tLJbXiwCzsoK9vbt28IDTEu9QGZfE5j3wSSDjTk9sGP
0uHE8BSSyO3vwfId3ZH7yqOixm4xsXnzylJtPEUAuJ2Ml6IKrl5YgrBdjgDOq8+Qkc/WrSc4yxzi
9QlZg2/Ekg1+JMGzBaJ4Cfv5tKT/9wZQhelcoKZD9AhdRgANMCLHfNfVfJRq/JWU9bgDyulBXhtE
c6pKfwHD0FSWTK7gkoHpiqOIzlrW6a56dXKSyjJvXtLU/0pA9+LY28R2SMoh/unVeQ0sK79nEvsl
YQWo9LHVg0nGMvU3DcB4tt3fqSAgrO6CZiztD68jjcTAh4CINH4uhjpvJhSQzc3BaPVnXgLinHFk
bRJjgGwbwyqV/XRHLPEr8lgAh9ZLNTqvWT5ek3ZqtoMIHm8KQhWlTHiL8RMYLM2T7Iw80XyTzm8Q
zznxGPVQmuogEMRNJkCmxNiUJP1vhwBMYuuzn+Tn0oj3worfxfKccdg3ZOKFFZxxQkYsEBP+t3HT
s/7LBgrTh0UEj6sXI6/OGEDWBFcJwOLldZ0H4Q5viPt2wjC9aN/U5D67dQcYx3H2fWr86gLH3IRd
+iBa/RJY82teK32wHAz/MqwvvewOjQHYn7Vbnkf5CdIy+YRwem5iT92r6MsHXwgLlCwAhjiShFiX
Os++a2O7gL6MG5eLGkEuWFLkL5PVaLEbCDGC2wH8pHHeBWfJYot8IMbxkDlE2FKm6nNNWjsZy//Y
aAk0vE75NH7Ri0uDYAgM+H0yxl2ro6M1RAAmqTpS4V1ftVwm4WukglxndsVcZ658fDaYWLLprnWB
QPbqrg0g2qYTpW3v5CkxLY/G5xi2l1xZ+b6O8ZJTvCqybxr2KENYFPegyc7w58ptOI4Zq9f0ORAi
2gRe81HbJD7CLtwqLiR7O7P99TTY6W5sCaNy9Iwrmj5w4FKPvIkQkxbJaz00iBCljdTuNK4+2NTJ
5mTGd07NQj5eNjIejR+blqirMWpoJJAROuo1CLEnBhzKMsd+MWe8gM0I5yCc2AuyUz8FmCOnZ5LC
5rqZg1/+UDw4PpE2oSOgDi1t9Dg86ZultLTCDs1I8RrYYHJ9N3pNa59wZ/fGpuzIXgIMuuK9c0xU
+9hxH+lmiDaNhlMSyflcJ8Vvko2wo1/qIvwKAKNuVd2ccBLh85oxwkeheO+Ipa+cTm9omCRZwUQV
GjZoBd9rVxnero3P/F58qwtk/7r0GQQV4HDdDkqGqdsGy2udH/KmKFfoT9oZglUzt+fR53UL4/z7
FJrHQdNs6zI1nXkJGmKUG129F9zkdmI51xqvZNNyalzrfvkTZRMeWpauDDjtbd5zfzVceeWA50rj
URkWShzdOUkoWTOyawumDHLm5riY2h25xBpN2tDTDNtIguGtxFAIGXxAvfH0Wor4vkQq4G7mkxAw
YyoYqTIN8VlOsEmLmDt3MVYMin90jHvOXZ0TPwlsHL0aP2VNlTLy7biVQf6dQPC8tUvpkoZrX6LC
J6TnFA95B1ElMr6XmojBPHJeLSU7kfcuanzJ7fJCWplC/wK5zG4FVYt6bWd679zwUzIP4d2w3oN9
LLUA44sLf9a/e3RImefPaVhv/bEK1pEXvy6CNGoXxt8+6feBV+zl2FJcX0IE9nOquceW0o0oYklv
5fjSfLckkThmRzvAZ1SVpNzCfnn6vZ+Cv2WlLm2XSR6QwzZix+ywH9S2x38IxrNzzcceGs1W0aQq
2qTbZ2KKt6157BDSZFFyCOJIv2rnSwXshluXgi7jQS8D+345I6vhWBV1vBEDGbylvSUJjU+RZJe8
qD/lMk8XKstQP2R9vgswyLkK71pjG4Q2vUOo++aI+eqz5QySjJ0Ny3pTKaObfkp/RPpLGwA58srG
CSfvRwt512D0TS5sNhmdmt5Xzshg1zRIB0xk1rgsD4k7Vwd2TpA+2MzgFwtITc44ancOM1g6llxK
lVGNs/zTLkSxdYuZiWDW+OswHp9mSltzrqGN4b76uXWmfLehbFU8GKXSMCedn3235LuGQq77jt+p
qHnRDbAjUeU9ZDkxa6/qwlWg+w1nO6++F0Anxg0ODZm3wrkirOG8C2XJhWrigIhMSSOh8RxwWq7K
hpBkT79xTY/lXtthvqFbvjB+S4qrmBug7AyuobmJksQpdUtC7KGow3kzzbiecTradiPuhgHyrm78
bT7cg91tt81AJ7A93IUmqXwKzUgOziwORBEfboL//7ty/p0rx7asf4vuOv2W3e/pH7w5f/3Yf3G7
7P8ITQH81nEwTYS2/3fsLhd2F18PgBMwv+Mbf5w5NrYbH88M6AffdjDM/HHmhDyaiWIhTMcyLe//
Qu6yhL94b/7CXS2MMRfXEJYAzBxhEPBNluP/6M0RraxKe3DlodNcchNmcND4cbuFXJ0zKam/ivFf
V9LumSYS05NeRBNkWeKYA6mTR+01DvvnIW4ZS/RZfqm6sVmnI3ZvkNyw4wOuwllRZ7tOw2QOBu/d
KXVE+Z55L2vt7qxptk+RiwfD7PJjG3qMJL9TEibPYcd8oIYQywcY9lavyh1Q0BI3yBJTTu3ppaXd
NfuQQZ2B8hH4H4nhVuU8XtgnvQlCH+vRQHYoWAVvui5s8BEalJuMBlm1onkMqr6/p8jiGjSkk1yF
mMAEHFcGmVbTfMO9Y2yTPGQlpqcv5gJMeIgZs4gSwFfWcDdOvUM+vB2ibh/rEpk8jK5D5XwaY/be
Usi8r00MSi2LLLwc9bEv0N64jcywIE8+V8CVKdJsfSe5ItfCzu4yZgCbzpRAEGAX48eAZjLVMXwq
p7pms+XvmLWUWxfjd+S0VKXGWbmX8fg6DZKi3XEPWb7ai5FHbjyyUPDRAayl3F/q2jxB//8eN9x+
2UNcpbcYjPxr3WboSegGJYbME7lntOd071FMVw4OG63UCtdNPffAMqKrazGYMkZ4YtXgrjOLUkhD
Qk1JIG4rCK3bihdxIxWBzSKuFE5Z8e4ssqxpV0iH2aEfHT5pceF3fT+sA6SGOuPG4Oty5zc8eBHl
58IG1BwO1d62KVnu6+faTHndSsWtTap+q2KcoaUJfmP5idHzjS31FMtUFrEzzPhaqetuA/vkse+n
gyl4OWQIT65DaFkrJ97M8s00NG8KllE6iDc3zLoOnQODp7cqaWDJz8UWhjA7lsmXLz1FAWMa3Vms
tS5B3l/G0ap3ziTGzeSy57MtVoo5cGaR0zoAsWY/KV5ehb7j6+dQSm/HkAoZPT9NLNZXMH/77Txy
ajQcdEBwL6CG060NlnpuA0hVJ9ZDb4LhA4v8Ys8xrHeiENE6AukyBydmF3QozO3Rpp8u0yF3HCq+
d4hWwDcYOPokuhjSoIAPeAhG23jAb/C9mh9qJ/DP0Mn1GjcDlQezRjIjwqOxweUhy/12TDnm1fjh
ed8RDtTLYHyjhw1/tHIYnAwGb6pHgkhmwYXoQQGIOPk+YEA+2SO2GznF4IZIZGxLppdJJuq31s93
tHIAP2asf9A1b4HXMveuLfkScyhcArg+ACiCnYVT/0lEkDakpfZe2T/VchD7SESK5WqXrfyyn+9o
1A0wW5kbeEwNzQiEyG3unWnOZiOq7X1IFnhsOHhoj1GKpggErIMsm8uC300U8bfCZk83QZjd9hCy
mjo8UA+w8QLxbvUug0guJKksXjATxxd+FaT/R+J+CNdB1eE9IkQ/cZ+1fMXgYJjYpvOWEpYYfns1
LrEsIFTCMixmUjEiQRgegEOi4zOJiyJmzJVqlgJ4pyCopSGXxY7EtKUAHjrNk/Zh6umKDhdVFh+p
ImWASP2rjsF7OXF7ZaPCXsAlYTabvL2ZZA3KuzBgnslJQdHDhj98rQxrODhfccCeIhp5n4NwPkza
Os0+uV0XLPBl6hcqHFvjXeCrF2wPCEN2M2+VdGyKWYM3wxs5RNnAPuXVdhyN37mZv1KoEyDlqCPT
VgSIrmNw4e/jtv4d1NWhiSr3LEyCrkn6YeiyWnmL4Jc34uh1Fi6COv+QnUFFTUwlTGpvTN9QHNCW
WrsNJ5AU+UPdt0T4k4jzFFMEOmqwA6Z9LqRfovDyj3QckPmqqkM8M08I2gIFwrU2BEOI7oyZs80O
CmnrXdi4/mP83St8Q84KYNQ1WFBQoz0Bv+FQqOqtcWRBRlgPbOpK+u1wl1vhfVCSuBnHCHhJ3US7
ofJThsKsiou6A3mYxr8zg7qiYbmopr/iRN2RE1JrMENqwxBn2zFvZJxTEj7waF7oNHMB5WDhjgcu
W0aFMFjH97kJmcfDE7vz0uAr9dH+vVqo/Vx5P7rG9C6t1YkdA8KGdX1k0nbT7m2nZJxf2rjXvMK6
RClFWYOtil0p+vZRsBfrGD8fYtk8AYdqHlA+0wtGp33SlTbJr67fhLP/xBRHHUe+eQni9lRaMn+S
XQNBiLuKURst7i4jelL9YmHKoBz4ab6r0uAXFN1TbAiw/n2i9+0gvmaRuZeo5ElUgomqSFssgB25
vznn0tRzelaC+bCbpshjwcAOTf8w43Da5bO7HAaHMsFPp4kvl6rK185y3xpw/IZZd+8wWiOPyL+b
Wq51+A2MhPO+9jAkMKq1NYibKPngbq8YMfHPdKletPypTHLVKmc3GSimH7PZ0ugqtYXLNH0OZzSD
eLgbpljuWZrxhNPktWtlsispLIIjjRnndjLOCDSq6dkujVhwayBdbhAzF3Tmg6M0oETmKZ62fhQi
DvdeEd77EfHhUL6JzvCZBMCUou9jXTPSxo5mgn3HUzan+n5gknqwvOgzcEh0wx0jDjgGEDzHjnG2
4x9CXk8wJpl5sFX63BvBxrMHRi7+3vEKgRE6hakTuj9nEVy5DVFmf9sYBiN5lMVQGTjwOyiEVUuh
DGGVaoTb1Flf3Jgdy5rus2EydtIb7svMOkwdOKO0h/9glfKHbfccGFxt86i5dBamOCeQaj1P1kcZ
5d9qajMuEcvC5VZGLXl/EnBxjIYFkktx0kZzN/etJdNkin1le9HJSmC8jj0UnykEgJOCEMh+dCnT
jSqDGEFD3TV0unvcAMluxPC2xuqt1zdA01wb06ZonG+NQThhNNDH0gALuQ4eJFHVu9pyQeyLk5kk
uBXGgrUJASQuDNskFAOi9ZG9Lp4NY5NMxL86XufMi30KErz6QukRb+jALMj0WnvrBOF45KaINYh+
jwfZiYhs2hQ+E+z5xGb24jWRerTcbCe7LHguqxf0TnxaIsURa6Uj2hkjlMG91NybS+6Nz4DxeIny
PoQ2Udj7uN+lJt7sMvXTx8ZpB1ASM1dUfBuObBBkwErIAA2SQNavLKrml7y+TLozXwYNqTpW19uH
scleJ6Dn96PfqaujmVVxw1WHKGYfiX+RYvs5gtYqgVKmCdAhj0fqnaZ6MtheujWMNJhuFtfAlBei
rexjhDAEw9Xkpu1GV26J9T3lGOYOv367JUHqX81Y+Mfcofs6YCO8punbP9qRgPjazj887YZbq5qM
bYed5pm1MoXupXs13QnISJ7vzMrqQF8tXwqx7KHKVOeJQJGb9M41jzk5urZWhzqpyBONrdhT7zBR
TDAAjEh6/WoZnL5WES38N55Cop1Pd2KwlIy8uQLKZ9N+IkejaWlR3VVmA0eP4TTYINQ3l/Yufwaf
c0pnKKyeZqY6mjnVPDAOVQvywoSBVs+YeOZgdWmDJHi2rHlcoW2/FgXR5tqWE1Wo1k4LvJV+/uAP
hK+M2Tg1SCU091mUEboeo4ixv8JoXmOr6N48jY1I5kevCulyHaKQBX9D+1aVvjG0kmBcwCnQQJUc
uMUx2hwLi8ok69toAl5IxnZPDJ7E6FCT7Mbfa9hLjk2JQy/2cgbYybhplQ1kesNzRbG95q6F96p6
xRtDezKhv7hJDu7gARbhFbJYLhwqgrz3bDieKlJkpYUtvw3xhA3c7EixrkwcDNusGXy8F4Gzy9BE
Vr3yr6UmqD+m9I/Nfd3uXRwWlApMp1ZYHzTCgmp0esCudlcDSXHOA+dNT2kVBoa52VV4GwNeEdq4
yF1l39MBbIWsB6C/Tb/kMExjpeGhT3roNxmMfOZ26lf23nkztq0GnLDiYA5yeXHtq+eG3dlnXI9R
nBWKMpqLFP61KsP2oZ2pd0jcDxbnPUIv3lNPY4UOx48ub+wnLjdn2eL9zcVor70ACEloxfLCbkpb
JBYKW9gHhT2R5kD2lX7+VSZwAbXHKeC1+YuJcRt7GDR9QEBBSIoutoPfrse5YbKbLDtNBVLbHAKD
FG85PunULA9acOqSGE8T5pHO99h1oOGm3V55Xo1CDosnnmbsUma3cavsBQze96DhHSnz3Nsqyr0Y
52OYUPFdNWuWi6p4iWp1MWT0Hnh0QqW6e1H0sW/g3f+Kue/OI1bWHl/3Gonye9CyQc0bQmOzZl5F
HzjuAOW/T3hWNgqO5xHn8Lx1HTjBRj9swqIc0XhzD+oWuwizCMyLYCHBs4uJTotsuKSzomrT8I9d
sCvi2EaDp6kUYiQItoC1bJx+NXG9E92s9m3KTLxlmtskv3xmkvu+gJtVBEIfMs9RB5/fGGYbt+4o
T+jH6ytzhQjNNs0BDklizd+OIR3H1KS8Yqn01yqXRz2DU2GMGJ6lzvgWlVeCm8SVZuV9BI50swBi
D5EqN2MTQq6Jm4tnlf3DWDs/AiwJXpqIe4f89SGv44epoGay6/q7aJG9PW/yN87SUtaHPoTg2XsA
X5lyoNQ/WR585j4YIvDVSUghA+5AmtSbs+l31zgni88STsLPW0guOepUTEYLM4fx5lYuXUqcXEBB
uFzgcuKOX8KJdSQqaNZa4MMsLpIdWAsD8RarUZrvLeaNW8+iKSrziTLOQtx1c0qBlvzw/AGfwuLV
bYNTmmFNrJiz31diAGTnoHuHKdeHoZ2D4zDSvcRoiTq9iCV10Bp02rDKy/s7UKl3CfejI0ck/vbE
uosMH8SG5R0HK4J/ai3CkwH2Lh7CV4p5qYtwjd9V1nzMhs6PXIC9teCM3SSKVdiIpW89ZPRUl6F5
ddvPQJI6j+ahOhAVJ4sLBdxo+OVMGkrqziM1PjBQZSPjzITo4xnac2WFJzxeJBpHW6CDcCuPB1aN
TuTY58rpHmMxWOtWFj/qFA4LZkJD1vXOY0YdPE9D5x0c06+3hQR42BARSkwQX7SBAsieux6NnXX2
HFNWo7YNOQvIAOcCy96aVZhlMiaMkxWutlSNNLwhRfpFF+7nEHhJlVVQFDrrjoCl9XTfTRqUgnzj
zvWl6Ghckd98am0qIjKTlrWOkzuKB0ZUyMYbDWOsq0N724/kXwzTeSklxB3fYUk+m4mFjvStSExz
P/R6b1lM0HBfsGCYfzsC7TL10ndqr86VUYV7liM/VV93a9fmxv6U1dG7q3IoeFWMAluwmXC7gKvG
7Hwq9uFDNsit7TUdXeEfjlVaKxFoYzMs3s4ACsnW7tLd3LM0ZOu3pQKq3KnhYUHxYio541XKDtat
6szpQGVb7uPMUB/ru4Ozvs0QQNnLDCwNVliNwITlZHVr/x1QjPyRP1QONaNRDXuo8JYeXOMz6RlL
dfE7HWfxGit1BZyw3lgj9KYQ555fQV9XyNMQSrlCC4/NAQXrYA+JM2eMs7ZLsrbSrrNjRwkibmbR
ZHcmWXADu02RfczU9S6lacCu6uxceX24LqlYWuZrjNGa6Dq5VNZhOv1228VlLZqUYd9H3Mz2c4xJ
CEtr4fA637YSQRfxqKwYk/a1lyaKcO2H2zHWp2R+GgVjG6pMkR5hBU80uJYdHIM4owiU1YTcO7j4
mmXd32QzR1Ebndmeubuo5/RtWRUuMzQCQfaqZFRT+lVzqE1kvphb/7ZrRwvbgKeOXe98ZIZie4+P
xEnYI1eiRrkrj37xQtznOz12JF18tsRVC3SUjEi8jConJRdZDSffXHq4B3LKaUZYC3HRWgdsl9cp
8OPzkJWP0YT4hL0G0Fq3NPs20UPBxulO1VOFghF/jsWQnKKueHGGqYB1jkPRGy+E3gUVbpCZejbe
W6YkGIE1Q5cwT6Znmle/DfTqMiOf7ouuOXe0qJ5rDxjeVLfjbrCGUxQ1S7kpXESn0S8pxX4jxwhC
bkXCC69QYLnn/1cw/ld18LZpIyv8z7ni+9/q569/LIP/60f+pl5YlvMfJtUevsfW0/HMEPngb8li
SyAV/JdgIWh/D2wPMYNKLEIzf6pGbJdvuR5fDRwhAvf/KFi4DgrM3wsW5iKMkFcWoU0TsvDdf4K9
s3HQqpKNfZcAi8iUdLf0VkIICmvYEQnIiNTAPpxhI2iSn5RoIuXniXuR7eivZiFfo5q6beXG9DUa
0b7qBUxntEzuJ7vew1NF1IwrPitwJvX6p5UoytDHbjsMnbUeF+K12dVH3O+HYrCqXa39V4lKTRSR
wWVoVY+ABty9FZxkHnd3EDxYpLg+E+dmYvOUZvDQ5lNnJ8FBZv0LNreWPmIH30AMEGSI+p0l2Raa
o6JvUyiaCgzzhJW53lmD7t4wB11de3iThVl/s0NiSpW+D4OoO4bDCPtQLVtaOqkxiLcPic96fHIl
cmhsffoGiMeInBzqjG+dAdKcCnMoHw3mab6VjFDIh+A8eC1XzYV/hRTd56XcVML8Rrxll1kzNMDi
UEdx86OuOzpjpzvys8lmVDgyRAUKKwGmmkoyrdpkbjj+cHFJEbnyum3LtJvCLes5jBUejuUnvLhn
SOPRRS4CIlwUWUE6THBvEgTk/9YkQGWmliXiI17sZt/XjL/sHUjwvVXi/K5bhxe7+RoG6yRrIN9J
j3EhTkl52lW0C51fngHduguoo0hsD/YvXuAUCoh1nqcOtIvZl9sqf3DafiDCMemNE45ffjfi4S/b
g7G4HzPMTmEF+GrQ/oZiWHB62TLCrQhLzJGzc3NgUC7toGt/oWi7oF3YmjoQNAHf12bvr5x+V3X5
VvSBOmFszvYpi9+V3ZvJJpvtgZ2M9djIMb+zJ/mf7J1ZduNKlmWnUhNALBhaw6/Yt+oll/9gyf25
o+97jL42TJEhlUfkyxxA/UAECVIkCAJm956zT7yRtXdx0km/0aDJIHFgSgkI278LYi26pAmD92Xf
FHOsPZHQXqaCBkWRldsUffvGRe26C4qc/GgX6eMd+suTjzT77D6CHMco2BSEpXe/7br3L5UofuTA
ZXaNnvdbI/YAD8mQeMlSfw0smt2BHNCbJv5pRrNyQKOLW5ApSd9DpzEbqCgIx08mY8MC4cRrAncZ
idw+qm1Q28DqUiKDTjFRdQgIrHmNAIp5UBQ8e87QMyk0OWxbvVz7mU6o1thQozSyjS/G/kIxkmZL
5+3CyADkpiXjmiJNijcsPTiDTdmvqeUd73ovHRgewZDaG2zeIJST/LWI4uYsiwIDgflkpmH3VnX5
I82oZyZr/broU3vvMXlaz+Np7IfgVAMzY0Rbu8xzfSajYDdenCgi0yZAxYYG4CKGZlinukcmiuAc
IslREJpGTcSkhRmR5O3j4d9KxhbGEsWbGZJ5T0GN33Vje4fpBWB3Js8hePr9crrKiag3600QzNqb
nopLq8vuV9WVxdnV/fNMaNuW9GobcpUfnhqdfTAZIR42rS0ukSYhDfnFm2GXPoGd0bhBzY0Ao0mq
oy/JTnUmAFAM01MYC0mzd7DNHaLSSi8mA16Ga72kftD0DHg0IlaaxmAQX3Qb5sfG2q9Bzms9801d
2GJXo+pYx9nAkNX3X9rWip8A5KyKCudkb5DPl2SOJCQBow8I9zs+ZzsBH5HG4gbvjRk8d3YOCQ7/
WIChuuS2f2hci58bX7nm0HUStIpv6eD8wvViPyY0m9equVVO/anLqdLZLUpP3UGhVoLvDbIT535Q
TpZfrzRob2uRZ81RLczlVhfC7IFNxE21rm5RjGR64ksyTz8enyYiJtW6evxz9WNLdScWHV5JPfTl
pnpopOZD5wbj7PKSahN1/x+v2JGjdjQT4xmY4eIl6gTKFTzu6DtDypD/vKnMRWpd3VIbqcXncwAv
YZpSDyO55umfD30+5/M+9Wz1gJtC3fU7KOAoVCBMqzv/8zvQ1PtSG3z8O/UqX25+PE39l4+bphef
+LmTvrl8mD9fWq2r1/iPn/XjJf74nOo5Yw17dHQJ6fh83c/t6AA/TnZAk+BzP6qnfXxAteHnv/7c
J39urjb88unUc76808//+PHMLy+vXpSWJoSFz3dYlj1MXZB4IAY19rR6vlpYTkWfTL3+lzehHvp8
oyUokDK16x2nwLfA7hdnITv1Y6vRgnpGWR6LarJ2kjanjmb49iUuICaRpWARUgJdqBrL+2zREbsT
gbhxmTZwvnPJ4aLu/XyoJfBwB4Pq+Mf9atVenqxe4fPRj1dplDL5yyuCvMRkuAQsVoRMD/omXnI4
o17SQFc3tQrP/sf6FCGIDukjrb/cmcOfPCTF68cm6gH1PB9BwXbUh1s/iTzOA5pDDmrmgf3Op5lT
PxXgVHqnalFxk8YJF2C5VVuyPJqdCVEeh/7ayI5JMV/RZIy7z59oqU4FpXE1WsIjSIk+kevC5Srh
O2MMnB8WwUrT9L/c5hdncqQv+fQ91UroBcI1c1qoLKYlWFMtnC4gAvY/rH5up57GtwF0kGiK0nW7
/TiWp7FpXJJ5KBHq44889OptXTdozb2ZIG/LHPDIOI+Fz2U+chpcfEuUL8neCMR7/qVarUZKSQ41
g2nYmQxxjnLhQUFic46eGzcrf6TQ0gXBcFSLZrkli4SKQZYBDiCGgx3T9Wyc9kd9uaVWy3YWu14W
B40a6EkthiLxVsHE1bzolz4LV+D81KQQdhi6ybWKTVYLFzqkMfjuvl+yJcd/LbpI+10KewDKUi6h
ar6JyGR07uqhiU6TOeMG1EaMKCXtrtRHHUePTUP0d7Asb0k80Wxag4jSMSYxdGxNKHIUoc2j6zbm
UVsIK9kQ62sVWhzXBlyNgXKd01dvsM0u9P/A5i/7LR4fMgFoIyzD1NiYiQUdrWp9YC2Of9DJqABd
c/SWkHVhnVxrKBkbQ6aLl6TfeAlgVrcGMDw1ohF0idw/GqCkU6EXm5x5yzELOoMrFm4VdctDCLtj
TnDpS7M/qu+AI7tq94gfUiqtYlqp/e8uX8LQSnGo0gcVSMzkHpOCSin2U3OvVw3ZX8t7mJY07MS1
Qxwby021ns7QJUOGed1iEDUWg4lNGHq2J0B6XtGCRUm5OEu9bMy+LIIplPQ4Mus6aDlAdxRj7Pnl
gLbpTc4r3Zj6fRx62KE59j4PQHXrj/umllQbzHEzPn3Ohp4LjEILtg2jwEXzgoPDWD7Sl3XHxTDN
/Cy6yaPF9qCivD8+zvJBVW63+sheCb4dZZe/VseU+njqgMvmiZ/mx/ewHG3SP1ghVg2V1a0+sLr1
uVD3URYxNoM0v/lLLm4Y++yS5TNrKiFX/uvOsS7xHbZYGdWvTh1C6tbnQu0DtcrVhOFqbO3tJXFb
xW4HMFOPavG5OqX6G05L6K8TOt1osOeVXDJ/P26a1sIkkWjrP1O3Y9OojmqhQrg/V4vG2mYmiToU
mGpOZsPXxaSFDHeW+wJDVjsOi6McTDo7yWD8anUY1Lnpk4KxLEJQU5sRQT15J5W/tywqQE33m3K0
tVHh1Wr/feahq/s+V5HoHhujFgefFLNdZzvbPkEurs2msZ4Gt8b26hiIV+OSRo9BxYkSeQNo1jqo
D2Txk7YLgbpCX7QbDZNAnOoGKGQNa34q6vFoaEtbit6FbtxK37XWRu86x2iyMAVOBqa5UE9Poxmf
gyimLd5GmKHKdCNqevzqzXaJDGaqkpzQiXbbq8/z8VPQ9DWABGr3VIrXA87CU+eOyG4nba+OjtZE
ZjyG6RM+ifzj7KtufR4MlPXio/WY031eUeHV13C265OVvo8Ce5pXI4txl4XGZFCrWgKuloDpVl3V
wHkc0Q7nGKpxElVyH+nhFtfjS1d62hbidUAUgglfpQ8RNhjCPpOrPO4oeMan1soJJmzK+yohwM2a
XYrGUarhXbYKnO5dt8b1DWJEYiDo3SLfNLMBVkOP9qJsDmaMY7NbtEbKdKZ8aJa/RD2rdeHTcqem
h4ofBsISTt+v0I9WK08y5tWXAfa4jKJdA4dI2mkvJjnoudFf04ycJLfx7mSMWw0F+NPg7Og4B6uP
V7cWE1ua+ESMLCepYS7MVaWfQVeuAxc2VIbyVLQtIx2q6VlDTAU0fM4aA5b/UICKj1pxLoWuzyt1
n3oUOivy1aZ9CjvONfMcPPvgb7ZxGxSnxvpBN2Y6Gk2A9hsZGRSQI3aG4RhVPRbMZqHbLgmqKbpE
PZmbjXpjRKM3uy4xzoWHJoC6AJEsOKq032HDi4ZV/000wbSR6KT8YDC2vYS/AeXiw5ml7Fm5pgV4
sPRfVsNvUS5aCnr6kobMvv6Swh4XRLGjCW0XaDeGMqyhB7e/deUYb+IQB2zOCWWT1ykEFbUBv95D
4ry7fd1t23iwb3rdX/dtJPe63wwfny0sgdboI8ksyhPXLI45wq5YUGRZpx2nmWl+LSaaGVo7M9me
SfJxcWi4TvLShg6R7ImfE5sdTZeYru7aRE0vW64Oau9k03LexQiJO0IrKLcPIjsy2cyO6paUEXiE
zzu95RGtmXBi6eFO3W8sZ1l163OhNkNc/1/PVevqVZMoD3clgdlq4y/bqZsosLGAO87vj+eq+7J4
OES5TlfN/pno9NSKNK3WQwHb3posDdtX/JhnFLy9xQc91aDe4uEhrj1tYxqk5KAIo4SmTVvTx34L
ZevGnrwfwZC9zNCUN3MKGbzDDY2LBmgneDOHnnH5GiBczSQ2XfxFG7g6GDZzGiWViQaZzj34j7T+
6Y8NMRWl951kXwmlm5qS31fuykJHcUMhFRS7nozHoZ/JujUIFIl3ozSt780C+W+Dwb91w6C++EID
mZpE07tbR+d5LJxng9rX0l/tSFSw+++JdlKPQ3IhtVcM6bH3a/+xEt2zM87juxU2GHAy373Szm2u
eQPveym5vIdG8ZAjxjwHOEFuyiayD+082Bv1YAPedeyS9waD0rabQQzGgZs/w8G7qldlr3GoRzS9
vagYbm3qwjCl+Het1N7C2Moeh7I2jsDSEiA8GH70jnF9AZoDTu78VomR8J3c7vZVQ+Iw6pqD+hBT
O5BW0UTmuWwqccfshx8E4/U76dSc5idcRRgv/Ht3johVGMOJ6hofZaamMHtO8i3T6nnnjq3YCVob
32zUmupddRP6rjB2DMxQqby3E6yJH3snwIYdkZN51weTOOfmFHy85ORa+360jZcpj9s9Dk5vmzTt
8JbRlFbPDAtJXG5jgnolWuGx68fv6n46Pai7An+8NabMvMxOOxAewZ4RYXGVqU7DSQ+LQzNiJRGa
E7zbRO8uXzDGZgtZakOA8KB3T1EyP6gXHEqiGntbttdwKp0rJLnw4wu0Zf5s6HjoqzFJ0ed0yREF
E0kAyy7Rm5MXGsP3GTnENoGWuzdwCTzPRnpWrzqHLoq55RDrfMe/VYedeqJV6T+pRhsPlj5Fp1Am
3lq9/ZxQnJYkg5eoIIono2c2VaV1CLEL3scBBVZvMvOfeWcdcaoYr6OcK9JFteAYxPV4H4xYR9UW
XZAfbEeLv2mRFaOwrqtjyQnpvtFsXH96VvyMEFT6djR966Lc24RmNTN+ozoqCqxHJgeaep0MxPxo
peEboy1jQ3S2PArPb+6mVlLaXF7HjopNPGj9W2pTCdNwXDF+yMO7uiYYQm0RIEAN9N5/azy33CRl
NpyYGIhbysRIE5bPU4+gcmAHfA8mg68bWdTJRVJzq2N1/HgNx4Vi2dryO8whGMWliM853rJrGiJ+
UP+lA3ZFy7Z5l40NkCu12nM24Y6wfRqc6r+MnAMgHb4jyx3XSHzNc+OE5RWwNjbV5aN4/d5ByHdW
G+hl18CPqqNL27rehUuE/7EVvKgyntwffUfAjOe4zSWR6KlnR8SU8Jv0Z/rPN1QQvzRag3lBPVBc
Uv7XOqkH8YO65sf7qXS56tBjXn30KOcoQkBSmVb6I9NO6v2IuTRXOMjaK3IT/dz5oQ5uIzXee+tV
bUAbfVrVemVdW/Ixz1aTkd8XtPq16Ph6egJZKN0TXLVUUfWh1YHLhCXXtrnZZ3PeP8ySrPVeONVf
DWAouszWe2Vm2irF232tOD7JmtTlpo8j7UVrg4ePV/PCx1IW9ouvAWmgm5VAeNesKwcTLJtQ+u9E
2N+oTROzxRQB4BRvL3KVAhnW3iwK+6FYJL1qk7yADENx9t1y8RuTxllfDWENp8RuzI3Rl9WrnlaI
a/gY/HqeOr1uXyitJNuWn8QRhUaIMMWzGPnkzQ8TbRzykfovk0ktmFBHuxfTZOwZPEGXcMz40Q0o
SeeM8v/KOCp1r9e+x0vkRLBOtYawU3eEtREQ9BFl/Lys2bqq3eMY8gVFbPRCH7+C64YG3MDIcjs2
GslaVrmMjF7VlnMH2aXrhbgf/d4DzQCMtQVwM2J4eRxcWsVqswkCEDrQ6bsWl82671r7MkCnJYVQ
p0fmu+E3eJYX9VlwXHzT+858dkOt3865bI+Jruu3IGvI2aBs81P0aFH41BUzOXQgc33fN0NyiMKe
iMMksB+jns662gQT5VbSrvru65yrpeENF9fQirNviXxjR037DZHDSW1Kpe49QlAI4WEoTqDDsp3Q
RiK6wa7doy2bKL6a1s8uqzeGV2tvSWf6a2wmzTmHDojhPUFJm6Xtj0zeT11m/xw1XLa952q3mJNx
v1ZWuEWM1b3Ww3RRr4WM+bcWBzHW19TdNWM3EufHpdsNCGvgXds/sQbtx8kX3zx77jezE46neM6D
26yBd/zxGsubUqtd4GlXnIPDSSynJvW05flqMzM4/v/e+P+uNy4c2tR/1xsf/s8bc5E/vH3Lk/7L
2yf+IW1hSJDVwvUcZeH7Z3fc9f7hOrqlO5ZnCf4YX9x9dMSFLW1ddxYgtuPCfv6nu8/S/2F5HjZB
YRL47S1mwT8423/H3Ra8s6+tckvajmm5Nr5D7ILS+TOwXOD/RaAFK37Sg/S219P2wTeKmxht+9Bl
83oWYIqZhVMj9H/bDrUjNaj9stP+A+pa/OkwXN6F9ITObmJfCLnEqn+BRfeNrmFqgkGWp161LW0s
1F52mftJXO3ZxOCW1ZfaQeMXLhE/AkGP3f6exjLc4frlvGgwtvv7t2T8oSFYdgxkWzBKumshJPjT
9AggwXBLSTymgSCS+YzWrvWO+Q+a37+yNtbv0pGxZ9G0WNCCH5btFiuKGs4ayjkQCO3Bz1EoMnXu
dqZtQ0ZOl1mlNzPV0A1CJ3ER7EoTaprLZGMjS99eF26914ZmPxjCp145Pv/9J0JF8W9fNT5OjjbJ
ASWF9cdOrjS9wfNW5wfdm/WT6Y4CFw54oBK2qUlzYW/4dbRrktFg7m/tkBjeYAByirY8Q9F4glZg
3OaGfPUN3dv8D++NQ/3Pw9DmQDctB8WGdJfj/esB0DYtPiXpZnA2hwd/IMnW1NMDovNpF+j0nRsP
JdNkVqQMdu0xtaGCGkN1YOABnBGQ0m2m3QI0/R/f178dmI7gR8i7shwPncyfSpIYC2Bp4IXcWxhP
29xdmToyJVuDHlqK/Nza7c0Utt5mJtpnZwTDCyPAYl3k+LBnexaXjLLv3+8qe/mavrpxOYXoJk4z
aGd8l3Bv/99dRWCRPjM56PdmLIYtcBLtBDN3oxOfdfFIun5MQQ0aZnBPdkz8lAuwrzblEshh0Tar
+/FGJxDsmlsF2vUe90c/ptZxMgNi7Gad6xXSRuZ/l9lMCScnyQa2gvUEZFicnR6ZWWdtcxHXFzHe
xspssdgu5tKY0RtjxIH+u+n96UdBG3klNW/cNkXB6M0FlEpByTaLt3DxkmBpS2/SWOyBC17Noda2
RVFP1zpfywkjbVwZGx0Xz3p0y37tWotfZXGuOF4dMVFDgD/kAznHGFz+fvca1r//TlxbEEEg+N3r
+LIXZ/XXYxG9uMQz23Z7Y2AgZ2TFlfLpqco9D4GbWR/A6xGYVeHaHf3xCqlxPs1Jnt/FYX4H8TRk
cKaRekP+5snrAT1kLqGBFTto6v4aQiKpcZv5EPBm/xT67s+yiqNdFE0e+5f2oAPO1HG18s2nCBiG
0iOBzmjwLRruEdnIXSKNJ28K+0PYuPpVq1moW4kXBMfW6e56j2RKM5wcqrKQGtUiDb0rst3iMBTC
39AkOblN/sDX2F3Tdhz3TWuLpx79xX3o34KW6O7yNhM7Cl3iaW7I4F7Aj15M2NUwYd7j4JnXTYC9
okhXdotipdTteiUEDDfqlsAmkJgcyjymNTMnl9Yrk4th/5g6g6iSUQQXA03rdp679MAFbq3j1try
44aXYNQUH6fGOpPzswYmIZCmOJJ334LrvwioOpkRBPdZ/DoByNtzaWsQQczTKa97cWVyTzl4ggOt
30m70tZ9CadOGLl3HsKqxsBC0EmqjwTgFKU4cGHHK6DDHh1A0J6E7NBIhlFz7hjtx+08HbXQGs9N
ingm68w9zsp3woieZVnIo/qOnHRBKoSmWLt0Wbamqb8RD09cfbUw1QfbPsd4upl2XIMSorGrpe6Z
q+rBqwDauq08YSkzz6FIontf68msioGQF3p1NWu8FJpWiUfMhcy8fZnjWLC2wnCCsw066lrJfKIf
w9Fi4IOjMDmdDTdGN4GA895zoviAMwXdcNl+j9ogPyNFwOftAXLtXAshpj0eQZEPKxMM8zrWgmwj
e4sgHjhvZ7wd8bmZdHPvD+E1mV2kUqINV2EhOM3K8SEechohtohuRz0MtvBPMK92mFpzp07Jwkaw
C79Fv/Od8iaK4uhQTd37WFfTXbeAOfs2e/GS5DR3LeGwYjQpFVTabTRQhFnWTEt/wtPAThaFdwtn
ERt34x0hdhwY+Lq3aoH4Jjp4krKYWp29XH48kNh8jrYfSF5f7gtjxGwLVWqH33g+q41NTyfPUubW
xssIZs9cCtdl0AT3CNOC+zRbxPFgFqnwszpVnExrMxwvaPKx0nOXRX8ZmI+gT4UpgqSzcGcgn3ok
PxCva2KRYWdY2oNa6LENhGaar/qyRcgMZZ/K1r8xSR5qTOdOLYh+pFtsTT/VWlbDX+XjMcUWnJsb
Og8QaNNHtRipNsjZzbcTJ+2bBmG4f6PFurhxSYOF3JId57GCapkO5ByMXvsIKpQyUzuftTInnNL0
XkSkuxReido0i34tiuClhARGp9IlYcOO25vCaTqczyB90TRp165JaAPMBpoLvyrfJF7WyPlriJLo
uZ04iGnJrKzUfhE2jXEJV+ggLPp1XWUR2mmMP9Oi8+5qsFSu8V1mJvTQGwtb9EvnYFVw6E+EYb13
kK+Qw9nvp5a2LNmg67jz0hPGrsPI72KjNcQFdkN6INSt2jRDazORtc9djXkqQgqyg6UM386dh9Uk
AVR71TDtUoq322CgMNvjozjoZfTb4NS2pVdoceZC4p0OnCdqA72S2GEoRHVMnlJWj/49LabvrQms
1uLku88IY84B21wLrQ3XGqDxRu+zHdhjMkWBfcetw6wRbN2dE+YYioYnf9QIOw9gu4926B/xieTr
NPXCjS+DS4oa42NvplgcDjNB88I2zAP20eEmil/trmvv9NYhspEkEXV+msm6eKJVdlM336Sulfdc
qa6ZOQ8nTOIE6MrxkXiFiN7aaWQQsZtT7mXo7mxqcyyPwzB+txpr3lpRc+0MJFsd8KDCkfTmZ1C9
DVBU+F/zPpSy2gugSz0v8Bak86ODfuQcBSC3cuDvu4RYWroG3kb3Ig0exCoUgNS9UGQnvr87GWB3
bAP3zi3BFEE+djfVlGgIUNy9nRYYagW1IYbCu9zP8xtLQuzjo03bOSOXZ4wCVIRhTqtGEz90La8Z
r3abMkZYMORdcYp7k1zXqKWgYIpTG8rhbAUbU+TzVXT9KYf49TrjZfcyaz0Y4QS6OE32ZlRe58U4
zIQs3blVHm0tLTzOw7QNk/41KqhGy9F/0s2E4FB9kZlNa6vDjcPhqL0EXSBpWxc7r+tdgA7BfCer
+9qOBer3KABMMZb8ewRteotDMO7nkxzx94UTzdRxEOmtnkkkF+l8iQhdJF9lOABlto+lpMZQYg8n
bqTwzuEyDsi07djSrHWggB3nZunRBHlc/NQRZqx1HJ57sysvkI2Lq+79Cgc0A75PgLgw7ENi178i
AlwpGjnmQWu9W9GZLo36mV6uk9mLFWLYd645PhBYK045XOmLIbGt0fdzd3o71neUA/FH5471jie2
fIvc8KVPBvtoIulYDVZJ7SOlkuYI0zxYXUBD2T/WTl3uZIMmUUZ9ctAr5wrc2S0jAkAWSIvWAB9J
nDsRZwWwinVZlgUoF4xnFLuAUMTAoiTEuoN68xTkmvuy8y5FAN9Tr6KIxgpVkLaL9IuXJRgyMrEN
vae+r2pOA32El3whikkLWyMG4mqh1LQk/Vh8skmr21tqylDyrIgSbjjKtYcziuDsflV1vUlRuLpN
677eg71tGtSeRV/2VO9/1XZeXAaiUkjXqH9DeAODH3ABj+1yBSLqIOJK28qgqPdpQSGfi1q+sfjy
kHlD23aCnNCfxHUhy3Aq7PzxlbKfCWyRj5BAyFknuOkPRszRtLxGi/YaPqyodhxBB2RKVKrn2GR+
G7SQPzBCDYm9gSzMtYdm8HZIHXqiFZLtUiOIqE3RkNuYVxt3w2FirNt2Aaf9Sq0I6WW7MSLXPRgt
KJAajXlqTfLYlR2Il0gummN8jj3uxsaDdgPqEDGA3ARljWprWAOAM5/qDjoPtPAM+iFk4KHckjr4
ZHSQEqLZX3cDMB3eDtmvXg4I35Hxczfpv2viUm+AtMUPNbanrpnM9x5x/GoWqJIFktUVxT9Q9G1f
nlLMkE+EdpIj3SVcmtr46jQuY1MAvXstHOn4LqsdzZIzVxZ2cS9PiLq1a28ThdoRcAEQe9NXg3OR
eTicSsfub9LJ8S8MUw1Ez0n2TYT+Hfid/pfpNgdqDxdZlyQGo2pZAQt2TgYOTtBCXbfRe+M4Mo1T
90TD4JzgbYLzmglSjNOIoAj1SKme1ZUn5LCkPi8BzGkeDee6C8p1pyf07skXOjnuFOClY5pk1Qar
mv+XJwzcs0OpbyM7+14zITv1S7iEuqUWLjwSRA9ut7KDAg1TpVvaCUQxjsveQtTOMxqYMWNFavg4
e7/d1oiQQExXzY7No6M5xscix4uAQqBCK4bjmXgPdKtAnOK1rRfpLakFbzqYH8hpV0E8yL1V3Y0k
UdxpNlefwi8f9NSw9xUVnButn8oHdV9nj/Qw6l7uGshuDKU1scF9XD+A2aMP3FZ3ao1IQ3F0JB59
tRrs7Ry3O4dxvq6cDMSdtMsNh4x5nziGeT8lKPCTtMZbNU/dTU215VCZmBZHR4xXav1nbGXVY8D/
4LLxgPgKQv4E4d6yeDt1Laqz9JJnQcrpWbTyIC2inSy9DLZUocVDmwj9IXQEjVTeoN961hbsPzMw
I9hQmhpujG75+ch8gxdyz3SjOEvOvyvbIxiDQN5b0XiwfGddX3QJoJLUuluCanDJwFzLwrmJmSCd
tEnKlUGwBZk1PmAcLXgwO1nvZhO7Ew7E4dgzsIMwMBM0waJIZZd9WQ8noG0yGOcNuGDOvCRs/IpE
M9Gj3WMTo41Y2fdpiSTP5Ud0YlxO/ngCJT8rvTXPiMGaBvVubKqr4c/B1iAVR9OBpKeunq8ZNxyg
A8QbxHnppguys9Gl3+rCISBLD05aWu91L4ZJmUXnHroSX2xwrw/x1Zuja42bwWmNJ0Z4+1h0oEd4
q5MgPy3N8BvQST5DIj9Ie9Bu4mn8XqVhssIi/IrD8UbMurnCKPHk5Ey9avNgMkbr4buuEKpF/AS9
nzjx3t3Z3Q+yfwY21a36+S3TnXlNmku2Cp7C0o/QXMXFjl4XM0AJFW8gQlQ0wz622nsGJ6/hcoVJ
rWEHfgeJPKT5am+IGHQXiqLwLskdNFE+I1w0H4jBUTz6Axme6RScNWs6wE/Aso3msdHfi+6Bcb6/
8QlhvZlpxeLzdcUhBnKwskG39hYmiRSbxj51+E1VIjpFcJhXi2rf0txu69jJO1Tp8gZf1KsBB/hA
NtXoM0In1dw5LPTACch9TE3p6C6nS7XI7LVTh85exN6vZuZzxmSZ4CQlfa3VN/is7h164TC+k5VR
wLXS8lJCi9C3Q49hJzE1EmRjAzu19qCZdHmLCsfQWKQ/Rq9jEL+UdzK5qhL5ohsoGnyHnnZFvNba
IaD8xiZHFKoNEapcOoEhMB0qMvHbZ1eXRMFgIOC6rQkGAm1SvSdvJqGDd6WeVaugAtW1VJDzcm7/
4sRxy2kovClNwyPujrDZnGbR3syK34M9WoTs2sZWwPV+CRzz6lVwn2ChUwF1BPzr0GJ+FZrPjld+
q7soPUZY1s+W54Nw90jONqrmhLXehWezjL7y+nuUF+UrX8lFS/2Xuuoj/EbVuwPamzZgNe+awYYv
1ae4nMJEBw5sPjBpT04gsUYicEFkTq4ZXrXUW2Nbrq8tWc3bptVeek4/ecSsPZ56uSlLLl/SL+s1
ItN6hWQi3Lephp1TByJz7cqo2DVuWd5HRADa8BiyLoHN6rguk3KHgFRBSmXhZ+c+LeGkd8+6aPWz
PpgI4KwWjVtesRMNRGJVW59KIF+EINQE3UEROnh2+x30LhQp2RwLYyQ8qRacv2z91kyFexdSoM41
B33VARip/l4iJ13NgWud4tSb9rGef68YS+1IerrXZ+dC9GW0wqtp76QIBVl5HliqAZBa+oSdxt1r
UdyvqVJXt0UVPbpEsWmzL898a5jUbepJvu65G5lQUo4JSncRfJyshF8/GUlJhc7EbdfqugEd6Nmb
bPPAQOGMznhYJw3vPrXie+kM/nMRY5grpxesQcMaUcxwg+i4olBdF6hF4nwthuReaB7nLTLrjgJD
lSjRrhpDiiTb91cdx/SNGVS3fdFcEy0ryfnicYWCj3TfZ1pU7YeGbBF8bvKG2sTQElwA32NYBwsf
XvHincwttr47PyvZ5VK6/qcCsxERyvUG13jUlt/JUPZvRv2pyEkTIT8y4ywkxbHEe0ZcDHPKEhli
Wv2Qc/oD76o80kKF+NAbtjyqdcRwN2MYhQellVWK7fpfKu4P/axYvCD/7cP+4qtQj6rF4HrNdhpC
3Fz5TpTDquqdNzepulVjpYazAUi4zaY82fdV5u3rZQMqU8cZKQpXkwkGHlFqbehWR7XoY0T2018h
c3ATChODtbOfdtEh1WBkO7foD8lpi/r7HBgQwdsSoLiZrtIyI9wLcLpmNpLDvtOOs3HbZF7HTFOT
G5d4wxvhhMM2wML9ACU5B1Y9o2YZgnuXtCY/e4xckhfxk+4+FaRj4N2MdW2cJjGvzV3pDe5jV9NW
8Xr5qo9Z8eT5U/E0u8T+BSP2ouGAQSI5DqacUL5EZL66WrNOChyAXgoqoE+PtIr1fdCCZRgarI3s
msNs+RoV7TaD8Dhq2VGagNG9wHocOXGVZYIKeP6LLxvqdK/ZB5zq8kYacYs7evpmDK13HcLZ3KVg
KpkoruJo5mpcNwUzwMla94WkrJtSWenSoLi14+ayWNFOWNB2HkfyWtNzj62gLpgj/n9a5oack29w
4uuTn1Ns8KMmXzf0y0Dt5lcTteNL6clh6zJGOKRt0N97mocHlbSTn2MS7ty53fVzaz26bljs+Ank
ez8M8xdIs6c8j8Gw+1TvLCn6/8vemSw3jrRZ9lXKao/fMA9tVhuQ4ExRlCgpQhuYpFACjtExD0/f
B8z+Kyqzhrbe94ZGURGURIKA+/3uPfdhzOPsgUs0GyWwNJLF+Eck0Xg6sSpxD/zso/hqh8L5hn6C
l7BewSCwL1lo9KciSiq/VqddZTb2Z14YgKxbOCiOipCOk+oJzjjKYIfIy4baWZcRKE9dGWBK5ACz
IODMgM04dUyQCri2tA3S3Lwu8XRv1WrcInE0h6aA8NfGnf0QVRH9HFmprWnfUk5OrUTrqfHMNZv9
P4yq2bGhtPdkAkn9OsUl1Xrthth2iBAUWKN409FiBzfBA3+u27ALlq/oHddWXd46D61uaP6Yz8qu
Njt4MVNxi9kjrJKOXXBEb+Iqcftya6pg5sMpgRZUKtcxOk+J5QDoBMupKvZX7TbT3novRgiioIO1
cVR8Yan6URpEOhxPM/dDAo0P/7hzHur87CaFOGmZR5mZOh6ZThKv6KdzryXdVc/tjxRmZmxSElGi
+D4maqOs9JiLlDYuBs7uqWu4GDeR6oKVmH81lGrtgGPgr0dcxWIQFxtbZYBL9+OGbsHYd0bRnOlJ
HXBcd+wSZkAdKfAhwHU/oeOzRB9q7eEuS3mWsWVsZD9pKjYaE3JPWXIJa90ftiRLSlTCOGRiBhQl
5abTdY4xMlp+Gs2vYqqKnT4Nz7xb0+KwYA+U9jM8uA5GvTsN8HQ6fZtG6rzROMA4RWQrG2T7nKIO
A8eI/Nio37wWvlTPGKma1O7YZy1exso6wVdzuvxSWE19jeeiQ4GO2rOSA/g0uaTVQzNurenn5A0P
tKFhVUzbwOLlPUyi+JHN7nAEt3NM9MR+KKbhLQI68dhV4cmJIacYg011x8jIJp3siyczBUAQOas5
ai44Gjm0mNiYQwcno6ziYyu6p9lOUdKtX6RXIZ3q2KYihcV2YtJOYtDRBk0LZVJxWR/nFAoYzta2
rWg9Du2XOkzxcVYs8K79WO7wFNWt2Obl2J1xEuvgUlHSlPkMB9zaEgUGjihlHNyVgybHHhW21YJp
hw8CVHzfp323Ei5Ih4laXt80zQeRu87P+mXipGyF7WXS+5qmp/Q5GnXxALJNP6atRpLWVAN825af
UnkG+GWlkbI/eDqeeMUUm3hi4xkj6A1dp25neuCYzUn5xtmeVbiakK1OiveW0k8hDp1hCrjozJpZ
JDU0JNWhehERKyGHydNj3HA6NOpWOcG15Un16HGwEAPGej67ZqjtOjAiG41NSBAxlVjZM68fC1v7
iHuyO3al9zLgp95WIPZXWl3gJDInsK4F/wlu2Tqm7BGoNnym4xgm372R2RsJ4fdQdE9QJ7of/aT+
6FqusE4BIirWeIvNzNS2tBjG+6iLJyLjUTDljMa0xDa2JekUCGFqj4uVGbBk4Ze05mmOpLP3xvLV
pJL2ZDX0PU6F7sGYo/h6gpDEQaikV5enoCN6nOmXS8ItNudujsBYEopm/39sWtJyljfZx5I1Y9gi
HKW93m7Z4VZnS1G7w0hQqCAHcRax/armZgfxy3hlVEFyriirBgoZSwtt4ebrboO+pHP06a5czIiD
6Y+gAQOuDkrL0CRFOAlJcXHpPWDSng/STOntFdNJYy1xMpYboXNGrqPuGA6sCKXqVj6uPgJ7NsNm
KbQbVuV2G2KuJLN3REnNj5FB4rAZlD+yEFRw04XyZsAOuyjQVy3355371sCIvs2I/u2Q/hRq354d
Ihwnq8OXPGg4h+ckPPCKgC9mn9hO0nqoqpl5HvypNRWq+TGnN+kYQ2BZFTXhxkqriuOoQHwr8vGs
JCz5YnXBlFo2jCM9Et92UuFDji3zYIOu2nvtax6VTA60JFzZTgpZ0ebCjtyqc5dIxUxnkJRBiGTh
2w0njHvG5M/gidcQPewjRD8nmcwVHtV+n6ALAewP6x3mymod9tZISfeog7bk+jLrIQZvs5XDQ2xR
O5FkDOL7on3RDRiXBSjRiYk2I6asMIZzBObG45ScNs6lrurm0i4399NOxicYH0q6c8YLQ0vW6lXr
Fg/OMqY2R605W9iGIyve0fYY+5CJMuZnWnqJl3uOgNFasuku2sHewZRjNur1677OeCwsaBbrm5OZ
ZFuXZeyxBt0XSJol9jEI6XSpbCzIOGwrz3ghaMBl0lQJrZphwpU7ss9DCxIIjNE5pfHGa4r86A1p
vK/UDPxgCDjW8DQbMTZvtlk5f8QOcTPVzb3nThPnoq3Vn6ExF3D77IIYhfbYNWz887yTeFDScdWI
ijbVugSsp2bvg6bHUGu8oywsusApOH316NhlvX9wVCO61a12FDQPHiOrI7+eONiLDfeLRrR6S3p1
CJRYP8bMjX4CwlnjsaZIiSXpgyapxjFHGlUrqw9MBBSaJ52V5pTaZzrQvC1ypgcsQgsX9S/vlJrZ
po6ys+0NHdt21Xi3BEiQF7crHLPiNGboCT2sQU2r4dCp5QWJPkhTXX6MvfpN/eWXVRblLvSa6SaR
p5EWbkIaYje0iEv34+F+ZIBA3posOQIJKY3kah7uswhkHQc3R3yTvph1pa5c5IxtU5j1tWBnCv0S
HLQBNbNCKmMO9d7HFA1oXDd8hvH1KUq0GwNwdZ0R8sEMu8DEZ35Gxrhz1YnmqU9zc1+B2F44bqnf
A2R/pdHuW2lmHsoydXtv1YPk5a2LWZ+395OwUTJVEiCFt9bYfg3YUs553aggrytSRwWTTVqkFPJm
jnWeG+c1Lsv2VoCWOZPOfE2rq838/9lOLXHzag2FuhAaqGgPm4Cn1gdzoPkBWYC796+NJSt1vweR
sz7cv4wnE5uVoEExt1ouCYLOPeMeFE2pMzvcb4pieINtm61HLBjmksjrHMnkXs3Uf95NGWvv8XAi
NpcwDbmxlpCjt2y77vfUbgnbly0COB/5xE+WBBjZPEIwDELJv/x5vxC0sUW1kVhYFLJ9uGRdiiUP
c7/x7nEWuzpqbUUFh9H9Stuclvl7cHFYMovtkti839PS0uYcbr8l93Rnv6Q7/7w7LnfFEoqsHM5G
cWPla+bK8gCHWpJK5ub+5e8ba8lWVku2UtxTqssT3J/wz6f698dq01tT1FTucjZg8ypLqQ23xuH1
/s/S+2P3J0hVamr8+6/wtydMJeYszIyvFRrpobQHErtKEhPLvn+93EQxfbEDpox10RPQdjOics0S
yGV2Rz/vcu/3l2GssFCNWtZKf3n8/vL/7bHfX/7+/+BJSLH9fuYssjK0A3rl7s8Q/34X718r93Q3
pakHDn6VwaUwD6FZw8chFWysWspfKkTn7TC4HtLh8/0fKOanpzdyPzqjJExxT4wuz+vMBUfH/Ufg
ESZuu3znfk+L3SZQk/br90P3xwF+/J9/0XguqUin3P9+uvu/+PM5yxHhz5T453KdkzAKXgsbltqx
+737zf0bnWAHTp7dXAn5TP5m2rdQevypJ9LlKXyssmrhZLRM1CKQKve3Ob4fbr/f1izd9MuH6v5J
GkVXHe43/XLPtCeKb2cRB0o0jIdKFsQzkecR9fjy9839sZwqxn2voJqnLUzIlvKZ4P6HREvm9n4D
YB/STlqP2EXIrHhJj9UJv0BmMUDG51KDRw8DoH5GWm8cW0p/Esh91J4Ebu5swa7i2HJvitvVwFns
LQ2PI5doewN98Fcu4hetKJ6MFAl2GIOJUb6PdE5gK9KwHUxbFmj60YX/JrRUW03s8Ohpgf8q9Euu
Jy4F6+kv12O/wyD8xS75gXm7TBaJqClF+eZOxr4vGqqwQgqrCPycwfuxVaow6kWA0FBBX/XKurR6
Ep0iM9rEhJgDThGnMLXjg8Mv6A++MzWfaHHMyhmM+hjAYNbxzvCEeDJ8MJUT6RLU/6kyUTcpXMjg
JElW2vuQXpvQJOVqdOdxmQ13LQUPdnJRHe9oTk24Qq3r24oZaQchvenezKx+RDHbwtbU1EiDj+wS
6Xlrwc6tytbbN1H6xdmaxMbA3xOJbaK4+LWq6Wuemd5T33GgNSRwJw/TvrRe9MH5UNSt2lBZNDoA
k1vmLJPnKKRVmReETUrD1sQEJ9bZLHAZFyYkCIugmehS01dCNeiI456jULxXgkz80AHE1fRxDxb4
mjC56XP2lmH4KFzmiSDitnFBK4gjoep71NKa3YppDoIMFScbIsR7syVOhB+FRoRSa7E6uBDubV8z
eOUadmKHELKWEoERZ64Qb0ABMD/3tJ+lvdU9tllGzhJf1uGG3pCraB+KcjKCModQ7nVgrFnXrFso
++xps8albK6IGATS/m4a2jbEbAPuswLAbzJp13Vx9mrjeWp1jyYoOi/wRjwhUZ352xtfTlTbYaZK
Ng5FIGPtaX5igVSVdvHKp/MPrV23MzppQn50WeBTgszBpWn6LpxNZhhGvJ17Aae2Uz/ZQMDQ2+ta
vebYTmiJpUkVXd4fYQ/Kt6mlpFOW4lPIYfLxRK9xSIYBUFVwVLn2NDnWL7Jea2s4yJTK+rrlNe5q
0lOhTmYCvk24rUdzZy4gZnVBMqsLnJk+q/FFX4DN44JuZpUM+3vBOdcL2DkBlAnOvzVvI9TnfME/
g9XEDbAgoec7HBpK9Lzgou8PgTD06wUlrS5QaWsEL93AmdYX4HS+oKedBUKdLDjqeQFTRwuiWukg
9RoLtpq5IoZOSNbjgrT2Frg1tDc+oMSPEQ9AX5sLBDvkL2hAb1zNBZAdk28qF2S2MsEbRsOZN94C
1K4WtLbBGA1lAtz2uIC3ewjcXCj62/2mHQ/jSKA3KU9igXYn0LurBeMN3324OQvaOwHmpiTzdybo
i9TFIGh+U1x/yDeGDHXOVZm3cxZoRtgo4imKnUNsGqeSwaxLfPNYzRYzgrZTAEU+Ga3hPI2a2EzZ
3D+qnf5cFfVXrOYe35rQqomkXWyzrdmoa8Pe1UCItRRJruqStnAA7zLIvXpbmo3xoLGz68uiPWL8
/mC9k24SZER0v1GwXDSHk5O85jJxWf0PdRA2I0fBcMPoQS1tPwy+5tIWN0iWhZl6pg7LPFv6ZJ4L
HbsiEc4EuN5ED0eXQAKligbZ31mJKNZOpmZeqx7eJ+HGMUCuavxSeTPI0Z6N1j2N+K52ZGnFOs8X
6D6y6bomYIZbPY8D/OHfU6Y/46yIn1vk+Ths8xd7OE5z4wFRtjmvpG+5Ng0nCgLlOVGAki+um6pG
lRR04ERzvettfvz/7CzWlpqkvxi3XVxXjgH1Wdcgrf89ajH3euIJx5C7VHPTHTQ2GbR5qPh4Bl9c
TIvPY97U8J6njbWYO0a7Ff+XX0H/T2kP13U5oaqguWAtqsbfwIgelcEdSXK5yxXsTmGnX6hkL9fK
QIMcF7Kfmc76HEOA3JCrix9Mets8PddWCrCyVUN+DmdcFB8Xs6naa7QZudGtZbi8Z7uqPiwu0Lsa
9T+/cPpiuP7bC+cudVa2jQ/fxPX+V0M2aYbMSMqRF85rbfp4NXcf9eGDZszY3svM3FqQaNZjr+17
e4q3bJvSn7Ox08z0UwzTKWxM72OEzObGn7auvpaIOYg/1jcGFYtAGyUv6MThIwAWQK1CzH+mp77G
/xV9l49//qL/UoBBpPe5bf7tX5ccz3/6/ZcqLtv1bP6Mu+H8P6RbpiYhM6PZJae6gqW7CddWtA1/
hFUzZJvUPa6MYoXliQhc5vzobcHpwSRR77VBqZdmgLf/NLifVprUO+K4P7xFAakS+ZNP3mMySrkd
ZUkNVx6D0U7MB9hG3er+Jvz/grfbJL//7V8/WOUVazKAtfhq/2Oay+CIIIHx30fA3r6b9l9eIVaK
Qnz8F//znzkw5x+ObhnLOQ9epUbc698pqa7+D9syaEYlB0bY0lu+9U9oqvoPm08rrgCyY3/NgRnO
Pyhk43hySKaQULK9/5ccmG4ttXV/PUoNsmauaTkORFfP+PtRGk3mkBWIRvsB5xCEvvI77yvqQwdx
acgKHwfDyNAzS5Uys+4D62y+n5RTOmD/6KnZMO390GHxKaKtWIiqBVzItcVKwG/o8pG28yGSkGJ3
tQhKG8sylCOoIpUMt1kSI34huwj7KOlxX0/qQTcmj5Zpj7UqkYAgHOa34cM2OWXOHTUiHZ2cncSW
FskdqzkKqUumzKqNhNEyPaqqfe0S5zRNJV/3E2qnXgwfBITzk8mkLLGLaKWFI1arbD4N8+TPDiH1
KK4uOTQFX/OqVabRJIOZZsh0be9BQFjMqmel1Kq1mfR2oAHvj3OxNtKux1PanzPaeh5Hu1SgFdhm
UDU9CCxSTb42wcWSrfSC0fDqFfnRfGu6ZeVT2qYGmcBazdz3Oe0sd4P2T0KHjVjBnEzvPuoJNh/F
ndMlWRzrme5EWDr8qRshNXDxqoexg1XiKIj2KakGBQEiylo6miv2FUz4IVaSrWD5AusMAxSGqvFm
9PSTgONvyqzcj1aLSGAxhdRwMu1yqd8k3vmTGis3bFsBJVCvTGqvlglnc7A3lU34uJ6wQkP1FG8z
zgUA2RSHKjSceBe7BA4NEV515IcJL6WXOLhSo960DJbWCm6s5bsGsE3meA4lEM37kHjlCkcYcIAc
rV7VSHyLmrm/3TZo9eXRIDKyElpBd0Ws7dLWPgwRhRQTtteotLKjq/ZnvVd/CDqWT5B+XJo+qF4D
dkYaWu19oSshfVXL4CVF2cebCxnctbp1qNntNjExxvSg4PNG7+F/yNJnNw8UvXKsI36T6sdssNAt
jqjxNQccl8vKVdu11DCaV1DESuQ/fOYQAdzxq82jm6ovvkaTRuwhIvdSs5ale+BJavopDa2rnnkX
/HHRqhrezShzglpLflQyri8Qe/2RHpKdYuBMSDsH7Xh0A1LIDdtQbyNQKP1RSeNTg6kxZzy7GQpt
m7Ic5ZWsUEfk7JuDx3CIfVzF3jGIDHKGRDcDpvBvAF/zfQTBKejies2ZgI/ZSK+aQoiGrcyJorQr
1oRqjcB5idGhw6beak0/MHDEilqyL89yxw00ET+nDSEHbEI9xDA0aLmowXl1dkS/6dt2eIlvpi6f
RP3k5gh9pVlYvirnXwn1Ewwq9F+WWz2EIXVIBatfjXT/lmZVBp89pA+8ykNQum38Y7Aew8xu6YsV
iP8zsfkWblzck+JPfyTJU2VBRe9YY/aOLvCAWw9OnVRQZmNab94KbfyelN7Zxj3zA3vcd1qtbxyt
WpWWi92cdBGe7v4Rn122ptCbBLert2wulGUgumMSW4FAJPvRxhtPDa9NfwnprghqL+YZsgenKC1O
AOg/utShwJlOhVHNGul8Nhi4ACvGWqvu1ObDm2YLc9rHOOKAJXG6niL1A98Nb1BEQxc5kY0TkoMg
3wrQuIl2ios1mYTLV6erGetcmsOzet5XOvVKgHzpLzbCp7Hywpc4zw5V9pzHVRm0oviYuthcl0Yc
HRoY95SpxN+IpYHmDQYBGyZ0meFcCLT1zJKGxWaTs514DRmP+GR/fGIze5HG7rU38O5LMAtjP+cr
1I2IKslSBlkcW8EgIVC4rKCSP4Riv2YzSlE+ee3aSvXvoSvYvKhLETOUV8VSb04OlnloviJhDOy9
ynRVZrRC9Hm5MXRbgwL36TK3RQJw4zWNYpuYvbOR0JjhSs5MVTlvxxIGRpeZ0dXealQWnltlQt4Q
kne3RpMPrWlt05zu94qn+CBITikwiyI1jqMkEBGDva9j8yVfGoONGJtmk+ynORMHKnd8t1xAf0or
D5HGNkpo6ibWI15jpztXefRSqbvGrS5DP7DQwmOnsG9G7U02mL70K5UWq3ShNFaEP2G5wBDWLBwF
Fi4Nj4ZHfQwiHHm8NqNEbIU6bms2Mcfiuc7oDspo6NzOqfdue06/y//wsvZH4prpysmqazPJca/t
xhnzt5tOl0x9MLHlcobj9NLKbg0yOPTr1kBuV2uUawyfdDrkFA1X8Vpk0bGyQrLKnRcklsGxI165
FlQAs9V06yiR9tDH7H3xzK6HvHo00sZ9LDVzlWOTYKZS/KDVKD7asUI+wBH7ri3kOqtbNrO2PDc7
ULjKxYTRncQ00ztmxxWyV7EueM+ioQsOd3JKJlLlJhvyvZLYu1g2OytxAq3tnmenekEpv9HmNflR
+haXeGlGd3gj/J4ftLHa0PQ97UunGlcVw9c8UmaSwR5FXHKmw2/PebXakASkvam6uDQgXVOstYO7
MiqnfvAG0HD0NqHHOPy7evY2U+9dZ0OZrmFXMUeY5l/dUtEhxsrFtqC+y3p46ijuQuHi+PcIOuXY
DalLcYadCOn/mSfjQAhdL/GFcPxerIHgdokFggFIvC4ZTKC/fpeWubBWy+8K0y5dlkslomCs2Js1
Ru9Bw3HsHpp0KlDb45/5aOCtd9FTTfMpYgEisqT3O4/YSxxOtIaV7krN1X04taemzvOVweUIBRd2
EegqLgr92el/CF2g+BBtyCmctnNc1mOeX9TaDYBkR++V4zQboSnpTu3Rr8o5funLkN6lXH+nS3E7
zBRKUmHoec34ZtepDPQqv2mp82Z1qEO0gNoHfNLhjq6rOCALre9sr+02TL6bXalp/WYUH5YyDz+w
D38xmCy2tKpvKU462hWp9sblFVMVjDXYQF/6gj5K4don3TZ1tJQB2wHpeKB/+muese6y7ewjadXW
z9AqnSqCEV+BDVKU/imf2tes6zEHVXG0LqGfOiQxJjqGT9HI9IZBxwszysifE85cTKLTc5kYPAuF
POeSllC/w7AlP9WwAlNewMKjFGo9ijE5zFO7R229CnD6x1RaH7IXdaDV81VgERMWjb5z9GOSHmfE
6t2ulVuaIIkYcRj6JoMXn8xXs5uc+NyYhE/ibL4CcwIdz9znGrraHygWER7QnvQ4GcOa5RMWFSfZ
yyYOMjehkj58S5cDtdbR+3if96xWspOr0c1WcK4TQ0jrblNFJPoGiffDosYt7adNNY0cXzUKqZNt
ZuczSSUuiiGTWwDVWap/KsrYg+TG8afo6mcT6e8mRuQ9ktIl4yp61HL03HwmiKRcCpVTdDHMMlCm
An9eBZCF/i6rS56S+aEq4yst9HnQ2iSf4szEb8cAa6lcyVEP85tDhhzs5JVBnw40ATh5pRob5n9P
Jb0MDy1rHydmie65XMcgd/mWvpzcE7NCSmLX0D1Z6qCtxrK+Iqec3JwGpnQ2/bIHuZApNpeXkB5a
UwExDyvFIFPcKzvOSMzZm7n+mZvVG0te1nYNFhijLwGgyeaxKyb8mXhHV2YZ76Vp0JXatnQZ9Ul3
1jI4Qg26G59uXm+8cpg76BTyxnFr9t3L6GgUHkHxp2JwDOnFyadjr4AzNGnxS0fi8+08DusQYOIh
U/7gHJOwJu9yKnj2Di334dLIoDYbJXFYpJr6Qx8xkDX5m6k8wGCkyXo/9Ua/Hj3Iko3FMMHlvOpo
HmszZXY3zUT2qIX5f6FFYmZh3VXvlVw8iYbsdnMIBsNQojiwc/T/PhxeTeFsiYmeCd4kzCfz4Uco
k6/eZTWapOOlifvvzgDwkJhUJBFFe1TZbGDB4IwiCNjlETba0Nb20fItjr8yNBvg+uKzMfqj6nKM
pnwA1jByP+PspOQWP0qhq452urfJmr71Kn1qEhWfu5IWfjfqpwboj7UtKlr4NGxpJaGotbUAIBvk
TocWogjCss9K5B0hbO/aE9e9xzoRh6aTH+yirnY/vQ5KjapczGtdxwRSvbfK0G4jMlNkkLynvMdp
E1LPBJQtVhPyxFEGZu7Jlt6TNUYfLmOK0auD2qLIUVfLdR19hEq3Z8q8skxtg+ecddxw1lMKvkON
1rO+XIIZBzVz9nCTGIj19tYyY3JI9s6mXdTTXsZ5RiN3N/0of8omWWm292JirvPxMI7ejWLLL1af
P52ecwh8S9S0n7p29jBR10srFJcWV83YGxSPc8vpzwkfEa6PdEy/Ctg+Eo7V7DaPiHE9wzHnyUrm
NWwwMphAJ/w4SSufsjPmHuyp+8PyVEmWX6XZrnsbO3OeTuscfZ6583ix7PhEL+FjMus/ihpFahhI
MEB4DTlDKyHiWnlUi+ihtJoYx6Je+ZwX6Moir+zaCx1Kv5aq9mpUeF9Muomi1PokpxWW5Rlnr+qL
KqWu0zgnsr5MjvKoU07Y2D9pLggU+iojijachlhCbQazlOL0o6b6e4NieWMesOsSzsoQYktMdnNi
XsbafK9KeVMb/RxV4UNHSQahBlc6QTSm7yRyWO9V1meXk5ysSn2VEu3zNbP7omxoM7HESekilVpG
z+nIpYCFgD0SnIo4yBbPTBfkTfzlWeM1C+mHDuFhq7rzaLk2JEsEfErLKLTP729NIZYIUA5CY+fh
0ipztqN6ha4fpYsnHTOl45EGG1YSzzCWwUPrGbvYQBG19Dd37ijh5tw+cEVaXnNlcG91aW69KL6F
8twP8sMhg4Q2DuTRtv17H8zkPXb68BrhOJNNH3hhwlyT4I1pvbCseEW9gF7bsntWCLSldr+hi4Q8
bW9az0/SjmtqwbQuGGlX9rs8fUypNt8bA+spFJezAmjrJKxmq5ZzQ9UfJw1J5HeY2UeVeJ9d3qaM
CUnUe35iN5KNsgJXwu23XPspJzXas4jUy9ihAHDhIjco87M9KM+i1DdKLGDZhCYYCSRtdoAkSbD7
BcwUiQiPpzl1OO96eQDm4Lu0+QVC8rcGn6F5dLJLUzlvXt7jgGQXEdvD7I8dFW1z4nX+rMwPGXXA
qQIWAdvhSlXjD3J3V/zeVGaXSMKaezIiuUW5YhkXGQ9WnHQb58F2z3XFsgC4IJv5+Mza8dPpjU9l
2Dc1y7hk4Gphtx5DNtKrpOs7f2SL5o+Z2M2y/JQg6Pe5KakC9LQBguFAArV5lFEVr1qlfLPt5DjC
DGJOo37WyjDdVHGpXArHvLAosfNZNzNyz1z6HnsjoRtWdbbOpNzsXrl0xkAtMBJM2aBWqZI4AcNl
x8q4Lpbzu5ZWTOCM2Ny07sSnDfJQHm908HgrmWOQHYr0LFTXfRDga9NQjzcuztCaAfxBAb/Zh0QQ
qdZCbuK4s7Sm28ZSfwdXxyJafpk9dPOxJmteZtbeUJdaIez+ZVp+kPwDIE7x2exg8NcJHEcCp45I
9yERDGL77TFD8WRmEDM32apD7Pqit8kXLnwXcFFrKsOPhRZ62zEy2bdrw688aeQqc5Tcj5m0NECW
mFZ6bpCnw8kYei1Ypu26xZajHJ+TuF+z3AoJlrbvsJXwf7OwGbJ7mSL2ak0y7rXa4xQjsLVd+CMy
bb+qaZAfUnVTePRx06Om7bR6eCiFJhZiPDWLcynZUfyR93xAO6diJ2n1P+w2Zb+AUZl4A7HGuqNy
lYhNQ3CDn+gYRyjp9kaXyrXLIJnwr9Mg1tn45ZazHY023enQUAGUWzuuqQ7xKmbEfY/1n6W47yVc
bAenzchoW1St24eaobJf5Q5RLky2bYO8wVyqfxq7X6UxjOuhKTE2tANqlXGuOtOlEVSlhMlsGAt0
rAvy8dQy1sAR0DwMSf1I7eRWQ4r1h7EfA5LJqVZ9WSFSYGInv+YRghaORCIELl1PofWdO9RTDbD0
/c51kmMv1efaa3awBSiC7qLHVo2uhlAeQrfnqKb1cmVOFUs8kPdsCjqQA9gR0ih5lJn5JRovWbtJ
fxJldAYbBjO0Xj6iDI1qp0pWQP0VovUUquu3cC6CuXd4Yqr6xil7yFTkSzipV2LUt04pEQcm5b1Q
dGMNnONA0azBbgy3Gwb+M+EbI1QkfcmQbmzBuk018JZiY1uRHgnb17IBsKBGdiAJyga4WlemjqOI
EG61ZIoOXRPEQ+39UlT9BdofW90kSle51c9bBNWlH3QXOuw7FIGNyqnH4hDhxJZRUrIgw5dVOCx+
x85dxVTrzfoev3hGT01bV1+1YjIN51BetkxXL5v0A14s/RA1kkgQnT0bW2seDQCzO5EwWEsJzail
DdsHK/Sf9+qonoNhoFTSCxWFcCcaumCvA7AE7fN+Q07DBhei2wcdhir16ct3Wk9MK93go95wzqTP
gb4PEooNOUXY8FGnPSDIWKQAsfbIgnIppBlwaou56g6oN6II89YdUz8VwMxJUXkCPxvWmxZQkzmJ
aYucDG117vF55tPWWMxld2j//d7Qsqhxp30muYCB5tp35TXXKpEETUp4hbpWjHLLT4/pG8BtHOLW
Lb1sjSZPL+3i47r/Mvd79yjU3x5jFYpTT+q7xuJN7HOAk4PnAGasZ4K2MboPMrR+uDcs3G9iIDIr
JitvxuKwGi0LrSsvvQkjJHedu+muWgoP3MWOJ1quP4VunSrwKCxKTetIDiehcs1cyPt41eBlh74m
sE3dq3zuNx2fmmDQ1Y/fDy0WbFa5Eld6h6T2+xtyogjl95fJlGvrqeXU/vsbQ8kAw6hYzJGC26MA
4uY0KZD4fYNVZAGGLw+CVQ3wolJ15PEpgHLc+rneKVuHxFXRYI5rIz1du3n17GRhDkyB9TDJe/aF
CNhVHh6plqTf2hR+pvZzoHWatma4bqxrsj1Zl4O8SPclvO8uhxtUFmxWEk+hUTtPlS1Xgis2Kgwy
U6c+ZWH9ICRrpIRrqT/qs871dBB4BCLotjMir62nWLR6+3vWlXYni37PngB+yyS2devmgUSVUsZn
PapoWWZ1iwppAzNybwMfw7WmoCpOIn+ZkmbYmqRGHA7KY/K/2TuvHcmRtMm+yr4Afzg1eRsMMlRq
XXlDpCoKp3Jq8un3MHswg38Xi8XeLzATqM7srhRBOt3tMztmmV/wxUfeURQIueRPelw0kG4kAr2b
0hthnJdk6/JigMc5kzbTOh7urIKqaLGmoQ7cPGoq+uA8FfO8MfMjcSCeqm5yXkHVBSxzBA9HKAn+
IOaglOJYkUg81/H4R2nls5g72MHoQfhBh6m855wI38EmDVDEA8clerFZJE3mQQctJ76r1WzijOST
sy/taxpODVpuwQ1jPsRSsW+r5lsZ9W0nbhLLOCpKwFoTjI2L7lnaL1LvYRG25k+pOY8th+pCwUwo
luJk0r024sUmvZBfm6bxLJW/QPnfldI7ORa+N/Zk9i4Z56ducc+5fBoNOoISkwKdwXrw2+Y0+fmN
yBZy0vULYjznfQrvOEpWz4vFikvWPRiH8T0t/bvtyzaezqiEZAl+O1pVsvy7qgllo+AziFveYiXC
MjZT0kflo225r5bGBGdElIX99VZhIUCDar+n1nzr+QntHGGEbhA8akb3B/MuqppBNuuqHjJnh1BJ
Td7SYUzLrwNKWL1r6TjrwV/7D3dM7nzMSHZN/wvS7nliP9GPN3lC8Rjjs1LYT03M/mfl9iiaoiLI
JJ5VPx/oH+OUmA3fwIQ2g5N9hwLOs9I4NRtkoeufjHzG6CpwtHAGPBkKUBvcddZGnvKqxESTlT/S
IpnrqrHeU1+XZ8S+MY1v/KJ5t8TtujN1fN2G/+Uk9nrpGjQofaB9Ui5df4sBhvjTRJ9ijQ+p19IW
xeFgD8j0kPfswJTeeFRp5txhN+dQgCFcMMso6qoKyxanWLXyI1RM9rZfHYMi80PJJRxN7f2mrDml
GuRfwLkR/HeIt/bOoz6AiXdq69pgBJePvRbEBpp3rCP4xgrIJhW72/vRYnaI2rT1ScZ21/rivY6t
+GCtNPdVbf4Za3BOVszPrFpC/+PyJVvcW1oRJkabHPqpmPh0++TATUwYiLKxMW8T4pPRNKmW8ATm
2yy3r3TEOmAGuG4oVvhcKo9ZSHdPm9FfuhI3Yr7cLeXW2mlvQGB/LQLJIELwLu5NAqZVar6vjcfb
A2VJWf7V6quHeDC/p3KE9k5ShA01lraeaIDFH7ZPZRluNim7bwNEfe1ZVPlxk8bZyO1Yv7Sufusv
40Rt4ziFraUdCvXCIcsPcArQi1dYTmBNbX7yqWnuJEfKzabGRB2XYoL4SyiVJk9TQ23EcJZLyi67
ka1zlu3VFtwghFrCLsg3FoPXXsCGvgrNvoFLA7xlpcphfe1GdTKs6bbXE3osHL4yWJtAZsNJm2wd
a1L6lKe2ArDSbttUhneeZh2SZGFvrCkWznzbu3Pa8o3D0jkIIyBadt4RNftNS80kij0e5hfp6ldt
67wrtmCdXUFt8MnWNN6D8p1Pz2Vyw2VTmcOPUa/3jbpzjTpcLGTAOeZa3D5BzxGDYBW/bRc8YP8Q
bh72lgSfvYbRkKaYdLDupXT32pJ/4L0++k4d8a2t+8FBi8MzdLfEKDFsFiAfLvNzWhOoyqX2UMri
qhk/tYRwmTf2p9UWp0WRfnXaBB6OzvDQ9kITNOFqDwmkDq/YKejpsakdpbPcoFPdO65zZxb9fYU1
rqqcfV2Yt79fd6H6ixIP+CFOX0StWz+knah3Bq4EfWXLbYmMq9Nx4x0bJHZEcokGq3h2U2ALZZF0
uAmWH83vD7VnQCVBU9nNNiKbbWDZHx46l3tppGs88Nrq2q/iB0eXe3OZ2kNpffjouDvHtr8a1q2J
7rOuVc+5yg8gFi92pd2Y/njOUlbFmdIC1CSzRyhK+pQVzDI/ugIq4eK+95731ys+Rb0lDCrnqcL7
0OX5XlSuvpP1xk0RRxbXCVEYhXUWx3Vq35FxOSx6OcfI/lCx0GqV+siT8gEzxW1Lk2jREMbtx7jY
j6W7huxBrlKR0BdmPdnCem1qfmclPwB7y1MGRXvv870sCW6GBeW9wUrRMIbZacin7MlDpq+0YUFB
Kxl3DkjGQ9E85+N8HrMHYRN5TNjjGDLoJzJB3Cc8aA9FP94CFdzpKSMbQBxNjUysgwwPvEYvSXox
bW81jvELMzH4FoeWpmyao41rL8vCRVhvahXb9Cq+UI22r3AnDO4CuN5mlkLruKuaP/kwvnayh2+e
Zbdm2uI6z7P7qa++PQ8FSVrDm1cAmeu7T7VY76WqXuDnKBIxz8oZ/1iuJApTzffsNaqI86PLAyCb
g2KSH2lvRj7TiR1yKdU57afN+xl7BMFSBvoz/XReocujtzxS2NrT0i6uGhJqAowasz6TNLVeBDxp
qj3ntjWwuZVqMoMu72izEVCrKeNKsLcSnKx5Q9DfY0wSDLx65pK6/OgVjgDC9AStOjNyenVNvode
VX4x2AnylAkv81sj+dNpTiQWuuN7dj6Wx5MSC8kF5fXOpn8FA/wpn62PacR/nS9P3qJ/IJoVgT6N
B23z55pl9bXd33GdqKDrnQCJDSiWQeXhbDlPlnBPYzqy+jhM4SZzubLhrNP145C0M9yFpXQ4Jm5v
35Lw5ABqaF+14m+xtZeKVVN0Cvhqyb7Fbq1XrAFHC7ZkSPUzxWxIxr/bfbf/Nhz0qT4BjORr+vZo
vq1GiNWjYskkNqPL/kuz+C7AoH52bRKsGigvv+TyqUIHI09gtLaPrUM/Sf67Izg7PXuWRjVESS1t
DlZ3QubZZWBSgruULcvKRKZmQFrHT37mvImUuQA43muacF56MV4cEq2hDpQkpkaUr9L8kH9myTDW
+yqnWiSTeO9Leak5DqEqMArpCVW6Zo6ryf0wu62M3rX37pzrCEl56Mj5WJV6aDHhD0A1OtD2PNqI
PHM61Jr9SspiOingCrtcZz7pZq+gZm8HNpGH2DPEzjfkPVsgPAqL+4bx5tiurR+w3SK5Ksg21oQC
mFKGugAkVgw3C+IqMf2ZJcN5x6tfhGvNusKbC/hXSx+USlRI8VO8m3Dw1sltnXZvxprr4TSb4Asw
JnU+BX9UyB907OT89oezn/T9melN4DJxZRh0aTpOFXVnQ6UdiUt48zOXwtZecGfY00TNZX2vufnz
JIoK3ZpHbVbxIFNxH+YzgGXsYWrPZo28PhBElH7oxXiH4gXdp+sKbhXuFQIWkk2eq2GYcvwhmvJK
HZvktK4TUSwOhELhfB8nxqV6b03oBM6dv2AMwQd6XaBbHZg5Czgt8sFuzE+iFPmVsE++vGk5ZN8P
lF3PaWKeGJn1AkN+0pfsbHhglfko6Qb2VrobIRU3YgMk53ilUPOaoWQfmYpd68/PPbLQZFQPfT1d
qdFwAmb4L30HBcG03/zmy+mBEGkdLAhhZA9ltj5UJjJdy8xy6TZQNoniOqF9WbuGGDyxQawvzlBM
UbFqf1vKEohgT1v5EA772hhPtj38NXyS4kW8HKxcPFvaeyGdH2GtsBWN6mJWOGfMkZ4gPVlDPyHR
qNF4mE3VjbEWL5bNZV35DRMM/ARrty8JaUWwfZxoaBKoKj2VErPYW1vVyQYQiFM9C9GjvZ0h4Q2t
pmBNXMh4mjxDeNfY2+Snbli2eWAaLCB51to/ALr1jnXlHrz5BXkGjdDZ2pP78bMyGMuUTfw4ze4b
8Y8X5IjnoTJ4wCls61rpwGMms9Et33qLIlsMbGlapjZQlrKgHGLFMnFaGzEcpEeNEsARe88zlMu0
6O5yx0p3aQ2D2pVj1Fc2gEK0+sTLP1aqOY2hfJsK7E/x8N6lfkRklbk8TBw2VNM1A/HrZWZyIFTi
3DObpQT0x9m6lKkxA0szzLAAOH4ma3nsVvfWyzw8Z+tInohH9tFZjVs7sdhoIXXaZpR22WGcDLlr
Zv1zWqoeIpq+L5P8yLMvOdT68+BbZcCYGPNJUVaRqQELK8q73CbIVZnjvV8Zj6P73eU0uQCopVkN
Cbsf3pwcu31bXhc2Aaqe/69YlmAwFMUhjtcrAOccc40OAJFBVnpNjjJzwt5f0dI7ceTUBw/ACycO
Yu0cOnX5nGXDLoVDumssmAS+WGcIMkE8VH9VJWsM+QSIvMz5BFpBv2mZO+GY4bknynqaJwCJ3eK8
DTTHGOlRKqZJSIyDSwjcXrZgZs+Rq2qiNOZIKyd4POo6NZzsAOR+168VeSX1nMWdOoALeXQMTZ6z
zcddVQVtO0Zj7SFyd1FL+iTEJXMw+p7JWgXflFYl5luPsNTJaCe3douyrsfZh+MZ2Wk0xlv6hJjO
z8O4L2ZyS2k2L/vVsg9+NboPmr0EjiOucs2cwhR5BTtlFQx1C3MBplWmF0eGOXFYL9N4tLWj0YzD
vUz4zox8xKFHMohkVGiK+fvXffz/jdr/N6O2KTbj/f/ZqP30U1U/Xffz899M2v/8V/8yaXs6TmwX
/52hY2i0LTzV/+NfZR2++C/sg6bLIY8yXo/Xf5u0Tee/HE8XBFjw+OtkK/Bv/6usw7T+y/dMx/dd
H1CU6XvW/5NJWxh8A//dpG1A/ccpLnTTEdy2/0uHg7u03OeTXZ1SnSbHdabvUN9eJsvsT714GbaS
z9o0iEevgmGkpiC0d7/Nn/9+0UpYc7v+twl0++D8WwL670//fuL3Y9UwymDeEFeuC0v63ylc8SsU
/5N+/v2jZ7YnbK0cKZzYYTAc735TzWjl1T/55t9/hDeGrDoMG2VSmbQHEIXVf2O4v3+c4trnALx9
VG1asLTykr5ls2EmYzP0dxTxqHTSTorhSmDMiQwtT77YBUuIKhuq9ziH9Ss+dRnOZTucdeGi5qzx
tOmRlR66Dq6pFaMA/plln9HCmNOvEGHF/dDnHnVxbp5bnRNTL90vinws8QflIr3hYXa2oXZG0lrj
Y6qRcikHXMNNU9yy47ubrFSGxTJRUMGjgX13u8/YtxZDghI4JkQXWxhGxPSPmKjJZ8/Zpe/dCMBD
zHEtfWta87LMCVVmnqnvIEdeuwmGHM0c7ueiO2RWbwfWYVbrGhnTs0zHNCrtX3CktdlnIqO0XoVT
PKFiraGz0bCzwmBeNoMtKMv7BTxo0LnMTqhcsiPPf/QStFIcAByede+N1D7bJdZyO85NvPf+1TJi
ztRLTzuKBbNw1jGvqwdfj4AUAfVSLKx4a2qxPrMfnPr8TzFXYCRXzMdFxyZN6Htpjjr162BkXbpj
UDWwuXiazsI+XYGneGTyZB0FfVUUpd9KFEhsubSSMlzcF3rRgSzxkadS79rqmvloWfpfDdTUvsoM
irGKBqNiq+4NebbH1g0XylmCZePxCNeKvHJqd5StWVQw6APj+PUBKFrLE7XCzuRph6zwL0nP6X7G
OLobzPmPkVFcIBkPRrMOgrqKnc9p+1uc5Vrm81sVU8XM9HckErm+YwPMIh0e3O+Nsj52zJwpopjp
HGcSg0fMQgyd8Pak1heK27IbTZcuctigoGKaEz4CZJmyPUBGKejDc87klA4tIb9AE9ODLyAFziru
IjA/G8hswaNg0i3bg2WU5MaS0QyZ9rRnMWaR3U6n1cFzAKvjKtMIncb3bPhPtjfuK29kUt3aj0Y2
flK+mu+Xtb7vewEqfAV4xwMR6JeImtbgSMXWXZfYhGNkeFPDluYCf6jaadgvM/SvWSIg42jNtY4b
sT9WDmeanBAuPEk7kI3SL1oin5CkqzDTdLT1o7Ksb5QnhWZe2keHc65ODwGDCw6Xc8aR1DPrT64O
qMYDVBqROeYOJSFFUkTJ0jBTkAHZcRXvs6x9G5F5qMs9aBt4QS+bXSwr66LjD8CuOUW4SfVdXcNv
tFdUUUyrXFky7DTSKKt/LFA10THbA+wXP+ICuqdshKnL8tZNPr45yzTQtvjGVMXZbjAZnaxp0jHt
fyp15126MY5+nJtij1b7zgEHR5meIt3GDEbNaEJxd38G2+2PjuesWy642lsGDbut7Di8ZuXRNWHk
JzgZelovSIWLS+ynU9jB0Wv8a/JCvD0oYoQrdyhEh1zUzSHFi7nXjDk/+C2jM3fSv9WCnNq+yWTA
T94wrWABORQWt0aaggROCXduX4QpG6HfSTukm7UxFtdCZ6Rtzq19Nwjrm/4c0icD6L75bh5JL+P8
WoKxbZMTGcl49pOXzqW0iOjxTD9DdWq5xgSeE/JpqLypwWx+yRKC8TnNCnjibJ/8zDSKL0PyT6VI
PhING5mVBDNNaTG0WK8ssAmlD0sSawcjZeUcBXhE2832HDG36WhopSZo5TgLiEm9mDPMflz/1W7e
erBnrzKoRkU/SIYy0CoX5Hrl1uE6qZNDIXeAi5ckiproVOFMB2B0Z0/IztjZf6yZ5YVkYAETnvu8
OQ0wr94Lh4YSbJuV15ZvtvVXK5k76ZpNoKHIsCBlCRPrv15dGWcZj0et1ZErpuJpLmHGzlrbHqqN
F5AXqXNnp7h6KrLWmFJOq866OXw3Klnx45ovKGS4+iQiu+ymim4g34Bd6Y7YN9gBWlQWFMvJdR9y
9uitFg8BCc4umGxMc1T6TKdqYRhY6iXqWP5JayJ/j9nblzgPSsd4H0f1brb5ponS6agGcwmETDXc
BhWY1+ljXqKmhJk7YP4qMQ3uTeGf4W50F9Mn/88IBxpkcXKN+E+L2+bkpQNPmRQTVpkebBuzgLXV
HhXmWhy1AiRAW6THySb84XOSudMarHuCFGUsDEImbt2BvKe2J+3bsz9fOp1b0pyJjJOCuV/mnBTp
S4tJL6L9tdiDh4V+wLRhxmZ5jm3mIJ3tU2xUMv5UgVzN9haINzK9TJ9UybOIoDuBMUE+RyKEhZP8
aycjsxCIw8HCYCvIxWCcOvCvzdEfl+tmgDBPo9DBWYtXT4CEadSwLwiHs5+p/la+o2Ehbcn2p8rb
E2q6T7rldpHrU+tQ6CKdfLkatXjHtkGxqTfxZ3OizbUVe3C6XlinbzKH8YttqpcWKMxhEc6Nlkd0
Zc4HrQN1lre4g0YF/Yi8VwDBMDs4lvOgafbRt5XcwjDRtn0BYc08PCkvuS5IltiP3DlvwkPuVQ3d
Ja1Mz5zRxn9eJBsJ2eWgNI2HxiYobUkGC+nE9mHjTqm07qAxcFRWU30qV3jVTL/E2UyN95JH+h6r
0PU80Ati40XZg3i6T1FMaGjwAQSVzGJlfZyTjfmXCMJXDH6x9TDnECO8DTzpfwQ073CCCqN5qY3w
K0pOtl710WT5cB7IPp1HqeEA6svyAQGNgCBKdpI7ySlr7KNiYrO6NQdn/zumMiO09Zi5ha9nwTx5
+Fnm6jhp2idrfhf5mrpN+tGOEsXSD8CUTrKJBI6kv2Cv47DYtcqrcabkXKYLeUFsCrnd3WNS2scl
rB1CMAJrRyC29TufwH+2G8fHqEYVqa59MDfwzyQNjsJ4zqgLzlyTlAG7amk+ODl0Ps3BftJujBqR
xkhNfM1OVOJcItzgEuHOOzj2dJsJWlXB7x5/u99FVT1R0eUErP/Xk5/NZ9c0RnDc+Rlskx1NaJWz
WU+bj4PuJHwAkGoL41irJug3AqsFpygyCu+horzlZGaPS/qSYIfdi2Gsg99vBwf+tsKmJ5cem6gY
0Td0RU/xHMtz3hrBP1aIJUX70HT2hD60eWIuT7kv+WkXdtLRMGvXqy/tU4nXkHUPm/UElijZeDCC
noJQz/UfZWt9KEssHcqpAoWdB3OzHu8Kxpy7PhvVXmSdu9H2NvIKFhEwTupcxu9WFz/nYCiizioT
fA0vwiR82JvtcUrFC+GfLsLlTOypPk9dgfWbNk30T6vfsOJYhEhe9a3z5iE9nLvKnfapD2T8F89W
C+GErle+l1QeQ/WtzqtG67zLPqrHo2MnII7HxzL3fpjSduDg6psq18miGcXZV+bzDN5aYlfNlGbg
fSRNOHQmSKDc+fAzTBLrb2mLxzsvlljtM0xPVs3tpCfFy+oPOt+4FSSl/8Y+kHyYkV/VFRVrsoYx
YYw/o4y1EAU6TiSFNCL928/F5Zct3IinxqPqJWHOera2Q4RFY33qdIxfgIohIuCF5K9x6XRnsMJl
RJokCakpb3EGNu6+muW9pmy1WZ5C2xPqqAkMNZgfoSaNm1u0gjwK8qFdMBY128uUfBWwNk/4xMvI
YJxhmkRsdmDW/EMKEzTTTGykCaKwp+zugLYPZCs1I7do/rCjgAZesti41DL0Fp61BvWipSVpn8zV
s2KxjeAaps0yXrJMPY5TWhzqwR0vmjcTEvT00zIc3bXQzl3Wf7B7eClUDTHQ6S62Pwc+1v+olBHu
weVsOL6At0tC6xfWNyz2AeALFWU4zjBeIe41G10ZNzGkj/qV+NmMaxnf6+9NbWHBMJRRBRivsVZv
V6HRwit0rFoe5oKpZpzUeuSO726uuNyb0gxKodFiMNCNPPcsHQ7tJDpWRyTimbsbKKvGiTA5xj2Q
FX/JvGPrJ/tyKLMDJ6vrLJ6y83JX2kTuJ9q8ArB2T/WSOFGf96ASytUhGrBt+XJxJmZH91DqviSu
qQcpJeS437hIbHUBM5KfFfUfUIXq3dBYuCEWaPUxZ+a6819URitSomMg+r3Ml5QZFwuPDH0AzxkZ
HokTkmaGq9zQL45pDqHZrpeNM0RESd8RmGr3OVLfuRVsqV17o1eiOsuCJjkmXDglMbGU4155f3+J
zb8veGs3X4Bt3k/QcKl14+xqJfW/XgARvUDZniMS4//6kHJEiQljRNnaXmLHRdQvkuFKCBjvbNLD
1dSJ12w+KJX0Z+LTIJZ69WGbIOeZkjsBPd+kgFe734MIZxSKeeVcrCkDXglCgXkUE0irJ3dCKKzQ
FELta8ZidI5XYZ2zrVPn909ycnAbKlZrnkPVTtpdGybVVlGmUbgLW5m+imQajp2ywh4zICAydeej
fx9wFbrHVTnM9Hz/PG6f+8/L78cKwHe7hGrI0N/+FVWX8dkhjkrZohvNSy3PZnZvWOXCV4yXLwtV
JlgGzz7nNUWBu9rxb9Sm4qYOJRL1ZmHrFQb9qmVKYrWexyiifpuYXfFs8DFY1bQn0Nn10xzBif5p
BrQCbD0pJOM25WL2vHuOYgrqnNf88xJvT0k9Zbebq349/74Igs/HChii2Tklywbj+XlDf/6+aOu9
MjWGXNtj7T8fZqDUMNU+L6UtzmJ7WYfmqeotP0Q/V/slsz6ANyWRDvrlsoKg3pG5UiHFxuyWy5pZ
i5wulbMlPYeKkVszF8w5gb0gop4SbXOf+BFrgODpgt3LTEvr7vel1MSnGOpHmxFI0BOyINGF69yJ
wwxPyrLN5OrWpqbI6BuI4dS0sCk9dLArXU2t1ylXXmDpCTYRqVtXIsclUeQvksq0P3P1wEioGnpn
230l+9TVsw+mVGJHfREDjpXqL0CXj03D1oAa8yZtuNWrmCwyDssT3svvns7tGOw4ZQSo5cpaa6ZR
+cKwTtbE2MfxaUhNzB0JPnWLg8FsMKZpjfdVlCdP0r4AyBosLf9rcvO1Y4pNxw/W4dnM6osUQNUr
DKkTVjeYdGI+2Zb9g8PnaQP5HO1BLNEMOTidOJ7FaT0/rFlGhVj1EZel/lWp+owo8LoYpfnQFqR7
7LyygKAa6ZlCjR2Hp/mmydQ3vXW0dq6bK7O3XLTCfLxMtX+ye8O9HkVfR34Jq6f0Jv8qaz71qWBw
dzsXpQVMyDb2LSGIqM38vZWyItbL2pxyg5Nvss3p12QYSTezn1icyohIuQ3woud9q5jCybhtr6Z4
jsGd5Q/29LEAtn03LFo+BYiXnECk4zsf3muR6P4NT8UES6KtP6U28dzeN05zQ2y3Savlqi/WLlo1
38ZL3xEDqbd5dQfkssXH6CfQ38Z0PjeNre/HRi4H1/zb4gs9OXY+HWgiwdptelpYdPFTDTwgTIA5
kMmx5mvV0bVi9s64T73ps9Cy7tauOkKqjJZ/HayxBilv8BN3j2rJPnB7CGPAAUXJkPeYkPYi9aUT
xSUt4G/Lv8QZf/baoY9qLX/6/RB7oeV8pwp/QNfiZVnoc8knUxFPWsV+2FRaIi7tud9etsoNv7O5
+cD8mwttwrXOBVjooo5yK3mWA85PwhDTMTHTiCwucMHtZTHaO0710z8fYriD/aoxHAaQil4YLHvn
3xex/WnL+dTUbQbZ9sRR6V238QF/P/9r9e04ngEbxvvPkxN8gGN0bK6dNa7PBRHIf14MLJdLzOUr
xMjIjzBKiZlmWDBS8/PGHS+/fyr0vIhkpb/8nnRqjjVumeoHiA/VceZCcXT9W1fUK0JGPZWj4x81
olwXI8GOSrgYkD+ySkzDJzPHKme6y5s3zkCetd4fjvx4iCLDgRsGQ0hMRMHR7maYV7gaAV2v6AU7
a3Z+RtptL4vlXTwv15H/iFzupiEsMAYlOW7laTzztw+7PJZPDnRrDi+ox7CRcUHEeHuaWt3miq81
Kkvnxb5LDJgLdNp0gb1M8TVXK7nppWaJrKHRkoXKQjoe01sPnOtUjYfaVBT4FFiGcGMjH+Hyx/5L
WPRuMN07+jVlOGxhCmUY8M3cB0z3fxG1JAjVs5znqElFGxbkPTCRjM8yp2zNIiS6eIOkVxDNoOUt
2BEZlmG2VEbodfoStflzkZk/DGQrDkcSN3WSfnCOp0ZzPkif2FDaxX3UkogxEBdZHgn5Kh7RbrdZ
pQ6IGuYRXCT+YC0fQ6Bq884CTQLQkgAXrQvVvsn4ZRPPhXrQwW3rzc2TbgOp8K5oyXQAubiflfRP
vV9ckVueGGnw4/vrqz1tJtVQGbO8VX6BRkdT856YrNqR2msQefd8ZTY30uG/phZys2ZcBlDHuJ/X
x1nHF8XmNQ/zDPUaRuGuUGZzRf0X0qaW67f1wjjV0LhAvewKCxChfGtLmRtTxDiDYJuvrh200kLL
f2aBpjv56mpmHhCYbfmegcM+GuXmKCow7vV0D3baZSGosVO99ojQ/xiqmPlLo7+NHbLvto2FQSM4
XWMwFd1DuWZvCbuih67hx+5UjnpOqPRash0kt/+4GeHM634hZ5bA2+jWBjJ5zBNvtW3irOWTYyTX
LnviEWr49by90ViVFIZrgrM0CFmO8eUqb43cHmAvaEPQHc+Mfl5sq9NDjDvWAXPHNXbFYuc7sWTj
19woAnrwNKDm0GwItTB2T10KSbCK9esi52lWaZJZtoi8dn4d8sw9abhbPa+IdGeh1I81i6dai5nB
3s/LMB0lSQfEfJ1SAJ3+WC2PjyC5H3DDcP+MsAVFMlGe7VzDbtx1nWBsUjbtuexgN5RFfC/j62HR
SH0ZrR4KpiYi3mqfHYsuW+JozoSZScOqGQggjlbCqKf0TR9/yObP+zaN9MagDShItJpUpPEnSe9S
aCiExYlSGt6GeJD6DuEEAct2EY+dJeBrX+mlacDrmEK3xCvCRlrxyxIsKvHZ09p3LEl/56+KKeEO
ks21tgj7qkzS1yr/4qSaIt71Eus5VzeVfAK3075q7paMpDCctCy06Hcsu+aps7hA3PVR2cLjvGTu
rcSqYM68AxfgTpucDcz5lut4EPTFjPpuMWGkJu1+IP3RSKwGTb1EhPZJIZO359FFEXGMzII5zLPL
nFrTN7w74z6X5rPVG58ZtouQGBhszbV+qUqkcn3YvI56emmHto7ogmarjJpYLRQ/I4e3S0RXJQGF
wXqKM78lFzNelbV8wiJHi3AOr9vB+ezQmR2l+QKNGgRJosM2b2wHRQpYsMnkJNDVg4swMrHr6Xpz
ipyqqOEEP0uYWDBoj1R/jHvP1R6EiPtHoBav9eL/qWQzo7ql/qFnSSfVQpFZ9jfJrTxYJnygHrW1
HNByZkYVT6OUHVSedIQjPHjmbsHeA3bnuSuYKYQGyaNhQjf2F7xKjknTGM3lWLh18nM82CiHyrTP
TuvID8eEBzpqjTMA8O6sW6HXkpFwxwP7jy9u9n3aUohGKTlmLGFwuE61wDVuzfIy6txpKn9WnM/g
JDX1oRYMK7pEf6HvgDYHUv8AKa4SzCXWBvdxDVnvrbrFIkxPy1RE7GluO8Ojybd1AmHiIXMoY+d0
xy9CPqrG/Gu065HJGt+/O/2Z3N7dxak/nEpVXKdPGBNZDS+OXTEBUoAGXOBVCCyNosiBzlqteMf5
ukWb+leGCHaAB+o2Rxw8AYYFFgLIxVoxrZhkPYqiv53TlFzxhoCRZe1Ga9jYWY3TwyCGi3eWerKg
dysznDEQa0rVEaWxX30MqiFdG+eafp/TuN1QHRpRrGG09FtwDg3HgQ1/uLVpdA5Sb8XzEv9sou+6
mTPoQkLLkgQRKZHcTxUAfY7lXIU4LAr3HXXzS9VUTBJb2s3TydV98ZTVLuOgwuUMwSYxIRay9BdJ
aeiJtWa/zuXJEcyIfDcJvW/3QApHUNLounQnb5IRtK5ywrAsxG1h5B9M2MAI9f2yQ72395aWP4IY
c0BFyIdx4RITMwO7ilsa+OpSwUWr5E5WciAXPj9Zbn2mrweKmpqJLKVMIFMyEiX4Oe6ulEXV9erI
XnaUiQUrcyNKZdyooP4UnyZCjmC7juHuyO73TeHTYS9IMaca9euMASeYtg/rK7cL88Zoxj8aAMNd
a9fWycZDtU6uE2JJAHNJ7yp4VGwyg9f9ZY1xAyVc+hLm8dInTBfmjdGhjyiv6TrASfY/ayQqd2UU
nAP0dF3vhlmuQ0Un0mE9WkQgDuSE00O87XH/8+Ju22AaVP63j/3nX9HW/8nemTU5amhd9hfhYB4i
OvpBSEJzSjlnvhCVNTDPM7++F8i+qspbtrv7+bMdGBAikcR4zt5rSxC7eByDepVW0LwmsnhaT0am
eZS0PPxmVBEKqFh4NYYk4SWubMC/Y5ML4m15iDv0v5P4KZ/fPi/z0+h1ddPi2VRM0GUOD2lahak0
d9IojXTxJufUNJjfe5u8bsTt7/206k+LX//eQGznypNGTtVuSJD69FdmQrs3rbzTQm6y5z9NrgBk
tVFsFoknP4mjEjiGJ6Zr1au/UhQjc7vOI6fIzGyTcne9ykP9KwDtTdu+BEXG1VAh92fwsxMEMsjc
6Vs4dsO7H3Oa9g3jYMqNthFkwMs8LNF2mX12n0fTyXdXmDzg1E3zTlobC06/2zwITeLwUMYxjerA
kq4McB/QMW2eaW4lGuEu0aj3tuo2S/bzzJ9en9dnpFSsr2uZ8eHzQvNAl8O/1nSdqY7cW0KU5UYO
l+N/tuO2Wdd13aZ/t8zv5qkTYs4go2IqoGsV8vqOUiNIh0EBbM2kP+2n1X9encfmefOr8+Q8mFdw
m/zde3+3qqSBwxnilaJdQHPkP4B7j0/LDj5N/3amkpc8c9xez6ZmAxkvf71pnp5fJiRA9hpz202t
gxIRKhrYadTNjOHP0fmleQBPkBKZsL29/dOfmCcVsVMW/6NCS+ugHv5NhcZtNfKvv1ehPdVf/F8E
aNc3/ClAk0TrD5G7PdNEyK7Jigrq9k8BmiSpf4g6ijBNElWLViX8zr8oofIfIk9USAvESRwmqWjT
/hKgGX+I/KNAnTU0wyQB/P9JgIZm7VcBGtRgS1FEtE+6ogId/UwQzqjb+xki6aMuITiNI4891Jjq
jj+N6kaD32oOAriOfl4AHQf1EnJRO8DvEBSN8Rz4iIQrK0NDZpD6QoeP0rLWrZtMPXgDxjtg32cq
dd2mbEx8S0K3I9vMXAnS+KPPhOCcQg3kNhk3adVH4TorBWhRKveweu8ZPLPJlPYN75SM5Op0fvhG
2MSrL6FfiCngb3KVk3XU9Y6cNMU6mURLliphSin0iFp/RG0w6LTRnj8Jl8o0A87ApxakzBwf5lE1
GeN2b44Z0XhuzUUVqcqfbwim6uz1q/hpNfO7fvqW5qXmmWgNnaAaJacBfyCujKm2AgJCb1/nUZfH
3bWq+o/a9MI8ax5EU/mFtmP+23kqSi1+q7lOQ2bPn6Oq0EZU1qd3zi/Nb79NzvNufwamPm+cp/9r
9J//+m0D5zGPNjDi9LLfUnvPdzyDY7Gexqi0/zl2e6GKiGO5Tc5jnjYFtXx6y20181vmSWIQfKob
MeHxv65/fhUx54iSa3rlpzVe584LaB7C6MU8Ch++HQv/urGftun29+Z1ffpT8yQc8gpkjNoiE/nr
8+S9yrc/T/u4NXiux2COLIniRToPg6k71KnTrcQ8Gk83GSCeqLKVhDlOr14XTOfbpGl6XuS6jnn0
utD08m3yp5ejyuevNZOd/Do6L/VpdfPk37/8eSu9GugJyMWMhtkkzwyn8Jpo2rh5ycIT0L5bnQC3
vcY+c53OJiP+vNC8+Dw5Cn646+7nufOM25qIbGIl8zSXuHQ3j93emSbYGWmcsc55pik03AiT1oFR
EW1nTk+w5qGRnfk22rgpN1sS/Y759T5NuEHRaEd2NGtsjbrhsm3ogSJNaJeRekk0TdvOdn7XpPOc
BtXBIBOUigv3dCN+sHwOepnhAtdRaVLEanybEVUs6rLX0XmuXxt7FfyyM0/Ng/mN83K3yZ9WOc+c
X54XvL1vnufKVEVI0/XXCJFontGC+UBa7y9Ht9yPTaZwpsDzhR46AJtTv9+aR0pFRjSSm+nUrk8n
uSkWgHJrSYVlqu7NWgbVQOmbUqGOhuI0qsUjQNRhKSPH5JdN+mSna4cyoQ3tTyEu5vS557HbYJ6X
6sQdZ/LYIs/j+wDVkpIEUqBsEUrlRQ0LKn+GBDWyLBTH8wmPcT0GsS7xeDZKj8G1RzvJA9wWR5au
XbDLoPqcWml1UCqLoCMoYJ5MKIuoNZ9CbhsKCORx89RCyxaim0TgPBQ4YCJT+XVShxhlYTkerqGa
IvFWap41pf2imLT9CfMr9kHa5HtUpRG8RAo9CThWtKPjg0sgnZ434oa4umpniUW10wTjz7GKMsIG
6pQ90zLMoPRXml4FeHl4zplr58BwCJOaR28zg1a8U8iUpbPIETQPiDDIrmO3eeUgSGslUU9zYu48
iHyUEUYKwBoGCbidqd0oeISQ1YKjl+TTYhriECCfULJ1D5oe0dKIoJozqXDddUdUpl/utvvNY/O8
AnYpJRG878TJ74UsIzVuOgpmlIVWTqyP2/Q8VsgTDYOArmFjKvFSMPCBRrkx/cJKzgkv9dEaz9O+
yUuIYPlVOrlFfmTU6qpyp4ajCLSgMTuBZNyRPKHraF1srKaStz4SabcrVR6n8dR5OXQaz8Mf66fW
Lsok8zoomq06GW/1BvZKXYJdqZRRJa4snWg70zNpPyooeRCpRUhpVgoHcr9AltsGG2m4VISQPdB8
V/xt9dC/05uY3NVUs1J7fEYk9yPzHU8BrwFLDMO5HX0LCB86By0AmVfEi7g9seYOzevqq0LFtcWY
viHLTvRXbS/bK6MNVnKFfIVSvrHBEB+MJ088SzC21W+N+6VNplWHpa1YUEhWMWab585flsIKDlai
HEiaTeOd2e8bk/oB5aRliHI4e/VpJ4zfZWAVGpY0fxdgcfe2GCBFQk1pgkXAj9t1pz7p5LdAgVKg
o78Y3/WpdP1ExkrWAKrelOEx0599xSnig0v2KBKzgaDvQ+ofSxFswgZmb0VqAcQdYmcQ0TSQshUH
CpMhQ4KfaOZsVnCU8NJaW4E6EzFgP/ocioQM1rF5LUkhGan9HNz8DkUrxiYfYF5zGJBBxU7XvCQC
/STvnNff9NYpd+YecTX5R3DJtGAX4iTrlymJhYJmm9jcm12Nlimi+MglDsPjCUKebm4qALnmRvnS
ASdJM4dgzZw04uiQVGQx2Jl48i27aimhEIT3GCjP6DeS8+A5OFkrC2Laov4hx7b4Wj6bON3FjfIj
JDuI+7U76Zig2Y03rraC7oxzDz9bjB/1GTaYteruvGApPYFOg+m08jB1uesMfmS9HfRtrzi5v6Wn
pJXfa8Me472XHYlHlYJN5q71kQf9j3DkPpLTJGEn40G0LpmwJJHILB1/3JXGOWr24BLbkeNCWfS4
3MPoR+Y9q9URB+W4z/HbjTadBtFzaMZTqhR+gBnCbso5jIh3SkI7NAOestL5AVtnzPfaD45ZVfuG
u5+slUJemvVO+gGZM4225K4rU3iFzfdE83jh4vEEJm+g79uGcPBRHFOibxesrKamvdco5vbrLF2T
R0g1T6OAFh6DZpVadqfahrkX6w2IHwzR95qwktRHK96NIqFQS5TY9cYtl321NrJ9DB6JoJT6YCB1
hi8HbgjfASGs4AhW/TsYAWQIG4n0Ve1Sy9sOOWzbHrR6PYTr3uFjerq30GLKLttuRHizkL6H7whB
dTI5MaLLqLzl+y45GBikHyl0qsKbmFJ6uwteEVcqo6O3O0nnDtxO3iyF+vLB9ZxEOuclvuXgnlrj
YlSpxojAK7cidm3PX0rqWgXVD+45wQbII/yy1aBuLMpox7g02IOCRxCAA0G4HzVxmx5tbOmxMe9o
IZThBpfriOPsW45I/MmsbW2lnPC7EPhFwhU5pm65891VTnXwLeoWuuEQKNqkaH8dHouyV8KuoOui
zlMmg+KStVSCE/o29CW+8xM7s3G0Tso+cdJNBm2+XnMdN5sF1uoFmds4WXCTsCWBsFAyQhaeeHCi
p5bvm1dNeS1Qd8WretPcy99cZRWVGzbNwBDoqkDQTmXusE1u5ZjJQVYW6Pwt23vKXxC8qYGjWPt4
LzYrspkgvqSujS3f4lQsdQdyCHRQ3B9NcBqtZQMA4wuybTpsIi4b1FenlnKyvKDlFTylL8mR8s6d
+iis6vHeJ5PZWMiIo5U7H11hhpscRgxNpHDZFo4SH6X+IKjH0t17OILypyFbF5Tjhb0VX1ocCvDA
LthDsKkImHWRNcab+my90L6zvmbPxj5WNxhTVuVDCilW3XqXcY/yYMQQ8WIhwxscMV120Qp/QMKx
DFH+VVSwU66wfyxaa1PFXOugjthQo6NxIXAXzNF3yIVHjcyL8VEdkQJcOh5KoceLh5p6bIs+dKEQ
yapSrl5AH/fAHtA1zB5QmzwOKAtMxJi1HYS7Jsbt5KQNjIEf3fBG+xgMybgI/JcEY2dbQ3+5QxZh
Y8dtxbVC+yx2EJqi6osnccZB7zctZ5ZgR9U6KL50+UGCh0ON0lxFXArNBcyqoEc7D8xnUWGqRc/L
OL3vb+YXtvLOfw3UPWuP9jzQ+HB5wBZRkn6EEuB091lFdhtd0xX8UszaKc/ZaENXmM7rD0A/GUh3
h1L6owiTHuy0bAsLaMg2h/pXLbTzlxzW+zlalVv1ohANtg6X6X44gwdQ3t1NDWoOysOKPc1Yob0U
vxHUGj57j2Fgiw/GqQtXbDmlMkqQLz3IEHeD9s17Us/mt3zjHb3j9/KlgQp9CmtK1guCpYFugq57
YkJYAepbaPdIemx3g8plESzg9y/8tXb/dfE9XzVfMcgst3R/5LNyIvj8PHBS4AbgSe2mIyZ9CV9E
BXfVonzR7lvXVoxFoi6RkrmPOJj4vx8fWbTL1lWLtWEJQjtbumeiv1uZdv3aDJ0aVYFr0wqmZen1
Nsh8bqGyJT1DmqnbmD3O3xA/m71XTn4XrIgIEUXHq+55XMoWqBuAxqyHVbAjy8umKi9riInXgJnH
nWLYIMk+rEVhj5tQXhHZJr1sVZIs3vHgKwcEbRuDftBJ+Co+4x1ooSN+8TgMkl120TbJRXzydtER
wQDiNLICXeLQgPM8ZU7IVjnBxXyD3MFr0gvK4gKy1gdGCI84XEgJWK+3wBw9G4YkQ+bByVkGlwoz
fQ3ua6G9wLBgP2OG+CQ9yiRnP8jP1Sldpuv2TBY8cItztNdtZcnOvm4APfOl2dpBOVSn9lxuXedd
yBbjYTwUJ4XmjE3QApOWvzpyeCeQFyomewTGjwBv8XtBNx8xSDywBLGGC550Dtraf6u35G9UXwiX
3Lm7d2IdDsmpX2rZwnS4+ziAoDvgQhnXmOHsyEZctAQcs0A/csTcvWCRZXZEAreW7fBcb3UkZo/R
KX8UXoP7ftl8QRq0CB+NhfijeO5W+VZb5Hi/FvWb9wJZU1ta6Mo5xXMKAJqOHmpRLqU1V40XzmTs
OnzDUzcT9IPNHtuD1YL5ch7vywMOk3wbnYQNfImD9pgvDdrFqWOdyVlcG2/0B4V66R/10h7fCEy0
cYnZnKFEkigW+pugbNCncHF5oxloO57DTck23rM7PIeP9aH7EZ1Mpz0UXzCMwgozXsUfr8kpuB9W
7g//Lf2WbOCPLjnHaHuSVY5k+4yodh/Sh4ZMOHvdvItPwUXPwOXzw1ccVMHiUfyeovOwRWTET1Nv
cPFofTTvtcwvG+2LS7Ixv6hP5dtw4kTICVL9Ur6FX1W7g/61JFNnH+3lJ8L5zsVFfYpW8CEXoiMf
GdqgKvgDHzneSCdeA4fE8bXQDsaGhMud/zrtdBvhhXY4pze0FZzhind6os2RZhszkcVdpE16xyVx
V3xnX82eUJlux324rp7Gvcc5pn7JolV25OoUfZ/3+/olvENVz389R9Gy3yf8XiGS6gX0RsW1g8zO
RXK4bY7n4Dtt5vqF1ziYAtqK0t7kGYWvBqIZFyy+JgGPzKL/GD/CB8GFmmS7AA3aNc55FZ6auABt
Lj4JH+KR8zJclXW/xcjC0XLWd96m3/b8IMOp/1a+YeaqcLGxv6ePHbfkX5GPDHb2LNyNuN68DdzO
BgBkhfz8uVNeI0fc4uPY4v6Hc0Qk9krZCUe0KlmwMu4TeCcLrUKo/y0a7MKDSMglsz9HL6ax0K21
fxnuRce4GyH/XaJjueeWQusjjhXxLbOtFVnh5++wePiqJ9we5J9lx63yLrwLLuNLP58A57MENixO
KgU9/qfsO/IeTiowAz4a3giQA5Ut5w8ugx/dEYSW+lxv0yVRGjyqfanvip31kcQr9Kc4LgELfWGs
fPNftUN7p6MCIjuAaGy7um9rG349v3v7YLyIT+UdffhodOD8cX/wLn2AKufUBYNHWxbIyA7jCxfE
9mPkZ8TDmE4nY05s3CJ0x4rT0rAi8bRcDLth9dFuuMPjWfNeOaGjXxA4boM3XZV3nEu5TL6PybEb
nOopvuOUF991R75XwhvsYiXsG/BId/BEOUK5BbKld3ELSlY/WCtzy4EPkZ/IqRVO1g0muqXuYPVy
xFO2qUloefReQB4uB+pVpMhy8HqbD3+ZrzSnh9qw6S/6AV0qF7wQ79WiB/bCSVK0+zVPYy8FV5wP
49v4Bj1B+ya9aXcm1+5wbZ3Sl3yP0n3vw+S/B//RGasGeg3YjDO3g9Rh2Gmf+o3C6bncdjZhUHvp
wXQKhztU1uycgQiTyrfovpvTp/d27T5zxk3zveU8sYGZYYO/2YTr8CG4RBdtD7j2npQEW3qR2QUi
LHlLmViJRXXhmHWfqS3yA6rflQDT8Ep8Hr4MX/Jz+RjdJ6f6kHIWNL5ad/6j8SCRu2SPWxTcTnIy
L+KKWNS3j3Ap3Pf7lsNZ2Uz/wg33u0VQ2vqz/CU+C9oqzBddvIG3Vre28CrGGzymEbdQthAsXk0A
2xmHS+UezHrNffFO3yG9cyzKu1ueFy5Az4lemfZa+YlE1xi0Osabbf/o7dStNS6hoiMCGY3v4kCw
lHeJ9IFfcayXxmP9aBFWttPZjxDXP2b31gsb8eE53OCj9lk3c7W15cYK5ZHCsxHPR3PZTZgop7O7
Zx5c51UuSj0Z1/7UAjDn7sA0RiAyPZ1p7FqNMqVmnXXhhacQilDqVE6eB3Ml6jY5j3lDB/ClU0CK
T/XXeXvA0u8a38qXnSE9RN3Yb32vw+3Z5VuFTAqproyt1HEv2Ab7SnhvKeZMnXVaKivIOMFmEDNv
Z3JUT+akQOg2koFHTRS9O+QdPq5EjwfgacCjiy6iZJ/dYrMnZB4Drkx2otJNyTn5rgqnqr40xbxT
AELOOo9GNRlr4+Si0+Mq26a+vpADkwqm+eThEl2NnkKFhKTobCR4CsgKD7xjSD9pUIpzqVIbnM0K
0jSrJ4xm55MHvayH6EOqdaov0JjCSQeS9wj4s76fbsrJV4ri45BP9PbJ30ZVi46AGKLW0CLC60nE
Dpx+zE6yonDCLYQ7CrUbEMExJ062SfEQK2rZS98aht1EZCJpk52tnnPs59Gmh5KcBRO1YC7pzoXe
ua47jxlzs64rin3ieokzW2bmwezjms0zt3m50ASb0vfWXjoxJGZ18ixMniXK8+Q8EHMKV7DkDR4U
qIPOg1wQCnk1jyL2u9RN0uI9p0x7rdVCjI15XgsYdr5OnEcOckcEogNMf1Iw/2cMUyC1z2nePPg0
OS83vy2aI9vJ+nyXTJRgevU9EqvvYg+zh2CjbUTWxOS451ohZXupluWdVZ7iOudz9RQpdwNWfGhg
Sg/qYDwl7rbDd7GUycxA8E9VPJ+6OH1FZ28eQ5K9H1M/wmTTnzNRBzjhFlQZE2LA272E+qQpSmlN
znmxG2W6+/BDafmb+rMhm832OjW/gOcAzztq4MVPM+f3XafnUfjeVmrke2Wk5qpxwpdJZdrVXkn9
uNI0n97YPD7PngeEAXAwT4Pb5O3VonKpuLaxMy92m39di9KUKPluL+ldejEbAx17YUwp14GE9UjU
jgFMonEhV0NElQEeV68C6ZEopyMIy3agwOSVJfVvYObJGLbU7e21ecybzP3mOPIZ5jcoelGJq/ml
eVDIAj+aCnEB40RLSPO01vlNVK/hzklzG3H6e70Rs+R1Vbe51+n5DfNb55USyMJleB69re+65Dzz
9vbbe66r/7x4j+cQSVz78Okt8x/sjLK0u5Ka9m01t+U+b9lP07/dstufLrQodmQrpPM8fW/zKn/a
+p8+3XV0fqd7+45/+kvX0XmB6we0Gp4z9Ziq7W2b//Y7mf+yUQEfuS7901++fc5PH2Ze7X9twe1P
jO9jrT7RpnurpivJjJFB/5zs5sGneZ8mf7cIPQDqWp9WI81Nq9vi89htmXm1WaHzBHZb5vby7+Z9
/jPzKj6t9rqMoYz3Nf22dTN9PnPuxXrhkDkFNmForlw9p+vt/OqnSaTJdDgxN6bXBc25qzovfh2d
l8+oNcmEXTq/W8W8xDy4reb6V25b87fv+7Rhf7uaebnbX5rXd5vXT12w/9Ee/V9pjzRzUv78vfbo
5UvlB6lXZ+kvCqTr2/5SIEn6H5akkLWtmdbEwEJm9JcCSVb/4H4R2vAkI/qP+AjFkiirJtnBsi4x
BEn1p/hI1f7AmCYpliLJBowetu5//69fYrOrT9M/x2jPAcS3GHDV1CwwW3N0MrAtWVI/sa/gjxeN
UDX6JRLRtaVlNGyr2tvWZGJg302gQCgUlE3SffALRo7eZftUxBg13zLSWS3WVmltwrgRj0Ic/fjp
m/xdyPevwqh56yxLssgpB0/CFyQjnPop5NvTejU2/Fq96NTFChChxxhyAQ/hgrYNYumSqe69JmVk
0mYhUJ1MoOSOu2kD4oDeR2IGq8gjQ8Idy4VvauHBHSF3i0TJARDv/LvGDVC9cv870k1RMvfjXzZ/
+vI+fbmWpSAVg5tn6Pz+v25+6dVRV5L8eBktUqzKMQtPxUhQZGQQsZMTWLb00OGfqWsSVfNGfGl9
riUSuHTDxz2jBlCdyCGtTWKVII6ZAv4Hs5aeLGLNgkwwl2niJutALspt21b3siFjtETtnbnYFJRc
NA6QGi7/8pmmr/zXz2TIqiyJpmXy2RDt/PqZZCXwUiuMlQs7OmmEiFhh3NDWFTtv24B4hXEraYeI
/WOdR3QL3awQdprkD4dedTsnMIsns4eQayTK2goL6UQYAcBgKmNhpN7rEyLfS6UFxrr6egr7Zd//
eV+fOW7/tekcOypHFEeV8mlvgiTlNl5uyReJuFFRF8L7QXK6pJj8MQEZWl7r71MefFAFRQQux/17
jk2WbGuN+NFNGND8Qq/Bk4M39mulyeCMRl3g8FBiF3yEvRDKR6Els3gwKkhLZYoVTSBdN+vEva+C
HSItcrDDILK4dSNRkH2Dx0nVB2cPuoBdsupXdSJbqyIgTifqfGQmehY4QpdnG0MBZZkhr1czb0qm
8y+AdpbAW4GWCZa0LQbvhLbVOs6DKFwarZ44mu43dhmJUDSLYKsFPMhJpAsQmEaejZcN71am1wuz
C15aIWuOoaDGK1SUvVOJLlaQUAKgJsKOnse6iEpwiAtHVITqXpFlkosKlywLyzELeQnWU190+uTm
I9e6xMiGkFCtFwPWmW1fiaQLCfm3Qe8t4iDB26Y8qxKtqV58Kd9oMJI3/x+7qq4YmqbL6DuRV/66
qxKAojS94csXQW4OrdFQ8TFBDLk4DSJSb7emIZ94oDa32VA9+YFGky0x8Vp5GUhjGXcW5HSnoVIq
kR55iBvp0glLL0K0oFjDSPqFdQQrZb38y2ZPm/V5N9UtTswGglWZ//+62bqALrzXSuky0rVCM+rf
e5F+B++MNrCemOsilUEHu561MA0zPap+xbN79FBZX0RLlPe6GPwwvQwYiKkq24lhLKg+z7QF8X6D
3wTOP2+u9JsTgiKZimkglOW08Pkc3VpWCvGjly6JaxZncZj6dBFevvjg0yBEMJAWyzA1qTOoJBOk
0UHywqcgMuvtP2+Igoz38/emYEoxVBODMZLOT5cydzBqLk38Sk3aPhSTQ72kcBjqhyxQ8KAIzXPS
vkUErjwEY3T0ZPi9dSfLd/NXiTJoHQxdfCox4i/HobE9HmSn1AoyZxZlhU8yCIUDPw7haWm6afvE
2MpBe99GKgyUYth1rmTh6wIzVRokJQtCClQ+jF9DyFH2P39U+Te7CIJhlVsKydCU/zqTyaqQYSNw
xUvVB5AQunDfmQhjUHoZyzjU7ocq+qFn5oXqAM4Ht4/fQ105EoOlr+RAGdd5WDfOYMIy9qdYsDoR
YToKvTNaqbAsBOQL/7zB+n9fyA3gg9M1g38NTZ5+u58u5FIeitBQWvlSVjVR8gnCHU7Szmg0X/Oh
BtyrqZg8CV8HZhhpsOXFbI/XRwUQLi+bSDtLPl1gNeu/QuEzD5IfRUtoC+8wPemzivwouESjLe6B
u24KioBgrpDB86LXnrkRfQWyU+ZD/uMvbCDS7HxLJ5gV5+sauh6FaMlIDk0yJAeiNRUiufeG3N+T
AW8e6qilABwi0xF6A4xOu05Hsz0VJuRnoTXvwp76oZjKZ7KBtB/E0WBgyqWL0Bg7JWy8XRZKD7jh
lKcEvhl9wUzFQgErI036o6srwi7xS5iBfCi5pBL2z9+7Op0rPp1LDJlDQpRUTbE4ofz6vYex5zbm
YEkXy8pRzBhjez9gU8QyXVJABvNyL6BKswPuLw7DMMIc7oatjk1w1QowohNRdXmKUnfgZhyVHIWm
UZBJqH0BE8xrtyHSR8/Mhn3uPTWTaVwxrXVeNLTWFDRTbs29YTqoDx5JCus2DO8igVgF0xRwicn7
kViao5nRnikGtyMeVF2PXbTJSQ5/AO6l2FYNwsZHcdFzHQSNbuSrRMPYLEME/pc9VOJm+7++KawB
pioC0Vc18dM3JfRy0+quKl36PH3B5k0AY+O/RjE7YlVI6tLUBTg3XUmgUpAke20g5abBRxypfb4H
lEezJx+OqWIMy3/+DfXPd5G6qHFO48EBCq4IPPLTliXkTYUiyTbwr5VsH3ZRdbY0LV1Y0ZNbCOj2
DeHQCyAfhTygaalPYTzFqFEFw9087765EsFLHkqUDLKgHEsTIU3QtOJhcK3jKE8Rcq4eOyopfGu1
juAtVWO0rBt/WKXKxmtU8b5TXjrA9GRsjhLgdfRskVF/EdIYHefkYB6xYcZascpU7Gg9CclDAXvG
L6jGqRW9zmra+RXUIiJUKJuUhWXv+khzAstfSwb5PqkaaYT8WDlyS5GYPo3ELkkaTlH0JYyG5oCk
KY85NXPvkXGvLj9HiUTlz6RS2+Y5ACCvIyTIgo5IDDO9/EylhUZq3tJIg/jfzr+W+iszWDV1fgcO
KIWzmqwaYIp/PbBGgCOkUwzeRYi67JQIlNVVIaa+jHvMzoSDphXfArdH8jMO5pYgjJ2lpP5jPQo0
aqgu2b7xYfZldNIGXOML2RjHJfYkbhslEXBhSVe5q4caOaFa2aH+EVcAG42wdVcDCS8nNNjrpo4i
QoTfatIp7iMX8n2ri8cmO4dWdCe2god1vBYdPyy/Bg19GMIHJpSn5t93raw/JDWUA8VrYGfL7SpV
V0Are5QQ3P/i46V9PPCRWhUGUBYS1m554pIrTrinHUIbOL43gsmk73OXNBEkdBMsjkkXIPfRYetg
ChyxnOyZvSoD6INQqxC6cLiOyUB4E3VnuL2y8gLXPUhBtRIjqARa0a1wQhMcJZQEeZJIlHt0HitN
BHNj9tLGi+R7a+zcy0B2UHNI9W7i/IQvEqVAxBUUKUsLgmWESKokVt5OIJk4Po7muDCCO883kWGE
eesYYWU4rFZZeFVIP6FzeRhr6ElGGkx5MaMv2HPTeyri16GUpG1D6Ko9VqK30nt51xbCcLByKVmV
1Yooy3QDXYLkEpgqthQ24WkwJxKQa+kIXZOv5KwMm7T0+ZyaeurV5iCgEL+LQR575Z1CCh58yQqW
ioJnrAepDO2zzlZwc23yE78jqEbM1VWnpI1FRzddxK7g/XV4QBe1Y+/h542dPDG+SaEATNIfoM91
BXoWsT0BRlfObR2+o8f9kppI18Mo1i8DuVpcM6Rta+pntXRfS3jCZ8wFazVLgmUpsUMQTrsW8irb
FBFwIS2rvqkxqIzeIBa7bE3xker4NqvEcc/PhnPaxFhqDdJG0RTPjqvoFAg98OmcVqQYxWSqDfo5
51DZ9LlVH+lalZkL+N0/mFnzHbm4SS2hCumsozuQdaWCT19VJ3cIqlNcWsuR4JKtKZnJXiZ+hnJG
Yccu11twUcNirLrk6ObVsQkMcSGqZn8xKpiZOTSKNuVj6fjQ7sxYpmNq+sRcBn5KJgXcQqNLMKwP
jY7DiKcwb9waohSduvhHFnOAwTezNpJYnNCkH11uuTKvIphEcb1lA+x8CUifdKOCO3BOyCXUSEXf
g7dpnI4wimlWeeePXnWnxoSKjYrM1+qL8b6Mc2+V0WNY+pTze1Psn1XedRBE8Bg5sc8vsLF9F7pU
PiUQktQunmM4w+dhHLpzuNVSNK1BzZcECIMkcNgKUBrwckd+4J1wvOzqTAWg4OtfGhcwimaMm6Du
9Tsy2QsHqN1EIEPPS6AGtBm04iu5tL4OvmrHrfJOGpUAh7YCmdKDSEJ2SMuA3hpiptGbYGv1d6MO
+5M1DYwc4XZhUhTi2c7Yu1hfHHAx34bE885j3dVbQXbPGXkNQKTUxyytjmXpekfYxNKiscp2I/nl
c1JE8oPuyXtfGMZTgJqB2gOYZ9IaBHbbD0jY3wZXMJxsnAQMtQW6NZcW3IwhFZPKfp9rT37Os1CE
r99OQMao1mic53sZIpzvKoKaT65Rnjzf9TdenriOFxnwsGOF+7uWfHdOBPrKr1psxrT9Ct01zk3W
vxd6jT+49x/USF25eAtIghtfNX/A0kY61kJqCsTSrZE9dupdHqK0iwrpjvOUv2zycFPJ6HwMmC+I
P9uloiPgrXWdt7V9ufFb4btfS8q2Kd0zycHo/qxGfZIkGQr42K9604UlG2j4CWjQTQyk/4zy9M60
08tYCXiaLUh/AhE5O93mSXk2nMyjZkhT3ozGtTp1MbXUHMXV2HOuvk6LtGTdoDJtUKvZrpiMGvMA
OvtRNirga7+y7AGvlTv4bYhwte3VU9xzlgUbiVB18kCrCvdFJH2hs9OMAVs4A8Mbh52bQwbQ5XZD
HhD9Pvp1fte2jiwn29ATgHIP7ZfrbD84+GRbOoTMNbtyGiRTY7gJEsJVVTRasxk6Ie3U4JF+E/Tk
3SJfpW03D/yJhUfISrWrY/+rDnZ8TceFHooFfUrOQH11afzkAXcq9aZ0zBbnvgUbZTWT8ol+5ALk
+9YS4HqwN1IOlrFsxQVRXA+yz4ka+U3MrdAubXoNFANNwpvj/dPkSELOcoQsCTSC5KFOxfbQVumz
LHQpNwd/eQ1HA0rUbRLfibqBcQMN5C93M9fifDdPzmNep+AHnadDWh2lJKCFMdK7spcewpi8OEzb
5CARCe2QdIKLyIfpiruclDi0NvT4HiWVOmjrQThuo+EsAtUFPFvvy//D3Jn1to10afivDOaeHrJY
3ICZubD21Xu2G8JOHO77zl8/D+l0O8nX/aExvrEQCJasyCJVrDp1znuet8iUlaU9q5Amug4HNvpg
kZdYmKpEtgnIvxgLqDCFu6QQSSER9MkyhqZid2F2jp37ui6DtWe50UoR8WPngBHtMMlkruwv8T4w
l8gT1paJP7Kfg73xITZUA7XkKoY3CQmcE0W+Yt+V6nfFUR4hryOQtrg8oYIg6o93ZYiHYI3aqork
0sNQ0CLEOdrRkO6MzN/hOYpAGje7LdSUVAnWnZ02ACWqiYPsNQBK2qMANDHt1XHeipU704BqSych
6UwvN5aJhuht0IE501YxN+nFc1VobrObu+ZYvnaORxvQ/NTcCje/bv5pfu71tS//929//foOhk9y
sG4VH1rl1Ff4+jeTuYL1+mfyQkX0MvSHn977pY9QTMVmLZ34pFO74+ubg3/KVjBnnkug4Oilp/pX
xvQ00qIFy7zDM/zlr8y/ef1/80eZH0ZeLoj5kdV7g7I0Sshdcdqvw5ArJLMNMPMKGyQ7q7+FobtR
eh2p5NiNS+G4Oi1vbtDs57tRAOZtQlXHLqtmwh+0tRhQhKWYBCx6IFcL24jYXho0QKnA+ZeR07Lj
kHiXL3Lx1Q8DcxeovrGHNGzsI4gQSMHoJ4Qj5N91ts2VPP96vmvYB+1tCzWaKFB4O6keQMaZ/jer
oLEfwvBQhhiIza+bn5rv5oeJkSJTh+RcTW8yP2/E4Cbnn/IYGXWr0gX0+h+I5FEesVteJPlgbw0X
KJWt1LsEb8a9UbJ4wrarxAIfKcjt+JmHn7zOvTMSTBfnxjTXM6i3zz+mdOSMi2ruXJufmO86U4WO
EU4CoiwnCGsKsEzu1Ew2381UuteHsxTJMiQFzdcn5wbB14ev/29+9evD+ace7s/KqWymoA4NzbKx
BEkE6MksORLbhilmv/fqLlj/1KM4NyrOd6ByqO++Ph6mIvPfPpx/UU810teXeINvDyg3aX2c7357
h/k5wgGAPHRyL/2GXMfLq5NkcqR++T2odAxP//zb8GXrjcGSAwCYWV64W3f2rP7bPzArvObfvt69
vt383FwNe33upwOff/PbWwM9g2Ksnxwd8Rzp01q+nKS+AWALp2X6qLk7VvWdOv2I8XmSbOczk0dt
mmxH1cLtzjK283f2+o3ODx0QXHhgwZWZ9LXTz/PTry+df5q/3iBrvZEky/SittWUYYEH+7jRw2Db
qoK4vxudfFU12bJgIz4rzsqBhv3VPAL6UYTVp7lV0pknKLNkd6QVAH96+iGMNE12UUXwlIr+xx1t
gSiRXh+7BvR2pfLRYmsmVKjRYIfB4HptxzQEzpRQPA+xgqmDgWNNoOLAM5/V+XsBSClgL2f3Obs6
0MNEMGL6gscaXX+9mk/gb6d/fu6nryifh+nLWX/90Y1yhk0A18VuvK+WElDFgtJ0GDJ8PsYGGxGn
sNKbpncPPRCoZYzh120WRRENPOy4VHttK5W9DsLc2iDNahb9VMOUEe0rqMP8VV7X1aZ1mnSREUqC
rxvLEyWIU1+I4qNxrZiufrTTG1ejoTBycKhQIS6MmeddNr72NGqVPBeZem90bbAT9bmJ1PLgJPKm
sEuxJdHyFKyDyhjO2GrGK8kUzJpHlagqylUmCpMWMf9+LBWLEEHehx1eqWZhP2VMVpdNHKq0+LYg
FQPW+j5wvhRlqp0zUF/YUOruTh2UQ+zmpMZM9Yvj2+a6FSEepzbi1QiTuwHAWyMSZZF5dX4VjZiO
NmlHq6Dbr9OODb0ih8dg7L+kMKIOAZQskrhsnqgwCWIDx1yXFUJnPbIE+Nas3yFw+jpSAF53ieIA
0K+8a7XCImxZpbK8CT0IfCbsalzfvqVuMqzVqnFoF+xwNFed2yL1glurAjiXt+FDC+l4RXEY//MB
Biom3/YqTDrjUbQkzHRt9DaVF+w6LoYrLyNbFfgwGosgowVD/WgM0mCJdZ1FkPTektN+TiFCLoIy
/YoDSXpqc+zb44mbWTTXTEjFQY4w3uMgPoeh2e5iM7qRjprcNy20NUPKp14M6gfMOFUdq8FMsbAx
UuAx2tA1GrO1iV3acOfa3qobIpbCsHBoriVnwPfxdbT0c+vkxiHAby910XxTHfqeZOQpI5VmEbWi
K8co6L/dJ9SBjkljpx9seIOKft9Xpf0Ye2jFPdGILT6YgH6xaa/75hiZTAqGVhXXCM8atOcaXrKa
cwSodGnXSk+c7Y40m7RX7dAUW0vrh9vAL7dwdDGqNZobASeU7w7/hSKxI7yBgoqhFrLRQ7im2Bb9
7RP1P6SIGaYe3O5409QIGEMIf620j3Gbf/BaS9vJLNgVmOeuYRYiljdye1m6UQKUfTAOfad8abYx
3ABaz51j7Cf05SQ+yHTtSVGwt4bEYbC6epi1jrWzcM2CNlwTv7lrLE5HvECYLvKzQxJ75WZ29S1x
vOAcOtoH6jdEsOzQ15rWQQE1snNfMLCGjg7MpEwPWmnd+bkujsnjSMn5Q+08iXy4HYLUvdEC+UUv
ZH/t9a6BCcVwooSXnA0rZBJz1HZXZr2KvW71ocQ+5k4U0SkWZXisVAiIJTkqr/HN06AA5MTWfKDn
He8ciuv3NmbgnRoCbU9oCARGRu+Ajfi5gPlhK+om0PtjK2GiWkG7y6mbmCDdAOiNzkqIkE/HCab5
SirbeBgfwjxGvN2DYMVpKdLXtHBWNzYwzzIz90pgxKSKqYpqsUWIhP1VOA6YZgRS3VC0QdHf4r3p
K55KD4wJlC+mflCkg3fAw3WRGnpPWhMxVVQbSx3pyaEeHSS1Ij7KCj5IK5qRxhVyhIM60qrmSv1A
4NUvUoASW63QF12OhbiWNnRlhZ+Gjk/Obp/GhrL+pGSY0Yg2dk+KlT4PdfrJz601L8GzUbiMbrXJ
D0XfNLdID+5EKcgn8HAJhVan2kJHjmU9OfGondPcPjd+VO0Gi45UdsXnOofXN/hiketmsI/iMTlS
dv0q1Oze6av72hvstZdbW5zjT2GSf8qU8mwaZb9RsQlTnP6zWkfaMkNKswqd0qXjj9Y0/VkNdx0o
sUftEzjn8aT4yqosd7nVAFwYvgSWru/gwX3pRGNum7C9rY3wuxGF5ZaW46vIgM8aJz4O0l15X1Gh
vqTSUO6S4dYOCpUudxMLdXD3d11LhlFP+QJ0E04Bu9bYDJUHTahbsGYiDsW9r9vLnnLA0YAeAFDA
oUFNocFpsFv1MHjqLvPLdWsMH0FQVKscFejZaNNwlWWFs3KsO7WTJbDFmkQ/7ct92NobBUO4xaBY
tECTj5rwQJdp0B1TNVZORrOUdZPficompaXTgt50CeaVWnNMxqesG8obDKJvcMq4I5TD15rqQR93
wye9ik66Hh/Bt/l3Dv4eG80P0fhWZY6RZuc/KLrb3lg0AmJHhfxnNJubdvgaCFk+KXi0L3N8fCen
8Z65K0qpxnb0tVr9sChbD5pzHuU3Q82aZsfgbJup0McFUW6b8aat6XKfn3F1rzzoffochU68NSUc
pYHucLVPj7bEg3KsiKEEkOBl5XLB5Fm4CXL+jgzbHFJjD4/JQIJfNAlN51jXPwy1eVliybUY7CS8
qt2GfoMxoeLhlNz16VWP7cEeyTHdqbq+qExxaCoWBsvMq2VeD99MA2+pTNPwYwsewbxZOy+dpu2E
XPSQ0qVWElQSepXOOq57UvcDooem3kLFS64ts97sdTUzdr2tWCu1LWqWXqncYVl7aUv5PYUw+yE3
wn2kmmArcYC6rWKPfrTAo0c/HK99J3rU/SE7VW0KwYk69b6+USyKgGYh1yET/YayC1t5aW2KIfXI
dyesYWRFhblrM7N7ILXC8FXqEcKivsh0T8LHNqdYqXskOa9u4pAtvF10zkmGDuKhUdDsFPXnsrvx
8s/8yXHXcRbWgwZuyiyhoas4uUdKW1G5x6zJlaRMXc4Mph3WQ51FhBeKUS6T0gVcGEUfvbh2qeiJ
ceF3AiNTcyA1p1LbzV36KFVosyOR6ieJQX3bSSJYUqwOhnWw+XFACPz+PjIAPtNPHq27zrvqy4kV
bvIhQoV2z8COt50+0IgTKCRXkNar5iPFO+2sAmznROpJ0n3WgTauTMN79koqcxl1ppu+x2SqqP2j
5Vz3XmsuRRrfAR4ulm2A+1ylMf0TwjAqhhHwoh7uHfbKXW1VV6NmVCvTw72XXTMZ5DG4d83m5Hku
OFJjGDfj4CxsV2710PkWFH28UVsu1xoB0QqQ/1mJalAAg74KK0lXlvxOVBdvHdHB2TUAq/ZN/kwx
59ZohPpNVwISyY75kdUrX0WDtdRwfbzJY+vBH5Px0fdMkMeAbBkfBTFjG9kALWiuyUWhbBxLw83e
6Bzcb/csoeoHtUifLLiwTlAB3Qs0+kMl7d2JcJvj6PnOMTeTK820iOtRj6yCmI6JKmKnURJLH9mK
N05k3SjVFHm5MAjcJtpEmn0zFmm5rad0iTrS4yc0GKlxXOT4BGHu5smGtDBd9X7SIYAIaTh0o9D8
7HgxBBKa0o3YLI6d1gIX6D1ACjh7Y5erbuuogK7g6dd2mtjXRtptXIsMRtwFB0qCW1LZ5FXk+Llw
kuxQMBlUlGOWWkMaLtNpqEPb5u6LRr8N0cwsYDfX20KpiJZNXMMoVvG/ewp2McE+QEo6yh1xRJRA
vlj2tLs85BZNh7WKx1ttqQiRHPs6751hHwn1c5/EUNE1FhSLoipc0iOhQs0nyPVtbvXfCkO7mvzL
OpO5OrHcQxE516hAr4RGskUraOIYrQi/hWqJOZV1XYTZ51yLDkGTKxuIeeC2RmweQ6pvm6rj4xBW
hWgiaixPtOQ2HJR25wDOXvaK/Z2ARz8oJe1QpSPHXa91O5O17UrAFy+LjqiitTGGtvtHs6IAI+mE
eTDU6CqR1b7vXcImswIuWhbRKoI5ame6wUUva6gJ5jn14d3Z0RcjH6zntHIfZfY50NUeeyl4s43+
OUNaemU5+cfUibR9jXfISuTVQLzZuVQBDXpRteaQRfhK+wFSPz/VkpNZsANmYUFu2SZntFjYLvGe
iVHHNO+ahaPdt3G+1RU3odI2ArvxDUpfqn0bMf/GQ2Mc4qyGMz6gnUNcmGxUuio2cNDpPMvG7+TG
b31/8prNLL4+OBBmbkK28rTPGVB7wqMKrKq5KUNvPKsBaoOyv26jo+UlnwvZadeChi8MqYqc3uhs
vOr5Ji5zvXRXtkIeX28uM63GY2yor4eaHpjIcPeZvDOLWJ60GtfT3tOyk/Dbmxi8SpSZwclxsfjK
UU2tYw1kmwNU3LJB8MzyTC+IcRFUfBwFFESyvqgochgl1SAjv8zwo8GOkWA8UvrzU6tTv2lCGj0t
ltHEp7NZVYEDDNVX2oUwvWtpg7S7rWpX464xswzLh4z292BMeecAZwnGODLZZeQl+a4Luu/IEDe+
Rk87xReq/RRrLntBuTroiSlVeSia+BnLm3GJDEclOMIlhiYh0o0JZtiX3gffVkDgW9nZ678oOUJN
myTkNYLocOkVrPfzXYTY9VQkw8cuspotkV9yHBMa7+2C/VmKDaEMUSLFAEJ8OSRbtjf3FWyiOvpU
lRKppENHuGvmLvAS7AG6jj3IXHbKxOQ64eqn0C0+/EgNxAoeVZFyyHiyj468Dhs35KajkTvHlP0I
BqAiWUaTO2rk2N+o+G+ZDJpDUUU3RRRpBw9H9bUbDoDxLb5w1VBO0unGhVsIc6n1yi0cpmf219VW
GYwn0ae0kiop/oJ+pl2yJzrEhvGJAp+NaQoQ8MBWv2Uj3YLWmCprzPyqQ9P4oAEcjHFamq39CjgQ
VRV8dQWYr1BigpRK8kIZOXhZQmyWHZZ7sZMUO1LAYlfUPPSh8KEjGGBjWU7A6oZpeQWPfBFS+Niw
Iy4vcaNhgWYPckgzNVwNyXhtxomynIQ2TUntJgXUe6lhOrVCn4D6alW1zZZChP7RyL6pI/HRkHXH
mt3Yjjj8I2OmOlT6bU1W4yaKnLOSk6WpVTVZN77aXw842tc1bG2GKeb1npQ3hqMcyC9cVjJMT3Gt
r1MvoS1Vpc+YLaG/HnOHEMEFMCXIvO5FqDSLNq6I55F10a+X1MtKBh9pRYlORglmxfBoLifBFaxi
38IFbFBxnLFltwErzsGi+sW8ajFIl0tsKIatWZmo3UrhYh1LgiSuq2+Q3d1Tn3vXwmuv/MB1PvQ1
niFxqmoH1t2azmgbXz92i3TkQUXAoxKVg0y2DkLBlQ4RfiWNZkXVtzgncVZs6kgPF8qQJytFD3ss
ZS5NpRa3ePs9Zx01Vq9KcaZwjeboJBFOOBTKFmmtfcdpUT9ZFS2aTVlcdV1XLc0g2I+M0kVf2g1+
tZTPo6m47buxdlaSbVRl4FYoeVFcURPsElQsGC2nu/bx4TLJz+CzfdVV5kOeKydTH4K1tLR62UBK
R9wxnOrQwaIr8ZrJrflKKUp1YU4bEq8wQiijzcex8fEZi8S3rgXSgPXepSsb8dAxJTq1Gdy3ZU3h
t7XORQWmxqEbspTxVyEcj/24wBRACUCxoKIQDp3Fid4kN41JRFLjnunS27jCLrsiMgfqhPjkGvml
vnNLroY491cEY/jz1mYINmaYTC+dcImWctoydA22y6ZVCQR0VnsScNboSRArgH7utgTZQy6LwnlX
Qlqr1YHd+hSUhJqGb2HOHoHyJZX2vNziNsv0CYVvlevdvW4Ax3Ip81MwcMWqD+nFqKO92/vVWrg2
driNuwkbjU4kQKaLqpYB9Tv10SGCMoqScxzln9ooUvaNIcJbTacYkq9sWQ6LuSXBttm8qBJmlZ9j
69R63pPE+IEy463HdHHGqOx7MkD70NmS2xEotcp3ktXQIrismpR5f4QBWrLVW1BHUeDUB3svrKKF
lXbh0R6ulAGMVYYL5yW47nFjVw9KmE4+V4GyowSvo2ain7V2Rb2nnxQYRSKtfVTDDYojOCnQDzQK
TnLNFZ0ilORCLanlucqVSHtKV6VceaHaHFRga4aPuim+9ure3+XTNNsNwKRqIPGbrC3uIqz6EIGf
dEr4W3Te8BNSuX7Jr6nVbegQUZe5M1xhAAS3QInD9Zi6H4e8zFfe5Goh47wCGXjNahQclcr6NKdg
YgvKluEL/Ck/61msUcNFEIRfFZcbLD2KiK26rLyo2Sjlc1AauO4GnbxO2/abkZhwkVz8ikMVpX7c
AdjpjTujSpVFkRnIJibPZjNzblpHG3ZRXk4ORL1LljT/zmHf6EXwkKSeWGJEDoQMx9XLNDcIjlqy
KN0k4cC84Uut4eVge5GK7LZOlokO70v4qXklGhV0qFz3YxlsQO0XS3NMx7Xiu8VWWJAeKMFRB9fz
+FZo8YPdBrdO70Fl8oJ+JVsCEFNtk7XqZHKdJca5r6zmkFNEUM8yc4e9kWODg8QC4w+MS7SwXjoO
6olALRluDubHYQJBy4tY4UD2NzgHWbisNloEq2YKMFo0jlVunPyoxcA1cq+6FI8UKzMeu/wkMK87
6gl5pAQC8doIx2+RUnq4JzWMp3Isdk0QuMTc2fMshnd7+ynNzeoj4EKw/75huxuVg1z5XPBXZjcs
DfFg9H33fcS0cWDHhDhOtttWeyLgCq7qUZD3K/v4pNvZdWsGJBuzWF+HGfLUiKt5QbZ5kXRNecrw
4TE8Lb0lbwtKITCtJdHUQx0CXKbcjHogMOwjgqPPMs/LQ+HRI9FYEvOi2BWXYRXXq6GoUDzYPaWP
0jyaronZZYImKcwObgsIM0gdavuOB6GKkgRSXfQhaaYtwsI0lqiKceBTteMY5/LkIouGndbJ4W6I
fbg3fumtSSvBJ5pSj6FXAMqqr0XUk6XHymgt6/BTwWb4iDvEh9al/mKj+Tx4UX5VBZN40QEKoVM9
pV3T23fObW6F1mG+ixXJmKuSW1wXdJSb8tlnj4pwGPXcZaekj0N4JkrOjmlk9h+jwEJ36q8w/aa9
AcOi+1w6dzEXwsGrnBWG4NNVHZGMw98OLzu/vkIJV12J3Ab5oMbM8SvVJu2q0GRjOfH3wmnhOucj
C1mVn/QoUQ8UWcAAjiUBSebXewPNvxYpxyJu4oegD6Ob8klUxSYNsuiB1Vk7pvi6XpbFRioivFNR
1q8SDX8nZKDDydHKhTJGFXazIEjaqhw3c25BK2/ZomBQ3eXBZoQvUGAiB964DLbqNzwR/UNBN/cm
0pW7tOaRaIzlUGvOCSfYnZIFFpL7EnSmJr4ERWOvtAR0VGYD/+tssrxBLy47glpLpiBualBn9LTo
i0gUCxI2UBxwdmYK0twtChHkQkNCbimxYQWYabpkM2IuFbe4Uyu67jsN71dft25Ta9joNVq9zNbO
SRp9wXEDBU2bV7dpZJFd6zJkp014yDMD8GBKolALsvpQKP4m64V65afZB05BvpIjIfiga9f6ZOmH
fzexfJokgN9Cc9GkoH11IuINGl3AkmRY/B4iDZZQxyFWnpSuBalm5zgqZSVkveBDjUPo1ne7AdyM
2ZJYDU5uGgFxidv6GNseJvV9k5zL6MnJ0mVgi+QxZDa91JGv0PHjnfKo7lap0MO1oYXMRmaQLY2e
Jg6l0/RPBnQwUh0foyx293Gl3Ot5nZ8rj3nLkpq7AScAntQZb8q+Ta/dHpSjUa9af4LyGik8NN8N
r2ChQ1FIP5VqXu0zWsaQ5mFT3AZji0Y2rU9NivV6a7B/EDbMvdY40XRkwMyJviZeEe8ye1CuKPbf
ObiRLEjXlee+u7RVPLFJBt2x5mDHWCTWoRIrt4I7oNCluW2dW/Le0Z2ifI/xL99QM4TONG11ujw6
9mRGTrEao8TxAkZbGPhHM9KvQpllV45mJee4enh5IFrGBZJsqCoI9vB9sg5Y1U5snU6uAik5yWzO
7gPRMUg0rz3iTFhfts0AnaUcre3ccCE6IihRsaOkVJRtbBV5Y2ja2FRRshKYQx27IfzY4AJlq5p6
nVGwqvzGBK5aYOyTayWZKLGdd4ocAqrfUNlaVc33GzLf20aNwBbkogjGZmHhFsweneRdH/bXhseO
03Nv8Onsr/gEROj2sI47Ea8iN+tXaH43GV/WgphGW6IOtU7mWDyOCRyXfnIMLbyJNFlGn71pPrEs
6FBFreBS3obo04ceMI0FoRL6xxa684pN9U2c6t2JuoGyKfCYpsxB2TGvWPY7B82ezCESTRFrSliM
JAY/3YbFgWSXfanQf3GZ1hFhaZUdoKiQfGIdLqCYCN9KV6FbYRHUOKsqRzbXtvSbcUxoEut2Yzck
5LxeA9vPtqzovpLAjLaDHHyQvIm90PLSupQBcn5d1Pox77RDro7hFftkzGKtAF6rj0djluYZzaJg
18ra0O5J6Ldkusmxbg2rG+4l3k83HlOWNwyIWqzhrqsMXqEGNroyKBT5FJ4FsDdGcSS5QKNRCI9n
wLJg6ZYNuhxaaAbNF/cW7ik1Et5ECtprdNK8nZ0/m3okdwpx8Tnt8gWJuGWkBOYXnR5FCzCU1eiY
NGmNfdCmyTOx1Gar8r1BNlmUGC0T/GEHiEd3uRW4JcUxjlCo+eii9Q000lP7ZECKkCLWPvOK8BoH
tHhh9qR6K9yC9zlyC2qa5jm3a0g0bLiOpSk+uuaX3jPrD3xZD0FnY40WlN2loTeoC8yefafqy7Uv
wR/p2ZMURXd2bYwMnIr9Mxug3HWIP8zkdvRpSO7LTWo0+WdhKasuCe4S0UFvbcz6esySnSwmeqIf
L+bKXBRzqedaZ29rbeDbEwE4xEJoZyHDgzXcNxIB+pDFDhNkPFxlfo9Ay+w+YyvBQTruUmT6VmGn
dIzlk4Icd+M1WCcPGWaHVWMtqWB6iyE2/UOdYUqmaJH7IfHrle3TPZJqQLzSYuxwfMVBzPZQMMej
9JbYoOWbNCEFW3c4/rXd9T1em+JgSP8yCT8QOhVLxMxwdKNSXTXmuLVdnVKJYuo7kSYPSKX7gyP7
7oCp46qvDH3fdFFxKhGsbLBEfcLBOT2oAjuv+afMyNNDF2kfvKLMsfTMxr0nuZt/6kdM3XplIJcU
VydLIbFt0mhbG+gESs0dFkIgG7MDkGp9k912tA9RSeZrTluwpH0IXT6zUvoVImjmA1wf3NVpYy89
W172qd8DKHUWc3tZSnn1bgy/IsS6KqRrfq7Yr/iO9jnvreZWj4P8YHWQy+ouv8xNxTro0dRUEJAM
rLLxJNq6u9HDL8gSjbtaRhs5OC0Cs0ZdJIcsr5qllgmxiOrvWZB88on8N5QfyOqiXmdRHq01se2e
khnxVxLsA6//JNWEac63+6Vj62wik/Bx1kf03kB6uguK0yg7yIGeQF2OixfKazvf2H577zuhOCo+
MyVpqMeGDxKi1btETfFdqw34cQaXcamak16lPrRSfki0/hZ5HuCrMPsaBmOy0VxlOQhD2xujcZKu
nQGepnvXgVYZBgMbQ7s9lJSLDo6bHPFMjpZdThuvzIi69bqhXcMBNmPoDx5970B8bXNZU+Ume8rq
UEOvfTF9KsU5gGm+nt05UsXOKQfG9SJu8JTP6aNboe+211VC9iTodAVWqE8tOb9vYrtYeTazRKq6
NJ5TnVqEKeTjqElg6vYkzEsH7rzf1S5t6VG4qpKmpbSXGTc4V8XoU41deEID6T7oVUExntl+4Zgo
UgIrJjeaDo9Iw4utauwxUjZPpLII+4WyCipVPNix9ZwU6KJYNzcJlZekqQpU7zaOQCE53dEwWAeG
bIuwqtt2SBBSn8Rz0W71TlW3SvJEo0u2abPgyichC2pMq7ZVZa4qs9tETWh97bZVVq66sWtuM1Fe
2f7EZDaUeNk15D8BS5iXQdRiCx85GpG20K4KwLOhpG05yT4lpNRAckuL+SWHXpQDE+pcdnkWoonB
SYvV1olr+l5Mq1/3ngMX00riU582X/tQIy/pRjt9sB4KjRJJYUXKZS9DusXrpFvVuUFClXIlkbRY
mrYDlJuqbelq5T43ys+erp5FViXXtSHWetB5p8rWrofGH0nUxu6SiXDY+1jM1pMbtkrDisr+D+cB
ozsr0lJ35Vjdzv0EtdTukWhmu7omLpIyvAvLrMXN0PxQSytma20NdKko34yOlSLxI+B9g+PQbtPR
pkfVCbqOph/Tun70yqI+BO0wCUiNl8bn//qFJ/DC0via5UMZeH7928P/vc8S/v339H/+fM1M33h9
dAq+llmVfa//7as2z9n5MXmufn/RL+/MX//x6ZaP9eMvD1Yzy+SmeS6H2+eqiet//9s/ESHTG11n
QVrfZ//yFv/oRX+wRv76jf7j+SfGyle2wvX0+bzgV1iKkHTP/UJYmT/SfDT/7h3ixzqom2/P//Of
unNBqxb5iAlHEWfIuV6eVxxAKjSnS001nPkGeYW/9NNp/Luj//cH9sdJfhks/+DgH78lAdsRZsvg
a/0zKUboqvPyoX57r389/N/e4/XwpX5hYqOqgdwg9OZG+/XPZ8HSLgxCKeEAAJhv9PC/r7Ng8PX8
szHwtydBty4ETQQmRb2XgwTb8/NJ0DTnwtQswVZdexkL7+0k0HCh8c39kyvhb8+ClBf0WKswWn4c
JN3Ev54FeWEalAJU+e4GAR5s9Da/6fBNeaFJ2hYZTn+O9F8O3xAXwiJyUp2XM/2OZgLNkTSlv+nw
dXlB4UIAk5J/Tne/HL6mXZj0R2HZgy0Ntxe01Xs6CfPk9baTIC4sDlKYf8x2v82GtnlBl7+uC1W8
nKSXmec9nQT8CN8+EuAz2SqEppeD/G0ecMSF1B0NMy1K8NPtZei9o5MgNGNizbxtKNgXuknPo0oA
MN94w5+vh+ksWBb4Nbhs843wgT/4js4C2LCXz/T/jw50+4KRYBjM+C8n4feFUZ2Qchaiknc3JVpM
1W8cAnKKfVgQ9D9io9+O3mK2AK9lz/i99/Xdo4l+8xUgzQtdwvfTmQvm22+H77BgTsshi8Z7G/q2
rb95FiT8B+xrCv3HLMhU//P1bxkX0rRNqWs/rv93NwtqgMveOgsK+8JwDGZT/bfDt5n+bEuXggEw
397dBAAqwvyHm8O/DYnZGHDsAJ4d+edR/jII7AvTwXhd/jE/vr9BwMT95rMgLkw4nbZt/Yh62HT+
fBZs/UJKqYOK+jFRvLuxoNGX89a1cN4DMiOo06r68+ETCV0YAFWnM/3HPPnOVgOgJW9NFEyhAEfJ
bPjr0VvmBVATtg6Ajubb+/vysed+69FLLL0taRqW/OuJwNHJIqngLX8MAfXdRYMg9NQ3B0TqhUZ2
QBIQvnzXv+0MbIcttD2FxK9r5vu6Evh49lvXRDKGJIoci5TYj9uvVwSbRGJCAJzOj5Tay/z7jnYG
GtP5W9Ml09LIdCAIgn47fIPDt0gSSfPl9LzDw9fEm8NDm/hHsiBypH9M+j8vCg7bR8QJ7KJ/XAov
M9B7GgQOsdsbd0i6euFMWEHKcr8OAke7oIxjk076cZG8u0HAJPUvdPa/qR38bXgorQupQVK14IDM
t98CIzojL0AIc7H9SCK8jLp3NAiECh31jYOAtZHcOOGf9WMr8Ns+kRKCqVJjgaz73vaJJIrUNy8H
ZAEEceGfa95vARKLIsGnIIXyI4fy/kIDh6TmWweBQbJgyg//NN/9PB+azoWAnD4BUt/pqiCo8rx1
j0AJxeY6gJb71yUU2yBjRNFuciaYb+9uLOg64d0bx4KukRrRbWmTgfjLtdG50Mmhs3T+2E++xKXv
aVrULJvLmNj1/587ZXFgzjOwoPjrLYOmMjFQbwJH+e4WRyrL+ptHAd8yax8ZxL9eFjScTUzD+D/m
zm23jRsIw68i+AEM7a5iyRcOUDgI7KYuijZN0UtaYixCyq6xKyVVn74fT/aScpMgowsKuYrtfynu
cI7/cBqbXopSUlawUDcXldhPJDfAwBWuWg+OUOYizAmZuKHcDmrxZ6W4XCq7YO9cl54FwoGGK6gb
r/cyG4kAoDJs+THoRX/4StII9eJCrBGoJ8AhaOBTPL3rsY2EcYIzbZVisYW1pqq8EyfQiyQRGmLn
V7Sruw8SP96FOSwDnKl6GkWhQO1YiRPrlNtnNaJQ0cjoPlkABYvzvJrCy+XMuMNX0llo8OSkGqE+
J2VYz2wt/aXvT3kFnxlSVqQjFOcpMcqoEXvNqD3Sx5TZQhYhkwKqLFwyRqharl6ckfoVykKDjYRo
R3rVi4Kllow1wiWpJo4C/f4hzC7POswQVOEuwMS7bBaUFJuQN8ttpEsm4FOH0mZJCoH4VioEsykZ
Iyh4wfQ5ftFYCObzcyYFcaEUB8J9ygsaLHVIKgTkSupFfRlJJZbDkOwCLgQj/aaWiOU+ftsLkgXi
x0qqFhuOAiMyMJDBRcjVopUVqo0VIbv7FGcc7C54ARU4SrgIRCAz+Lf+W2ahg3WaMUEEWEHsSpKC
ZmpnUoqCBszCAuuCB/QcGo3PAnWWZtZA3I1kveJCJzJitTSlRLWpIbnKFjwXEsa7wBmw/nJd1xfl
nQKyq9L0Kim16fwV8zvzEgPsqwu2lyGkIaYsjnuBIa/F0RJ+MncbMMo1vP7MIBAvUmKwxOVpsIvu
1JWkCrh/T2wWiQl5yzB6wpfMfCNy7JQiySS5kal4keWZRaIZqUGAggE3mWoTdAv3yQzCYkqXAjf1
XNIUHWOq782ofYfAPDX1XK/NduV6foweRo1D3/yFmE49Bgi9OrerqzPb0pP84vvDo/bQzy1Br5Oa
nGPdjn4YWbjuOeHPwxc8fnTyrPit4n/eGN2rfmmnldEwdAjLtP1WV2c/bdW9+qTGHTnsO5L3vJKr
s2SdI4P4DeBhk+HaAo0Ytzf/dm0K7BoH5MAb1Q5qiEu0r7FyRHQp8rXamo9c32CSVfuWHzF2t+16
terGq/acaTly2+rlziz3uwTcUZKl4G80o09Ur8fInu8qRg49ZpPu4+S6o2P2Pt12m8mPT7Wn6sek
+y27blbJ+wxMVen66YTsH9IlU4G39Ecp8g07bkzEceLtGYVS4NuVWicCGBq5xLhbRt50Jj2RngEm
hm5XRmVaxLOqxMjdl1QsPHFPCvvuWDdxH04V3+aPS/I7VrZfbg4RycmFp1ZJ1/xLtzfD0TZ7xo4U
+06ZNtEesPhPYV7uVH/YqnY13g5oD5b1IV/yMKjlej9obl2KcM5Z8PwVMb5ZMttOtQm05wPIobEF
XGiZSHZoz5Bjcz0k/x4fE90UWC2nQO/2fQ5t+0rE0F27y3RI7UvuUuRf9X2vMu8JFpqt3cmhP6vU
boUyuRz4y+RG2ZHRJjXr4NsG71Pg/6z7QSeaqva1vFOA32lmhSdmDHBbIjsF+N+MO4hI7sj76pMY
uut368m16jssZXo4fdn/NA94ozb52ff1dCk897emO+7LUWLYzRaPJI1qqHTZGo8YutcP+e0Nrmwi
Bf5Nt+1w2H5WWZhQ+7KEFP73dbfSk9vhyLb5fL8U/o9u/z+CGFLpp3nAsSCGHLUU/j27r4dBJy4F
oxts/leO/U8aVQZ6mhT3z51ax9VZnRIStVLYD7r/hGVLkH0KVIxsiGwy8Q4NblLovxR2p33YpUcz
0KPF4HrYTT68tHifDxPjm2HJ1F+TeG6NzziKsQ+Mq24fkrfpM7pfR34p0/TUGH6cf4r3wbz0Z2ly
zf7GcqtV//o/AAAA//8=</cx:binary>
              </cx:geoCache>
            </cx:geography>
          </cx:layoutPr>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'[health care project.xlsx]Pivot Tables'!$AA$15:$AA$22</cx:f>
        <cx:lvl ptCount="8">
          <cx:pt idx="0">SWR</cx:pt>
          <cx:pt idx="1">Patient Infection</cx:pt>
          <cx:pt idx="2">Patient Survival</cx:pt>
          <cx:pt idx="3">Patient Transfusion category text</cx:pt>
          <cx:pt idx="4">Fistula</cx:pt>
          <cx:pt idx="5">PPPW</cx:pt>
          <cx:pt idx="6">Patient Hospital Readmission</cx:pt>
          <cx:pt idx="7">Patient hospitalization</cx:pt>
        </cx:lvl>
      </cx:strDim>
      <cx:numDim type="size">
        <cx:f>'[health care project.xlsx]Pivot Tables'!$AB$15:$AB$22</cx:f>
        <cx:lvl ptCount="8" formatCode="General">
          <cx:pt idx="0">3623</cx:pt>
          <cx:pt idx="1">5011</cx:pt>
          <cx:pt idx="2">5966</cx:pt>
          <cx:pt idx="3">6108</cx:pt>
          <cx:pt idx="4">6517</cx:pt>
          <cx:pt idx="5">6659</cx:pt>
          <cx:pt idx="6">6714</cx:pt>
          <cx:pt idx="7">6818</cx:pt>
        </cx:lvl>
      </cx:numDim>
    </cx:data>
    <cx:data id="1">
      <cx:numDim type="size">
        <cx:f>'[health care project.xlsx]Pivot Tables'!$AB$15:$AB$22</cx:f>
        <cx:lvl ptCount="8" formatCode="General">
          <cx:pt idx="0">3623</cx:pt>
          <cx:pt idx="1">5011</cx:pt>
          <cx:pt idx="2">5966</cx:pt>
          <cx:pt idx="3">6108</cx:pt>
          <cx:pt idx="4">6517</cx:pt>
          <cx:pt idx="5">6659</cx:pt>
          <cx:pt idx="6">6714</cx:pt>
          <cx:pt idx="7">6818</cx:pt>
        </cx:lvl>
      </cx:numDim>
    </cx:data>
  </cx:chartData>
  <cx:chart>
    <cx:plotArea>
      <cx:plotAreaRegion>
        <cx:series layoutId="treemap" uniqueId="{DB4C0045-4982-43B9-BB66-9DA6A584600C}" formatIdx="0">
          <cx:dataLabels>
            <cx:visibility seriesName="0" categoryName="1" value="1"/>
            <cx:separator>
</cx:separator>
          </cx:dataLabels>
          <cx:dataId val="0"/>
          <cx:layoutPr>
            <cx:parentLabelLayout val="overlapping"/>
          </cx:layoutPr>
        </cx:series>
        <cx:series layoutId="treemap" hidden="1" uniqueId="{00000001-B7F9-4D05-B74A-BE559DF5F30D}" formatIdx="1">
          <cx:tx>
            <cx:txData>
              <cx:f>'[health care project.xlsx]Pivot Tables'!$AB$15:$AB$22</cx:f>
              <cx:v>3623 5011 5966 6108 6517 6659 6714 6818</cx:v>
            </cx:txData>
          </cx:tx>
          <cx:dataLabels>
            <cx:visibility seriesName="0" categoryName="1" value="0"/>
          </cx:dataLabels>
          <cx:dataId val="1"/>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3">
  <a:schemeClr val="accent3"/>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94">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85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3175">
        <a:solidFill>
          <a:schemeClr val="bg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0125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ac2fbced0f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ac2fbced0f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2ac2fbced0f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2131802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gradFill>
          <a:gsLst>
            <a:gs pos="0">
              <a:schemeClr val="lt1"/>
            </a:gs>
            <a:gs pos="100000">
              <a:srgbClr val="F2F2F2"/>
            </a:gs>
          </a:gsLst>
          <a:path path="circle">
            <a:fillToRect l="50000" t="50000" r="50000" b="50000"/>
          </a:path>
          <a:tileRect/>
        </a:gra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body" idx="1"/>
          </p:nvPr>
        </p:nvSpPr>
        <p:spPr>
          <a:xfrm>
            <a:off x="0" y="3291830"/>
            <a:ext cx="9144000" cy="56844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80000"/>
              </a:lnSpc>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body" idx="2"/>
          </p:nvPr>
        </p:nvSpPr>
        <p:spPr>
          <a:xfrm>
            <a:off x="-148" y="3856846"/>
            <a:ext cx="9144000" cy="432048"/>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3" name="Google Shape;13;p2" descr="E:\002-KIMS BUSINESS\007-02-Fullslidesppt-Contents\20161216\Stethoscope as symbol of medicine PowerPoint Templates\main-item-01.png"/>
          <p:cNvPicPr preferRelativeResize="0"/>
          <p:nvPr/>
        </p:nvPicPr>
        <p:blipFill rotWithShape="1">
          <a:blip r:embed="rId2">
            <a:alphaModFix/>
          </a:blip>
          <a:srcRect/>
          <a:stretch/>
        </p:blipFill>
        <p:spPr>
          <a:xfrm>
            <a:off x="3059832" y="570538"/>
            <a:ext cx="3024336" cy="22446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7_Images and Contents Layout">
  <p:cSld name="7_Images and Contents Layout">
    <p:spTree>
      <p:nvGrpSpPr>
        <p:cNvPr id="1" name="Shape 47"/>
        <p:cNvGrpSpPr/>
        <p:nvPr/>
      </p:nvGrpSpPr>
      <p:grpSpPr>
        <a:xfrm>
          <a:off x="0" y="0"/>
          <a:ext cx="0" cy="0"/>
          <a:chOff x="0" y="0"/>
          <a:chExt cx="0" cy="0"/>
        </a:xfrm>
      </p:grpSpPr>
      <p:sp>
        <p:nvSpPr>
          <p:cNvPr id="48" name="Google Shape;48;p11"/>
          <p:cNvSpPr txBox="1">
            <a:spLocks noGrp="1"/>
          </p:cNvSpPr>
          <p:nvPr>
            <p:ph type="body" idx="1"/>
          </p:nvPr>
        </p:nvSpPr>
        <p:spPr>
          <a:xfrm>
            <a:off x="1547664" y="406569"/>
            <a:ext cx="5004048"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49" name="Google Shape;49;p11" descr="E:\002-KIMS BUSINESS\007-02-Fullslidesppt-Contents\20161216\Stethoscope as symbol of medicine PowerPoint Templates\main-item-01.png"/>
          <p:cNvPicPr preferRelativeResize="0"/>
          <p:nvPr/>
        </p:nvPicPr>
        <p:blipFill rotWithShape="1">
          <a:blip r:embed="rId2">
            <a:alphaModFix/>
          </a:blip>
          <a:srcRect/>
          <a:stretch/>
        </p:blipFill>
        <p:spPr>
          <a:xfrm>
            <a:off x="387916" y="329620"/>
            <a:ext cx="983526" cy="729962"/>
          </a:xfrm>
          <a:prstGeom prst="rect">
            <a:avLst/>
          </a:prstGeom>
          <a:noFill/>
          <a:ln>
            <a:noFill/>
          </a:ln>
        </p:spPr>
      </p:pic>
      <p:sp>
        <p:nvSpPr>
          <p:cNvPr id="50" name="Google Shape;50;p11"/>
          <p:cNvSpPr>
            <a:spLocks noGrp="1"/>
          </p:cNvSpPr>
          <p:nvPr>
            <p:ph type="pic" idx="2"/>
          </p:nvPr>
        </p:nvSpPr>
        <p:spPr>
          <a:xfrm>
            <a:off x="0" y="2931790"/>
            <a:ext cx="9144000" cy="2211710"/>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Agenda Layout">
  <p:cSld name="1_Agenda Layout">
    <p:bg>
      <p:bgPr>
        <a:blipFill>
          <a:blip r:embed="rId2">
            <a:alphaModFix/>
          </a:blip>
          <a:stretch>
            <a:fillRect/>
          </a:stretch>
        </a:blipFill>
        <a:effectLst/>
      </p:bgPr>
    </p:bg>
    <p:spTree>
      <p:nvGrpSpPr>
        <p:cNvPr id="1" name="Shape 51"/>
        <p:cNvGrpSpPr/>
        <p:nvPr/>
      </p:nvGrpSpPr>
      <p:grpSpPr>
        <a:xfrm>
          <a:off x="0" y="0"/>
          <a:ext cx="0" cy="0"/>
          <a:chOff x="0" y="0"/>
          <a:chExt cx="0" cy="0"/>
        </a:xfrm>
      </p:grpSpPr>
      <p:sp>
        <p:nvSpPr>
          <p:cNvPr id="52" name="Google Shape;52;p12"/>
          <p:cNvSpPr/>
          <p:nvPr/>
        </p:nvSpPr>
        <p:spPr>
          <a:xfrm>
            <a:off x="0" y="0"/>
            <a:ext cx="9144000" cy="5143500"/>
          </a:xfrm>
          <a:prstGeom prst="rect">
            <a:avLst/>
          </a:prstGeom>
          <a:solidFill>
            <a:schemeClr val="lt1">
              <a:alpha val="8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 name="Google Shape;53;p12"/>
          <p:cNvSpPr txBox="1">
            <a:spLocks noGrp="1"/>
          </p:cNvSpPr>
          <p:nvPr>
            <p:ph type="body" idx="1"/>
          </p:nvPr>
        </p:nvSpPr>
        <p:spPr>
          <a:xfrm>
            <a:off x="323528" y="123478"/>
            <a:ext cx="7344816"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54" name="Google Shape;54;p12" descr="E:\002-KIMS BUSINESS\007-02-Fullslidesppt-Contents\20161216\Stethoscope as symbol of medicine PowerPoint Templates\main-item-01.png"/>
          <p:cNvPicPr preferRelativeResize="0"/>
          <p:nvPr/>
        </p:nvPicPr>
        <p:blipFill rotWithShape="1">
          <a:blip r:embed="rId3">
            <a:alphaModFix/>
          </a:blip>
          <a:srcRect/>
          <a:stretch/>
        </p:blipFill>
        <p:spPr>
          <a:xfrm>
            <a:off x="8025373" y="123478"/>
            <a:ext cx="983526" cy="729962"/>
          </a:xfrm>
          <a:prstGeom prst="rect">
            <a:avLst/>
          </a:prstGeom>
          <a:noFill/>
          <a:ln>
            <a:noFill/>
          </a:ln>
        </p:spPr>
      </p:pic>
      <p:cxnSp>
        <p:nvCxnSpPr>
          <p:cNvPr id="55" name="Google Shape;55;p12"/>
          <p:cNvCxnSpPr/>
          <p:nvPr/>
        </p:nvCxnSpPr>
        <p:spPr>
          <a:xfrm>
            <a:off x="-6032" y="817270"/>
            <a:ext cx="7674376" cy="0"/>
          </a:xfrm>
          <a:prstGeom prst="straightConnector1">
            <a:avLst/>
          </a:prstGeom>
          <a:noFill/>
          <a:ln w="19050" cap="flat" cmpd="sng">
            <a:solidFill>
              <a:srgbClr val="3F3F3F"/>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Images and Contents Layout">
  <p:cSld name="2_Images and Contents Layout">
    <p:spTree>
      <p:nvGrpSpPr>
        <p:cNvPr id="1" name="Shape 56"/>
        <p:cNvGrpSpPr/>
        <p:nvPr/>
      </p:nvGrpSpPr>
      <p:grpSpPr>
        <a:xfrm>
          <a:off x="0" y="0"/>
          <a:ext cx="0" cy="0"/>
          <a:chOff x="0" y="0"/>
          <a:chExt cx="0" cy="0"/>
        </a:xfrm>
      </p:grpSpPr>
      <p:pic>
        <p:nvPicPr>
          <p:cNvPr id="57" name="Google Shape;57;p13" descr="D:\Fullppt\PNG이미지\핸드폰2.png"/>
          <p:cNvPicPr preferRelativeResize="0"/>
          <p:nvPr/>
        </p:nvPicPr>
        <p:blipFill rotWithShape="1">
          <a:blip r:embed="rId2">
            <a:alphaModFix/>
          </a:blip>
          <a:srcRect/>
          <a:stretch/>
        </p:blipFill>
        <p:spPr>
          <a:xfrm>
            <a:off x="3070880" y="1497141"/>
            <a:ext cx="2808312" cy="3400810"/>
          </a:xfrm>
          <a:prstGeom prst="rect">
            <a:avLst/>
          </a:prstGeom>
          <a:noFill/>
          <a:ln>
            <a:noFill/>
          </a:ln>
        </p:spPr>
      </p:pic>
      <p:sp>
        <p:nvSpPr>
          <p:cNvPr id="58" name="Google Shape;58;p13"/>
          <p:cNvSpPr>
            <a:spLocks noGrp="1"/>
          </p:cNvSpPr>
          <p:nvPr>
            <p:ph type="pic" idx="2"/>
          </p:nvPr>
        </p:nvSpPr>
        <p:spPr>
          <a:xfrm>
            <a:off x="3755527" y="1635289"/>
            <a:ext cx="1619609" cy="2501798"/>
          </a:xfrm>
          <a:prstGeom prst="rect">
            <a:avLst/>
          </a:prstGeom>
          <a:solidFill>
            <a:srgbClr val="F2F2F2"/>
          </a:solidFill>
          <a:ln>
            <a:noFill/>
          </a:ln>
        </p:spPr>
      </p:sp>
      <p:sp>
        <p:nvSpPr>
          <p:cNvPr id="59" name="Google Shape;59;p13"/>
          <p:cNvSpPr>
            <a:spLocks noGrp="1"/>
          </p:cNvSpPr>
          <p:nvPr>
            <p:ph type="pic" idx="3"/>
          </p:nvPr>
        </p:nvSpPr>
        <p:spPr>
          <a:xfrm>
            <a:off x="1964472" y="1635289"/>
            <a:ext cx="1619609" cy="2501798"/>
          </a:xfrm>
          <a:prstGeom prst="rect">
            <a:avLst/>
          </a:prstGeom>
          <a:solidFill>
            <a:srgbClr val="F2F2F2"/>
          </a:solidFill>
          <a:ln>
            <a:noFill/>
          </a:ln>
        </p:spPr>
      </p:sp>
      <p:sp>
        <p:nvSpPr>
          <p:cNvPr id="60" name="Google Shape;60;p13"/>
          <p:cNvSpPr>
            <a:spLocks noGrp="1"/>
          </p:cNvSpPr>
          <p:nvPr>
            <p:ph type="pic" idx="4"/>
          </p:nvPr>
        </p:nvSpPr>
        <p:spPr>
          <a:xfrm>
            <a:off x="249617" y="1635289"/>
            <a:ext cx="1619609" cy="2501798"/>
          </a:xfrm>
          <a:prstGeom prst="rect">
            <a:avLst/>
          </a:prstGeom>
          <a:solidFill>
            <a:srgbClr val="F2F2F2"/>
          </a:solidFill>
          <a:ln>
            <a:noFill/>
          </a:ln>
        </p:spPr>
      </p:sp>
      <p:sp>
        <p:nvSpPr>
          <p:cNvPr id="61" name="Google Shape;61;p13"/>
          <p:cNvSpPr>
            <a:spLocks noGrp="1"/>
          </p:cNvSpPr>
          <p:nvPr>
            <p:ph type="pic" idx="5"/>
          </p:nvPr>
        </p:nvSpPr>
        <p:spPr>
          <a:xfrm>
            <a:off x="5564872" y="1635289"/>
            <a:ext cx="1619609" cy="2501798"/>
          </a:xfrm>
          <a:prstGeom prst="rect">
            <a:avLst/>
          </a:prstGeom>
          <a:solidFill>
            <a:srgbClr val="F2F2F2"/>
          </a:solidFill>
          <a:ln>
            <a:noFill/>
          </a:ln>
        </p:spPr>
      </p:sp>
      <p:sp>
        <p:nvSpPr>
          <p:cNvPr id="62" name="Google Shape;62;p13"/>
          <p:cNvSpPr>
            <a:spLocks noGrp="1"/>
          </p:cNvSpPr>
          <p:nvPr>
            <p:ph type="pic" idx="6"/>
          </p:nvPr>
        </p:nvSpPr>
        <p:spPr>
          <a:xfrm>
            <a:off x="7288872" y="1635289"/>
            <a:ext cx="1619609" cy="2501798"/>
          </a:xfrm>
          <a:prstGeom prst="rect">
            <a:avLst/>
          </a:prstGeom>
          <a:solidFill>
            <a:srgbClr val="F2F2F2"/>
          </a:solidFill>
          <a:ln>
            <a:noFill/>
          </a:ln>
        </p:spPr>
      </p:sp>
      <p:sp>
        <p:nvSpPr>
          <p:cNvPr id="63" name="Google Shape;63;p13"/>
          <p:cNvSpPr txBox="1">
            <a:spLocks noGrp="1"/>
          </p:cNvSpPr>
          <p:nvPr>
            <p:ph type="body" idx="1"/>
          </p:nvPr>
        </p:nvSpPr>
        <p:spPr>
          <a:xfrm>
            <a:off x="323528" y="123478"/>
            <a:ext cx="7344816"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64" name="Google Shape;64;p13" descr="E:\002-KIMS BUSINESS\007-02-Fullslidesppt-Contents\20161216\Stethoscope as symbol of medicine PowerPoint Templates\main-item-01.png"/>
          <p:cNvPicPr preferRelativeResize="0"/>
          <p:nvPr/>
        </p:nvPicPr>
        <p:blipFill rotWithShape="1">
          <a:blip r:embed="rId3">
            <a:alphaModFix/>
          </a:blip>
          <a:srcRect/>
          <a:stretch/>
        </p:blipFill>
        <p:spPr>
          <a:xfrm>
            <a:off x="8025373" y="123478"/>
            <a:ext cx="983526" cy="729962"/>
          </a:xfrm>
          <a:prstGeom prst="rect">
            <a:avLst/>
          </a:prstGeom>
          <a:noFill/>
          <a:ln>
            <a:noFill/>
          </a:ln>
        </p:spPr>
      </p:pic>
      <p:cxnSp>
        <p:nvCxnSpPr>
          <p:cNvPr id="65" name="Google Shape;65;p13"/>
          <p:cNvCxnSpPr/>
          <p:nvPr/>
        </p:nvCxnSpPr>
        <p:spPr>
          <a:xfrm>
            <a:off x="-6032" y="817270"/>
            <a:ext cx="7674376" cy="0"/>
          </a:xfrm>
          <a:prstGeom prst="straightConnector1">
            <a:avLst/>
          </a:prstGeom>
          <a:noFill/>
          <a:ln w="19050" cap="flat" cmpd="sng">
            <a:solidFill>
              <a:srgbClr val="3F3F3F"/>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_Images and Contents Layout">
  <p:cSld name="5_Images and Contents Layout">
    <p:spTree>
      <p:nvGrpSpPr>
        <p:cNvPr id="1" name="Shape 66"/>
        <p:cNvGrpSpPr/>
        <p:nvPr/>
      </p:nvGrpSpPr>
      <p:grpSpPr>
        <a:xfrm>
          <a:off x="0" y="0"/>
          <a:ext cx="0" cy="0"/>
          <a:chOff x="0" y="0"/>
          <a:chExt cx="0" cy="0"/>
        </a:xfrm>
      </p:grpSpPr>
      <p:sp>
        <p:nvSpPr>
          <p:cNvPr id="67" name="Google Shape;67;p14"/>
          <p:cNvSpPr>
            <a:spLocks noGrp="1"/>
          </p:cNvSpPr>
          <p:nvPr>
            <p:ph type="pic" idx="2"/>
          </p:nvPr>
        </p:nvSpPr>
        <p:spPr>
          <a:xfrm>
            <a:off x="2843808" y="0"/>
            <a:ext cx="3456384" cy="5143500"/>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Agenda Layout">
  <p:cSld name="3_Agenda Layout">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15"/>
          <p:cNvSpPr/>
          <p:nvPr/>
        </p:nvSpPr>
        <p:spPr>
          <a:xfrm>
            <a:off x="0" y="0"/>
            <a:ext cx="9144000" cy="5143500"/>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0" name="Google Shape;70;p15"/>
          <p:cNvSpPr txBox="1">
            <a:spLocks noGrp="1"/>
          </p:cNvSpPr>
          <p:nvPr>
            <p:ph type="body" idx="1"/>
          </p:nvPr>
        </p:nvSpPr>
        <p:spPr>
          <a:xfrm>
            <a:off x="323528" y="123478"/>
            <a:ext cx="7344816"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71" name="Google Shape;71;p15" descr="E:\002-KIMS BUSINESS\007-02-Fullslidesppt-Contents\20161216\Stethoscope as symbol of medicine PowerPoint Templates\main-item-01.png"/>
          <p:cNvPicPr preferRelativeResize="0"/>
          <p:nvPr/>
        </p:nvPicPr>
        <p:blipFill rotWithShape="1">
          <a:blip r:embed="rId3">
            <a:alphaModFix/>
          </a:blip>
          <a:srcRect/>
          <a:stretch/>
        </p:blipFill>
        <p:spPr>
          <a:xfrm>
            <a:off x="8025373" y="123478"/>
            <a:ext cx="983526" cy="729962"/>
          </a:xfrm>
          <a:prstGeom prst="rect">
            <a:avLst/>
          </a:prstGeom>
          <a:noFill/>
          <a:ln>
            <a:noFill/>
          </a:ln>
        </p:spPr>
      </p:pic>
      <p:cxnSp>
        <p:nvCxnSpPr>
          <p:cNvPr id="72" name="Google Shape;72;p15"/>
          <p:cNvCxnSpPr/>
          <p:nvPr/>
        </p:nvCxnSpPr>
        <p:spPr>
          <a:xfrm>
            <a:off x="-6032" y="817270"/>
            <a:ext cx="7674376" cy="0"/>
          </a:xfrm>
          <a:prstGeom prst="straightConnector1">
            <a:avLst/>
          </a:prstGeom>
          <a:noFill/>
          <a:ln w="19050" cap="flat" cmpd="sng">
            <a:solidFill>
              <a:srgbClr val="3F3F3F"/>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6_Images and Contents Layout">
  <p:cSld name="6_Images and Contents Layout">
    <p:spTree>
      <p:nvGrpSpPr>
        <p:cNvPr id="1" name="Shape 73"/>
        <p:cNvGrpSpPr/>
        <p:nvPr/>
      </p:nvGrpSpPr>
      <p:grpSpPr>
        <a:xfrm>
          <a:off x="0" y="0"/>
          <a:ext cx="0" cy="0"/>
          <a:chOff x="0" y="0"/>
          <a:chExt cx="0" cy="0"/>
        </a:xfrm>
      </p:grpSpPr>
      <p:sp>
        <p:nvSpPr>
          <p:cNvPr id="74" name="Google Shape;74;p16"/>
          <p:cNvSpPr/>
          <p:nvPr/>
        </p:nvSpPr>
        <p:spPr>
          <a:xfrm>
            <a:off x="4575733" y="0"/>
            <a:ext cx="22860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6"/>
          <p:cNvSpPr>
            <a:spLocks noGrp="1"/>
          </p:cNvSpPr>
          <p:nvPr>
            <p:ph type="pic" idx="2"/>
          </p:nvPr>
        </p:nvSpPr>
        <p:spPr>
          <a:xfrm>
            <a:off x="6858000" y="698778"/>
            <a:ext cx="2286000" cy="1872208"/>
          </a:xfrm>
          <a:prstGeom prst="rect">
            <a:avLst/>
          </a:prstGeom>
          <a:solidFill>
            <a:srgbClr val="F2F2F2"/>
          </a:solidFill>
          <a:ln>
            <a:noFill/>
          </a:ln>
        </p:spPr>
      </p:sp>
      <p:sp>
        <p:nvSpPr>
          <p:cNvPr id="76" name="Google Shape;76;p16"/>
          <p:cNvSpPr>
            <a:spLocks noGrp="1"/>
          </p:cNvSpPr>
          <p:nvPr>
            <p:ph type="pic" idx="3"/>
          </p:nvPr>
        </p:nvSpPr>
        <p:spPr>
          <a:xfrm>
            <a:off x="4575733" y="2578606"/>
            <a:ext cx="2286000" cy="1872208"/>
          </a:xfrm>
          <a:prstGeom prst="rect">
            <a:avLst/>
          </a:prstGeom>
          <a:solidFill>
            <a:srgbClr val="F2F2F2"/>
          </a:solidFill>
          <a:ln>
            <a:noFill/>
          </a:ln>
        </p:spPr>
      </p:sp>
      <p:sp>
        <p:nvSpPr>
          <p:cNvPr id="77" name="Google Shape;77;p16"/>
          <p:cNvSpPr>
            <a:spLocks noGrp="1"/>
          </p:cNvSpPr>
          <p:nvPr>
            <p:ph type="pic" idx="4"/>
          </p:nvPr>
        </p:nvSpPr>
        <p:spPr>
          <a:xfrm>
            <a:off x="2289428" y="699542"/>
            <a:ext cx="2286000" cy="1872208"/>
          </a:xfrm>
          <a:prstGeom prst="rect">
            <a:avLst/>
          </a:prstGeom>
          <a:solidFill>
            <a:srgbClr val="F2F2F2"/>
          </a:solidFill>
          <a:ln>
            <a:noFill/>
          </a:ln>
        </p:spPr>
      </p:sp>
      <p:sp>
        <p:nvSpPr>
          <p:cNvPr id="78" name="Google Shape;78;p16"/>
          <p:cNvSpPr>
            <a:spLocks noGrp="1"/>
          </p:cNvSpPr>
          <p:nvPr>
            <p:ph type="pic" idx="5"/>
          </p:nvPr>
        </p:nvSpPr>
        <p:spPr>
          <a:xfrm>
            <a:off x="0" y="2579370"/>
            <a:ext cx="2286000" cy="1872208"/>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Images and Contents Layout">
  <p:cSld name="3_Images and Contents Layout">
    <p:spTree>
      <p:nvGrpSpPr>
        <p:cNvPr id="1" name="Shape 79"/>
        <p:cNvGrpSpPr/>
        <p:nvPr/>
      </p:nvGrpSpPr>
      <p:grpSpPr>
        <a:xfrm>
          <a:off x="0" y="0"/>
          <a:ext cx="0" cy="0"/>
          <a:chOff x="0" y="0"/>
          <a:chExt cx="0" cy="0"/>
        </a:xfrm>
      </p:grpSpPr>
      <p:pic>
        <p:nvPicPr>
          <p:cNvPr id="80" name="Google Shape;80;p17" descr="D:\Fullppt\005-PNG이미지\모니터.png"/>
          <p:cNvPicPr preferRelativeResize="0"/>
          <p:nvPr/>
        </p:nvPicPr>
        <p:blipFill rotWithShape="1">
          <a:blip r:embed="rId2">
            <a:alphaModFix/>
          </a:blip>
          <a:srcRect/>
          <a:stretch/>
        </p:blipFill>
        <p:spPr>
          <a:xfrm>
            <a:off x="4788024" y="1280200"/>
            <a:ext cx="3600400" cy="3589865"/>
          </a:xfrm>
          <a:prstGeom prst="rect">
            <a:avLst/>
          </a:prstGeom>
          <a:noFill/>
          <a:ln>
            <a:noFill/>
          </a:ln>
        </p:spPr>
      </p:pic>
      <p:sp>
        <p:nvSpPr>
          <p:cNvPr id="81" name="Google Shape;81;p17"/>
          <p:cNvSpPr>
            <a:spLocks noGrp="1"/>
          </p:cNvSpPr>
          <p:nvPr>
            <p:ph type="pic" idx="2"/>
          </p:nvPr>
        </p:nvSpPr>
        <p:spPr>
          <a:xfrm>
            <a:off x="4932040" y="1408807"/>
            <a:ext cx="3312368" cy="2325885"/>
          </a:xfrm>
          <a:prstGeom prst="rect">
            <a:avLst/>
          </a:prstGeom>
          <a:solidFill>
            <a:srgbClr val="F2F2F2"/>
          </a:solidFill>
          <a:ln>
            <a:noFill/>
          </a:ln>
        </p:spPr>
      </p:sp>
      <p:sp>
        <p:nvSpPr>
          <p:cNvPr id="82" name="Google Shape;82;p17"/>
          <p:cNvSpPr txBox="1">
            <a:spLocks noGrp="1"/>
          </p:cNvSpPr>
          <p:nvPr>
            <p:ph type="body" idx="1"/>
          </p:nvPr>
        </p:nvSpPr>
        <p:spPr>
          <a:xfrm>
            <a:off x="323528" y="123478"/>
            <a:ext cx="7344816"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83" name="Google Shape;83;p17" descr="E:\002-KIMS BUSINESS\007-02-Fullslidesppt-Contents\20161216\Stethoscope as symbol of medicine PowerPoint Templates\main-item-01.png"/>
          <p:cNvPicPr preferRelativeResize="0"/>
          <p:nvPr/>
        </p:nvPicPr>
        <p:blipFill rotWithShape="1">
          <a:blip r:embed="rId3">
            <a:alphaModFix/>
          </a:blip>
          <a:srcRect/>
          <a:stretch/>
        </p:blipFill>
        <p:spPr>
          <a:xfrm>
            <a:off x="8025373" y="123478"/>
            <a:ext cx="983526" cy="729962"/>
          </a:xfrm>
          <a:prstGeom prst="rect">
            <a:avLst/>
          </a:prstGeom>
          <a:noFill/>
          <a:ln>
            <a:noFill/>
          </a:ln>
        </p:spPr>
      </p:pic>
      <p:cxnSp>
        <p:nvCxnSpPr>
          <p:cNvPr id="84" name="Google Shape;84;p17"/>
          <p:cNvCxnSpPr/>
          <p:nvPr/>
        </p:nvCxnSpPr>
        <p:spPr>
          <a:xfrm>
            <a:off x="-6032" y="817270"/>
            <a:ext cx="7674376" cy="0"/>
          </a:xfrm>
          <a:prstGeom prst="straightConnector1">
            <a:avLst/>
          </a:prstGeom>
          <a:noFill/>
          <a:ln w="19050" cap="flat" cmpd="sng">
            <a:solidFill>
              <a:srgbClr val="3F3F3F"/>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5_Agenda Layout">
  <p:cSld name="5_Agenda Layout">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18"/>
          <p:cNvSpPr/>
          <p:nvPr/>
        </p:nvSpPr>
        <p:spPr>
          <a:xfrm>
            <a:off x="0" y="0"/>
            <a:ext cx="9144000" cy="5143500"/>
          </a:xfrm>
          <a:prstGeom prst="rect">
            <a:avLst/>
          </a:prstGeom>
          <a:solidFill>
            <a:schemeClr val="lt1">
              <a:alpha val="45882"/>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8"/>
          <p:cNvSpPr/>
          <p:nvPr/>
        </p:nvSpPr>
        <p:spPr>
          <a:xfrm>
            <a:off x="2915816" y="0"/>
            <a:ext cx="6228184" cy="5143500"/>
          </a:xfrm>
          <a:prstGeom prst="rect">
            <a:avLst/>
          </a:prstGeom>
          <a:solidFill>
            <a:schemeClr val="accen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8" name="Google Shape;88;p18"/>
          <p:cNvSpPr txBox="1">
            <a:spLocks noGrp="1"/>
          </p:cNvSpPr>
          <p:nvPr>
            <p:ph type="body" idx="1"/>
          </p:nvPr>
        </p:nvSpPr>
        <p:spPr>
          <a:xfrm>
            <a:off x="107504" y="2715766"/>
            <a:ext cx="2808312" cy="208848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8_Images and Contents Layout">
  <p:cSld name="8_Images and Contents Layout">
    <p:spTree>
      <p:nvGrpSpPr>
        <p:cNvPr id="1" name="Shape 89"/>
        <p:cNvGrpSpPr/>
        <p:nvPr/>
      </p:nvGrpSpPr>
      <p:grpSpPr>
        <a:xfrm>
          <a:off x="0" y="0"/>
          <a:ext cx="0" cy="0"/>
          <a:chOff x="0" y="0"/>
          <a:chExt cx="0" cy="0"/>
        </a:xfrm>
      </p:grpSpPr>
      <p:sp>
        <p:nvSpPr>
          <p:cNvPr id="90" name="Google Shape;90;p19"/>
          <p:cNvSpPr>
            <a:spLocks noGrp="1"/>
          </p:cNvSpPr>
          <p:nvPr>
            <p:ph type="pic" idx="2"/>
          </p:nvPr>
        </p:nvSpPr>
        <p:spPr>
          <a:xfrm>
            <a:off x="2051720" y="0"/>
            <a:ext cx="2286000" cy="2787774"/>
          </a:xfrm>
          <a:prstGeom prst="rect">
            <a:avLst/>
          </a:prstGeom>
          <a:solidFill>
            <a:srgbClr val="F2F2F2"/>
          </a:solidFill>
          <a:ln>
            <a:noFill/>
          </a:ln>
        </p:spPr>
      </p:sp>
      <p:sp>
        <p:nvSpPr>
          <p:cNvPr id="91" name="Google Shape;91;p19"/>
          <p:cNvSpPr>
            <a:spLocks noGrp="1"/>
          </p:cNvSpPr>
          <p:nvPr>
            <p:ph type="pic" idx="3"/>
          </p:nvPr>
        </p:nvSpPr>
        <p:spPr>
          <a:xfrm>
            <a:off x="4572000" y="2571750"/>
            <a:ext cx="4572000" cy="2571750"/>
          </a:xfrm>
          <a:prstGeom prst="rect">
            <a:avLst/>
          </a:prstGeom>
          <a:solidFill>
            <a:srgbClr val="F2F2F2"/>
          </a:solidFill>
          <a:ln>
            <a:noFill/>
          </a:ln>
        </p:spPr>
      </p:sp>
      <p:pic>
        <p:nvPicPr>
          <p:cNvPr id="92" name="Google Shape;92;p19" descr="E:\002-KIMS BUSINESS\007-02-Fullslidesppt-Contents\20161216\Stethoscope as symbol of medicine PowerPoint Templates\main-item-01.png"/>
          <p:cNvPicPr preferRelativeResize="0"/>
          <p:nvPr/>
        </p:nvPicPr>
        <p:blipFill rotWithShape="1">
          <a:blip r:embed="rId2">
            <a:alphaModFix/>
          </a:blip>
          <a:srcRect/>
          <a:stretch/>
        </p:blipFill>
        <p:spPr>
          <a:xfrm>
            <a:off x="510798" y="1561376"/>
            <a:ext cx="983526" cy="7299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_Basic Layout">
  <p:cSld name="1_Basic Layout">
    <p:spTree>
      <p:nvGrpSpPr>
        <p:cNvPr id="1" name="Shape 93"/>
        <p:cNvGrpSpPr/>
        <p:nvPr/>
      </p:nvGrpSpPr>
      <p:grpSpPr>
        <a:xfrm>
          <a:off x="0" y="0"/>
          <a:ext cx="0" cy="0"/>
          <a:chOff x="0" y="0"/>
          <a:chExt cx="0" cy="0"/>
        </a:xfrm>
      </p:grpSpPr>
      <p:sp>
        <p:nvSpPr>
          <p:cNvPr id="94" name="Google Shape;94;p20"/>
          <p:cNvSpPr/>
          <p:nvPr/>
        </p:nvSpPr>
        <p:spPr>
          <a:xfrm>
            <a:off x="-6032" y="0"/>
            <a:ext cx="1841728"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5" name="Google Shape;95;p20"/>
          <p:cNvSpPr txBox="1">
            <a:spLocks noGrp="1"/>
          </p:cNvSpPr>
          <p:nvPr>
            <p:ph type="body" idx="1"/>
          </p:nvPr>
        </p:nvSpPr>
        <p:spPr>
          <a:xfrm>
            <a:off x="2051720" y="123478"/>
            <a:ext cx="6912768"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96" name="Google Shape;96;p20" descr="E:\002-KIMS BUSINESS\007-02-Fullslidesppt-Contents\20161216\Stethoscope as symbol of medicine PowerPoint Templates\main-item-01.png"/>
          <p:cNvPicPr preferRelativeResize="0"/>
          <p:nvPr/>
        </p:nvPicPr>
        <p:blipFill rotWithShape="1">
          <a:blip r:embed="rId2">
            <a:alphaModFix/>
          </a:blip>
          <a:srcRect/>
          <a:stretch/>
        </p:blipFill>
        <p:spPr>
          <a:xfrm>
            <a:off x="282000" y="3867894"/>
            <a:ext cx="1265664" cy="93936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spTree>
      <p:nvGrpSpPr>
        <p:cNvPr id="1" name="Shape 14"/>
        <p:cNvGrpSpPr/>
        <p:nvPr/>
      </p:nvGrpSpPr>
      <p:grpSpPr>
        <a:xfrm>
          <a:off x="0" y="0"/>
          <a:ext cx="0" cy="0"/>
          <a:chOff x="0" y="0"/>
          <a:chExt cx="0" cy="0"/>
        </a:xfrm>
      </p:grpSpPr>
      <p:sp>
        <p:nvSpPr>
          <p:cNvPr id="15" name="Google Shape;15;p3"/>
          <p:cNvSpPr/>
          <p:nvPr/>
        </p:nvSpPr>
        <p:spPr>
          <a:xfrm>
            <a:off x="2987824" y="0"/>
            <a:ext cx="3168352" cy="514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 name="Google Shape;16;p3"/>
          <p:cNvSpPr txBox="1">
            <a:spLocks noGrp="1"/>
          </p:cNvSpPr>
          <p:nvPr>
            <p:ph type="body" idx="1"/>
          </p:nvPr>
        </p:nvSpPr>
        <p:spPr>
          <a:xfrm>
            <a:off x="0" y="3363838"/>
            <a:ext cx="9144000" cy="576063"/>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 name="Google Shape;17;p3"/>
          <p:cNvSpPr txBox="1">
            <a:spLocks noGrp="1"/>
          </p:cNvSpPr>
          <p:nvPr>
            <p:ph type="body" idx="2"/>
          </p:nvPr>
        </p:nvSpPr>
        <p:spPr>
          <a:xfrm>
            <a:off x="-148" y="3939902"/>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280"/>
              </a:spcBef>
              <a:spcAft>
                <a:spcPts val="0"/>
              </a:spcAft>
              <a:buClr>
                <a:srgbClr val="3F3F3F"/>
              </a:buClr>
              <a:buSzPts val="1400"/>
              <a:buFont typeface="Arial"/>
              <a:buNone/>
              <a:defRPr sz="14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18" name="Google Shape;18;p3" descr="E:\002-KIMS BUSINESS\007-02-Fullslidesppt-Contents\20161216\Stethoscope as symbol of medicine PowerPoint Templates\main-item-01.png"/>
          <p:cNvPicPr preferRelativeResize="0"/>
          <p:nvPr/>
        </p:nvPicPr>
        <p:blipFill rotWithShape="1">
          <a:blip r:embed="rId2">
            <a:alphaModFix/>
          </a:blip>
          <a:srcRect/>
          <a:stretch/>
        </p:blipFill>
        <p:spPr>
          <a:xfrm>
            <a:off x="3563888" y="1013222"/>
            <a:ext cx="2016224" cy="1496418"/>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hapes sets layout">
  <p:cSld name="shapes sets layout">
    <p:bg>
      <p:bgPr>
        <a:blipFill>
          <a:blip r:embed="rId2">
            <a:alphaModFix/>
          </a:blip>
          <a:stretch>
            <a:fillRect/>
          </a:stretch>
        </a:blipFill>
        <a:effectLst/>
      </p:bgPr>
    </p:bg>
    <p:spTree>
      <p:nvGrpSpPr>
        <p:cNvPr id="1" name="Shape 97"/>
        <p:cNvGrpSpPr/>
        <p:nvPr/>
      </p:nvGrpSpPr>
      <p:grpSpPr>
        <a:xfrm>
          <a:off x="0" y="0"/>
          <a:ext cx="0" cy="0"/>
          <a:chOff x="0" y="0"/>
          <a:chExt cx="0" cy="0"/>
        </a:xfrm>
      </p:grpSpPr>
      <p:sp>
        <p:nvSpPr>
          <p:cNvPr id="98" name="Google Shape;98;p21"/>
          <p:cNvSpPr txBox="1">
            <a:spLocks noGrp="1"/>
          </p:cNvSpPr>
          <p:nvPr>
            <p:ph type="body" idx="1"/>
          </p:nvPr>
        </p:nvSpPr>
        <p:spPr>
          <a:xfrm>
            <a:off x="242646" y="92609"/>
            <a:ext cx="8679898" cy="543185"/>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810"/>
              </a:spcBef>
              <a:spcAft>
                <a:spcPts val="0"/>
              </a:spcAft>
              <a:buClr>
                <a:srgbClr val="262626"/>
              </a:buClr>
              <a:buSzPts val="4050"/>
              <a:buFont typeface="Arial"/>
              <a:buNone/>
              <a:defRPr sz="4050" b="0" i="0" u="none" strike="noStrike" cap="none">
                <a:solidFill>
                  <a:srgbClr val="262626"/>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con sets layout">
  <p:cSld name="icon sets layout">
    <p:spTree>
      <p:nvGrpSpPr>
        <p:cNvPr id="1" name="Shape 99"/>
        <p:cNvGrpSpPr/>
        <p:nvPr/>
      </p:nvGrpSpPr>
      <p:grpSpPr>
        <a:xfrm>
          <a:off x="0" y="0"/>
          <a:ext cx="0" cy="0"/>
          <a:chOff x="0" y="0"/>
          <a:chExt cx="0" cy="0"/>
        </a:xfrm>
      </p:grpSpPr>
      <p:sp>
        <p:nvSpPr>
          <p:cNvPr id="100" name="Google Shape;100;p22"/>
          <p:cNvSpPr txBox="1">
            <a:spLocks noGrp="1"/>
          </p:cNvSpPr>
          <p:nvPr>
            <p:ph type="body" idx="1"/>
          </p:nvPr>
        </p:nvSpPr>
        <p:spPr>
          <a:xfrm>
            <a:off x="0" y="123478"/>
            <a:ext cx="9144000" cy="576064"/>
          </a:xfrm>
          <a:prstGeom prst="rect">
            <a:avLst/>
          </a:prstGeom>
          <a:noFill/>
          <a:ln>
            <a:noFill/>
          </a:ln>
        </p:spPr>
        <p:txBody>
          <a:bodyPr spcFirstLastPara="1" wrap="square" lIns="91425" tIns="45700" rIns="91425" bIns="45700" anchor="ctr" anchorCtr="0">
            <a:noAutofit/>
          </a:bodyPr>
          <a:lstStyle>
            <a:lvl1pPr marL="457200" marR="0" lvl="0" indent="-228600" algn="ctr"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01" name="Google Shape;101;p22"/>
          <p:cNvSpPr/>
          <p:nvPr/>
        </p:nvSpPr>
        <p:spPr>
          <a:xfrm>
            <a:off x="354008" y="1131589"/>
            <a:ext cx="2849840" cy="3649171"/>
          </a:xfrm>
          <a:prstGeom prst="roundRect">
            <a:avLst>
              <a:gd name="adj" fmla="val 3968"/>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2" name="Google Shape;102;p22"/>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3" name="Google Shape;103;p22"/>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9"/>
            <a:ext cx="7344816"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7725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23528" y="123478"/>
            <a:ext cx="7344816" cy="576064"/>
          </a:xfrm>
          <a:prstGeom prst="rect">
            <a:avLst/>
          </a:prstGeom>
        </p:spPr>
        <p:txBody>
          <a:bodyPr anchor="ctr"/>
          <a:lstStyle>
            <a:lvl1pPr marL="0" indent="0" algn="l">
              <a:buNone/>
              <a:defRPr sz="3600" b="0" baseline="0">
                <a:latin typeface="+mj-lt"/>
                <a:cs typeface="Arial" pitchFamily="34" charset="0"/>
              </a:defRPr>
            </a:lvl1pPr>
          </a:lstStyle>
          <a:p>
            <a:pPr lvl="0"/>
            <a:r>
              <a:rPr lang="en-US" altLang="ko-KR" dirty="0"/>
              <a:t>BASIC LAYOUT</a:t>
            </a:r>
          </a:p>
        </p:txBody>
      </p:sp>
      <p:pic>
        <p:nvPicPr>
          <p:cNvPr id="4" name="Picture 2" descr="E:\002-KIMS BUSINESS\007-02-Fullslidesppt-Contents\20161216\Stethoscope as symbol of medicine PowerPoint Templates\main-item-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25373" y="123478"/>
            <a:ext cx="983526" cy="72996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userDrawn="1"/>
        </p:nvCxnSpPr>
        <p:spPr>
          <a:xfrm>
            <a:off x="-6032" y="817270"/>
            <a:ext cx="7674376"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789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Layout">
  <p:cSld name="Agenda Layout">
    <p:bg>
      <p:bgPr>
        <a:solidFill>
          <a:schemeClr val="lt1"/>
        </a:solidFill>
        <a:effectLst/>
      </p:bgPr>
    </p:bg>
    <p:spTree>
      <p:nvGrpSpPr>
        <p:cNvPr id="1"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6_Agenda Layout">
  <p:cSld name="6_Agenda Layout">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6"/>
          <p:cNvSpPr/>
          <p:nvPr/>
        </p:nvSpPr>
        <p:spPr>
          <a:xfrm>
            <a:off x="3203848" y="0"/>
            <a:ext cx="5940152" cy="5143500"/>
          </a:xfrm>
          <a:prstGeom prst="rect">
            <a:avLst/>
          </a:prstGeom>
          <a:solidFill>
            <a:schemeClr val="accent1">
              <a:alpha val="8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3" name="Google Shape;23;p6"/>
          <p:cNvSpPr txBox="1">
            <a:spLocks noGrp="1"/>
          </p:cNvSpPr>
          <p:nvPr>
            <p:ph type="body" idx="1"/>
          </p:nvPr>
        </p:nvSpPr>
        <p:spPr>
          <a:xfrm>
            <a:off x="3419872" y="123478"/>
            <a:ext cx="5544616"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7_Agenda Layout">
  <p:cSld name="7_Agenda Layou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p:nvPr/>
        </p:nvSpPr>
        <p:spPr>
          <a:xfrm>
            <a:off x="0" y="0"/>
            <a:ext cx="9144000" cy="5143500"/>
          </a:xfrm>
          <a:prstGeom prst="rect">
            <a:avLst/>
          </a:prstGeom>
          <a:solidFill>
            <a:schemeClr val="lt1">
              <a:alpha val="8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 name="Google Shape;26;p7"/>
          <p:cNvSpPr txBox="1">
            <a:spLocks noGrp="1"/>
          </p:cNvSpPr>
          <p:nvPr>
            <p:ph type="body" idx="1"/>
          </p:nvPr>
        </p:nvSpPr>
        <p:spPr>
          <a:xfrm>
            <a:off x="323528" y="123478"/>
            <a:ext cx="7344816"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27" name="Google Shape;27;p7" descr="E:\002-KIMS BUSINESS\007-02-Fullslidesppt-Contents\20161216\Stethoscope as symbol of medicine PowerPoint Templates\main-item-01.png"/>
          <p:cNvPicPr preferRelativeResize="0"/>
          <p:nvPr/>
        </p:nvPicPr>
        <p:blipFill rotWithShape="1">
          <a:blip r:embed="rId3">
            <a:alphaModFix/>
          </a:blip>
          <a:srcRect/>
          <a:stretch/>
        </p:blipFill>
        <p:spPr>
          <a:xfrm>
            <a:off x="8025373" y="123478"/>
            <a:ext cx="983526" cy="729962"/>
          </a:xfrm>
          <a:prstGeom prst="rect">
            <a:avLst/>
          </a:prstGeom>
          <a:noFill/>
          <a:ln>
            <a:noFill/>
          </a:ln>
        </p:spPr>
      </p:pic>
      <p:cxnSp>
        <p:nvCxnSpPr>
          <p:cNvPr id="28" name="Google Shape;28;p7"/>
          <p:cNvCxnSpPr/>
          <p:nvPr/>
        </p:nvCxnSpPr>
        <p:spPr>
          <a:xfrm>
            <a:off x="-6032" y="817270"/>
            <a:ext cx="7674376" cy="0"/>
          </a:xfrm>
          <a:prstGeom prst="straightConnector1">
            <a:avLst/>
          </a:prstGeom>
          <a:noFill/>
          <a:ln w="19050" cap="flat" cmpd="sng">
            <a:solidFill>
              <a:srgbClr val="3F3F3F"/>
            </a:solidFill>
            <a:prstDash val="solid"/>
            <a:round/>
            <a:headEnd type="none" w="sm" len="sm"/>
            <a:tailEnd type="none" w="sm" len="sm"/>
          </a:ln>
        </p:spPr>
      </p:cxnSp>
      <p:sp>
        <p:nvSpPr>
          <p:cNvPr id="29" name="Google Shape;29;p7"/>
          <p:cNvSpPr>
            <a:spLocks noGrp="1"/>
          </p:cNvSpPr>
          <p:nvPr>
            <p:ph type="pic" idx="2"/>
          </p:nvPr>
        </p:nvSpPr>
        <p:spPr>
          <a:xfrm>
            <a:off x="683568" y="1131590"/>
            <a:ext cx="1728192" cy="1872208"/>
          </a:xfrm>
          <a:prstGeom prst="rect">
            <a:avLst/>
          </a:prstGeom>
          <a:solidFill>
            <a:srgbClr val="F2F2F2"/>
          </a:solidFill>
          <a:ln>
            <a:noFill/>
          </a:ln>
        </p:spPr>
      </p:sp>
      <p:sp>
        <p:nvSpPr>
          <p:cNvPr id="30" name="Google Shape;30;p7"/>
          <p:cNvSpPr>
            <a:spLocks noGrp="1"/>
          </p:cNvSpPr>
          <p:nvPr>
            <p:ph type="pic" idx="3"/>
          </p:nvPr>
        </p:nvSpPr>
        <p:spPr>
          <a:xfrm>
            <a:off x="2699792" y="1131590"/>
            <a:ext cx="1728192" cy="1872208"/>
          </a:xfrm>
          <a:prstGeom prst="rect">
            <a:avLst/>
          </a:prstGeom>
          <a:solidFill>
            <a:srgbClr val="F2F2F2"/>
          </a:solidFill>
          <a:ln>
            <a:noFill/>
          </a:ln>
        </p:spPr>
      </p:sp>
      <p:sp>
        <p:nvSpPr>
          <p:cNvPr id="31" name="Google Shape;31;p7"/>
          <p:cNvSpPr>
            <a:spLocks noGrp="1"/>
          </p:cNvSpPr>
          <p:nvPr>
            <p:ph type="pic" idx="4"/>
          </p:nvPr>
        </p:nvSpPr>
        <p:spPr>
          <a:xfrm>
            <a:off x="4716016" y="1131590"/>
            <a:ext cx="1728192" cy="1872208"/>
          </a:xfrm>
          <a:prstGeom prst="rect">
            <a:avLst/>
          </a:prstGeom>
          <a:solidFill>
            <a:srgbClr val="F2F2F2"/>
          </a:solidFill>
          <a:ln>
            <a:noFill/>
          </a:ln>
        </p:spPr>
      </p:sp>
      <p:sp>
        <p:nvSpPr>
          <p:cNvPr id="32" name="Google Shape;32;p7"/>
          <p:cNvSpPr>
            <a:spLocks noGrp="1"/>
          </p:cNvSpPr>
          <p:nvPr>
            <p:ph type="pic" idx="5"/>
          </p:nvPr>
        </p:nvSpPr>
        <p:spPr>
          <a:xfrm>
            <a:off x="6732240" y="1131590"/>
            <a:ext cx="1728192" cy="1872208"/>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Basic Layout">
  <p:cSld name="2_Basic Layout">
    <p:bg>
      <p:bgPr>
        <a:solidFill>
          <a:schemeClr val="lt1"/>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body" idx="1"/>
          </p:nvPr>
        </p:nvSpPr>
        <p:spPr>
          <a:xfrm>
            <a:off x="323528" y="123478"/>
            <a:ext cx="7344816"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35" name="Google Shape;35;p8" descr="E:\002-KIMS BUSINESS\007-02-Fullslidesppt-Contents\20161216\Stethoscope as symbol of medicine PowerPoint Templates\main-item-01.png"/>
          <p:cNvPicPr preferRelativeResize="0"/>
          <p:nvPr/>
        </p:nvPicPr>
        <p:blipFill rotWithShape="1">
          <a:blip r:embed="rId2">
            <a:alphaModFix/>
          </a:blip>
          <a:srcRect/>
          <a:stretch/>
        </p:blipFill>
        <p:spPr>
          <a:xfrm>
            <a:off x="8025373" y="123478"/>
            <a:ext cx="983526" cy="729962"/>
          </a:xfrm>
          <a:prstGeom prst="rect">
            <a:avLst/>
          </a:prstGeom>
          <a:noFill/>
          <a:ln>
            <a:noFill/>
          </a:ln>
        </p:spPr>
      </p:pic>
      <p:cxnSp>
        <p:nvCxnSpPr>
          <p:cNvPr id="36" name="Google Shape;36;p8"/>
          <p:cNvCxnSpPr/>
          <p:nvPr/>
        </p:nvCxnSpPr>
        <p:spPr>
          <a:xfrm>
            <a:off x="-6032" y="817270"/>
            <a:ext cx="7674376" cy="0"/>
          </a:xfrm>
          <a:prstGeom prst="straightConnector1">
            <a:avLst/>
          </a:prstGeom>
          <a:noFill/>
          <a:ln w="19050" cap="flat" cmpd="sng">
            <a:solidFill>
              <a:srgbClr val="3F3F3F"/>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Basic Layout">
  <p:cSld name="3_Basic Layout">
    <p:bg>
      <p:bgPr>
        <a:solidFill>
          <a:srgbClr val="F2F2F2"/>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body" idx="1"/>
          </p:nvPr>
        </p:nvSpPr>
        <p:spPr>
          <a:xfrm>
            <a:off x="1619672" y="3939902"/>
            <a:ext cx="2952328" cy="57606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00"/>
              </a:spcBef>
              <a:spcAft>
                <a:spcPts val="0"/>
              </a:spcAft>
              <a:buClr>
                <a:srgbClr val="3F3F3F"/>
              </a:buClr>
              <a:buSzPts val="4000"/>
              <a:buFont typeface="Arial"/>
              <a:buNone/>
              <a:defRPr sz="40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39" name="Google Shape;39;p9" descr="E:\002-KIMS BUSINESS\007-02-Fullslidesppt-Contents\20161216\Stethoscope as symbol of medicine PowerPoint Templates\main-item-01.png"/>
          <p:cNvPicPr preferRelativeResize="0"/>
          <p:nvPr/>
        </p:nvPicPr>
        <p:blipFill rotWithShape="1">
          <a:blip r:embed="rId2">
            <a:alphaModFix/>
          </a:blip>
          <a:srcRect/>
          <a:stretch/>
        </p:blipFill>
        <p:spPr>
          <a:xfrm>
            <a:off x="704006" y="3947522"/>
            <a:ext cx="776169" cy="576064"/>
          </a:xfrm>
          <a:prstGeom prst="rect">
            <a:avLst/>
          </a:prstGeom>
          <a:noFill/>
          <a:ln>
            <a:noFill/>
          </a:ln>
        </p:spPr>
      </p:pic>
      <p:sp>
        <p:nvSpPr>
          <p:cNvPr id="40" name="Google Shape;40;p9"/>
          <p:cNvSpPr/>
          <p:nvPr/>
        </p:nvSpPr>
        <p:spPr>
          <a:xfrm>
            <a:off x="539552" y="3723878"/>
            <a:ext cx="8064896" cy="1008112"/>
          </a:xfrm>
          <a:prstGeom prst="rect">
            <a:avLst/>
          </a:prstGeom>
          <a:noFill/>
          <a:ln w="19050" cap="flat" cmpd="sng">
            <a:solidFill>
              <a:srgbClr val="3F3F3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 name="Google Shape;41;p9"/>
          <p:cNvSpPr>
            <a:spLocks noGrp="1"/>
          </p:cNvSpPr>
          <p:nvPr>
            <p:ph type="pic" idx="2"/>
          </p:nvPr>
        </p:nvSpPr>
        <p:spPr>
          <a:xfrm>
            <a:off x="539552" y="0"/>
            <a:ext cx="8064896" cy="3363838"/>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8_Agenda Layout">
  <p:cSld name="8_Agenda Layout">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0"/>
          <p:cNvSpPr/>
          <p:nvPr/>
        </p:nvSpPr>
        <p:spPr>
          <a:xfrm>
            <a:off x="0" y="0"/>
            <a:ext cx="9144000" cy="5143500"/>
          </a:xfrm>
          <a:prstGeom prst="rect">
            <a:avLst/>
          </a:prstGeom>
          <a:solidFill>
            <a:schemeClr val="lt1">
              <a:alpha val="4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4" name="Google Shape;44;p10"/>
          <p:cNvSpPr txBox="1">
            <a:spLocks noGrp="1"/>
          </p:cNvSpPr>
          <p:nvPr>
            <p:ph type="body" idx="1"/>
          </p:nvPr>
        </p:nvSpPr>
        <p:spPr>
          <a:xfrm>
            <a:off x="107504" y="3075806"/>
            <a:ext cx="2808312" cy="1368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720"/>
              </a:spcBef>
              <a:spcAft>
                <a:spcPts val="0"/>
              </a:spcAft>
              <a:buClr>
                <a:srgbClr val="3F3F3F"/>
              </a:buClr>
              <a:buSzPts val="3600"/>
              <a:buFont typeface="Arial"/>
              <a:buNone/>
              <a:defRPr sz="3600" b="0" i="0" u="none" strike="noStrike" cap="none">
                <a:solidFill>
                  <a:srgbClr val="3F3F3F"/>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pic>
        <p:nvPicPr>
          <p:cNvPr id="45" name="Google Shape;45;p10" descr="D:\Fullppt\PNG이미지\핸드폰2.png"/>
          <p:cNvPicPr preferRelativeResize="0"/>
          <p:nvPr/>
        </p:nvPicPr>
        <p:blipFill rotWithShape="1">
          <a:blip r:embed="rId3">
            <a:alphaModFix/>
          </a:blip>
          <a:srcRect/>
          <a:stretch/>
        </p:blipFill>
        <p:spPr>
          <a:xfrm>
            <a:off x="2885336" y="925101"/>
            <a:ext cx="3168352" cy="3836811"/>
          </a:xfrm>
          <a:prstGeom prst="rect">
            <a:avLst/>
          </a:prstGeom>
          <a:noFill/>
          <a:ln>
            <a:noFill/>
          </a:ln>
        </p:spPr>
      </p:pic>
      <p:sp>
        <p:nvSpPr>
          <p:cNvPr id="46" name="Google Shape;46;p10"/>
          <p:cNvSpPr>
            <a:spLocks noGrp="1"/>
          </p:cNvSpPr>
          <p:nvPr>
            <p:ph type="pic" idx="2"/>
          </p:nvPr>
        </p:nvSpPr>
        <p:spPr>
          <a:xfrm>
            <a:off x="3662184" y="1061419"/>
            <a:ext cx="1827251" cy="2822541"/>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70"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71"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4/relationships/chartEx" Target="../charts/chartEx1.xml"/><Relationship Id="rId1" Type="http://schemas.openxmlformats.org/officeDocument/2006/relationships/slideLayout" Target="../slideLayouts/slideLayout2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4/relationships/chartEx" Target="../charts/chartEx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3"/>
          <p:cNvSpPr txBox="1">
            <a:spLocks noGrp="1"/>
          </p:cNvSpPr>
          <p:nvPr>
            <p:ph type="body" idx="1"/>
          </p:nvPr>
        </p:nvSpPr>
        <p:spPr>
          <a:xfrm>
            <a:off x="467544" y="2859782"/>
            <a:ext cx="9144000" cy="568445"/>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Clr>
                <a:schemeClr val="dk1"/>
              </a:buClr>
              <a:buSzPts val="2400"/>
              <a:buNone/>
            </a:pPr>
            <a:r>
              <a:rPr lang="en-US" sz="2400" b="1" i="0" u="none" strike="noStrike" dirty="0">
                <a:solidFill>
                  <a:schemeClr val="dk1"/>
                </a:solidFill>
                <a:latin typeface="Arial"/>
                <a:ea typeface="Arial"/>
                <a:cs typeface="Arial"/>
                <a:sym typeface="Arial"/>
              </a:rPr>
              <a:t>DIALYSIS HEALTHCARE ANALYTICS</a:t>
            </a:r>
            <a:endParaRPr sz="2400" b="1" dirty="0">
              <a:solidFill>
                <a:schemeClr val="dk1"/>
              </a:solidFill>
              <a:latin typeface="Arial"/>
              <a:ea typeface="Arial"/>
              <a:cs typeface="Arial"/>
              <a:sym typeface="Arial"/>
            </a:endParaRPr>
          </a:p>
        </p:txBody>
      </p:sp>
      <p:sp>
        <p:nvSpPr>
          <p:cNvPr id="110" name="Google Shape;110;p23"/>
          <p:cNvSpPr txBox="1">
            <a:spLocks noGrp="1"/>
          </p:cNvSpPr>
          <p:nvPr>
            <p:ph type="body" idx="2"/>
          </p:nvPr>
        </p:nvSpPr>
        <p:spPr>
          <a:xfrm>
            <a:off x="-148" y="3795886"/>
            <a:ext cx="9144000" cy="4930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F3F3F"/>
              </a:buClr>
              <a:buSzPts val="1400"/>
              <a:buNone/>
            </a:pPr>
            <a:endParaRPr b="1"/>
          </a:p>
          <a:p>
            <a:pPr marL="0" lvl="0" indent="0" algn="ctr" rtl="0">
              <a:spcBef>
                <a:spcPts val="280"/>
              </a:spcBef>
              <a:spcAft>
                <a:spcPts val="0"/>
              </a:spcAft>
              <a:buClr>
                <a:srgbClr val="3F3F3F"/>
              </a:buClr>
              <a:buSzPts val="1400"/>
              <a:buNone/>
            </a:pPr>
            <a:endParaRPr b="1"/>
          </a:p>
          <a:p>
            <a:pPr marL="0" lvl="0" indent="0" algn="ctr" rtl="0">
              <a:spcBef>
                <a:spcPts val="280"/>
              </a:spcBef>
              <a:spcAft>
                <a:spcPts val="0"/>
              </a:spcAft>
              <a:buClr>
                <a:srgbClr val="3F3F3F"/>
              </a:buClr>
              <a:buSzPts val="1400"/>
              <a:buNone/>
            </a:pPr>
            <a:endParaRPr b="1"/>
          </a:p>
          <a:p>
            <a:pPr marL="0" lvl="0" indent="0" algn="ctr" rtl="0">
              <a:spcBef>
                <a:spcPts val="280"/>
              </a:spcBef>
              <a:spcAft>
                <a:spcPts val="0"/>
              </a:spcAft>
              <a:buClr>
                <a:srgbClr val="3F3F3F"/>
              </a:buClr>
              <a:buSzPts val="1400"/>
              <a:buNone/>
            </a:pPr>
            <a:r>
              <a:rPr lang="en-US" b="1"/>
              <a:t>Group 6 Members</a:t>
            </a:r>
            <a:endParaRPr/>
          </a:p>
          <a:p>
            <a:pPr marL="0" lvl="0" indent="0" algn="ctr" rtl="0">
              <a:spcBef>
                <a:spcPts val="280"/>
              </a:spcBef>
              <a:spcAft>
                <a:spcPts val="0"/>
              </a:spcAft>
              <a:buClr>
                <a:srgbClr val="3F3F3F"/>
              </a:buClr>
              <a:buSzPts val="1400"/>
              <a:buNone/>
            </a:pPr>
            <a:r>
              <a:rPr lang="en-US" b="1"/>
              <a:t>Anmol Yadav</a:t>
            </a:r>
            <a:endParaRPr/>
          </a:p>
          <a:p>
            <a:pPr marL="0" lvl="0" indent="0" algn="ctr" rtl="0">
              <a:spcBef>
                <a:spcPts val="280"/>
              </a:spcBef>
              <a:spcAft>
                <a:spcPts val="0"/>
              </a:spcAft>
              <a:buClr>
                <a:srgbClr val="3F3F3F"/>
              </a:buClr>
              <a:buSzPts val="1400"/>
              <a:buNone/>
            </a:pPr>
            <a:r>
              <a:rPr lang="en-US" b="1"/>
              <a:t>Shivani Didore</a:t>
            </a:r>
            <a:endParaRPr/>
          </a:p>
          <a:p>
            <a:pPr marL="0" lvl="0" indent="0" algn="ctr" rtl="0">
              <a:spcBef>
                <a:spcPts val="280"/>
              </a:spcBef>
              <a:spcAft>
                <a:spcPts val="0"/>
              </a:spcAft>
              <a:buClr>
                <a:srgbClr val="3F3F3F"/>
              </a:buClr>
              <a:buSzPts val="1400"/>
              <a:buNone/>
            </a:pPr>
            <a:r>
              <a:rPr lang="en-US" b="1"/>
              <a:t>Ashwini Parmar</a:t>
            </a:r>
            <a:endParaRPr/>
          </a:p>
          <a:p>
            <a:pPr marL="0" lvl="0" indent="0" algn="ctr" rtl="0">
              <a:spcBef>
                <a:spcPts val="280"/>
              </a:spcBef>
              <a:spcAft>
                <a:spcPts val="0"/>
              </a:spcAft>
              <a:buClr>
                <a:srgbClr val="3F3F3F"/>
              </a:buClr>
              <a:buSzPts val="1400"/>
              <a:buNone/>
            </a:pPr>
            <a:r>
              <a:rPr lang="en-US" b="1"/>
              <a:t>Rahul Sharma</a:t>
            </a:r>
            <a:endParaRPr/>
          </a:p>
          <a:p>
            <a:pPr marL="0" lvl="0" indent="0" algn="ctr" rtl="0">
              <a:spcBef>
                <a:spcPts val="280"/>
              </a:spcBef>
              <a:spcAft>
                <a:spcPts val="0"/>
              </a:spcAft>
              <a:buClr>
                <a:srgbClr val="3F3F3F"/>
              </a:buClr>
              <a:buSzPts val="1400"/>
              <a:buNone/>
            </a:pPr>
            <a:r>
              <a:rPr lang="en-US" b="1"/>
              <a:t>Sanjay R</a:t>
            </a:r>
            <a:endParaRPr/>
          </a:p>
          <a:p>
            <a:pPr marL="0" lvl="0" indent="0" algn="ctr" rtl="0">
              <a:spcBef>
                <a:spcPts val="280"/>
              </a:spcBef>
              <a:spcAft>
                <a:spcPts val="0"/>
              </a:spcAft>
              <a:buClr>
                <a:srgbClr val="3F3F3F"/>
              </a:buClr>
              <a:buSzPts val="1400"/>
              <a:buNone/>
            </a:pP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4"/>
          <p:cNvSpPr txBox="1"/>
          <p:nvPr/>
        </p:nvSpPr>
        <p:spPr>
          <a:xfrm>
            <a:off x="2555776" y="581814"/>
            <a:ext cx="6588224" cy="576064"/>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accent1"/>
              </a:buClr>
              <a:buSzPts val="3600"/>
              <a:buFont typeface="Arial"/>
              <a:buNone/>
            </a:pPr>
            <a:r>
              <a:rPr lang="en-US" sz="3600" b="0" i="0" u="none" strike="noStrike" cap="none">
                <a:solidFill>
                  <a:schemeClr val="accent1"/>
                </a:solidFill>
                <a:latin typeface="Arial"/>
                <a:ea typeface="Arial"/>
                <a:cs typeface="Arial"/>
                <a:sym typeface="Arial"/>
              </a:rPr>
              <a:t>Agenda</a:t>
            </a:r>
            <a:endParaRPr sz="3600" b="0" i="0" u="none" strike="noStrike" cap="none">
              <a:solidFill>
                <a:srgbClr val="3F3F3F"/>
              </a:solidFill>
              <a:latin typeface="Arial"/>
              <a:ea typeface="Arial"/>
              <a:cs typeface="Arial"/>
              <a:sym typeface="Arial"/>
            </a:endParaRPr>
          </a:p>
        </p:txBody>
      </p:sp>
      <p:pic>
        <p:nvPicPr>
          <p:cNvPr id="116" name="Google Shape;116;p24" descr="E:\002-KIMS BUSINESS\007-02-Fullslidesppt-Contents\20161216\Stethoscope as symbol of medicine PowerPoint Templates\main-item-01.png"/>
          <p:cNvPicPr preferRelativeResize="0"/>
          <p:nvPr/>
        </p:nvPicPr>
        <p:blipFill rotWithShape="1">
          <a:blip r:embed="rId3">
            <a:alphaModFix/>
          </a:blip>
          <a:srcRect/>
          <a:stretch/>
        </p:blipFill>
        <p:spPr>
          <a:xfrm>
            <a:off x="323528" y="267494"/>
            <a:ext cx="1816547" cy="1348220"/>
          </a:xfrm>
          <a:prstGeom prst="rect">
            <a:avLst/>
          </a:prstGeom>
          <a:noFill/>
          <a:ln>
            <a:noFill/>
          </a:ln>
        </p:spPr>
      </p:pic>
      <p:sp>
        <p:nvSpPr>
          <p:cNvPr id="117" name="Google Shape;117;p24"/>
          <p:cNvSpPr/>
          <p:nvPr/>
        </p:nvSpPr>
        <p:spPr>
          <a:xfrm>
            <a:off x="1943100" y="259080"/>
            <a:ext cx="365760" cy="4610100"/>
          </a:xfrm>
          <a:custGeom>
            <a:avLst/>
            <a:gdLst/>
            <a:ahLst/>
            <a:cxnLst/>
            <a:rect l="l" t="t" r="r" b="b"/>
            <a:pathLst>
              <a:path w="365760" h="4610100" extrusionOk="0">
                <a:moveTo>
                  <a:pt x="0" y="0"/>
                </a:moveTo>
                <a:lnTo>
                  <a:pt x="0" y="251460"/>
                </a:lnTo>
                <a:lnTo>
                  <a:pt x="365760" y="251460"/>
                </a:lnTo>
                <a:lnTo>
                  <a:pt x="365760" y="998220"/>
                </a:lnTo>
                <a:lnTo>
                  <a:pt x="7620" y="998220"/>
                </a:lnTo>
                <a:lnTo>
                  <a:pt x="7620" y="4610100"/>
                </a:lnTo>
              </a:path>
            </a:pathLst>
          </a:custGeom>
          <a:noFill/>
          <a:ln w="34925" cap="flat" cmpd="sng">
            <a:solidFill>
              <a:srgbClr val="3F3F3F"/>
            </a:solidFill>
            <a:prstDash val="solid"/>
            <a:round/>
            <a:headEnd type="oval" w="med" len="med"/>
            <a:tailEnd type="oval"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3F3F3F"/>
              </a:solidFill>
              <a:latin typeface="Arial"/>
              <a:ea typeface="Arial"/>
              <a:cs typeface="Arial"/>
              <a:sym typeface="Arial"/>
            </a:endParaRPr>
          </a:p>
        </p:txBody>
      </p:sp>
      <p:sp>
        <p:nvSpPr>
          <p:cNvPr id="118" name="Google Shape;118;p24"/>
          <p:cNvSpPr/>
          <p:nvPr/>
        </p:nvSpPr>
        <p:spPr>
          <a:xfrm>
            <a:off x="2627784" y="244634"/>
            <a:ext cx="6516216" cy="72008"/>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9" name="Google Shape;119;p24"/>
          <p:cNvSpPr/>
          <p:nvPr/>
        </p:nvSpPr>
        <p:spPr>
          <a:xfrm>
            <a:off x="2627784" y="316104"/>
            <a:ext cx="6516216" cy="7200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0" name="Google Shape;120;p24"/>
          <p:cNvSpPr txBox="1"/>
          <p:nvPr/>
        </p:nvSpPr>
        <p:spPr>
          <a:xfrm>
            <a:off x="2915816" y="1444223"/>
            <a:ext cx="8625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a:solidFill>
                  <a:srgbClr val="3F3F3F"/>
                </a:solidFill>
                <a:latin typeface="Arial"/>
                <a:ea typeface="Arial"/>
                <a:cs typeface="Arial"/>
                <a:sym typeface="Arial"/>
              </a:rPr>
              <a:t>01</a:t>
            </a:r>
            <a:endParaRPr sz="3600" b="0" i="0" u="none" strike="noStrike" cap="none">
              <a:solidFill>
                <a:srgbClr val="3F3F3F"/>
              </a:solidFill>
              <a:latin typeface="Arial"/>
              <a:ea typeface="Arial"/>
              <a:cs typeface="Arial"/>
              <a:sym typeface="Arial"/>
            </a:endParaRPr>
          </a:p>
        </p:txBody>
      </p:sp>
      <p:sp>
        <p:nvSpPr>
          <p:cNvPr id="121" name="Google Shape;121;p24"/>
          <p:cNvSpPr txBox="1"/>
          <p:nvPr/>
        </p:nvSpPr>
        <p:spPr>
          <a:xfrm>
            <a:off x="2915816" y="3723878"/>
            <a:ext cx="8625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0" i="0" u="none" strike="noStrike" cap="none">
                <a:solidFill>
                  <a:srgbClr val="3F3F3F"/>
                </a:solidFill>
                <a:latin typeface="Arial"/>
                <a:ea typeface="Arial"/>
                <a:cs typeface="Arial"/>
                <a:sym typeface="Arial"/>
              </a:rPr>
              <a:t>03</a:t>
            </a:r>
            <a:endParaRPr sz="3600" b="0" i="0" u="none" strike="noStrike" cap="none">
              <a:solidFill>
                <a:srgbClr val="3F3F3F"/>
              </a:solidFill>
              <a:latin typeface="Arial"/>
              <a:ea typeface="Arial"/>
              <a:cs typeface="Arial"/>
              <a:sym typeface="Arial"/>
            </a:endParaRPr>
          </a:p>
        </p:txBody>
      </p:sp>
      <p:sp>
        <p:nvSpPr>
          <p:cNvPr id="122" name="Google Shape;122;p24"/>
          <p:cNvSpPr txBox="1"/>
          <p:nvPr/>
        </p:nvSpPr>
        <p:spPr>
          <a:xfrm>
            <a:off x="3707904" y="1419622"/>
            <a:ext cx="4896544" cy="11695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dirty="0">
                <a:solidFill>
                  <a:schemeClr val="dk1"/>
                </a:solidFill>
                <a:latin typeface="Arial"/>
                <a:ea typeface="Arial"/>
                <a:cs typeface="Arial"/>
                <a:sym typeface="Arial"/>
              </a:rPr>
              <a:t>The main goal of a dialysis analytics project is to leverage </a:t>
            </a:r>
            <a:endParaRPr dirty="0"/>
          </a:p>
          <a:p>
            <a:pPr marL="0" marR="0" lvl="0" indent="0" algn="l" rtl="0">
              <a:spcBef>
                <a:spcPts val="0"/>
              </a:spcBef>
              <a:spcAft>
                <a:spcPts val="0"/>
              </a:spcAft>
              <a:buNone/>
            </a:pPr>
            <a:r>
              <a:rPr lang="en-US" sz="1400" b="0" i="0" dirty="0">
                <a:solidFill>
                  <a:schemeClr val="dk1"/>
                </a:solidFill>
                <a:latin typeface="Arial"/>
                <a:ea typeface="Arial"/>
                <a:cs typeface="Arial"/>
                <a:sym typeface="Arial"/>
              </a:rPr>
              <a:t>data-driven insights to enhance patient care, improve </a:t>
            </a:r>
            <a:endParaRPr dirty="0"/>
          </a:p>
          <a:p>
            <a:pPr marL="0" marR="0" lvl="0" indent="0" algn="l" rtl="0">
              <a:spcBef>
                <a:spcPts val="0"/>
              </a:spcBef>
              <a:spcAft>
                <a:spcPts val="0"/>
              </a:spcAft>
              <a:buNone/>
            </a:pPr>
            <a:r>
              <a:rPr lang="en-US" sz="1400" b="0" i="0" dirty="0">
                <a:solidFill>
                  <a:schemeClr val="dk1"/>
                </a:solidFill>
                <a:latin typeface="Arial"/>
                <a:ea typeface="Arial"/>
                <a:cs typeface="Arial"/>
                <a:sym typeface="Arial"/>
              </a:rPr>
              <a:t>outcomes, optimize resource utilization, and drive </a:t>
            </a:r>
            <a:endParaRPr dirty="0"/>
          </a:p>
          <a:p>
            <a:pPr marL="0" marR="0" lvl="0" indent="0" algn="l" rtl="0">
              <a:spcBef>
                <a:spcPts val="0"/>
              </a:spcBef>
              <a:spcAft>
                <a:spcPts val="0"/>
              </a:spcAft>
              <a:buNone/>
            </a:pPr>
            <a:r>
              <a:rPr lang="en-US" sz="1400" b="0" i="0" dirty="0">
                <a:solidFill>
                  <a:schemeClr val="dk1"/>
                </a:solidFill>
                <a:latin typeface="Arial"/>
                <a:ea typeface="Arial"/>
                <a:cs typeface="Arial"/>
                <a:sym typeface="Arial"/>
              </a:rPr>
              <a:t>continuous improvement in the field of dialysis treatment.</a:t>
            </a:r>
            <a:br>
              <a:rPr lang="en-US" sz="1400" dirty="0">
                <a:solidFill>
                  <a:schemeClr val="dk1"/>
                </a:solidFill>
                <a:latin typeface="Arial"/>
                <a:ea typeface="Arial"/>
                <a:cs typeface="Arial"/>
                <a:sym typeface="Arial"/>
              </a:rPr>
            </a:br>
            <a:endParaRPr sz="1400" dirty="0">
              <a:solidFill>
                <a:srgbClr val="3F3F3F"/>
              </a:solidFill>
              <a:latin typeface="Arial"/>
              <a:ea typeface="Arial"/>
              <a:cs typeface="Arial"/>
              <a:sym typeface="Arial"/>
            </a:endParaRPr>
          </a:p>
        </p:txBody>
      </p:sp>
      <p:sp>
        <p:nvSpPr>
          <p:cNvPr id="123" name="Google Shape;123;p24"/>
          <p:cNvSpPr txBox="1"/>
          <p:nvPr/>
        </p:nvSpPr>
        <p:spPr>
          <a:xfrm>
            <a:off x="3707904" y="2643758"/>
            <a:ext cx="4896544"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F3F3F"/>
                </a:solidFill>
                <a:latin typeface="Arial"/>
                <a:ea typeface="Arial"/>
                <a:cs typeface="Arial"/>
                <a:sym typeface="Arial"/>
              </a:rPr>
              <a:t>Dialysis healthcare analysis is based on 6 Key Performance Indicators(KPI’s) to gain insights and make data-driven decisions in the field of dialysis care.</a:t>
            </a:r>
            <a:endParaRPr/>
          </a:p>
        </p:txBody>
      </p:sp>
      <p:sp>
        <p:nvSpPr>
          <p:cNvPr id="124" name="Google Shape;124;p24"/>
          <p:cNvSpPr txBox="1"/>
          <p:nvPr/>
        </p:nvSpPr>
        <p:spPr>
          <a:xfrm>
            <a:off x="2915816" y="2643758"/>
            <a:ext cx="86252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rgbClr val="3F3F3F"/>
                </a:solidFill>
                <a:latin typeface="Arial"/>
                <a:ea typeface="Arial"/>
                <a:cs typeface="Arial"/>
                <a:sym typeface="Arial"/>
              </a:rPr>
              <a:t>02</a:t>
            </a:r>
            <a:endParaRPr sz="3600">
              <a:solidFill>
                <a:srgbClr val="3F3F3F"/>
              </a:solidFill>
              <a:latin typeface="Arial"/>
              <a:ea typeface="Arial"/>
              <a:cs typeface="Arial"/>
              <a:sym typeface="Arial"/>
            </a:endParaRPr>
          </a:p>
        </p:txBody>
      </p:sp>
      <p:sp>
        <p:nvSpPr>
          <p:cNvPr id="125" name="Google Shape;125;p24"/>
          <p:cNvSpPr txBox="1"/>
          <p:nvPr/>
        </p:nvSpPr>
        <p:spPr>
          <a:xfrm>
            <a:off x="3707904" y="3651870"/>
            <a:ext cx="4896544" cy="116955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F3F3F"/>
                </a:solidFill>
                <a:latin typeface="Arial"/>
                <a:ea typeface="Arial"/>
                <a:cs typeface="Arial"/>
                <a:sym typeface="Arial"/>
              </a:rPr>
              <a:t>It includes monitoring number of patients across various summaries, comparing profit Vs. Non profit statistics, Chain organizations based on the total score , analyzing dialysis stations statistics, analyzing category text for expected category and tracking the average payment reduction rate.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37C918-FEF7-3DA9-3B0E-4C31DC587992}"/>
              </a:ext>
            </a:extLst>
          </p:cNvPr>
          <p:cNvSpPr>
            <a:spLocks noGrp="1"/>
          </p:cNvSpPr>
          <p:nvPr>
            <p:ph type="body" sz="quarter" idx="10"/>
          </p:nvPr>
        </p:nvSpPr>
        <p:spPr>
          <a:xfrm>
            <a:off x="10494" y="411511"/>
            <a:ext cx="7416824" cy="504056"/>
          </a:xfrm>
        </p:spPr>
        <p:txBody>
          <a:bodyPr/>
          <a:lstStyle/>
          <a:p>
            <a:pPr algn="ctr"/>
            <a:r>
              <a:rPr lang="en-US" sz="2800" dirty="0"/>
              <a:t>DaVita's </a:t>
            </a:r>
            <a:r>
              <a:rPr lang="en-US" sz="2800" dirty="0">
                <a:solidFill>
                  <a:schemeClr val="accent1"/>
                </a:solidFill>
              </a:rPr>
              <a:t>Dominance</a:t>
            </a:r>
            <a:r>
              <a:rPr lang="en-US" sz="2800" dirty="0"/>
              <a:t> in the </a:t>
            </a:r>
            <a:r>
              <a:rPr lang="en-US" sz="2800" dirty="0">
                <a:solidFill>
                  <a:schemeClr val="accent1"/>
                </a:solidFill>
              </a:rPr>
              <a:t>Dialysis</a:t>
            </a:r>
            <a:r>
              <a:rPr lang="en-US" sz="2800" dirty="0"/>
              <a:t> Sector</a:t>
            </a:r>
            <a:endParaRPr lang="en-IN" sz="2800" dirty="0">
              <a:latin typeface="Agency FB" panose="020B0503020202020204" pitchFamily="34" charset="0"/>
              <a:ea typeface="Sans Serif Collection" panose="020B0502040504020204" pitchFamily="34" charset="0"/>
              <a:cs typeface="Sans Serif Collection" panose="020B0502040504020204" pitchFamily="34" charset="0"/>
            </a:endParaRPr>
          </a:p>
          <a:p>
            <a:pPr algn="ctr"/>
            <a:endParaRPr lang="en-IN" sz="1100" dirty="0"/>
          </a:p>
        </p:txBody>
      </p:sp>
      <mc:AlternateContent xmlns:mc="http://schemas.openxmlformats.org/markup-compatibility/2006" xmlns:cx4="http://schemas.microsoft.com/office/drawing/2016/5/10/chartex">
        <mc:Choice Requires="cx4">
          <p:graphicFrame>
            <p:nvGraphicFramePr>
              <p:cNvPr id="20" name="Chart 19">
                <a:extLst>
                  <a:ext uri="{FF2B5EF4-FFF2-40B4-BE49-F238E27FC236}">
                    <a16:creationId xmlns:a16="http://schemas.microsoft.com/office/drawing/2014/main" id="{D0CA2EF2-9B23-198F-A4A7-5DA8E6601EC0}"/>
                  </a:ext>
                </a:extLst>
              </p:cNvPr>
              <p:cNvGraphicFramePr/>
              <p:nvPr>
                <p:extLst>
                  <p:ext uri="{D42A27DB-BD31-4B8C-83A1-F6EECF244321}">
                    <p14:modId xmlns:p14="http://schemas.microsoft.com/office/powerpoint/2010/main" val="3828565688"/>
                  </p:ext>
                </p:extLst>
              </p:nvPr>
            </p:nvGraphicFramePr>
            <p:xfrm>
              <a:off x="6687496" y="1099167"/>
              <a:ext cx="2474552" cy="145800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20" name="Chart 19">
                <a:extLst>
                  <a:ext uri="{FF2B5EF4-FFF2-40B4-BE49-F238E27FC236}">
                    <a16:creationId xmlns:a16="http://schemas.microsoft.com/office/drawing/2014/main" id="{D0CA2EF2-9B23-198F-A4A7-5DA8E6601EC0}"/>
                  </a:ext>
                </a:extLst>
              </p:cNvPr>
              <p:cNvPicPr>
                <a:picLocks noGrp="1" noRot="1" noChangeAspect="1" noMove="1" noResize="1" noEditPoints="1" noAdjustHandles="1" noChangeArrowheads="1" noChangeShapeType="1"/>
              </p:cNvPicPr>
              <p:nvPr/>
            </p:nvPicPr>
            <p:blipFill>
              <a:blip r:embed="rId3"/>
              <a:stretch>
                <a:fillRect/>
              </a:stretch>
            </p:blipFill>
            <p:spPr>
              <a:xfrm>
                <a:off x="6687496" y="1099167"/>
                <a:ext cx="2474552" cy="1458001"/>
              </a:xfrm>
              <a:prstGeom prst="rect">
                <a:avLst/>
              </a:prstGeom>
            </p:spPr>
          </p:pic>
        </mc:Fallback>
      </mc:AlternateContent>
      <p:graphicFrame>
        <p:nvGraphicFramePr>
          <p:cNvPr id="21" name="Chart 20">
            <a:extLst>
              <a:ext uri="{FF2B5EF4-FFF2-40B4-BE49-F238E27FC236}">
                <a16:creationId xmlns:a16="http://schemas.microsoft.com/office/drawing/2014/main" id="{F23DE330-02D1-8971-7388-96D07653BB12}"/>
              </a:ext>
            </a:extLst>
          </p:cNvPr>
          <p:cNvGraphicFramePr>
            <a:graphicFrameLocks/>
          </p:cNvGraphicFramePr>
          <p:nvPr>
            <p:extLst>
              <p:ext uri="{D42A27DB-BD31-4B8C-83A1-F6EECF244321}">
                <p14:modId xmlns:p14="http://schemas.microsoft.com/office/powerpoint/2010/main" val="2644084595"/>
              </p:ext>
            </p:extLst>
          </p:nvPr>
        </p:nvGraphicFramePr>
        <p:xfrm>
          <a:off x="164334" y="3008877"/>
          <a:ext cx="8815333" cy="1872209"/>
        </p:xfrm>
        <a:graphic>
          <a:graphicData uri="http://schemas.openxmlformats.org/drawingml/2006/chart">
            <c:chart xmlns:c="http://schemas.openxmlformats.org/drawingml/2006/chart" xmlns:r="http://schemas.openxmlformats.org/officeDocument/2006/relationships" r:id="rId4"/>
          </a:graphicData>
        </a:graphic>
      </p:graphicFrame>
      <p:grpSp>
        <p:nvGrpSpPr>
          <p:cNvPr id="19" name="Group 18">
            <a:extLst>
              <a:ext uri="{FF2B5EF4-FFF2-40B4-BE49-F238E27FC236}">
                <a16:creationId xmlns:a16="http://schemas.microsoft.com/office/drawing/2014/main" id="{68B3B768-0879-13E0-FCBD-871BC22C36A6}"/>
              </a:ext>
            </a:extLst>
          </p:cNvPr>
          <p:cNvGrpSpPr/>
          <p:nvPr/>
        </p:nvGrpSpPr>
        <p:grpSpPr>
          <a:xfrm>
            <a:off x="116732" y="915568"/>
            <a:ext cx="6712085" cy="2035156"/>
            <a:chOff x="116732" y="915568"/>
            <a:chExt cx="7310586" cy="2035156"/>
          </a:xfrm>
        </p:grpSpPr>
        <p:sp>
          <p:nvSpPr>
            <p:cNvPr id="7" name="Freeform: Shape 6">
              <a:extLst>
                <a:ext uri="{FF2B5EF4-FFF2-40B4-BE49-F238E27FC236}">
                  <a16:creationId xmlns:a16="http://schemas.microsoft.com/office/drawing/2014/main" id="{7B9D341C-210A-4487-1F50-9FD243B13367}"/>
                </a:ext>
              </a:extLst>
            </p:cNvPr>
            <p:cNvSpPr/>
            <p:nvPr/>
          </p:nvSpPr>
          <p:spPr>
            <a:xfrm>
              <a:off x="116733" y="915568"/>
              <a:ext cx="2292175" cy="409440"/>
            </a:xfrm>
            <a:custGeom>
              <a:avLst/>
              <a:gdLst>
                <a:gd name="connsiteX0" fmla="*/ 0 w 3649561"/>
                <a:gd name="connsiteY0" fmla="*/ 0 h 489600"/>
                <a:gd name="connsiteX1" fmla="*/ 3649561 w 3649561"/>
                <a:gd name="connsiteY1" fmla="*/ 0 h 489600"/>
                <a:gd name="connsiteX2" fmla="*/ 3649561 w 3649561"/>
                <a:gd name="connsiteY2" fmla="*/ 489600 h 489600"/>
                <a:gd name="connsiteX3" fmla="*/ 0 w 3649561"/>
                <a:gd name="connsiteY3" fmla="*/ 489600 h 489600"/>
                <a:gd name="connsiteX4" fmla="*/ 0 w 3649561"/>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489600">
                  <a:moveTo>
                    <a:pt x="0" y="0"/>
                  </a:moveTo>
                  <a:lnTo>
                    <a:pt x="3649561" y="0"/>
                  </a:lnTo>
                  <a:lnTo>
                    <a:pt x="3649561"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t>1. Observation:</a:t>
              </a:r>
              <a:endParaRPr lang="en-IN" sz="1600" kern="1200" dirty="0"/>
            </a:p>
          </p:txBody>
        </p:sp>
        <p:sp>
          <p:nvSpPr>
            <p:cNvPr id="8" name="Freeform: Shape 7">
              <a:extLst>
                <a:ext uri="{FF2B5EF4-FFF2-40B4-BE49-F238E27FC236}">
                  <a16:creationId xmlns:a16="http://schemas.microsoft.com/office/drawing/2014/main" id="{7AD72EBF-67F7-235D-5CA8-60DF6D371A0D}"/>
                </a:ext>
              </a:extLst>
            </p:cNvPr>
            <p:cNvSpPr/>
            <p:nvPr/>
          </p:nvSpPr>
          <p:spPr>
            <a:xfrm>
              <a:off x="116732" y="1325008"/>
              <a:ext cx="2292175" cy="1625716"/>
            </a:xfrm>
            <a:custGeom>
              <a:avLst/>
              <a:gdLst>
                <a:gd name="connsiteX0" fmla="*/ 0 w 3649561"/>
                <a:gd name="connsiteY0" fmla="*/ 0 h 2239920"/>
                <a:gd name="connsiteX1" fmla="*/ 3649561 w 3649561"/>
                <a:gd name="connsiteY1" fmla="*/ 0 h 2239920"/>
                <a:gd name="connsiteX2" fmla="*/ 3649561 w 3649561"/>
                <a:gd name="connsiteY2" fmla="*/ 2239920 h 2239920"/>
                <a:gd name="connsiteX3" fmla="*/ 0 w 3649561"/>
                <a:gd name="connsiteY3" fmla="*/ 2239920 h 2239920"/>
                <a:gd name="connsiteX4" fmla="*/ 0 w 3649561"/>
                <a:gd name="connsiteY4" fmla="*/ 0 h 2239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2239920">
                  <a:moveTo>
                    <a:pt x="0" y="0"/>
                  </a:moveTo>
                  <a:lnTo>
                    <a:pt x="3649561" y="0"/>
                  </a:lnTo>
                  <a:lnTo>
                    <a:pt x="3649561" y="2239920"/>
                  </a:lnTo>
                  <a:lnTo>
                    <a:pt x="0" y="223992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SzPct val="100000"/>
                <a:buFont typeface="Arial" panose="020B0604020202020204" pitchFamily="34" charset="0"/>
                <a:buChar char="•"/>
              </a:pPr>
              <a:r>
                <a:rPr lang="en-IN" sz="1050" b="0" kern="1200" dirty="0"/>
                <a:t>DaVita leads the dialysis healthcare sector with the highest number of stations 50k+ in the USA.</a:t>
              </a:r>
              <a:endParaRPr lang="en-IN" sz="1050" kern="1200" dirty="0"/>
            </a:p>
            <a:p>
              <a:pPr marL="171450" lvl="1" indent="-171450" algn="l" defTabSz="755650">
                <a:lnSpc>
                  <a:spcPct val="90000"/>
                </a:lnSpc>
                <a:spcBef>
                  <a:spcPct val="0"/>
                </a:spcBef>
                <a:spcAft>
                  <a:spcPct val="15000"/>
                </a:spcAft>
                <a:buChar char="•"/>
              </a:pPr>
              <a:r>
                <a:rPr lang="en-IN" sz="1050" b="0" kern="1200" dirty="0"/>
                <a:t>Notably, DaVita exhibits significant dominance in California, with 7,719 dialysis stations, showcasing a stronghold compared to other states.</a:t>
              </a:r>
            </a:p>
            <a:p>
              <a:pPr marL="171450" lvl="1" indent="-171450" algn="l" defTabSz="755650">
                <a:lnSpc>
                  <a:spcPct val="90000"/>
                </a:lnSpc>
                <a:spcBef>
                  <a:spcPct val="0"/>
                </a:spcBef>
                <a:spcAft>
                  <a:spcPct val="15000"/>
                </a:spcAft>
                <a:buChar char="•"/>
              </a:pPr>
              <a:endParaRPr lang="en-IN" sz="1050" b="0" kern="1200" dirty="0"/>
            </a:p>
          </p:txBody>
        </p:sp>
        <p:sp>
          <p:nvSpPr>
            <p:cNvPr id="9" name="Freeform: Shape 8">
              <a:extLst>
                <a:ext uri="{FF2B5EF4-FFF2-40B4-BE49-F238E27FC236}">
                  <a16:creationId xmlns:a16="http://schemas.microsoft.com/office/drawing/2014/main" id="{FB404F99-90F9-3168-D860-0C5ABA895D84}"/>
                </a:ext>
              </a:extLst>
            </p:cNvPr>
            <p:cNvSpPr/>
            <p:nvPr/>
          </p:nvSpPr>
          <p:spPr>
            <a:xfrm>
              <a:off x="2625764" y="915568"/>
              <a:ext cx="2292175" cy="409440"/>
            </a:xfrm>
            <a:custGeom>
              <a:avLst/>
              <a:gdLst>
                <a:gd name="connsiteX0" fmla="*/ 0 w 3649561"/>
                <a:gd name="connsiteY0" fmla="*/ 0 h 489600"/>
                <a:gd name="connsiteX1" fmla="*/ 3649561 w 3649561"/>
                <a:gd name="connsiteY1" fmla="*/ 0 h 489600"/>
                <a:gd name="connsiteX2" fmla="*/ 3649561 w 3649561"/>
                <a:gd name="connsiteY2" fmla="*/ 489600 h 489600"/>
                <a:gd name="connsiteX3" fmla="*/ 0 w 3649561"/>
                <a:gd name="connsiteY3" fmla="*/ 489600 h 489600"/>
                <a:gd name="connsiteX4" fmla="*/ 0 w 3649561"/>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489600">
                  <a:moveTo>
                    <a:pt x="0" y="0"/>
                  </a:moveTo>
                  <a:lnTo>
                    <a:pt x="3649561" y="0"/>
                  </a:lnTo>
                  <a:lnTo>
                    <a:pt x="3649561"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t>2. Suggestion:</a:t>
              </a:r>
              <a:endParaRPr lang="en-IN" sz="1600" kern="1200" dirty="0"/>
            </a:p>
          </p:txBody>
        </p:sp>
        <p:sp>
          <p:nvSpPr>
            <p:cNvPr id="10" name="Freeform: Shape 9">
              <a:extLst>
                <a:ext uri="{FF2B5EF4-FFF2-40B4-BE49-F238E27FC236}">
                  <a16:creationId xmlns:a16="http://schemas.microsoft.com/office/drawing/2014/main" id="{ED72DE3E-3FAD-9FC5-28C8-5D2382B4AE68}"/>
                </a:ext>
              </a:extLst>
            </p:cNvPr>
            <p:cNvSpPr/>
            <p:nvPr/>
          </p:nvSpPr>
          <p:spPr>
            <a:xfrm>
              <a:off x="2625764" y="1325008"/>
              <a:ext cx="2292175" cy="1625716"/>
            </a:xfrm>
            <a:custGeom>
              <a:avLst/>
              <a:gdLst>
                <a:gd name="connsiteX0" fmla="*/ 0 w 3649561"/>
                <a:gd name="connsiteY0" fmla="*/ 0 h 2239920"/>
                <a:gd name="connsiteX1" fmla="*/ 3649561 w 3649561"/>
                <a:gd name="connsiteY1" fmla="*/ 0 h 2239920"/>
                <a:gd name="connsiteX2" fmla="*/ 3649561 w 3649561"/>
                <a:gd name="connsiteY2" fmla="*/ 2239920 h 2239920"/>
                <a:gd name="connsiteX3" fmla="*/ 0 w 3649561"/>
                <a:gd name="connsiteY3" fmla="*/ 2239920 h 2239920"/>
                <a:gd name="connsiteX4" fmla="*/ 0 w 3649561"/>
                <a:gd name="connsiteY4" fmla="*/ 0 h 2239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2239920">
                  <a:moveTo>
                    <a:pt x="0" y="0"/>
                  </a:moveTo>
                  <a:lnTo>
                    <a:pt x="3649561" y="0"/>
                  </a:lnTo>
                  <a:lnTo>
                    <a:pt x="3649561" y="2239920"/>
                  </a:lnTo>
                  <a:lnTo>
                    <a:pt x="0" y="223992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SzPct val="100000"/>
                <a:buFont typeface="Arial" panose="020B0604020202020204" pitchFamily="34" charset="0"/>
                <a:buChar char="•"/>
              </a:pPr>
              <a:r>
                <a:rPr lang="en-IN" sz="1050" kern="1200" dirty="0"/>
                <a:t>Research the factors behind DaVita's extensive station network. Investigate operational strategies, patient care models, or partnerships to extract best practices for improving other organizations' station networks.</a:t>
              </a:r>
            </a:p>
            <a:p>
              <a:pPr marL="171450" lvl="1" indent="-171450" algn="l" defTabSz="755650">
                <a:lnSpc>
                  <a:spcPct val="90000"/>
                </a:lnSpc>
                <a:spcBef>
                  <a:spcPct val="0"/>
                </a:spcBef>
                <a:spcAft>
                  <a:spcPct val="15000"/>
                </a:spcAft>
                <a:buSzPct val="100000"/>
                <a:buFont typeface="Arial" panose="020B0604020202020204" pitchFamily="34" charset="0"/>
                <a:buChar char="•"/>
              </a:pPr>
              <a:endParaRPr lang="en-IN" sz="1050" kern="1200" dirty="0"/>
            </a:p>
          </p:txBody>
        </p:sp>
        <p:grpSp>
          <p:nvGrpSpPr>
            <p:cNvPr id="11" name="Group 10">
              <a:extLst>
                <a:ext uri="{FF2B5EF4-FFF2-40B4-BE49-F238E27FC236}">
                  <a16:creationId xmlns:a16="http://schemas.microsoft.com/office/drawing/2014/main" id="{4485F04E-9687-D6EC-5AD5-4704850FF17E}"/>
                </a:ext>
              </a:extLst>
            </p:cNvPr>
            <p:cNvGrpSpPr/>
            <p:nvPr/>
          </p:nvGrpSpPr>
          <p:grpSpPr>
            <a:xfrm>
              <a:off x="5134796" y="915568"/>
              <a:ext cx="2292522" cy="2034243"/>
              <a:chOff x="7103731" y="4032459"/>
              <a:chExt cx="2862433" cy="2432508"/>
            </a:xfrm>
          </p:grpSpPr>
          <p:sp>
            <p:nvSpPr>
              <p:cNvPr id="17" name="Freeform: Shape 16">
                <a:extLst>
                  <a:ext uri="{FF2B5EF4-FFF2-40B4-BE49-F238E27FC236}">
                    <a16:creationId xmlns:a16="http://schemas.microsoft.com/office/drawing/2014/main" id="{5D4BDD45-2628-CDAC-610C-473B79838DA3}"/>
                  </a:ext>
                </a:extLst>
              </p:cNvPr>
              <p:cNvSpPr/>
              <p:nvPr/>
            </p:nvSpPr>
            <p:spPr>
              <a:xfrm>
                <a:off x="7103731" y="4032459"/>
                <a:ext cx="2862000" cy="489600"/>
              </a:xfrm>
              <a:custGeom>
                <a:avLst/>
                <a:gdLst>
                  <a:gd name="connsiteX0" fmla="*/ 0 w 3649561"/>
                  <a:gd name="connsiteY0" fmla="*/ 0 h 489600"/>
                  <a:gd name="connsiteX1" fmla="*/ 3649561 w 3649561"/>
                  <a:gd name="connsiteY1" fmla="*/ 0 h 489600"/>
                  <a:gd name="connsiteX2" fmla="*/ 3649561 w 3649561"/>
                  <a:gd name="connsiteY2" fmla="*/ 489600 h 489600"/>
                  <a:gd name="connsiteX3" fmla="*/ 0 w 3649561"/>
                  <a:gd name="connsiteY3" fmla="*/ 489600 h 489600"/>
                  <a:gd name="connsiteX4" fmla="*/ 0 w 3649561"/>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489600">
                    <a:moveTo>
                      <a:pt x="0" y="0"/>
                    </a:moveTo>
                    <a:lnTo>
                      <a:pt x="3649561" y="0"/>
                    </a:lnTo>
                    <a:lnTo>
                      <a:pt x="3649561"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Font typeface="+mj-lt"/>
                  <a:buNone/>
                </a:pPr>
                <a:r>
                  <a:rPr lang="en-IN" sz="1600" b="1" kern="1200" dirty="0"/>
                  <a:t>3. Conclusion:</a:t>
                </a:r>
                <a:endParaRPr lang="en-IN" sz="1600" kern="1200" dirty="0"/>
              </a:p>
            </p:txBody>
          </p:sp>
          <p:sp>
            <p:nvSpPr>
              <p:cNvPr id="18" name="Freeform: Shape 17">
                <a:extLst>
                  <a:ext uri="{FF2B5EF4-FFF2-40B4-BE49-F238E27FC236}">
                    <a16:creationId xmlns:a16="http://schemas.microsoft.com/office/drawing/2014/main" id="{F40C9AE0-2CBE-8C17-A51F-3D61D58BDCAB}"/>
                  </a:ext>
                </a:extLst>
              </p:cNvPr>
              <p:cNvSpPr/>
              <p:nvPr/>
            </p:nvSpPr>
            <p:spPr>
              <a:xfrm>
                <a:off x="7103731" y="4522058"/>
                <a:ext cx="2862433" cy="1942909"/>
              </a:xfrm>
              <a:custGeom>
                <a:avLst/>
                <a:gdLst>
                  <a:gd name="connsiteX0" fmla="*/ 0 w 3649561"/>
                  <a:gd name="connsiteY0" fmla="*/ 0 h 2239920"/>
                  <a:gd name="connsiteX1" fmla="*/ 3649561 w 3649561"/>
                  <a:gd name="connsiteY1" fmla="*/ 0 h 2239920"/>
                  <a:gd name="connsiteX2" fmla="*/ 3649561 w 3649561"/>
                  <a:gd name="connsiteY2" fmla="*/ 2239920 h 2239920"/>
                  <a:gd name="connsiteX3" fmla="*/ 0 w 3649561"/>
                  <a:gd name="connsiteY3" fmla="*/ 2239920 h 2239920"/>
                  <a:gd name="connsiteX4" fmla="*/ 0 w 3649561"/>
                  <a:gd name="connsiteY4" fmla="*/ 0 h 2239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2239920">
                    <a:moveTo>
                      <a:pt x="0" y="0"/>
                    </a:moveTo>
                    <a:lnTo>
                      <a:pt x="3649561" y="0"/>
                    </a:lnTo>
                    <a:lnTo>
                      <a:pt x="3649561" y="2239920"/>
                    </a:lnTo>
                    <a:lnTo>
                      <a:pt x="0" y="223992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SzPct val="100000"/>
                  <a:buFont typeface="Arial" panose="020B0604020202020204" pitchFamily="34" charset="0"/>
                  <a:buChar char="•"/>
                </a:pPr>
                <a:r>
                  <a:rPr lang="en-IN" sz="1050" kern="1200" dirty="0"/>
                  <a:t>DaVita's widespread presence implies effective management strategies and operational excellence in the dialysis sector.</a:t>
                </a:r>
              </a:p>
              <a:p>
                <a:pPr marL="114300" lvl="1" indent="-114300" algn="l" defTabSz="622300">
                  <a:spcBef>
                    <a:spcPct val="0"/>
                  </a:spcBef>
                  <a:spcAft>
                    <a:spcPct val="15000"/>
                  </a:spcAft>
                  <a:buFont typeface="Arial" panose="020B0604020202020204" pitchFamily="34" charset="0"/>
                  <a:buChar char="•"/>
                </a:pPr>
                <a:r>
                  <a:rPr lang="en-IN" sz="1050" kern="1200" dirty="0"/>
                  <a:t>Studying DaVita's methods could potentially benefit other organizations in enhancing their station networks and overall patient care.</a:t>
                </a:r>
              </a:p>
            </p:txBody>
          </p:sp>
        </p:grpSp>
      </p:grpSp>
    </p:spTree>
    <p:extLst>
      <p:ext uri="{BB962C8B-B14F-4D97-AF65-F5344CB8AC3E}">
        <p14:creationId xmlns:p14="http://schemas.microsoft.com/office/powerpoint/2010/main" val="298055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37C918-FEF7-3DA9-3B0E-4C31DC587992}"/>
              </a:ext>
            </a:extLst>
          </p:cNvPr>
          <p:cNvSpPr>
            <a:spLocks noGrp="1"/>
          </p:cNvSpPr>
          <p:nvPr>
            <p:ph type="body" sz="quarter" idx="10"/>
          </p:nvPr>
        </p:nvSpPr>
        <p:spPr>
          <a:xfrm>
            <a:off x="239628" y="208091"/>
            <a:ext cx="7416824" cy="504056"/>
          </a:xfrm>
        </p:spPr>
        <p:txBody>
          <a:bodyPr/>
          <a:lstStyle/>
          <a:p>
            <a:pPr algn="ctr"/>
            <a:r>
              <a:rPr lang="en-IN" sz="2200" b="1" kern="0" dirty="0">
                <a:solidFill>
                  <a:srgbClr val="FF0000"/>
                </a:solidFill>
                <a:effectLst/>
                <a:ea typeface="Times New Roman" panose="02020603050405020304" pitchFamily="18" charset="0"/>
              </a:rPr>
              <a:t>Profit</a:t>
            </a:r>
            <a:r>
              <a:rPr lang="en-IN" sz="2200" b="1" kern="0" dirty="0">
                <a:effectLst/>
                <a:ea typeface="Times New Roman" panose="02020603050405020304" pitchFamily="18" charset="0"/>
              </a:rPr>
              <a:t> vs. </a:t>
            </a:r>
            <a:r>
              <a:rPr lang="en-IN" sz="2200" b="1" kern="0" dirty="0">
                <a:solidFill>
                  <a:srgbClr val="FF0000"/>
                </a:solidFill>
                <a:effectLst/>
                <a:ea typeface="Times New Roman" panose="02020603050405020304" pitchFamily="18" charset="0"/>
              </a:rPr>
              <a:t>Non</a:t>
            </a:r>
            <a:r>
              <a:rPr lang="en-IN" sz="2200" b="1" kern="0" dirty="0">
                <a:effectLst/>
                <a:ea typeface="Times New Roman" panose="02020603050405020304" pitchFamily="18" charset="0"/>
              </a:rPr>
              <a:t>-Profit Distribution in Healthcare Organization</a:t>
            </a:r>
            <a:endParaRPr lang="en-IN" sz="2200" dirty="0"/>
          </a:p>
        </p:txBody>
      </p:sp>
      <p:grpSp>
        <p:nvGrpSpPr>
          <p:cNvPr id="17" name="Group 16">
            <a:extLst>
              <a:ext uri="{FF2B5EF4-FFF2-40B4-BE49-F238E27FC236}">
                <a16:creationId xmlns:a16="http://schemas.microsoft.com/office/drawing/2014/main" id="{0AB2E760-61E7-DEFC-E3DF-D45270D2C8C6}"/>
              </a:ext>
            </a:extLst>
          </p:cNvPr>
          <p:cNvGrpSpPr/>
          <p:nvPr/>
        </p:nvGrpSpPr>
        <p:grpSpPr>
          <a:xfrm>
            <a:off x="324548" y="984997"/>
            <a:ext cx="2443877" cy="1825200"/>
            <a:chOff x="838199" y="4032459"/>
            <a:chExt cx="2862000" cy="2433600"/>
          </a:xfrm>
        </p:grpSpPr>
        <p:sp>
          <p:nvSpPr>
            <p:cNvPr id="6" name="Freeform: Shape 5">
              <a:extLst>
                <a:ext uri="{FF2B5EF4-FFF2-40B4-BE49-F238E27FC236}">
                  <a16:creationId xmlns:a16="http://schemas.microsoft.com/office/drawing/2014/main" id="{F68B293B-DA4A-0C4D-533E-2DC92443DA2C}"/>
                </a:ext>
              </a:extLst>
            </p:cNvPr>
            <p:cNvSpPr/>
            <p:nvPr/>
          </p:nvSpPr>
          <p:spPr>
            <a:xfrm>
              <a:off x="838200" y="4032459"/>
              <a:ext cx="2861999" cy="489600"/>
            </a:xfrm>
            <a:custGeom>
              <a:avLst/>
              <a:gdLst>
                <a:gd name="connsiteX0" fmla="*/ 0 w 3649561"/>
                <a:gd name="connsiteY0" fmla="*/ 0 h 489600"/>
                <a:gd name="connsiteX1" fmla="*/ 3649561 w 3649561"/>
                <a:gd name="connsiteY1" fmla="*/ 0 h 489600"/>
                <a:gd name="connsiteX2" fmla="*/ 3649561 w 3649561"/>
                <a:gd name="connsiteY2" fmla="*/ 489600 h 489600"/>
                <a:gd name="connsiteX3" fmla="*/ 0 w 3649561"/>
                <a:gd name="connsiteY3" fmla="*/ 489600 h 489600"/>
                <a:gd name="connsiteX4" fmla="*/ 0 w 3649561"/>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489600">
                  <a:moveTo>
                    <a:pt x="0" y="0"/>
                  </a:moveTo>
                  <a:lnTo>
                    <a:pt x="3649561" y="0"/>
                  </a:lnTo>
                  <a:lnTo>
                    <a:pt x="3649561"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algn="ctr" defTabSz="533400">
                <a:lnSpc>
                  <a:spcPct val="90000"/>
                </a:lnSpc>
                <a:spcBef>
                  <a:spcPct val="0"/>
                </a:spcBef>
                <a:spcAft>
                  <a:spcPct val="35000"/>
                </a:spcAft>
              </a:pPr>
              <a:r>
                <a:rPr lang="en-IN" sz="1200" b="1" kern="1200" dirty="0"/>
                <a:t>1. Observation:</a:t>
              </a:r>
              <a:endParaRPr lang="en-IN" sz="1200" kern="1200" dirty="0"/>
            </a:p>
          </p:txBody>
        </p:sp>
        <p:sp>
          <p:nvSpPr>
            <p:cNvPr id="7" name="Freeform: Shape 6">
              <a:extLst>
                <a:ext uri="{FF2B5EF4-FFF2-40B4-BE49-F238E27FC236}">
                  <a16:creationId xmlns:a16="http://schemas.microsoft.com/office/drawing/2014/main" id="{EF041DCC-2C4E-DE6F-6AFA-1000D52A9CEA}"/>
                </a:ext>
              </a:extLst>
            </p:cNvPr>
            <p:cNvSpPr/>
            <p:nvPr/>
          </p:nvSpPr>
          <p:spPr>
            <a:xfrm>
              <a:off x="838199" y="4522059"/>
              <a:ext cx="2862000" cy="1944000"/>
            </a:xfrm>
            <a:custGeom>
              <a:avLst/>
              <a:gdLst>
                <a:gd name="connsiteX0" fmla="*/ 0 w 3649561"/>
                <a:gd name="connsiteY0" fmla="*/ 0 h 2239920"/>
                <a:gd name="connsiteX1" fmla="*/ 3649561 w 3649561"/>
                <a:gd name="connsiteY1" fmla="*/ 0 h 2239920"/>
                <a:gd name="connsiteX2" fmla="*/ 3649561 w 3649561"/>
                <a:gd name="connsiteY2" fmla="*/ 2239920 h 2239920"/>
                <a:gd name="connsiteX3" fmla="*/ 0 w 3649561"/>
                <a:gd name="connsiteY3" fmla="*/ 2239920 h 2239920"/>
                <a:gd name="connsiteX4" fmla="*/ 0 w 3649561"/>
                <a:gd name="connsiteY4" fmla="*/ 0 h 2239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2239920">
                  <a:moveTo>
                    <a:pt x="0" y="0"/>
                  </a:moveTo>
                  <a:lnTo>
                    <a:pt x="3649561" y="0"/>
                  </a:lnTo>
                  <a:lnTo>
                    <a:pt x="3649561" y="2239920"/>
                  </a:lnTo>
                  <a:lnTo>
                    <a:pt x="0" y="223992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8009" tIns="68009" rIns="90678" bIns="102013" numCol="1" spcCol="1270" anchor="t" anchorCtr="0">
              <a:noAutofit/>
            </a:bodyPr>
            <a:lstStyle/>
            <a:p>
              <a:pPr marL="128588" indent="-128588">
                <a:buFont typeface="Arial" panose="020B0604020202020204" pitchFamily="34" charset="0"/>
                <a:buChar char="•"/>
              </a:pPr>
              <a:r>
                <a:rPr lang="en-US" sz="825" dirty="0">
                  <a:solidFill>
                    <a:schemeClr val="tx1"/>
                  </a:solidFill>
                </a:rPr>
                <a:t>California (CA) notably hosts significant Profit (623) and Non-Profit (107) healthcare projects. Non-Profit ventures spread widely among chains like Independent Dialysis Foundations, Dialysis Clinic, Inc., and Satellite Healthcare.</a:t>
              </a:r>
              <a:endParaRPr lang="en-IN" sz="825" dirty="0">
                <a:solidFill>
                  <a:schemeClr val="tx1"/>
                </a:solidFill>
              </a:endParaRPr>
            </a:p>
            <a:p>
              <a:pPr marL="128588" indent="-128588">
                <a:buFont typeface="Arial" panose="020B0604020202020204" pitchFamily="34" charset="0"/>
                <a:buChar char="•"/>
              </a:pPr>
              <a:r>
                <a:rPr lang="en-US" sz="825" dirty="0">
                  <a:solidFill>
                    <a:schemeClr val="tx1"/>
                  </a:solidFill>
                </a:rPr>
                <a:t>Non-Profit ventures (869) are diversified among chains, while Profit ventures (6854) primarily concentrate in DaVita and Fresenius Medical Care.</a:t>
              </a:r>
              <a:endParaRPr lang="en-IN" sz="825" dirty="0">
                <a:solidFill>
                  <a:schemeClr val="tx1"/>
                </a:solidFill>
              </a:endParaRPr>
            </a:p>
          </p:txBody>
        </p:sp>
      </p:grpSp>
      <p:grpSp>
        <p:nvGrpSpPr>
          <p:cNvPr id="18" name="Group 17">
            <a:extLst>
              <a:ext uri="{FF2B5EF4-FFF2-40B4-BE49-F238E27FC236}">
                <a16:creationId xmlns:a16="http://schemas.microsoft.com/office/drawing/2014/main" id="{5624BC54-F928-D2FE-BD5A-FAEEDAC0DD85}"/>
              </a:ext>
            </a:extLst>
          </p:cNvPr>
          <p:cNvGrpSpPr/>
          <p:nvPr/>
        </p:nvGrpSpPr>
        <p:grpSpPr>
          <a:xfrm>
            <a:off x="3354306" y="984997"/>
            <a:ext cx="2443877" cy="1825200"/>
            <a:chOff x="3970965" y="4032459"/>
            <a:chExt cx="2862000" cy="2433600"/>
          </a:xfrm>
        </p:grpSpPr>
        <p:sp>
          <p:nvSpPr>
            <p:cNvPr id="8" name="Freeform: Shape 7">
              <a:extLst>
                <a:ext uri="{FF2B5EF4-FFF2-40B4-BE49-F238E27FC236}">
                  <a16:creationId xmlns:a16="http://schemas.microsoft.com/office/drawing/2014/main" id="{459B8DA8-72DB-0E7B-23A5-3F8BEA55A409}"/>
                </a:ext>
              </a:extLst>
            </p:cNvPr>
            <p:cNvSpPr/>
            <p:nvPr/>
          </p:nvSpPr>
          <p:spPr>
            <a:xfrm>
              <a:off x="3970965" y="4032459"/>
              <a:ext cx="2861999" cy="489600"/>
            </a:xfrm>
            <a:custGeom>
              <a:avLst/>
              <a:gdLst>
                <a:gd name="connsiteX0" fmla="*/ 0 w 3649561"/>
                <a:gd name="connsiteY0" fmla="*/ 0 h 489600"/>
                <a:gd name="connsiteX1" fmla="*/ 3649561 w 3649561"/>
                <a:gd name="connsiteY1" fmla="*/ 0 h 489600"/>
                <a:gd name="connsiteX2" fmla="*/ 3649561 w 3649561"/>
                <a:gd name="connsiteY2" fmla="*/ 489600 h 489600"/>
                <a:gd name="connsiteX3" fmla="*/ 0 w 3649561"/>
                <a:gd name="connsiteY3" fmla="*/ 489600 h 489600"/>
                <a:gd name="connsiteX4" fmla="*/ 0 w 3649561"/>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489600">
                  <a:moveTo>
                    <a:pt x="0" y="0"/>
                  </a:moveTo>
                  <a:lnTo>
                    <a:pt x="3649561" y="0"/>
                  </a:lnTo>
                  <a:lnTo>
                    <a:pt x="3649561"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algn="ctr" defTabSz="533400">
                <a:lnSpc>
                  <a:spcPct val="90000"/>
                </a:lnSpc>
                <a:spcBef>
                  <a:spcPct val="0"/>
                </a:spcBef>
                <a:spcAft>
                  <a:spcPct val="35000"/>
                </a:spcAft>
              </a:pPr>
              <a:r>
                <a:rPr lang="en-IN" sz="1200" b="1" kern="1200" dirty="0"/>
                <a:t>2. Suggestion:</a:t>
              </a:r>
              <a:endParaRPr lang="en-IN" sz="1200" kern="1200" dirty="0"/>
            </a:p>
          </p:txBody>
        </p:sp>
        <p:sp>
          <p:nvSpPr>
            <p:cNvPr id="9" name="Freeform: Shape 8">
              <a:extLst>
                <a:ext uri="{FF2B5EF4-FFF2-40B4-BE49-F238E27FC236}">
                  <a16:creationId xmlns:a16="http://schemas.microsoft.com/office/drawing/2014/main" id="{2367455F-4799-573D-D03D-DB1ED917CAE9}"/>
                </a:ext>
              </a:extLst>
            </p:cNvPr>
            <p:cNvSpPr/>
            <p:nvPr/>
          </p:nvSpPr>
          <p:spPr>
            <a:xfrm>
              <a:off x="3970965" y="4522059"/>
              <a:ext cx="2862000" cy="1944000"/>
            </a:xfrm>
            <a:custGeom>
              <a:avLst/>
              <a:gdLst>
                <a:gd name="connsiteX0" fmla="*/ 0 w 3649561"/>
                <a:gd name="connsiteY0" fmla="*/ 0 h 2239920"/>
                <a:gd name="connsiteX1" fmla="*/ 3649561 w 3649561"/>
                <a:gd name="connsiteY1" fmla="*/ 0 h 2239920"/>
                <a:gd name="connsiteX2" fmla="*/ 3649561 w 3649561"/>
                <a:gd name="connsiteY2" fmla="*/ 2239920 h 2239920"/>
                <a:gd name="connsiteX3" fmla="*/ 0 w 3649561"/>
                <a:gd name="connsiteY3" fmla="*/ 2239920 h 2239920"/>
                <a:gd name="connsiteX4" fmla="*/ 0 w 3649561"/>
                <a:gd name="connsiteY4" fmla="*/ 0 h 2239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2239920">
                  <a:moveTo>
                    <a:pt x="0" y="0"/>
                  </a:moveTo>
                  <a:lnTo>
                    <a:pt x="3649561" y="0"/>
                  </a:lnTo>
                  <a:lnTo>
                    <a:pt x="3649561" y="2239920"/>
                  </a:lnTo>
                  <a:lnTo>
                    <a:pt x="0" y="223992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8009" tIns="68009" rIns="90678" bIns="102013" numCol="1" spcCol="1270" anchor="t" anchorCtr="0">
              <a:noAutofit/>
            </a:bodyPr>
            <a:lstStyle/>
            <a:p>
              <a:pPr marL="171450" lvl="0" indent="-171450">
                <a:lnSpc>
                  <a:spcPct val="107000"/>
                </a:lnSpc>
                <a:spcAft>
                  <a:spcPts val="800"/>
                </a:spcAft>
                <a:buSzPts val="1000"/>
                <a:buFont typeface="Arial" panose="020B0604020202020204"/>
                <a:buChar char="•"/>
                <a:tabLst>
                  <a:tab pos="457200" algn="l"/>
                </a:tabLst>
              </a:pPr>
              <a:r>
                <a:rPr lang="en-IN" sz="830" kern="0" dirty="0">
                  <a:effectLst/>
                  <a:latin typeface="Times New Roman" panose="02020603050405020304" pitchFamily="18" charset="0"/>
                  <a:ea typeface="Times New Roman" panose="02020603050405020304" pitchFamily="18" charset="0"/>
                  <a:cs typeface="Cordia New"/>
                </a:rPr>
                <a:t>Investigate why Profit ventures dominate specific chains, contrasting with Non-Profit preferences in others.</a:t>
              </a:r>
              <a:endParaRPr lang="en-IN" sz="830" kern="100" dirty="0">
                <a:latin typeface="Calibri" panose="020F0502020204030204" pitchFamily="34" charset="0"/>
                <a:ea typeface="Calibri" panose="020F0502020204030204" pitchFamily="34" charset="0"/>
                <a:cs typeface="Cordia New"/>
              </a:endParaRPr>
            </a:p>
            <a:p>
              <a:pPr marL="171450" lvl="0" indent="-171450">
                <a:lnSpc>
                  <a:spcPct val="107000"/>
                </a:lnSpc>
                <a:spcAft>
                  <a:spcPts val="800"/>
                </a:spcAft>
                <a:buSzPts val="1000"/>
                <a:buFont typeface="Arial" panose="020B0604020202020204"/>
                <a:buChar char="•"/>
                <a:tabLst>
                  <a:tab pos="457200" algn="l"/>
                </a:tabLst>
              </a:pPr>
              <a:r>
                <a:rPr lang="en-IN" sz="830" kern="0" dirty="0">
                  <a:effectLst/>
                  <a:latin typeface="Times New Roman" panose="02020603050405020304" pitchFamily="18" charset="0"/>
                  <a:ea typeface="Times New Roman" panose="02020603050405020304" pitchFamily="18" charset="0"/>
                  <a:cs typeface="Cordia New"/>
                </a:rPr>
                <a:t>Evaluate Profit vs. Non-Profit strategies on patient care and operations within these chains.</a:t>
              </a:r>
              <a:endParaRPr lang="en-IN" sz="830" kern="100" dirty="0">
                <a:effectLst/>
                <a:latin typeface="Calibri" panose="020F0502020204030204" pitchFamily="34" charset="0"/>
                <a:ea typeface="Calibri" panose="020F0502020204030204" pitchFamily="34" charset="0"/>
                <a:cs typeface="Cordia New"/>
              </a:endParaRPr>
            </a:p>
          </p:txBody>
        </p:sp>
      </p:grpSp>
      <p:grpSp>
        <p:nvGrpSpPr>
          <p:cNvPr id="19" name="Group 18">
            <a:extLst>
              <a:ext uri="{FF2B5EF4-FFF2-40B4-BE49-F238E27FC236}">
                <a16:creationId xmlns:a16="http://schemas.microsoft.com/office/drawing/2014/main" id="{C5DAAA3A-4788-0B8A-80F9-B4D80BA6EFDC}"/>
              </a:ext>
            </a:extLst>
          </p:cNvPr>
          <p:cNvGrpSpPr/>
          <p:nvPr/>
        </p:nvGrpSpPr>
        <p:grpSpPr>
          <a:xfrm>
            <a:off x="6384064" y="985406"/>
            <a:ext cx="2444247" cy="1824381"/>
            <a:chOff x="7103731" y="4032459"/>
            <a:chExt cx="2862433" cy="2432508"/>
          </a:xfrm>
        </p:grpSpPr>
        <p:sp>
          <p:nvSpPr>
            <p:cNvPr id="10" name="Freeform: Shape 9">
              <a:extLst>
                <a:ext uri="{FF2B5EF4-FFF2-40B4-BE49-F238E27FC236}">
                  <a16:creationId xmlns:a16="http://schemas.microsoft.com/office/drawing/2014/main" id="{633F0379-123F-2270-A354-A78A47B40D28}"/>
                </a:ext>
              </a:extLst>
            </p:cNvPr>
            <p:cNvSpPr/>
            <p:nvPr/>
          </p:nvSpPr>
          <p:spPr>
            <a:xfrm>
              <a:off x="7103731" y="4032459"/>
              <a:ext cx="2862000" cy="489600"/>
            </a:xfrm>
            <a:custGeom>
              <a:avLst/>
              <a:gdLst>
                <a:gd name="connsiteX0" fmla="*/ 0 w 3649561"/>
                <a:gd name="connsiteY0" fmla="*/ 0 h 489600"/>
                <a:gd name="connsiteX1" fmla="*/ 3649561 w 3649561"/>
                <a:gd name="connsiteY1" fmla="*/ 0 h 489600"/>
                <a:gd name="connsiteX2" fmla="*/ 3649561 w 3649561"/>
                <a:gd name="connsiteY2" fmla="*/ 489600 h 489600"/>
                <a:gd name="connsiteX3" fmla="*/ 0 w 3649561"/>
                <a:gd name="connsiteY3" fmla="*/ 489600 h 489600"/>
                <a:gd name="connsiteX4" fmla="*/ 0 w 3649561"/>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489600">
                  <a:moveTo>
                    <a:pt x="0" y="0"/>
                  </a:moveTo>
                  <a:lnTo>
                    <a:pt x="3649561" y="0"/>
                  </a:lnTo>
                  <a:lnTo>
                    <a:pt x="3649561"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algn="ctr" defTabSz="533400">
                <a:lnSpc>
                  <a:spcPct val="90000"/>
                </a:lnSpc>
                <a:spcBef>
                  <a:spcPct val="0"/>
                </a:spcBef>
                <a:spcAft>
                  <a:spcPct val="35000"/>
                </a:spcAft>
              </a:pPr>
              <a:r>
                <a:rPr lang="en-IN" sz="1200" b="1" kern="1200" dirty="0"/>
                <a:t>3. Conclusion:</a:t>
              </a:r>
              <a:endParaRPr lang="en-IN" sz="1200" kern="1200" dirty="0"/>
            </a:p>
          </p:txBody>
        </p:sp>
        <p:sp>
          <p:nvSpPr>
            <p:cNvPr id="11" name="Freeform: Shape 10">
              <a:extLst>
                <a:ext uri="{FF2B5EF4-FFF2-40B4-BE49-F238E27FC236}">
                  <a16:creationId xmlns:a16="http://schemas.microsoft.com/office/drawing/2014/main" id="{6B3EB8FF-172D-E03E-84A5-A389B2715EAE}"/>
                </a:ext>
              </a:extLst>
            </p:cNvPr>
            <p:cNvSpPr/>
            <p:nvPr/>
          </p:nvSpPr>
          <p:spPr>
            <a:xfrm>
              <a:off x="7103731" y="4522058"/>
              <a:ext cx="2862433" cy="1942909"/>
            </a:xfrm>
            <a:custGeom>
              <a:avLst/>
              <a:gdLst>
                <a:gd name="connsiteX0" fmla="*/ 0 w 3649561"/>
                <a:gd name="connsiteY0" fmla="*/ 0 h 2239920"/>
                <a:gd name="connsiteX1" fmla="*/ 3649561 w 3649561"/>
                <a:gd name="connsiteY1" fmla="*/ 0 h 2239920"/>
                <a:gd name="connsiteX2" fmla="*/ 3649561 w 3649561"/>
                <a:gd name="connsiteY2" fmla="*/ 2239920 h 2239920"/>
                <a:gd name="connsiteX3" fmla="*/ 0 w 3649561"/>
                <a:gd name="connsiteY3" fmla="*/ 2239920 h 2239920"/>
                <a:gd name="connsiteX4" fmla="*/ 0 w 3649561"/>
                <a:gd name="connsiteY4" fmla="*/ 0 h 2239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2239920">
                  <a:moveTo>
                    <a:pt x="0" y="0"/>
                  </a:moveTo>
                  <a:lnTo>
                    <a:pt x="3649561" y="0"/>
                  </a:lnTo>
                  <a:lnTo>
                    <a:pt x="3649561" y="2239920"/>
                  </a:lnTo>
                  <a:lnTo>
                    <a:pt x="0" y="223992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6007" tIns="56007" rIns="74676" bIns="84011" numCol="1" spcCol="1270" anchor="t" anchorCtr="0">
              <a:noAutofit/>
            </a:bodyPr>
            <a:lstStyle/>
            <a:p>
              <a:pPr marL="171450" lvl="0" indent="-171450">
                <a:lnSpc>
                  <a:spcPct val="107000"/>
                </a:lnSpc>
                <a:spcAft>
                  <a:spcPts val="800"/>
                </a:spcAft>
                <a:buSzPts val="1000"/>
                <a:buFont typeface="Arial" panose="020B0604020202020204"/>
                <a:buChar char="•"/>
                <a:tabLst>
                  <a:tab pos="457200" algn="l"/>
                </a:tabLst>
              </a:pPr>
              <a:r>
                <a:rPr lang="en-IN" sz="900" kern="0" dirty="0">
                  <a:effectLst/>
                  <a:latin typeface="Times New Roman" panose="02020603050405020304" pitchFamily="18" charset="0"/>
                  <a:ea typeface="Times New Roman" panose="02020603050405020304" pitchFamily="18" charset="0"/>
                  <a:cs typeface="Cordia New"/>
                </a:rPr>
                <a:t>Coexistence of Profit and Non-Profit ventures across chains showcases healthcare sector diversity.</a:t>
              </a:r>
              <a:endParaRPr lang="en-IN" sz="900" kern="100" dirty="0">
                <a:effectLst/>
                <a:latin typeface="Calibri" panose="020F0502020204030204" pitchFamily="34" charset="0"/>
                <a:ea typeface="Calibri" panose="020F0502020204030204" pitchFamily="34" charset="0"/>
                <a:cs typeface="Cordia New"/>
              </a:endParaRPr>
            </a:p>
            <a:p>
              <a:pPr marL="171450" lvl="0" indent="-171450">
                <a:lnSpc>
                  <a:spcPct val="107000"/>
                </a:lnSpc>
                <a:spcAft>
                  <a:spcPts val="800"/>
                </a:spcAft>
                <a:buSzPts val="1000"/>
                <a:buFont typeface="Arial" panose="020B0604020202020204"/>
                <a:buChar char="•"/>
                <a:tabLst>
                  <a:tab pos="457200" algn="l"/>
                </a:tabLst>
              </a:pPr>
              <a:r>
                <a:rPr lang="en-IN" sz="900" kern="0" dirty="0">
                  <a:effectLst/>
                  <a:latin typeface="Times New Roman" panose="02020603050405020304" pitchFamily="18" charset="0"/>
                  <a:ea typeface="Times New Roman" panose="02020603050405020304" pitchFamily="18" charset="0"/>
                  <a:cs typeface="Cordia New"/>
                </a:rPr>
                <a:t>Studying Profit vs. Non-Profit dynamics offers valuable insights into operational and care strategies.</a:t>
              </a:r>
              <a:endParaRPr lang="en-IN" sz="900" kern="100" dirty="0">
                <a:effectLst/>
                <a:latin typeface="Calibri" panose="020F0502020204030204" pitchFamily="34" charset="0"/>
                <a:ea typeface="Calibri" panose="020F0502020204030204" pitchFamily="34" charset="0"/>
                <a:cs typeface="Cordia New"/>
              </a:endParaRPr>
            </a:p>
          </p:txBody>
        </p:sp>
      </p:grpSp>
      <p:graphicFrame>
        <p:nvGraphicFramePr>
          <p:cNvPr id="3" name="Chart 2">
            <a:extLst>
              <a:ext uri="{FF2B5EF4-FFF2-40B4-BE49-F238E27FC236}">
                <a16:creationId xmlns:a16="http://schemas.microsoft.com/office/drawing/2014/main" id="{B5A01A8E-CFC8-7D69-F35F-946514DEA94B}"/>
              </a:ext>
            </a:extLst>
          </p:cNvPr>
          <p:cNvGraphicFramePr>
            <a:graphicFrameLocks/>
          </p:cNvGraphicFramePr>
          <p:nvPr>
            <p:extLst>
              <p:ext uri="{D42A27DB-BD31-4B8C-83A1-F6EECF244321}">
                <p14:modId xmlns:p14="http://schemas.microsoft.com/office/powerpoint/2010/main" val="19468461"/>
              </p:ext>
            </p:extLst>
          </p:nvPr>
        </p:nvGraphicFramePr>
        <p:xfrm>
          <a:off x="372910" y="3001022"/>
          <a:ext cx="3481026" cy="183817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Table 11">
            <a:extLst>
              <a:ext uri="{FF2B5EF4-FFF2-40B4-BE49-F238E27FC236}">
                <a16:creationId xmlns:a16="http://schemas.microsoft.com/office/drawing/2014/main" id="{070B0364-EBB1-DB4D-6FF3-E9D7F5D33417}"/>
              </a:ext>
            </a:extLst>
          </p:cNvPr>
          <p:cNvGraphicFramePr>
            <a:graphicFrameLocks noGrp="1"/>
          </p:cNvGraphicFramePr>
          <p:nvPr>
            <p:extLst>
              <p:ext uri="{D42A27DB-BD31-4B8C-83A1-F6EECF244321}">
                <p14:modId xmlns:p14="http://schemas.microsoft.com/office/powerpoint/2010/main" val="2838563842"/>
              </p:ext>
            </p:extLst>
          </p:nvPr>
        </p:nvGraphicFramePr>
        <p:xfrm>
          <a:off x="4836861" y="3518863"/>
          <a:ext cx="3203553" cy="851844"/>
        </p:xfrm>
        <a:graphic>
          <a:graphicData uri="http://schemas.openxmlformats.org/drawingml/2006/table">
            <a:tbl>
              <a:tblPr firstRow="1" firstCol="1" lastCol="1" bandRow="1" bandCol="1">
                <a:tableStyleId>{46F890A9-2807-4EBB-B81D-B2AA78EC7F39}</a:tableStyleId>
              </a:tblPr>
              <a:tblGrid>
                <a:gridCol w="1062642">
                  <a:extLst>
                    <a:ext uri="{9D8B030D-6E8A-4147-A177-3AD203B41FA5}">
                      <a16:colId xmlns:a16="http://schemas.microsoft.com/office/drawing/2014/main" val="2104411570"/>
                    </a:ext>
                  </a:extLst>
                </a:gridCol>
                <a:gridCol w="2140911">
                  <a:extLst>
                    <a:ext uri="{9D8B030D-6E8A-4147-A177-3AD203B41FA5}">
                      <a16:colId xmlns:a16="http://schemas.microsoft.com/office/drawing/2014/main" val="1951877051"/>
                    </a:ext>
                  </a:extLst>
                </a:gridCol>
              </a:tblGrid>
              <a:tr h="212961">
                <a:tc>
                  <a:txBody>
                    <a:bodyPr/>
                    <a:lstStyle/>
                    <a:p>
                      <a:pPr algn="l" fontAlgn="b"/>
                      <a:r>
                        <a:rPr lang="en-IN" sz="1100" u="none" strike="noStrike" dirty="0">
                          <a:effectLst/>
                        </a:rPr>
                        <a:t>Type</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100" u="none" strike="noStrike" dirty="0">
                          <a:effectLst/>
                        </a:rPr>
                        <a:t>Count for CA</a:t>
                      </a:r>
                      <a:endParaRPr lang="en-US"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869342"/>
                  </a:ext>
                </a:extLst>
              </a:tr>
              <a:tr h="212961">
                <a:tc>
                  <a:txBody>
                    <a:bodyPr/>
                    <a:lstStyle/>
                    <a:p>
                      <a:pPr algn="l" fontAlgn="b"/>
                      <a:r>
                        <a:rPr lang="en-IN" sz="1100" u="none" strike="noStrike" dirty="0">
                          <a:effectLst/>
                        </a:rPr>
                        <a:t>Non-Profit</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107</a:t>
                      </a:r>
                      <a:endParaRPr lang="en-IN"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063342"/>
                  </a:ext>
                </a:extLst>
              </a:tr>
              <a:tr h="212961">
                <a:tc>
                  <a:txBody>
                    <a:bodyPr/>
                    <a:lstStyle/>
                    <a:p>
                      <a:pPr algn="l" fontAlgn="b"/>
                      <a:r>
                        <a:rPr lang="en-IN" sz="1100" u="none" strike="noStrike">
                          <a:effectLst/>
                        </a:rPr>
                        <a:t>Profit</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a:effectLst/>
                        </a:rPr>
                        <a:t>623</a:t>
                      </a:r>
                      <a:endParaRPr lang="en-IN" sz="1100" b="0"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324311"/>
                  </a:ext>
                </a:extLst>
              </a:tr>
              <a:tr h="212961">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u="none" strike="noStrike" dirty="0">
                          <a:effectLst/>
                        </a:rPr>
                        <a:t>730</a:t>
                      </a:r>
                      <a:endParaRPr lang="en-IN" sz="11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4731318"/>
                  </a:ext>
                </a:extLst>
              </a:tr>
            </a:tbl>
          </a:graphicData>
        </a:graphic>
      </p:graphicFrame>
    </p:spTree>
    <p:extLst>
      <p:ext uri="{BB962C8B-B14F-4D97-AF65-F5344CB8AC3E}">
        <p14:creationId xmlns:p14="http://schemas.microsoft.com/office/powerpoint/2010/main" val="1250040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37C918-FEF7-3DA9-3B0E-4C31DC587992}"/>
              </a:ext>
            </a:extLst>
          </p:cNvPr>
          <p:cNvSpPr>
            <a:spLocks noGrp="1"/>
          </p:cNvSpPr>
          <p:nvPr>
            <p:ph type="body" sz="quarter" idx="10"/>
          </p:nvPr>
        </p:nvSpPr>
        <p:spPr>
          <a:xfrm>
            <a:off x="56748" y="304302"/>
            <a:ext cx="7416824" cy="504056"/>
          </a:xfrm>
        </p:spPr>
        <p:txBody>
          <a:bodyPr/>
          <a:lstStyle/>
          <a:p>
            <a:pPr algn="ctr"/>
            <a:r>
              <a:rPr lang="en-US" sz="2800" dirty="0">
                <a:solidFill>
                  <a:schemeClr val="tx1"/>
                </a:solidFill>
              </a:rPr>
              <a:t>Hospitalization in the No of </a:t>
            </a:r>
            <a:r>
              <a:rPr lang="en-US" sz="2800" dirty="0">
                <a:solidFill>
                  <a:srgbClr val="FF0000"/>
                </a:solidFill>
              </a:rPr>
              <a:t>Category</a:t>
            </a:r>
            <a:r>
              <a:rPr lang="en-US" sz="2800" dirty="0">
                <a:solidFill>
                  <a:schemeClr val="tx1"/>
                </a:solidFill>
              </a:rPr>
              <a:t> Text</a:t>
            </a:r>
            <a:endParaRPr lang="en-IN" sz="2800" dirty="0">
              <a:solidFill>
                <a:schemeClr val="tx1"/>
              </a:solidFill>
              <a:latin typeface="Agency FB" panose="020B0503020202020204" pitchFamily="34" charset="0"/>
              <a:ea typeface="Sans Serif Collection" panose="020B0502040504020204" pitchFamily="34" charset="0"/>
              <a:cs typeface="Sans Serif Collection" panose="020B0502040504020204" pitchFamily="34" charset="0"/>
            </a:endParaRPr>
          </a:p>
        </p:txBody>
      </p:sp>
      <p:grpSp>
        <p:nvGrpSpPr>
          <p:cNvPr id="17" name="Group 16">
            <a:extLst>
              <a:ext uri="{FF2B5EF4-FFF2-40B4-BE49-F238E27FC236}">
                <a16:creationId xmlns:a16="http://schemas.microsoft.com/office/drawing/2014/main" id="{0AB2E760-61E7-DEFC-E3DF-D45270D2C8C6}"/>
              </a:ext>
            </a:extLst>
          </p:cNvPr>
          <p:cNvGrpSpPr/>
          <p:nvPr/>
        </p:nvGrpSpPr>
        <p:grpSpPr>
          <a:xfrm>
            <a:off x="324548" y="984997"/>
            <a:ext cx="2443877" cy="1825200"/>
            <a:chOff x="838199" y="4032459"/>
            <a:chExt cx="2862000" cy="2433600"/>
          </a:xfrm>
        </p:grpSpPr>
        <p:sp>
          <p:nvSpPr>
            <p:cNvPr id="6" name="Freeform: Shape 5">
              <a:extLst>
                <a:ext uri="{FF2B5EF4-FFF2-40B4-BE49-F238E27FC236}">
                  <a16:creationId xmlns:a16="http://schemas.microsoft.com/office/drawing/2014/main" id="{F68B293B-DA4A-0C4D-533E-2DC92443DA2C}"/>
                </a:ext>
              </a:extLst>
            </p:cNvPr>
            <p:cNvSpPr/>
            <p:nvPr/>
          </p:nvSpPr>
          <p:spPr>
            <a:xfrm>
              <a:off x="838200" y="4032459"/>
              <a:ext cx="2861999" cy="489600"/>
            </a:xfrm>
            <a:custGeom>
              <a:avLst/>
              <a:gdLst>
                <a:gd name="connsiteX0" fmla="*/ 0 w 3649561"/>
                <a:gd name="connsiteY0" fmla="*/ 0 h 489600"/>
                <a:gd name="connsiteX1" fmla="*/ 3649561 w 3649561"/>
                <a:gd name="connsiteY1" fmla="*/ 0 h 489600"/>
                <a:gd name="connsiteX2" fmla="*/ 3649561 w 3649561"/>
                <a:gd name="connsiteY2" fmla="*/ 489600 h 489600"/>
                <a:gd name="connsiteX3" fmla="*/ 0 w 3649561"/>
                <a:gd name="connsiteY3" fmla="*/ 489600 h 489600"/>
                <a:gd name="connsiteX4" fmla="*/ 0 w 3649561"/>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489600">
                  <a:moveTo>
                    <a:pt x="0" y="0"/>
                  </a:moveTo>
                  <a:lnTo>
                    <a:pt x="3649561" y="0"/>
                  </a:lnTo>
                  <a:lnTo>
                    <a:pt x="3649561"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algn="ctr" defTabSz="533400">
                <a:lnSpc>
                  <a:spcPct val="90000"/>
                </a:lnSpc>
                <a:spcBef>
                  <a:spcPct val="0"/>
                </a:spcBef>
                <a:spcAft>
                  <a:spcPct val="35000"/>
                </a:spcAft>
              </a:pPr>
              <a:r>
                <a:rPr lang="en-IN" sz="1200" b="1" kern="1200" dirty="0"/>
                <a:t>1. Observation:</a:t>
              </a:r>
              <a:endParaRPr lang="en-IN" sz="1200" kern="1200" dirty="0"/>
            </a:p>
          </p:txBody>
        </p:sp>
        <p:sp>
          <p:nvSpPr>
            <p:cNvPr id="7" name="Freeform: Shape 6">
              <a:extLst>
                <a:ext uri="{FF2B5EF4-FFF2-40B4-BE49-F238E27FC236}">
                  <a16:creationId xmlns:a16="http://schemas.microsoft.com/office/drawing/2014/main" id="{EF041DCC-2C4E-DE6F-6AFA-1000D52A9CEA}"/>
                </a:ext>
              </a:extLst>
            </p:cNvPr>
            <p:cNvSpPr/>
            <p:nvPr/>
          </p:nvSpPr>
          <p:spPr>
            <a:xfrm>
              <a:off x="838199" y="4522059"/>
              <a:ext cx="2862000" cy="1944000"/>
            </a:xfrm>
            <a:custGeom>
              <a:avLst/>
              <a:gdLst>
                <a:gd name="connsiteX0" fmla="*/ 0 w 3649561"/>
                <a:gd name="connsiteY0" fmla="*/ 0 h 2239920"/>
                <a:gd name="connsiteX1" fmla="*/ 3649561 w 3649561"/>
                <a:gd name="connsiteY1" fmla="*/ 0 h 2239920"/>
                <a:gd name="connsiteX2" fmla="*/ 3649561 w 3649561"/>
                <a:gd name="connsiteY2" fmla="*/ 2239920 h 2239920"/>
                <a:gd name="connsiteX3" fmla="*/ 0 w 3649561"/>
                <a:gd name="connsiteY3" fmla="*/ 2239920 h 2239920"/>
                <a:gd name="connsiteX4" fmla="*/ 0 w 3649561"/>
                <a:gd name="connsiteY4" fmla="*/ 0 h 2239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2239920">
                  <a:moveTo>
                    <a:pt x="0" y="0"/>
                  </a:moveTo>
                  <a:lnTo>
                    <a:pt x="3649561" y="0"/>
                  </a:lnTo>
                  <a:lnTo>
                    <a:pt x="3649561" y="2239920"/>
                  </a:lnTo>
                  <a:lnTo>
                    <a:pt x="0" y="223992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8009" tIns="68009" rIns="90678" bIns="102013" numCol="1" spcCol="1270" anchor="t" anchorCtr="0">
              <a:noAutofit/>
            </a:bodyPr>
            <a:lstStyle/>
            <a:p>
              <a:pPr marL="171450" lvl="0" indent="-171450">
                <a:buSzPct val="100000"/>
                <a:buFont typeface="Arial" panose="020B0604020202020204"/>
                <a:buChar char="•"/>
              </a:pPr>
              <a:r>
                <a:rPr lang="en-US" sz="1050" b="0" dirty="0"/>
                <a:t>Analyzing the </a:t>
              </a:r>
              <a:r>
                <a:rPr lang="en-US" sz="1050" b="0" u="sng" dirty="0">
                  <a:solidFill>
                    <a:srgbClr val="C00000"/>
                  </a:solidFill>
                </a:rPr>
                <a:t># of category text</a:t>
              </a:r>
              <a:r>
                <a:rPr lang="en-US" sz="1050" b="0" dirty="0"/>
                <a:t>, such as patient classification or other relevant criteria, is an important KPI in dialysis healthcare analytics.</a:t>
              </a:r>
              <a:endParaRPr lang="en-IN" sz="1050" b="0" dirty="0"/>
            </a:p>
            <a:p>
              <a:pPr marL="171450" lvl="0" indent="-171450">
                <a:buSzPct val="100000"/>
                <a:buFont typeface="Arial" panose="020B0604020202020204"/>
                <a:buChar char="•"/>
              </a:pPr>
              <a:r>
                <a:rPr lang="en-US" sz="1050" b="0" dirty="0"/>
                <a:t>Patient Hospitalization in the dialysis health care with the highest number of </a:t>
              </a:r>
              <a:r>
                <a:rPr lang="en-US" sz="1050" b="0" u="sng" dirty="0">
                  <a:solidFill>
                    <a:srgbClr val="C00000"/>
                  </a:solidFill>
                </a:rPr>
                <a:t>As Expect 6,818</a:t>
              </a:r>
              <a:r>
                <a:rPr lang="en-US" sz="1050" b="0" dirty="0"/>
                <a:t>.</a:t>
              </a:r>
              <a:endParaRPr lang="en-IN" sz="1050" b="0" dirty="0"/>
            </a:p>
          </p:txBody>
        </p:sp>
      </p:grpSp>
      <p:grpSp>
        <p:nvGrpSpPr>
          <p:cNvPr id="18" name="Group 17">
            <a:extLst>
              <a:ext uri="{FF2B5EF4-FFF2-40B4-BE49-F238E27FC236}">
                <a16:creationId xmlns:a16="http://schemas.microsoft.com/office/drawing/2014/main" id="{5624BC54-F928-D2FE-BD5A-FAEEDAC0DD85}"/>
              </a:ext>
            </a:extLst>
          </p:cNvPr>
          <p:cNvGrpSpPr/>
          <p:nvPr/>
        </p:nvGrpSpPr>
        <p:grpSpPr>
          <a:xfrm>
            <a:off x="3354306" y="984997"/>
            <a:ext cx="2443877" cy="1825200"/>
            <a:chOff x="3970965" y="4032459"/>
            <a:chExt cx="2862000" cy="2433600"/>
          </a:xfrm>
        </p:grpSpPr>
        <p:sp>
          <p:nvSpPr>
            <p:cNvPr id="8" name="Freeform: Shape 7">
              <a:extLst>
                <a:ext uri="{FF2B5EF4-FFF2-40B4-BE49-F238E27FC236}">
                  <a16:creationId xmlns:a16="http://schemas.microsoft.com/office/drawing/2014/main" id="{459B8DA8-72DB-0E7B-23A5-3F8BEA55A409}"/>
                </a:ext>
              </a:extLst>
            </p:cNvPr>
            <p:cNvSpPr/>
            <p:nvPr/>
          </p:nvSpPr>
          <p:spPr>
            <a:xfrm>
              <a:off x="3970965" y="4032459"/>
              <a:ext cx="2861999" cy="489600"/>
            </a:xfrm>
            <a:custGeom>
              <a:avLst/>
              <a:gdLst>
                <a:gd name="connsiteX0" fmla="*/ 0 w 3649561"/>
                <a:gd name="connsiteY0" fmla="*/ 0 h 489600"/>
                <a:gd name="connsiteX1" fmla="*/ 3649561 w 3649561"/>
                <a:gd name="connsiteY1" fmla="*/ 0 h 489600"/>
                <a:gd name="connsiteX2" fmla="*/ 3649561 w 3649561"/>
                <a:gd name="connsiteY2" fmla="*/ 489600 h 489600"/>
                <a:gd name="connsiteX3" fmla="*/ 0 w 3649561"/>
                <a:gd name="connsiteY3" fmla="*/ 489600 h 489600"/>
                <a:gd name="connsiteX4" fmla="*/ 0 w 3649561"/>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489600">
                  <a:moveTo>
                    <a:pt x="0" y="0"/>
                  </a:moveTo>
                  <a:lnTo>
                    <a:pt x="3649561" y="0"/>
                  </a:lnTo>
                  <a:lnTo>
                    <a:pt x="3649561"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algn="ctr" defTabSz="533400">
                <a:lnSpc>
                  <a:spcPct val="90000"/>
                </a:lnSpc>
                <a:spcBef>
                  <a:spcPct val="0"/>
                </a:spcBef>
                <a:spcAft>
                  <a:spcPct val="35000"/>
                </a:spcAft>
              </a:pPr>
              <a:r>
                <a:rPr lang="en-IN" sz="1200" b="1" kern="1200" dirty="0"/>
                <a:t>2. Suggestion:</a:t>
              </a:r>
              <a:endParaRPr lang="en-IN" sz="1200" kern="1200" dirty="0"/>
            </a:p>
          </p:txBody>
        </p:sp>
        <p:sp>
          <p:nvSpPr>
            <p:cNvPr id="9" name="Freeform: Shape 8">
              <a:extLst>
                <a:ext uri="{FF2B5EF4-FFF2-40B4-BE49-F238E27FC236}">
                  <a16:creationId xmlns:a16="http://schemas.microsoft.com/office/drawing/2014/main" id="{2367455F-4799-573D-D03D-DB1ED917CAE9}"/>
                </a:ext>
              </a:extLst>
            </p:cNvPr>
            <p:cNvSpPr/>
            <p:nvPr/>
          </p:nvSpPr>
          <p:spPr>
            <a:xfrm>
              <a:off x="3970965" y="4522059"/>
              <a:ext cx="2862000" cy="1944000"/>
            </a:xfrm>
            <a:custGeom>
              <a:avLst/>
              <a:gdLst>
                <a:gd name="connsiteX0" fmla="*/ 0 w 3649561"/>
                <a:gd name="connsiteY0" fmla="*/ 0 h 2239920"/>
                <a:gd name="connsiteX1" fmla="*/ 3649561 w 3649561"/>
                <a:gd name="connsiteY1" fmla="*/ 0 h 2239920"/>
                <a:gd name="connsiteX2" fmla="*/ 3649561 w 3649561"/>
                <a:gd name="connsiteY2" fmla="*/ 2239920 h 2239920"/>
                <a:gd name="connsiteX3" fmla="*/ 0 w 3649561"/>
                <a:gd name="connsiteY3" fmla="*/ 2239920 h 2239920"/>
                <a:gd name="connsiteX4" fmla="*/ 0 w 3649561"/>
                <a:gd name="connsiteY4" fmla="*/ 0 h 2239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2239920">
                  <a:moveTo>
                    <a:pt x="0" y="0"/>
                  </a:moveTo>
                  <a:lnTo>
                    <a:pt x="3649561" y="0"/>
                  </a:lnTo>
                  <a:lnTo>
                    <a:pt x="3649561" y="2239920"/>
                  </a:lnTo>
                  <a:lnTo>
                    <a:pt x="0" y="223992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8009" tIns="68009" rIns="90678" bIns="102013" numCol="1" spcCol="1270" anchor="t" anchorCtr="0">
              <a:noAutofit/>
            </a:bodyPr>
            <a:lstStyle/>
            <a:p>
              <a:pPr marL="171450" lvl="0" indent="-171450">
                <a:buSzPct val="100000"/>
                <a:buFont typeface="Arial" panose="020B0604020202020204"/>
                <a:buChar char="•"/>
              </a:pPr>
              <a:r>
                <a:rPr lang="en-US" sz="1000" dirty="0"/>
                <a:t>Consider organizing the text related to </a:t>
              </a:r>
              <a:r>
                <a:rPr lang="en-US" sz="1000" u="sng" dirty="0"/>
                <a:t>“</a:t>
              </a:r>
              <a:r>
                <a:rPr lang="en-US" sz="1000" u="sng" dirty="0">
                  <a:solidFill>
                    <a:srgbClr val="C00000"/>
                  </a:solidFill>
                </a:rPr>
                <a:t>Hospitalization</a:t>
              </a:r>
              <a:r>
                <a:rPr lang="en-US" sz="1000" dirty="0"/>
                <a:t>” into categories such as Admission Notes, Discharge Summaries, and Medical Updates.</a:t>
              </a:r>
              <a:endParaRPr lang="en-IN" sz="1000" dirty="0"/>
            </a:p>
            <a:p>
              <a:pPr marL="171450" lvl="0" indent="-171450">
                <a:buSzPct val="100000"/>
                <a:buFont typeface="Arial" panose="020B0604020202020204"/>
                <a:buChar char="•"/>
              </a:pPr>
              <a:r>
                <a:rPr lang="en-US" sz="1000" dirty="0"/>
                <a:t>This categorization can enhance data management and facilitate more structured analysis within the </a:t>
              </a:r>
              <a:r>
                <a:rPr lang="en-US" sz="1000" u="sng" dirty="0">
                  <a:solidFill>
                    <a:srgbClr val="C00000"/>
                  </a:solidFill>
                </a:rPr>
                <a:t>health</a:t>
              </a:r>
              <a:r>
                <a:rPr lang="en-US" sz="1000" u="sng" dirty="0"/>
                <a:t> </a:t>
              </a:r>
              <a:r>
                <a:rPr lang="en-US" sz="1000" u="sng" dirty="0">
                  <a:solidFill>
                    <a:srgbClr val="C00000"/>
                  </a:solidFill>
                </a:rPr>
                <a:t>care</a:t>
              </a:r>
              <a:r>
                <a:rPr lang="en-US" sz="1000" u="sng" dirty="0"/>
                <a:t>.</a:t>
              </a:r>
              <a:endParaRPr lang="en-IN" sz="1000" u="sng" dirty="0"/>
            </a:p>
          </p:txBody>
        </p:sp>
      </p:grpSp>
      <p:grpSp>
        <p:nvGrpSpPr>
          <p:cNvPr id="19" name="Group 18">
            <a:extLst>
              <a:ext uri="{FF2B5EF4-FFF2-40B4-BE49-F238E27FC236}">
                <a16:creationId xmlns:a16="http://schemas.microsoft.com/office/drawing/2014/main" id="{C5DAAA3A-4788-0B8A-80F9-B4D80BA6EFDC}"/>
              </a:ext>
            </a:extLst>
          </p:cNvPr>
          <p:cNvGrpSpPr/>
          <p:nvPr/>
        </p:nvGrpSpPr>
        <p:grpSpPr>
          <a:xfrm>
            <a:off x="6384064" y="985406"/>
            <a:ext cx="2444247" cy="1824381"/>
            <a:chOff x="7103731" y="4032459"/>
            <a:chExt cx="2862433" cy="2432508"/>
          </a:xfrm>
        </p:grpSpPr>
        <p:sp>
          <p:nvSpPr>
            <p:cNvPr id="10" name="Freeform: Shape 9">
              <a:extLst>
                <a:ext uri="{FF2B5EF4-FFF2-40B4-BE49-F238E27FC236}">
                  <a16:creationId xmlns:a16="http://schemas.microsoft.com/office/drawing/2014/main" id="{633F0379-123F-2270-A354-A78A47B40D28}"/>
                </a:ext>
              </a:extLst>
            </p:cNvPr>
            <p:cNvSpPr/>
            <p:nvPr/>
          </p:nvSpPr>
          <p:spPr>
            <a:xfrm>
              <a:off x="7103731" y="4032459"/>
              <a:ext cx="2862000" cy="489600"/>
            </a:xfrm>
            <a:custGeom>
              <a:avLst/>
              <a:gdLst>
                <a:gd name="connsiteX0" fmla="*/ 0 w 3649561"/>
                <a:gd name="connsiteY0" fmla="*/ 0 h 489600"/>
                <a:gd name="connsiteX1" fmla="*/ 3649561 w 3649561"/>
                <a:gd name="connsiteY1" fmla="*/ 0 h 489600"/>
                <a:gd name="connsiteX2" fmla="*/ 3649561 w 3649561"/>
                <a:gd name="connsiteY2" fmla="*/ 489600 h 489600"/>
                <a:gd name="connsiteX3" fmla="*/ 0 w 3649561"/>
                <a:gd name="connsiteY3" fmla="*/ 489600 h 489600"/>
                <a:gd name="connsiteX4" fmla="*/ 0 w 3649561"/>
                <a:gd name="connsiteY4" fmla="*/ 0 h 489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489600">
                  <a:moveTo>
                    <a:pt x="0" y="0"/>
                  </a:moveTo>
                  <a:lnTo>
                    <a:pt x="3649561" y="0"/>
                  </a:lnTo>
                  <a:lnTo>
                    <a:pt x="3649561" y="489600"/>
                  </a:lnTo>
                  <a:lnTo>
                    <a:pt x="0" y="4896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5344" tIns="48768" rIns="85344" bIns="48768" numCol="1" spcCol="1270" anchor="ctr" anchorCtr="0">
              <a:noAutofit/>
            </a:bodyPr>
            <a:lstStyle/>
            <a:p>
              <a:pPr algn="ctr" defTabSz="533400">
                <a:lnSpc>
                  <a:spcPct val="90000"/>
                </a:lnSpc>
                <a:spcBef>
                  <a:spcPct val="0"/>
                </a:spcBef>
                <a:spcAft>
                  <a:spcPct val="35000"/>
                </a:spcAft>
              </a:pPr>
              <a:r>
                <a:rPr lang="en-IN" sz="1200" b="1" kern="1200" dirty="0"/>
                <a:t>3. Conclusion:</a:t>
              </a:r>
              <a:endParaRPr lang="en-IN" sz="1200" kern="1200" dirty="0"/>
            </a:p>
          </p:txBody>
        </p:sp>
        <p:sp>
          <p:nvSpPr>
            <p:cNvPr id="11" name="Freeform: Shape 10">
              <a:extLst>
                <a:ext uri="{FF2B5EF4-FFF2-40B4-BE49-F238E27FC236}">
                  <a16:creationId xmlns:a16="http://schemas.microsoft.com/office/drawing/2014/main" id="{6B3EB8FF-172D-E03E-84A5-A389B2715EAE}"/>
                </a:ext>
              </a:extLst>
            </p:cNvPr>
            <p:cNvSpPr/>
            <p:nvPr/>
          </p:nvSpPr>
          <p:spPr>
            <a:xfrm>
              <a:off x="7103731" y="4522058"/>
              <a:ext cx="2862433" cy="1942909"/>
            </a:xfrm>
            <a:custGeom>
              <a:avLst/>
              <a:gdLst>
                <a:gd name="connsiteX0" fmla="*/ 0 w 3649561"/>
                <a:gd name="connsiteY0" fmla="*/ 0 h 2239920"/>
                <a:gd name="connsiteX1" fmla="*/ 3649561 w 3649561"/>
                <a:gd name="connsiteY1" fmla="*/ 0 h 2239920"/>
                <a:gd name="connsiteX2" fmla="*/ 3649561 w 3649561"/>
                <a:gd name="connsiteY2" fmla="*/ 2239920 h 2239920"/>
                <a:gd name="connsiteX3" fmla="*/ 0 w 3649561"/>
                <a:gd name="connsiteY3" fmla="*/ 2239920 h 2239920"/>
                <a:gd name="connsiteX4" fmla="*/ 0 w 3649561"/>
                <a:gd name="connsiteY4" fmla="*/ 0 h 2239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9561" h="2239920">
                  <a:moveTo>
                    <a:pt x="0" y="0"/>
                  </a:moveTo>
                  <a:lnTo>
                    <a:pt x="3649561" y="0"/>
                  </a:lnTo>
                  <a:lnTo>
                    <a:pt x="3649561" y="2239920"/>
                  </a:lnTo>
                  <a:lnTo>
                    <a:pt x="0" y="2239920"/>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6007" tIns="56007" rIns="74676" bIns="84011" numCol="1" spcCol="1270" anchor="t" anchorCtr="0">
              <a:noAutofit/>
            </a:bodyPr>
            <a:lstStyle/>
            <a:p>
              <a:pPr marL="171450" lvl="0" indent="-171450">
                <a:buSzPct val="100000"/>
                <a:buFont typeface="Arial" panose="020B0604020202020204"/>
                <a:buChar char="•"/>
              </a:pPr>
              <a:r>
                <a:rPr lang="en-US" sz="1050" dirty="0"/>
                <a:t>To optimize the health care, establish clear categories of text related to the </a:t>
              </a:r>
              <a:r>
                <a:rPr lang="en-US" sz="1050" u="sng" dirty="0"/>
                <a:t>“</a:t>
              </a:r>
              <a:r>
                <a:rPr lang="en-US" sz="1050" u="sng" dirty="0">
                  <a:solidFill>
                    <a:srgbClr val="C00000"/>
                  </a:solidFill>
                </a:rPr>
                <a:t>Hospitalization</a:t>
              </a:r>
              <a:r>
                <a:rPr lang="en-US" sz="1050" dirty="0"/>
                <a:t>”. This structured approach enhances organization, aiding in efficient data management and comprehensive analysis.</a:t>
              </a:r>
              <a:endParaRPr lang="en-IN" sz="1050" dirty="0"/>
            </a:p>
          </p:txBody>
        </p:sp>
      </p:grpSp>
      <mc:AlternateContent xmlns:mc="http://schemas.openxmlformats.org/markup-compatibility/2006">
        <mc:Choice xmlns:cx1="http://schemas.microsoft.com/office/drawing/2015/9/8/chartex" Requires="cx1">
          <p:graphicFrame>
            <p:nvGraphicFramePr>
              <p:cNvPr id="4" name="Chart 3">
                <a:extLst>
                  <a:ext uri="{FF2B5EF4-FFF2-40B4-BE49-F238E27FC236}">
                    <a16:creationId xmlns:a16="http://schemas.microsoft.com/office/drawing/2014/main" id="{B21138ED-1F7C-50F9-C7D2-8F68251AA75E}"/>
                  </a:ext>
                </a:extLst>
              </p:cNvPr>
              <p:cNvGraphicFramePr/>
              <p:nvPr>
                <p:extLst>
                  <p:ext uri="{D42A27DB-BD31-4B8C-83A1-F6EECF244321}">
                    <p14:modId xmlns:p14="http://schemas.microsoft.com/office/powerpoint/2010/main" val="3995199077"/>
                  </p:ext>
                </p:extLst>
              </p:nvPr>
            </p:nvGraphicFramePr>
            <p:xfrm>
              <a:off x="1469346" y="3077429"/>
              <a:ext cx="5820629" cy="1761769"/>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4" name="Chart 3">
                <a:extLst>
                  <a:ext uri="{FF2B5EF4-FFF2-40B4-BE49-F238E27FC236}">
                    <a16:creationId xmlns:a16="http://schemas.microsoft.com/office/drawing/2014/main" id="{B21138ED-1F7C-50F9-C7D2-8F68251AA75E}"/>
                  </a:ext>
                </a:extLst>
              </p:cNvPr>
              <p:cNvPicPr>
                <a:picLocks noGrp="1" noRot="1" noChangeAspect="1" noMove="1" noResize="1" noEditPoints="1" noAdjustHandles="1" noChangeArrowheads="1" noChangeShapeType="1"/>
              </p:cNvPicPr>
              <p:nvPr/>
            </p:nvPicPr>
            <p:blipFill>
              <a:blip r:embed="rId3"/>
              <a:stretch>
                <a:fillRect/>
              </a:stretch>
            </p:blipFill>
            <p:spPr>
              <a:xfrm>
                <a:off x="1469346" y="3077429"/>
                <a:ext cx="5820629" cy="1761769"/>
              </a:xfrm>
              <a:prstGeom prst="rect">
                <a:avLst/>
              </a:prstGeom>
            </p:spPr>
          </p:pic>
        </mc:Fallback>
      </mc:AlternateContent>
    </p:spTree>
    <p:extLst>
      <p:ext uri="{BB962C8B-B14F-4D97-AF65-F5344CB8AC3E}">
        <p14:creationId xmlns:p14="http://schemas.microsoft.com/office/powerpoint/2010/main" val="58772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41" name="Google Shape;141;p25"/>
          <p:cNvPicPr preferRelativeResize="0"/>
          <p:nvPr/>
        </p:nvPicPr>
        <p:blipFill>
          <a:blip r:embed="rId3">
            <a:alphaModFix/>
          </a:blip>
          <a:stretch>
            <a:fillRect/>
          </a:stretch>
        </p:blipFill>
        <p:spPr>
          <a:xfrm>
            <a:off x="0" y="0"/>
            <a:ext cx="9144000" cy="5143500"/>
          </a:xfrm>
          <a:prstGeom prst="rect">
            <a:avLst/>
          </a:prstGeom>
          <a:noFill/>
          <a:ln>
            <a:noFill/>
          </a:ln>
        </p:spPr>
      </p:pic>
      <p:grpSp>
        <p:nvGrpSpPr>
          <p:cNvPr id="131" name="Google Shape;131;p25"/>
          <p:cNvGrpSpPr/>
          <p:nvPr/>
        </p:nvGrpSpPr>
        <p:grpSpPr>
          <a:xfrm>
            <a:off x="1475656" y="817270"/>
            <a:ext cx="7056784" cy="3914720"/>
            <a:chOff x="1475656" y="817270"/>
            <a:chExt cx="7056784" cy="3914720"/>
          </a:xfrm>
        </p:grpSpPr>
        <p:cxnSp>
          <p:nvCxnSpPr>
            <p:cNvPr id="132" name="Google Shape;132;p25"/>
            <p:cNvCxnSpPr/>
            <p:nvPr/>
          </p:nvCxnSpPr>
          <p:spPr>
            <a:xfrm>
              <a:off x="2123728" y="817270"/>
              <a:ext cx="6408712" cy="0"/>
            </a:xfrm>
            <a:prstGeom prst="straightConnector1">
              <a:avLst/>
            </a:prstGeom>
            <a:noFill/>
            <a:ln w="19050" cap="flat" cmpd="sng">
              <a:solidFill>
                <a:srgbClr val="3F3F3F"/>
              </a:solidFill>
              <a:prstDash val="solid"/>
              <a:round/>
              <a:headEnd type="none" w="sm" len="sm"/>
              <a:tailEnd type="none" w="sm" len="sm"/>
            </a:ln>
          </p:spPr>
        </p:cxnSp>
        <p:cxnSp>
          <p:nvCxnSpPr>
            <p:cNvPr id="133" name="Google Shape;133;p25"/>
            <p:cNvCxnSpPr/>
            <p:nvPr/>
          </p:nvCxnSpPr>
          <p:spPr>
            <a:xfrm>
              <a:off x="8532440" y="817270"/>
              <a:ext cx="0" cy="3914720"/>
            </a:xfrm>
            <a:prstGeom prst="straightConnector1">
              <a:avLst/>
            </a:prstGeom>
            <a:noFill/>
            <a:ln w="19050" cap="flat" cmpd="sng">
              <a:solidFill>
                <a:srgbClr val="3F3F3F"/>
              </a:solidFill>
              <a:prstDash val="solid"/>
              <a:round/>
              <a:headEnd type="none" w="sm" len="sm"/>
              <a:tailEnd type="none" w="sm" len="sm"/>
            </a:ln>
          </p:spPr>
        </p:cxnSp>
        <p:cxnSp>
          <p:nvCxnSpPr>
            <p:cNvPr id="134" name="Google Shape;134;p25"/>
            <p:cNvCxnSpPr/>
            <p:nvPr/>
          </p:nvCxnSpPr>
          <p:spPr>
            <a:xfrm>
              <a:off x="1475656" y="4731990"/>
              <a:ext cx="7056784" cy="0"/>
            </a:xfrm>
            <a:prstGeom prst="straightConnector1">
              <a:avLst/>
            </a:prstGeom>
            <a:noFill/>
            <a:ln w="19050" cap="flat" cmpd="sng">
              <a:solidFill>
                <a:srgbClr val="3F3F3F"/>
              </a:solidFill>
              <a:prstDash val="solid"/>
              <a:round/>
              <a:headEnd type="none" w="sm" len="sm"/>
              <a:tailEnd type="none" w="sm" len="sm"/>
            </a:ln>
          </p:spPr>
        </p:cxnSp>
        <p:cxnSp>
          <p:nvCxnSpPr>
            <p:cNvPr id="135" name="Google Shape;135;p25"/>
            <p:cNvCxnSpPr/>
            <p:nvPr/>
          </p:nvCxnSpPr>
          <p:spPr>
            <a:xfrm>
              <a:off x="2129388" y="817270"/>
              <a:ext cx="0" cy="1466448"/>
            </a:xfrm>
            <a:prstGeom prst="straightConnector1">
              <a:avLst/>
            </a:prstGeom>
            <a:noFill/>
            <a:ln w="19050" cap="flat" cmpd="sng">
              <a:solidFill>
                <a:srgbClr val="3F3F3F"/>
              </a:solidFill>
              <a:prstDash val="solid"/>
              <a:round/>
              <a:headEnd type="none" w="sm" len="sm"/>
              <a:tailEnd type="none" w="sm" len="sm"/>
            </a:ln>
          </p:spPr>
        </p:cxnSp>
        <p:sp>
          <p:nvSpPr>
            <p:cNvPr id="136" name="Google Shape;136;p25"/>
            <p:cNvSpPr/>
            <p:nvPr/>
          </p:nvSpPr>
          <p:spPr>
            <a:xfrm>
              <a:off x="2057380" y="2283718"/>
              <a:ext cx="144016" cy="144016"/>
            </a:xfrm>
            <a:prstGeom prst="ellipse">
              <a:avLst/>
            </a:prstGeom>
            <a:solidFill>
              <a:srgbClr val="FD290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7" name="Google Shape;137;p25"/>
            <p:cNvSpPr/>
            <p:nvPr/>
          </p:nvSpPr>
          <p:spPr>
            <a:xfrm>
              <a:off x="1992394" y="2226352"/>
              <a:ext cx="273988" cy="273988"/>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body" idx="1"/>
          </p:nvPr>
        </p:nvSpPr>
        <p:spPr>
          <a:xfrm>
            <a:off x="2051720" y="123478"/>
            <a:ext cx="6912768" cy="57606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accent1"/>
              </a:buClr>
              <a:buSzPts val="3600"/>
              <a:buNone/>
            </a:pPr>
            <a:r>
              <a:rPr lang="en-IN" sz="1600" b="1" dirty="0">
                <a:latin typeface="+mj-lt"/>
              </a:rPr>
              <a:t>Chain Organizations w.r.t. Total Performance Score as No Score</a:t>
            </a:r>
            <a:endParaRPr sz="1600" b="1" dirty="0"/>
          </a:p>
        </p:txBody>
      </p:sp>
      <p:grpSp>
        <p:nvGrpSpPr>
          <p:cNvPr id="131" name="Google Shape;131;p25"/>
          <p:cNvGrpSpPr/>
          <p:nvPr/>
        </p:nvGrpSpPr>
        <p:grpSpPr>
          <a:xfrm>
            <a:off x="1475656" y="817270"/>
            <a:ext cx="7056784" cy="3914720"/>
            <a:chOff x="1475656" y="817270"/>
            <a:chExt cx="7056784" cy="3914720"/>
          </a:xfrm>
        </p:grpSpPr>
        <p:cxnSp>
          <p:nvCxnSpPr>
            <p:cNvPr id="132" name="Google Shape;132;p25"/>
            <p:cNvCxnSpPr/>
            <p:nvPr/>
          </p:nvCxnSpPr>
          <p:spPr>
            <a:xfrm>
              <a:off x="2123728" y="817270"/>
              <a:ext cx="6408712" cy="0"/>
            </a:xfrm>
            <a:prstGeom prst="straightConnector1">
              <a:avLst/>
            </a:prstGeom>
            <a:noFill/>
            <a:ln w="19050" cap="flat" cmpd="sng">
              <a:solidFill>
                <a:srgbClr val="3F3F3F"/>
              </a:solidFill>
              <a:prstDash val="solid"/>
              <a:round/>
              <a:headEnd type="none" w="sm" len="sm"/>
              <a:tailEnd type="none" w="sm" len="sm"/>
            </a:ln>
          </p:spPr>
        </p:cxnSp>
        <p:cxnSp>
          <p:nvCxnSpPr>
            <p:cNvPr id="133" name="Google Shape;133;p25"/>
            <p:cNvCxnSpPr/>
            <p:nvPr/>
          </p:nvCxnSpPr>
          <p:spPr>
            <a:xfrm>
              <a:off x="8532440" y="817270"/>
              <a:ext cx="0" cy="3914720"/>
            </a:xfrm>
            <a:prstGeom prst="straightConnector1">
              <a:avLst/>
            </a:prstGeom>
            <a:noFill/>
            <a:ln w="19050" cap="flat" cmpd="sng">
              <a:solidFill>
                <a:srgbClr val="3F3F3F"/>
              </a:solidFill>
              <a:prstDash val="solid"/>
              <a:round/>
              <a:headEnd type="none" w="sm" len="sm"/>
              <a:tailEnd type="none" w="sm" len="sm"/>
            </a:ln>
          </p:spPr>
        </p:cxnSp>
        <p:cxnSp>
          <p:nvCxnSpPr>
            <p:cNvPr id="134" name="Google Shape;134;p25"/>
            <p:cNvCxnSpPr/>
            <p:nvPr/>
          </p:nvCxnSpPr>
          <p:spPr>
            <a:xfrm>
              <a:off x="1475656" y="4731990"/>
              <a:ext cx="7056784" cy="0"/>
            </a:xfrm>
            <a:prstGeom prst="straightConnector1">
              <a:avLst/>
            </a:prstGeom>
            <a:noFill/>
            <a:ln w="19050" cap="flat" cmpd="sng">
              <a:solidFill>
                <a:srgbClr val="3F3F3F"/>
              </a:solidFill>
              <a:prstDash val="solid"/>
              <a:round/>
              <a:headEnd type="none" w="sm" len="sm"/>
              <a:tailEnd type="none" w="sm" len="sm"/>
            </a:ln>
          </p:spPr>
        </p:cxnSp>
        <p:cxnSp>
          <p:nvCxnSpPr>
            <p:cNvPr id="135" name="Google Shape;135;p25"/>
            <p:cNvCxnSpPr/>
            <p:nvPr/>
          </p:nvCxnSpPr>
          <p:spPr>
            <a:xfrm>
              <a:off x="2129388" y="817270"/>
              <a:ext cx="0" cy="1466448"/>
            </a:xfrm>
            <a:prstGeom prst="straightConnector1">
              <a:avLst/>
            </a:prstGeom>
            <a:noFill/>
            <a:ln w="19050" cap="flat" cmpd="sng">
              <a:solidFill>
                <a:srgbClr val="3F3F3F"/>
              </a:solidFill>
              <a:prstDash val="solid"/>
              <a:round/>
              <a:headEnd type="none" w="sm" len="sm"/>
              <a:tailEnd type="none" w="sm" len="sm"/>
            </a:ln>
          </p:spPr>
        </p:cxnSp>
        <p:sp>
          <p:nvSpPr>
            <p:cNvPr id="136" name="Google Shape;136;p25"/>
            <p:cNvSpPr/>
            <p:nvPr/>
          </p:nvSpPr>
          <p:spPr>
            <a:xfrm>
              <a:off x="2057380" y="2283718"/>
              <a:ext cx="144016" cy="144016"/>
            </a:xfrm>
            <a:prstGeom prst="ellipse">
              <a:avLst/>
            </a:prstGeom>
            <a:solidFill>
              <a:srgbClr val="FD290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7" name="Google Shape;137;p25"/>
            <p:cNvSpPr/>
            <p:nvPr/>
          </p:nvSpPr>
          <p:spPr>
            <a:xfrm>
              <a:off x="1992394" y="2226352"/>
              <a:ext cx="273988" cy="273988"/>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aphicFrame>
        <p:nvGraphicFramePr>
          <p:cNvPr id="2" name="Chart 1">
            <a:extLst>
              <a:ext uri="{FF2B5EF4-FFF2-40B4-BE49-F238E27FC236}">
                <a16:creationId xmlns:a16="http://schemas.microsoft.com/office/drawing/2014/main" id="{0B39ED1E-5AC1-442A-8C35-399042182649}"/>
              </a:ext>
            </a:extLst>
          </p:cNvPr>
          <p:cNvGraphicFramePr>
            <a:graphicFrameLocks/>
          </p:cNvGraphicFramePr>
          <p:nvPr>
            <p:extLst>
              <p:ext uri="{D42A27DB-BD31-4B8C-83A1-F6EECF244321}">
                <p14:modId xmlns:p14="http://schemas.microsoft.com/office/powerpoint/2010/main" val="4145999793"/>
              </p:ext>
            </p:extLst>
          </p:nvPr>
        </p:nvGraphicFramePr>
        <p:xfrm>
          <a:off x="2452744" y="903643"/>
          <a:ext cx="5884431" cy="1688950"/>
        </p:xfrm>
        <a:graphic>
          <a:graphicData uri="http://schemas.openxmlformats.org/drawingml/2006/chart">
            <c:chart xmlns:c="http://schemas.openxmlformats.org/drawingml/2006/chart" xmlns:r="http://schemas.openxmlformats.org/officeDocument/2006/relationships" r:id="rId3"/>
          </a:graphicData>
        </a:graphic>
      </p:graphicFrame>
      <p:sp>
        <p:nvSpPr>
          <p:cNvPr id="4" name="Google Shape;139;p25">
            <a:extLst>
              <a:ext uri="{FF2B5EF4-FFF2-40B4-BE49-F238E27FC236}">
                <a16:creationId xmlns:a16="http://schemas.microsoft.com/office/drawing/2014/main" id="{F946B6DC-0F1F-DB5C-2F44-1D980A61DCF5}"/>
              </a:ext>
            </a:extLst>
          </p:cNvPr>
          <p:cNvSpPr txBox="1"/>
          <p:nvPr/>
        </p:nvSpPr>
        <p:spPr>
          <a:xfrm>
            <a:off x="2463501" y="2861533"/>
            <a:ext cx="5862918" cy="1569620"/>
          </a:xfrm>
          <a:prstGeom prst="rect">
            <a:avLst/>
          </a:prstGeom>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t" anchorCtr="0">
            <a:spAutoFit/>
          </a:bodyPr>
          <a:lstStyle/>
          <a:p>
            <a:pPr marL="0" marR="0" lvl="0" indent="0" rtl="0">
              <a:spcBef>
                <a:spcPts val="0"/>
              </a:spcBef>
              <a:spcAft>
                <a:spcPts val="0"/>
              </a:spcAft>
              <a:buNone/>
            </a:pPr>
            <a:r>
              <a:rPr lang="en-US" sz="1200" b="0" i="0" dirty="0">
                <a:solidFill>
                  <a:srgbClr val="374151"/>
                </a:solidFill>
                <a:effectLst/>
              </a:rPr>
              <a:t>The analysis of the bar graph highlights the widespread occurrence of "No Score" performances among the top five Chain Organizations, with </a:t>
            </a:r>
            <a:r>
              <a:rPr lang="en-US" sz="1200" b="0" i="0" dirty="0" err="1">
                <a:solidFill>
                  <a:srgbClr val="374151"/>
                </a:solidFill>
                <a:effectLst/>
              </a:rPr>
              <a:t>Davita</a:t>
            </a:r>
            <a:r>
              <a:rPr lang="en-US" sz="1200" b="0" i="0" dirty="0">
                <a:solidFill>
                  <a:srgbClr val="374151"/>
                </a:solidFill>
                <a:effectLst/>
              </a:rPr>
              <a:t> having the highest count and US Renal Care having the lowest. </a:t>
            </a:r>
          </a:p>
          <a:p>
            <a:pPr marL="0" marR="0" lvl="0" indent="0" rtl="0">
              <a:spcBef>
                <a:spcPts val="0"/>
              </a:spcBef>
              <a:spcAft>
                <a:spcPts val="0"/>
              </a:spcAft>
              <a:buNone/>
            </a:pPr>
            <a:r>
              <a:rPr lang="en-US" sz="1200" b="0" i="0" dirty="0">
                <a:solidFill>
                  <a:srgbClr val="374151"/>
                </a:solidFill>
                <a:effectLst/>
              </a:rPr>
              <a:t>"No Score" may indicate challenges in obtaining or reporting relevant performance data.</a:t>
            </a:r>
          </a:p>
          <a:p>
            <a:pPr marL="0" marR="0" lvl="0" indent="0" rtl="0">
              <a:spcBef>
                <a:spcPts val="0"/>
              </a:spcBef>
              <a:spcAft>
                <a:spcPts val="0"/>
              </a:spcAft>
              <a:buNone/>
            </a:pPr>
            <a:r>
              <a:rPr lang="en-US" sz="1200" b="0" i="0" dirty="0">
                <a:solidFill>
                  <a:srgbClr val="374151"/>
                </a:solidFill>
                <a:effectLst/>
              </a:rPr>
              <a:t>Further investigation is essential to determine the root causes behind the lack of performance scores. </a:t>
            </a:r>
          </a:p>
          <a:p>
            <a:pPr marL="0" marR="0" lvl="0" indent="0" rtl="0">
              <a:spcBef>
                <a:spcPts val="0"/>
              </a:spcBef>
              <a:spcAft>
                <a:spcPts val="0"/>
              </a:spcAft>
              <a:buNone/>
            </a:pPr>
            <a:r>
              <a:rPr lang="en-US" sz="1200" b="0" i="0" dirty="0">
                <a:solidFill>
                  <a:srgbClr val="374151"/>
                </a:solidFill>
                <a:effectLst/>
              </a:rPr>
              <a:t>Organizations with "No Score" should work on improving their data</a:t>
            </a:r>
            <a:endParaRPr sz="1200" b="1" dirty="0">
              <a:solidFill>
                <a:schemeClr val="accent2"/>
              </a:solidFill>
              <a:ea typeface="Arial"/>
              <a:cs typeface="Arial"/>
              <a:sym typeface="Arial"/>
            </a:endParaRPr>
          </a:p>
        </p:txBody>
      </p:sp>
    </p:spTree>
    <p:extLst>
      <p:ext uri="{BB962C8B-B14F-4D97-AF65-F5344CB8AC3E}">
        <p14:creationId xmlns:p14="http://schemas.microsoft.com/office/powerpoint/2010/main" val="3934356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323528" y="123478"/>
            <a:ext cx="7344900" cy="576000"/>
          </a:xfrm>
          <a:prstGeom prst="rect">
            <a:avLst/>
          </a:prstGeom>
        </p:spPr>
        <p:txBody>
          <a:bodyPr spcFirstLastPara="1" wrap="square" lIns="91425" tIns="45700" rIns="91425" bIns="45700" anchor="ctr" anchorCtr="0">
            <a:noAutofit/>
          </a:bodyPr>
          <a:lstStyle/>
          <a:p>
            <a:pPr marL="0" lvl="0" indent="0" algn="l" rtl="0">
              <a:spcBef>
                <a:spcPts val="720"/>
              </a:spcBef>
              <a:spcAft>
                <a:spcPts val="0"/>
              </a:spcAft>
              <a:buNone/>
            </a:pPr>
            <a:r>
              <a:rPr lang="en-IN" sz="2000" dirty="0">
                <a:latin typeface="+mj-lt"/>
              </a:rPr>
              <a:t>Average Payment Reduction Rate</a:t>
            </a:r>
            <a:endParaRPr lang="en-IN" sz="2000" dirty="0"/>
          </a:p>
        </p:txBody>
      </p:sp>
      <p:sp>
        <p:nvSpPr>
          <p:cNvPr id="4" name="Google Shape;139;p25">
            <a:extLst>
              <a:ext uri="{FF2B5EF4-FFF2-40B4-BE49-F238E27FC236}">
                <a16:creationId xmlns:a16="http://schemas.microsoft.com/office/drawing/2014/main" id="{DC6F27A2-BA0C-0AF7-5AD5-FC78DAEA4BE1}"/>
              </a:ext>
            </a:extLst>
          </p:cNvPr>
          <p:cNvSpPr txBox="1"/>
          <p:nvPr/>
        </p:nvSpPr>
        <p:spPr>
          <a:xfrm>
            <a:off x="2840018" y="989703"/>
            <a:ext cx="5862918" cy="3785611"/>
          </a:xfrm>
          <a:prstGeom prst="rect">
            <a:avLst/>
          </a:prstGeom>
          <a:ln>
            <a:noFill/>
          </a:ln>
        </p:spPr>
        <p:style>
          <a:lnRef idx="1">
            <a:schemeClr val="dk1"/>
          </a:lnRef>
          <a:fillRef idx="2">
            <a:schemeClr val="dk1"/>
          </a:fillRef>
          <a:effectRef idx="1">
            <a:schemeClr val="dk1"/>
          </a:effectRef>
          <a:fontRef idx="minor">
            <a:schemeClr val="dk1"/>
          </a:fontRef>
        </p:style>
        <p:txBody>
          <a:bodyPr spcFirstLastPara="1" wrap="square" lIns="91425" tIns="45700" rIns="91425" bIns="45700" anchor="t" anchorCtr="0">
            <a:spAutoFit/>
          </a:bodyPr>
          <a:lstStyle/>
          <a:p>
            <a:pPr marL="0" marR="0" lvl="0" indent="0" rtl="0">
              <a:spcBef>
                <a:spcPts val="0"/>
              </a:spcBef>
              <a:spcAft>
                <a:spcPts val="0"/>
              </a:spcAft>
              <a:buNone/>
            </a:pPr>
            <a:r>
              <a:rPr lang="en-US" sz="1200" b="1" i="0" u="sng" dirty="0">
                <a:solidFill>
                  <a:srgbClr val="374151"/>
                </a:solidFill>
                <a:effectLst/>
              </a:rPr>
              <a:t>Observation</a:t>
            </a:r>
            <a:r>
              <a:rPr lang="en-US" sz="1200" b="0" i="0" dirty="0">
                <a:solidFill>
                  <a:srgbClr val="374151"/>
                </a:solidFill>
                <a:effectLst/>
              </a:rPr>
              <a:t>:</a:t>
            </a:r>
          </a:p>
          <a:p>
            <a:pPr marL="0" marR="0" lvl="0" indent="0" rtl="0">
              <a:spcBef>
                <a:spcPts val="0"/>
              </a:spcBef>
              <a:spcAft>
                <a:spcPts val="0"/>
              </a:spcAft>
              <a:buNone/>
            </a:pPr>
            <a:r>
              <a:rPr lang="en-US" sz="1200" b="0" i="0" dirty="0">
                <a:solidFill>
                  <a:srgbClr val="374151"/>
                </a:solidFill>
                <a:effectLst/>
              </a:rPr>
              <a:t>Analyze trends in the Average Payment Reduction Rate over time. Consider whether the rate is increasing, decreasing, or remaining stable. Identifying trends helps in understanding the effectiveness of strategies implemented to negotiate or reduce payments. The observed Average Payment Reduction Rate of 0.30% in the dialysis healthcare dashboard indicates a relatively low level of reduction in payments for the services provided. </a:t>
            </a:r>
            <a:endParaRPr lang="en-US" sz="1200" dirty="0">
              <a:solidFill>
                <a:srgbClr val="374151"/>
              </a:solidFill>
              <a:ea typeface="Arial"/>
              <a:cs typeface="Arial"/>
              <a:sym typeface="Arial"/>
            </a:endParaRPr>
          </a:p>
          <a:p>
            <a:pPr marL="0" marR="0" lvl="0" indent="0" rtl="0">
              <a:spcBef>
                <a:spcPts val="0"/>
              </a:spcBef>
              <a:spcAft>
                <a:spcPts val="0"/>
              </a:spcAft>
              <a:buNone/>
            </a:pPr>
            <a:endParaRPr lang="en-US" sz="1200" dirty="0">
              <a:solidFill>
                <a:srgbClr val="374151"/>
              </a:solidFill>
            </a:endParaRPr>
          </a:p>
          <a:p>
            <a:pPr marL="0" marR="0" lvl="0" indent="0" rtl="0">
              <a:spcBef>
                <a:spcPts val="0"/>
              </a:spcBef>
              <a:spcAft>
                <a:spcPts val="0"/>
              </a:spcAft>
              <a:buNone/>
            </a:pPr>
            <a:r>
              <a:rPr lang="en-US" sz="1200" b="1" i="0" u="sng" dirty="0">
                <a:solidFill>
                  <a:srgbClr val="374151"/>
                </a:solidFill>
                <a:effectLst/>
              </a:rPr>
              <a:t>Suggestion:</a:t>
            </a:r>
          </a:p>
          <a:p>
            <a:pPr marL="0" marR="0" lvl="0" indent="0" rtl="0">
              <a:spcBef>
                <a:spcPts val="0"/>
              </a:spcBef>
              <a:spcAft>
                <a:spcPts val="0"/>
              </a:spcAft>
              <a:buNone/>
            </a:pPr>
            <a:r>
              <a:rPr lang="en-US" sz="1200" b="0" i="0" dirty="0">
                <a:solidFill>
                  <a:srgbClr val="374151"/>
                </a:solidFill>
                <a:effectLst/>
              </a:rPr>
              <a:t>While the current reduction rate is low, there may still be opportunities to explore additional cost-saving initiatives. This could involve negotiating better rates with vendors, optimizing resource allocation, or identifying inefficiencies in the current operational processes.</a:t>
            </a:r>
          </a:p>
          <a:p>
            <a:pPr marL="0" marR="0" lvl="0" indent="0" rtl="0">
              <a:spcBef>
                <a:spcPts val="0"/>
              </a:spcBef>
              <a:spcAft>
                <a:spcPts val="0"/>
              </a:spcAft>
              <a:buNone/>
            </a:pPr>
            <a:endParaRPr lang="en-US" sz="1200" dirty="0">
              <a:solidFill>
                <a:srgbClr val="374151"/>
              </a:solidFill>
            </a:endParaRPr>
          </a:p>
          <a:p>
            <a:pPr marL="0" marR="0" lvl="0" indent="0" rtl="0">
              <a:spcBef>
                <a:spcPts val="0"/>
              </a:spcBef>
              <a:spcAft>
                <a:spcPts val="0"/>
              </a:spcAft>
              <a:buNone/>
            </a:pPr>
            <a:r>
              <a:rPr lang="en-US" sz="1200" b="1" i="0" u="sng" dirty="0">
                <a:solidFill>
                  <a:srgbClr val="374151"/>
                </a:solidFill>
                <a:effectLst/>
              </a:rPr>
              <a:t>Conclusion</a:t>
            </a:r>
            <a:r>
              <a:rPr lang="en-US" sz="1200" b="0" i="0" dirty="0">
                <a:solidFill>
                  <a:srgbClr val="374151"/>
                </a:solidFill>
                <a:effectLst/>
              </a:rPr>
              <a:t>:</a:t>
            </a:r>
          </a:p>
          <a:p>
            <a:pPr marL="0" marR="0" lvl="0" indent="0" rtl="0">
              <a:spcBef>
                <a:spcPts val="0"/>
              </a:spcBef>
              <a:spcAft>
                <a:spcPts val="0"/>
              </a:spcAft>
              <a:buNone/>
            </a:pPr>
            <a:r>
              <a:rPr lang="en-US" sz="1200" b="0" i="0" dirty="0">
                <a:solidFill>
                  <a:srgbClr val="374151"/>
                </a:solidFill>
                <a:effectLst/>
              </a:rPr>
              <a:t>The project has implemented effective strategies to control payments without significantly impacting the overall financial structure. However, there is always room for continuous improvement, and proactive measures such as exploring new cost-saving initiatives and monitoring trends over time can contribute to the effective management.</a:t>
            </a:r>
          </a:p>
        </p:txBody>
      </p:sp>
      <p:grpSp>
        <p:nvGrpSpPr>
          <p:cNvPr id="8" name="Group 7">
            <a:extLst>
              <a:ext uri="{FF2B5EF4-FFF2-40B4-BE49-F238E27FC236}">
                <a16:creationId xmlns:a16="http://schemas.microsoft.com/office/drawing/2014/main" id="{B8D0BBB1-A500-F707-0279-6D7B52EE0DCB}"/>
              </a:ext>
            </a:extLst>
          </p:cNvPr>
          <p:cNvGrpSpPr/>
          <p:nvPr/>
        </p:nvGrpSpPr>
        <p:grpSpPr>
          <a:xfrm>
            <a:off x="399265" y="1637010"/>
            <a:ext cx="1847851" cy="1482708"/>
            <a:chOff x="0" y="0"/>
            <a:chExt cx="1847851" cy="900777"/>
          </a:xfrm>
        </p:grpSpPr>
        <p:sp>
          <p:nvSpPr>
            <p:cNvPr id="9" name="Rectangle: Rounded Corners 8">
              <a:extLst>
                <a:ext uri="{FF2B5EF4-FFF2-40B4-BE49-F238E27FC236}">
                  <a16:creationId xmlns:a16="http://schemas.microsoft.com/office/drawing/2014/main" id="{D363686B-12C2-46AD-96C0-0F926A6C7C49}"/>
                </a:ext>
              </a:extLst>
            </p:cNvPr>
            <p:cNvSpPr/>
            <p:nvPr/>
          </p:nvSpPr>
          <p:spPr>
            <a:xfrm>
              <a:off x="0" y="38101"/>
              <a:ext cx="1847851" cy="862676"/>
            </a:xfrm>
            <a:prstGeom prst="round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ysClr val="window" lastClr="FFFFFF"/>
                </a:solidFill>
                <a:effectLst/>
                <a:uLnTx/>
                <a:uFillTx/>
                <a:latin typeface="Calibri"/>
                <a:ea typeface="Calibri"/>
                <a:cs typeface="Calibri"/>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dirty="0">
                <a:solidFill>
                  <a:sysClr val="window" lastClr="FFFFFF"/>
                </a:solidFill>
                <a:latin typeface="Calibri"/>
                <a:ea typeface="Calibri"/>
                <a:cs typeface="Calibri"/>
              </a:endParaRPr>
            </a:p>
            <a:p>
              <a:pPr marL="0" marR="0" lvl="0" indent="0" algn="ctr" defTabSz="914400" eaLnBrk="1" fontAlgn="auto" latinLnBrk="0" hangingPunct="1">
                <a:lnSpc>
                  <a:spcPct val="100000"/>
                </a:lnSpc>
                <a:spcBef>
                  <a:spcPts val="0"/>
                </a:spcBef>
                <a:spcAft>
                  <a:spcPts val="0"/>
                </a:spcAft>
                <a:buClrTx/>
                <a:buSzTx/>
                <a:buFontTx/>
                <a:buNone/>
                <a:tabLst/>
                <a:defRPr/>
              </a:pPr>
              <a:fld id="{0D961F03-172C-4C24-BD76-3787A7E783C9}" type="TxLink">
                <a:rPr kumimoji="0" lang="en-US" sz="2000" b="1" i="0" u="none" strike="noStrike" kern="0" cap="none" spc="0" normalizeH="0" baseline="0" noProof="0" smtClean="0">
                  <a:ln>
                    <a:noFill/>
                  </a:ln>
                  <a:solidFill>
                    <a:sysClr val="window" lastClr="FFFFFF"/>
                  </a:solidFill>
                  <a:effectLst/>
                  <a:uLnTx/>
                  <a:uFillTx/>
                  <a:latin typeface="Calibri"/>
                  <a:ea typeface="Calibri"/>
                  <a:cs typeface="Calibri"/>
                </a:rPr>
                <a:pPr marL="0" marR="0" lvl="0" indent="0" algn="ctr" defTabSz="914400" eaLnBrk="1" fontAlgn="auto" latinLnBrk="0" hangingPunct="1">
                  <a:lnSpc>
                    <a:spcPct val="100000"/>
                  </a:lnSpc>
                  <a:spcBef>
                    <a:spcPts val="0"/>
                  </a:spcBef>
                  <a:spcAft>
                    <a:spcPts val="0"/>
                  </a:spcAft>
                  <a:buClrTx/>
                  <a:buSzTx/>
                  <a:buFontTx/>
                  <a:buNone/>
                  <a:tabLst/>
                  <a:defRPr/>
                </a:pPr>
                <a:t>0.30%</a:t>
              </a:fld>
              <a:endParaRPr kumimoji="0" lang="en-US" sz="2000" b="1"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pic>
          <p:nvPicPr>
            <p:cNvPr id="10" name="Graphic 13" descr="Downward trend RTL">
              <a:extLst>
                <a:ext uri="{FF2B5EF4-FFF2-40B4-BE49-F238E27FC236}">
                  <a16:creationId xmlns:a16="http://schemas.microsoft.com/office/drawing/2014/main" id="{B37C9CCB-C0E8-BCF6-5E51-09268CBE18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440" y="445942"/>
              <a:ext cx="436099" cy="352425"/>
            </a:xfrm>
            <a:prstGeom prst="rect">
              <a:avLst/>
            </a:prstGeom>
          </p:spPr>
        </p:pic>
        <p:sp>
          <p:nvSpPr>
            <p:cNvPr id="11" name="TextBox 15">
              <a:extLst>
                <a:ext uri="{FF2B5EF4-FFF2-40B4-BE49-F238E27FC236}">
                  <a16:creationId xmlns:a16="http://schemas.microsoft.com/office/drawing/2014/main" id="{D67D7515-5569-61F1-2423-97D1D5D337F0}"/>
                </a:ext>
              </a:extLst>
            </p:cNvPr>
            <p:cNvSpPr txBox="1"/>
            <p:nvPr/>
          </p:nvSpPr>
          <p:spPr>
            <a:xfrm>
              <a:off x="47626" y="0"/>
              <a:ext cx="1800225" cy="304801"/>
            </a:xfrm>
            <a:prstGeom prst="rect">
              <a:avLst/>
            </a:prstGeom>
            <a:noFill/>
            <a:ln>
              <a:noFill/>
            </a:ln>
            <a:effectLst/>
          </p:spPr>
          <p:txBody>
            <a:bodyPr wrap="square"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400" b="1" i="0" u="none" strike="noStrike" kern="0" cap="none" spc="0" normalizeH="0" baseline="0" noProof="0" dirty="0">
                <a:ln>
                  <a:noFill/>
                </a:ln>
                <a:solidFill>
                  <a:sysClr val="window" lastClr="FFFFFF"/>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IN" sz="1400" b="1" i="0" u="none" strike="noStrike" kern="0" cap="none" spc="0" normalizeH="0" baseline="0" noProof="0" dirty="0">
                  <a:ln>
                    <a:noFill/>
                  </a:ln>
                  <a:solidFill>
                    <a:sysClr val="window" lastClr="FFFFFF"/>
                  </a:solidFill>
                  <a:effectLst/>
                  <a:uLnTx/>
                  <a:uFillTx/>
                  <a:latin typeface="Calibri" panose="020F0502020204030204"/>
                  <a:ea typeface="+mn-ea"/>
                  <a:cs typeface="+mn-cs"/>
                </a:rPr>
                <a:t>Average Payment Reduction Rate</a:t>
              </a:r>
            </a:p>
          </p:txBody>
        </p:sp>
      </p:grpSp>
    </p:spTree>
    <p:extLst>
      <p:ext uri="{BB962C8B-B14F-4D97-AF65-F5344CB8AC3E}">
        <p14:creationId xmlns:p14="http://schemas.microsoft.com/office/powerpoint/2010/main" val="2077222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body" idx="1"/>
          </p:nvPr>
        </p:nvSpPr>
        <p:spPr>
          <a:xfrm>
            <a:off x="0" y="3363838"/>
            <a:ext cx="9144000" cy="5760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3F3F3F"/>
              </a:buClr>
              <a:buSzPts val="3600"/>
              <a:buNone/>
            </a:pPr>
            <a:r>
              <a:rPr lang="en-US"/>
              <a:t>Thank you</a:t>
            </a:r>
            <a:endParaRPr/>
          </a:p>
        </p:txBody>
      </p:sp>
    </p:spTree>
  </p:cSld>
  <p:clrMapOvr>
    <a:masterClrMapping/>
  </p:clrMapOvr>
</p:sld>
</file>

<file path=ppt/theme/theme1.xml><?xml version="1.0" encoding="utf-8"?>
<a:theme xmlns:a="http://schemas.openxmlformats.org/drawingml/2006/main" name="Cover and End Slide Master">
  <a:themeElements>
    <a:clrScheme name="ALLPPT-COLOR-A07">
      <a:dk1>
        <a:srgbClr val="000000"/>
      </a:dk1>
      <a:lt1>
        <a:srgbClr val="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7">
      <a:dk1>
        <a:srgbClr val="000000"/>
      </a:dk1>
      <a:lt1>
        <a:srgbClr val="FFFFFF"/>
      </a:lt1>
      <a:dk2>
        <a:srgbClr val="1F497D"/>
      </a:dk2>
      <a:lt2>
        <a:srgbClr val="EEECE1"/>
      </a:lt2>
      <a:accent1>
        <a:srgbClr val="FD2906"/>
      </a:accent1>
      <a:accent2>
        <a:srgbClr val="FD2906"/>
      </a:accent2>
      <a:accent3>
        <a:srgbClr val="FD2906"/>
      </a:accent3>
      <a:accent4>
        <a:srgbClr val="FD2906"/>
      </a:accent4>
      <a:accent5>
        <a:srgbClr val="FD2906"/>
      </a:accent5>
      <a:accent6>
        <a:srgbClr val="FD290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829</Words>
  <Application>Microsoft Office PowerPoint</Application>
  <PresentationFormat>On-screen Show (16:9)</PresentationFormat>
  <Paragraphs>83</Paragraphs>
  <Slides>9</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Malgun Gothic</vt:lpstr>
      <vt:lpstr>Agency FB</vt:lpstr>
      <vt:lpstr>Arial</vt:lpstr>
      <vt:lpstr>Calibri</vt:lpstr>
      <vt:lpstr>Times New Roman</vt:lpstr>
      <vt:lpstr>Cover and End Slide Master</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Anmol Yadav</cp:lastModifiedBy>
  <cp:revision>6</cp:revision>
  <dcterms:modified xsi:type="dcterms:W3CDTF">2024-01-06T03:29:15Z</dcterms:modified>
</cp:coreProperties>
</file>