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</a:t>
            </a:r>
            <a:r>
              <a:rPr lang="en-US" dirty="0" smtClean="0"/>
              <a:t>o Machine </a:t>
            </a:r>
            <a:r>
              <a:rPr lang="en-US" dirty="0"/>
              <a:t>L</a:t>
            </a:r>
            <a:r>
              <a:rPr lang="en-US" dirty="0" smtClean="0"/>
              <a:t>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Anmol </a:t>
            </a:r>
            <a:r>
              <a:rPr lang="en-US" sz="3200" dirty="0" err="1" smtClean="0"/>
              <a:t>Yaseen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81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467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discrepancy between performance of a model on the training data and the test data is a clear sign of overfitting and in such cases we use Ridge regression to control complexity of the model and generalize the model.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9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supervised ML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22" y="3030009"/>
            <a:ext cx="4698355" cy="1556280"/>
          </a:xfrm>
        </p:spPr>
        <p:txBody>
          <a:bodyPr/>
          <a:lstStyle/>
          <a:p>
            <a:r>
              <a:rPr lang="en-US" dirty="0" smtClean="0"/>
              <a:t>In classification, the goal is to predict a class label, which is a choice from a predefined list of possibilities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Regression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92850" y="3058056"/>
            <a:ext cx="5237087" cy="3170767"/>
          </a:xfrm>
        </p:spPr>
        <p:txBody>
          <a:bodyPr>
            <a:normAutofit/>
          </a:bodyPr>
          <a:lstStyle/>
          <a:p>
            <a:r>
              <a:rPr lang="en-US" dirty="0" smtClean="0"/>
              <a:t>For regression, the goal is to predict a continuous number or a floating point number in programming terms(or a real number in mathematical terms)</a:t>
            </a:r>
          </a:p>
          <a:p>
            <a:r>
              <a:rPr lang="en-US" dirty="0" smtClean="0"/>
              <a:t>If there is continuity between possible outcomes, then the problem is a regression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6350" y="4457703"/>
            <a:ext cx="3354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Types of classification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9905" y="5411810"/>
            <a:ext cx="3751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Multiclass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72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a model is able to make accurate predictions on unseen data, we say it is able to generalize from training set to the test set.</a:t>
            </a:r>
          </a:p>
          <a:p>
            <a:r>
              <a:rPr lang="en-US" sz="3200" dirty="0"/>
              <a:t>We expect simple models to generalize better to new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17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 Generalize better to new data?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</a:t>
            </a:r>
            <a:r>
              <a:rPr lang="en-US" sz="3200" dirty="0"/>
              <a:t>models </a:t>
            </a:r>
            <a:r>
              <a:rPr lang="en-US" sz="3200" dirty="0" smtClean="0"/>
              <a:t>generalize </a:t>
            </a:r>
            <a:r>
              <a:rPr lang="en-US" sz="3200" dirty="0"/>
              <a:t>better to new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Complex models does not generalize to new data and often results in overfitting</a:t>
            </a:r>
          </a:p>
          <a:p>
            <a:r>
              <a:rPr lang="en-US" sz="3200" dirty="0"/>
              <a:t>The only measure of whether an algorithm will perform well on new data is the evaluation of accuracy score on the test set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8830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Overfitting usually occurs when we build a model so complex that the accuracy on the training data is very high while the accuracy of the model on the test data is low </a:t>
            </a:r>
            <a:r>
              <a:rPr lang="en-US" sz="3200" dirty="0" err="1" smtClean="0"/>
              <a:t>i</a:t>
            </a:r>
            <a:r>
              <a:rPr lang="en-US" sz="3200" dirty="0" smtClean="0"/>
              <a:t>-e the model performs poorly on new datasets </a:t>
            </a:r>
          </a:p>
          <a:p>
            <a:r>
              <a:rPr lang="en-US" sz="3200" dirty="0" smtClean="0"/>
              <a:t>Higher dimensional datasets(datasets having more features) have more chances of overfitting</a:t>
            </a:r>
          </a:p>
          <a:p>
            <a:r>
              <a:rPr lang="en-US" sz="3200" dirty="0" smtClean="0"/>
              <a:t>One dimensional datasets have less chances of overfitting as the model is very simple</a:t>
            </a:r>
          </a:p>
        </p:txBody>
      </p:sp>
    </p:spTree>
    <p:extLst>
      <p:ext uri="{BB962C8B-B14F-4D97-AF65-F5344CB8AC3E}">
        <p14:creationId xmlns:p14="http://schemas.microsoft.com/office/powerpoint/2010/main" val="164855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Simple models have low bias (high accuracy on training data) and low variance (high accuracy on test data)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Accuracy of simple models on </a:t>
            </a:r>
            <a:r>
              <a:rPr lang="en-US" sz="3200" dirty="0" smtClean="0"/>
              <a:t>training </a:t>
            </a:r>
            <a:r>
              <a:rPr lang="en-US" sz="3200" dirty="0"/>
              <a:t>data is high</a:t>
            </a:r>
          </a:p>
          <a:p>
            <a:r>
              <a:rPr lang="en-US" sz="3200" dirty="0"/>
              <a:t>Accuracy of simple models on test data is </a:t>
            </a:r>
            <a:r>
              <a:rPr lang="en-US" sz="3200" dirty="0" smtClean="0"/>
              <a:t>also high</a:t>
            </a: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467" cy="3599316"/>
          </a:xfrm>
        </p:spPr>
        <p:txBody>
          <a:bodyPr/>
          <a:lstStyle/>
          <a:p>
            <a:r>
              <a:rPr lang="en-US" sz="3200" dirty="0" smtClean="0"/>
              <a:t>Complex models have low bias (high accuracy on training data) and high variance (low accuracy on test data)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Accuracy </a:t>
            </a:r>
            <a:r>
              <a:rPr lang="en-US" sz="3200" dirty="0"/>
              <a:t>of complex models on </a:t>
            </a:r>
            <a:r>
              <a:rPr lang="en-US" sz="3200" dirty="0" smtClean="0"/>
              <a:t>training </a:t>
            </a:r>
            <a:r>
              <a:rPr lang="en-US" sz="3200" dirty="0"/>
              <a:t>data is </a:t>
            </a:r>
            <a:r>
              <a:rPr lang="en-US" sz="3200" dirty="0" smtClean="0"/>
              <a:t>high </a:t>
            </a:r>
          </a:p>
          <a:p>
            <a:r>
              <a:rPr lang="en-US" sz="3200" dirty="0" smtClean="0"/>
              <a:t>Accuracy </a:t>
            </a:r>
            <a:r>
              <a:rPr lang="en-US" sz="3200" dirty="0"/>
              <a:t>of complex models on test data is low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method for </a:t>
            </a:r>
            <a:r>
              <a:rPr lang="en-US" dirty="0" err="1" smtClean="0"/>
              <a:t>KNeighborsRegressor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467" cy="3599316"/>
          </a:xfrm>
        </p:spPr>
        <p:txBody>
          <a:bodyPr/>
          <a:lstStyle/>
          <a:p>
            <a:r>
              <a:rPr lang="en-US" sz="3200" dirty="0" smtClean="0"/>
              <a:t>We can evaluate the model using the score method, which for </a:t>
            </a:r>
            <a:r>
              <a:rPr lang="en-US" sz="3200" dirty="0" err="1" smtClean="0"/>
              <a:t>regressors</a:t>
            </a:r>
            <a:r>
              <a:rPr lang="en-US" sz="3200" dirty="0" smtClean="0"/>
              <a:t> returns the R2-score. The R2-score, also known  as the coefficient of determination, is a measure of goodness of prediction for a regression model, and yields a score </a:t>
            </a:r>
            <a:r>
              <a:rPr lang="en-US" sz="3200" dirty="0" err="1" smtClean="0"/>
              <a:t>betwewen</a:t>
            </a:r>
            <a:r>
              <a:rPr lang="en-US" sz="3200" dirty="0" smtClean="0"/>
              <a:t> 0 and 1 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Knn</a:t>
            </a:r>
            <a:r>
              <a:rPr lang="en-US" sz="3200" dirty="0" smtClean="0"/>
              <a:t> does not perform well on datasets with many features (100 or more) and it does badly with datasets where most features are 0 most of the time (sparse datasets) </a:t>
            </a:r>
          </a:p>
          <a:p>
            <a:r>
              <a:rPr lang="en-US" sz="3200" dirty="0" err="1" smtClean="0"/>
              <a:t>Knn</a:t>
            </a:r>
            <a:r>
              <a:rPr lang="en-US" sz="3200" dirty="0" smtClean="0"/>
              <a:t> is not used in practice often, due to predictions being slow and its inability to handle many features</a:t>
            </a:r>
          </a:p>
          <a:p>
            <a:r>
              <a:rPr lang="en-US" sz="3200" dirty="0" smtClean="0"/>
              <a:t>For datasets with many features, linear models can be very powerful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4164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92</TotalTime>
  <Words>491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Introduction To Machine Learning</vt:lpstr>
      <vt:lpstr>Types of supervised ML Algorithms</vt:lpstr>
      <vt:lpstr>Generalization</vt:lpstr>
      <vt:lpstr>Which model Generalize better to new data?</vt:lpstr>
      <vt:lpstr>Overfitting</vt:lpstr>
      <vt:lpstr>simple models</vt:lpstr>
      <vt:lpstr>complex models</vt:lpstr>
      <vt:lpstr>Score method for KNeighborsRegressor</vt:lpstr>
      <vt:lpstr>Cons of KNN</vt:lpstr>
      <vt:lpstr>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Windows User</cp:lastModifiedBy>
  <cp:revision>10</cp:revision>
  <dcterms:created xsi:type="dcterms:W3CDTF">2024-03-10T17:35:10Z</dcterms:created>
  <dcterms:modified xsi:type="dcterms:W3CDTF">2024-03-10T19:07:26Z</dcterms:modified>
</cp:coreProperties>
</file>