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78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5FE5-1877-47CF-AFE8-07CF7DD5C5F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A4E2ED0-3AA4-45BF-B6C7-C8087549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5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5FE5-1877-47CF-AFE8-07CF7DD5C5F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A4E2ED0-3AA4-45BF-B6C7-C8087549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9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5FE5-1877-47CF-AFE8-07CF7DD5C5F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A4E2ED0-3AA4-45BF-B6C7-C8087549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05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5FE5-1877-47CF-AFE8-07CF7DD5C5F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A4E2ED0-3AA4-45BF-B6C7-C8087549019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1579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5FE5-1877-47CF-AFE8-07CF7DD5C5F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A4E2ED0-3AA4-45BF-B6C7-C8087549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52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5FE5-1877-47CF-AFE8-07CF7DD5C5F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2ED0-3AA4-45BF-B6C7-C8087549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73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5FE5-1877-47CF-AFE8-07CF7DD5C5F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2ED0-3AA4-45BF-B6C7-C8087549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88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5FE5-1877-47CF-AFE8-07CF7DD5C5F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2ED0-3AA4-45BF-B6C7-C8087549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31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1905FE5-1877-47CF-AFE8-07CF7DD5C5F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A4E2ED0-3AA4-45BF-B6C7-C8087549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4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5FE5-1877-47CF-AFE8-07CF7DD5C5F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2ED0-3AA4-45BF-B6C7-C8087549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6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5FE5-1877-47CF-AFE8-07CF7DD5C5F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A4E2ED0-3AA4-45BF-B6C7-C8087549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3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5FE5-1877-47CF-AFE8-07CF7DD5C5F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2ED0-3AA4-45BF-B6C7-C8087549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5FE5-1877-47CF-AFE8-07CF7DD5C5F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2ED0-3AA4-45BF-B6C7-C8087549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3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5FE5-1877-47CF-AFE8-07CF7DD5C5F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2ED0-3AA4-45BF-B6C7-C8087549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7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5FE5-1877-47CF-AFE8-07CF7DD5C5F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2ED0-3AA4-45BF-B6C7-C8087549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7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5FE5-1877-47CF-AFE8-07CF7DD5C5F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2ED0-3AA4-45BF-B6C7-C8087549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4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5FE5-1877-47CF-AFE8-07CF7DD5C5F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2ED0-3AA4-45BF-B6C7-C8087549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4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5FE5-1877-47CF-AFE8-07CF7DD5C5F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E2ED0-3AA4-45BF-B6C7-C80875490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8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Anmol </a:t>
            </a:r>
            <a:r>
              <a:rPr lang="en-US" dirty="0" err="1" smtClean="0"/>
              <a:t>Yaseen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5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mage.slidesharecdn.com/conditionalprobability-160917085644/95/conditional-probability-6-638.jpg?cb=14741026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251" y="2332715"/>
            <a:ext cx="5486189" cy="411894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conditional probability formula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20" y="2332714"/>
            <a:ext cx="44250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Here’s how to read Bayesian notation: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P(A) means “the probability that A is true.”</a:t>
            </a:r>
          </a:p>
          <a:p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P(A|B) means “the probability that A is true given that B is true.”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817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Probability: Bayes’ Theorem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4690800" cy="3894735"/>
          </a:xfrm>
        </p:spPr>
        <p:txBody>
          <a:bodyPr>
            <a:normAutofit/>
          </a:bodyPr>
          <a:lstStyle/>
          <a:p>
            <a:r>
              <a:rPr lang="en-US" sz="2800" dirty="0"/>
              <a:t>Conditional probability is the probability for one event to occur with some relationship to one or </a:t>
            </a:r>
            <a:r>
              <a:rPr lang="en-US" sz="2800" dirty="0" smtClean="0"/>
              <a:t>more </a:t>
            </a:r>
            <a:r>
              <a:rPr lang="en-US" sz="2800" dirty="0"/>
              <a:t>other events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Or it is the measure </a:t>
            </a:r>
            <a:r>
              <a:rPr lang="en-US" sz="2800" dirty="0"/>
              <a:t>of likelihood of an event when another event is known to have </a:t>
            </a:r>
            <a:r>
              <a:rPr lang="en-US" sz="2800" dirty="0" smtClean="0"/>
              <a:t>occurred</a:t>
            </a:r>
          </a:p>
          <a:p>
            <a:endParaRPr lang="en-US" sz="28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251" y="2702632"/>
            <a:ext cx="5589683" cy="33920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211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25</TotalTime>
  <Words>52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Bayes Theorem</vt:lpstr>
      <vt:lpstr>Deriving conditional probability formula</vt:lpstr>
      <vt:lpstr>Conditional Probability: Bayes’ Theorem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 Theorem</dc:title>
  <dc:creator>Windows User</dc:creator>
  <cp:lastModifiedBy>Windows User</cp:lastModifiedBy>
  <cp:revision>3</cp:revision>
  <dcterms:created xsi:type="dcterms:W3CDTF">2024-03-17T07:30:12Z</dcterms:created>
  <dcterms:modified xsi:type="dcterms:W3CDTF">2024-03-17T07:55:49Z</dcterms:modified>
</cp:coreProperties>
</file>