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9825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1860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69920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897503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39852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22229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5203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697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3/12/2024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2578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7254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911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05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42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6928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0681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6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806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3/12/2024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537056"/>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statistics</a:t>
            </a:r>
            <a:endParaRPr lang="en-US" dirty="0"/>
          </a:p>
        </p:txBody>
      </p:sp>
      <p:sp>
        <p:nvSpPr>
          <p:cNvPr id="3" name="Subtitle 2"/>
          <p:cNvSpPr>
            <a:spLocks noGrp="1"/>
          </p:cNvSpPr>
          <p:nvPr>
            <p:ph type="subTitle" idx="1"/>
          </p:nvPr>
        </p:nvSpPr>
        <p:spPr/>
        <p:txBody>
          <a:bodyPr/>
          <a:lstStyle/>
          <a:p>
            <a:r>
              <a:rPr lang="en-US" dirty="0" smtClean="0"/>
              <a:t>By Anmol </a:t>
            </a:r>
            <a:r>
              <a:rPr lang="en-US" dirty="0" err="1" smtClean="0"/>
              <a:t>Yaseen</a:t>
            </a:r>
            <a:endParaRPr lang="en-US" dirty="0"/>
          </a:p>
        </p:txBody>
      </p:sp>
    </p:spTree>
    <p:extLst>
      <p:ext uri="{BB962C8B-B14F-4D97-AF65-F5344CB8AC3E}">
        <p14:creationId xmlns:p14="http://schemas.microsoft.com/office/powerpoint/2010/main" val="74966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idx="1"/>
          </p:nvPr>
        </p:nvSpPr>
        <p:spPr/>
        <p:txBody>
          <a:bodyPr>
            <a:noAutofit/>
          </a:bodyPr>
          <a:lstStyle/>
          <a:p>
            <a:r>
              <a:rPr lang="en-US" sz="2800" dirty="0"/>
              <a:t>K-fold cross-validation is a technique in machine learning where the dataset is divided into K subsets. The model is trained and evaluated K times, with each iteration using a different subset as the test set and the rest for training. The final performance metric is typically averaged across all iterations to provide a more reliable assessment of the model's generalization ability.</a:t>
            </a:r>
          </a:p>
        </p:txBody>
      </p:sp>
    </p:spTree>
    <p:extLst>
      <p:ext uri="{BB962C8B-B14F-4D97-AF65-F5344CB8AC3E}">
        <p14:creationId xmlns:p14="http://schemas.microsoft.com/office/powerpoint/2010/main" val="95770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p:txBody>
          <a:bodyPr>
            <a:noAutofit/>
          </a:bodyPr>
          <a:lstStyle/>
          <a:p>
            <a:r>
              <a:rPr lang="en-US" sz="2800" dirty="0"/>
              <a:t>The binomial distribution is a discrete probability distribution representing the number of successes in a fixed number of independent trials, each with two possible outcomes. It is defined by two parameters: the probability of success (p) and the number of trials (n). The probability mass function calculates the likelihood of obtaining a specific number of successes, providing a foundational tool in probability theory and statistics.</a:t>
            </a:r>
          </a:p>
        </p:txBody>
      </p:sp>
    </p:spTree>
    <p:extLst>
      <p:ext uri="{BB962C8B-B14F-4D97-AF65-F5344CB8AC3E}">
        <p14:creationId xmlns:p14="http://schemas.microsoft.com/office/powerpoint/2010/main" val="3654595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Distribution</a:t>
            </a:r>
            <a:endParaRPr lang="en-US" dirty="0"/>
          </a:p>
        </p:txBody>
      </p:sp>
      <p:sp>
        <p:nvSpPr>
          <p:cNvPr id="3" name="Content Placeholder 2"/>
          <p:cNvSpPr>
            <a:spLocks noGrp="1"/>
          </p:cNvSpPr>
          <p:nvPr>
            <p:ph idx="1"/>
          </p:nvPr>
        </p:nvSpPr>
        <p:spPr/>
        <p:txBody>
          <a:bodyPr>
            <a:noAutofit/>
          </a:bodyPr>
          <a:lstStyle/>
          <a:p>
            <a:r>
              <a:rPr lang="en-US" dirty="0"/>
              <a:t>Binomial Distribution gives us probabilities for sequences of binary outcomes, like 2 out of 3 people preferring pumpkin pie,</a:t>
            </a:r>
          </a:p>
        </p:txBody>
      </p:sp>
      <p:pic>
        <p:nvPicPr>
          <p:cNvPr id="4" name="Picture 3"/>
          <p:cNvPicPr>
            <a:picLocks noChangeAspect="1"/>
          </p:cNvPicPr>
          <p:nvPr/>
        </p:nvPicPr>
        <p:blipFill>
          <a:blip r:embed="rId2"/>
          <a:stretch>
            <a:fillRect/>
          </a:stretch>
        </p:blipFill>
        <p:spPr>
          <a:xfrm>
            <a:off x="1849234" y="3549520"/>
            <a:ext cx="8337753" cy="2650821"/>
          </a:xfrm>
          <a:prstGeom prst="rect">
            <a:avLst/>
          </a:prstGeom>
          <a:ln w="28575">
            <a:solidFill>
              <a:schemeClr val="bg1"/>
            </a:solidFill>
          </a:ln>
        </p:spPr>
      </p:pic>
    </p:spTree>
    <p:extLst>
      <p:ext uri="{BB962C8B-B14F-4D97-AF65-F5344CB8AC3E}">
        <p14:creationId xmlns:p14="http://schemas.microsoft.com/office/powerpoint/2010/main" val="344136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Poisson Distribution</a:t>
            </a:r>
            <a:endParaRPr lang="en-US" dirty="0"/>
          </a:p>
        </p:txBody>
      </p:sp>
      <p:sp>
        <p:nvSpPr>
          <p:cNvPr id="3" name="Content Placeholder 2"/>
          <p:cNvSpPr>
            <a:spLocks noGrp="1"/>
          </p:cNvSpPr>
          <p:nvPr>
            <p:ph idx="1"/>
          </p:nvPr>
        </p:nvSpPr>
        <p:spPr/>
        <p:txBody>
          <a:bodyPr>
            <a:noAutofit/>
          </a:bodyPr>
          <a:lstStyle/>
          <a:p>
            <a:r>
              <a:rPr lang="en-US" sz="3200" dirty="0"/>
              <a:t>A</a:t>
            </a:r>
            <a:r>
              <a:rPr lang="en-US" sz="3200" dirty="0" smtClean="0"/>
              <a:t> </a:t>
            </a:r>
            <a:r>
              <a:rPr lang="en-US" sz="3200" dirty="0"/>
              <a:t>discrete frequency distribution which gives the probability of a number of independent events </a:t>
            </a:r>
            <a:r>
              <a:rPr lang="en-US" sz="3200" dirty="0" smtClean="0"/>
              <a:t>occurring </a:t>
            </a:r>
            <a:r>
              <a:rPr lang="en-US" sz="3200" dirty="0"/>
              <a:t>in a fixed time</a:t>
            </a:r>
            <a:r>
              <a:rPr lang="en-US" sz="3200" dirty="0" smtClean="0"/>
              <a:t>.</a:t>
            </a:r>
          </a:p>
          <a:p>
            <a:r>
              <a:rPr lang="en-US" sz="3200" dirty="0" smtClean="0"/>
              <a:t>Or </a:t>
            </a:r>
            <a:r>
              <a:rPr lang="en-US" sz="3200" dirty="0"/>
              <a:t>when we have events that happen in discrete units of time or space, we can use the Poisson Distribution</a:t>
            </a:r>
            <a:endParaRPr lang="en-US" sz="3200" dirty="0" smtClean="0"/>
          </a:p>
        </p:txBody>
      </p:sp>
    </p:spTree>
    <p:extLst>
      <p:ext uri="{BB962C8B-B14F-4D97-AF65-F5344CB8AC3E}">
        <p14:creationId xmlns:p14="http://schemas.microsoft.com/office/powerpoint/2010/main" val="183358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9144" y="2385866"/>
            <a:ext cx="4280181" cy="126051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a:t>
            </a:r>
            <a:r>
              <a:rPr lang="en-US" dirty="0" smtClean="0"/>
              <a:t>oisson Distribution</a:t>
            </a:r>
            <a:endParaRPr lang="en-US" dirty="0"/>
          </a:p>
        </p:txBody>
      </p:sp>
      <p:pic>
        <p:nvPicPr>
          <p:cNvPr id="12" name="Content Placeholder 11"/>
          <p:cNvPicPr>
            <a:picLocks noGrp="1" noChangeAspect="1"/>
          </p:cNvPicPr>
          <p:nvPr>
            <p:ph idx="1"/>
          </p:nvPr>
        </p:nvPicPr>
        <p:blipFill>
          <a:blip r:embed="rId2"/>
          <a:stretch>
            <a:fillRect/>
          </a:stretch>
        </p:blipFill>
        <p:spPr>
          <a:xfrm>
            <a:off x="6262934" y="2325681"/>
            <a:ext cx="3348443" cy="1320701"/>
          </a:xfrm>
          <a:prstGeom prst="rect">
            <a:avLst/>
          </a:prstGeom>
          <a:solidFill>
            <a:srgbClr val="E6E6E6"/>
          </a:solidFill>
          <a:ln w="19050">
            <a:solidFill>
              <a:schemeClr val="bg1"/>
            </a:solidFill>
          </a:ln>
        </p:spPr>
      </p:pic>
      <p:sp>
        <p:nvSpPr>
          <p:cNvPr id="13" name="Rectangle 12"/>
          <p:cNvSpPr/>
          <p:nvPr/>
        </p:nvSpPr>
        <p:spPr>
          <a:xfrm>
            <a:off x="1886802" y="2385866"/>
            <a:ext cx="4142524" cy="1200329"/>
          </a:xfrm>
          <a:prstGeom prst="rect">
            <a:avLst/>
          </a:prstGeom>
        </p:spPr>
        <p:txBody>
          <a:bodyPr wrap="square">
            <a:spAutoFit/>
          </a:bodyPr>
          <a:lstStyle/>
          <a:p>
            <a:r>
              <a:rPr lang="en-US" sz="3600" i="1" dirty="0"/>
              <a:t>Probability mass </a:t>
            </a:r>
            <a:r>
              <a:rPr lang="en-US" sz="3600" i="1" dirty="0" smtClean="0"/>
              <a:t>Function (</a:t>
            </a:r>
            <a:r>
              <a:rPr lang="en-US" sz="3600" i="1" dirty="0" err="1" smtClean="0"/>
              <a:t>pmf</a:t>
            </a:r>
            <a:r>
              <a:rPr lang="en-US" sz="3600" i="1" dirty="0" smtClean="0"/>
              <a:t>)</a:t>
            </a:r>
            <a:endParaRPr lang="en-US" sz="3600" i="1" dirty="0"/>
          </a:p>
        </p:txBody>
      </p:sp>
      <p:pic>
        <p:nvPicPr>
          <p:cNvPr id="14" name="Picture 13"/>
          <p:cNvPicPr>
            <a:picLocks noChangeAspect="1"/>
          </p:cNvPicPr>
          <p:nvPr/>
        </p:nvPicPr>
        <p:blipFill>
          <a:blip r:embed="rId3"/>
          <a:stretch>
            <a:fillRect/>
          </a:stretch>
        </p:blipFill>
        <p:spPr>
          <a:xfrm>
            <a:off x="1749145" y="3868341"/>
            <a:ext cx="7952067" cy="2527552"/>
          </a:xfrm>
          <a:prstGeom prst="rect">
            <a:avLst/>
          </a:prstGeom>
          <a:ln w="28575">
            <a:solidFill>
              <a:schemeClr val="bg1"/>
            </a:solidFill>
          </a:ln>
        </p:spPr>
      </p:pic>
    </p:spTree>
    <p:extLst>
      <p:ext uri="{BB962C8B-B14F-4D97-AF65-F5344CB8AC3E}">
        <p14:creationId xmlns:p14="http://schemas.microsoft.com/office/powerpoint/2010/main" val="2388510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Normal (Gaussian) </a:t>
            </a:r>
            <a:r>
              <a:rPr lang="en-US" dirty="0" smtClean="0"/>
              <a:t>Distribution</a:t>
            </a:r>
            <a:endParaRPr lang="en-US" dirty="0"/>
          </a:p>
        </p:txBody>
      </p:sp>
      <p:sp>
        <p:nvSpPr>
          <p:cNvPr id="3" name="Content Placeholder 2"/>
          <p:cNvSpPr>
            <a:spLocks noGrp="1"/>
          </p:cNvSpPr>
          <p:nvPr>
            <p:ph idx="1"/>
          </p:nvPr>
        </p:nvSpPr>
        <p:spPr>
          <a:xfrm>
            <a:off x="680321" y="2336873"/>
            <a:ext cx="10278192" cy="3599316"/>
          </a:xfrm>
        </p:spPr>
        <p:txBody>
          <a:bodyPr>
            <a:noAutofit/>
          </a:bodyPr>
          <a:lstStyle/>
          <a:p>
            <a:r>
              <a:rPr lang="en-US" sz="3200" dirty="0" smtClean="0"/>
              <a:t>A probability distribution that is symmetric about the mean, showing that data near the mean are more frequent in occurrence than data far from  the mean, an dis also known as the </a:t>
            </a:r>
            <a:r>
              <a:rPr lang="en-US" sz="3200" dirty="0" err="1" smtClean="0"/>
              <a:t>Guassian</a:t>
            </a:r>
            <a:r>
              <a:rPr lang="en-US" sz="3200" dirty="0" smtClean="0"/>
              <a:t> distribution. </a:t>
            </a:r>
          </a:p>
        </p:txBody>
      </p:sp>
      <p:pic>
        <p:nvPicPr>
          <p:cNvPr id="4" name="Picture 3"/>
          <p:cNvPicPr>
            <a:picLocks noChangeAspect="1"/>
          </p:cNvPicPr>
          <p:nvPr/>
        </p:nvPicPr>
        <p:blipFill>
          <a:blip r:embed="rId2"/>
          <a:stretch>
            <a:fillRect/>
          </a:stretch>
        </p:blipFill>
        <p:spPr>
          <a:xfrm>
            <a:off x="3495776" y="4502601"/>
            <a:ext cx="5427008" cy="1755323"/>
          </a:xfrm>
          <a:prstGeom prst="rect">
            <a:avLst/>
          </a:prstGeom>
          <a:ln w="38100">
            <a:solidFill>
              <a:schemeClr val="bg1"/>
            </a:solidFill>
          </a:ln>
        </p:spPr>
      </p:pic>
    </p:spTree>
    <p:extLst>
      <p:ext uri="{BB962C8B-B14F-4D97-AF65-F5344CB8AC3E}">
        <p14:creationId xmlns:p14="http://schemas.microsoft.com/office/powerpoint/2010/main" val="296705598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91</TotalTime>
  <Words>264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statistics</vt:lpstr>
      <vt:lpstr>Cross Validation</vt:lpstr>
      <vt:lpstr>Binomial Distribution</vt:lpstr>
      <vt:lpstr>Binomial Distribution</vt:lpstr>
      <vt:lpstr>Poisson Distribution</vt:lpstr>
      <vt:lpstr>Poisson Distribution</vt:lpstr>
      <vt:lpstr>The Normal (Gaussian)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Windows User</dc:creator>
  <cp:lastModifiedBy>Windows User</cp:lastModifiedBy>
  <cp:revision>10</cp:revision>
  <dcterms:created xsi:type="dcterms:W3CDTF">2024-03-12T06:50:49Z</dcterms:created>
  <dcterms:modified xsi:type="dcterms:W3CDTF">2024-03-12T08:22:46Z</dcterms:modified>
</cp:coreProperties>
</file>