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.xml" ContentType="application/vnd.openxmlformats-officedocument.presentationml.slide+xml"/>
  <Override PartName="/ppt/slides/slide570.xml" ContentType="application/vnd.openxmlformats-officedocument.presentationml.slide+xml"/>
  <Override PartName="/ppt/slides/slide571.xml" ContentType="application/vnd.openxmlformats-officedocument.presentationml.slide+xml"/>
  <Override PartName="/ppt/slides/slide572.xml" ContentType="application/vnd.openxmlformats-officedocument.presentationml.slide+xml"/>
  <Override PartName="/ppt/slides/slide573.xml" ContentType="application/vnd.openxmlformats-officedocument.presentationml.slide+xml"/>
  <Override PartName="/ppt/slides/slide574.xml" ContentType="application/vnd.openxmlformats-officedocument.presentationml.slide+xml"/>
  <Override PartName="/ppt/slides/slide575.xml" ContentType="application/vnd.openxmlformats-officedocument.presentationml.slide+xml"/>
  <Override PartName="/ppt/slides/slide576.xml" ContentType="application/vnd.openxmlformats-officedocument.presentationml.slide+xml"/>
  <Override PartName="/ppt/slides/slide577.xml" ContentType="application/vnd.openxmlformats-officedocument.presentationml.slide+xml"/>
  <Override PartName="/ppt/slides/slide578.xml" ContentType="application/vnd.openxmlformats-officedocument.presentationml.slide+xml"/>
  <Override PartName="/ppt/slides/slide579.xml" ContentType="application/vnd.openxmlformats-officedocument.presentationml.slide+xml"/>
  <Override PartName="/ppt/slides/slide58.xml" ContentType="application/vnd.openxmlformats-officedocument.presentationml.slide+xml"/>
  <Override PartName="/ppt/slides/slide580.xml" ContentType="application/vnd.openxmlformats-officedocument.presentationml.slide+xml"/>
  <Override PartName="/ppt/slides/slide581.xml" ContentType="application/vnd.openxmlformats-officedocument.presentationml.slide+xml"/>
  <Override PartName="/ppt/slides/slide582.xml" ContentType="application/vnd.openxmlformats-officedocument.presentationml.slide+xml"/>
  <Override PartName="/ppt/slides/slide583.xml" ContentType="application/vnd.openxmlformats-officedocument.presentationml.slide+xml"/>
  <Override PartName="/ppt/slides/slide584.xml" ContentType="application/vnd.openxmlformats-officedocument.presentationml.slide+xml"/>
  <Override PartName="/ppt/slides/slide585.xml" ContentType="application/vnd.openxmlformats-officedocument.presentationml.slide+xml"/>
  <Override PartName="/ppt/slides/slide586.xml" ContentType="application/vnd.openxmlformats-officedocument.presentationml.slide+xml"/>
  <Override PartName="/ppt/slides/slide587.xml" ContentType="application/vnd.openxmlformats-officedocument.presentationml.slide+xml"/>
  <Override PartName="/ppt/slides/slide588.xml" ContentType="application/vnd.openxmlformats-officedocument.presentationml.slide+xml"/>
  <Override PartName="/ppt/slides/slide589.xml" ContentType="application/vnd.openxmlformats-officedocument.presentationml.slide+xml"/>
  <Override PartName="/ppt/slides/slide59.xml" ContentType="application/vnd.openxmlformats-officedocument.presentationml.slide+xml"/>
  <Override PartName="/ppt/slides/slide590.xml" ContentType="application/vnd.openxmlformats-officedocument.presentationml.slide+xml"/>
  <Override PartName="/ppt/slides/slide591.xml" ContentType="application/vnd.openxmlformats-officedocument.presentationml.slide+xml"/>
  <Override PartName="/ppt/slides/slide592.xml" ContentType="application/vnd.openxmlformats-officedocument.presentationml.slide+xml"/>
  <Override PartName="/ppt/slides/slide593.xml" ContentType="application/vnd.openxmlformats-officedocument.presentationml.slide+xml"/>
  <Override PartName="/ppt/slides/slide594.xml" ContentType="application/vnd.openxmlformats-officedocument.presentationml.slide+xml"/>
  <Override PartName="/ppt/slides/slide595.xml" ContentType="application/vnd.openxmlformats-officedocument.presentationml.slide+xml"/>
  <Override PartName="/ppt/slides/slide596.xml" ContentType="application/vnd.openxmlformats-officedocument.presentationml.slide+xml"/>
  <Override PartName="/ppt/slides/slide597.xml" ContentType="application/vnd.openxmlformats-officedocument.presentationml.slide+xml"/>
  <Override PartName="/ppt/slides/slide598.xml" ContentType="application/vnd.openxmlformats-officedocument.presentationml.slide+xml"/>
  <Override PartName="/ppt/slides/slide59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00.xml" ContentType="application/vnd.openxmlformats-officedocument.presentationml.slide+xml"/>
  <Override PartName="/ppt/slides/slide601.xml" ContentType="application/vnd.openxmlformats-officedocument.presentationml.slide+xml"/>
  <Override PartName="/ppt/slides/slide602.xml" ContentType="application/vnd.openxmlformats-officedocument.presentationml.slide+xml"/>
  <Override PartName="/ppt/slides/slide603.xml" ContentType="application/vnd.openxmlformats-officedocument.presentationml.slide+xml"/>
  <Override PartName="/ppt/slides/slide604.xml" ContentType="application/vnd.openxmlformats-officedocument.presentationml.slide+xml"/>
  <Override PartName="/ppt/slides/slide605.xml" ContentType="application/vnd.openxmlformats-officedocument.presentationml.slide+xml"/>
  <Override PartName="/ppt/slides/slide606.xml" ContentType="application/vnd.openxmlformats-officedocument.presentationml.slide+xml"/>
  <Override PartName="/ppt/slides/slide607.xml" ContentType="application/vnd.openxmlformats-officedocument.presentationml.slide+xml"/>
  <Override PartName="/ppt/slides/slide608.xml" ContentType="application/vnd.openxmlformats-officedocument.presentationml.slide+xml"/>
  <Override PartName="/ppt/slides/slide609.xml" ContentType="application/vnd.openxmlformats-officedocument.presentationml.slide+xml"/>
  <Override PartName="/ppt/slides/slide61.xml" ContentType="application/vnd.openxmlformats-officedocument.presentationml.slide+xml"/>
  <Override PartName="/ppt/slides/slide610.xml" ContentType="application/vnd.openxmlformats-officedocument.presentationml.slide+xml"/>
  <Override PartName="/ppt/slides/slide611.xml" ContentType="application/vnd.openxmlformats-officedocument.presentationml.slide+xml"/>
  <Override PartName="/ppt/slides/slide612.xml" ContentType="application/vnd.openxmlformats-officedocument.presentationml.slide+xml"/>
  <Override PartName="/ppt/slides/slide613.xml" ContentType="application/vnd.openxmlformats-officedocument.presentationml.slide+xml"/>
  <Override PartName="/ppt/slides/slide614.xml" ContentType="application/vnd.openxmlformats-officedocument.presentationml.slide+xml"/>
  <Override PartName="/ppt/slides/slide615.xml" ContentType="application/vnd.openxmlformats-officedocument.presentationml.slide+xml"/>
  <Override PartName="/ppt/slides/slide616.xml" ContentType="application/vnd.openxmlformats-officedocument.presentationml.slide+xml"/>
  <Override PartName="/ppt/slides/slide617.xml" ContentType="application/vnd.openxmlformats-officedocument.presentationml.slide+xml"/>
  <Override PartName="/ppt/slides/slide618.xml" ContentType="application/vnd.openxmlformats-officedocument.presentationml.slide+xml"/>
  <Override PartName="/ppt/slides/slide619.xml" ContentType="application/vnd.openxmlformats-officedocument.presentationml.slide+xml"/>
  <Override PartName="/ppt/slides/slide62.xml" ContentType="application/vnd.openxmlformats-officedocument.presentationml.slide+xml"/>
  <Override PartName="/ppt/slides/slide620.xml" ContentType="application/vnd.openxmlformats-officedocument.presentationml.slide+xml"/>
  <Override PartName="/ppt/slides/slide621.xml" ContentType="application/vnd.openxmlformats-officedocument.presentationml.slide+xml"/>
  <Override PartName="/ppt/slides/slide622.xml" ContentType="application/vnd.openxmlformats-officedocument.presentationml.slide+xml"/>
  <Override PartName="/ppt/slides/slide623.xml" ContentType="application/vnd.openxmlformats-officedocument.presentationml.slide+xml"/>
  <Override PartName="/ppt/slides/slide624.xml" ContentType="application/vnd.openxmlformats-officedocument.presentationml.slide+xml"/>
  <Override PartName="/ppt/slides/slide625.xml" ContentType="application/vnd.openxmlformats-officedocument.presentationml.slide+xml"/>
  <Override PartName="/ppt/slides/slide626.xml" ContentType="application/vnd.openxmlformats-officedocument.presentationml.slide+xml"/>
  <Override PartName="/ppt/slides/slide627.xml" ContentType="application/vnd.openxmlformats-officedocument.presentationml.slide+xml"/>
  <Override PartName="/ppt/slides/slide628.xml" ContentType="application/vnd.openxmlformats-officedocument.presentationml.slide+xml"/>
  <Override PartName="/ppt/slides/slide629.xml" ContentType="application/vnd.openxmlformats-officedocument.presentationml.slide+xml"/>
  <Override PartName="/ppt/slides/slide63.xml" ContentType="application/vnd.openxmlformats-officedocument.presentationml.slide+xml"/>
  <Override PartName="/ppt/slides/slide630.xml" ContentType="application/vnd.openxmlformats-officedocument.presentationml.slide+xml"/>
  <Override PartName="/ppt/slides/slide631.xml" ContentType="application/vnd.openxmlformats-officedocument.presentationml.slide+xml"/>
  <Override PartName="/ppt/slides/slide632.xml" ContentType="application/vnd.openxmlformats-officedocument.presentationml.slide+xml"/>
  <Override PartName="/ppt/slides/slide633.xml" ContentType="application/vnd.openxmlformats-officedocument.presentationml.slide+xml"/>
  <Override PartName="/ppt/slides/slide634.xml" ContentType="application/vnd.openxmlformats-officedocument.presentationml.slide+xml"/>
  <Override PartName="/ppt/slides/slide635.xml" ContentType="application/vnd.openxmlformats-officedocument.presentationml.slide+xml"/>
  <Override PartName="/ppt/slides/slide636.xml" ContentType="application/vnd.openxmlformats-officedocument.presentationml.slide+xml"/>
  <Override PartName="/ppt/slides/slide637.xml" ContentType="application/vnd.openxmlformats-officedocument.presentationml.slide+xml"/>
  <Override PartName="/ppt/slides/slide638.xml" ContentType="application/vnd.openxmlformats-officedocument.presentationml.slide+xml"/>
  <Override PartName="/ppt/slides/slide639.xml" ContentType="application/vnd.openxmlformats-officedocument.presentationml.slide+xml"/>
  <Override PartName="/ppt/slides/slide64.xml" ContentType="application/vnd.openxmlformats-officedocument.presentationml.slide+xml"/>
  <Override PartName="/ppt/slides/slide640.xml" ContentType="application/vnd.openxmlformats-officedocument.presentationml.slide+xml"/>
  <Override PartName="/ppt/slides/slide641.xml" ContentType="application/vnd.openxmlformats-officedocument.presentationml.slide+xml"/>
  <Override PartName="/ppt/slides/slide642.xml" ContentType="application/vnd.openxmlformats-officedocument.presentationml.slide+xml"/>
  <Override PartName="/ppt/slides/slide643.xml" ContentType="application/vnd.openxmlformats-officedocument.presentationml.slide+xml"/>
  <Override PartName="/ppt/slides/slide644.xml" ContentType="application/vnd.openxmlformats-officedocument.presentationml.slide+xml"/>
  <Override PartName="/ppt/slides/slide645.xml" ContentType="application/vnd.openxmlformats-officedocument.presentationml.slide+xml"/>
  <Override PartName="/ppt/slides/slide646.xml" ContentType="application/vnd.openxmlformats-officedocument.presentationml.slide+xml"/>
  <Override PartName="/ppt/slides/slide647.xml" ContentType="application/vnd.openxmlformats-officedocument.presentationml.slide+xml"/>
  <Override PartName="/ppt/slides/slide648.xml" ContentType="application/vnd.openxmlformats-officedocument.presentationml.slide+xml"/>
  <Override PartName="/ppt/slides/slide649.xml" ContentType="application/vnd.openxmlformats-officedocument.presentationml.slide+xml"/>
  <Override PartName="/ppt/slides/slide65.xml" ContentType="application/vnd.openxmlformats-officedocument.presentationml.slide+xml"/>
  <Override PartName="/ppt/slides/slide650.xml" ContentType="application/vnd.openxmlformats-officedocument.presentationml.slide+xml"/>
  <Override PartName="/ppt/slides/slide651.xml" ContentType="application/vnd.openxmlformats-officedocument.presentationml.slide+xml"/>
  <Override PartName="/ppt/slides/slide652.xml" ContentType="application/vnd.openxmlformats-officedocument.presentationml.slide+xml"/>
  <Override PartName="/ppt/slides/slide653.xml" ContentType="application/vnd.openxmlformats-officedocument.presentationml.slide+xml"/>
  <Override PartName="/ppt/slides/slide654.xml" ContentType="application/vnd.openxmlformats-officedocument.presentationml.slide+xml"/>
  <Override PartName="/ppt/slides/slide655.xml" ContentType="application/vnd.openxmlformats-officedocument.presentationml.slide+xml"/>
  <Override PartName="/ppt/slides/slide656.xml" ContentType="application/vnd.openxmlformats-officedocument.presentationml.slide+xml"/>
  <Override PartName="/ppt/slides/slide657.xml" ContentType="application/vnd.openxmlformats-officedocument.presentationml.slide+xml"/>
  <Override PartName="/ppt/slides/slide658.xml" ContentType="application/vnd.openxmlformats-officedocument.presentationml.slide+xml"/>
  <Override PartName="/ppt/slides/slide659.xml" ContentType="application/vnd.openxmlformats-officedocument.presentationml.slide+xml"/>
  <Override PartName="/ppt/slides/slide66.xml" ContentType="application/vnd.openxmlformats-officedocument.presentationml.slide+xml"/>
  <Override PartName="/ppt/slides/slide660.xml" ContentType="application/vnd.openxmlformats-officedocument.presentationml.slide+xml"/>
  <Override PartName="/ppt/slides/slide661.xml" ContentType="application/vnd.openxmlformats-officedocument.presentationml.slide+xml"/>
  <Override PartName="/ppt/slides/slide662.xml" ContentType="application/vnd.openxmlformats-officedocument.presentationml.slide+xml"/>
  <Override PartName="/ppt/slides/slide663.xml" ContentType="application/vnd.openxmlformats-officedocument.presentationml.slide+xml"/>
  <Override PartName="/ppt/slides/slide664.xml" ContentType="application/vnd.openxmlformats-officedocument.presentationml.slide+xml"/>
  <Override PartName="/ppt/slides/slide665.xml" ContentType="application/vnd.openxmlformats-officedocument.presentationml.slide+xml"/>
  <Override PartName="/ppt/slides/slide666.xml" ContentType="application/vnd.openxmlformats-officedocument.presentationml.slide+xml"/>
  <Override PartName="/ppt/slides/slide667.xml" ContentType="application/vnd.openxmlformats-officedocument.presentationml.slide+xml"/>
  <Override PartName="/ppt/slides/slide668.xml" ContentType="application/vnd.openxmlformats-officedocument.presentationml.slide+xml"/>
  <Override PartName="/ppt/slides/slide669.xml" ContentType="application/vnd.openxmlformats-officedocument.presentationml.slide+xml"/>
  <Override PartName="/ppt/slides/slide67.xml" ContentType="application/vnd.openxmlformats-officedocument.presentationml.slide+xml"/>
  <Override PartName="/ppt/slides/slide670.xml" ContentType="application/vnd.openxmlformats-officedocument.presentationml.slide+xml"/>
  <Override PartName="/ppt/slides/slide671.xml" ContentType="application/vnd.openxmlformats-officedocument.presentationml.slide+xml"/>
  <Override PartName="/ppt/slides/slide672.xml" ContentType="application/vnd.openxmlformats-officedocument.presentationml.slide+xml"/>
  <Override PartName="/ppt/slides/slide673.xml" ContentType="application/vnd.openxmlformats-officedocument.presentationml.slide+xml"/>
  <Override PartName="/ppt/slides/slide674.xml" ContentType="application/vnd.openxmlformats-officedocument.presentationml.slide+xml"/>
  <Override PartName="/ppt/slides/slide675.xml" ContentType="application/vnd.openxmlformats-officedocument.presentationml.slide+xml"/>
  <Override PartName="/ppt/slides/slide676.xml" ContentType="application/vnd.openxmlformats-officedocument.presentationml.slide+xml"/>
  <Override PartName="/ppt/slides/slide677.xml" ContentType="application/vnd.openxmlformats-officedocument.presentationml.slide+xml"/>
  <Override PartName="/ppt/slides/slide678.xml" ContentType="application/vnd.openxmlformats-officedocument.presentationml.slide+xml"/>
  <Override PartName="/ppt/slides/slide679.xml" ContentType="application/vnd.openxmlformats-officedocument.presentationml.slide+xml"/>
  <Override PartName="/ppt/slides/slide68.xml" ContentType="application/vnd.openxmlformats-officedocument.presentationml.slide+xml"/>
  <Override PartName="/ppt/slides/slide680.xml" ContentType="application/vnd.openxmlformats-officedocument.presentationml.slide+xml"/>
  <Override PartName="/ppt/slides/slide681.xml" ContentType="application/vnd.openxmlformats-officedocument.presentationml.slide+xml"/>
  <Override PartName="/ppt/slides/slide682.xml" ContentType="application/vnd.openxmlformats-officedocument.presentationml.slide+xml"/>
  <Override PartName="/ppt/slides/slide683.xml" ContentType="application/vnd.openxmlformats-officedocument.presentationml.slide+xml"/>
  <Override PartName="/ppt/slides/slide684.xml" ContentType="application/vnd.openxmlformats-officedocument.presentationml.slide+xml"/>
  <Override PartName="/ppt/slides/slide685.xml" ContentType="application/vnd.openxmlformats-officedocument.presentationml.slide+xml"/>
  <Override PartName="/ppt/slides/slide686.xml" ContentType="application/vnd.openxmlformats-officedocument.presentationml.slide+xml"/>
  <Override PartName="/ppt/slides/slide687.xml" ContentType="application/vnd.openxmlformats-officedocument.presentationml.slide+xml"/>
  <Override PartName="/ppt/slides/slide688.xml" ContentType="application/vnd.openxmlformats-officedocument.presentationml.slide+xml"/>
  <Override PartName="/ppt/slides/slide689.xml" ContentType="application/vnd.openxmlformats-officedocument.presentationml.slide+xml"/>
  <Override PartName="/ppt/slides/slide69.xml" ContentType="application/vnd.openxmlformats-officedocument.presentationml.slide+xml"/>
  <Override PartName="/ppt/slides/slide690.xml" ContentType="application/vnd.openxmlformats-officedocument.presentationml.slide+xml"/>
  <Override PartName="/ppt/slides/slide691.xml" ContentType="application/vnd.openxmlformats-officedocument.presentationml.slide+xml"/>
  <Override PartName="/ppt/slides/slide692.xml" ContentType="application/vnd.openxmlformats-officedocument.presentationml.slide+xml"/>
  <Override PartName="/ppt/slides/slide693.xml" ContentType="application/vnd.openxmlformats-officedocument.presentationml.slide+xml"/>
  <Override PartName="/ppt/slides/slide694.xml" ContentType="application/vnd.openxmlformats-officedocument.presentationml.slide+xml"/>
  <Override PartName="/ppt/slides/slide695.xml" ContentType="application/vnd.openxmlformats-officedocument.presentationml.slide+xml"/>
  <Override PartName="/ppt/slides/slide696.xml" ContentType="application/vnd.openxmlformats-officedocument.presentationml.slide+xml"/>
  <Override PartName="/ppt/slides/slide697.xml" ContentType="application/vnd.openxmlformats-officedocument.presentationml.slide+xml"/>
  <Override PartName="/ppt/slides/slide698.xml" ContentType="application/vnd.openxmlformats-officedocument.presentationml.slide+xml"/>
  <Override PartName="/ppt/slides/slide69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00.xml" ContentType="application/vnd.openxmlformats-officedocument.presentationml.slide+xml"/>
  <Override PartName="/ppt/slides/slide701.xml" ContentType="application/vnd.openxmlformats-officedocument.presentationml.slide+xml"/>
  <Override PartName="/ppt/slides/slide702.xml" ContentType="application/vnd.openxmlformats-officedocument.presentationml.slide+xml"/>
  <Override PartName="/ppt/slides/slide703.xml" ContentType="application/vnd.openxmlformats-officedocument.presentationml.slide+xml"/>
  <Override PartName="/ppt/slides/slide704.xml" ContentType="application/vnd.openxmlformats-officedocument.presentationml.slide+xml"/>
  <Override PartName="/ppt/slides/slide705.xml" ContentType="application/vnd.openxmlformats-officedocument.presentationml.slide+xml"/>
  <Override PartName="/ppt/slides/slide706.xml" ContentType="application/vnd.openxmlformats-officedocument.presentationml.slide+xml"/>
  <Override PartName="/ppt/slides/slide707.xml" ContentType="application/vnd.openxmlformats-officedocument.presentationml.slide+xml"/>
  <Override PartName="/ppt/slides/slide708.xml" ContentType="application/vnd.openxmlformats-officedocument.presentationml.slide+xml"/>
  <Override PartName="/ppt/slides/slide709.xml" ContentType="application/vnd.openxmlformats-officedocument.presentationml.slide+xml"/>
  <Override PartName="/ppt/slides/slide71.xml" ContentType="application/vnd.openxmlformats-officedocument.presentationml.slide+xml"/>
  <Override PartName="/ppt/slides/slide710.xml" ContentType="application/vnd.openxmlformats-officedocument.presentationml.slide+xml"/>
  <Override PartName="/ppt/slides/slide711.xml" ContentType="application/vnd.openxmlformats-officedocument.presentationml.slide+xml"/>
  <Override PartName="/ppt/slides/slide712.xml" ContentType="application/vnd.openxmlformats-officedocument.presentationml.slide+xml"/>
  <Override PartName="/ppt/slides/slide713.xml" ContentType="application/vnd.openxmlformats-officedocument.presentationml.slide+xml"/>
  <Override PartName="/ppt/slides/slide714.xml" ContentType="application/vnd.openxmlformats-officedocument.presentationml.slide+xml"/>
  <Override PartName="/ppt/slides/slide715.xml" ContentType="application/vnd.openxmlformats-officedocument.presentationml.slide+xml"/>
  <Override PartName="/ppt/slides/slide716.xml" ContentType="application/vnd.openxmlformats-officedocument.presentationml.slide+xml"/>
  <Override PartName="/ppt/slides/slide717.xml" ContentType="application/vnd.openxmlformats-officedocument.presentationml.slide+xml"/>
  <Override PartName="/ppt/slides/slide718.xml" ContentType="application/vnd.openxmlformats-officedocument.presentationml.slide+xml"/>
  <Override PartName="/ppt/slides/slide719.xml" ContentType="application/vnd.openxmlformats-officedocument.presentationml.slide+xml"/>
  <Override PartName="/ppt/slides/slide72.xml" ContentType="application/vnd.openxmlformats-officedocument.presentationml.slide+xml"/>
  <Override PartName="/ppt/slides/slide720.xml" ContentType="application/vnd.openxmlformats-officedocument.presentationml.slide+xml"/>
  <Override PartName="/ppt/slides/slide721.xml" ContentType="application/vnd.openxmlformats-officedocument.presentationml.slide+xml"/>
  <Override PartName="/ppt/slides/slide722.xml" ContentType="application/vnd.openxmlformats-officedocument.presentationml.slide+xml"/>
  <Override PartName="/ppt/slides/slide723.xml" ContentType="application/vnd.openxmlformats-officedocument.presentationml.slide+xml"/>
  <Override PartName="/ppt/slides/slide724.xml" ContentType="application/vnd.openxmlformats-officedocument.presentationml.slide+xml"/>
  <Override PartName="/ppt/slides/slide725.xml" ContentType="application/vnd.openxmlformats-officedocument.presentationml.slide+xml"/>
  <Override PartName="/ppt/slides/slide726.xml" ContentType="application/vnd.openxmlformats-officedocument.presentationml.slide+xml"/>
  <Override PartName="/ppt/slides/slide727.xml" ContentType="application/vnd.openxmlformats-officedocument.presentationml.slide+xml"/>
  <Override PartName="/ppt/slides/slide728.xml" ContentType="application/vnd.openxmlformats-officedocument.presentationml.slide+xml"/>
  <Override PartName="/ppt/slides/slide729.xml" ContentType="application/vnd.openxmlformats-officedocument.presentationml.slide+xml"/>
  <Override PartName="/ppt/slides/slide73.xml" ContentType="application/vnd.openxmlformats-officedocument.presentationml.slide+xml"/>
  <Override PartName="/ppt/slides/slide730.xml" ContentType="application/vnd.openxmlformats-officedocument.presentationml.slide+xml"/>
  <Override PartName="/ppt/slides/slide731.xml" ContentType="application/vnd.openxmlformats-officedocument.presentationml.slide+xml"/>
  <Override PartName="/ppt/slides/slide732.xml" ContentType="application/vnd.openxmlformats-officedocument.presentationml.slide+xml"/>
  <Override PartName="/ppt/slides/slide733.xml" ContentType="application/vnd.openxmlformats-officedocument.presentationml.slide+xml"/>
  <Override PartName="/ppt/slides/slide734.xml" ContentType="application/vnd.openxmlformats-officedocument.presentationml.slide+xml"/>
  <Override PartName="/ppt/slides/slide735.xml" ContentType="application/vnd.openxmlformats-officedocument.presentationml.slide+xml"/>
  <Override PartName="/ppt/slides/slide736.xml" ContentType="application/vnd.openxmlformats-officedocument.presentationml.slide+xml"/>
  <Override PartName="/ppt/slides/slide737.xml" ContentType="application/vnd.openxmlformats-officedocument.presentationml.slide+xml"/>
  <Override PartName="/ppt/slides/slide738.xml" ContentType="application/vnd.openxmlformats-officedocument.presentationml.slide+xml"/>
  <Override PartName="/ppt/slides/slide739.xml" ContentType="application/vnd.openxmlformats-officedocument.presentationml.slide+xml"/>
  <Override PartName="/ppt/slides/slide74.xml" ContentType="application/vnd.openxmlformats-officedocument.presentationml.slide+xml"/>
  <Override PartName="/ppt/slides/slide740.xml" ContentType="application/vnd.openxmlformats-officedocument.presentationml.slide+xml"/>
  <Override PartName="/ppt/slides/slide741.xml" ContentType="application/vnd.openxmlformats-officedocument.presentationml.slide+xml"/>
  <Override PartName="/ppt/slides/slide742.xml" ContentType="application/vnd.openxmlformats-officedocument.presentationml.slide+xml"/>
  <Override PartName="/ppt/slides/slide743.xml" ContentType="application/vnd.openxmlformats-officedocument.presentationml.slide+xml"/>
  <Override PartName="/ppt/slides/slide744.xml" ContentType="application/vnd.openxmlformats-officedocument.presentationml.slide+xml"/>
  <Override PartName="/ppt/slides/slide745.xml" ContentType="application/vnd.openxmlformats-officedocument.presentationml.slide+xml"/>
  <Override PartName="/ppt/slides/slide746.xml" ContentType="application/vnd.openxmlformats-officedocument.presentationml.slide+xml"/>
  <Override PartName="/ppt/slides/slide747.xml" ContentType="application/vnd.openxmlformats-officedocument.presentationml.slide+xml"/>
  <Override PartName="/ppt/slides/slide748.xml" ContentType="application/vnd.openxmlformats-officedocument.presentationml.slide+xml"/>
  <Override PartName="/ppt/slides/slide749.xml" ContentType="application/vnd.openxmlformats-officedocument.presentationml.slide+xml"/>
  <Override PartName="/ppt/slides/slide75.xml" ContentType="application/vnd.openxmlformats-officedocument.presentationml.slide+xml"/>
  <Override PartName="/ppt/slides/slide750.xml" ContentType="application/vnd.openxmlformats-officedocument.presentationml.slide+xml"/>
  <Override PartName="/ppt/slides/slide751.xml" ContentType="application/vnd.openxmlformats-officedocument.presentationml.slide+xml"/>
  <Override PartName="/ppt/slides/slide752.xml" ContentType="application/vnd.openxmlformats-officedocument.presentationml.slide+xml"/>
  <Override PartName="/ppt/slides/slide753.xml" ContentType="application/vnd.openxmlformats-officedocument.presentationml.slide+xml"/>
  <Override PartName="/ppt/slides/slide754.xml" ContentType="application/vnd.openxmlformats-officedocument.presentationml.slide+xml"/>
  <Override PartName="/ppt/slides/slide755.xml" ContentType="application/vnd.openxmlformats-officedocument.presentationml.slide+xml"/>
  <Override PartName="/ppt/slides/slide756.xml" ContentType="application/vnd.openxmlformats-officedocument.presentationml.slide+xml"/>
  <Override PartName="/ppt/slides/slide757.xml" ContentType="application/vnd.openxmlformats-officedocument.presentationml.slide+xml"/>
  <Override PartName="/ppt/slides/slide758.xml" ContentType="application/vnd.openxmlformats-officedocument.presentationml.slide+xml"/>
  <Override PartName="/ppt/slides/slide759.xml" ContentType="application/vnd.openxmlformats-officedocument.presentationml.slide+xml"/>
  <Override PartName="/ppt/slides/slide76.xml" ContentType="application/vnd.openxmlformats-officedocument.presentationml.slide+xml"/>
  <Override PartName="/ppt/slides/slide760.xml" ContentType="application/vnd.openxmlformats-officedocument.presentationml.slide+xml"/>
  <Override PartName="/ppt/slides/slide761.xml" ContentType="application/vnd.openxmlformats-officedocument.presentationml.slide+xml"/>
  <Override PartName="/ppt/slides/slide762.xml" ContentType="application/vnd.openxmlformats-officedocument.presentationml.slide+xml"/>
  <Override PartName="/ppt/slides/slide763.xml" ContentType="application/vnd.openxmlformats-officedocument.presentationml.slide+xml"/>
  <Override PartName="/ppt/slides/slide764.xml" ContentType="application/vnd.openxmlformats-officedocument.presentationml.slide+xml"/>
  <Override PartName="/ppt/slides/slide765.xml" ContentType="application/vnd.openxmlformats-officedocument.presentationml.slide+xml"/>
  <Override PartName="/ppt/slides/slide766.xml" ContentType="application/vnd.openxmlformats-officedocument.presentationml.slide+xml"/>
  <Override PartName="/ppt/slides/slide767.xml" ContentType="application/vnd.openxmlformats-officedocument.presentationml.slide+xml"/>
  <Override PartName="/ppt/slides/slide768.xml" ContentType="application/vnd.openxmlformats-officedocument.presentationml.slide+xml"/>
  <Override PartName="/ppt/slides/slide769.xml" ContentType="application/vnd.openxmlformats-officedocument.presentationml.slide+xml"/>
  <Override PartName="/ppt/slides/slide77.xml" ContentType="application/vnd.openxmlformats-officedocument.presentationml.slide+xml"/>
  <Override PartName="/ppt/slides/slide770.xml" ContentType="application/vnd.openxmlformats-officedocument.presentationml.slide+xml"/>
  <Override PartName="/ppt/slides/slide771.xml" ContentType="application/vnd.openxmlformats-officedocument.presentationml.slide+xml"/>
  <Override PartName="/ppt/slides/slide772.xml" ContentType="application/vnd.openxmlformats-officedocument.presentationml.slide+xml"/>
  <Override PartName="/ppt/slides/slide773.xml" ContentType="application/vnd.openxmlformats-officedocument.presentationml.slide+xml"/>
  <Override PartName="/ppt/slides/slide774.xml" ContentType="application/vnd.openxmlformats-officedocument.presentationml.slide+xml"/>
  <Override PartName="/ppt/slides/slide775.xml" ContentType="application/vnd.openxmlformats-officedocument.presentationml.slide+xml"/>
  <Override PartName="/ppt/slides/slide776.xml" ContentType="application/vnd.openxmlformats-officedocument.presentationml.slide+xml"/>
  <Override PartName="/ppt/slides/slide777.xml" ContentType="application/vnd.openxmlformats-officedocument.presentationml.slide+xml"/>
  <Override PartName="/ppt/slides/slide778.xml" ContentType="application/vnd.openxmlformats-officedocument.presentationml.slide+xml"/>
  <Override PartName="/ppt/slides/slide779.xml" ContentType="application/vnd.openxmlformats-officedocument.presentationml.slide+xml"/>
  <Override PartName="/ppt/slides/slide78.xml" ContentType="application/vnd.openxmlformats-officedocument.presentationml.slide+xml"/>
  <Override PartName="/ppt/slides/slide780.xml" ContentType="application/vnd.openxmlformats-officedocument.presentationml.slide+xml"/>
  <Override PartName="/ppt/slides/slide781.xml" ContentType="application/vnd.openxmlformats-officedocument.presentationml.slide+xml"/>
  <Override PartName="/ppt/slides/slide782.xml" ContentType="application/vnd.openxmlformats-officedocument.presentationml.slide+xml"/>
  <Override PartName="/ppt/slides/slide783.xml" ContentType="application/vnd.openxmlformats-officedocument.presentationml.slide+xml"/>
  <Override PartName="/ppt/slides/slide784.xml" ContentType="application/vnd.openxmlformats-officedocument.presentationml.slide+xml"/>
  <Override PartName="/ppt/slides/slide785.xml" ContentType="application/vnd.openxmlformats-officedocument.presentationml.slide+xml"/>
  <Override PartName="/ppt/slides/slide786.xml" ContentType="application/vnd.openxmlformats-officedocument.presentationml.slide+xml"/>
  <Override PartName="/ppt/slides/slide787.xml" ContentType="application/vnd.openxmlformats-officedocument.presentationml.slide+xml"/>
  <Override PartName="/ppt/slides/slide788.xml" ContentType="application/vnd.openxmlformats-officedocument.presentationml.slide+xml"/>
  <Override PartName="/ppt/slides/slide789.xml" ContentType="application/vnd.openxmlformats-officedocument.presentationml.slide+xml"/>
  <Override PartName="/ppt/slides/slide79.xml" ContentType="application/vnd.openxmlformats-officedocument.presentationml.slide+xml"/>
  <Override PartName="/ppt/slides/slide790.xml" ContentType="application/vnd.openxmlformats-officedocument.presentationml.slide+xml"/>
  <Override PartName="/ppt/slides/slide791.xml" ContentType="application/vnd.openxmlformats-officedocument.presentationml.slide+xml"/>
  <Override PartName="/ppt/slides/slide792.xml" ContentType="application/vnd.openxmlformats-officedocument.presentationml.slide+xml"/>
  <Override PartName="/ppt/slides/slide793.xml" ContentType="application/vnd.openxmlformats-officedocument.presentationml.slide+xml"/>
  <Override PartName="/ppt/slides/slide794.xml" ContentType="application/vnd.openxmlformats-officedocument.presentationml.slide+xml"/>
  <Override PartName="/ppt/slides/slide795.xml" ContentType="application/vnd.openxmlformats-officedocument.presentationml.slide+xml"/>
  <Override PartName="/ppt/slides/slide796.xml" ContentType="application/vnd.openxmlformats-officedocument.presentationml.slide+xml"/>
  <Override PartName="/ppt/slides/slide797.xml" ContentType="application/vnd.openxmlformats-officedocument.presentationml.slide+xml"/>
  <Override PartName="/ppt/slides/slide798.xml" ContentType="application/vnd.openxmlformats-officedocument.presentationml.slide+xml"/>
  <Override PartName="/ppt/slides/slide79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00.xml" ContentType="application/vnd.openxmlformats-officedocument.presentationml.slide+xml"/>
  <Override PartName="/ppt/slides/slide801.xml" ContentType="application/vnd.openxmlformats-officedocument.presentationml.slide+xml"/>
  <Override PartName="/ppt/slides/slide802.xml" ContentType="application/vnd.openxmlformats-officedocument.presentationml.slide+xml"/>
  <Override PartName="/ppt/slides/slide803.xml" ContentType="application/vnd.openxmlformats-officedocument.presentationml.slide+xml"/>
  <Override PartName="/ppt/slides/slide804.xml" ContentType="application/vnd.openxmlformats-officedocument.presentationml.slide+xml"/>
  <Override PartName="/ppt/slides/slide805.xml" ContentType="application/vnd.openxmlformats-officedocument.presentationml.slide+xml"/>
  <Override PartName="/ppt/slides/slide806.xml" ContentType="application/vnd.openxmlformats-officedocument.presentationml.slide+xml"/>
  <Override PartName="/ppt/slides/slide807.xml" ContentType="application/vnd.openxmlformats-officedocument.presentationml.slide+xml"/>
  <Override PartName="/ppt/slides/slide808.xml" ContentType="application/vnd.openxmlformats-officedocument.presentationml.slide+xml"/>
  <Override PartName="/ppt/slides/slide809.xml" ContentType="application/vnd.openxmlformats-officedocument.presentationml.slide+xml"/>
  <Override PartName="/ppt/slides/slide81.xml" ContentType="application/vnd.openxmlformats-officedocument.presentationml.slide+xml"/>
  <Override PartName="/ppt/slides/slide810.xml" ContentType="application/vnd.openxmlformats-officedocument.presentationml.slide+xml"/>
  <Override PartName="/ppt/slides/slide811.xml" ContentType="application/vnd.openxmlformats-officedocument.presentationml.slide+xml"/>
  <Override PartName="/ppt/slides/slide812.xml" ContentType="application/vnd.openxmlformats-officedocument.presentationml.slide+xml"/>
  <Override PartName="/ppt/slides/slide813.xml" ContentType="application/vnd.openxmlformats-officedocument.presentationml.slide+xml"/>
  <Override PartName="/ppt/slides/slide814.xml" ContentType="application/vnd.openxmlformats-officedocument.presentationml.slide+xml"/>
  <Override PartName="/ppt/slides/slide815.xml" ContentType="application/vnd.openxmlformats-officedocument.presentationml.slide+xml"/>
  <Override PartName="/ppt/slides/slide816.xml" ContentType="application/vnd.openxmlformats-officedocument.presentationml.slide+xml"/>
  <Override PartName="/ppt/slides/slide817.xml" ContentType="application/vnd.openxmlformats-officedocument.presentationml.slide+xml"/>
  <Override PartName="/ppt/slides/slide818.xml" ContentType="application/vnd.openxmlformats-officedocument.presentationml.slide+xml"/>
  <Override PartName="/ppt/slides/slide819.xml" ContentType="application/vnd.openxmlformats-officedocument.presentationml.slide+xml"/>
  <Override PartName="/ppt/slides/slide82.xml" ContentType="application/vnd.openxmlformats-officedocument.presentationml.slide+xml"/>
  <Override PartName="/ppt/slides/slide820.xml" ContentType="application/vnd.openxmlformats-officedocument.presentationml.slide+xml"/>
  <Override PartName="/ppt/slides/slide821.xml" ContentType="application/vnd.openxmlformats-officedocument.presentationml.slide+xml"/>
  <Override PartName="/ppt/slides/slide822.xml" ContentType="application/vnd.openxmlformats-officedocument.presentationml.slide+xml"/>
  <Override PartName="/ppt/slides/slide823.xml" ContentType="application/vnd.openxmlformats-officedocument.presentationml.slide+xml"/>
  <Override PartName="/ppt/slides/slide824.xml" ContentType="application/vnd.openxmlformats-officedocument.presentationml.slide+xml"/>
  <Override PartName="/ppt/slides/slide825.xml" ContentType="application/vnd.openxmlformats-officedocument.presentationml.slide+xml"/>
  <Override PartName="/ppt/slides/slide826.xml" ContentType="application/vnd.openxmlformats-officedocument.presentationml.slide+xml"/>
  <Override PartName="/ppt/slides/slide827.xml" ContentType="application/vnd.openxmlformats-officedocument.presentationml.slide+xml"/>
  <Override PartName="/ppt/slides/slide828.xml" ContentType="application/vnd.openxmlformats-officedocument.presentationml.slide+xml"/>
  <Override PartName="/ppt/slides/slide829.xml" ContentType="application/vnd.openxmlformats-officedocument.presentationml.slide+xml"/>
  <Override PartName="/ppt/slides/slide83.xml" ContentType="application/vnd.openxmlformats-officedocument.presentationml.slide+xml"/>
  <Override PartName="/ppt/slides/slide830.xml" ContentType="application/vnd.openxmlformats-officedocument.presentationml.slide+xml"/>
  <Override PartName="/ppt/slides/slide831.xml" ContentType="application/vnd.openxmlformats-officedocument.presentationml.slide+xml"/>
  <Override PartName="/ppt/slides/slide832.xml" ContentType="application/vnd.openxmlformats-officedocument.presentationml.slide+xml"/>
  <Override PartName="/ppt/slides/slide833.xml" ContentType="application/vnd.openxmlformats-officedocument.presentationml.slide+xml"/>
  <Override PartName="/ppt/slides/slide834.xml" ContentType="application/vnd.openxmlformats-officedocument.presentationml.slide+xml"/>
  <Override PartName="/ppt/slides/slide835.xml" ContentType="application/vnd.openxmlformats-officedocument.presentationml.slide+xml"/>
  <Override PartName="/ppt/slides/slide836.xml" ContentType="application/vnd.openxmlformats-officedocument.presentationml.slide+xml"/>
  <Override PartName="/ppt/slides/slide837.xml" ContentType="application/vnd.openxmlformats-officedocument.presentationml.slide+xml"/>
  <Override PartName="/ppt/slides/slide838.xml" ContentType="application/vnd.openxmlformats-officedocument.presentationml.slide+xml"/>
  <Override PartName="/ppt/slides/slide839.xml" ContentType="application/vnd.openxmlformats-officedocument.presentationml.slide+xml"/>
  <Override PartName="/ppt/slides/slide84.xml" ContentType="application/vnd.openxmlformats-officedocument.presentationml.slide+xml"/>
  <Override PartName="/ppt/slides/slide840.xml" ContentType="application/vnd.openxmlformats-officedocument.presentationml.slide+xml"/>
  <Override PartName="/ppt/slides/slide841.xml" ContentType="application/vnd.openxmlformats-officedocument.presentationml.slide+xml"/>
  <Override PartName="/ppt/slides/slide842.xml" ContentType="application/vnd.openxmlformats-officedocument.presentationml.slide+xml"/>
  <Override PartName="/ppt/slides/slide843.xml" ContentType="application/vnd.openxmlformats-officedocument.presentationml.slide+xml"/>
  <Override PartName="/ppt/slides/slide844.xml" ContentType="application/vnd.openxmlformats-officedocument.presentationml.slide+xml"/>
  <Override PartName="/ppt/slides/slide845.xml" ContentType="application/vnd.openxmlformats-officedocument.presentationml.slide+xml"/>
  <Override PartName="/ppt/slides/slide846.xml" ContentType="application/vnd.openxmlformats-officedocument.presentationml.slide+xml"/>
  <Override PartName="/ppt/slides/slide847.xml" ContentType="application/vnd.openxmlformats-officedocument.presentationml.slide+xml"/>
  <Override PartName="/ppt/slides/slide848.xml" ContentType="application/vnd.openxmlformats-officedocument.presentationml.slide+xml"/>
  <Override PartName="/ppt/slides/slide849.xml" ContentType="application/vnd.openxmlformats-officedocument.presentationml.slide+xml"/>
  <Override PartName="/ppt/slides/slide85.xml" ContentType="application/vnd.openxmlformats-officedocument.presentationml.slide+xml"/>
  <Override PartName="/ppt/slides/slide850.xml" ContentType="application/vnd.openxmlformats-officedocument.presentationml.slide+xml"/>
  <Override PartName="/ppt/slides/slide851.xml" ContentType="application/vnd.openxmlformats-officedocument.presentationml.slide+xml"/>
  <Override PartName="/ppt/slides/slide852.xml" ContentType="application/vnd.openxmlformats-officedocument.presentationml.slide+xml"/>
  <Override PartName="/ppt/slides/slide853.xml" ContentType="application/vnd.openxmlformats-officedocument.presentationml.slide+xml"/>
  <Override PartName="/ppt/slides/slide854.xml" ContentType="application/vnd.openxmlformats-officedocument.presentationml.slide+xml"/>
  <Override PartName="/ppt/slides/slide855.xml" ContentType="application/vnd.openxmlformats-officedocument.presentationml.slide+xml"/>
  <Override PartName="/ppt/slides/slide856.xml" ContentType="application/vnd.openxmlformats-officedocument.presentationml.slide+xml"/>
  <Override PartName="/ppt/slides/slide857.xml" ContentType="application/vnd.openxmlformats-officedocument.presentationml.slide+xml"/>
  <Override PartName="/ppt/slides/slide858.xml" ContentType="application/vnd.openxmlformats-officedocument.presentationml.slide+xml"/>
  <Override PartName="/ppt/slides/slide859.xml" ContentType="application/vnd.openxmlformats-officedocument.presentationml.slide+xml"/>
  <Override PartName="/ppt/slides/slide86.xml" ContentType="application/vnd.openxmlformats-officedocument.presentationml.slide+xml"/>
  <Override PartName="/ppt/slides/slide860.xml" ContentType="application/vnd.openxmlformats-officedocument.presentationml.slide+xml"/>
  <Override PartName="/ppt/slides/slide861.xml" ContentType="application/vnd.openxmlformats-officedocument.presentationml.slide+xml"/>
  <Override PartName="/ppt/slides/slide862.xml" ContentType="application/vnd.openxmlformats-officedocument.presentationml.slide+xml"/>
  <Override PartName="/ppt/slides/slide863.xml" ContentType="application/vnd.openxmlformats-officedocument.presentationml.slide+xml"/>
  <Override PartName="/ppt/slides/slide864.xml" ContentType="application/vnd.openxmlformats-officedocument.presentationml.slide+xml"/>
  <Override PartName="/ppt/slides/slide865.xml" ContentType="application/vnd.openxmlformats-officedocument.presentationml.slide+xml"/>
  <Override PartName="/ppt/slides/slide866.xml" ContentType="application/vnd.openxmlformats-officedocument.presentationml.slide+xml"/>
  <Override PartName="/ppt/slides/slide867.xml" ContentType="application/vnd.openxmlformats-officedocument.presentationml.slide+xml"/>
  <Override PartName="/ppt/slides/slide868.xml" ContentType="application/vnd.openxmlformats-officedocument.presentationml.slide+xml"/>
  <Override PartName="/ppt/slides/slide869.xml" ContentType="application/vnd.openxmlformats-officedocument.presentationml.slide+xml"/>
  <Override PartName="/ppt/slides/slide87.xml" ContentType="application/vnd.openxmlformats-officedocument.presentationml.slide+xml"/>
  <Override PartName="/ppt/slides/slide870.xml" ContentType="application/vnd.openxmlformats-officedocument.presentationml.slide+xml"/>
  <Override PartName="/ppt/slides/slide871.xml" ContentType="application/vnd.openxmlformats-officedocument.presentationml.slide+xml"/>
  <Override PartName="/ppt/slides/slide872.xml" ContentType="application/vnd.openxmlformats-officedocument.presentationml.slide+xml"/>
  <Override PartName="/ppt/slides/slide873.xml" ContentType="application/vnd.openxmlformats-officedocument.presentationml.slide+xml"/>
  <Override PartName="/ppt/slides/slide874.xml" ContentType="application/vnd.openxmlformats-officedocument.presentationml.slide+xml"/>
  <Override PartName="/ppt/slides/slide875.xml" ContentType="application/vnd.openxmlformats-officedocument.presentationml.slide+xml"/>
  <Override PartName="/ppt/slides/slide876.xml" ContentType="application/vnd.openxmlformats-officedocument.presentationml.slide+xml"/>
  <Override PartName="/ppt/slides/slide877.xml" ContentType="application/vnd.openxmlformats-officedocument.presentationml.slide+xml"/>
  <Override PartName="/ppt/slides/slide878.xml" ContentType="application/vnd.openxmlformats-officedocument.presentationml.slide+xml"/>
  <Override PartName="/ppt/slides/slide879.xml" ContentType="application/vnd.openxmlformats-officedocument.presentationml.slide+xml"/>
  <Override PartName="/ppt/slides/slide88.xml" ContentType="application/vnd.openxmlformats-officedocument.presentationml.slide+xml"/>
  <Override PartName="/ppt/slides/slide880.xml" ContentType="application/vnd.openxmlformats-officedocument.presentationml.slide+xml"/>
  <Override PartName="/ppt/slides/slide881.xml" ContentType="application/vnd.openxmlformats-officedocument.presentationml.slide+xml"/>
  <Override PartName="/ppt/slides/slide882.xml" ContentType="application/vnd.openxmlformats-officedocument.presentationml.slide+xml"/>
  <Override PartName="/ppt/slides/slide883.xml" ContentType="application/vnd.openxmlformats-officedocument.presentationml.slide+xml"/>
  <Override PartName="/ppt/slides/slide884.xml" ContentType="application/vnd.openxmlformats-officedocument.presentationml.slide+xml"/>
  <Override PartName="/ppt/slides/slide885.xml" ContentType="application/vnd.openxmlformats-officedocument.presentationml.slide+xml"/>
  <Override PartName="/ppt/slides/slide886.xml" ContentType="application/vnd.openxmlformats-officedocument.presentationml.slide+xml"/>
  <Override PartName="/ppt/slides/slide887.xml" ContentType="application/vnd.openxmlformats-officedocument.presentationml.slide+xml"/>
  <Override PartName="/ppt/slides/slide888.xml" ContentType="application/vnd.openxmlformats-officedocument.presentationml.slide+xml"/>
  <Override PartName="/ppt/slides/slide889.xml" ContentType="application/vnd.openxmlformats-officedocument.presentationml.slide+xml"/>
  <Override PartName="/ppt/slides/slide89.xml" ContentType="application/vnd.openxmlformats-officedocument.presentationml.slide+xml"/>
  <Override PartName="/ppt/slides/slide890.xml" ContentType="application/vnd.openxmlformats-officedocument.presentationml.slide+xml"/>
  <Override PartName="/ppt/slides/slide891.xml" ContentType="application/vnd.openxmlformats-officedocument.presentationml.slide+xml"/>
  <Override PartName="/ppt/slides/slide892.xml" ContentType="application/vnd.openxmlformats-officedocument.presentationml.slide+xml"/>
  <Override PartName="/ppt/slides/slide893.xml" ContentType="application/vnd.openxmlformats-officedocument.presentationml.slide+xml"/>
  <Override PartName="/ppt/slides/slide894.xml" ContentType="application/vnd.openxmlformats-officedocument.presentationml.slide+xml"/>
  <Override PartName="/ppt/slides/slide895.xml" ContentType="application/vnd.openxmlformats-officedocument.presentationml.slide+xml"/>
  <Override PartName="/ppt/slides/slide896.xml" ContentType="application/vnd.openxmlformats-officedocument.presentationml.slide+xml"/>
  <Override PartName="/ppt/slides/slide897.xml" ContentType="application/vnd.openxmlformats-officedocument.presentationml.slide+xml"/>
  <Override PartName="/ppt/slides/slide898.xml" ContentType="application/vnd.openxmlformats-officedocument.presentationml.slide+xml"/>
  <Override PartName="/ppt/slides/slide89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00.xml" ContentType="application/vnd.openxmlformats-officedocument.presentationml.slide+xml"/>
  <Override PartName="/ppt/slides/slide901.xml" ContentType="application/vnd.openxmlformats-officedocument.presentationml.slide+xml"/>
  <Override PartName="/ppt/slides/slide902.xml" ContentType="application/vnd.openxmlformats-officedocument.presentationml.slide+xml"/>
  <Override PartName="/ppt/slides/slide903.xml" ContentType="application/vnd.openxmlformats-officedocument.presentationml.slide+xml"/>
  <Override PartName="/ppt/slides/slide904.xml" ContentType="application/vnd.openxmlformats-officedocument.presentationml.slide+xml"/>
  <Override PartName="/ppt/slides/slide905.xml" ContentType="application/vnd.openxmlformats-officedocument.presentationml.slide+xml"/>
  <Override PartName="/ppt/slides/slide906.xml" ContentType="application/vnd.openxmlformats-officedocument.presentationml.slide+xml"/>
  <Override PartName="/ppt/slides/slide907.xml" ContentType="application/vnd.openxmlformats-officedocument.presentationml.slide+xml"/>
  <Override PartName="/ppt/slides/slide908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5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62" r:id="rId2"/>
    <p:sldMasterId id="2147483665" r:id="rId3"/>
    <p:sldMasterId id="2147483668" r:id="rId4"/>
    <p:sldMasterId id="2147483671" r:id="rId5"/>
    <p:sldMasterId id="2147483676" r:id="rId6"/>
    <p:sldMasterId id="2147483681" r:id="rId7"/>
    <p:sldMasterId id="2147483684" r:id="rId8"/>
    <p:sldMasterId id="2147483687" r:id="rId9"/>
    <p:sldMasterId id="2147483690" r:id="rId10"/>
    <p:sldMasterId id="2147483693" r:id="rId11"/>
    <p:sldMasterId id="2147483696" r:id="rId12"/>
    <p:sldMasterId id="2147483699" r:id="rId13"/>
    <p:sldMasterId id="2147483702" r:id="rId14"/>
    <p:sldMasterId id="2147483705" r:id="rId15"/>
    <p:sldMasterId id="2147483708" r:id="rId16"/>
    <p:sldMasterId id="2147483711" r:id="rId17"/>
    <p:sldMasterId id="2147483714" r:id="rId18"/>
    <p:sldMasterId id="2147483717" r:id="rId19"/>
    <p:sldMasterId id="2147483720" r:id="rId20"/>
    <p:sldMasterId id="2147483723" r:id="rId21"/>
    <p:sldMasterId id="2147483726" r:id="rId22"/>
    <p:sldMasterId id="2147483729" r:id="rId23"/>
    <p:sldMasterId id="2147483732" r:id="rId24"/>
    <p:sldMasterId id="2147483735" r:id="rId25"/>
    <p:sldMasterId id="2147483738" r:id="rId26"/>
    <p:sldMasterId id="2147483741" r:id="rId27"/>
    <p:sldMasterId id="2147483744" r:id="rId28"/>
    <p:sldMasterId id="2147483747" r:id="rId29"/>
    <p:sldMasterId id="2147483750" r:id="rId30"/>
    <p:sldMasterId id="2147483753" r:id="rId31"/>
    <p:sldMasterId id="2147483756" r:id="rId32"/>
    <p:sldMasterId id="2147483759" r:id="rId33"/>
    <p:sldMasterId id="2147483762" r:id="rId34"/>
    <p:sldMasterId id="2147483765" r:id="rId35"/>
    <p:sldMasterId id="2147483768" r:id="rId36"/>
    <p:sldMasterId id="2147483771" r:id="rId37"/>
    <p:sldMasterId id="2147483774" r:id="rId38"/>
    <p:sldMasterId id="2147483777" r:id="rId39"/>
    <p:sldMasterId id="2147483780" r:id="rId40"/>
    <p:sldMasterId id="2147483783" r:id="rId41"/>
    <p:sldMasterId id="2147483786" r:id="rId42"/>
    <p:sldMasterId id="2147483789" r:id="rId43"/>
    <p:sldMasterId id="2147483792" r:id="rId44"/>
    <p:sldMasterId id="2147483795" r:id="rId45"/>
    <p:sldMasterId id="2147483798" r:id="rId46"/>
    <p:sldMasterId id="2147483801" r:id="rId47"/>
    <p:sldMasterId id="2147483804" r:id="rId48"/>
    <p:sldMasterId id="2147483807" r:id="rId49"/>
    <p:sldMasterId id="2147483810" r:id="rId50"/>
    <p:sldMasterId id="2147483813" r:id="rId51"/>
    <p:sldMasterId id="2147483816" r:id="rId52"/>
    <p:sldMasterId id="2147483819" r:id="rId53"/>
    <p:sldMasterId id="2147483822" r:id="rId54"/>
    <p:sldMasterId id="2147483825" r:id="rId55"/>
  </p:sldMasterIdLst>
  <p:sldIdLst>
    <p:sldId id="259" r:id="rId56"/>
    <p:sldId id="262" r:id="rId57"/>
    <p:sldId id="265" r:id="rId58"/>
    <p:sldId id="268" r:id="rId59"/>
    <p:sldId id="271" r:id="rId60"/>
    <p:sldId id="274" r:id="rId61"/>
    <p:sldId id="277" r:id="rId62"/>
    <p:sldId id="280" r:id="rId63"/>
    <p:sldId id="283" r:id="rId64"/>
    <p:sldId id="286" r:id="rId65"/>
    <p:sldId id="289" r:id="rId66"/>
    <p:sldId id="292" r:id="rId67"/>
    <p:sldId id="295" r:id="rId68"/>
    <p:sldId id="298" r:id="rId69"/>
    <p:sldId id="301" r:id="rId70"/>
    <p:sldId id="304" r:id="rId71"/>
    <p:sldId id="307" r:id="rId72"/>
    <p:sldId id="310" r:id="rId73"/>
    <p:sldId id="313" r:id="rId74"/>
    <p:sldId id="316" r:id="rId75"/>
    <p:sldId id="319" r:id="rId76"/>
    <p:sldId id="322" r:id="rId77"/>
    <p:sldId id="325" r:id="rId78"/>
    <p:sldId id="328" r:id="rId79"/>
    <p:sldId id="331" r:id="rId80"/>
    <p:sldId id="334" r:id="rId81"/>
    <p:sldId id="337" r:id="rId82"/>
    <p:sldId id="340" r:id="rId83"/>
    <p:sldId id="343" r:id="rId84"/>
    <p:sldId id="346" r:id="rId85"/>
    <p:sldId id="349" r:id="rId86"/>
    <p:sldId id="352" r:id="rId87"/>
    <p:sldId id="355" r:id="rId88"/>
    <p:sldId id="358" r:id="rId89"/>
    <p:sldId id="361" r:id="rId90"/>
    <p:sldId id="364" r:id="rId91"/>
    <p:sldId id="367" r:id="rId92"/>
    <p:sldId id="370" r:id="rId93"/>
    <p:sldId id="373" r:id="rId94"/>
    <p:sldId id="376" r:id="rId95"/>
    <p:sldId id="379" r:id="rId96"/>
    <p:sldId id="382" r:id="rId97"/>
    <p:sldId id="385" r:id="rId98"/>
    <p:sldId id="388" r:id="rId99"/>
    <p:sldId id="391" r:id="rId100"/>
    <p:sldId id="394" r:id="rId101"/>
    <p:sldId id="397" r:id="rId102"/>
    <p:sldId id="400" r:id="rId103"/>
    <p:sldId id="403" r:id="rId104"/>
    <p:sldId id="406" r:id="rId105"/>
    <p:sldId id="409" r:id="rId106"/>
    <p:sldId id="412" r:id="rId107"/>
    <p:sldId id="415" r:id="rId108"/>
    <p:sldId id="418" r:id="rId109"/>
    <p:sldId id="421" r:id="rId110"/>
    <p:sldId id="424" r:id="rId111"/>
    <p:sldId id="427" r:id="rId112"/>
    <p:sldId id="430" r:id="rId113"/>
    <p:sldId id="433" r:id="rId114"/>
    <p:sldId id="436" r:id="rId115"/>
    <p:sldId id="439" r:id="rId116"/>
    <p:sldId id="442" r:id="rId117"/>
    <p:sldId id="445" r:id="rId118"/>
    <p:sldId id="448" r:id="rId119"/>
    <p:sldId id="451" r:id="rId120"/>
    <p:sldId id="454" r:id="rId121"/>
    <p:sldId id="457" r:id="rId122"/>
    <p:sldId id="460" r:id="rId123"/>
    <p:sldId id="463" r:id="rId124"/>
    <p:sldId id="466" r:id="rId125"/>
    <p:sldId id="469" r:id="rId126"/>
    <p:sldId id="472" r:id="rId127"/>
    <p:sldId id="475" r:id="rId128"/>
    <p:sldId id="478" r:id="rId129"/>
    <p:sldId id="481" r:id="rId130"/>
    <p:sldId id="484" r:id="rId131"/>
    <p:sldId id="487" r:id="rId132"/>
    <p:sldId id="490" r:id="rId133"/>
    <p:sldId id="493" r:id="rId134"/>
    <p:sldId id="496" r:id="rId135"/>
    <p:sldId id="499" r:id="rId136"/>
    <p:sldId id="502" r:id="rId137"/>
    <p:sldId id="505" r:id="rId138"/>
    <p:sldId id="508" r:id="rId139"/>
    <p:sldId id="511" r:id="rId140"/>
    <p:sldId id="514" r:id="rId141"/>
    <p:sldId id="517" r:id="rId142"/>
    <p:sldId id="520" r:id="rId143"/>
    <p:sldId id="523" r:id="rId144"/>
    <p:sldId id="526" r:id="rId145"/>
    <p:sldId id="529" r:id="rId146"/>
    <p:sldId id="532" r:id="rId147"/>
    <p:sldId id="535" r:id="rId148"/>
    <p:sldId id="538" r:id="rId149"/>
    <p:sldId id="541" r:id="rId150"/>
    <p:sldId id="544" r:id="rId151"/>
    <p:sldId id="547" r:id="rId152"/>
    <p:sldId id="550" r:id="rId153"/>
    <p:sldId id="553" r:id="rId154"/>
    <p:sldId id="556" r:id="rId155"/>
    <p:sldId id="559" r:id="rId156"/>
    <p:sldId id="562" r:id="rId157"/>
    <p:sldId id="565" r:id="rId158"/>
    <p:sldId id="568" r:id="rId159"/>
    <p:sldId id="571" r:id="rId160"/>
    <p:sldId id="574" r:id="rId161"/>
    <p:sldId id="577" r:id="rId162"/>
    <p:sldId id="580" r:id="rId163"/>
    <p:sldId id="583" r:id="rId164"/>
    <p:sldId id="586" r:id="rId165"/>
    <p:sldId id="589" r:id="rId166"/>
    <p:sldId id="592" r:id="rId167"/>
    <p:sldId id="595" r:id="rId168"/>
    <p:sldId id="598" r:id="rId169"/>
    <p:sldId id="601" r:id="rId170"/>
    <p:sldId id="604" r:id="rId171"/>
    <p:sldId id="607" r:id="rId172"/>
    <p:sldId id="610" r:id="rId173"/>
    <p:sldId id="613" r:id="rId174"/>
    <p:sldId id="616" r:id="rId175"/>
    <p:sldId id="619" r:id="rId176"/>
    <p:sldId id="622" r:id="rId177"/>
    <p:sldId id="625" r:id="rId178"/>
    <p:sldId id="628" r:id="rId179"/>
    <p:sldId id="631" r:id="rId180"/>
    <p:sldId id="634" r:id="rId181"/>
    <p:sldId id="637" r:id="rId182"/>
    <p:sldId id="640" r:id="rId183"/>
    <p:sldId id="643" r:id="rId184"/>
    <p:sldId id="646" r:id="rId185"/>
    <p:sldId id="649" r:id="rId186"/>
    <p:sldId id="652" r:id="rId187"/>
    <p:sldId id="655" r:id="rId188"/>
    <p:sldId id="658" r:id="rId189"/>
    <p:sldId id="661" r:id="rId190"/>
    <p:sldId id="664" r:id="rId191"/>
    <p:sldId id="667" r:id="rId192"/>
    <p:sldId id="670" r:id="rId193"/>
    <p:sldId id="673" r:id="rId194"/>
    <p:sldId id="676" r:id="rId195"/>
    <p:sldId id="679" r:id="rId196"/>
    <p:sldId id="682" r:id="rId197"/>
    <p:sldId id="685" r:id="rId198"/>
    <p:sldId id="688" r:id="rId199"/>
    <p:sldId id="691" r:id="rId200"/>
    <p:sldId id="694" r:id="rId201"/>
    <p:sldId id="697" r:id="rId202"/>
    <p:sldId id="700" r:id="rId203"/>
    <p:sldId id="703" r:id="rId204"/>
    <p:sldId id="706" r:id="rId205"/>
    <p:sldId id="709" r:id="rId206"/>
    <p:sldId id="712" r:id="rId207"/>
    <p:sldId id="715" r:id="rId208"/>
    <p:sldId id="718" r:id="rId209"/>
    <p:sldId id="721" r:id="rId210"/>
    <p:sldId id="724" r:id="rId211"/>
    <p:sldId id="727" r:id="rId212"/>
    <p:sldId id="730" r:id="rId213"/>
    <p:sldId id="733" r:id="rId214"/>
    <p:sldId id="736" r:id="rId215"/>
    <p:sldId id="739" r:id="rId216"/>
    <p:sldId id="742" r:id="rId217"/>
    <p:sldId id="745" r:id="rId218"/>
    <p:sldId id="748" r:id="rId219"/>
    <p:sldId id="751" r:id="rId220"/>
    <p:sldId id="754" r:id="rId221"/>
    <p:sldId id="757" r:id="rId222"/>
    <p:sldId id="760" r:id="rId223"/>
    <p:sldId id="763" r:id="rId224"/>
    <p:sldId id="766" r:id="rId225"/>
    <p:sldId id="769" r:id="rId226"/>
    <p:sldId id="772" r:id="rId227"/>
    <p:sldId id="775" r:id="rId228"/>
    <p:sldId id="778" r:id="rId229"/>
    <p:sldId id="781" r:id="rId230"/>
    <p:sldId id="784" r:id="rId231"/>
    <p:sldId id="787" r:id="rId232"/>
    <p:sldId id="790" r:id="rId233"/>
    <p:sldId id="793" r:id="rId234"/>
    <p:sldId id="796" r:id="rId235"/>
    <p:sldId id="799" r:id="rId236"/>
    <p:sldId id="802" r:id="rId237"/>
    <p:sldId id="805" r:id="rId238"/>
    <p:sldId id="808" r:id="rId239"/>
    <p:sldId id="811" r:id="rId240"/>
    <p:sldId id="814" r:id="rId241"/>
    <p:sldId id="817" r:id="rId242"/>
    <p:sldId id="820" r:id="rId243"/>
    <p:sldId id="823" r:id="rId244"/>
    <p:sldId id="826" r:id="rId245"/>
    <p:sldId id="829" r:id="rId246"/>
    <p:sldId id="832" r:id="rId247"/>
    <p:sldId id="835" r:id="rId248"/>
    <p:sldId id="838" r:id="rId249"/>
    <p:sldId id="841" r:id="rId250"/>
    <p:sldId id="844" r:id="rId251"/>
    <p:sldId id="847" r:id="rId252"/>
    <p:sldId id="850" r:id="rId253"/>
    <p:sldId id="853" r:id="rId254"/>
    <p:sldId id="856" r:id="rId255"/>
    <p:sldId id="859" r:id="rId256"/>
    <p:sldId id="862" r:id="rId257"/>
    <p:sldId id="865" r:id="rId258"/>
    <p:sldId id="868" r:id="rId259"/>
    <p:sldId id="871" r:id="rId260"/>
    <p:sldId id="874" r:id="rId261"/>
    <p:sldId id="877" r:id="rId262"/>
    <p:sldId id="880" r:id="rId263"/>
    <p:sldId id="883" r:id="rId264"/>
    <p:sldId id="886" r:id="rId265"/>
    <p:sldId id="889" r:id="rId266"/>
    <p:sldId id="892" r:id="rId267"/>
    <p:sldId id="895" r:id="rId268"/>
    <p:sldId id="898" r:id="rId269"/>
    <p:sldId id="901" r:id="rId270"/>
    <p:sldId id="904" r:id="rId271"/>
    <p:sldId id="907" r:id="rId272"/>
    <p:sldId id="910" r:id="rId273"/>
    <p:sldId id="913" r:id="rId274"/>
    <p:sldId id="916" r:id="rId275"/>
    <p:sldId id="919" r:id="rId276"/>
    <p:sldId id="922" r:id="rId277"/>
    <p:sldId id="925" r:id="rId278"/>
    <p:sldId id="928" r:id="rId279"/>
    <p:sldId id="931" r:id="rId280"/>
    <p:sldId id="934" r:id="rId281"/>
    <p:sldId id="937" r:id="rId282"/>
    <p:sldId id="940" r:id="rId283"/>
    <p:sldId id="943" r:id="rId284"/>
    <p:sldId id="946" r:id="rId285"/>
    <p:sldId id="949" r:id="rId286"/>
    <p:sldId id="952" r:id="rId287"/>
    <p:sldId id="955" r:id="rId288"/>
    <p:sldId id="958" r:id="rId289"/>
    <p:sldId id="961" r:id="rId290"/>
    <p:sldId id="964" r:id="rId291"/>
    <p:sldId id="967" r:id="rId292"/>
    <p:sldId id="970" r:id="rId293"/>
    <p:sldId id="973" r:id="rId294"/>
    <p:sldId id="976" r:id="rId295"/>
    <p:sldId id="979" r:id="rId296"/>
    <p:sldId id="982" r:id="rId297"/>
    <p:sldId id="985" r:id="rId298"/>
    <p:sldId id="988" r:id="rId299"/>
    <p:sldId id="991" r:id="rId300"/>
    <p:sldId id="994" r:id="rId301"/>
    <p:sldId id="997" r:id="rId302"/>
    <p:sldId id="1000" r:id="rId303"/>
    <p:sldId id="1003" r:id="rId304"/>
    <p:sldId id="1006" r:id="rId305"/>
    <p:sldId id="1009" r:id="rId306"/>
    <p:sldId id="1012" r:id="rId307"/>
    <p:sldId id="1015" r:id="rId308"/>
    <p:sldId id="1018" r:id="rId309"/>
    <p:sldId id="1021" r:id="rId310"/>
    <p:sldId id="1024" r:id="rId311"/>
    <p:sldId id="1027" r:id="rId312"/>
    <p:sldId id="1030" r:id="rId313"/>
    <p:sldId id="1033" r:id="rId314"/>
    <p:sldId id="1036" r:id="rId315"/>
    <p:sldId id="1039" r:id="rId316"/>
    <p:sldId id="1042" r:id="rId317"/>
    <p:sldId id="1045" r:id="rId318"/>
    <p:sldId id="1048" r:id="rId319"/>
    <p:sldId id="1051" r:id="rId320"/>
    <p:sldId id="1054" r:id="rId321"/>
    <p:sldId id="1057" r:id="rId322"/>
    <p:sldId id="1060" r:id="rId323"/>
    <p:sldId id="1063" r:id="rId324"/>
    <p:sldId id="1066" r:id="rId325"/>
    <p:sldId id="1069" r:id="rId326"/>
    <p:sldId id="1072" r:id="rId327"/>
    <p:sldId id="1075" r:id="rId328"/>
    <p:sldId id="1078" r:id="rId329"/>
    <p:sldId id="1081" r:id="rId330"/>
    <p:sldId id="1084" r:id="rId331"/>
    <p:sldId id="1087" r:id="rId332"/>
    <p:sldId id="1090" r:id="rId333"/>
    <p:sldId id="1093" r:id="rId334"/>
    <p:sldId id="1096" r:id="rId335"/>
    <p:sldId id="1099" r:id="rId336"/>
    <p:sldId id="1102" r:id="rId337"/>
    <p:sldId id="1105" r:id="rId338"/>
    <p:sldId id="1108" r:id="rId339"/>
    <p:sldId id="1111" r:id="rId340"/>
    <p:sldId id="1114" r:id="rId341"/>
    <p:sldId id="1117" r:id="rId342"/>
    <p:sldId id="1120" r:id="rId343"/>
    <p:sldId id="1123" r:id="rId344"/>
    <p:sldId id="1126" r:id="rId345"/>
    <p:sldId id="1129" r:id="rId346"/>
    <p:sldId id="1132" r:id="rId347"/>
    <p:sldId id="1135" r:id="rId348"/>
    <p:sldId id="1138" r:id="rId349"/>
    <p:sldId id="1141" r:id="rId350"/>
    <p:sldId id="1144" r:id="rId351"/>
    <p:sldId id="1147" r:id="rId352"/>
    <p:sldId id="1150" r:id="rId353"/>
    <p:sldId id="1153" r:id="rId354"/>
    <p:sldId id="1156" r:id="rId355"/>
    <p:sldId id="1159" r:id="rId356"/>
    <p:sldId id="1162" r:id="rId357"/>
    <p:sldId id="1165" r:id="rId358"/>
    <p:sldId id="1168" r:id="rId359"/>
    <p:sldId id="1171" r:id="rId360"/>
    <p:sldId id="1174" r:id="rId361"/>
    <p:sldId id="1177" r:id="rId362"/>
    <p:sldId id="1180" r:id="rId363"/>
    <p:sldId id="1183" r:id="rId364"/>
    <p:sldId id="1186" r:id="rId365"/>
    <p:sldId id="1189" r:id="rId366"/>
    <p:sldId id="1192" r:id="rId367"/>
    <p:sldId id="1195" r:id="rId368"/>
    <p:sldId id="1198" r:id="rId369"/>
    <p:sldId id="1201" r:id="rId370"/>
    <p:sldId id="1204" r:id="rId371"/>
    <p:sldId id="1207" r:id="rId372"/>
    <p:sldId id="1210" r:id="rId373"/>
    <p:sldId id="1213" r:id="rId374"/>
    <p:sldId id="1216" r:id="rId375"/>
    <p:sldId id="1219" r:id="rId376"/>
    <p:sldId id="1222" r:id="rId377"/>
    <p:sldId id="1225" r:id="rId378"/>
    <p:sldId id="1228" r:id="rId379"/>
    <p:sldId id="1231" r:id="rId380"/>
    <p:sldId id="1234" r:id="rId381"/>
    <p:sldId id="1237" r:id="rId382"/>
    <p:sldId id="1240" r:id="rId383"/>
    <p:sldId id="1243" r:id="rId384"/>
    <p:sldId id="1246" r:id="rId385"/>
    <p:sldId id="1249" r:id="rId386"/>
    <p:sldId id="1252" r:id="rId387"/>
    <p:sldId id="1255" r:id="rId388"/>
    <p:sldId id="1258" r:id="rId389"/>
    <p:sldId id="1261" r:id="rId390"/>
    <p:sldId id="1264" r:id="rId391"/>
    <p:sldId id="1267" r:id="rId392"/>
    <p:sldId id="1270" r:id="rId393"/>
    <p:sldId id="1273" r:id="rId394"/>
    <p:sldId id="1276" r:id="rId395"/>
    <p:sldId id="1279" r:id="rId396"/>
    <p:sldId id="1282" r:id="rId397"/>
    <p:sldId id="1285" r:id="rId398"/>
    <p:sldId id="1288" r:id="rId399"/>
    <p:sldId id="1291" r:id="rId400"/>
    <p:sldId id="1294" r:id="rId401"/>
    <p:sldId id="1297" r:id="rId402"/>
    <p:sldId id="1300" r:id="rId403"/>
    <p:sldId id="1303" r:id="rId404"/>
    <p:sldId id="1306" r:id="rId405"/>
    <p:sldId id="1309" r:id="rId406"/>
    <p:sldId id="1312" r:id="rId407"/>
    <p:sldId id="1315" r:id="rId408"/>
    <p:sldId id="1318" r:id="rId409"/>
    <p:sldId id="1321" r:id="rId410"/>
    <p:sldId id="1324" r:id="rId411"/>
    <p:sldId id="1327" r:id="rId412"/>
    <p:sldId id="1330" r:id="rId413"/>
    <p:sldId id="1333" r:id="rId414"/>
    <p:sldId id="1336" r:id="rId415"/>
    <p:sldId id="1339" r:id="rId416"/>
    <p:sldId id="1342" r:id="rId417"/>
    <p:sldId id="1345" r:id="rId418"/>
    <p:sldId id="1348" r:id="rId419"/>
    <p:sldId id="1351" r:id="rId420"/>
    <p:sldId id="1354" r:id="rId421"/>
    <p:sldId id="1357" r:id="rId422"/>
    <p:sldId id="1360" r:id="rId423"/>
    <p:sldId id="1363" r:id="rId424"/>
    <p:sldId id="1366" r:id="rId425"/>
    <p:sldId id="1369" r:id="rId426"/>
    <p:sldId id="1372" r:id="rId427"/>
    <p:sldId id="1375" r:id="rId428"/>
    <p:sldId id="1378" r:id="rId429"/>
    <p:sldId id="1381" r:id="rId430"/>
    <p:sldId id="1384" r:id="rId431"/>
    <p:sldId id="1387" r:id="rId432"/>
    <p:sldId id="1390" r:id="rId433"/>
    <p:sldId id="1393" r:id="rId434"/>
    <p:sldId id="1396" r:id="rId435"/>
    <p:sldId id="1399" r:id="rId436"/>
    <p:sldId id="1402" r:id="rId437"/>
    <p:sldId id="1405" r:id="rId438"/>
    <p:sldId id="1408" r:id="rId439"/>
    <p:sldId id="1411" r:id="rId440"/>
    <p:sldId id="1414" r:id="rId441"/>
    <p:sldId id="1417" r:id="rId442"/>
    <p:sldId id="1420" r:id="rId443"/>
    <p:sldId id="1423" r:id="rId444"/>
    <p:sldId id="1426" r:id="rId445"/>
    <p:sldId id="1429" r:id="rId446"/>
    <p:sldId id="1432" r:id="rId447"/>
    <p:sldId id="1435" r:id="rId448"/>
    <p:sldId id="1438" r:id="rId449"/>
    <p:sldId id="1441" r:id="rId450"/>
    <p:sldId id="1444" r:id="rId451"/>
    <p:sldId id="1447" r:id="rId452"/>
    <p:sldId id="1450" r:id="rId453"/>
    <p:sldId id="1453" r:id="rId454"/>
    <p:sldId id="1456" r:id="rId455"/>
    <p:sldId id="1459" r:id="rId456"/>
    <p:sldId id="1462" r:id="rId457"/>
    <p:sldId id="1465" r:id="rId458"/>
    <p:sldId id="1468" r:id="rId459"/>
    <p:sldId id="1471" r:id="rId460"/>
    <p:sldId id="1474" r:id="rId461"/>
    <p:sldId id="1477" r:id="rId462"/>
    <p:sldId id="1480" r:id="rId463"/>
    <p:sldId id="1483" r:id="rId464"/>
    <p:sldId id="1486" r:id="rId465"/>
    <p:sldId id="1489" r:id="rId466"/>
    <p:sldId id="1492" r:id="rId467"/>
    <p:sldId id="1495" r:id="rId468"/>
    <p:sldId id="1498" r:id="rId469"/>
    <p:sldId id="1501" r:id="rId470"/>
    <p:sldId id="1504" r:id="rId471"/>
    <p:sldId id="1507" r:id="rId472"/>
    <p:sldId id="1510" r:id="rId473"/>
    <p:sldId id="1513" r:id="rId474"/>
    <p:sldId id="1516" r:id="rId475"/>
    <p:sldId id="1519" r:id="rId476"/>
    <p:sldId id="1522" r:id="rId477"/>
    <p:sldId id="1525" r:id="rId478"/>
    <p:sldId id="1528" r:id="rId479"/>
    <p:sldId id="1531" r:id="rId480"/>
    <p:sldId id="1534" r:id="rId481"/>
    <p:sldId id="1537" r:id="rId482"/>
    <p:sldId id="1540" r:id="rId483"/>
    <p:sldId id="1543" r:id="rId484"/>
    <p:sldId id="1546" r:id="rId485"/>
    <p:sldId id="1549" r:id="rId486"/>
    <p:sldId id="1552" r:id="rId487"/>
    <p:sldId id="1555" r:id="rId488"/>
    <p:sldId id="1558" r:id="rId489"/>
    <p:sldId id="1561" r:id="rId490"/>
    <p:sldId id="1564" r:id="rId491"/>
    <p:sldId id="1567" r:id="rId492"/>
    <p:sldId id="1570" r:id="rId493"/>
    <p:sldId id="1573" r:id="rId494"/>
    <p:sldId id="1576" r:id="rId495"/>
    <p:sldId id="1579" r:id="rId496"/>
    <p:sldId id="1582" r:id="rId497"/>
    <p:sldId id="1585" r:id="rId498"/>
    <p:sldId id="1588" r:id="rId499"/>
    <p:sldId id="1591" r:id="rId500"/>
    <p:sldId id="1594" r:id="rId501"/>
    <p:sldId id="1597" r:id="rId502"/>
    <p:sldId id="1600" r:id="rId503"/>
    <p:sldId id="1603" r:id="rId504"/>
    <p:sldId id="1606" r:id="rId505"/>
    <p:sldId id="1609" r:id="rId506"/>
    <p:sldId id="1612" r:id="rId507"/>
    <p:sldId id="1615" r:id="rId508"/>
    <p:sldId id="1618" r:id="rId509"/>
    <p:sldId id="1621" r:id="rId510"/>
    <p:sldId id="1624" r:id="rId511"/>
    <p:sldId id="1627" r:id="rId512"/>
    <p:sldId id="1630" r:id="rId513"/>
    <p:sldId id="1633" r:id="rId514"/>
    <p:sldId id="1636" r:id="rId515"/>
    <p:sldId id="1639" r:id="rId516"/>
    <p:sldId id="1642" r:id="rId517"/>
    <p:sldId id="1645" r:id="rId518"/>
    <p:sldId id="1648" r:id="rId519"/>
    <p:sldId id="1651" r:id="rId520"/>
    <p:sldId id="1654" r:id="rId521"/>
    <p:sldId id="1657" r:id="rId522"/>
    <p:sldId id="1660" r:id="rId523"/>
    <p:sldId id="1663" r:id="rId524"/>
    <p:sldId id="1666" r:id="rId525"/>
    <p:sldId id="1669" r:id="rId526"/>
    <p:sldId id="1672" r:id="rId527"/>
    <p:sldId id="1675" r:id="rId528"/>
    <p:sldId id="1678" r:id="rId529"/>
    <p:sldId id="1681" r:id="rId530"/>
    <p:sldId id="1684" r:id="rId531"/>
    <p:sldId id="1687" r:id="rId532"/>
    <p:sldId id="1690" r:id="rId533"/>
    <p:sldId id="1693" r:id="rId534"/>
    <p:sldId id="1696" r:id="rId535"/>
    <p:sldId id="1699" r:id="rId536"/>
    <p:sldId id="1702" r:id="rId537"/>
    <p:sldId id="1705" r:id="rId538"/>
    <p:sldId id="1708" r:id="rId539"/>
    <p:sldId id="1711" r:id="rId540"/>
    <p:sldId id="1714" r:id="rId541"/>
    <p:sldId id="1717" r:id="rId542"/>
    <p:sldId id="1720" r:id="rId543"/>
    <p:sldId id="1723" r:id="rId544"/>
    <p:sldId id="1726" r:id="rId545"/>
    <p:sldId id="1729" r:id="rId546"/>
    <p:sldId id="1732" r:id="rId547"/>
    <p:sldId id="1735" r:id="rId548"/>
    <p:sldId id="1738" r:id="rId549"/>
    <p:sldId id="1741" r:id="rId550"/>
    <p:sldId id="1744" r:id="rId551"/>
    <p:sldId id="1747" r:id="rId552"/>
    <p:sldId id="1750" r:id="rId553"/>
    <p:sldId id="1753" r:id="rId554"/>
    <p:sldId id="1756" r:id="rId555"/>
    <p:sldId id="1759" r:id="rId556"/>
    <p:sldId id="1762" r:id="rId557"/>
    <p:sldId id="1765" r:id="rId558"/>
    <p:sldId id="1768" r:id="rId559"/>
    <p:sldId id="1771" r:id="rId560"/>
    <p:sldId id="1774" r:id="rId561"/>
    <p:sldId id="1777" r:id="rId562"/>
    <p:sldId id="1780" r:id="rId563"/>
    <p:sldId id="1783" r:id="rId564"/>
    <p:sldId id="1786" r:id="rId565"/>
    <p:sldId id="1789" r:id="rId566"/>
    <p:sldId id="1792" r:id="rId567"/>
    <p:sldId id="1795" r:id="rId568"/>
    <p:sldId id="1798" r:id="rId569"/>
    <p:sldId id="1801" r:id="rId570"/>
    <p:sldId id="1804" r:id="rId571"/>
    <p:sldId id="1807" r:id="rId572"/>
    <p:sldId id="1810" r:id="rId573"/>
    <p:sldId id="1813" r:id="rId574"/>
    <p:sldId id="1816" r:id="rId575"/>
    <p:sldId id="1819" r:id="rId576"/>
    <p:sldId id="1822" r:id="rId577"/>
    <p:sldId id="1825" r:id="rId578"/>
    <p:sldId id="1828" r:id="rId579"/>
    <p:sldId id="1831" r:id="rId580"/>
    <p:sldId id="1834" r:id="rId581"/>
    <p:sldId id="1837" r:id="rId582"/>
    <p:sldId id="1840" r:id="rId583"/>
    <p:sldId id="1843" r:id="rId584"/>
    <p:sldId id="1846" r:id="rId585"/>
    <p:sldId id="1849" r:id="rId586"/>
    <p:sldId id="1852" r:id="rId587"/>
    <p:sldId id="1855" r:id="rId588"/>
    <p:sldId id="1858" r:id="rId589"/>
    <p:sldId id="1861" r:id="rId590"/>
    <p:sldId id="1864" r:id="rId591"/>
    <p:sldId id="1867" r:id="rId592"/>
    <p:sldId id="1870" r:id="rId593"/>
    <p:sldId id="1873" r:id="rId594"/>
    <p:sldId id="1876" r:id="rId595"/>
    <p:sldId id="1879" r:id="rId596"/>
    <p:sldId id="1882" r:id="rId597"/>
    <p:sldId id="1885" r:id="rId598"/>
    <p:sldId id="1888" r:id="rId599"/>
    <p:sldId id="1891" r:id="rId600"/>
    <p:sldId id="1894" r:id="rId601"/>
    <p:sldId id="1897" r:id="rId602"/>
    <p:sldId id="1900" r:id="rId603"/>
    <p:sldId id="1903" r:id="rId604"/>
    <p:sldId id="1906" r:id="rId605"/>
    <p:sldId id="1909" r:id="rId606"/>
    <p:sldId id="1912" r:id="rId607"/>
    <p:sldId id="1915" r:id="rId608"/>
    <p:sldId id="1918" r:id="rId609"/>
    <p:sldId id="1921" r:id="rId610"/>
    <p:sldId id="1924" r:id="rId611"/>
    <p:sldId id="1927" r:id="rId612"/>
    <p:sldId id="1930" r:id="rId613"/>
    <p:sldId id="1933" r:id="rId614"/>
    <p:sldId id="1936" r:id="rId615"/>
    <p:sldId id="1939" r:id="rId616"/>
    <p:sldId id="1942" r:id="rId617"/>
    <p:sldId id="1945" r:id="rId618"/>
    <p:sldId id="1948" r:id="rId619"/>
    <p:sldId id="1951" r:id="rId620"/>
    <p:sldId id="1954" r:id="rId621"/>
    <p:sldId id="1957" r:id="rId622"/>
    <p:sldId id="1960" r:id="rId623"/>
    <p:sldId id="1963" r:id="rId624"/>
    <p:sldId id="1966" r:id="rId625"/>
    <p:sldId id="1969" r:id="rId626"/>
    <p:sldId id="1972" r:id="rId627"/>
    <p:sldId id="1975" r:id="rId628"/>
    <p:sldId id="1978" r:id="rId629"/>
    <p:sldId id="1981" r:id="rId630"/>
    <p:sldId id="1984" r:id="rId631"/>
    <p:sldId id="1987" r:id="rId632"/>
    <p:sldId id="1990" r:id="rId633"/>
    <p:sldId id="1993" r:id="rId634"/>
    <p:sldId id="1996" r:id="rId635"/>
    <p:sldId id="1999" r:id="rId636"/>
    <p:sldId id="2002" r:id="rId637"/>
    <p:sldId id="2005" r:id="rId638"/>
    <p:sldId id="2008" r:id="rId639"/>
    <p:sldId id="2011" r:id="rId640"/>
    <p:sldId id="2014" r:id="rId641"/>
    <p:sldId id="2017" r:id="rId642"/>
    <p:sldId id="2020" r:id="rId643"/>
    <p:sldId id="2023" r:id="rId644"/>
    <p:sldId id="2026" r:id="rId645"/>
    <p:sldId id="2029" r:id="rId646"/>
    <p:sldId id="2032" r:id="rId647"/>
    <p:sldId id="2035" r:id="rId648"/>
    <p:sldId id="2038" r:id="rId649"/>
    <p:sldId id="2041" r:id="rId650"/>
    <p:sldId id="2044" r:id="rId651"/>
    <p:sldId id="2047" r:id="rId652"/>
    <p:sldId id="2050" r:id="rId653"/>
    <p:sldId id="2053" r:id="rId654"/>
    <p:sldId id="2056" r:id="rId655"/>
    <p:sldId id="2059" r:id="rId656"/>
    <p:sldId id="2062" r:id="rId657"/>
    <p:sldId id="2065" r:id="rId658"/>
    <p:sldId id="2068" r:id="rId659"/>
    <p:sldId id="2071" r:id="rId660"/>
    <p:sldId id="2074" r:id="rId661"/>
    <p:sldId id="2077" r:id="rId662"/>
    <p:sldId id="2080" r:id="rId663"/>
    <p:sldId id="2083" r:id="rId664"/>
    <p:sldId id="2086" r:id="rId665"/>
    <p:sldId id="2089" r:id="rId666"/>
    <p:sldId id="2092" r:id="rId667"/>
    <p:sldId id="2095" r:id="rId668"/>
    <p:sldId id="2098" r:id="rId669"/>
    <p:sldId id="2101" r:id="rId670"/>
    <p:sldId id="2104" r:id="rId671"/>
    <p:sldId id="2107" r:id="rId672"/>
    <p:sldId id="2110" r:id="rId673"/>
    <p:sldId id="2113" r:id="rId674"/>
    <p:sldId id="2116" r:id="rId675"/>
    <p:sldId id="2119" r:id="rId676"/>
    <p:sldId id="2122" r:id="rId677"/>
    <p:sldId id="2125" r:id="rId678"/>
    <p:sldId id="2128" r:id="rId679"/>
    <p:sldId id="2131" r:id="rId680"/>
    <p:sldId id="2134" r:id="rId681"/>
    <p:sldId id="2137" r:id="rId682"/>
    <p:sldId id="2140" r:id="rId683"/>
    <p:sldId id="2143" r:id="rId684"/>
    <p:sldId id="2146" r:id="rId685"/>
    <p:sldId id="2149" r:id="rId686"/>
    <p:sldId id="2152" r:id="rId687"/>
    <p:sldId id="2155" r:id="rId688"/>
    <p:sldId id="2158" r:id="rId689"/>
    <p:sldId id="2161" r:id="rId690"/>
    <p:sldId id="2164" r:id="rId691"/>
    <p:sldId id="2167" r:id="rId692"/>
    <p:sldId id="2170" r:id="rId693"/>
    <p:sldId id="2173" r:id="rId694"/>
    <p:sldId id="2176" r:id="rId695"/>
    <p:sldId id="2179" r:id="rId696"/>
    <p:sldId id="2182" r:id="rId697"/>
    <p:sldId id="2185" r:id="rId698"/>
    <p:sldId id="2188" r:id="rId699"/>
    <p:sldId id="2191" r:id="rId700"/>
    <p:sldId id="2194" r:id="rId701"/>
    <p:sldId id="2197" r:id="rId702"/>
    <p:sldId id="2200" r:id="rId703"/>
    <p:sldId id="2203" r:id="rId704"/>
    <p:sldId id="2206" r:id="rId705"/>
    <p:sldId id="2209" r:id="rId706"/>
    <p:sldId id="2212" r:id="rId707"/>
    <p:sldId id="2215" r:id="rId708"/>
    <p:sldId id="2218" r:id="rId709"/>
    <p:sldId id="2221" r:id="rId710"/>
    <p:sldId id="2224" r:id="rId711"/>
    <p:sldId id="2227" r:id="rId712"/>
    <p:sldId id="2230" r:id="rId713"/>
    <p:sldId id="2233" r:id="rId714"/>
    <p:sldId id="2236" r:id="rId715"/>
    <p:sldId id="2239" r:id="rId716"/>
    <p:sldId id="2242" r:id="rId717"/>
    <p:sldId id="2245" r:id="rId718"/>
    <p:sldId id="2248" r:id="rId719"/>
    <p:sldId id="2251" r:id="rId720"/>
    <p:sldId id="2254" r:id="rId721"/>
    <p:sldId id="2257" r:id="rId722"/>
    <p:sldId id="2260" r:id="rId723"/>
    <p:sldId id="2263" r:id="rId724"/>
    <p:sldId id="2266" r:id="rId725"/>
    <p:sldId id="2269" r:id="rId726"/>
    <p:sldId id="2272" r:id="rId727"/>
    <p:sldId id="2275" r:id="rId728"/>
    <p:sldId id="2278" r:id="rId729"/>
    <p:sldId id="2281" r:id="rId730"/>
    <p:sldId id="2284" r:id="rId731"/>
    <p:sldId id="2287" r:id="rId732"/>
    <p:sldId id="2290" r:id="rId733"/>
    <p:sldId id="2293" r:id="rId734"/>
    <p:sldId id="2296" r:id="rId735"/>
    <p:sldId id="2299" r:id="rId736"/>
    <p:sldId id="2302" r:id="rId737"/>
    <p:sldId id="2305" r:id="rId738"/>
    <p:sldId id="2308" r:id="rId739"/>
    <p:sldId id="2311" r:id="rId740"/>
    <p:sldId id="2314" r:id="rId741"/>
    <p:sldId id="2317" r:id="rId742"/>
    <p:sldId id="2320" r:id="rId743"/>
    <p:sldId id="2323" r:id="rId744"/>
    <p:sldId id="2326" r:id="rId745"/>
    <p:sldId id="2329" r:id="rId746"/>
    <p:sldId id="2332" r:id="rId747"/>
    <p:sldId id="2335" r:id="rId748"/>
    <p:sldId id="2338" r:id="rId749"/>
    <p:sldId id="2341" r:id="rId750"/>
    <p:sldId id="2344" r:id="rId751"/>
    <p:sldId id="2347" r:id="rId752"/>
    <p:sldId id="2350" r:id="rId753"/>
    <p:sldId id="2353" r:id="rId754"/>
    <p:sldId id="2356" r:id="rId755"/>
    <p:sldId id="2359" r:id="rId756"/>
    <p:sldId id="2362" r:id="rId757"/>
    <p:sldId id="2365" r:id="rId758"/>
    <p:sldId id="2368" r:id="rId759"/>
    <p:sldId id="2371" r:id="rId760"/>
    <p:sldId id="2374" r:id="rId761"/>
    <p:sldId id="2377" r:id="rId762"/>
    <p:sldId id="2380" r:id="rId763"/>
    <p:sldId id="2383" r:id="rId764"/>
    <p:sldId id="2386" r:id="rId765"/>
    <p:sldId id="2389" r:id="rId766"/>
    <p:sldId id="2392" r:id="rId767"/>
    <p:sldId id="2395" r:id="rId768"/>
    <p:sldId id="2398" r:id="rId769"/>
    <p:sldId id="2401" r:id="rId770"/>
    <p:sldId id="2404" r:id="rId771"/>
    <p:sldId id="2407" r:id="rId772"/>
    <p:sldId id="2410" r:id="rId773"/>
    <p:sldId id="2413" r:id="rId774"/>
    <p:sldId id="2416" r:id="rId775"/>
    <p:sldId id="2419" r:id="rId776"/>
    <p:sldId id="2422" r:id="rId777"/>
    <p:sldId id="2425" r:id="rId778"/>
    <p:sldId id="2428" r:id="rId779"/>
    <p:sldId id="2431" r:id="rId780"/>
    <p:sldId id="2434" r:id="rId781"/>
    <p:sldId id="2437" r:id="rId782"/>
    <p:sldId id="2440" r:id="rId783"/>
    <p:sldId id="2443" r:id="rId784"/>
    <p:sldId id="2446" r:id="rId785"/>
    <p:sldId id="2449" r:id="rId786"/>
    <p:sldId id="2452" r:id="rId787"/>
    <p:sldId id="2455" r:id="rId788"/>
    <p:sldId id="2458" r:id="rId789"/>
    <p:sldId id="2461" r:id="rId790"/>
    <p:sldId id="2464" r:id="rId791"/>
    <p:sldId id="2467" r:id="rId792"/>
    <p:sldId id="2470" r:id="rId793"/>
    <p:sldId id="2473" r:id="rId794"/>
    <p:sldId id="2476" r:id="rId795"/>
    <p:sldId id="2479" r:id="rId796"/>
    <p:sldId id="2482" r:id="rId797"/>
    <p:sldId id="2485" r:id="rId798"/>
    <p:sldId id="2488" r:id="rId799"/>
    <p:sldId id="2491" r:id="rId800"/>
    <p:sldId id="2494" r:id="rId801"/>
    <p:sldId id="2497" r:id="rId802"/>
    <p:sldId id="2500" r:id="rId803"/>
    <p:sldId id="2503" r:id="rId804"/>
    <p:sldId id="2506" r:id="rId805"/>
    <p:sldId id="2509" r:id="rId806"/>
    <p:sldId id="2512" r:id="rId807"/>
    <p:sldId id="2515" r:id="rId808"/>
    <p:sldId id="2518" r:id="rId809"/>
    <p:sldId id="2521" r:id="rId810"/>
    <p:sldId id="2524" r:id="rId811"/>
    <p:sldId id="2527" r:id="rId812"/>
    <p:sldId id="2530" r:id="rId813"/>
    <p:sldId id="2533" r:id="rId814"/>
    <p:sldId id="2536" r:id="rId815"/>
    <p:sldId id="2539" r:id="rId816"/>
    <p:sldId id="2542" r:id="rId817"/>
    <p:sldId id="2545" r:id="rId818"/>
    <p:sldId id="2548" r:id="rId819"/>
    <p:sldId id="2551" r:id="rId820"/>
    <p:sldId id="2554" r:id="rId821"/>
    <p:sldId id="2557" r:id="rId822"/>
    <p:sldId id="2560" r:id="rId823"/>
    <p:sldId id="2563" r:id="rId824"/>
    <p:sldId id="2566" r:id="rId825"/>
    <p:sldId id="2569" r:id="rId826"/>
    <p:sldId id="2572" r:id="rId827"/>
    <p:sldId id="2575" r:id="rId828"/>
    <p:sldId id="2578" r:id="rId829"/>
    <p:sldId id="2581" r:id="rId830"/>
    <p:sldId id="2584" r:id="rId831"/>
    <p:sldId id="2587" r:id="rId832"/>
    <p:sldId id="2590" r:id="rId833"/>
    <p:sldId id="2593" r:id="rId834"/>
    <p:sldId id="2596" r:id="rId835"/>
    <p:sldId id="2599" r:id="rId836"/>
    <p:sldId id="2602" r:id="rId837"/>
    <p:sldId id="2605" r:id="rId838"/>
    <p:sldId id="2608" r:id="rId839"/>
    <p:sldId id="2611" r:id="rId840"/>
    <p:sldId id="2614" r:id="rId841"/>
    <p:sldId id="2617" r:id="rId842"/>
    <p:sldId id="2620" r:id="rId843"/>
    <p:sldId id="2623" r:id="rId844"/>
    <p:sldId id="2626" r:id="rId845"/>
    <p:sldId id="2629" r:id="rId846"/>
    <p:sldId id="2632" r:id="rId847"/>
    <p:sldId id="2635" r:id="rId848"/>
    <p:sldId id="2638" r:id="rId849"/>
    <p:sldId id="2641" r:id="rId850"/>
    <p:sldId id="2644" r:id="rId851"/>
    <p:sldId id="2647" r:id="rId852"/>
    <p:sldId id="2650" r:id="rId853"/>
    <p:sldId id="2653" r:id="rId854"/>
    <p:sldId id="2656" r:id="rId855"/>
    <p:sldId id="2659" r:id="rId856"/>
    <p:sldId id="2662" r:id="rId857"/>
    <p:sldId id="2665" r:id="rId858"/>
    <p:sldId id="2668" r:id="rId859"/>
    <p:sldId id="2671" r:id="rId860"/>
    <p:sldId id="2674" r:id="rId861"/>
    <p:sldId id="2677" r:id="rId862"/>
    <p:sldId id="2680" r:id="rId863"/>
    <p:sldId id="2683" r:id="rId864"/>
    <p:sldId id="2686" r:id="rId865"/>
    <p:sldId id="2689" r:id="rId866"/>
    <p:sldId id="2692" r:id="rId867"/>
    <p:sldId id="2695" r:id="rId868"/>
    <p:sldId id="2698" r:id="rId869"/>
    <p:sldId id="2701" r:id="rId870"/>
    <p:sldId id="2704" r:id="rId871"/>
    <p:sldId id="2707" r:id="rId872"/>
    <p:sldId id="2710" r:id="rId873"/>
    <p:sldId id="2713" r:id="rId874"/>
    <p:sldId id="2716" r:id="rId875"/>
    <p:sldId id="2719" r:id="rId876"/>
    <p:sldId id="2722" r:id="rId877"/>
    <p:sldId id="2725" r:id="rId878"/>
    <p:sldId id="2728" r:id="rId879"/>
    <p:sldId id="2731" r:id="rId880"/>
    <p:sldId id="2734" r:id="rId881"/>
    <p:sldId id="2737" r:id="rId882"/>
    <p:sldId id="2740" r:id="rId883"/>
    <p:sldId id="2743" r:id="rId884"/>
    <p:sldId id="2746" r:id="rId885"/>
    <p:sldId id="2749" r:id="rId886"/>
    <p:sldId id="2752" r:id="rId887"/>
    <p:sldId id="2755" r:id="rId888"/>
    <p:sldId id="2758" r:id="rId889"/>
    <p:sldId id="2761" r:id="rId890"/>
    <p:sldId id="2764" r:id="rId891"/>
    <p:sldId id="2767" r:id="rId892"/>
    <p:sldId id="2770" r:id="rId893"/>
    <p:sldId id="2773" r:id="rId894"/>
    <p:sldId id="2776" r:id="rId895"/>
    <p:sldId id="2779" r:id="rId896"/>
    <p:sldId id="2782" r:id="rId897"/>
    <p:sldId id="2785" r:id="rId898"/>
    <p:sldId id="2788" r:id="rId899"/>
    <p:sldId id="2791" r:id="rId900"/>
    <p:sldId id="2794" r:id="rId901"/>
    <p:sldId id="2797" r:id="rId902"/>
    <p:sldId id="2800" r:id="rId903"/>
    <p:sldId id="2803" r:id="rId904"/>
    <p:sldId id="2806" r:id="rId905"/>
    <p:sldId id="2809" r:id="rId906"/>
    <p:sldId id="2812" r:id="rId907"/>
    <p:sldId id="2815" r:id="rId908"/>
    <p:sldId id="2818" r:id="rId909"/>
    <p:sldId id="2821" r:id="rId910"/>
    <p:sldId id="2824" r:id="rId911"/>
    <p:sldId id="2827" r:id="rId912"/>
    <p:sldId id="2830" r:id="rId913"/>
    <p:sldId id="2833" r:id="rId914"/>
    <p:sldId id="2836" r:id="rId915"/>
    <p:sldId id="2839" r:id="rId916"/>
    <p:sldId id="2842" r:id="rId917"/>
    <p:sldId id="2845" r:id="rId918"/>
    <p:sldId id="2848" r:id="rId919"/>
    <p:sldId id="2851" r:id="rId920"/>
    <p:sldId id="2854" r:id="rId921"/>
    <p:sldId id="2857" r:id="rId922"/>
    <p:sldId id="2860" r:id="rId923"/>
    <p:sldId id="2863" r:id="rId924"/>
    <p:sldId id="2866" r:id="rId925"/>
    <p:sldId id="2869" r:id="rId926"/>
    <p:sldId id="2872" r:id="rId927"/>
    <p:sldId id="2875" r:id="rId928"/>
    <p:sldId id="2878" r:id="rId929"/>
    <p:sldId id="2881" r:id="rId930"/>
    <p:sldId id="2884" r:id="rId931"/>
    <p:sldId id="2887" r:id="rId932"/>
    <p:sldId id="2890" r:id="rId933"/>
    <p:sldId id="2893" r:id="rId934"/>
    <p:sldId id="2896" r:id="rId935"/>
    <p:sldId id="2899" r:id="rId936"/>
    <p:sldId id="2902" r:id="rId937"/>
    <p:sldId id="2905" r:id="rId938"/>
    <p:sldId id="2908" r:id="rId939"/>
    <p:sldId id="2911" r:id="rId940"/>
    <p:sldId id="2914" r:id="rId941"/>
    <p:sldId id="2917" r:id="rId942"/>
    <p:sldId id="2920" r:id="rId943"/>
    <p:sldId id="2923" r:id="rId944"/>
    <p:sldId id="2926" r:id="rId945"/>
    <p:sldId id="2929" r:id="rId946"/>
    <p:sldId id="2932" r:id="rId947"/>
    <p:sldId id="2935" r:id="rId948"/>
    <p:sldId id="2938" r:id="rId949"/>
    <p:sldId id="2941" r:id="rId950"/>
    <p:sldId id="2944" r:id="rId951"/>
    <p:sldId id="2947" r:id="rId952"/>
    <p:sldId id="2950" r:id="rId953"/>
    <p:sldId id="2953" r:id="rId954"/>
    <p:sldId id="2956" r:id="rId955"/>
    <p:sldId id="2959" r:id="rId956"/>
    <p:sldId id="2962" r:id="rId957"/>
    <p:sldId id="2965" r:id="rId958"/>
    <p:sldId id="2968" r:id="rId959"/>
    <p:sldId id="2971" r:id="rId960"/>
    <p:sldId id="2974" r:id="rId961"/>
    <p:sldId id="2977" r:id="rId962"/>
    <p:sldId id="2980" r:id="rId963"/>
  </p:sldIdLst>
  <p:sldSz cx="9144000" cy="6858000"/>
  <p:notesSz cx="6858000" cy="9144000"/>
  <p:custDataLst>
    <p:tags r:id="rId96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Master" Target="slideMasters/slideMaster10.xml" /><Relationship Id="rId100" Type="http://schemas.openxmlformats.org/officeDocument/2006/relationships/slide" Target="slides/slide45.xml" /><Relationship Id="rId101" Type="http://schemas.openxmlformats.org/officeDocument/2006/relationships/slide" Target="slides/slide46.xml" /><Relationship Id="rId102" Type="http://schemas.openxmlformats.org/officeDocument/2006/relationships/slide" Target="slides/slide47.xml" /><Relationship Id="rId103" Type="http://schemas.openxmlformats.org/officeDocument/2006/relationships/slide" Target="slides/slide48.xml" /><Relationship Id="rId104" Type="http://schemas.openxmlformats.org/officeDocument/2006/relationships/slide" Target="slides/slide49.xml" /><Relationship Id="rId105" Type="http://schemas.openxmlformats.org/officeDocument/2006/relationships/slide" Target="slides/slide50.xml" /><Relationship Id="rId106" Type="http://schemas.openxmlformats.org/officeDocument/2006/relationships/slide" Target="slides/slide51.xml" /><Relationship Id="rId107" Type="http://schemas.openxmlformats.org/officeDocument/2006/relationships/slide" Target="slides/slide52.xml" /><Relationship Id="rId108" Type="http://schemas.openxmlformats.org/officeDocument/2006/relationships/slide" Target="slides/slide53.xml" /><Relationship Id="rId109" Type="http://schemas.openxmlformats.org/officeDocument/2006/relationships/slide" Target="slides/slide54.xml" /><Relationship Id="rId11" Type="http://schemas.openxmlformats.org/officeDocument/2006/relationships/slideMaster" Target="slideMasters/slideMaster11.xml" /><Relationship Id="rId110" Type="http://schemas.openxmlformats.org/officeDocument/2006/relationships/slide" Target="slides/slide55.xml" /><Relationship Id="rId111" Type="http://schemas.openxmlformats.org/officeDocument/2006/relationships/slide" Target="slides/slide56.xml" /><Relationship Id="rId112" Type="http://schemas.openxmlformats.org/officeDocument/2006/relationships/slide" Target="slides/slide57.xml" /><Relationship Id="rId113" Type="http://schemas.openxmlformats.org/officeDocument/2006/relationships/slide" Target="slides/slide58.xml" /><Relationship Id="rId114" Type="http://schemas.openxmlformats.org/officeDocument/2006/relationships/slide" Target="slides/slide59.xml" /><Relationship Id="rId115" Type="http://schemas.openxmlformats.org/officeDocument/2006/relationships/slide" Target="slides/slide60.xml" /><Relationship Id="rId116" Type="http://schemas.openxmlformats.org/officeDocument/2006/relationships/slide" Target="slides/slide61.xml" /><Relationship Id="rId117" Type="http://schemas.openxmlformats.org/officeDocument/2006/relationships/slide" Target="slides/slide62.xml" /><Relationship Id="rId118" Type="http://schemas.openxmlformats.org/officeDocument/2006/relationships/slide" Target="slides/slide63.xml" /><Relationship Id="rId119" Type="http://schemas.openxmlformats.org/officeDocument/2006/relationships/slide" Target="slides/slide64.xml" /><Relationship Id="rId12" Type="http://schemas.openxmlformats.org/officeDocument/2006/relationships/slideMaster" Target="slideMasters/slideMaster12.xml" /><Relationship Id="rId120" Type="http://schemas.openxmlformats.org/officeDocument/2006/relationships/slide" Target="slides/slide65.xml" /><Relationship Id="rId121" Type="http://schemas.openxmlformats.org/officeDocument/2006/relationships/slide" Target="slides/slide66.xml" /><Relationship Id="rId122" Type="http://schemas.openxmlformats.org/officeDocument/2006/relationships/slide" Target="slides/slide67.xml" /><Relationship Id="rId123" Type="http://schemas.openxmlformats.org/officeDocument/2006/relationships/slide" Target="slides/slide68.xml" /><Relationship Id="rId124" Type="http://schemas.openxmlformats.org/officeDocument/2006/relationships/slide" Target="slides/slide69.xml" /><Relationship Id="rId125" Type="http://schemas.openxmlformats.org/officeDocument/2006/relationships/slide" Target="slides/slide70.xml" /><Relationship Id="rId126" Type="http://schemas.openxmlformats.org/officeDocument/2006/relationships/slide" Target="slides/slide71.xml" /><Relationship Id="rId127" Type="http://schemas.openxmlformats.org/officeDocument/2006/relationships/slide" Target="slides/slide72.xml" /><Relationship Id="rId128" Type="http://schemas.openxmlformats.org/officeDocument/2006/relationships/slide" Target="slides/slide73.xml" /><Relationship Id="rId129" Type="http://schemas.openxmlformats.org/officeDocument/2006/relationships/slide" Target="slides/slide74.xml" /><Relationship Id="rId13" Type="http://schemas.openxmlformats.org/officeDocument/2006/relationships/slideMaster" Target="slideMasters/slideMaster13.xml" /><Relationship Id="rId130" Type="http://schemas.openxmlformats.org/officeDocument/2006/relationships/slide" Target="slides/slide75.xml" /><Relationship Id="rId131" Type="http://schemas.openxmlformats.org/officeDocument/2006/relationships/slide" Target="slides/slide76.xml" /><Relationship Id="rId132" Type="http://schemas.openxmlformats.org/officeDocument/2006/relationships/slide" Target="slides/slide77.xml" /><Relationship Id="rId133" Type="http://schemas.openxmlformats.org/officeDocument/2006/relationships/slide" Target="slides/slide78.xml" /><Relationship Id="rId134" Type="http://schemas.openxmlformats.org/officeDocument/2006/relationships/slide" Target="slides/slide79.xml" /><Relationship Id="rId135" Type="http://schemas.openxmlformats.org/officeDocument/2006/relationships/slide" Target="slides/slide80.xml" /><Relationship Id="rId136" Type="http://schemas.openxmlformats.org/officeDocument/2006/relationships/slide" Target="slides/slide81.xml" /><Relationship Id="rId137" Type="http://schemas.openxmlformats.org/officeDocument/2006/relationships/slide" Target="slides/slide82.xml" /><Relationship Id="rId138" Type="http://schemas.openxmlformats.org/officeDocument/2006/relationships/slide" Target="slides/slide83.xml" /><Relationship Id="rId139" Type="http://schemas.openxmlformats.org/officeDocument/2006/relationships/slide" Target="slides/slide84.xml" /><Relationship Id="rId14" Type="http://schemas.openxmlformats.org/officeDocument/2006/relationships/slideMaster" Target="slideMasters/slideMaster14.xml" /><Relationship Id="rId140" Type="http://schemas.openxmlformats.org/officeDocument/2006/relationships/slide" Target="slides/slide85.xml" /><Relationship Id="rId141" Type="http://schemas.openxmlformats.org/officeDocument/2006/relationships/slide" Target="slides/slide86.xml" /><Relationship Id="rId142" Type="http://schemas.openxmlformats.org/officeDocument/2006/relationships/slide" Target="slides/slide87.xml" /><Relationship Id="rId143" Type="http://schemas.openxmlformats.org/officeDocument/2006/relationships/slide" Target="slides/slide88.xml" /><Relationship Id="rId144" Type="http://schemas.openxmlformats.org/officeDocument/2006/relationships/slide" Target="slides/slide89.xml" /><Relationship Id="rId145" Type="http://schemas.openxmlformats.org/officeDocument/2006/relationships/slide" Target="slides/slide90.xml" /><Relationship Id="rId146" Type="http://schemas.openxmlformats.org/officeDocument/2006/relationships/slide" Target="slides/slide91.xml" /><Relationship Id="rId147" Type="http://schemas.openxmlformats.org/officeDocument/2006/relationships/slide" Target="slides/slide92.xml" /><Relationship Id="rId148" Type="http://schemas.openxmlformats.org/officeDocument/2006/relationships/slide" Target="slides/slide93.xml" /><Relationship Id="rId149" Type="http://schemas.openxmlformats.org/officeDocument/2006/relationships/slide" Target="slides/slide94.xml" /><Relationship Id="rId15" Type="http://schemas.openxmlformats.org/officeDocument/2006/relationships/slideMaster" Target="slideMasters/slideMaster15.xml" /><Relationship Id="rId150" Type="http://schemas.openxmlformats.org/officeDocument/2006/relationships/slide" Target="slides/slide95.xml" /><Relationship Id="rId151" Type="http://schemas.openxmlformats.org/officeDocument/2006/relationships/slide" Target="slides/slide96.xml" /><Relationship Id="rId152" Type="http://schemas.openxmlformats.org/officeDocument/2006/relationships/slide" Target="slides/slide97.xml" /><Relationship Id="rId153" Type="http://schemas.openxmlformats.org/officeDocument/2006/relationships/slide" Target="slides/slide98.xml" /><Relationship Id="rId154" Type="http://schemas.openxmlformats.org/officeDocument/2006/relationships/slide" Target="slides/slide99.xml" /><Relationship Id="rId155" Type="http://schemas.openxmlformats.org/officeDocument/2006/relationships/slide" Target="slides/slide100.xml" /><Relationship Id="rId156" Type="http://schemas.openxmlformats.org/officeDocument/2006/relationships/slide" Target="slides/slide101.xml" /><Relationship Id="rId157" Type="http://schemas.openxmlformats.org/officeDocument/2006/relationships/slide" Target="slides/slide102.xml" /><Relationship Id="rId158" Type="http://schemas.openxmlformats.org/officeDocument/2006/relationships/slide" Target="slides/slide103.xml" /><Relationship Id="rId159" Type="http://schemas.openxmlformats.org/officeDocument/2006/relationships/slide" Target="slides/slide104.xml" /><Relationship Id="rId16" Type="http://schemas.openxmlformats.org/officeDocument/2006/relationships/slideMaster" Target="slideMasters/slideMaster16.xml" /><Relationship Id="rId160" Type="http://schemas.openxmlformats.org/officeDocument/2006/relationships/slide" Target="slides/slide105.xml" /><Relationship Id="rId161" Type="http://schemas.openxmlformats.org/officeDocument/2006/relationships/slide" Target="slides/slide106.xml" /><Relationship Id="rId162" Type="http://schemas.openxmlformats.org/officeDocument/2006/relationships/slide" Target="slides/slide107.xml" /><Relationship Id="rId163" Type="http://schemas.openxmlformats.org/officeDocument/2006/relationships/slide" Target="slides/slide108.xml" /><Relationship Id="rId164" Type="http://schemas.openxmlformats.org/officeDocument/2006/relationships/slide" Target="slides/slide109.xml" /><Relationship Id="rId165" Type="http://schemas.openxmlformats.org/officeDocument/2006/relationships/slide" Target="slides/slide110.xml" /><Relationship Id="rId166" Type="http://schemas.openxmlformats.org/officeDocument/2006/relationships/slide" Target="slides/slide111.xml" /><Relationship Id="rId167" Type="http://schemas.openxmlformats.org/officeDocument/2006/relationships/slide" Target="slides/slide112.xml" /><Relationship Id="rId168" Type="http://schemas.openxmlformats.org/officeDocument/2006/relationships/slide" Target="slides/slide113.xml" /><Relationship Id="rId169" Type="http://schemas.openxmlformats.org/officeDocument/2006/relationships/slide" Target="slides/slide114.xml" /><Relationship Id="rId17" Type="http://schemas.openxmlformats.org/officeDocument/2006/relationships/slideMaster" Target="slideMasters/slideMaster17.xml" /><Relationship Id="rId170" Type="http://schemas.openxmlformats.org/officeDocument/2006/relationships/slide" Target="slides/slide115.xml" /><Relationship Id="rId171" Type="http://schemas.openxmlformats.org/officeDocument/2006/relationships/slide" Target="slides/slide116.xml" /><Relationship Id="rId172" Type="http://schemas.openxmlformats.org/officeDocument/2006/relationships/slide" Target="slides/slide117.xml" /><Relationship Id="rId173" Type="http://schemas.openxmlformats.org/officeDocument/2006/relationships/slide" Target="slides/slide118.xml" /><Relationship Id="rId174" Type="http://schemas.openxmlformats.org/officeDocument/2006/relationships/slide" Target="slides/slide119.xml" /><Relationship Id="rId175" Type="http://schemas.openxmlformats.org/officeDocument/2006/relationships/slide" Target="slides/slide120.xml" /><Relationship Id="rId176" Type="http://schemas.openxmlformats.org/officeDocument/2006/relationships/slide" Target="slides/slide121.xml" /><Relationship Id="rId177" Type="http://schemas.openxmlformats.org/officeDocument/2006/relationships/slide" Target="slides/slide122.xml" /><Relationship Id="rId178" Type="http://schemas.openxmlformats.org/officeDocument/2006/relationships/slide" Target="slides/slide123.xml" /><Relationship Id="rId179" Type="http://schemas.openxmlformats.org/officeDocument/2006/relationships/slide" Target="slides/slide124.xml" /><Relationship Id="rId18" Type="http://schemas.openxmlformats.org/officeDocument/2006/relationships/slideMaster" Target="slideMasters/slideMaster18.xml" /><Relationship Id="rId180" Type="http://schemas.openxmlformats.org/officeDocument/2006/relationships/slide" Target="slides/slide125.xml" /><Relationship Id="rId181" Type="http://schemas.openxmlformats.org/officeDocument/2006/relationships/slide" Target="slides/slide126.xml" /><Relationship Id="rId182" Type="http://schemas.openxmlformats.org/officeDocument/2006/relationships/slide" Target="slides/slide127.xml" /><Relationship Id="rId183" Type="http://schemas.openxmlformats.org/officeDocument/2006/relationships/slide" Target="slides/slide128.xml" /><Relationship Id="rId184" Type="http://schemas.openxmlformats.org/officeDocument/2006/relationships/slide" Target="slides/slide129.xml" /><Relationship Id="rId185" Type="http://schemas.openxmlformats.org/officeDocument/2006/relationships/slide" Target="slides/slide130.xml" /><Relationship Id="rId186" Type="http://schemas.openxmlformats.org/officeDocument/2006/relationships/slide" Target="slides/slide131.xml" /><Relationship Id="rId187" Type="http://schemas.openxmlformats.org/officeDocument/2006/relationships/slide" Target="slides/slide132.xml" /><Relationship Id="rId188" Type="http://schemas.openxmlformats.org/officeDocument/2006/relationships/slide" Target="slides/slide133.xml" /><Relationship Id="rId189" Type="http://schemas.openxmlformats.org/officeDocument/2006/relationships/slide" Target="slides/slide134.xml" /><Relationship Id="rId19" Type="http://schemas.openxmlformats.org/officeDocument/2006/relationships/slideMaster" Target="slideMasters/slideMaster19.xml" /><Relationship Id="rId190" Type="http://schemas.openxmlformats.org/officeDocument/2006/relationships/slide" Target="slides/slide135.xml" /><Relationship Id="rId191" Type="http://schemas.openxmlformats.org/officeDocument/2006/relationships/slide" Target="slides/slide136.xml" /><Relationship Id="rId192" Type="http://schemas.openxmlformats.org/officeDocument/2006/relationships/slide" Target="slides/slide137.xml" /><Relationship Id="rId193" Type="http://schemas.openxmlformats.org/officeDocument/2006/relationships/slide" Target="slides/slide138.xml" /><Relationship Id="rId194" Type="http://schemas.openxmlformats.org/officeDocument/2006/relationships/slide" Target="slides/slide139.xml" /><Relationship Id="rId195" Type="http://schemas.openxmlformats.org/officeDocument/2006/relationships/slide" Target="slides/slide140.xml" /><Relationship Id="rId196" Type="http://schemas.openxmlformats.org/officeDocument/2006/relationships/slide" Target="slides/slide141.xml" /><Relationship Id="rId197" Type="http://schemas.openxmlformats.org/officeDocument/2006/relationships/slide" Target="slides/slide142.xml" /><Relationship Id="rId198" Type="http://schemas.openxmlformats.org/officeDocument/2006/relationships/slide" Target="slides/slide143.xml" /><Relationship Id="rId199" Type="http://schemas.openxmlformats.org/officeDocument/2006/relationships/slide" Target="slides/slide144.xml" /><Relationship Id="rId2" Type="http://schemas.openxmlformats.org/officeDocument/2006/relationships/slideMaster" Target="slideMasters/slideMaster2.xml" /><Relationship Id="rId20" Type="http://schemas.openxmlformats.org/officeDocument/2006/relationships/slideMaster" Target="slideMasters/slideMaster20.xml" /><Relationship Id="rId200" Type="http://schemas.openxmlformats.org/officeDocument/2006/relationships/slide" Target="slides/slide145.xml" /><Relationship Id="rId201" Type="http://schemas.openxmlformats.org/officeDocument/2006/relationships/slide" Target="slides/slide146.xml" /><Relationship Id="rId202" Type="http://schemas.openxmlformats.org/officeDocument/2006/relationships/slide" Target="slides/slide147.xml" /><Relationship Id="rId203" Type="http://schemas.openxmlformats.org/officeDocument/2006/relationships/slide" Target="slides/slide148.xml" /><Relationship Id="rId204" Type="http://schemas.openxmlformats.org/officeDocument/2006/relationships/slide" Target="slides/slide149.xml" /><Relationship Id="rId205" Type="http://schemas.openxmlformats.org/officeDocument/2006/relationships/slide" Target="slides/slide150.xml" /><Relationship Id="rId206" Type="http://schemas.openxmlformats.org/officeDocument/2006/relationships/slide" Target="slides/slide151.xml" /><Relationship Id="rId207" Type="http://schemas.openxmlformats.org/officeDocument/2006/relationships/slide" Target="slides/slide152.xml" /><Relationship Id="rId208" Type="http://schemas.openxmlformats.org/officeDocument/2006/relationships/slide" Target="slides/slide153.xml" /><Relationship Id="rId209" Type="http://schemas.openxmlformats.org/officeDocument/2006/relationships/slide" Target="slides/slide154.xml" /><Relationship Id="rId21" Type="http://schemas.openxmlformats.org/officeDocument/2006/relationships/slideMaster" Target="slideMasters/slideMaster21.xml" /><Relationship Id="rId210" Type="http://schemas.openxmlformats.org/officeDocument/2006/relationships/slide" Target="slides/slide155.xml" /><Relationship Id="rId211" Type="http://schemas.openxmlformats.org/officeDocument/2006/relationships/slide" Target="slides/slide156.xml" /><Relationship Id="rId212" Type="http://schemas.openxmlformats.org/officeDocument/2006/relationships/slide" Target="slides/slide157.xml" /><Relationship Id="rId213" Type="http://schemas.openxmlformats.org/officeDocument/2006/relationships/slide" Target="slides/slide158.xml" /><Relationship Id="rId214" Type="http://schemas.openxmlformats.org/officeDocument/2006/relationships/slide" Target="slides/slide159.xml" /><Relationship Id="rId215" Type="http://schemas.openxmlformats.org/officeDocument/2006/relationships/slide" Target="slides/slide160.xml" /><Relationship Id="rId216" Type="http://schemas.openxmlformats.org/officeDocument/2006/relationships/slide" Target="slides/slide161.xml" /><Relationship Id="rId217" Type="http://schemas.openxmlformats.org/officeDocument/2006/relationships/slide" Target="slides/slide162.xml" /><Relationship Id="rId218" Type="http://schemas.openxmlformats.org/officeDocument/2006/relationships/slide" Target="slides/slide163.xml" /><Relationship Id="rId219" Type="http://schemas.openxmlformats.org/officeDocument/2006/relationships/slide" Target="slides/slide164.xml" /><Relationship Id="rId22" Type="http://schemas.openxmlformats.org/officeDocument/2006/relationships/slideMaster" Target="slideMasters/slideMaster22.xml" /><Relationship Id="rId220" Type="http://schemas.openxmlformats.org/officeDocument/2006/relationships/slide" Target="slides/slide165.xml" /><Relationship Id="rId221" Type="http://schemas.openxmlformats.org/officeDocument/2006/relationships/slide" Target="slides/slide166.xml" /><Relationship Id="rId222" Type="http://schemas.openxmlformats.org/officeDocument/2006/relationships/slide" Target="slides/slide167.xml" /><Relationship Id="rId223" Type="http://schemas.openxmlformats.org/officeDocument/2006/relationships/slide" Target="slides/slide168.xml" /><Relationship Id="rId224" Type="http://schemas.openxmlformats.org/officeDocument/2006/relationships/slide" Target="slides/slide169.xml" /><Relationship Id="rId225" Type="http://schemas.openxmlformats.org/officeDocument/2006/relationships/slide" Target="slides/slide170.xml" /><Relationship Id="rId226" Type="http://schemas.openxmlformats.org/officeDocument/2006/relationships/slide" Target="slides/slide171.xml" /><Relationship Id="rId227" Type="http://schemas.openxmlformats.org/officeDocument/2006/relationships/slide" Target="slides/slide172.xml" /><Relationship Id="rId228" Type="http://schemas.openxmlformats.org/officeDocument/2006/relationships/slide" Target="slides/slide173.xml" /><Relationship Id="rId229" Type="http://schemas.openxmlformats.org/officeDocument/2006/relationships/slide" Target="slides/slide174.xml" /><Relationship Id="rId23" Type="http://schemas.openxmlformats.org/officeDocument/2006/relationships/slideMaster" Target="slideMasters/slideMaster23.xml" /><Relationship Id="rId230" Type="http://schemas.openxmlformats.org/officeDocument/2006/relationships/slide" Target="slides/slide175.xml" /><Relationship Id="rId231" Type="http://schemas.openxmlformats.org/officeDocument/2006/relationships/slide" Target="slides/slide176.xml" /><Relationship Id="rId232" Type="http://schemas.openxmlformats.org/officeDocument/2006/relationships/slide" Target="slides/slide177.xml" /><Relationship Id="rId233" Type="http://schemas.openxmlformats.org/officeDocument/2006/relationships/slide" Target="slides/slide178.xml" /><Relationship Id="rId234" Type="http://schemas.openxmlformats.org/officeDocument/2006/relationships/slide" Target="slides/slide179.xml" /><Relationship Id="rId235" Type="http://schemas.openxmlformats.org/officeDocument/2006/relationships/slide" Target="slides/slide180.xml" /><Relationship Id="rId236" Type="http://schemas.openxmlformats.org/officeDocument/2006/relationships/slide" Target="slides/slide181.xml" /><Relationship Id="rId237" Type="http://schemas.openxmlformats.org/officeDocument/2006/relationships/slide" Target="slides/slide182.xml" /><Relationship Id="rId238" Type="http://schemas.openxmlformats.org/officeDocument/2006/relationships/slide" Target="slides/slide183.xml" /><Relationship Id="rId239" Type="http://schemas.openxmlformats.org/officeDocument/2006/relationships/slide" Target="slides/slide184.xml" /><Relationship Id="rId24" Type="http://schemas.openxmlformats.org/officeDocument/2006/relationships/slideMaster" Target="slideMasters/slideMaster24.xml" /><Relationship Id="rId240" Type="http://schemas.openxmlformats.org/officeDocument/2006/relationships/slide" Target="slides/slide185.xml" /><Relationship Id="rId241" Type="http://schemas.openxmlformats.org/officeDocument/2006/relationships/slide" Target="slides/slide186.xml" /><Relationship Id="rId242" Type="http://schemas.openxmlformats.org/officeDocument/2006/relationships/slide" Target="slides/slide187.xml" /><Relationship Id="rId243" Type="http://schemas.openxmlformats.org/officeDocument/2006/relationships/slide" Target="slides/slide188.xml" /><Relationship Id="rId244" Type="http://schemas.openxmlformats.org/officeDocument/2006/relationships/slide" Target="slides/slide189.xml" /><Relationship Id="rId245" Type="http://schemas.openxmlformats.org/officeDocument/2006/relationships/slide" Target="slides/slide190.xml" /><Relationship Id="rId246" Type="http://schemas.openxmlformats.org/officeDocument/2006/relationships/slide" Target="slides/slide191.xml" /><Relationship Id="rId247" Type="http://schemas.openxmlformats.org/officeDocument/2006/relationships/slide" Target="slides/slide192.xml" /><Relationship Id="rId248" Type="http://schemas.openxmlformats.org/officeDocument/2006/relationships/slide" Target="slides/slide193.xml" /><Relationship Id="rId249" Type="http://schemas.openxmlformats.org/officeDocument/2006/relationships/slide" Target="slides/slide194.xml" /><Relationship Id="rId25" Type="http://schemas.openxmlformats.org/officeDocument/2006/relationships/slideMaster" Target="slideMasters/slideMaster25.xml" /><Relationship Id="rId250" Type="http://schemas.openxmlformats.org/officeDocument/2006/relationships/slide" Target="slides/slide195.xml" /><Relationship Id="rId251" Type="http://schemas.openxmlformats.org/officeDocument/2006/relationships/slide" Target="slides/slide196.xml" /><Relationship Id="rId252" Type="http://schemas.openxmlformats.org/officeDocument/2006/relationships/slide" Target="slides/slide197.xml" /><Relationship Id="rId253" Type="http://schemas.openxmlformats.org/officeDocument/2006/relationships/slide" Target="slides/slide198.xml" /><Relationship Id="rId254" Type="http://schemas.openxmlformats.org/officeDocument/2006/relationships/slide" Target="slides/slide199.xml" /><Relationship Id="rId255" Type="http://schemas.openxmlformats.org/officeDocument/2006/relationships/slide" Target="slides/slide200.xml" /><Relationship Id="rId256" Type="http://schemas.openxmlformats.org/officeDocument/2006/relationships/slide" Target="slides/slide201.xml" /><Relationship Id="rId257" Type="http://schemas.openxmlformats.org/officeDocument/2006/relationships/slide" Target="slides/slide202.xml" /><Relationship Id="rId258" Type="http://schemas.openxmlformats.org/officeDocument/2006/relationships/slide" Target="slides/slide203.xml" /><Relationship Id="rId259" Type="http://schemas.openxmlformats.org/officeDocument/2006/relationships/slide" Target="slides/slide204.xml" /><Relationship Id="rId26" Type="http://schemas.openxmlformats.org/officeDocument/2006/relationships/slideMaster" Target="slideMasters/slideMaster26.xml" /><Relationship Id="rId260" Type="http://schemas.openxmlformats.org/officeDocument/2006/relationships/slide" Target="slides/slide205.xml" /><Relationship Id="rId261" Type="http://schemas.openxmlformats.org/officeDocument/2006/relationships/slide" Target="slides/slide206.xml" /><Relationship Id="rId262" Type="http://schemas.openxmlformats.org/officeDocument/2006/relationships/slide" Target="slides/slide207.xml" /><Relationship Id="rId263" Type="http://schemas.openxmlformats.org/officeDocument/2006/relationships/slide" Target="slides/slide208.xml" /><Relationship Id="rId264" Type="http://schemas.openxmlformats.org/officeDocument/2006/relationships/slide" Target="slides/slide209.xml" /><Relationship Id="rId265" Type="http://schemas.openxmlformats.org/officeDocument/2006/relationships/slide" Target="slides/slide210.xml" /><Relationship Id="rId266" Type="http://schemas.openxmlformats.org/officeDocument/2006/relationships/slide" Target="slides/slide211.xml" /><Relationship Id="rId267" Type="http://schemas.openxmlformats.org/officeDocument/2006/relationships/slide" Target="slides/slide212.xml" /><Relationship Id="rId268" Type="http://schemas.openxmlformats.org/officeDocument/2006/relationships/slide" Target="slides/slide213.xml" /><Relationship Id="rId269" Type="http://schemas.openxmlformats.org/officeDocument/2006/relationships/slide" Target="slides/slide214.xml" /><Relationship Id="rId27" Type="http://schemas.openxmlformats.org/officeDocument/2006/relationships/slideMaster" Target="slideMasters/slideMaster27.xml" /><Relationship Id="rId270" Type="http://schemas.openxmlformats.org/officeDocument/2006/relationships/slide" Target="slides/slide215.xml" /><Relationship Id="rId271" Type="http://schemas.openxmlformats.org/officeDocument/2006/relationships/slide" Target="slides/slide216.xml" /><Relationship Id="rId272" Type="http://schemas.openxmlformats.org/officeDocument/2006/relationships/slide" Target="slides/slide217.xml" /><Relationship Id="rId273" Type="http://schemas.openxmlformats.org/officeDocument/2006/relationships/slide" Target="slides/slide218.xml" /><Relationship Id="rId274" Type="http://schemas.openxmlformats.org/officeDocument/2006/relationships/slide" Target="slides/slide219.xml" /><Relationship Id="rId275" Type="http://schemas.openxmlformats.org/officeDocument/2006/relationships/slide" Target="slides/slide220.xml" /><Relationship Id="rId276" Type="http://schemas.openxmlformats.org/officeDocument/2006/relationships/slide" Target="slides/slide221.xml" /><Relationship Id="rId277" Type="http://schemas.openxmlformats.org/officeDocument/2006/relationships/slide" Target="slides/slide222.xml" /><Relationship Id="rId278" Type="http://schemas.openxmlformats.org/officeDocument/2006/relationships/slide" Target="slides/slide223.xml" /><Relationship Id="rId279" Type="http://schemas.openxmlformats.org/officeDocument/2006/relationships/slide" Target="slides/slide224.xml" /><Relationship Id="rId28" Type="http://schemas.openxmlformats.org/officeDocument/2006/relationships/slideMaster" Target="slideMasters/slideMaster28.xml" /><Relationship Id="rId280" Type="http://schemas.openxmlformats.org/officeDocument/2006/relationships/slide" Target="slides/slide225.xml" /><Relationship Id="rId281" Type="http://schemas.openxmlformats.org/officeDocument/2006/relationships/slide" Target="slides/slide226.xml" /><Relationship Id="rId282" Type="http://schemas.openxmlformats.org/officeDocument/2006/relationships/slide" Target="slides/slide227.xml" /><Relationship Id="rId283" Type="http://schemas.openxmlformats.org/officeDocument/2006/relationships/slide" Target="slides/slide228.xml" /><Relationship Id="rId284" Type="http://schemas.openxmlformats.org/officeDocument/2006/relationships/slide" Target="slides/slide229.xml" /><Relationship Id="rId285" Type="http://schemas.openxmlformats.org/officeDocument/2006/relationships/slide" Target="slides/slide230.xml" /><Relationship Id="rId286" Type="http://schemas.openxmlformats.org/officeDocument/2006/relationships/slide" Target="slides/slide231.xml" /><Relationship Id="rId287" Type="http://schemas.openxmlformats.org/officeDocument/2006/relationships/slide" Target="slides/slide232.xml" /><Relationship Id="rId288" Type="http://schemas.openxmlformats.org/officeDocument/2006/relationships/slide" Target="slides/slide233.xml" /><Relationship Id="rId289" Type="http://schemas.openxmlformats.org/officeDocument/2006/relationships/slide" Target="slides/slide234.xml" /><Relationship Id="rId29" Type="http://schemas.openxmlformats.org/officeDocument/2006/relationships/slideMaster" Target="slideMasters/slideMaster29.xml" /><Relationship Id="rId290" Type="http://schemas.openxmlformats.org/officeDocument/2006/relationships/slide" Target="slides/slide235.xml" /><Relationship Id="rId291" Type="http://schemas.openxmlformats.org/officeDocument/2006/relationships/slide" Target="slides/slide236.xml" /><Relationship Id="rId292" Type="http://schemas.openxmlformats.org/officeDocument/2006/relationships/slide" Target="slides/slide237.xml" /><Relationship Id="rId293" Type="http://schemas.openxmlformats.org/officeDocument/2006/relationships/slide" Target="slides/slide238.xml" /><Relationship Id="rId294" Type="http://schemas.openxmlformats.org/officeDocument/2006/relationships/slide" Target="slides/slide239.xml" /><Relationship Id="rId295" Type="http://schemas.openxmlformats.org/officeDocument/2006/relationships/slide" Target="slides/slide240.xml" /><Relationship Id="rId296" Type="http://schemas.openxmlformats.org/officeDocument/2006/relationships/slide" Target="slides/slide241.xml" /><Relationship Id="rId297" Type="http://schemas.openxmlformats.org/officeDocument/2006/relationships/slide" Target="slides/slide242.xml" /><Relationship Id="rId298" Type="http://schemas.openxmlformats.org/officeDocument/2006/relationships/slide" Target="slides/slide243.xml" /><Relationship Id="rId299" Type="http://schemas.openxmlformats.org/officeDocument/2006/relationships/slide" Target="slides/slide244.xml" /><Relationship Id="rId3" Type="http://schemas.openxmlformats.org/officeDocument/2006/relationships/slideMaster" Target="slideMasters/slideMaster3.xml" /><Relationship Id="rId30" Type="http://schemas.openxmlformats.org/officeDocument/2006/relationships/slideMaster" Target="slideMasters/slideMaster30.xml" /><Relationship Id="rId300" Type="http://schemas.openxmlformats.org/officeDocument/2006/relationships/slide" Target="slides/slide245.xml" /><Relationship Id="rId301" Type="http://schemas.openxmlformats.org/officeDocument/2006/relationships/slide" Target="slides/slide246.xml" /><Relationship Id="rId302" Type="http://schemas.openxmlformats.org/officeDocument/2006/relationships/slide" Target="slides/slide247.xml" /><Relationship Id="rId303" Type="http://schemas.openxmlformats.org/officeDocument/2006/relationships/slide" Target="slides/slide248.xml" /><Relationship Id="rId304" Type="http://schemas.openxmlformats.org/officeDocument/2006/relationships/slide" Target="slides/slide249.xml" /><Relationship Id="rId305" Type="http://schemas.openxmlformats.org/officeDocument/2006/relationships/slide" Target="slides/slide250.xml" /><Relationship Id="rId306" Type="http://schemas.openxmlformats.org/officeDocument/2006/relationships/slide" Target="slides/slide251.xml" /><Relationship Id="rId307" Type="http://schemas.openxmlformats.org/officeDocument/2006/relationships/slide" Target="slides/slide252.xml" /><Relationship Id="rId308" Type="http://schemas.openxmlformats.org/officeDocument/2006/relationships/slide" Target="slides/slide253.xml" /><Relationship Id="rId309" Type="http://schemas.openxmlformats.org/officeDocument/2006/relationships/slide" Target="slides/slide254.xml" /><Relationship Id="rId31" Type="http://schemas.openxmlformats.org/officeDocument/2006/relationships/slideMaster" Target="slideMasters/slideMaster31.xml" /><Relationship Id="rId310" Type="http://schemas.openxmlformats.org/officeDocument/2006/relationships/slide" Target="slides/slide255.xml" /><Relationship Id="rId311" Type="http://schemas.openxmlformats.org/officeDocument/2006/relationships/slide" Target="slides/slide256.xml" /><Relationship Id="rId312" Type="http://schemas.openxmlformats.org/officeDocument/2006/relationships/slide" Target="slides/slide257.xml" /><Relationship Id="rId313" Type="http://schemas.openxmlformats.org/officeDocument/2006/relationships/slide" Target="slides/slide258.xml" /><Relationship Id="rId314" Type="http://schemas.openxmlformats.org/officeDocument/2006/relationships/slide" Target="slides/slide259.xml" /><Relationship Id="rId315" Type="http://schemas.openxmlformats.org/officeDocument/2006/relationships/slide" Target="slides/slide260.xml" /><Relationship Id="rId316" Type="http://schemas.openxmlformats.org/officeDocument/2006/relationships/slide" Target="slides/slide261.xml" /><Relationship Id="rId317" Type="http://schemas.openxmlformats.org/officeDocument/2006/relationships/slide" Target="slides/slide262.xml" /><Relationship Id="rId318" Type="http://schemas.openxmlformats.org/officeDocument/2006/relationships/slide" Target="slides/slide263.xml" /><Relationship Id="rId319" Type="http://schemas.openxmlformats.org/officeDocument/2006/relationships/slide" Target="slides/slide264.xml" /><Relationship Id="rId32" Type="http://schemas.openxmlformats.org/officeDocument/2006/relationships/slideMaster" Target="slideMasters/slideMaster32.xml" /><Relationship Id="rId320" Type="http://schemas.openxmlformats.org/officeDocument/2006/relationships/slide" Target="slides/slide265.xml" /><Relationship Id="rId321" Type="http://schemas.openxmlformats.org/officeDocument/2006/relationships/slide" Target="slides/slide266.xml" /><Relationship Id="rId322" Type="http://schemas.openxmlformats.org/officeDocument/2006/relationships/slide" Target="slides/slide267.xml" /><Relationship Id="rId323" Type="http://schemas.openxmlformats.org/officeDocument/2006/relationships/slide" Target="slides/slide268.xml" /><Relationship Id="rId324" Type="http://schemas.openxmlformats.org/officeDocument/2006/relationships/slide" Target="slides/slide269.xml" /><Relationship Id="rId325" Type="http://schemas.openxmlformats.org/officeDocument/2006/relationships/slide" Target="slides/slide270.xml" /><Relationship Id="rId326" Type="http://schemas.openxmlformats.org/officeDocument/2006/relationships/slide" Target="slides/slide271.xml" /><Relationship Id="rId327" Type="http://schemas.openxmlformats.org/officeDocument/2006/relationships/slide" Target="slides/slide272.xml" /><Relationship Id="rId328" Type="http://schemas.openxmlformats.org/officeDocument/2006/relationships/slide" Target="slides/slide273.xml" /><Relationship Id="rId329" Type="http://schemas.openxmlformats.org/officeDocument/2006/relationships/slide" Target="slides/slide274.xml" /><Relationship Id="rId33" Type="http://schemas.openxmlformats.org/officeDocument/2006/relationships/slideMaster" Target="slideMasters/slideMaster33.xml" /><Relationship Id="rId330" Type="http://schemas.openxmlformats.org/officeDocument/2006/relationships/slide" Target="slides/slide275.xml" /><Relationship Id="rId331" Type="http://schemas.openxmlformats.org/officeDocument/2006/relationships/slide" Target="slides/slide276.xml" /><Relationship Id="rId332" Type="http://schemas.openxmlformats.org/officeDocument/2006/relationships/slide" Target="slides/slide277.xml" /><Relationship Id="rId333" Type="http://schemas.openxmlformats.org/officeDocument/2006/relationships/slide" Target="slides/slide278.xml" /><Relationship Id="rId334" Type="http://schemas.openxmlformats.org/officeDocument/2006/relationships/slide" Target="slides/slide279.xml" /><Relationship Id="rId335" Type="http://schemas.openxmlformats.org/officeDocument/2006/relationships/slide" Target="slides/slide280.xml" /><Relationship Id="rId336" Type="http://schemas.openxmlformats.org/officeDocument/2006/relationships/slide" Target="slides/slide281.xml" /><Relationship Id="rId337" Type="http://schemas.openxmlformats.org/officeDocument/2006/relationships/slide" Target="slides/slide282.xml" /><Relationship Id="rId338" Type="http://schemas.openxmlformats.org/officeDocument/2006/relationships/slide" Target="slides/slide283.xml" /><Relationship Id="rId339" Type="http://schemas.openxmlformats.org/officeDocument/2006/relationships/slide" Target="slides/slide284.xml" /><Relationship Id="rId34" Type="http://schemas.openxmlformats.org/officeDocument/2006/relationships/slideMaster" Target="slideMasters/slideMaster34.xml" /><Relationship Id="rId340" Type="http://schemas.openxmlformats.org/officeDocument/2006/relationships/slide" Target="slides/slide285.xml" /><Relationship Id="rId341" Type="http://schemas.openxmlformats.org/officeDocument/2006/relationships/slide" Target="slides/slide286.xml" /><Relationship Id="rId342" Type="http://schemas.openxmlformats.org/officeDocument/2006/relationships/slide" Target="slides/slide287.xml" /><Relationship Id="rId343" Type="http://schemas.openxmlformats.org/officeDocument/2006/relationships/slide" Target="slides/slide288.xml" /><Relationship Id="rId344" Type="http://schemas.openxmlformats.org/officeDocument/2006/relationships/slide" Target="slides/slide289.xml" /><Relationship Id="rId345" Type="http://schemas.openxmlformats.org/officeDocument/2006/relationships/slide" Target="slides/slide290.xml" /><Relationship Id="rId346" Type="http://schemas.openxmlformats.org/officeDocument/2006/relationships/slide" Target="slides/slide291.xml" /><Relationship Id="rId347" Type="http://schemas.openxmlformats.org/officeDocument/2006/relationships/slide" Target="slides/slide292.xml" /><Relationship Id="rId348" Type="http://schemas.openxmlformats.org/officeDocument/2006/relationships/slide" Target="slides/slide293.xml" /><Relationship Id="rId349" Type="http://schemas.openxmlformats.org/officeDocument/2006/relationships/slide" Target="slides/slide294.xml" /><Relationship Id="rId35" Type="http://schemas.openxmlformats.org/officeDocument/2006/relationships/slideMaster" Target="slideMasters/slideMaster35.xml" /><Relationship Id="rId350" Type="http://schemas.openxmlformats.org/officeDocument/2006/relationships/slide" Target="slides/slide295.xml" /><Relationship Id="rId351" Type="http://schemas.openxmlformats.org/officeDocument/2006/relationships/slide" Target="slides/slide296.xml" /><Relationship Id="rId352" Type="http://schemas.openxmlformats.org/officeDocument/2006/relationships/slide" Target="slides/slide297.xml" /><Relationship Id="rId353" Type="http://schemas.openxmlformats.org/officeDocument/2006/relationships/slide" Target="slides/slide298.xml" /><Relationship Id="rId354" Type="http://schemas.openxmlformats.org/officeDocument/2006/relationships/slide" Target="slides/slide299.xml" /><Relationship Id="rId355" Type="http://schemas.openxmlformats.org/officeDocument/2006/relationships/slide" Target="slides/slide300.xml" /><Relationship Id="rId356" Type="http://schemas.openxmlformats.org/officeDocument/2006/relationships/slide" Target="slides/slide301.xml" /><Relationship Id="rId357" Type="http://schemas.openxmlformats.org/officeDocument/2006/relationships/slide" Target="slides/slide302.xml" /><Relationship Id="rId358" Type="http://schemas.openxmlformats.org/officeDocument/2006/relationships/slide" Target="slides/slide303.xml" /><Relationship Id="rId359" Type="http://schemas.openxmlformats.org/officeDocument/2006/relationships/slide" Target="slides/slide304.xml" /><Relationship Id="rId36" Type="http://schemas.openxmlformats.org/officeDocument/2006/relationships/slideMaster" Target="slideMasters/slideMaster36.xml" /><Relationship Id="rId360" Type="http://schemas.openxmlformats.org/officeDocument/2006/relationships/slide" Target="slides/slide305.xml" /><Relationship Id="rId361" Type="http://schemas.openxmlformats.org/officeDocument/2006/relationships/slide" Target="slides/slide306.xml" /><Relationship Id="rId362" Type="http://schemas.openxmlformats.org/officeDocument/2006/relationships/slide" Target="slides/slide307.xml" /><Relationship Id="rId363" Type="http://schemas.openxmlformats.org/officeDocument/2006/relationships/slide" Target="slides/slide308.xml" /><Relationship Id="rId364" Type="http://schemas.openxmlformats.org/officeDocument/2006/relationships/slide" Target="slides/slide309.xml" /><Relationship Id="rId365" Type="http://schemas.openxmlformats.org/officeDocument/2006/relationships/slide" Target="slides/slide310.xml" /><Relationship Id="rId366" Type="http://schemas.openxmlformats.org/officeDocument/2006/relationships/slide" Target="slides/slide311.xml" /><Relationship Id="rId367" Type="http://schemas.openxmlformats.org/officeDocument/2006/relationships/slide" Target="slides/slide312.xml" /><Relationship Id="rId368" Type="http://schemas.openxmlformats.org/officeDocument/2006/relationships/slide" Target="slides/slide313.xml" /><Relationship Id="rId369" Type="http://schemas.openxmlformats.org/officeDocument/2006/relationships/slide" Target="slides/slide314.xml" /><Relationship Id="rId37" Type="http://schemas.openxmlformats.org/officeDocument/2006/relationships/slideMaster" Target="slideMasters/slideMaster37.xml" /><Relationship Id="rId370" Type="http://schemas.openxmlformats.org/officeDocument/2006/relationships/slide" Target="slides/slide315.xml" /><Relationship Id="rId371" Type="http://schemas.openxmlformats.org/officeDocument/2006/relationships/slide" Target="slides/slide316.xml" /><Relationship Id="rId372" Type="http://schemas.openxmlformats.org/officeDocument/2006/relationships/slide" Target="slides/slide317.xml" /><Relationship Id="rId373" Type="http://schemas.openxmlformats.org/officeDocument/2006/relationships/slide" Target="slides/slide318.xml" /><Relationship Id="rId374" Type="http://schemas.openxmlformats.org/officeDocument/2006/relationships/slide" Target="slides/slide319.xml" /><Relationship Id="rId375" Type="http://schemas.openxmlformats.org/officeDocument/2006/relationships/slide" Target="slides/slide320.xml" /><Relationship Id="rId376" Type="http://schemas.openxmlformats.org/officeDocument/2006/relationships/slide" Target="slides/slide321.xml" /><Relationship Id="rId377" Type="http://schemas.openxmlformats.org/officeDocument/2006/relationships/slide" Target="slides/slide322.xml" /><Relationship Id="rId378" Type="http://schemas.openxmlformats.org/officeDocument/2006/relationships/slide" Target="slides/slide323.xml" /><Relationship Id="rId379" Type="http://schemas.openxmlformats.org/officeDocument/2006/relationships/slide" Target="slides/slide324.xml" /><Relationship Id="rId38" Type="http://schemas.openxmlformats.org/officeDocument/2006/relationships/slideMaster" Target="slideMasters/slideMaster38.xml" /><Relationship Id="rId380" Type="http://schemas.openxmlformats.org/officeDocument/2006/relationships/slide" Target="slides/slide325.xml" /><Relationship Id="rId381" Type="http://schemas.openxmlformats.org/officeDocument/2006/relationships/slide" Target="slides/slide326.xml" /><Relationship Id="rId382" Type="http://schemas.openxmlformats.org/officeDocument/2006/relationships/slide" Target="slides/slide327.xml" /><Relationship Id="rId383" Type="http://schemas.openxmlformats.org/officeDocument/2006/relationships/slide" Target="slides/slide328.xml" /><Relationship Id="rId384" Type="http://schemas.openxmlformats.org/officeDocument/2006/relationships/slide" Target="slides/slide329.xml" /><Relationship Id="rId385" Type="http://schemas.openxmlformats.org/officeDocument/2006/relationships/slide" Target="slides/slide330.xml" /><Relationship Id="rId386" Type="http://schemas.openxmlformats.org/officeDocument/2006/relationships/slide" Target="slides/slide331.xml" /><Relationship Id="rId387" Type="http://schemas.openxmlformats.org/officeDocument/2006/relationships/slide" Target="slides/slide332.xml" /><Relationship Id="rId388" Type="http://schemas.openxmlformats.org/officeDocument/2006/relationships/slide" Target="slides/slide333.xml" /><Relationship Id="rId389" Type="http://schemas.openxmlformats.org/officeDocument/2006/relationships/slide" Target="slides/slide334.xml" /><Relationship Id="rId39" Type="http://schemas.openxmlformats.org/officeDocument/2006/relationships/slideMaster" Target="slideMasters/slideMaster39.xml" /><Relationship Id="rId390" Type="http://schemas.openxmlformats.org/officeDocument/2006/relationships/slide" Target="slides/slide335.xml" /><Relationship Id="rId391" Type="http://schemas.openxmlformats.org/officeDocument/2006/relationships/slide" Target="slides/slide336.xml" /><Relationship Id="rId392" Type="http://schemas.openxmlformats.org/officeDocument/2006/relationships/slide" Target="slides/slide337.xml" /><Relationship Id="rId393" Type="http://schemas.openxmlformats.org/officeDocument/2006/relationships/slide" Target="slides/slide338.xml" /><Relationship Id="rId394" Type="http://schemas.openxmlformats.org/officeDocument/2006/relationships/slide" Target="slides/slide339.xml" /><Relationship Id="rId395" Type="http://schemas.openxmlformats.org/officeDocument/2006/relationships/slide" Target="slides/slide340.xml" /><Relationship Id="rId396" Type="http://schemas.openxmlformats.org/officeDocument/2006/relationships/slide" Target="slides/slide341.xml" /><Relationship Id="rId397" Type="http://schemas.openxmlformats.org/officeDocument/2006/relationships/slide" Target="slides/slide342.xml" /><Relationship Id="rId398" Type="http://schemas.openxmlformats.org/officeDocument/2006/relationships/slide" Target="slides/slide343.xml" /><Relationship Id="rId399" Type="http://schemas.openxmlformats.org/officeDocument/2006/relationships/slide" Target="slides/slide344.xml" /><Relationship Id="rId4" Type="http://schemas.openxmlformats.org/officeDocument/2006/relationships/slideMaster" Target="slideMasters/slideMaster4.xml" /><Relationship Id="rId40" Type="http://schemas.openxmlformats.org/officeDocument/2006/relationships/slideMaster" Target="slideMasters/slideMaster40.xml" /><Relationship Id="rId400" Type="http://schemas.openxmlformats.org/officeDocument/2006/relationships/slide" Target="slides/slide345.xml" /><Relationship Id="rId401" Type="http://schemas.openxmlformats.org/officeDocument/2006/relationships/slide" Target="slides/slide346.xml" /><Relationship Id="rId402" Type="http://schemas.openxmlformats.org/officeDocument/2006/relationships/slide" Target="slides/slide347.xml" /><Relationship Id="rId403" Type="http://schemas.openxmlformats.org/officeDocument/2006/relationships/slide" Target="slides/slide348.xml" /><Relationship Id="rId404" Type="http://schemas.openxmlformats.org/officeDocument/2006/relationships/slide" Target="slides/slide349.xml" /><Relationship Id="rId405" Type="http://schemas.openxmlformats.org/officeDocument/2006/relationships/slide" Target="slides/slide350.xml" /><Relationship Id="rId406" Type="http://schemas.openxmlformats.org/officeDocument/2006/relationships/slide" Target="slides/slide351.xml" /><Relationship Id="rId407" Type="http://schemas.openxmlformats.org/officeDocument/2006/relationships/slide" Target="slides/slide352.xml" /><Relationship Id="rId408" Type="http://schemas.openxmlformats.org/officeDocument/2006/relationships/slide" Target="slides/slide353.xml" /><Relationship Id="rId409" Type="http://schemas.openxmlformats.org/officeDocument/2006/relationships/slide" Target="slides/slide354.xml" /><Relationship Id="rId41" Type="http://schemas.openxmlformats.org/officeDocument/2006/relationships/slideMaster" Target="slideMasters/slideMaster41.xml" /><Relationship Id="rId410" Type="http://schemas.openxmlformats.org/officeDocument/2006/relationships/slide" Target="slides/slide355.xml" /><Relationship Id="rId411" Type="http://schemas.openxmlformats.org/officeDocument/2006/relationships/slide" Target="slides/slide356.xml" /><Relationship Id="rId412" Type="http://schemas.openxmlformats.org/officeDocument/2006/relationships/slide" Target="slides/slide357.xml" /><Relationship Id="rId413" Type="http://schemas.openxmlformats.org/officeDocument/2006/relationships/slide" Target="slides/slide358.xml" /><Relationship Id="rId414" Type="http://schemas.openxmlformats.org/officeDocument/2006/relationships/slide" Target="slides/slide359.xml" /><Relationship Id="rId415" Type="http://schemas.openxmlformats.org/officeDocument/2006/relationships/slide" Target="slides/slide360.xml" /><Relationship Id="rId416" Type="http://schemas.openxmlformats.org/officeDocument/2006/relationships/slide" Target="slides/slide361.xml" /><Relationship Id="rId417" Type="http://schemas.openxmlformats.org/officeDocument/2006/relationships/slide" Target="slides/slide362.xml" /><Relationship Id="rId418" Type="http://schemas.openxmlformats.org/officeDocument/2006/relationships/slide" Target="slides/slide363.xml" /><Relationship Id="rId419" Type="http://schemas.openxmlformats.org/officeDocument/2006/relationships/slide" Target="slides/slide364.xml" /><Relationship Id="rId42" Type="http://schemas.openxmlformats.org/officeDocument/2006/relationships/slideMaster" Target="slideMasters/slideMaster42.xml" /><Relationship Id="rId420" Type="http://schemas.openxmlformats.org/officeDocument/2006/relationships/slide" Target="slides/slide365.xml" /><Relationship Id="rId421" Type="http://schemas.openxmlformats.org/officeDocument/2006/relationships/slide" Target="slides/slide366.xml" /><Relationship Id="rId422" Type="http://schemas.openxmlformats.org/officeDocument/2006/relationships/slide" Target="slides/slide367.xml" /><Relationship Id="rId423" Type="http://schemas.openxmlformats.org/officeDocument/2006/relationships/slide" Target="slides/slide368.xml" /><Relationship Id="rId424" Type="http://schemas.openxmlformats.org/officeDocument/2006/relationships/slide" Target="slides/slide369.xml" /><Relationship Id="rId425" Type="http://schemas.openxmlformats.org/officeDocument/2006/relationships/slide" Target="slides/slide370.xml" /><Relationship Id="rId426" Type="http://schemas.openxmlformats.org/officeDocument/2006/relationships/slide" Target="slides/slide371.xml" /><Relationship Id="rId427" Type="http://schemas.openxmlformats.org/officeDocument/2006/relationships/slide" Target="slides/slide372.xml" /><Relationship Id="rId428" Type="http://schemas.openxmlformats.org/officeDocument/2006/relationships/slide" Target="slides/slide373.xml" /><Relationship Id="rId429" Type="http://schemas.openxmlformats.org/officeDocument/2006/relationships/slide" Target="slides/slide374.xml" /><Relationship Id="rId43" Type="http://schemas.openxmlformats.org/officeDocument/2006/relationships/slideMaster" Target="slideMasters/slideMaster43.xml" /><Relationship Id="rId430" Type="http://schemas.openxmlformats.org/officeDocument/2006/relationships/slide" Target="slides/slide375.xml" /><Relationship Id="rId431" Type="http://schemas.openxmlformats.org/officeDocument/2006/relationships/slide" Target="slides/slide376.xml" /><Relationship Id="rId432" Type="http://schemas.openxmlformats.org/officeDocument/2006/relationships/slide" Target="slides/slide377.xml" /><Relationship Id="rId433" Type="http://schemas.openxmlformats.org/officeDocument/2006/relationships/slide" Target="slides/slide378.xml" /><Relationship Id="rId434" Type="http://schemas.openxmlformats.org/officeDocument/2006/relationships/slide" Target="slides/slide379.xml" /><Relationship Id="rId435" Type="http://schemas.openxmlformats.org/officeDocument/2006/relationships/slide" Target="slides/slide380.xml" /><Relationship Id="rId436" Type="http://schemas.openxmlformats.org/officeDocument/2006/relationships/slide" Target="slides/slide381.xml" /><Relationship Id="rId437" Type="http://schemas.openxmlformats.org/officeDocument/2006/relationships/slide" Target="slides/slide382.xml" /><Relationship Id="rId438" Type="http://schemas.openxmlformats.org/officeDocument/2006/relationships/slide" Target="slides/slide383.xml" /><Relationship Id="rId439" Type="http://schemas.openxmlformats.org/officeDocument/2006/relationships/slide" Target="slides/slide384.xml" /><Relationship Id="rId44" Type="http://schemas.openxmlformats.org/officeDocument/2006/relationships/slideMaster" Target="slideMasters/slideMaster44.xml" /><Relationship Id="rId440" Type="http://schemas.openxmlformats.org/officeDocument/2006/relationships/slide" Target="slides/slide385.xml" /><Relationship Id="rId441" Type="http://schemas.openxmlformats.org/officeDocument/2006/relationships/slide" Target="slides/slide386.xml" /><Relationship Id="rId442" Type="http://schemas.openxmlformats.org/officeDocument/2006/relationships/slide" Target="slides/slide387.xml" /><Relationship Id="rId443" Type="http://schemas.openxmlformats.org/officeDocument/2006/relationships/slide" Target="slides/slide388.xml" /><Relationship Id="rId444" Type="http://schemas.openxmlformats.org/officeDocument/2006/relationships/slide" Target="slides/slide389.xml" /><Relationship Id="rId445" Type="http://schemas.openxmlformats.org/officeDocument/2006/relationships/slide" Target="slides/slide390.xml" /><Relationship Id="rId446" Type="http://schemas.openxmlformats.org/officeDocument/2006/relationships/slide" Target="slides/slide391.xml" /><Relationship Id="rId447" Type="http://schemas.openxmlformats.org/officeDocument/2006/relationships/slide" Target="slides/slide392.xml" /><Relationship Id="rId448" Type="http://schemas.openxmlformats.org/officeDocument/2006/relationships/slide" Target="slides/slide393.xml" /><Relationship Id="rId449" Type="http://schemas.openxmlformats.org/officeDocument/2006/relationships/slide" Target="slides/slide394.xml" /><Relationship Id="rId45" Type="http://schemas.openxmlformats.org/officeDocument/2006/relationships/slideMaster" Target="slideMasters/slideMaster45.xml" /><Relationship Id="rId450" Type="http://schemas.openxmlformats.org/officeDocument/2006/relationships/slide" Target="slides/slide395.xml" /><Relationship Id="rId451" Type="http://schemas.openxmlformats.org/officeDocument/2006/relationships/slide" Target="slides/slide396.xml" /><Relationship Id="rId452" Type="http://schemas.openxmlformats.org/officeDocument/2006/relationships/slide" Target="slides/slide397.xml" /><Relationship Id="rId453" Type="http://schemas.openxmlformats.org/officeDocument/2006/relationships/slide" Target="slides/slide398.xml" /><Relationship Id="rId454" Type="http://schemas.openxmlformats.org/officeDocument/2006/relationships/slide" Target="slides/slide399.xml" /><Relationship Id="rId455" Type="http://schemas.openxmlformats.org/officeDocument/2006/relationships/slide" Target="slides/slide400.xml" /><Relationship Id="rId456" Type="http://schemas.openxmlformats.org/officeDocument/2006/relationships/slide" Target="slides/slide401.xml" /><Relationship Id="rId457" Type="http://schemas.openxmlformats.org/officeDocument/2006/relationships/slide" Target="slides/slide402.xml" /><Relationship Id="rId458" Type="http://schemas.openxmlformats.org/officeDocument/2006/relationships/slide" Target="slides/slide403.xml" /><Relationship Id="rId459" Type="http://schemas.openxmlformats.org/officeDocument/2006/relationships/slide" Target="slides/slide404.xml" /><Relationship Id="rId46" Type="http://schemas.openxmlformats.org/officeDocument/2006/relationships/slideMaster" Target="slideMasters/slideMaster46.xml" /><Relationship Id="rId460" Type="http://schemas.openxmlformats.org/officeDocument/2006/relationships/slide" Target="slides/slide405.xml" /><Relationship Id="rId461" Type="http://schemas.openxmlformats.org/officeDocument/2006/relationships/slide" Target="slides/slide406.xml" /><Relationship Id="rId462" Type="http://schemas.openxmlformats.org/officeDocument/2006/relationships/slide" Target="slides/slide407.xml" /><Relationship Id="rId463" Type="http://schemas.openxmlformats.org/officeDocument/2006/relationships/slide" Target="slides/slide408.xml" /><Relationship Id="rId464" Type="http://schemas.openxmlformats.org/officeDocument/2006/relationships/slide" Target="slides/slide409.xml" /><Relationship Id="rId465" Type="http://schemas.openxmlformats.org/officeDocument/2006/relationships/slide" Target="slides/slide410.xml" /><Relationship Id="rId466" Type="http://schemas.openxmlformats.org/officeDocument/2006/relationships/slide" Target="slides/slide411.xml" /><Relationship Id="rId467" Type="http://schemas.openxmlformats.org/officeDocument/2006/relationships/slide" Target="slides/slide412.xml" /><Relationship Id="rId468" Type="http://schemas.openxmlformats.org/officeDocument/2006/relationships/slide" Target="slides/slide413.xml" /><Relationship Id="rId469" Type="http://schemas.openxmlformats.org/officeDocument/2006/relationships/slide" Target="slides/slide414.xml" /><Relationship Id="rId47" Type="http://schemas.openxmlformats.org/officeDocument/2006/relationships/slideMaster" Target="slideMasters/slideMaster47.xml" /><Relationship Id="rId470" Type="http://schemas.openxmlformats.org/officeDocument/2006/relationships/slide" Target="slides/slide415.xml" /><Relationship Id="rId471" Type="http://schemas.openxmlformats.org/officeDocument/2006/relationships/slide" Target="slides/slide416.xml" /><Relationship Id="rId472" Type="http://schemas.openxmlformats.org/officeDocument/2006/relationships/slide" Target="slides/slide417.xml" /><Relationship Id="rId473" Type="http://schemas.openxmlformats.org/officeDocument/2006/relationships/slide" Target="slides/slide418.xml" /><Relationship Id="rId474" Type="http://schemas.openxmlformats.org/officeDocument/2006/relationships/slide" Target="slides/slide419.xml" /><Relationship Id="rId475" Type="http://schemas.openxmlformats.org/officeDocument/2006/relationships/slide" Target="slides/slide420.xml" /><Relationship Id="rId476" Type="http://schemas.openxmlformats.org/officeDocument/2006/relationships/slide" Target="slides/slide421.xml" /><Relationship Id="rId477" Type="http://schemas.openxmlformats.org/officeDocument/2006/relationships/slide" Target="slides/slide422.xml" /><Relationship Id="rId478" Type="http://schemas.openxmlformats.org/officeDocument/2006/relationships/slide" Target="slides/slide423.xml" /><Relationship Id="rId479" Type="http://schemas.openxmlformats.org/officeDocument/2006/relationships/slide" Target="slides/slide424.xml" /><Relationship Id="rId48" Type="http://schemas.openxmlformats.org/officeDocument/2006/relationships/slideMaster" Target="slideMasters/slideMaster48.xml" /><Relationship Id="rId480" Type="http://schemas.openxmlformats.org/officeDocument/2006/relationships/slide" Target="slides/slide425.xml" /><Relationship Id="rId481" Type="http://schemas.openxmlformats.org/officeDocument/2006/relationships/slide" Target="slides/slide426.xml" /><Relationship Id="rId482" Type="http://schemas.openxmlformats.org/officeDocument/2006/relationships/slide" Target="slides/slide427.xml" /><Relationship Id="rId483" Type="http://schemas.openxmlformats.org/officeDocument/2006/relationships/slide" Target="slides/slide428.xml" /><Relationship Id="rId484" Type="http://schemas.openxmlformats.org/officeDocument/2006/relationships/slide" Target="slides/slide429.xml" /><Relationship Id="rId485" Type="http://schemas.openxmlformats.org/officeDocument/2006/relationships/slide" Target="slides/slide430.xml" /><Relationship Id="rId486" Type="http://schemas.openxmlformats.org/officeDocument/2006/relationships/slide" Target="slides/slide431.xml" /><Relationship Id="rId487" Type="http://schemas.openxmlformats.org/officeDocument/2006/relationships/slide" Target="slides/slide432.xml" /><Relationship Id="rId488" Type="http://schemas.openxmlformats.org/officeDocument/2006/relationships/slide" Target="slides/slide433.xml" /><Relationship Id="rId489" Type="http://schemas.openxmlformats.org/officeDocument/2006/relationships/slide" Target="slides/slide434.xml" /><Relationship Id="rId49" Type="http://schemas.openxmlformats.org/officeDocument/2006/relationships/slideMaster" Target="slideMasters/slideMaster49.xml" /><Relationship Id="rId490" Type="http://schemas.openxmlformats.org/officeDocument/2006/relationships/slide" Target="slides/slide435.xml" /><Relationship Id="rId491" Type="http://schemas.openxmlformats.org/officeDocument/2006/relationships/slide" Target="slides/slide436.xml" /><Relationship Id="rId492" Type="http://schemas.openxmlformats.org/officeDocument/2006/relationships/slide" Target="slides/slide437.xml" /><Relationship Id="rId493" Type="http://schemas.openxmlformats.org/officeDocument/2006/relationships/slide" Target="slides/slide438.xml" /><Relationship Id="rId494" Type="http://schemas.openxmlformats.org/officeDocument/2006/relationships/slide" Target="slides/slide439.xml" /><Relationship Id="rId495" Type="http://schemas.openxmlformats.org/officeDocument/2006/relationships/slide" Target="slides/slide440.xml" /><Relationship Id="rId496" Type="http://schemas.openxmlformats.org/officeDocument/2006/relationships/slide" Target="slides/slide441.xml" /><Relationship Id="rId497" Type="http://schemas.openxmlformats.org/officeDocument/2006/relationships/slide" Target="slides/slide442.xml" /><Relationship Id="rId498" Type="http://schemas.openxmlformats.org/officeDocument/2006/relationships/slide" Target="slides/slide443.xml" /><Relationship Id="rId499" Type="http://schemas.openxmlformats.org/officeDocument/2006/relationships/slide" Target="slides/slide444.xml" /><Relationship Id="rId5" Type="http://schemas.openxmlformats.org/officeDocument/2006/relationships/slideMaster" Target="slideMasters/slideMaster5.xml" /><Relationship Id="rId50" Type="http://schemas.openxmlformats.org/officeDocument/2006/relationships/slideMaster" Target="slideMasters/slideMaster50.xml" /><Relationship Id="rId500" Type="http://schemas.openxmlformats.org/officeDocument/2006/relationships/slide" Target="slides/slide445.xml" /><Relationship Id="rId501" Type="http://schemas.openxmlformats.org/officeDocument/2006/relationships/slide" Target="slides/slide446.xml" /><Relationship Id="rId502" Type="http://schemas.openxmlformats.org/officeDocument/2006/relationships/slide" Target="slides/slide447.xml" /><Relationship Id="rId503" Type="http://schemas.openxmlformats.org/officeDocument/2006/relationships/slide" Target="slides/slide448.xml" /><Relationship Id="rId504" Type="http://schemas.openxmlformats.org/officeDocument/2006/relationships/slide" Target="slides/slide449.xml" /><Relationship Id="rId505" Type="http://schemas.openxmlformats.org/officeDocument/2006/relationships/slide" Target="slides/slide450.xml" /><Relationship Id="rId506" Type="http://schemas.openxmlformats.org/officeDocument/2006/relationships/slide" Target="slides/slide451.xml" /><Relationship Id="rId507" Type="http://schemas.openxmlformats.org/officeDocument/2006/relationships/slide" Target="slides/slide452.xml" /><Relationship Id="rId508" Type="http://schemas.openxmlformats.org/officeDocument/2006/relationships/slide" Target="slides/slide453.xml" /><Relationship Id="rId509" Type="http://schemas.openxmlformats.org/officeDocument/2006/relationships/slide" Target="slides/slide454.xml" /><Relationship Id="rId51" Type="http://schemas.openxmlformats.org/officeDocument/2006/relationships/slideMaster" Target="slideMasters/slideMaster51.xml" /><Relationship Id="rId510" Type="http://schemas.openxmlformats.org/officeDocument/2006/relationships/slide" Target="slides/slide455.xml" /><Relationship Id="rId511" Type="http://schemas.openxmlformats.org/officeDocument/2006/relationships/slide" Target="slides/slide456.xml" /><Relationship Id="rId512" Type="http://schemas.openxmlformats.org/officeDocument/2006/relationships/slide" Target="slides/slide457.xml" /><Relationship Id="rId513" Type="http://schemas.openxmlformats.org/officeDocument/2006/relationships/slide" Target="slides/slide458.xml" /><Relationship Id="rId514" Type="http://schemas.openxmlformats.org/officeDocument/2006/relationships/slide" Target="slides/slide459.xml" /><Relationship Id="rId515" Type="http://schemas.openxmlformats.org/officeDocument/2006/relationships/slide" Target="slides/slide460.xml" /><Relationship Id="rId516" Type="http://schemas.openxmlformats.org/officeDocument/2006/relationships/slide" Target="slides/slide461.xml" /><Relationship Id="rId517" Type="http://schemas.openxmlformats.org/officeDocument/2006/relationships/slide" Target="slides/slide462.xml" /><Relationship Id="rId518" Type="http://schemas.openxmlformats.org/officeDocument/2006/relationships/slide" Target="slides/slide463.xml" /><Relationship Id="rId519" Type="http://schemas.openxmlformats.org/officeDocument/2006/relationships/slide" Target="slides/slide464.xml" /><Relationship Id="rId52" Type="http://schemas.openxmlformats.org/officeDocument/2006/relationships/slideMaster" Target="slideMasters/slideMaster52.xml" /><Relationship Id="rId520" Type="http://schemas.openxmlformats.org/officeDocument/2006/relationships/slide" Target="slides/slide465.xml" /><Relationship Id="rId521" Type="http://schemas.openxmlformats.org/officeDocument/2006/relationships/slide" Target="slides/slide466.xml" /><Relationship Id="rId522" Type="http://schemas.openxmlformats.org/officeDocument/2006/relationships/slide" Target="slides/slide467.xml" /><Relationship Id="rId523" Type="http://schemas.openxmlformats.org/officeDocument/2006/relationships/slide" Target="slides/slide468.xml" /><Relationship Id="rId524" Type="http://schemas.openxmlformats.org/officeDocument/2006/relationships/slide" Target="slides/slide469.xml" /><Relationship Id="rId525" Type="http://schemas.openxmlformats.org/officeDocument/2006/relationships/slide" Target="slides/slide470.xml" /><Relationship Id="rId526" Type="http://schemas.openxmlformats.org/officeDocument/2006/relationships/slide" Target="slides/slide471.xml" /><Relationship Id="rId527" Type="http://schemas.openxmlformats.org/officeDocument/2006/relationships/slide" Target="slides/slide472.xml" /><Relationship Id="rId528" Type="http://schemas.openxmlformats.org/officeDocument/2006/relationships/slide" Target="slides/slide473.xml" /><Relationship Id="rId529" Type="http://schemas.openxmlformats.org/officeDocument/2006/relationships/slide" Target="slides/slide474.xml" /><Relationship Id="rId53" Type="http://schemas.openxmlformats.org/officeDocument/2006/relationships/slideMaster" Target="slideMasters/slideMaster53.xml" /><Relationship Id="rId530" Type="http://schemas.openxmlformats.org/officeDocument/2006/relationships/slide" Target="slides/slide475.xml" /><Relationship Id="rId531" Type="http://schemas.openxmlformats.org/officeDocument/2006/relationships/slide" Target="slides/slide476.xml" /><Relationship Id="rId532" Type="http://schemas.openxmlformats.org/officeDocument/2006/relationships/slide" Target="slides/slide477.xml" /><Relationship Id="rId533" Type="http://schemas.openxmlformats.org/officeDocument/2006/relationships/slide" Target="slides/slide478.xml" /><Relationship Id="rId534" Type="http://schemas.openxmlformats.org/officeDocument/2006/relationships/slide" Target="slides/slide479.xml" /><Relationship Id="rId535" Type="http://schemas.openxmlformats.org/officeDocument/2006/relationships/slide" Target="slides/slide480.xml" /><Relationship Id="rId536" Type="http://schemas.openxmlformats.org/officeDocument/2006/relationships/slide" Target="slides/slide481.xml" /><Relationship Id="rId537" Type="http://schemas.openxmlformats.org/officeDocument/2006/relationships/slide" Target="slides/slide482.xml" /><Relationship Id="rId538" Type="http://schemas.openxmlformats.org/officeDocument/2006/relationships/slide" Target="slides/slide483.xml" /><Relationship Id="rId539" Type="http://schemas.openxmlformats.org/officeDocument/2006/relationships/slide" Target="slides/slide484.xml" /><Relationship Id="rId54" Type="http://schemas.openxmlformats.org/officeDocument/2006/relationships/slideMaster" Target="slideMasters/slideMaster54.xml" /><Relationship Id="rId540" Type="http://schemas.openxmlformats.org/officeDocument/2006/relationships/slide" Target="slides/slide485.xml" /><Relationship Id="rId541" Type="http://schemas.openxmlformats.org/officeDocument/2006/relationships/slide" Target="slides/slide486.xml" /><Relationship Id="rId542" Type="http://schemas.openxmlformats.org/officeDocument/2006/relationships/slide" Target="slides/slide487.xml" /><Relationship Id="rId543" Type="http://schemas.openxmlformats.org/officeDocument/2006/relationships/slide" Target="slides/slide488.xml" /><Relationship Id="rId544" Type="http://schemas.openxmlformats.org/officeDocument/2006/relationships/slide" Target="slides/slide489.xml" /><Relationship Id="rId545" Type="http://schemas.openxmlformats.org/officeDocument/2006/relationships/slide" Target="slides/slide490.xml" /><Relationship Id="rId546" Type="http://schemas.openxmlformats.org/officeDocument/2006/relationships/slide" Target="slides/slide491.xml" /><Relationship Id="rId547" Type="http://schemas.openxmlformats.org/officeDocument/2006/relationships/slide" Target="slides/slide492.xml" /><Relationship Id="rId548" Type="http://schemas.openxmlformats.org/officeDocument/2006/relationships/slide" Target="slides/slide493.xml" /><Relationship Id="rId549" Type="http://schemas.openxmlformats.org/officeDocument/2006/relationships/slide" Target="slides/slide494.xml" /><Relationship Id="rId55" Type="http://schemas.openxmlformats.org/officeDocument/2006/relationships/slideMaster" Target="slideMasters/slideMaster55.xml" /><Relationship Id="rId550" Type="http://schemas.openxmlformats.org/officeDocument/2006/relationships/slide" Target="slides/slide495.xml" /><Relationship Id="rId551" Type="http://schemas.openxmlformats.org/officeDocument/2006/relationships/slide" Target="slides/slide496.xml" /><Relationship Id="rId552" Type="http://schemas.openxmlformats.org/officeDocument/2006/relationships/slide" Target="slides/slide497.xml" /><Relationship Id="rId553" Type="http://schemas.openxmlformats.org/officeDocument/2006/relationships/slide" Target="slides/slide498.xml" /><Relationship Id="rId554" Type="http://schemas.openxmlformats.org/officeDocument/2006/relationships/slide" Target="slides/slide499.xml" /><Relationship Id="rId555" Type="http://schemas.openxmlformats.org/officeDocument/2006/relationships/slide" Target="slides/slide500.xml" /><Relationship Id="rId556" Type="http://schemas.openxmlformats.org/officeDocument/2006/relationships/slide" Target="slides/slide501.xml" /><Relationship Id="rId557" Type="http://schemas.openxmlformats.org/officeDocument/2006/relationships/slide" Target="slides/slide502.xml" /><Relationship Id="rId558" Type="http://schemas.openxmlformats.org/officeDocument/2006/relationships/slide" Target="slides/slide503.xml" /><Relationship Id="rId559" Type="http://schemas.openxmlformats.org/officeDocument/2006/relationships/slide" Target="slides/slide504.xml" /><Relationship Id="rId56" Type="http://schemas.openxmlformats.org/officeDocument/2006/relationships/slide" Target="slides/slide1.xml" /><Relationship Id="rId560" Type="http://schemas.openxmlformats.org/officeDocument/2006/relationships/slide" Target="slides/slide505.xml" /><Relationship Id="rId561" Type="http://schemas.openxmlformats.org/officeDocument/2006/relationships/slide" Target="slides/slide506.xml" /><Relationship Id="rId562" Type="http://schemas.openxmlformats.org/officeDocument/2006/relationships/slide" Target="slides/slide507.xml" /><Relationship Id="rId563" Type="http://schemas.openxmlformats.org/officeDocument/2006/relationships/slide" Target="slides/slide508.xml" /><Relationship Id="rId564" Type="http://schemas.openxmlformats.org/officeDocument/2006/relationships/slide" Target="slides/slide509.xml" /><Relationship Id="rId565" Type="http://schemas.openxmlformats.org/officeDocument/2006/relationships/slide" Target="slides/slide510.xml" /><Relationship Id="rId566" Type="http://schemas.openxmlformats.org/officeDocument/2006/relationships/slide" Target="slides/slide511.xml" /><Relationship Id="rId567" Type="http://schemas.openxmlformats.org/officeDocument/2006/relationships/slide" Target="slides/slide512.xml" /><Relationship Id="rId568" Type="http://schemas.openxmlformats.org/officeDocument/2006/relationships/slide" Target="slides/slide513.xml" /><Relationship Id="rId569" Type="http://schemas.openxmlformats.org/officeDocument/2006/relationships/slide" Target="slides/slide514.xml" /><Relationship Id="rId57" Type="http://schemas.openxmlformats.org/officeDocument/2006/relationships/slide" Target="slides/slide2.xml" /><Relationship Id="rId570" Type="http://schemas.openxmlformats.org/officeDocument/2006/relationships/slide" Target="slides/slide515.xml" /><Relationship Id="rId571" Type="http://schemas.openxmlformats.org/officeDocument/2006/relationships/slide" Target="slides/slide516.xml" /><Relationship Id="rId572" Type="http://schemas.openxmlformats.org/officeDocument/2006/relationships/slide" Target="slides/slide517.xml" /><Relationship Id="rId573" Type="http://schemas.openxmlformats.org/officeDocument/2006/relationships/slide" Target="slides/slide518.xml" /><Relationship Id="rId574" Type="http://schemas.openxmlformats.org/officeDocument/2006/relationships/slide" Target="slides/slide519.xml" /><Relationship Id="rId575" Type="http://schemas.openxmlformats.org/officeDocument/2006/relationships/slide" Target="slides/slide520.xml" /><Relationship Id="rId576" Type="http://schemas.openxmlformats.org/officeDocument/2006/relationships/slide" Target="slides/slide521.xml" /><Relationship Id="rId577" Type="http://schemas.openxmlformats.org/officeDocument/2006/relationships/slide" Target="slides/slide522.xml" /><Relationship Id="rId578" Type="http://schemas.openxmlformats.org/officeDocument/2006/relationships/slide" Target="slides/slide523.xml" /><Relationship Id="rId579" Type="http://schemas.openxmlformats.org/officeDocument/2006/relationships/slide" Target="slides/slide524.xml" /><Relationship Id="rId58" Type="http://schemas.openxmlformats.org/officeDocument/2006/relationships/slide" Target="slides/slide3.xml" /><Relationship Id="rId580" Type="http://schemas.openxmlformats.org/officeDocument/2006/relationships/slide" Target="slides/slide525.xml" /><Relationship Id="rId581" Type="http://schemas.openxmlformats.org/officeDocument/2006/relationships/slide" Target="slides/slide526.xml" /><Relationship Id="rId582" Type="http://schemas.openxmlformats.org/officeDocument/2006/relationships/slide" Target="slides/slide527.xml" /><Relationship Id="rId583" Type="http://schemas.openxmlformats.org/officeDocument/2006/relationships/slide" Target="slides/slide528.xml" /><Relationship Id="rId584" Type="http://schemas.openxmlformats.org/officeDocument/2006/relationships/slide" Target="slides/slide529.xml" /><Relationship Id="rId585" Type="http://schemas.openxmlformats.org/officeDocument/2006/relationships/slide" Target="slides/slide530.xml" /><Relationship Id="rId586" Type="http://schemas.openxmlformats.org/officeDocument/2006/relationships/slide" Target="slides/slide531.xml" /><Relationship Id="rId587" Type="http://schemas.openxmlformats.org/officeDocument/2006/relationships/slide" Target="slides/slide532.xml" /><Relationship Id="rId588" Type="http://schemas.openxmlformats.org/officeDocument/2006/relationships/slide" Target="slides/slide533.xml" /><Relationship Id="rId589" Type="http://schemas.openxmlformats.org/officeDocument/2006/relationships/slide" Target="slides/slide534.xml" /><Relationship Id="rId59" Type="http://schemas.openxmlformats.org/officeDocument/2006/relationships/slide" Target="slides/slide4.xml" /><Relationship Id="rId590" Type="http://schemas.openxmlformats.org/officeDocument/2006/relationships/slide" Target="slides/slide535.xml" /><Relationship Id="rId591" Type="http://schemas.openxmlformats.org/officeDocument/2006/relationships/slide" Target="slides/slide536.xml" /><Relationship Id="rId592" Type="http://schemas.openxmlformats.org/officeDocument/2006/relationships/slide" Target="slides/slide537.xml" /><Relationship Id="rId593" Type="http://schemas.openxmlformats.org/officeDocument/2006/relationships/slide" Target="slides/slide538.xml" /><Relationship Id="rId594" Type="http://schemas.openxmlformats.org/officeDocument/2006/relationships/slide" Target="slides/slide539.xml" /><Relationship Id="rId595" Type="http://schemas.openxmlformats.org/officeDocument/2006/relationships/slide" Target="slides/slide540.xml" /><Relationship Id="rId596" Type="http://schemas.openxmlformats.org/officeDocument/2006/relationships/slide" Target="slides/slide541.xml" /><Relationship Id="rId597" Type="http://schemas.openxmlformats.org/officeDocument/2006/relationships/slide" Target="slides/slide542.xml" /><Relationship Id="rId598" Type="http://schemas.openxmlformats.org/officeDocument/2006/relationships/slide" Target="slides/slide543.xml" /><Relationship Id="rId599" Type="http://schemas.openxmlformats.org/officeDocument/2006/relationships/slide" Target="slides/slide544.xml" /><Relationship Id="rId6" Type="http://schemas.openxmlformats.org/officeDocument/2006/relationships/slideMaster" Target="slideMasters/slideMaster6.xml" /><Relationship Id="rId60" Type="http://schemas.openxmlformats.org/officeDocument/2006/relationships/slide" Target="slides/slide5.xml" /><Relationship Id="rId600" Type="http://schemas.openxmlformats.org/officeDocument/2006/relationships/slide" Target="slides/slide545.xml" /><Relationship Id="rId601" Type="http://schemas.openxmlformats.org/officeDocument/2006/relationships/slide" Target="slides/slide546.xml" /><Relationship Id="rId602" Type="http://schemas.openxmlformats.org/officeDocument/2006/relationships/slide" Target="slides/slide547.xml" /><Relationship Id="rId603" Type="http://schemas.openxmlformats.org/officeDocument/2006/relationships/slide" Target="slides/slide548.xml" /><Relationship Id="rId604" Type="http://schemas.openxmlformats.org/officeDocument/2006/relationships/slide" Target="slides/slide549.xml" /><Relationship Id="rId605" Type="http://schemas.openxmlformats.org/officeDocument/2006/relationships/slide" Target="slides/slide550.xml" /><Relationship Id="rId606" Type="http://schemas.openxmlformats.org/officeDocument/2006/relationships/slide" Target="slides/slide551.xml" /><Relationship Id="rId607" Type="http://schemas.openxmlformats.org/officeDocument/2006/relationships/slide" Target="slides/slide552.xml" /><Relationship Id="rId608" Type="http://schemas.openxmlformats.org/officeDocument/2006/relationships/slide" Target="slides/slide553.xml" /><Relationship Id="rId609" Type="http://schemas.openxmlformats.org/officeDocument/2006/relationships/slide" Target="slides/slide554.xml" /><Relationship Id="rId61" Type="http://schemas.openxmlformats.org/officeDocument/2006/relationships/slide" Target="slides/slide6.xml" /><Relationship Id="rId610" Type="http://schemas.openxmlformats.org/officeDocument/2006/relationships/slide" Target="slides/slide555.xml" /><Relationship Id="rId611" Type="http://schemas.openxmlformats.org/officeDocument/2006/relationships/slide" Target="slides/slide556.xml" /><Relationship Id="rId612" Type="http://schemas.openxmlformats.org/officeDocument/2006/relationships/slide" Target="slides/slide557.xml" /><Relationship Id="rId613" Type="http://schemas.openxmlformats.org/officeDocument/2006/relationships/slide" Target="slides/slide558.xml" /><Relationship Id="rId614" Type="http://schemas.openxmlformats.org/officeDocument/2006/relationships/slide" Target="slides/slide559.xml" /><Relationship Id="rId615" Type="http://schemas.openxmlformats.org/officeDocument/2006/relationships/slide" Target="slides/slide560.xml" /><Relationship Id="rId616" Type="http://schemas.openxmlformats.org/officeDocument/2006/relationships/slide" Target="slides/slide561.xml" /><Relationship Id="rId617" Type="http://schemas.openxmlformats.org/officeDocument/2006/relationships/slide" Target="slides/slide562.xml" /><Relationship Id="rId618" Type="http://schemas.openxmlformats.org/officeDocument/2006/relationships/slide" Target="slides/slide563.xml" /><Relationship Id="rId619" Type="http://schemas.openxmlformats.org/officeDocument/2006/relationships/slide" Target="slides/slide564.xml" /><Relationship Id="rId62" Type="http://schemas.openxmlformats.org/officeDocument/2006/relationships/slide" Target="slides/slide7.xml" /><Relationship Id="rId620" Type="http://schemas.openxmlformats.org/officeDocument/2006/relationships/slide" Target="slides/slide565.xml" /><Relationship Id="rId621" Type="http://schemas.openxmlformats.org/officeDocument/2006/relationships/slide" Target="slides/slide566.xml" /><Relationship Id="rId622" Type="http://schemas.openxmlformats.org/officeDocument/2006/relationships/slide" Target="slides/slide567.xml" /><Relationship Id="rId623" Type="http://schemas.openxmlformats.org/officeDocument/2006/relationships/slide" Target="slides/slide568.xml" /><Relationship Id="rId624" Type="http://schemas.openxmlformats.org/officeDocument/2006/relationships/slide" Target="slides/slide569.xml" /><Relationship Id="rId625" Type="http://schemas.openxmlformats.org/officeDocument/2006/relationships/slide" Target="slides/slide570.xml" /><Relationship Id="rId626" Type="http://schemas.openxmlformats.org/officeDocument/2006/relationships/slide" Target="slides/slide571.xml" /><Relationship Id="rId627" Type="http://schemas.openxmlformats.org/officeDocument/2006/relationships/slide" Target="slides/slide572.xml" /><Relationship Id="rId628" Type="http://schemas.openxmlformats.org/officeDocument/2006/relationships/slide" Target="slides/slide573.xml" /><Relationship Id="rId629" Type="http://schemas.openxmlformats.org/officeDocument/2006/relationships/slide" Target="slides/slide574.xml" /><Relationship Id="rId63" Type="http://schemas.openxmlformats.org/officeDocument/2006/relationships/slide" Target="slides/slide8.xml" /><Relationship Id="rId630" Type="http://schemas.openxmlformats.org/officeDocument/2006/relationships/slide" Target="slides/slide575.xml" /><Relationship Id="rId631" Type="http://schemas.openxmlformats.org/officeDocument/2006/relationships/slide" Target="slides/slide576.xml" /><Relationship Id="rId632" Type="http://schemas.openxmlformats.org/officeDocument/2006/relationships/slide" Target="slides/slide577.xml" /><Relationship Id="rId633" Type="http://schemas.openxmlformats.org/officeDocument/2006/relationships/slide" Target="slides/slide578.xml" /><Relationship Id="rId634" Type="http://schemas.openxmlformats.org/officeDocument/2006/relationships/slide" Target="slides/slide579.xml" /><Relationship Id="rId635" Type="http://schemas.openxmlformats.org/officeDocument/2006/relationships/slide" Target="slides/slide580.xml" /><Relationship Id="rId636" Type="http://schemas.openxmlformats.org/officeDocument/2006/relationships/slide" Target="slides/slide581.xml" /><Relationship Id="rId637" Type="http://schemas.openxmlformats.org/officeDocument/2006/relationships/slide" Target="slides/slide582.xml" /><Relationship Id="rId638" Type="http://schemas.openxmlformats.org/officeDocument/2006/relationships/slide" Target="slides/slide583.xml" /><Relationship Id="rId639" Type="http://schemas.openxmlformats.org/officeDocument/2006/relationships/slide" Target="slides/slide584.xml" /><Relationship Id="rId64" Type="http://schemas.openxmlformats.org/officeDocument/2006/relationships/slide" Target="slides/slide9.xml" /><Relationship Id="rId640" Type="http://schemas.openxmlformats.org/officeDocument/2006/relationships/slide" Target="slides/slide585.xml" /><Relationship Id="rId641" Type="http://schemas.openxmlformats.org/officeDocument/2006/relationships/slide" Target="slides/slide586.xml" /><Relationship Id="rId642" Type="http://schemas.openxmlformats.org/officeDocument/2006/relationships/slide" Target="slides/slide587.xml" /><Relationship Id="rId643" Type="http://schemas.openxmlformats.org/officeDocument/2006/relationships/slide" Target="slides/slide588.xml" /><Relationship Id="rId644" Type="http://schemas.openxmlformats.org/officeDocument/2006/relationships/slide" Target="slides/slide589.xml" /><Relationship Id="rId645" Type="http://schemas.openxmlformats.org/officeDocument/2006/relationships/slide" Target="slides/slide590.xml" /><Relationship Id="rId646" Type="http://schemas.openxmlformats.org/officeDocument/2006/relationships/slide" Target="slides/slide591.xml" /><Relationship Id="rId647" Type="http://schemas.openxmlformats.org/officeDocument/2006/relationships/slide" Target="slides/slide592.xml" /><Relationship Id="rId648" Type="http://schemas.openxmlformats.org/officeDocument/2006/relationships/slide" Target="slides/slide593.xml" /><Relationship Id="rId649" Type="http://schemas.openxmlformats.org/officeDocument/2006/relationships/slide" Target="slides/slide594.xml" /><Relationship Id="rId65" Type="http://schemas.openxmlformats.org/officeDocument/2006/relationships/slide" Target="slides/slide10.xml" /><Relationship Id="rId650" Type="http://schemas.openxmlformats.org/officeDocument/2006/relationships/slide" Target="slides/slide595.xml" /><Relationship Id="rId651" Type="http://schemas.openxmlformats.org/officeDocument/2006/relationships/slide" Target="slides/slide596.xml" /><Relationship Id="rId652" Type="http://schemas.openxmlformats.org/officeDocument/2006/relationships/slide" Target="slides/slide597.xml" /><Relationship Id="rId653" Type="http://schemas.openxmlformats.org/officeDocument/2006/relationships/slide" Target="slides/slide598.xml" /><Relationship Id="rId654" Type="http://schemas.openxmlformats.org/officeDocument/2006/relationships/slide" Target="slides/slide599.xml" /><Relationship Id="rId655" Type="http://schemas.openxmlformats.org/officeDocument/2006/relationships/slide" Target="slides/slide600.xml" /><Relationship Id="rId656" Type="http://schemas.openxmlformats.org/officeDocument/2006/relationships/slide" Target="slides/slide601.xml" /><Relationship Id="rId657" Type="http://schemas.openxmlformats.org/officeDocument/2006/relationships/slide" Target="slides/slide602.xml" /><Relationship Id="rId658" Type="http://schemas.openxmlformats.org/officeDocument/2006/relationships/slide" Target="slides/slide603.xml" /><Relationship Id="rId659" Type="http://schemas.openxmlformats.org/officeDocument/2006/relationships/slide" Target="slides/slide604.xml" /><Relationship Id="rId66" Type="http://schemas.openxmlformats.org/officeDocument/2006/relationships/slide" Target="slides/slide11.xml" /><Relationship Id="rId660" Type="http://schemas.openxmlformats.org/officeDocument/2006/relationships/slide" Target="slides/slide605.xml" /><Relationship Id="rId661" Type="http://schemas.openxmlformats.org/officeDocument/2006/relationships/slide" Target="slides/slide606.xml" /><Relationship Id="rId662" Type="http://schemas.openxmlformats.org/officeDocument/2006/relationships/slide" Target="slides/slide607.xml" /><Relationship Id="rId663" Type="http://schemas.openxmlformats.org/officeDocument/2006/relationships/slide" Target="slides/slide608.xml" /><Relationship Id="rId664" Type="http://schemas.openxmlformats.org/officeDocument/2006/relationships/slide" Target="slides/slide609.xml" /><Relationship Id="rId665" Type="http://schemas.openxmlformats.org/officeDocument/2006/relationships/slide" Target="slides/slide610.xml" /><Relationship Id="rId666" Type="http://schemas.openxmlformats.org/officeDocument/2006/relationships/slide" Target="slides/slide611.xml" /><Relationship Id="rId667" Type="http://schemas.openxmlformats.org/officeDocument/2006/relationships/slide" Target="slides/slide612.xml" /><Relationship Id="rId668" Type="http://schemas.openxmlformats.org/officeDocument/2006/relationships/slide" Target="slides/slide613.xml" /><Relationship Id="rId669" Type="http://schemas.openxmlformats.org/officeDocument/2006/relationships/slide" Target="slides/slide614.xml" /><Relationship Id="rId67" Type="http://schemas.openxmlformats.org/officeDocument/2006/relationships/slide" Target="slides/slide12.xml" /><Relationship Id="rId670" Type="http://schemas.openxmlformats.org/officeDocument/2006/relationships/slide" Target="slides/slide615.xml" /><Relationship Id="rId671" Type="http://schemas.openxmlformats.org/officeDocument/2006/relationships/slide" Target="slides/slide616.xml" /><Relationship Id="rId672" Type="http://schemas.openxmlformats.org/officeDocument/2006/relationships/slide" Target="slides/slide617.xml" /><Relationship Id="rId673" Type="http://schemas.openxmlformats.org/officeDocument/2006/relationships/slide" Target="slides/slide618.xml" /><Relationship Id="rId674" Type="http://schemas.openxmlformats.org/officeDocument/2006/relationships/slide" Target="slides/slide619.xml" /><Relationship Id="rId675" Type="http://schemas.openxmlformats.org/officeDocument/2006/relationships/slide" Target="slides/slide620.xml" /><Relationship Id="rId676" Type="http://schemas.openxmlformats.org/officeDocument/2006/relationships/slide" Target="slides/slide621.xml" /><Relationship Id="rId677" Type="http://schemas.openxmlformats.org/officeDocument/2006/relationships/slide" Target="slides/slide622.xml" /><Relationship Id="rId678" Type="http://schemas.openxmlformats.org/officeDocument/2006/relationships/slide" Target="slides/slide623.xml" /><Relationship Id="rId679" Type="http://schemas.openxmlformats.org/officeDocument/2006/relationships/slide" Target="slides/slide624.xml" /><Relationship Id="rId68" Type="http://schemas.openxmlformats.org/officeDocument/2006/relationships/slide" Target="slides/slide13.xml" /><Relationship Id="rId680" Type="http://schemas.openxmlformats.org/officeDocument/2006/relationships/slide" Target="slides/slide625.xml" /><Relationship Id="rId681" Type="http://schemas.openxmlformats.org/officeDocument/2006/relationships/slide" Target="slides/slide626.xml" /><Relationship Id="rId682" Type="http://schemas.openxmlformats.org/officeDocument/2006/relationships/slide" Target="slides/slide627.xml" /><Relationship Id="rId683" Type="http://schemas.openxmlformats.org/officeDocument/2006/relationships/slide" Target="slides/slide628.xml" /><Relationship Id="rId684" Type="http://schemas.openxmlformats.org/officeDocument/2006/relationships/slide" Target="slides/slide629.xml" /><Relationship Id="rId685" Type="http://schemas.openxmlformats.org/officeDocument/2006/relationships/slide" Target="slides/slide630.xml" /><Relationship Id="rId686" Type="http://schemas.openxmlformats.org/officeDocument/2006/relationships/slide" Target="slides/slide631.xml" /><Relationship Id="rId687" Type="http://schemas.openxmlformats.org/officeDocument/2006/relationships/slide" Target="slides/slide632.xml" /><Relationship Id="rId688" Type="http://schemas.openxmlformats.org/officeDocument/2006/relationships/slide" Target="slides/slide633.xml" /><Relationship Id="rId689" Type="http://schemas.openxmlformats.org/officeDocument/2006/relationships/slide" Target="slides/slide634.xml" /><Relationship Id="rId69" Type="http://schemas.openxmlformats.org/officeDocument/2006/relationships/slide" Target="slides/slide14.xml" /><Relationship Id="rId690" Type="http://schemas.openxmlformats.org/officeDocument/2006/relationships/slide" Target="slides/slide635.xml" /><Relationship Id="rId691" Type="http://schemas.openxmlformats.org/officeDocument/2006/relationships/slide" Target="slides/slide636.xml" /><Relationship Id="rId692" Type="http://schemas.openxmlformats.org/officeDocument/2006/relationships/slide" Target="slides/slide637.xml" /><Relationship Id="rId693" Type="http://schemas.openxmlformats.org/officeDocument/2006/relationships/slide" Target="slides/slide638.xml" /><Relationship Id="rId694" Type="http://schemas.openxmlformats.org/officeDocument/2006/relationships/slide" Target="slides/slide639.xml" /><Relationship Id="rId695" Type="http://schemas.openxmlformats.org/officeDocument/2006/relationships/slide" Target="slides/slide640.xml" /><Relationship Id="rId696" Type="http://schemas.openxmlformats.org/officeDocument/2006/relationships/slide" Target="slides/slide641.xml" /><Relationship Id="rId697" Type="http://schemas.openxmlformats.org/officeDocument/2006/relationships/slide" Target="slides/slide642.xml" /><Relationship Id="rId698" Type="http://schemas.openxmlformats.org/officeDocument/2006/relationships/slide" Target="slides/slide643.xml" /><Relationship Id="rId699" Type="http://schemas.openxmlformats.org/officeDocument/2006/relationships/slide" Target="slides/slide644.xml" /><Relationship Id="rId7" Type="http://schemas.openxmlformats.org/officeDocument/2006/relationships/slideMaster" Target="slideMasters/slideMaster7.xml" /><Relationship Id="rId70" Type="http://schemas.openxmlformats.org/officeDocument/2006/relationships/slide" Target="slides/slide15.xml" /><Relationship Id="rId700" Type="http://schemas.openxmlformats.org/officeDocument/2006/relationships/slide" Target="slides/slide645.xml" /><Relationship Id="rId701" Type="http://schemas.openxmlformats.org/officeDocument/2006/relationships/slide" Target="slides/slide646.xml" /><Relationship Id="rId702" Type="http://schemas.openxmlformats.org/officeDocument/2006/relationships/slide" Target="slides/slide647.xml" /><Relationship Id="rId703" Type="http://schemas.openxmlformats.org/officeDocument/2006/relationships/slide" Target="slides/slide648.xml" /><Relationship Id="rId704" Type="http://schemas.openxmlformats.org/officeDocument/2006/relationships/slide" Target="slides/slide649.xml" /><Relationship Id="rId705" Type="http://schemas.openxmlformats.org/officeDocument/2006/relationships/slide" Target="slides/slide650.xml" /><Relationship Id="rId706" Type="http://schemas.openxmlformats.org/officeDocument/2006/relationships/slide" Target="slides/slide651.xml" /><Relationship Id="rId707" Type="http://schemas.openxmlformats.org/officeDocument/2006/relationships/slide" Target="slides/slide652.xml" /><Relationship Id="rId708" Type="http://schemas.openxmlformats.org/officeDocument/2006/relationships/slide" Target="slides/slide653.xml" /><Relationship Id="rId709" Type="http://schemas.openxmlformats.org/officeDocument/2006/relationships/slide" Target="slides/slide654.xml" /><Relationship Id="rId71" Type="http://schemas.openxmlformats.org/officeDocument/2006/relationships/slide" Target="slides/slide16.xml" /><Relationship Id="rId710" Type="http://schemas.openxmlformats.org/officeDocument/2006/relationships/slide" Target="slides/slide655.xml" /><Relationship Id="rId711" Type="http://schemas.openxmlformats.org/officeDocument/2006/relationships/slide" Target="slides/slide656.xml" /><Relationship Id="rId712" Type="http://schemas.openxmlformats.org/officeDocument/2006/relationships/slide" Target="slides/slide657.xml" /><Relationship Id="rId713" Type="http://schemas.openxmlformats.org/officeDocument/2006/relationships/slide" Target="slides/slide658.xml" /><Relationship Id="rId714" Type="http://schemas.openxmlformats.org/officeDocument/2006/relationships/slide" Target="slides/slide659.xml" /><Relationship Id="rId715" Type="http://schemas.openxmlformats.org/officeDocument/2006/relationships/slide" Target="slides/slide660.xml" /><Relationship Id="rId716" Type="http://schemas.openxmlformats.org/officeDocument/2006/relationships/slide" Target="slides/slide661.xml" /><Relationship Id="rId717" Type="http://schemas.openxmlformats.org/officeDocument/2006/relationships/slide" Target="slides/slide662.xml" /><Relationship Id="rId718" Type="http://schemas.openxmlformats.org/officeDocument/2006/relationships/slide" Target="slides/slide663.xml" /><Relationship Id="rId719" Type="http://schemas.openxmlformats.org/officeDocument/2006/relationships/slide" Target="slides/slide664.xml" /><Relationship Id="rId72" Type="http://schemas.openxmlformats.org/officeDocument/2006/relationships/slide" Target="slides/slide17.xml" /><Relationship Id="rId720" Type="http://schemas.openxmlformats.org/officeDocument/2006/relationships/slide" Target="slides/slide665.xml" /><Relationship Id="rId721" Type="http://schemas.openxmlformats.org/officeDocument/2006/relationships/slide" Target="slides/slide666.xml" /><Relationship Id="rId722" Type="http://schemas.openxmlformats.org/officeDocument/2006/relationships/slide" Target="slides/slide667.xml" /><Relationship Id="rId723" Type="http://schemas.openxmlformats.org/officeDocument/2006/relationships/slide" Target="slides/slide668.xml" /><Relationship Id="rId724" Type="http://schemas.openxmlformats.org/officeDocument/2006/relationships/slide" Target="slides/slide669.xml" /><Relationship Id="rId725" Type="http://schemas.openxmlformats.org/officeDocument/2006/relationships/slide" Target="slides/slide670.xml" /><Relationship Id="rId726" Type="http://schemas.openxmlformats.org/officeDocument/2006/relationships/slide" Target="slides/slide671.xml" /><Relationship Id="rId727" Type="http://schemas.openxmlformats.org/officeDocument/2006/relationships/slide" Target="slides/slide672.xml" /><Relationship Id="rId728" Type="http://schemas.openxmlformats.org/officeDocument/2006/relationships/slide" Target="slides/slide673.xml" /><Relationship Id="rId729" Type="http://schemas.openxmlformats.org/officeDocument/2006/relationships/slide" Target="slides/slide674.xml" /><Relationship Id="rId73" Type="http://schemas.openxmlformats.org/officeDocument/2006/relationships/slide" Target="slides/slide18.xml" /><Relationship Id="rId730" Type="http://schemas.openxmlformats.org/officeDocument/2006/relationships/slide" Target="slides/slide675.xml" /><Relationship Id="rId731" Type="http://schemas.openxmlformats.org/officeDocument/2006/relationships/slide" Target="slides/slide676.xml" /><Relationship Id="rId732" Type="http://schemas.openxmlformats.org/officeDocument/2006/relationships/slide" Target="slides/slide677.xml" /><Relationship Id="rId733" Type="http://schemas.openxmlformats.org/officeDocument/2006/relationships/slide" Target="slides/slide678.xml" /><Relationship Id="rId734" Type="http://schemas.openxmlformats.org/officeDocument/2006/relationships/slide" Target="slides/slide679.xml" /><Relationship Id="rId735" Type="http://schemas.openxmlformats.org/officeDocument/2006/relationships/slide" Target="slides/slide680.xml" /><Relationship Id="rId736" Type="http://schemas.openxmlformats.org/officeDocument/2006/relationships/slide" Target="slides/slide681.xml" /><Relationship Id="rId737" Type="http://schemas.openxmlformats.org/officeDocument/2006/relationships/slide" Target="slides/slide682.xml" /><Relationship Id="rId738" Type="http://schemas.openxmlformats.org/officeDocument/2006/relationships/slide" Target="slides/slide683.xml" /><Relationship Id="rId739" Type="http://schemas.openxmlformats.org/officeDocument/2006/relationships/slide" Target="slides/slide684.xml" /><Relationship Id="rId74" Type="http://schemas.openxmlformats.org/officeDocument/2006/relationships/slide" Target="slides/slide19.xml" /><Relationship Id="rId740" Type="http://schemas.openxmlformats.org/officeDocument/2006/relationships/slide" Target="slides/slide685.xml" /><Relationship Id="rId741" Type="http://schemas.openxmlformats.org/officeDocument/2006/relationships/slide" Target="slides/slide686.xml" /><Relationship Id="rId742" Type="http://schemas.openxmlformats.org/officeDocument/2006/relationships/slide" Target="slides/slide687.xml" /><Relationship Id="rId743" Type="http://schemas.openxmlformats.org/officeDocument/2006/relationships/slide" Target="slides/slide688.xml" /><Relationship Id="rId744" Type="http://schemas.openxmlformats.org/officeDocument/2006/relationships/slide" Target="slides/slide689.xml" /><Relationship Id="rId745" Type="http://schemas.openxmlformats.org/officeDocument/2006/relationships/slide" Target="slides/slide690.xml" /><Relationship Id="rId746" Type="http://schemas.openxmlformats.org/officeDocument/2006/relationships/slide" Target="slides/slide691.xml" /><Relationship Id="rId747" Type="http://schemas.openxmlformats.org/officeDocument/2006/relationships/slide" Target="slides/slide692.xml" /><Relationship Id="rId748" Type="http://schemas.openxmlformats.org/officeDocument/2006/relationships/slide" Target="slides/slide693.xml" /><Relationship Id="rId749" Type="http://schemas.openxmlformats.org/officeDocument/2006/relationships/slide" Target="slides/slide694.xml" /><Relationship Id="rId75" Type="http://schemas.openxmlformats.org/officeDocument/2006/relationships/slide" Target="slides/slide20.xml" /><Relationship Id="rId750" Type="http://schemas.openxmlformats.org/officeDocument/2006/relationships/slide" Target="slides/slide695.xml" /><Relationship Id="rId751" Type="http://schemas.openxmlformats.org/officeDocument/2006/relationships/slide" Target="slides/slide696.xml" /><Relationship Id="rId752" Type="http://schemas.openxmlformats.org/officeDocument/2006/relationships/slide" Target="slides/slide697.xml" /><Relationship Id="rId753" Type="http://schemas.openxmlformats.org/officeDocument/2006/relationships/slide" Target="slides/slide698.xml" /><Relationship Id="rId754" Type="http://schemas.openxmlformats.org/officeDocument/2006/relationships/slide" Target="slides/slide699.xml" /><Relationship Id="rId755" Type="http://schemas.openxmlformats.org/officeDocument/2006/relationships/slide" Target="slides/slide700.xml" /><Relationship Id="rId756" Type="http://schemas.openxmlformats.org/officeDocument/2006/relationships/slide" Target="slides/slide701.xml" /><Relationship Id="rId757" Type="http://schemas.openxmlformats.org/officeDocument/2006/relationships/slide" Target="slides/slide702.xml" /><Relationship Id="rId758" Type="http://schemas.openxmlformats.org/officeDocument/2006/relationships/slide" Target="slides/slide703.xml" /><Relationship Id="rId759" Type="http://schemas.openxmlformats.org/officeDocument/2006/relationships/slide" Target="slides/slide704.xml" /><Relationship Id="rId76" Type="http://schemas.openxmlformats.org/officeDocument/2006/relationships/slide" Target="slides/slide21.xml" /><Relationship Id="rId760" Type="http://schemas.openxmlformats.org/officeDocument/2006/relationships/slide" Target="slides/slide705.xml" /><Relationship Id="rId761" Type="http://schemas.openxmlformats.org/officeDocument/2006/relationships/slide" Target="slides/slide706.xml" /><Relationship Id="rId762" Type="http://schemas.openxmlformats.org/officeDocument/2006/relationships/slide" Target="slides/slide707.xml" /><Relationship Id="rId763" Type="http://schemas.openxmlformats.org/officeDocument/2006/relationships/slide" Target="slides/slide708.xml" /><Relationship Id="rId764" Type="http://schemas.openxmlformats.org/officeDocument/2006/relationships/slide" Target="slides/slide709.xml" /><Relationship Id="rId765" Type="http://schemas.openxmlformats.org/officeDocument/2006/relationships/slide" Target="slides/slide710.xml" /><Relationship Id="rId766" Type="http://schemas.openxmlformats.org/officeDocument/2006/relationships/slide" Target="slides/slide711.xml" /><Relationship Id="rId767" Type="http://schemas.openxmlformats.org/officeDocument/2006/relationships/slide" Target="slides/slide712.xml" /><Relationship Id="rId768" Type="http://schemas.openxmlformats.org/officeDocument/2006/relationships/slide" Target="slides/slide713.xml" /><Relationship Id="rId769" Type="http://schemas.openxmlformats.org/officeDocument/2006/relationships/slide" Target="slides/slide714.xml" /><Relationship Id="rId77" Type="http://schemas.openxmlformats.org/officeDocument/2006/relationships/slide" Target="slides/slide22.xml" /><Relationship Id="rId770" Type="http://schemas.openxmlformats.org/officeDocument/2006/relationships/slide" Target="slides/slide715.xml" /><Relationship Id="rId771" Type="http://schemas.openxmlformats.org/officeDocument/2006/relationships/slide" Target="slides/slide716.xml" /><Relationship Id="rId772" Type="http://schemas.openxmlformats.org/officeDocument/2006/relationships/slide" Target="slides/slide717.xml" /><Relationship Id="rId773" Type="http://schemas.openxmlformats.org/officeDocument/2006/relationships/slide" Target="slides/slide718.xml" /><Relationship Id="rId774" Type="http://schemas.openxmlformats.org/officeDocument/2006/relationships/slide" Target="slides/slide719.xml" /><Relationship Id="rId775" Type="http://schemas.openxmlformats.org/officeDocument/2006/relationships/slide" Target="slides/slide720.xml" /><Relationship Id="rId776" Type="http://schemas.openxmlformats.org/officeDocument/2006/relationships/slide" Target="slides/slide721.xml" /><Relationship Id="rId777" Type="http://schemas.openxmlformats.org/officeDocument/2006/relationships/slide" Target="slides/slide722.xml" /><Relationship Id="rId778" Type="http://schemas.openxmlformats.org/officeDocument/2006/relationships/slide" Target="slides/slide723.xml" /><Relationship Id="rId779" Type="http://schemas.openxmlformats.org/officeDocument/2006/relationships/slide" Target="slides/slide724.xml" /><Relationship Id="rId78" Type="http://schemas.openxmlformats.org/officeDocument/2006/relationships/slide" Target="slides/slide23.xml" /><Relationship Id="rId780" Type="http://schemas.openxmlformats.org/officeDocument/2006/relationships/slide" Target="slides/slide725.xml" /><Relationship Id="rId781" Type="http://schemas.openxmlformats.org/officeDocument/2006/relationships/slide" Target="slides/slide726.xml" /><Relationship Id="rId782" Type="http://schemas.openxmlformats.org/officeDocument/2006/relationships/slide" Target="slides/slide727.xml" /><Relationship Id="rId783" Type="http://schemas.openxmlformats.org/officeDocument/2006/relationships/slide" Target="slides/slide728.xml" /><Relationship Id="rId784" Type="http://schemas.openxmlformats.org/officeDocument/2006/relationships/slide" Target="slides/slide729.xml" /><Relationship Id="rId785" Type="http://schemas.openxmlformats.org/officeDocument/2006/relationships/slide" Target="slides/slide730.xml" /><Relationship Id="rId786" Type="http://schemas.openxmlformats.org/officeDocument/2006/relationships/slide" Target="slides/slide731.xml" /><Relationship Id="rId787" Type="http://schemas.openxmlformats.org/officeDocument/2006/relationships/slide" Target="slides/slide732.xml" /><Relationship Id="rId788" Type="http://schemas.openxmlformats.org/officeDocument/2006/relationships/slide" Target="slides/slide733.xml" /><Relationship Id="rId789" Type="http://schemas.openxmlformats.org/officeDocument/2006/relationships/slide" Target="slides/slide734.xml" /><Relationship Id="rId79" Type="http://schemas.openxmlformats.org/officeDocument/2006/relationships/slide" Target="slides/slide24.xml" /><Relationship Id="rId790" Type="http://schemas.openxmlformats.org/officeDocument/2006/relationships/slide" Target="slides/slide735.xml" /><Relationship Id="rId791" Type="http://schemas.openxmlformats.org/officeDocument/2006/relationships/slide" Target="slides/slide736.xml" /><Relationship Id="rId792" Type="http://schemas.openxmlformats.org/officeDocument/2006/relationships/slide" Target="slides/slide737.xml" /><Relationship Id="rId793" Type="http://schemas.openxmlformats.org/officeDocument/2006/relationships/slide" Target="slides/slide738.xml" /><Relationship Id="rId794" Type="http://schemas.openxmlformats.org/officeDocument/2006/relationships/slide" Target="slides/slide739.xml" /><Relationship Id="rId795" Type="http://schemas.openxmlformats.org/officeDocument/2006/relationships/slide" Target="slides/slide740.xml" /><Relationship Id="rId796" Type="http://schemas.openxmlformats.org/officeDocument/2006/relationships/slide" Target="slides/slide741.xml" /><Relationship Id="rId797" Type="http://schemas.openxmlformats.org/officeDocument/2006/relationships/slide" Target="slides/slide742.xml" /><Relationship Id="rId798" Type="http://schemas.openxmlformats.org/officeDocument/2006/relationships/slide" Target="slides/slide743.xml" /><Relationship Id="rId799" Type="http://schemas.openxmlformats.org/officeDocument/2006/relationships/slide" Target="slides/slide744.xml" /><Relationship Id="rId8" Type="http://schemas.openxmlformats.org/officeDocument/2006/relationships/slideMaster" Target="slideMasters/slideMaster8.xml" /><Relationship Id="rId80" Type="http://schemas.openxmlformats.org/officeDocument/2006/relationships/slide" Target="slides/slide25.xml" /><Relationship Id="rId800" Type="http://schemas.openxmlformats.org/officeDocument/2006/relationships/slide" Target="slides/slide745.xml" /><Relationship Id="rId801" Type="http://schemas.openxmlformats.org/officeDocument/2006/relationships/slide" Target="slides/slide746.xml" /><Relationship Id="rId802" Type="http://schemas.openxmlformats.org/officeDocument/2006/relationships/slide" Target="slides/slide747.xml" /><Relationship Id="rId803" Type="http://schemas.openxmlformats.org/officeDocument/2006/relationships/slide" Target="slides/slide748.xml" /><Relationship Id="rId804" Type="http://schemas.openxmlformats.org/officeDocument/2006/relationships/slide" Target="slides/slide749.xml" /><Relationship Id="rId805" Type="http://schemas.openxmlformats.org/officeDocument/2006/relationships/slide" Target="slides/slide750.xml" /><Relationship Id="rId806" Type="http://schemas.openxmlformats.org/officeDocument/2006/relationships/slide" Target="slides/slide751.xml" /><Relationship Id="rId807" Type="http://schemas.openxmlformats.org/officeDocument/2006/relationships/slide" Target="slides/slide752.xml" /><Relationship Id="rId808" Type="http://schemas.openxmlformats.org/officeDocument/2006/relationships/slide" Target="slides/slide753.xml" /><Relationship Id="rId809" Type="http://schemas.openxmlformats.org/officeDocument/2006/relationships/slide" Target="slides/slide754.xml" /><Relationship Id="rId81" Type="http://schemas.openxmlformats.org/officeDocument/2006/relationships/slide" Target="slides/slide26.xml" /><Relationship Id="rId810" Type="http://schemas.openxmlformats.org/officeDocument/2006/relationships/slide" Target="slides/slide755.xml" /><Relationship Id="rId811" Type="http://schemas.openxmlformats.org/officeDocument/2006/relationships/slide" Target="slides/slide756.xml" /><Relationship Id="rId812" Type="http://schemas.openxmlformats.org/officeDocument/2006/relationships/slide" Target="slides/slide757.xml" /><Relationship Id="rId813" Type="http://schemas.openxmlformats.org/officeDocument/2006/relationships/slide" Target="slides/slide758.xml" /><Relationship Id="rId814" Type="http://schemas.openxmlformats.org/officeDocument/2006/relationships/slide" Target="slides/slide759.xml" /><Relationship Id="rId815" Type="http://schemas.openxmlformats.org/officeDocument/2006/relationships/slide" Target="slides/slide760.xml" /><Relationship Id="rId816" Type="http://schemas.openxmlformats.org/officeDocument/2006/relationships/slide" Target="slides/slide761.xml" /><Relationship Id="rId817" Type="http://schemas.openxmlformats.org/officeDocument/2006/relationships/slide" Target="slides/slide762.xml" /><Relationship Id="rId818" Type="http://schemas.openxmlformats.org/officeDocument/2006/relationships/slide" Target="slides/slide763.xml" /><Relationship Id="rId819" Type="http://schemas.openxmlformats.org/officeDocument/2006/relationships/slide" Target="slides/slide764.xml" /><Relationship Id="rId82" Type="http://schemas.openxmlformats.org/officeDocument/2006/relationships/slide" Target="slides/slide27.xml" /><Relationship Id="rId820" Type="http://schemas.openxmlformats.org/officeDocument/2006/relationships/slide" Target="slides/slide765.xml" /><Relationship Id="rId821" Type="http://schemas.openxmlformats.org/officeDocument/2006/relationships/slide" Target="slides/slide766.xml" /><Relationship Id="rId822" Type="http://schemas.openxmlformats.org/officeDocument/2006/relationships/slide" Target="slides/slide767.xml" /><Relationship Id="rId823" Type="http://schemas.openxmlformats.org/officeDocument/2006/relationships/slide" Target="slides/slide768.xml" /><Relationship Id="rId824" Type="http://schemas.openxmlformats.org/officeDocument/2006/relationships/slide" Target="slides/slide769.xml" /><Relationship Id="rId825" Type="http://schemas.openxmlformats.org/officeDocument/2006/relationships/slide" Target="slides/slide770.xml" /><Relationship Id="rId826" Type="http://schemas.openxmlformats.org/officeDocument/2006/relationships/slide" Target="slides/slide771.xml" /><Relationship Id="rId827" Type="http://schemas.openxmlformats.org/officeDocument/2006/relationships/slide" Target="slides/slide772.xml" /><Relationship Id="rId828" Type="http://schemas.openxmlformats.org/officeDocument/2006/relationships/slide" Target="slides/slide773.xml" /><Relationship Id="rId829" Type="http://schemas.openxmlformats.org/officeDocument/2006/relationships/slide" Target="slides/slide774.xml" /><Relationship Id="rId83" Type="http://schemas.openxmlformats.org/officeDocument/2006/relationships/slide" Target="slides/slide28.xml" /><Relationship Id="rId830" Type="http://schemas.openxmlformats.org/officeDocument/2006/relationships/slide" Target="slides/slide775.xml" /><Relationship Id="rId831" Type="http://schemas.openxmlformats.org/officeDocument/2006/relationships/slide" Target="slides/slide776.xml" /><Relationship Id="rId832" Type="http://schemas.openxmlformats.org/officeDocument/2006/relationships/slide" Target="slides/slide777.xml" /><Relationship Id="rId833" Type="http://schemas.openxmlformats.org/officeDocument/2006/relationships/slide" Target="slides/slide778.xml" /><Relationship Id="rId834" Type="http://schemas.openxmlformats.org/officeDocument/2006/relationships/slide" Target="slides/slide779.xml" /><Relationship Id="rId835" Type="http://schemas.openxmlformats.org/officeDocument/2006/relationships/slide" Target="slides/slide780.xml" /><Relationship Id="rId836" Type="http://schemas.openxmlformats.org/officeDocument/2006/relationships/slide" Target="slides/slide781.xml" /><Relationship Id="rId837" Type="http://schemas.openxmlformats.org/officeDocument/2006/relationships/slide" Target="slides/slide782.xml" /><Relationship Id="rId838" Type="http://schemas.openxmlformats.org/officeDocument/2006/relationships/slide" Target="slides/slide783.xml" /><Relationship Id="rId839" Type="http://schemas.openxmlformats.org/officeDocument/2006/relationships/slide" Target="slides/slide784.xml" /><Relationship Id="rId84" Type="http://schemas.openxmlformats.org/officeDocument/2006/relationships/slide" Target="slides/slide29.xml" /><Relationship Id="rId840" Type="http://schemas.openxmlformats.org/officeDocument/2006/relationships/slide" Target="slides/slide785.xml" /><Relationship Id="rId841" Type="http://schemas.openxmlformats.org/officeDocument/2006/relationships/slide" Target="slides/slide786.xml" /><Relationship Id="rId842" Type="http://schemas.openxmlformats.org/officeDocument/2006/relationships/slide" Target="slides/slide787.xml" /><Relationship Id="rId843" Type="http://schemas.openxmlformats.org/officeDocument/2006/relationships/slide" Target="slides/slide788.xml" /><Relationship Id="rId844" Type="http://schemas.openxmlformats.org/officeDocument/2006/relationships/slide" Target="slides/slide789.xml" /><Relationship Id="rId845" Type="http://schemas.openxmlformats.org/officeDocument/2006/relationships/slide" Target="slides/slide790.xml" /><Relationship Id="rId846" Type="http://schemas.openxmlformats.org/officeDocument/2006/relationships/slide" Target="slides/slide791.xml" /><Relationship Id="rId847" Type="http://schemas.openxmlformats.org/officeDocument/2006/relationships/slide" Target="slides/slide792.xml" /><Relationship Id="rId848" Type="http://schemas.openxmlformats.org/officeDocument/2006/relationships/slide" Target="slides/slide793.xml" /><Relationship Id="rId849" Type="http://schemas.openxmlformats.org/officeDocument/2006/relationships/slide" Target="slides/slide794.xml" /><Relationship Id="rId85" Type="http://schemas.openxmlformats.org/officeDocument/2006/relationships/slide" Target="slides/slide30.xml" /><Relationship Id="rId850" Type="http://schemas.openxmlformats.org/officeDocument/2006/relationships/slide" Target="slides/slide795.xml" /><Relationship Id="rId851" Type="http://schemas.openxmlformats.org/officeDocument/2006/relationships/slide" Target="slides/slide796.xml" /><Relationship Id="rId852" Type="http://schemas.openxmlformats.org/officeDocument/2006/relationships/slide" Target="slides/slide797.xml" /><Relationship Id="rId853" Type="http://schemas.openxmlformats.org/officeDocument/2006/relationships/slide" Target="slides/slide798.xml" /><Relationship Id="rId854" Type="http://schemas.openxmlformats.org/officeDocument/2006/relationships/slide" Target="slides/slide799.xml" /><Relationship Id="rId855" Type="http://schemas.openxmlformats.org/officeDocument/2006/relationships/slide" Target="slides/slide800.xml" /><Relationship Id="rId856" Type="http://schemas.openxmlformats.org/officeDocument/2006/relationships/slide" Target="slides/slide801.xml" /><Relationship Id="rId857" Type="http://schemas.openxmlformats.org/officeDocument/2006/relationships/slide" Target="slides/slide802.xml" /><Relationship Id="rId858" Type="http://schemas.openxmlformats.org/officeDocument/2006/relationships/slide" Target="slides/slide803.xml" /><Relationship Id="rId859" Type="http://schemas.openxmlformats.org/officeDocument/2006/relationships/slide" Target="slides/slide804.xml" /><Relationship Id="rId86" Type="http://schemas.openxmlformats.org/officeDocument/2006/relationships/slide" Target="slides/slide31.xml" /><Relationship Id="rId860" Type="http://schemas.openxmlformats.org/officeDocument/2006/relationships/slide" Target="slides/slide805.xml" /><Relationship Id="rId861" Type="http://schemas.openxmlformats.org/officeDocument/2006/relationships/slide" Target="slides/slide806.xml" /><Relationship Id="rId862" Type="http://schemas.openxmlformats.org/officeDocument/2006/relationships/slide" Target="slides/slide807.xml" /><Relationship Id="rId863" Type="http://schemas.openxmlformats.org/officeDocument/2006/relationships/slide" Target="slides/slide808.xml" /><Relationship Id="rId864" Type="http://schemas.openxmlformats.org/officeDocument/2006/relationships/slide" Target="slides/slide809.xml" /><Relationship Id="rId865" Type="http://schemas.openxmlformats.org/officeDocument/2006/relationships/slide" Target="slides/slide810.xml" /><Relationship Id="rId866" Type="http://schemas.openxmlformats.org/officeDocument/2006/relationships/slide" Target="slides/slide811.xml" /><Relationship Id="rId867" Type="http://schemas.openxmlformats.org/officeDocument/2006/relationships/slide" Target="slides/slide812.xml" /><Relationship Id="rId868" Type="http://schemas.openxmlformats.org/officeDocument/2006/relationships/slide" Target="slides/slide813.xml" /><Relationship Id="rId869" Type="http://schemas.openxmlformats.org/officeDocument/2006/relationships/slide" Target="slides/slide814.xml" /><Relationship Id="rId87" Type="http://schemas.openxmlformats.org/officeDocument/2006/relationships/slide" Target="slides/slide32.xml" /><Relationship Id="rId870" Type="http://schemas.openxmlformats.org/officeDocument/2006/relationships/slide" Target="slides/slide815.xml" /><Relationship Id="rId871" Type="http://schemas.openxmlformats.org/officeDocument/2006/relationships/slide" Target="slides/slide816.xml" /><Relationship Id="rId872" Type="http://schemas.openxmlformats.org/officeDocument/2006/relationships/slide" Target="slides/slide817.xml" /><Relationship Id="rId873" Type="http://schemas.openxmlformats.org/officeDocument/2006/relationships/slide" Target="slides/slide818.xml" /><Relationship Id="rId874" Type="http://schemas.openxmlformats.org/officeDocument/2006/relationships/slide" Target="slides/slide819.xml" /><Relationship Id="rId875" Type="http://schemas.openxmlformats.org/officeDocument/2006/relationships/slide" Target="slides/slide820.xml" /><Relationship Id="rId876" Type="http://schemas.openxmlformats.org/officeDocument/2006/relationships/slide" Target="slides/slide821.xml" /><Relationship Id="rId877" Type="http://schemas.openxmlformats.org/officeDocument/2006/relationships/slide" Target="slides/slide822.xml" /><Relationship Id="rId878" Type="http://schemas.openxmlformats.org/officeDocument/2006/relationships/slide" Target="slides/slide823.xml" /><Relationship Id="rId879" Type="http://schemas.openxmlformats.org/officeDocument/2006/relationships/slide" Target="slides/slide824.xml" /><Relationship Id="rId88" Type="http://schemas.openxmlformats.org/officeDocument/2006/relationships/slide" Target="slides/slide33.xml" /><Relationship Id="rId880" Type="http://schemas.openxmlformats.org/officeDocument/2006/relationships/slide" Target="slides/slide825.xml" /><Relationship Id="rId881" Type="http://schemas.openxmlformats.org/officeDocument/2006/relationships/slide" Target="slides/slide826.xml" /><Relationship Id="rId882" Type="http://schemas.openxmlformats.org/officeDocument/2006/relationships/slide" Target="slides/slide827.xml" /><Relationship Id="rId883" Type="http://schemas.openxmlformats.org/officeDocument/2006/relationships/slide" Target="slides/slide828.xml" /><Relationship Id="rId884" Type="http://schemas.openxmlformats.org/officeDocument/2006/relationships/slide" Target="slides/slide829.xml" /><Relationship Id="rId885" Type="http://schemas.openxmlformats.org/officeDocument/2006/relationships/slide" Target="slides/slide830.xml" /><Relationship Id="rId886" Type="http://schemas.openxmlformats.org/officeDocument/2006/relationships/slide" Target="slides/slide831.xml" /><Relationship Id="rId887" Type="http://schemas.openxmlformats.org/officeDocument/2006/relationships/slide" Target="slides/slide832.xml" /><Relationship Id="rId888" Type="http://schemas.openxmlformats.org/officeDocument/2006/relationships/slide" Target="slides/slide833.xml" /><Relationship Id="rId889" Type="http://schemas.openxmlformats.org/officeDocument/2006/relationships/slide" Target="slides/slide834.xml" /><Relationship Id="rId89" Type="http://schemas.openxmlformats.org/officeDocument/2006/relationships/slide" Target="slides/slide34.xml" /><Relationship Id="rId890" Type="http://schemas.openxmlformats.org/officeDocument/2006/relationships/slide" Target="slides/slide835.xml" /><Relationship Id="rId891" Type="http://schemas.openxmlformats.org/officeDocument/2006/relationships/slide" Target="slides/slide836.xml" /><Relationship Id="rId892" Type="http://schemas.openxmlformats.org/officeDocument/2006/relationships/slide" Target="slides/slide837.xml" /><Relationship Id="rId893" Type="http://schemas.openxmlformats.org/officeDocument/2006/relationships/slide" Target="slides/slide838.xml" /><Relationship Id="rId894" Type="http://schemas.openxmlformats.org/officeDocument/2006/relationships/slide" Target="slides/slide839.xml" /><Relationship Id="rId895" Type="http://schemas.openxmlformats.org/officeDocument/2006/relationships/slide" Target="slides/slide840.xml" /><Relationship Id="rId896" Type="http://schemas.openxmlformats.org/officeDocument/2006/relationships/slide" Target="slides/slide841.xml" /><Relationship Id="rId897" Type="http://schemas.openxmlformats.org/officeDocument/2006/relationships/slide" Target="slides/slide842.xml" /><Relationship Id="rId898" Type="http://schemas.openxmlformats.org/officeDocument/2006/relationships/slide" Target="slides/slide843.xml" /><Relationship Id="rId899" Type="http://schemas.openxmlformats.org/officeDocument/2006/relationships/slide" Target="slides/slide844.xml" /><Relationship Id="rId9" Type="http://schemas.openxmlformats.org/officeDocument/2006/relationships/slideMaster" Target="slideMasters/slideMaster9.xml" /><Relationship Id="rId90" Type="http://schemas.openxmlformats.org/officeDocument/2006/relationships/slide" Target="slides/slide35.xml" /><Relationship Id="rId900" Type="http://schemas.openxmlformats.org/officeDocument/2006/relationships/slide" Target="slides/slide845.xml" /><Relationship Id="rId901" Type="http://schemas.openxmlformats.org/officeDocument/2006/relationships/slide" Target="slides/slide846.xml" /><Relationship Id="rId902" Type="http://schemas.openxmlformats.org/officeDocument/2006/relationships/slide" Target="slides/slide847.xml" /><Relationship Id="rId903" Type="http://schemas.openxmlformats.org/officeDocument/2006/relationships/slide" Target="slides/slide848.xml" /><Relationship Id="rId904" Type="http://schemas.openxmlformats.org/officeDocument/2006/relationships/slide" Target="slides/slide849.xml" /><Relationship Id="rId905" Type="http://schemas.openxmlformats.org/officeDocument/2006/relationships/slide" Target="slides/slide850.xml" /><Relationship Id="rId906" Type="http://schemas.openxmlformats.org/officeDocument/2006/relationships/slide" Target="slides/slide851.xml" /><Relationship Id="rId907" Type="http://schemas.openxmlformats.org/officeDocument/2006/relationships/slide" Target="slides/slide852.xml" /><Relationship Id="rId908" Type="http://schemas.openxmlformats.org/officeDocument/2006/relationships/slide" Target="slides/slide853.xml" /><Relationship Id="rId909" Type="http://schemas.openxmlformats.org/officeDocument/2006/relationships/slide" Target="slides/slide854.xml" /><Relationship Id="rId91" Type="http://schemas.openxmlformats.org/officeDocument/2006/relationships/slide" Target="slides/slide36.xml" /><Relationship Id="rId910" Type="http://schemas.openxmlformats.org/officeDocument/2006/relationships/slide" Target="slides/slide855.xml" /><Relationship Id="rId911" Type="http://schemas.openxmlformats.org/officeDocument/2006/relationships/slide" Target="slides/slide856.xml" /><Relationship Id="rId912" Type="http://schemas.openxmlformats.org/officeDocument/2006/relationships/slide" Target="slides/slide857.xml" /><Relationship Id="rId913" Type="http://schemas.openxmlformats.org/officeDocument/2006/relationships/slide" Target="slides/slide858.xml" /><Relationship Id="rId914" Type="http://schemas.openxmlformats.org/officeDocument/2006/relationships/slide" Target="slides/slide859.xml" /><Relationship Id="rId915" Type="http://schemas.openxmlformats.org/officeDocument/2006/relationships/slide" Target="slides/slide860.xml" /><Relationship Id="rId916" Type="http://schemas.openxmlformats.org/officeDocument/2006/relationships/slide" Target="slides/slide861.xml" /><Relationship Id="rId917" Type="http://schemas.openxmlformats.org/officeDocument/2006/relationships/slide" Target="slides/slide862.xml" /><Relationship Id="rId918" Type="http://schemas.openxmlformats.org/officeDocument/2006/relationships/slide" Target="slides/slide863.xml" /><Relationship Id="rId919" Type="http://schemas.openxmlformats.org/officeDocument/2006/relationships/slide" Target="slides/slide864.xml" /><Relationship Id="rId92" Type="http://schemas.openxmlformats.org/officeDocument/2006/relationships/slide" Target="slides/slide37.xml" /><Relationship Id="rId920" Type="http://schemas.openxmlformats.org/officeDocument/2006/relationships/slide" Target="slides/slide865.xml" /><Relationship Id="rId921" Type="http://schemas.openxmlformats.org/officeDocument/2006/relationships/slide" Target="slides/slide866.xml" /><Relationship Id="rId922" Type="http://schemas.openxmlformats.org/officeDocument/2006/relationships/slide" Target="slides/slide867.xml" /><Relationship Id="rId923" Type="http://schemas.openxmlformats.org/officeDocument/2006/relationships/slide" Target="slides/slide868.xml" /><Relationship Id="rId924" Type="http://schemas.openxmlformats.org/officeDocument/2006/relationships/slide" Target="slides/slide869.xml" /><Relationship Id="rId925" Type="http://schemas.openxmlformats.org/officeDocument/2006/relationships/slide" Target="slides/slide870.xml" /><Relationship Id="rId926" Type="http://schemas.openxmlformats.org/officeDocument/2006/relationships/slide" Target="slides/slide871.xml" /><Relationship Id="rId927" Type="http://schemas.openxmlformats.org/officeDocument/2006/relationships/slide" Target="slides/slide872.xml" /><Relationship Id="rId928" Type="http://schemas.openxmlformats.org/officeDocument/2006/relationships/slide" Target="slides/slide873.xml" /><Relationship Id="rId929" Type="http://schemas.openxmlformats.org/officeDocument/2006/relationships/slide" Target="slides/slide874.xml" /><Relationship Id="rId93" Type="http://schemas.openxmlformats.org/officeDocument/2006/relationships/slide" Target="slides/slide38.xml" /><Relationship Id="rId930" Type="http://schemas.openxmlformats.org/officeDocument/2006/relationships/slide" Target="slides/slide875.xml" /><Relationship Id="rId931" Type="http://schemas.openxmlformats.org/officeDocument/2006/relationships/slide" Target="slides/slide876.xml" /><Relationship Id="rId932" Type="http://schemas.openxmlformats.org/officeDocument/2006/relationships/slide" Target="slides/slide877.xml" /><Relationship Id="rId933" Type="http://schemas.openxmlformats.org/officeDocument/2006/relationships/slide" Target="slides/slide878.xml" /><Relationship Id="rId934" Type="http://schemas.openxmlformats.org/officeDocument/2006/relationships/slide" Target="slides/slide879.xml" /><Relationship Id="rId935" Type="http://schemas.openxmlformats.org/officeDocument/2006/relationships/slide" Target="slides/slide880.xml" /><Relationship Id="rId936" Type="http://schemas.openxmlformats.org/officeDocument/2006/relationships/slide" Target="slides/slide881.xml" /><Relationship Id="rId937" Type="http://schemas.openxmlformats.org/officeDocument/2006/relationships/slide" Target="slides/slide882.xml" /><Relationship Id="rId938" Type="http://schemas.openxmlformats.org/officeDocument/2006/relationships/slide" Target="slides/slide883.xml" /><Relationship Id="rId939" Type="http://schemas.openxmlformats.org/officeDocument/2006/relationships/slide" Target="slides/slide884.xml" /><Relationship Id="rId94" Type="http://schemas.openxmlformats.org/officeDocument/2006/relationships/slide" Target="slides/slide39.xml" /><Relationship Id="rId940" Type="http://schemas.openxmlformats.org/officeDocument/2006/relationships/slide" Target="slides/slide885.xml" /><Relationship Id="rId941" Type="http://schemas.openxmlformats.org/officeDocument/2006/relationships/slide" Target="slides/slide886.xml" /><Relationship Id="rId942" Type="http://schemas.openxmlformats.org/officeDocument/2006/relationships/slide" Target="slides/slide887.xml" /><Relationship Id="rId943" Type="http://schemas.openxmlformats.org/officeDocument/2006/relationships/slide" Target="slides/slide888.xml" /><Relationship Id="rId944" Type="http://schemas.openxmlformats.org/officeDocument/2006/relationships/slide" Target="slides/slide889.xml" /><Relationship Id="rId945" Type="http://schemas.openxmlformats.org/officeDocument/2006/relationships/slide" Target="slides/slide890.xml" /><Relationship Id="rId946" Type="http://schemas.openxmlformats.org/officeDocument/2006/relationships/slide" Target="slides/slide891.xml" /><Relationship Id="rId947" Type="http://schemas.openxmlformats.org/officeDocument/2006/relationships/slide" Target="slides/slide892.xml" /><Relationship Id="rId948" Type="http://schemas.openxmlformats.org/officeDocument/2006/relationships/slide" Target="slides/slide893.xml" /><Relationship Id="rId949" Type="http://schemas.openxmlformats.org/officeDocument/2006/relationships/slide" Target="slides/slide894.xml" /><Relationship Id="rId95" Type="http://schemas.openxmlformats.org/officeDocument/2006/relationships/slide" Target="slides/slide40.xml" /><Relationship Id="rId950" Type="http://schemas.openxmlformats.org/officeDocument/2006/relationships/slide" Target="slides/slide895.xml" /><Relationship Id="rId951" Type="http://schemas.openxmlformats.org/officeDocument/2006/relationships/slide" Target="slides/slide896.xml" /><Relationship Id="rId952" Type="http://schemas.openxmlformats.org/officeDocument/2006/relationships/slide" Target="slides/slide897.xml" /><Relationship Id="rId953" Type="http://schemas.openxmlformats.org/officeDocument/2006/relationships/slide" Target="slides/slide898.xml" /><Relationship Id="rId954" Type="http://schemas.openxmlformats.org/officeDocument/2006/relationships/slide" Target="slides/slide899.xml" /><Relationship Id="rId955" Type="http://schemas.openxmlformats.org/officeDocument/2006/relationships/slide" Target="slides/slide900.xml" /><Relationship Id="rId956" Type="http://schemas.openxmlformats.org/officeDocument/2006/relationships/slide" Target="slides/slide901.xml" /><Relationship Id="rId957" Type="http://schemas.openxmlformats.org/officeDocument/2006/relationships/slide" Target="slides/slide902.xml" /><Relationship Id="rId958" Type="http://schemas.openxmlformats.org/officeDocument/2006/relationships/slide" Target="slides/slide903.xml" /><Relationship Id="rId959" Type="http://schemas.openxmlformats.org/officeDocument/2006/relationships/slide" Target="slides/slide904.xml" /><Relationship Id="rId96" Type="http://schemas.openxmlformats.org/officeDocument/2006/relationships/slide" Target="slides/slide41.xml" /><Relationship Id="rId960" Type="http://schemas.openxmlformats.org/officeDocument/2006/relationships/slide" Target="slides/slide905.xml" /><Relationship Id="rId961" Type="http://schemas.openxmlformats.org/officeDocument/2006/relationships/slide" Target="slides/slide906.xml" /><Relationship Id="rId962" Type="http://schemas.openxmlformats.org/officeDocument/2006/relationships/slide" Target="slides/slide907.xml" /><Relationship Id="rId963" Type="http://schemas.openxmlformats.org/officeDocument/2006/relationships/slide" Target="slides/slide908.xml" /><Relationship Id="rId964" Type="http://schemas.openxmlformats.org/officeDocument/2006/relationships/tags" Target="tags/tag1.xml" /><Relationship Id="rId965" Type="http://schemas.openxmlformats.org/officeDocument/2006/relationships/presProps" Target="presProps.xml" /><Relationship Id="rId966" Type="http://schemas.openxmlformats.org/officeDocument/2006/relationships/viewProps" Target="viewProps.xml" /><Relationship Id="rId967" Type="http://schemas.openxmlformats.org/officeDocument/2006/relationships/theme" Target="theme/theme1.xml" /><Relationship Id="rId968" Type="http://schemas.openxmlformats.org/officeDocument/2006/relationships/tableStyles" Target="tableStyles.xml" /><Relationship Id="rId97" Type="http://schemas.openxmlformats.org/officeDocument/2006/relationships/slide" Target="slides/slide42.xml" /><Relationship Id="rId98" Type="http://schemas.openxmlformats.org/officeDocument/2006/relationships/slide" Target="slides/slide43.xml" /><Relationship Id="rId99" Type="http://schemas.openxmlformats.org/officeDocument/2006/relationships/slide" Target="slides/slide4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0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44.xml" /></Relationships>
</file>

<file path=ppt/slideLayouts/_rels/slideLayout10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4.xml" /></Relationships>
</file>

<file path=ppt/slideLayouts/_rels/slideLayout102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45.xml" /></Relationships>
</file>

<file path=ppt/slideLayouts/_rels/slideLayout10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5.xml" /></Relationships>
</file>

<file path=ppt/slideLayouts/_rels/slideLayout104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46.xml" /></Relationships>
</file>

<file path=ppt/slideLayouts/_rels/slideLayout10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6.xml" /></Relationships>
</file>

<file path=ppt/slideLayouts/_rels/slideLayout106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47.xml" /></Relationships>
</file>

<file path=ppt/slideLayouts/_rels/slideLayout10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7.xml" /></Relationships>
</file>

<file path=ppt/slideLayouts/_rels/slideLayout108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48.xml" /></Relationships>
</file>

<file path=ppt/slideLayouts/_rels/slideLayout10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8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0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49.xml" /></Relationships>
</file>

<file path=ppt/slideLayouts/_rels/slideLayout1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9.xml" /></Relationships>
</file>

<file path=ppt/slideLayouts/_rels/slideLayout112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50.xml" /></Relationships>
</file>

<file path=ppt/slideLayouts/_rels/slideLayout1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0.xml" /></Relationships>
</file>

<file path=ppt/slideLayouts/_rels/slideLayout114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51.xml" /></Relationships>
</file>

<file path=ppt/slideLayouts/_rels/slideLayout1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1.xml" /></Relationships>
</file>

<file path=ppt/slideLayouts/_rels/slideLayout116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52.xml" /></Relationships>
</file>

<file path=ppt/slideLayouts/_rels/slideLayout1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2.xml" /></Relationships>
</file>

<file path=ppt/slideLayouts/_rels/slideLayout118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53.xml" /></Relationships>
</file>

<file path=ppt/slideLayouts/_rels/slideLayout1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3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2.xml" /></Relationships>
</file>

<file path=ppt/slideLayouts/_rels/slideLayout120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54.xml" /></Relationships>
</file>

<file path=ppt/slideLayouts/_rels/slideLayout1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4.xml" /></Relationships>
</file>

<file path=ppt/slideLayouts/_rels/slideLayout122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55.xml" /></Relationships>
</file>

<file path=ppt/slideLayouts/_rels/slideLayout1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5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3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4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5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6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7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8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9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10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11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12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13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14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4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15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5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16.xml" /></Relationships>
</file>

<file path=ppt/slideLayouts/_rels/slideLayout4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6.xml" /></Relationships>
</file>

<file path=ppt/slideLayouts/_rels/slideLayout46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17.xml" /></Relationships>
</file>

<file path=ppt/slideLayouts/_rels/slideLayout4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7.xml" /></Relationships>
</file>

<file path=ppt/slideLayouts/_rels/slideLayout48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18.xml" /></Relationships>
</file>

<file path=ppt/slideLayouts/_rels/slideLayout4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8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19.xml" /></Relationships>
</file>

<file path=ppt/slideLayouts/_rels/slideLayout5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9.xml" /></Relationships>
</file>

<file path=ppt/slideLayouts/_rels/slideLayout52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20.xml" /></Relationships>
</file>

<file path=ppt/slideLayouts/_rels/slideLayout5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0.xml" /></Relationships>
</file>

<file path=ppt/slideLayouts/_rels/slideLayout54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21.xml" /></Relationships>
</file>

<file path=ppt/slideLayouts/_rels/slideLayout5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1.xml" /></Relationships>
</file>

<file path=ppt/slideLayouts/_rels/slideLayout56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22.xml" /></Relationships>
</file>

<file path=ppt/slideLayouts/_rels/slideLayout5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2.xml" /></Relationships>
</file>

<file path=ppt/slideLayouts/_rels/slideLayout58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23.xml" /></Relationships>
</file>

<file path=ppt/slideLayouts/_rels/slideLayout5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3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0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24.xml" /></Relationships>
</file>

<file path=ppt/slideLayouts/_rels/slideLayout6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4.xml" /></Relationships>
</file>

<file path=ppt/slideLayouts/_rels/slideLayout62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25.xml" /></Relationships>
</file>

<file path=ppt/slideLayouts/_rels/slideLayout6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5.xml" /></Relationships>
</file>

<file path=ppt/slideLayouts/_rels/slideLayout64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26.xml" /></Relationships>
</file>

<file path=ppt/slideLayouts/_rels/slideLayout6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6.xml" /></Relationships>
</file>

<file path=ppt/slideLayouts/_rels/slideLayout66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27.xml" /></Relationships>
</file>

<file path=ppt/slideLayouts/_rels/slideLayout6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7.xml" /></Relationships>
</file>

<file path=ppt/slideLayouts/_rels/slideLayout68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28.xml" /></Relationships>
</file>

<file path=ppt/slideLayouts/_rels/slideLayout6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8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0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29.xml" /></Relationships>
</file>

<file path=ppt/slideLayouts/_rels/slideLayout7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9.xml" /></Relationships>
</file>

<file path=ppt/slideLayouts/_rels/slideLayout72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30.xml" /></Relationships>
</file>

<file path=ppt/slideLayouts/_rels/slideLayout7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0.xml" /></Relationships>
</file>

<file path=ppt/slideLayouts/_rels/slideLayout74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31.xml" /></Relationships>
</file>

<file path=ppt/slideLayouts/_rels/slideLayout7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1.xml" /></Relationships>
</file>

<file path=ppt/slideLayouts/_rels/slideLayout76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32.xml" /></Relationships>
</file>

<file path=ppt/slideLayouts/_rels/slideLayout7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2.xml" /></Relationships>
</file>

<file path=ppt/slideLayouts/_rels/slideLayout78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33.xml" /></Relationships>
</file>

<file path=ppt/slideLayouts/_rels/slideLayout7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3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0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34.xml" /></Relationships>
</file>

<file path=ppt/slideLayouts/_rels/slideLayout8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4.xml" /></Relationships>
</file>

<file path=ppt/slideLayouts/_rels/slideLayout82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35.xml" /></Relationships>
</file>

<file path=ppt/slideLayouts/_rels/slideLayout8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5.xml" /></Relationships>
</file>

<file path=ppt/slideLayouts/_rels/slideLayout84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36.xml" /></Relationships>
</file>

<file path=ppt/slideLayouts/_rels/slideLayout8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6.xml" /></Relationships>
</file>

<file path=ppt/slideLayouts/_rels/slideLayout86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37.xml" /></Relationships>
</file>

<file path=ppt/slideLayouts/_rels/slideLayout8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7.xml" /></Relationships>
</file>

<file path=ppt/slideLayouts/_rels/slideLayout88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38.xml" /></Relationships>
</file>

<file path=ppt/slideLayouts/_rels/slideLayout8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8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0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39.xml" /></Relationships>
</file>

<file path=ppt/slideLayouts/_rels/slideLayout9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9.xml" /></Relationships>
</file>

<file path=ppt/slideLayouts/_rels/slideLayout92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40.xml" /></Relationships>
</file>

<file path=ppt/slideLayouts/_rels/slideLayout9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0.xml" /></Relationships>
</file>

<file path=ppt/slideLayouts/_rels/slideLayout94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41.xml" /></Relationships>
</file>

<file path=ppt/slideLayouts/_rels/slideLayout9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1.xml" /></Relationships>
</file>

<file path=ppt/slideLayouts/_rels/slideLayout96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42.xml" /></Relationships>
</file>

<file path=ppt/slideLayouts/_rels/slideLayout9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2.xml" /></Relationships>
</file>

<file path=ppt/slideLayouts/_rels/slideLayout98.xml.rels>&#65279;<?xml version="1.0" encoding="utf-8" standalone="yes"?><Relationships xmlns="http://schemas.openxmlformats.org/package/2006/relationships"><Relationship Id="rId1" Type="http://schemas.openxmlformats.org/officeDocument/2006/relationships/image" Target="logo" TargetMode="External" /><Relationship Id="rId2" Type="http://schemas.openxmlformats.org/officeDocument/2006/relationships/image" Target="../media/image1.png" /><Relationship Id="rId3" Type="http://schemas.openxmlformats.org/officeDocument/2006/relationships/slideMaster" Target="../slideMasters/slideMaster43.xml" /></Relationships>
</file>

<file path=ppt/slideLayouts/_rels/slideLayout9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3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41EB1A-7132-4F1B-B041-774351C595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D863DDE-0E10-4764-872A-7EBB75262D6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130050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130051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30052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0053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  <p:sp>
          <p:nvSpPr>
            <p:cNvPr id="130054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130055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130056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130057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30058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0059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0060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0061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0062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0063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130064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30065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130066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30067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30068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/>
            <a:fld id="{668033EE-36C9-460C-9F13-B5FB8794631C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130069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10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130050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130051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30052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0053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  <p:sp>
          <p:nvSpPr>
            <p:cNvPr id="130054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130055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130056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130057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30058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0059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0060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0061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0062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0063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130064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30065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130066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30067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30068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/>
            <a:fld id="{668033EE-36C9-460C-9F13-B5FB8794631C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130069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10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97282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97283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97284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7285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  <p:sp>
          <p:nvSpPr>
            <p:cNvPr id="97286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97287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97288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97289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97290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7291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7292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7293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7294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7295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97296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97297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97298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97299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97300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/>
            <a:fld id="{F22ABE57-54A6-459C-837D-877242CE0F0E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97301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10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97282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97283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97284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7285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  <p:sp>
          <p:nvSpPr>
            <p:cNvPr id="97286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97287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97288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97289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97290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7291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7292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7293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7294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7295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97296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97297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97298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97299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97300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/>
            <a:fld id="{F22ABE57-54A6-459C-837D-877242CE0F0E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97301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10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107522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107523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07524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7525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  <p:sp>
          <p:nvSpPr>
            <p:cNvPr id="107526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107527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107528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107529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07530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7531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7532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7533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7534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7535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107536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7537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107538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07539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07540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/>
            <a:fld id="{1E348B81-7222-4591-88E5-8536714D11FF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107541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10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59E831C-F297-4C86-A8D5-CFB37D622A1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107522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107523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07524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7525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  <p:sp>
          <p:nvSpPr>
            <p:cNvPr id="107526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107527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107528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107529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07530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7531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7532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7533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7534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7535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107536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7537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107538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07539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07540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/>
            <a:fld id="{1E348B81-7222-4591-88E5-8536714D11FF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107541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1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118786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118787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18788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18789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118790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118791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118792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118793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18794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18795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18796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18797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18798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18799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118800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18801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118802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18803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18804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1628B6D1-2727-48E1-B520-8DBF074F0720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118805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1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118786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118787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18788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18789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118790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118791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118792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118793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18794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18795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18796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18797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18798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18799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118800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18801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118802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18803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18804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1628B6D1-2727-48E1-B520-8DBF074F0720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118805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1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132098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132099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32100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2101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  <p:sp>
          <p:nvSpPr>
            <p:cNvPr id="132102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132103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132104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132105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32106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2107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2108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2109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2110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2111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132112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32113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132114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32115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32116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/>
            <a:fld id="{66F122FF-C95E-40F0-8D4F-493FF75C3759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132117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1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132098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132099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32100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2101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  <p:sp>
          <p:nvSpPr>
            <p:cNvPr id="132102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132103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132104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132105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32106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2107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2108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2109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2110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2111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132112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32113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132114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32115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32116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/>
            <a:fld id="{66F122FF-C95E-40F0-8D4F-493FF75C3759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132117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1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95234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95235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95236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5237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</p:grpSp>
        <p:sp>
          <p:nvSpPr>
            <p:cNvPr id="95238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95239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95240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grpSp>
          <p:nvGrpSpPr>
            <p:cNvPr id="95241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95242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5243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5244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5245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5246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5247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</p:grpSp>
      </p:grpSp>
      <p:sp>
        <p:nvSpPr>
          <p:cNvPr id="95248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95249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95250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95251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95252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r"/>
            <a:fld id="{B3DA3384-0A1E-41E1-ABF0-0C9871796A2E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95253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1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86018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86019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86020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5pPr>
              </a:lstStyle>
              <a:p/>
            </p:txBody>
          </p:sp>
          <p:sp>
            <p:nvSpPr>
              <p:cNvPr id="86021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5pPr>
              </a:lstStyle>
              <a:p/>
            </p:txBody>
          </p:sp>
        </p:grpSp>
        <p:sp>
          <p:nvSpPr>
            <p:cNvPr id="86022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5pPr>
            </a:lstStyle>
            <a:p/>
          </p:txBody>
        </p:sp>
        <p:sp>
          <p:nvSpPr>
            <p:cNvPr id="86023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5pPr>
            </a:lstStyle>
            <a:p/>
          </p:txBody>
        </p:sp>
        <p:sp>
          <p:nvSpPr>
            <p:cNvPr id="86024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5pPr>
            </a:lstStyle>
            <a:p/>
          </p:txBody>
        </p:sp>
        <p:grpSp>
          <p:nvGrpSpPr>
            <p:cNvPr id="86025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86026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5pPr>
              </a:lstStyle>
              <a:p/>
            </p:txBody>
          </p:sp>
          <p:sp>
            <p:nvSpPr>
              <p:cNvPr id="86027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5pPr>
              </a:lstStyle>
              <a:p/>
            </p:txBody>
          </p:sp>
          <p:sp>
            <p:nvSpPr>
              <p:cNvPr id="86028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5pPr>
              </a:lstStyle>
              <a:p/>
            </p:txBody>
          </p:sp>
          <p:sp>
            <p:nvSpPr>
              <p:cNvPr id="86029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5pPr>
              </a:lstStyle>
              <a:p/>
            </p:txBody>
          </p:sp>
          <p:sp>
            <p:nvSpPr>
              <p:cNvPr id="86030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5pPr>
              </a:lstStyle>
              <a:p/>
            </p:txBody>
          </p:sp>
          <p:sp>
            <p:nvSpPr>
              <p:cNvPr id="86031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5pPr>
              </a:lstStyle>
              <a:p/>
            </p:txBody>
          </p:sp>
        </p:grpSp>
      </p:grpSp>
      <p:sp>
        <p:nvSpPr>
          <p:cNvPr id="86032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86033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86034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86035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86036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 algn="r"/>
            <a:fld id="{44082339-0B33-4F44-84E7-09596C354B20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86037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1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86018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86019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86020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5pPr>
              </a:lstStyle>
              <a:p/>
            </p:txBody>
          </p:sp>
          <p:sp>
            <p:nvSpPr>
              <p:cNvPr id="86021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5pPr>
              </a:lstStyle>
              <a:p/>
            </p:txBody>
          </p:sp>
        </p:grpSp>
        <p:sp>
          <p:nvSpPr>
            <p:cNvPr id="86022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5pPr>
            </a:lstStyle>
            <a:p/>
          </p:txBody>
        </p:sp>
        <p:sp>
          <p:nvSpPr>
            <p:cNvPr id="86023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5pPr>
            </a:lstStyle>
            <a:p/>
          </p:txBody>
        </p:sp>
        <p:sp>
          <p:nvSpPr>
            <p:cNvPr id="86024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5pPr>
            </a:lstStyle>
            <a:p/>
          </p:txBody>
        </p:sp>
        <p:grpSp>
          <p:nvGrpSpPr>
            <p:cNvPr id="86025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86026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5pPr>
              </a:lstStyle>
              <a:p/>
            </p:txBody>
          </p:sp>
          <p:sp>
            <p:nvSpPr>
              <p:cNvPr id="86027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5pPr>
              </a:lstStyle>
              <a:p/>
            </p:txBody>
          </p:sp>
          <p:sp>
            <p:nvSpPr>
              <p:cNvPr id="86028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5pPr>
              </a:lstStyle>
              <a:p/>
            </p:txBody>
          </p:sp>
          <p:sp>
            <p:nvSpPr>
              <p:cNvPr id="86029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5pPr>
              </a:lstStyle>
              <a:p/>
            </p:txBody>
          </p:sp>
          <p:sp>
            <p:nvSpPr>
              <p:cNvPr id="86030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5pPr>
              </a:lstStyle>
              <a:p/>
            </p:txBody>
          </p:sp>
          <p:sp>
            <p:nvSpPr>
              <p:cNvPr id="86031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5pPr>
              </a:lstStyle>
              <a:p/>
            </p:txBody>
          </p:sp>
        </p:grpSp>
      </p:grpSp>
      <p:sp>
        <p:nvSpPr>
          <p:cNvPr id="86032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86033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86034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86035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86036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 algn="r"/>
            <a:fld id="{44082339-0B33-4F44-84E7-09596C354B20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86037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1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95234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95235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95236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5237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</p:grpSp>
        <p:sp>
          <p:nvSpPr>
            <p:cNvPr id="95238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95239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95240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grpSp>
          <p:nvGrpSpPr>
            <p:cNvPr id="95241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95242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5243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5244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5245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5246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5247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</p:grpSp>
      </p:grpSp>
      <p:sp>
        <p:nvSpPr>
          <p:cNvPr id="95248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95249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95250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95251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95252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r"/>
            <a:fld id="{B3DA3384-0A1E-41E1-ABF0-0C9871796A2E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95253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121858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121859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21860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21861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121862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121863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121864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121865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21866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21867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21868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21869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21870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21871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121872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21873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121874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21875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21876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7B04D67C-23E8-4A53-B52A-C07746A0E475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121877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121858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121859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21860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21861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121862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121863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121864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121865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21866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21867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21868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21869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21870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21871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121872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21873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121874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21875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21876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7B04D67C-23E8-4A53-B52A-C07746A0E475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121877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D89F8E-FA48-4A64-AA65-0E5AC917E39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69634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69635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69636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9637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69638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69639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69640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69641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69642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9643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9644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9645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9646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9647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69648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69649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69650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9651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9652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77AF01EB-8AC1-4466-AD53-CE7BC71051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69653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69634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69635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69636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9637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69638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69639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69640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69641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69642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9643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9644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9645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9646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9647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69648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69649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69650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9651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9652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77AF01EB-8AC1-4466-AD53-CE7BC71051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69653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56322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56323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56324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6325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56326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56327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56328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56329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56330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6331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6332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6333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6334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6335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56336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56337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56338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56339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56340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82B72EDC-67B6-48DC-9C1C-105FA6BAA9A6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pic>
        <p:nvPicPr>
          <p:cNvPr id="56341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794FA3F-41AD-4745-81FF-1C531FAF3E9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56322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56323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56324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6325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56326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56327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56328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56329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56330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6331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6332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6333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6334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6335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56336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56337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56338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56339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56340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82B72EDC-67B6-48DC-9C1C-105FA6BAA9A6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pic>
        <p:nvPicPr>
          <p:cNvPr id="56341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105474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105475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05476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05477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105478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105479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105480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105481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05482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05483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05484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05485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05486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05487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105488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5489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105490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105491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105492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920D013A-A88D-4811-A381-70FDF7175857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pic>
        <p:nvPicPr>
          <p:cNvPr id="105493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105474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105475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05476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05477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105478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105479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105480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105481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05482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05483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05484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05485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05486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05487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105488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5489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105490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105491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105492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920D013A-A88D-4811-A381-70FDF7175857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pic>
        <p:nvPicPr>
          <p:cNvPr id="105493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44034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44035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44036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4037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44038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44039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44040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44041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44042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4043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4044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4045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4046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4047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44048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44049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44050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4051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4052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C14C34EC-938A-4B5D-B964-1BC573673FCF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44053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44034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44035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44036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4037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44038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44039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44040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44041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44042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4043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4044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4045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4046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4047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44048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44049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44050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4051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4052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C14C34EC-938A-4B5D-B964-1BC573673FCF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44053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B9CEA4A-EB73-409A-8E5B-89EDF93A3C6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49154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49155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49156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9157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49158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49159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49160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49161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49162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9163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9164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9165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9166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9167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49168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49169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49170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9171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9172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ABC1CBDF-ECA6-4B3F-B2EE-E84EEB25E007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49173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49154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49155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49156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9157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49158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49159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49160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49161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49162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9163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9164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9165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9166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9167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49168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49169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49170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9171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9172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ABC1CBDF-ECA6-4B3F-B2EE-E84EEB25E007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49173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57346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57347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57348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7349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57350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57351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57352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57353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57354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7355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7356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7357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7358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7359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57360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57361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57362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7363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7364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F93B13EF-9DDD-4144-B3F7-FC3FA5645489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57365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57346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57347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57348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7349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57350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57351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57352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57353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57354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7355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7356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7357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7358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7359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57360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57361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57362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7363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7364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F93B13EF-9DDD-4144-B3F7-FC3FA5645489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57365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67586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67587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67588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7589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67590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67591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67592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67593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67594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7595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7596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7597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7598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7599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67600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67601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67602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7603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7604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2386845F-EA5A-48EC-AB13-B70FED8DA65F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67605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BDB6BC8-3657-4235-A15D-FF941C1093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67586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67587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67588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7589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67590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67591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67592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67593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67594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7595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7596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7597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7598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7599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67600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67601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67602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7603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7604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2386845F-EA5A-48EC-AB13-B70FED8DA65F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67605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84994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84995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84996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84997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84998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84999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85000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85001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85002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85003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85004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85005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85006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85007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85008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85009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85010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85011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85012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7F11701D-08A0-49C4-8C48-46F336AA3289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85013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84994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84995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84996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84997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84998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84999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85000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85001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85002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85003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85004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85005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85006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85007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85008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85009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85010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85011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85012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7F11701D-08A0-49C4-8C48-46F336AA3289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85013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67586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67587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67588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7589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67590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67591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67592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67593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67594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7595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7596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7597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7598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7599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67600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67601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67602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67603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67604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1F3B7703-3007-4A6C-BA97-47AA0535E7B2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pic>
        <p:nvPicPr>
          <p:cNvPr id="67605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5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67586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67587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67588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7589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  <p:sp>
          <p:nvSpPr>
            <p:cNvPr id="67590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67591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67592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67593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67594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7595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7596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7597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7598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7599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67600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67601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67602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67603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67604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1F3B7703-3007-4A6C-BA97-47AA0535E7B2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pic>
        <p:nvPicPr>
          <p:cNvPr id="67605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5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81ED675-0C0E-40E0-B6B0-D1602694B6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47106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47107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47108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47109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  <p:sp>
          <p:nvSpPr>
            <p:cNvPr id="47110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47111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47112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47113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47114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47115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47116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47117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47118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47119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47120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47121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47122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7123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7124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E57476BF-96F5-4E0D-A8C4-3CC4BE917BE2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47125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6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47106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47107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47108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47109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  <p:sp>
          <p:nvSpPr>
            <p:cNvPr id="47110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47111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47112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47113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47114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47115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47116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47117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47118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47119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47120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47121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47122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7123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7124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E57476BF-96F5-4E0D-A8C4-3CC4BE917BE2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47125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6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66562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66563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66564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6565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  <p:sp>
          <p:nvSpPr>
            <p:cNvPr id="66566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66567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66568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66569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66570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6571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6572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6573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6574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6575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66576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66577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66578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66579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66580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D4339CED-B75A-48FD-99AB-9AAC700DC394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pic>
        <p:nvPicPr>
          <p:cNvPr id="66581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6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66562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66563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66564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6565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  <p:sp>
          <p:nvSpPr>
            <p:cNvPr id="66566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66567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66568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66569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66570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6571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6572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6573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6574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6575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66576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66577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66578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66579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66580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D4339CED-B75A-48FD-99AB-9AAC700DC394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pic>
        <p:nvPicPr>
          <p:cNvPr id="66581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6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73730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73731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73732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73733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  <p:sp>
          <p:nvSpPr>
            <p:cNvPr id="73734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73735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73736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73737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73738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73739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73740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73741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73742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73743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73744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73745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73746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73747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73748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6560EB9E-8712-4032-B831-2345943B1D99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73749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6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DDCF853-FCC5-4F27-83A3-06FF200343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73730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73731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73732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73733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  <p:sp>
          <p:nvSpPr>
            <p:cNvPr id="73734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73735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73736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73737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73738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73739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73740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73741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73742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73743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73744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73745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73746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73747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73748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6560EB9E-8712-4032-B831-2345943B1D99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73749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7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89090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89091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89092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89093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  <p:sp>
          <p:nvSpPr>
            <p:cNvPr id="89094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89095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89096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89097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89098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89099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89100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89101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89102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89103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89104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89105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89106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89107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89108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40DD52DA-5045-41BC-BD98-C7913533C855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89109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7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89090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89091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89092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89093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  <p:sp>
          <p:nvSpPr>
            <p:cNvPr id="89094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89095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89096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89097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89098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89099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89100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89101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89102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89103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89104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89105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89106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89107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89108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40DD52DA-5045-41BC-BD98-C7913533C855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89109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7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111618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111619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11620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1621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  <p:sp>
          <p:nvSpPr>
            <p:cNvPr id="111622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111623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111624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111625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11626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1627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1628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1629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1630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1631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111632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11633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111634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11635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11636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A7E0B5A1-7D89-45A7-A473-B849EA7028CB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111637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7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111618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111619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11620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1621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  <p:sp>
          <p:nvSpPr>
            <p:cNvPr id="111622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111623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111624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111625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11626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1627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1628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1629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1630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1631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111632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11633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111634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11635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11636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A7E0B5A1-7D89-45A7-A473-B849EA7028CB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111637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7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51C54E3-3A60-43EA-88D9-E713DC4A8A0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115714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115715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15716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5717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  <p:sp>
          <p:nvSpPr>
            <p:cNvPr id="115718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115719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115720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115721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15722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5723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5724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5725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5726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5727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115728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15729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115730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15731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15732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27926705-65F6-4416-85E7-4CCAC5760D9F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115733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8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115714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115715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15716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5717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  <p:sp>
          <p:nvSpPr>
            <p:cNvPr id="115718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115719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115720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115721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15722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5723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5724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5725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5726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5727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115728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15729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115730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15731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15732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27926705-65F6-4416-85E7-4CCAC5760D9F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115733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8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63490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63491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63492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3493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  <p:sp>
          <p:nvSpPr>
            <p:cNvPr id="63494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63495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63496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63497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63498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3499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3500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3501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3502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3503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63504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63505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63506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3507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3508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/>
            <a:fld id="{426E8A19-89ED-41A2-856E-C6E6A08AD3A2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63509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8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63490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63491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63492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3493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  <p:sp>
          <p:nvSpPr>
            <p:cNvPr id="63494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63495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63496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63497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63498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3499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3500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3501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3502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3503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63504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63505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63506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3507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3508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/>
            <a:fld id="{426E8A19-89ED-41A2-856E-C6E6A08AD3A2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63509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8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135170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135171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35172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5173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  <p:sp>
          <p:nvSpPr>
            <p:cNvPr id="135174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135175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135176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135177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35178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5179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5180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5181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5182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5183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135184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35185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135186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35187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35188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7F6498CC-B2FD-4086-AA48-69B3E3299440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135189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8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25C0973-FB1C-460F-98B7-E76ACA1BAB1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135170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135171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35172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5173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  <p:sp>
          <p:nvSpPr>
            <p:cNvPr id="135174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135175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135176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135177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35178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5179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5180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5181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5182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5183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135184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35185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135186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35187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35188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7F6498CC-B2FD-4086-AA48-69B3E3299440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135189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9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91138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91139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91140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1141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  <p:sp>
          <p:nvSpPr>
            <p:cNvPr id="91142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91143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91144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91145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91146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1147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1148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1149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1150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1151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91152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91153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91154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91155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91156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/>
            <a:fld id="{9139EE56-FA86-489B-A594-8189D381189D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pic>
        <p:nvPicPr>
          <p:cNvPr id="91157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9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91138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91139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91140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1141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  <p:sp>
          <p:nvSpPr>
            <p:cNvPr id="91142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91143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91144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91145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91146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1147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1148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1149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1150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1151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91152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91153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91154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91155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91156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/>
            <a:fld id="{9139EE56-FA86-489B-A594-8189D381189D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pic>
        <p:nvPicPr>
          <p:cNvPr id="91157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9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106498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106499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06500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6501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  <p:sp>
          <p:nvSpPr>
            <p:cNvPr id="106502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106503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106504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106505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06506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6507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6508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6509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6510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6511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106512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6513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106514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06515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06516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/>
            <a:fld id="{29A46F9D-E142-49AB-83D4-84C43E57EDD8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106517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9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>
  <p:cSld name="Title Slide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106498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106499" name="Group 3" title="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06500" name="Custom 4" title=""/>
              <p:cNvSpPr/>
              <p:nvPr/>
            </p:nvSpPr>
            <p:spPr bwMode="hidden">
              <a:xfrm>
                <a:off x="558" y="1161"/>
                <a:ext cx="5200" cy="3159"/>
              </a:xfrm>
              <a:custGeom>
                <a:rect l="l" t="t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6501" name="Custom 5" title=""/>
              <p:cNvSpPr/>
              <p:nvPr/>
            </p:nvSpPr>
            <p:spPr bwMode="hidden">
              <a:xfrm>
                <a:off x="0" y="1161"/>
                <a:ext cx="558" cy="3159"/>
              </a:xfrm>
              <a:custGeom>
                <a:rect l="l" t="t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  <p:sp>
          <p:nvSpPr>
            <p:cNvPr id="106502" name="Custom 6" title=""/>
            <p:cNvSpPr/>
            <p:nvPr/>
          </p:nvSpPr>
          <p:spPr bwMode="ltGray">
            <a:xfrm>
              <a:off x="552" y="951"/>
              <a:ext cx="12" cy="420"/>
            </a:xfrm>
            <a:custGeom>
              <a:rect l="l" t="t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106503" name="Custom 7" title=""/>
            <p:cNvSpPr/>
            <p:nvPr/>
          </p:nvSpPr>
          <p:spPr bwMode="ltGray">
            <a:xfrm>
              <a:off x="767" y="1155"/>
              <a:ext cx="252" cy="12"/>
            </a:xfrm>
            <a:custGeom>
              <a:rect l="l" t="t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106504" name="Custom 8" title=""/>
            <p:cNvSpPr/>
            <p:nvPr/>
          </p:nvSpPr>
          <p:spPr bwMode="ltGray">
            <a:xfrm>
              <a:off x="0" y="1155"/>
              <a:ext cx="351" cy="12"/>
            </a:xfrm>
            <a:custGeom>
              <a:rect l="l" t="t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106505" name="Group 9" title="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06506" name="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6507" name="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6508" name="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6509" name="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6510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6511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106512" name="Rectangle 10" title="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b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6513" name="Rectangle 11" title=""/>
          <p:cNvSpPr>
            <a:spLocks noGrp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106514" name="Rectangle 12" title=""/>
          <p:cNvSpPr>
            <a:spLocks noGrp="1"/>
          </p:cNvSpPr>
          <p:nvPr>
            <p:ph type="dt" sz="quarter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06515" name="Rectangle 13" title="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06516" name="Rectangle 14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/>
            <a:fld id="{29A46F9D-E142-49AB-83D4-84C43E57EDD8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106517" name="Picture 15" title=""/>
          <p:cNvPicPr>
            <a:picLocks noChangeAspect="1"/>
          </p:cNvPicPr>
          <p:nvPr/>
        </p:nvPicPr>
        <p:blipFill>
          <a:blip r:embed="rId2" r:link="rId1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Ovr>
    <a:masterClrMapping/>
  </p:clrMapOvr>
  <p:transition/>
  <p:timing/>
</p:sldLayout>
</file>

<file path=ppt/slideLayouts/slideLayout9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2.xml" /><Relationship Id="rId2" Type="http://schemas.openxmlformats.org/officeDocument/2006/relationships/slideLayout" Target="../slideLayouts/slideLayout33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10.xml" /></Relationships>
</file>

<file path=ppt/slideMasters/_rels/slideMaster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2" Type="http://schemas.openxmlformats.org/officeDocument/2006/relationships/slideLayout" Target="../slideLayouts/slideLayout35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11.xml" /></Relationships>
</file>

<file path=ppt/slideMasters/_rels/slideMaster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 /><Relationship Id="rId2" Type="http://schemas.openxmlformats.org/officeDocument/2006/relationships/slideLayout" Target="../slideLayouts/slideLayout37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12.xml" /></Relationships>
</file>

<file path=ppt/slideMasters/_rels/slideMaster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2" Type="http://schemas.openxmlformats.org/officeDocument/2006/relationships/slideLayout" Target="../slideLayouts/slideLayout39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13.xml" /></Relationships>
</file>

<file path=ppt/slideMasters/_rels/slideMaster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2" Type="http://schemas.openxmlformats.org/officeDocument/2006/relationships/slideLayout" Target="../slideLayouts/slideLayout41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14.xml" /></Relationships>
</file>

<file path=ppt/slideMasters/_rels/slideMaster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 /><Relationship Id="rId2" Type="http://schemas.openxmlformats.org/officeDocument/2006/relationships/slideLayout" Target="../slideLayouts/slideLayout43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15.xml" /></Relationships>
</file>

<file path=ppt/slideMasters/_rels/slideMaster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4.xml" /><Relationship Id="rId2" Type="http://schemas.openxmlformats.org/officeDocument/2006/relationships/slideLayout" Target="../slideLayouts/slideLayout45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16.xml" /></Relationships>
</file>

<file path=ppt/slideMasters/_rels/slideMaster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slideLayout" Target="../slideLayouts/slideLayout47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17.xml" /></Relationships>
</file>

<file path=ppt/slideMasters/_rels/slideMaster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8.xml" /><Relationship Id="rId2" Type="http://schemas.openxmlformats.org/officeDocument/2006/relationships/slideLayout" Target="../slideLayouts/slideLayout49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18.xml" /></Relationships>
</file>

<file path=ppt/slideMasters/_rels/slideMaster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0.xml" /><Relationship Id="rId2" Type="http://schemas.openxmlformats.org/officeDocument/2006/relationships/slideLayout" Target="../slideLayouts/slideLayout51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1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13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2.xml" /></Relationships>
</file>

<file path=ppt/slideMasters/_rels/slideMaster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2.xml" /><Relationship Id="rId2" Type="http://schemas.openxmlformats.org/officeDocument/2006/relationships/slideLayout" Target="../slideLayouts/slideLayout53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20.xml" /></Relationships>
</file>

<file path=ppt/slideMasters/_rels/slideMaster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4.xml" /><Relationship Id="rId2" Type="http://schemas.openxmlformats.org/officeDocument/2006/relationships/slideLayout" Target="../slideLayouts/slideLayout55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21.xml" /></Relationships>
</file>

<file path=ppt/slideMasters/_rels/slideMaster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6.xml" /><Relationship Id="rId2" Type="http://schemas.openxmlformats.org/officeDocument/2006/relationships/slideLayout" Target="../slideLayouts/slideLayout57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22.xml" /></Relationships>
</file>

<file path=ppt/slideMasters/_rels/slideMaster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8.xml" /><Relationship Id="rId2" Type="http://schemas.openxmlformats.org/officeDocument/2006/relationships/slideLayout" Target="../slideLayouts/slideLayout59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23.xml" /></Relationships>
</file>

<file path=ppt/slideMasters/_rels/slideMaster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0.xml" /><Relationship Id="rId2" Type="http://schemas.openxmlformats.org/officeDocument/2006/relationships/slideLayout" Target="../slideLayouts/slideLayout61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24.xml" /></Relationships>
</file>

<file path=ppt/slideMasters/_rels/slideMaster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2.xml" /><Relationship Id="rId2" Type="http://schemas.openxmlformats.org/officeDocument/2006/relationships/slideLayout" Target="../slideLayouts/slideLayout63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25.xml" /></Relationships>
</file>

<file path=ppt/slideMasters/_rels/slideMaster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4.xml" /><Relationship Id="rId2" Type="http://schemas.openxmlformats.org/officeDocument/2006/relationships/slideLayout" Target="../slideLayouts/slideLayout65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26.xml" /></Relationships>
</file>

<file path=ppt/slideMasters/_rels/slideMaster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6.xml" /><Relationship Id="rId2" Type="http://schemas.openxmlformats.org/officeDocument/2006/relationships/slideLayout" Target="../slideLayouts/slideLayout67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27.xml" /></Relationships>
</file>

<file path=ppt/slideMasters/_rels/slideMaster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8.xml" /><Relationship Id="rId2" Type="http://schemas.openxmlformats.org/officeDocument/2006/relationships/slideLayout" Target="../slideLayouts/slideLayout69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28.xml" /></Relationships>
</file>

<file path=ppt/slideMasters/_rels/slideMaster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0.xml" /><Relationship Id="rId2" Type="http://schemas.openxmlformats.org/officeDocument/2006/relationships/slideLayout" Target="../slideLayouts/slideLayout71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29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2" Type="http://schemas.openxmlformats.org/officeDocument/2006/relationships/slideLayout" Target="../slideLayouts/slideLayout15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3.xml" /></Relationships>
</file>

<file path=ppt/slideMasters/_rels/slideMaster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2.xml" /><Relationship Id="rId2" Type="http://schemas.openxmlformats.org/officeDocument/2006/relationships/slideLayout" Target="../slideLayouts/slideLayout73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30.xml" /></Relationships>
</file>

<file path=ppt/slideMasters/_rels/slideMaster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4.xml" /><Relationship Id="rId2" Type="http://schemas.openxmlformats.org/officeDocument/2006/relationships/slideLayout" Target="../slideLayouts/slideLayout75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31.xml" /></Relationships>
</file>

<file path=ppt/slideMasters/_rels/slideMaster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6.xml" /><Relationship Id="rId2" Type="http://schemas.openxmlformats.org/officeDocument/2006/relationships/slideLayout" Target="../slideLayouts/slideLayout77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32.xml" /></Relationships>
</file>

<file path=ppt/slideMasters/_rels/slideMaster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8.xml" /><Relationship Id="rId2" Type="http://schemas.openxmlformats.org/officeDocument/2006/relationships/slideLayout" Target="../slideLayouts/slideLayout79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33.xml" /></Relationships>
</file>

<file path=ppt/slideMasters/_rels/slideMaster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0.xml" /><Relationship Id="rId2" Type="http://schemas.openxmlformats.org/officeDocument/2006/relationships/slideLayout" Target="../slideLayouts/slideLayout81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34.xml" /></Relationships>
</file>

<file path=ppt/slideMasters/_rels/slideMaster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2.xml" /><Relationship Id="rId2" Type="http://schemas.openxmlformats.org/officeDocument/2006/relationships/slideLayout" Target="../slideLayouts/slideLayout83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35.xml" /></Relationships>
</file>

<file path=ppt/slideMasters/_rels/slideMaster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4.xml" /><Relationship Id="rId2" Type="http://schemas.openxmlformats.org/officeDocument/2006/relationships/slideLayout" Target="../slideLayouts/slideLayout85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36.xml" /></Relationships>
</file>

<file path=ppt/slideMasters/_rels/slideMaster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6.xml" /><Relationship Id="rId2" Type="http://schemas.openxmlformats.org/officeDocument/2006/relationships/slideLayout" Target="../slideLayouts/slideLayout87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37.xml" /></Relationships>
</file>

<file path=ppt/slideMasters/_rels/slideMaster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8.xml" /><Relationship Id="rId2" Type="http://schemas.openxmlformats.org/officeDocument/2006/relationships/slideLayout" Target="../slideLayouts/slideLayout89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38.xml" /></Relationships>
</file>

<file path=ppt/slideMasters/_rels/slideMaster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0.xml" /><Relationship Id="rId2" Type="http://schemas.openxmlformats.org/officeDocument/2006/relationships/slideLayout" Target="../slideLayouts/slideLayout91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39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slideLayout" Target="../slideLayouts/slideLayout17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4.xml" /></Relationships>
</file>

<file path=ppt/slideMasters/_rels/slideMaster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2.xml" /><Relationship Id="rId2" Type="http://schemas.openxmlformats.org/officeDocument/2006/relationships/slideLayout" Target="../slideLayouts/slideLayout93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40.xml" /></Relationships>
</file>

<file path=ppt/slideMasters/_rels/slideMaster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4.xml" /><Relationship Id="rId2" Type="http://schemas.openxmlformats.org/officeDocument/2006/relationships/slideLayout" Target="../slideLayouts/slideLayout95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41.xml" /></Relationships>
</file>

<file path=ppt/slideMasters/_rels/slideMaster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6.xml" /><Relationship Id="rId2" Type="http://schemas.openxmlformats.org/officeDocument/2006/relationships/slideLayout" Target="../slideLayouts/slideLayout97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42.xml" /></Relationships>
</file>

<file path=ppt/slideMasters/_rels/slideMaster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8.xml" /><Relationship Id="rId2" Type="http://schemas.openxmlformats.org/officeDocument/2006/relationships/slideLayout" Target="../slideLayouts/slideLayout99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43.xml" /></Relationships>
</file>

<file path=ppt/slideMasters/_rels/slideMaster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0.xml" /><Relationship Id="rId2" Type="http://schemas.openxmlformats.org/officeDocument/2006/relationships/slideLayout" Target="../slideLayouts/slideLayout101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44.xml" /></Relationships>
</file>

<file path=ppt/slideMasters/_rels/slideMaster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2.xml" /><Relationship Id="rId2" Type="http://schemas.openxmlformats.org/officeDocument/2006/relationships/slideLayout" Target="../slideLayouts/slideLayout103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45.xml" /></Relationships>
</file>

<file path=ppt/slideMasters/_rels/slideMaster4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4.xml" /><Relationship Id="rId2" Type="http://schemas.openxmlformats.org/officeDocument/2006/relationships/slideLayout" Target="../slideLayouts/slideLayout105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46.xml" /></Relationships>
</file>

<file path=ppt/slideMasters/_rels/slideMaster4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6.xml" /><Relationship Id="rId2" Type="http://schemas.openxmlformats.org/officeDocument/2006/relationships/slideLayout" Target="../slideLayouts/slideLayout107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47.xml" /></Relationships>
</file>

<file path=ppt/slideMasters/_rels/slideMaster4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8.xml" /><Relationship Id="rId2" Type="http://schemas.openxmlformats.org/officeDocument/2006/relationships/slideLayout" Target="../slideLayouts/slideLayout109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48.xml" /></Relationships>
</file>

<file path=ppt/slideMasters/_rels/slideMaster4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0.xml" /><Relationship Id="rId2" Type="http://schemas.openxmlformats.org/officeDocument/2006/relationships/slideLayout" Target="../slideLayouts/slideLayout111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49.xml" /></Relationships>
</file>

<file path=ppt/slideMasters/_rels/slideMaster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slideLayout" Target="../slideLayouts/slideLayout19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5.xml" /></Relationships>
</file>

<file path=ppt/slideMasters/_rels/slideMaster5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2.xml" /><Relationship Id="rId2" Type="http://schemas.openxmlformats.org/officeDocument/2006/relationships/slideLayout" Target="../slideLayouts/slideLayout113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50.xml" /></Relationships>
</file>

<file path=ppt/slideMasters/_rels/slideMaster5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4.xml" /><Relationship Id="rId2" Type="http://schemas.openxmlformats.org/officeDocument/2006/relationships/slideLayout" Target="../slideLayouts/slideLayout115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51.xml" /></Relationships>
</file>

<file path=ppt/slideMasters/_rels/slideMaster5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6.xml" /><Relationship Id="rId2" Type="http://schemas.openxmlformats.org/officeDocument/2006/relationships/slideLayout" Target="../slideLayouts/slideLayout117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52.xml" /></Relationships>
</file>

<file path=ppt/slideMasters/_rels/slideMaster5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8.xml" /><Relationship Id="rId2" Type="http://schemas.openxmlformats.org/officeDocument/2006/relationships/slideLayout" Target="../slideLayouts/slideLayout119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53.xml" /></Relationships>
</file>

<file path=ppt/slideMasters/_rels/slideMaster5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0.xml" /><Relationship Id="rId2" Type="http://schemas.openxmlformats.org/officeDocument/2006/relationships/slideLayout" Target="../slideLayouts/slideLayout121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54.xml" /></Relationships>
</file>

<file path=ppt/slideMasters/_rels/slideMaster5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2.xml" /><Relationship Id="rId2" Type="http://schemas.openxmlformats.org/officeDocument/2006/relationships/slideLayout" Target="../slideLayouts/slideLayout123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55.xml" /></Relationships>
</file>

<file path=ppt/slideMasters/_rels/slideMaster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 /><Relationship Id="rId2" Type="http://schemas.openxmlformats.org/officeDocument/2006/relationships/slideLayout" Target="../slideLayouts/slideLayout21.xml" /><Relationship Id="rId3" Type="http://schemas.openxmlformats.org/officeDocument/2006/relationships/slideLayout" Target="../slideLayouts/slideLayout22.xml" /><Relationship Id="rId4" Type="http://schemas.openxmlformats.org/officeDocument/2006/relationships/slideLayout" Target="../slideLayouts/slideLayout23.xml" /><Relationship Id="rId5" Type="http://schemas.openxmlformats.org/officeDocument/2006/relationships/image" Target="logo" TargetMode="External" /><Relationship Id="rId6" Type="http://schemas.openxmlformats.org/officeDocument/2006/relationships/image" Target="../media/image1.png" /><Relationship Id="rId7" Type="http://schemas.openxmlformats.org/officeDocument/2006/relationships/theme" Target="../theme/theme6.xml" /></Relationships>
</file>

<file path=ppt/slideMasters/_rels/slideMaster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slideLayout" Target="../slideLayouts/slideLayout25.xml" /><Relationship Id="rId3" Type="http://schemas.openxmlformats.org/officeDocument/2006/relationships/slideLayout" Target="../slideLayouts/slideLayout26.xml" /><Relationship Id="rId4" Type="http://schemas.openxmlformats.org/officeDocument/2006/relationships/slideLayout" Target="../slideLayouts/slideLayout27.xml" /><Relationship Id="rId5" Type="http://schemas.openxmlformats.org/officeDocument/2006/relationships/image" Target="logo" TargetMode="External" /><Relationship Id="rId6" Type="http://schemas.openxmlformats.org/officeDocument/2006/relationships/image" Target="../media/image1.png" /><Relationship Id="rId7" Type="http://schemas.openxmlformats.org/officeDocument/2006/relationships/theme" Target="../theme/theme7.xml" /></Relationships>
</file>

<file path=ppt/slideMasters/_rels/slideMaster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2" Type="http://schemas.openxmlformats.org/officeDocument/2006/relationships/slideLayout" Target="../slideLayouts/slideLayout29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8.xml" /></Relationships>
</file>

<file path=ppt/slideMasters/_rels/slideMaster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 /><Relationship Id="rId2" Type="http://schemas.openxmlformats.org/officeDocument/2006/relationships/slideLayout" Target="../slideLayouts/slideLayout31.xml" /><Relationship Id="rId3" Type="http://schemas.openxmlformats.org/officeDocument/2006/relationships/image" Target="logo" TargetMode="External" /><Relationship Id="rId4" Type="http://schemas.openxmlformats.org/officeDocument/2006/relationships/image" Target="../media/image1.png" /><Relationship Id="rId5" Type="http://schemas.openxmlformats.org/officeDocument/2006/relationships/theme" Target="../theme/theme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104450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104451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104452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104453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04454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04455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04456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04457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04458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04459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04460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04461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04462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104463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4464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4465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104466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104467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08CF66EA-0B55-443B-B3CD-B42E7D4DF73C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pic>
        <p:nvPicPr>
          <p:cNvPr id="104468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</p:bodyStyle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104450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104451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104452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104453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04454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04455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04456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04457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04458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04459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04460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04461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04462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104463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4464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4465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104466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104467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08CF66EA-0B55-443B-B3CD-B42E7D4DF73C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pic>
        <p:nvPicPr>
          <p:cNvPr id="104468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</p:bodyStyle>
    <p:otherStyle/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43010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43011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43012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43013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43014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3015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3016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3017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3018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3019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3020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3021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3022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43023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43024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3025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3026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3027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89D6E488-DD51-4D75-BDF3-DE9F1E5EE39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43028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43010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43011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43012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43013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43014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3015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3016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3017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3018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3019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3020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3021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3022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43023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43024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3025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3026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3027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89D6E488-DD51-4D75-BDF3-DE9F1E5EE39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43028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48130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48131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48132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48133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48134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8135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8136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8137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8138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8139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8140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8141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8142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48143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48144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8145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8146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8147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9D7120F1-F3C4-4C36-83FF-7AFF7B2CD730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48148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48130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48131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48132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48133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48134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8135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8136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8137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8138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8139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8140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8141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48142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48143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48144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8145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8146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8147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9D7120F1-F3C4-4C36-83FF-7AFF7B2CD730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48148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56322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56323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56324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56325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56326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6327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6328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6329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6330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6331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6332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6333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6334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56335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56336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6337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6338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6339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BA7854C8-5F08-4BA8-BDD7-7E6B701C3B60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56340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56322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56323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56324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56325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56326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6327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6328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6329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6330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6331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6332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6333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6334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56335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56336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6337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6338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6339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BA7854C8-5F08-4BA8-BDD7-7E6B701C3B60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56340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66562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66563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66564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66565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66566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6567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6568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6569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6570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6571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6572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6573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6574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66575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66576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6577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6578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6579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778436F3-84F9-4432-9B87-96A62C82F1BE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66580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66562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66563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66564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66565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66566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6567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6568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6569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6570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6571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6572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6573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6574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66575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66576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6577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6578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6579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778436F3-84F9-4432-9B87-96A62C82F1BE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66580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94210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94211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94212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grpSp>
          <p:nvGrpSpPr>
            <p:cNvPr id="94213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94214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4215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4216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4217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4218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4219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4220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4221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4222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</p:grpSp>
      </p:grpSp>
      <p:sp>
        <p:nvSpPr>
          <p:cNvPr id="94223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94224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225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94226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94227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r"/>
            <a:fld id="{65EDB59B-B88C-4761-939B-FFF9871BE05A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94228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83970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83971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83972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83973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83974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83975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83976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83977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83978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83979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83980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83981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83982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83983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83984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83985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83986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83987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A84784F6-3584-4060-AF5B-69AABE6EEA5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83988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83970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83971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83972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83973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83974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83975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83976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83977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83978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83979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83980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83981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83982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83983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83984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83985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83986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83987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A84784F6-3584-4060-AF5B-69AABE6EEA5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83988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66562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66563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66564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66565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66566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6567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6568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6569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6570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6571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6572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6573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6574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66575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66576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6577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66578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66579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F7D1E8CA-9ACF-4FC5-BC14-3E3B79A002DB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pic>
        <p:nvPicPr>
          <p:cNvPr id="66580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</p:bodyStyle>
    <p:otherStyle/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66562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66563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66564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66565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66566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6567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6568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6569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6570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6571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6572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6573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6574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66575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66576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6577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66578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66579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F7D1E8CA-9ACF-4FC5-BC14-3E3B79A002DB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pic>
        <p:nvPicPr>
          <p:cNvPr id="66580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</p:bodyStyle>
    <p:otherStyle/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46082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46083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46084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46085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46086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46087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46088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46089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46090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46091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46092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46093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46094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46095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46096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6097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6098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6099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A238ABCD-BB1D-4B80-9935-63783511B8D9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46100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46082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46083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46084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46085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46086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46087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46088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46089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46090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46091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46092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46093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46094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46095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46096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6097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6098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46099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A238ABCD-BB1D-4B80-9935-63783511B8D9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46100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65538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65539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65540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65541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65542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5543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5544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5545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5546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5547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5548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5549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5550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65551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65552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5553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65554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65555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C405B1B3-C9B0-4B0A-90F0-2F3FF5743E37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pic>
        <p:nvPicPr>
          <p:cNvPr id="65556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</p:bodyStyle>
    <p:otherStyle/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65538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65539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65540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65541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65542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5543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5544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5545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5546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5547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5548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5549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5550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65551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65552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5553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65554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65555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C405B1B3-C9B0-4B0A-90F0-2F3FF5743E37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pic>
        <p:nvPicPr>
          <p:cNvPr id="65556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</p:bodyStyle>
    <p:otherStyle/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72706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72707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72708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72709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72710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72711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72712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72713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72714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72715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72716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72717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72718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72719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72720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2721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72722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72723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B1B15868-95F9-40A2-AEEB-75C38BF69C5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72724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72706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72707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72708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72709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72710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72711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72712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72713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72714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72715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72716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72717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72718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72719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72720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2721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72722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72723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B1B15868-95F9-40A2-AEEB-75C38BF69C5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72724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94210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94211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sp>
          <p:nvSpPr>
            <p:cNvPr id="94212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</a:defRPr>
              </a:lvl5pPr>
            </a:lstStyle>
            <a:p/>
          </p:txBody>
        </p:sp>
        <p:grpSp>
          <p:nvGrpSpPr>
            <p:cNvPr id="94213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94214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4215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4216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4217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4218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4219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4220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4221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  <p:sp>
            <p:nvSpPr>
              <p:cNvPr id="94222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 pitchFamily="34" charset="0"/>
                  </a:defRPr>
                </a:lvl5pPr>
              </a:lstStyle>
              <a:p/>
            </p:txBody>
          </p:sp>
        </p:grpSp>
      </p:grpSp>
      <p:sp>
        <p:nvSpPr>
          <p:cNvPr id="94223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94224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225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94226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94227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r"/>
            <a:fld id="{65EDB59B-B88C-4761-939B-FFF9871BE05A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94228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88066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88067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88068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88069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88070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88071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88072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88073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88074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88075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88076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88077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88078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88079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88080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88081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88082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88083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FD5F9CFE-CE4B-457B-8030-376F7B9BC9D8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88084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88066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88067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88068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88069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88070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88071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88072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88073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88074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88075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88076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88077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88078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88079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88080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88081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88082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88083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FD5F9CFE-CE4B-457B-8030-376F7B9BC9D8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88084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110594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110595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110596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110597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10598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0599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0600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0601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0602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0603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0604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0605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0606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110607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10608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10609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10610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10611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95B362A7-51CF-4B7D-86DE-50163F47D778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110612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5pPr>
    </p:bodyStyle>
    <p:otherStyle/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110594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110595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110596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110597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10598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0599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0600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0601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0602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0603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0604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0605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0606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110607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10608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10609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10610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10611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95B362A7-51CF-4B7D-86DE-50163F47D778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110612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5pPr>
    </p:bodyStyle>
    <p:otherStyle/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114690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114691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114692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114693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14694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4695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4696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4697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4698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4699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4700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4701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4702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114703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14704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14705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14706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14707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13E7E868-7A96-44DB-ADAB-F7594669962D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114708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5pPr>
    </p:bodyStyle>
    <p:otherStyle/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114690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114691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114692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114693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14694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4695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4696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4697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4698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4699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4700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4701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14702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114703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14704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14705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14706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14707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13E7E868-7A96-44DB-ADAB-F7594669962D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114708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5pPr>
    </p:bodyStyle>
    <p:otherStyle/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62466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62467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62468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62469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62470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2471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2472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2473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2474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2475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2476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2477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2478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62479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62480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2481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2482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2483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/>
            <a:fld id="{AC933E6D-9BBE-4EA9-A107-9B74BACDDEF4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62484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5pPr>
    </p:bodyStyle>
    <p:otherStyle/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62466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62467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62468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62469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62470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2471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2472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2473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2474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2475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2476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2477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62478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62479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62480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2481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2482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2483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/>
            <a:fld id="{AC933E6D-9BBE-4EA9-A107-9B74BACDDEF4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62484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5pPr>
    </p:bodyStyle>
    <p:otherStyle/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134146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134147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134148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134149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34150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4151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4152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4153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4154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4155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4156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4157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4158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134159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34160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34161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34162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34163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AF863599-FCAD-4B3F-A62D-96F296514EB5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134164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5pPr>
    </p:bodyStyle>
    <p:otherStyle/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134146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134147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134148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134149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34150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4151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4152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4153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4154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4155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4156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4157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4158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134159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34160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34161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34162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 eaLnBrk="1" hangingPunct="1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34163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 eaLnBrk="1" hangingPunct="1"/>
            <a:fld id="{AF863599-FCAD-4B3F-A62D-96F296514EB5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134164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5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120834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120835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120836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120837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20838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20839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20840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20841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20842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20843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20844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20845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20846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120847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20848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20849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20850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20851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7AB53490-886D-47C9-9973-B631883A31F0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120852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90114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90115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90116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90117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90118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0119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0120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0121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0122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0123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0124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0125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0126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90127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90128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0129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90130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90131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/>
            <a:fld id="{493ADDD4-F901-4685-9AEB-97386DE5F63D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pic>
        <p:nvPicPr>
          <p:cNvPr id="90132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Arial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Arial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Arial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Arial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Arial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Arial"/>
        </a:defRPr>
      </a:lvl5pPr>
    </p:bodyStyle>
    <p:otherStyle/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90114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90115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90116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90117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90118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0119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0120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0121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0122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0123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0124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0125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0126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90127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90128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0129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90130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90131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/>
            <a:fld id="{493ADDD4-F901-4685-9AEB-97386DE5F63D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pic>
        <p:nvPicPr>
          <p:cNvPr id="90132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Arial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Arial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Arial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Arial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Arial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Arial"/>
        </a:defRPr>
      </a:lvl5pPr>
    </p:bodyStyle>
    <p:otherStyle/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105474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105475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105476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105477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05478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5479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5480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5481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5482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5483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5484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5485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5486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105487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5488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5489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05490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05491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/>
            <a:fld id="{BA8ED267-1EFF-4D94-9538-9DEF5F47F9D3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105492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5pPr>
    </p:bodyStyle>
    <p:otherStyle/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105474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105475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105476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105477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05478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5479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5480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5481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5482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5483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5484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5485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5486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105487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5488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5489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05490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05491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/>
            <a:fld id="{BA8ED267-1EFF-4D94-9538-9DEF5F47F9D3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105492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Arial"/>
        </a:defRPr>
      </a:lvl5pPr>
    </p:bodyStyle>
    <p:otherStyle/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129026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129027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129028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129029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29030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29031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29032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29033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29034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29035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29036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29037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29038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129039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29040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29041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29042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29043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/>
            <a:fld id="{00AD6839-FE67-4FA9-A86A-4EF9F21C07C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129044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129026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129027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129028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129029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29030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29031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29032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29033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29034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29035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29036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29037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29038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129039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29040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29041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29042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29043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/>
            <a:fld id="{00AD6839-FE67-4FA9-A86A-4EF9F21C07C1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129044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96258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96259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96260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96261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96262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6263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6264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6265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6266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6267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6268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6269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6270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96271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96272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6273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96274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96275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/>
            <a:fld id="{A0004648-526E-44AE-926C-16328F75693F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96276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96258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96259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96260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96261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96262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6263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6264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6265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6266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6267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6268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6269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96270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96271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96272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6273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96274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96275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/>
            <a:fld id="{A0004648-526E-44AE-926C-16328F75693F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96276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106498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106499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106500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106501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06502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6503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6504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6505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6506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6507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6508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6509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6510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106511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6512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6513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06514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06515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/>
            <a:fld id="{16B5A347-5479-489B-A483-AFF4B3B6D990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106516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106498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106499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106500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106501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06502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6503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6504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6505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6506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6507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6508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6509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06510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106511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6512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6513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06514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06515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/>
            <a:fld id="{16B5A347-5479-489B-A483-AFF4B3B6D990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106516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120834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120835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120836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120837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20838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20839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20840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20841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20842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20843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20844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20845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20846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120847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20848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20849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20850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20851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7AB53490-886D-47C9-9973-B631883A31F0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120852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117762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117763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117764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117765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17766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17767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17768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17769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17770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17771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17772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17773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17774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117775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17776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17777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17778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17779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8572FC95-0DBE-44E9-B469-D41B3B7B1CCF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117780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117762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117763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117764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117765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17766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17767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17768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17769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17770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17771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17772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17773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117774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117775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17776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17777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17778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17779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8572FC95-0DBE-44E9-B469-D41B3B7B1CCF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117780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131074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131075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131076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131077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31078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1079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1080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1081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1082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1083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1084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1085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1086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131087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31088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31089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31090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31091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/>
            <a:fld id="{3BBE9773-C7AB-4A0F-8BF5-FD8716E2E70B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131092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131074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131075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sp>
          <p:nvSpPr>
            <p:cNvPr id="131076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/>
          </p:txBody>
        </p:sp>
        <p:grpSp>
          <p:nvGrpSpPr>
            <p:cNvPr id="131077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31078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1079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1080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1081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1082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1083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1084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1085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  <p:sp>
            <p:nvSpPr>
              <p:cNvPr id="131086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400" b="0" i="0" u="none" baseline="0">
                    <a:solidFill>
                      <a:schemeClr val="tx1"/>
                    </a:solidFill>
                    <a:effectLst/>
                    <a:latin typeface="Times New Roman" pitchFamily="18" charset="0"/>
                  </a:defRPr>
                </a:lvl5pPr>
              </a:lstStyle>
              <a:p/>
            </p:txBody>
          </p:sp>
        </p:grpSp>
      </p:grpSp>
      <p:sp>
        <p:nvSpPr>
          <p:cNvPr id="131087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31088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31089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31090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131091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r"/>
            <a:fld id="{3BBE9773-C7AB-4A0F-8BF5-FD8716E2E70B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131092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84994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84995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5pPr>
            </a:lstStyle>
            <a:p/>
          </p:txBody>
        </p:sp>
        <p:sp>
          <p:nvSpPr>
            <p:cNvPr id="84996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5pPr>
            </a:lstStyle>
            <a:p/>
          </p:txBody>
        </p:sp>
        <p:grpSp>
          <p:nvGrpSpPr>
            <p:cNvPr id="84997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84998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5pPr>
              </a:lstStyle>
              <a:p/>
            </p:txBody>
          </p:sp>
          <p:sp>
            <p:nvSpPr>
              <p:cNvPr id="84999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5pPr>
              </a:lstStyle>
              <a:p/>
            </p:txBody>
          </p:sp>
          <p:sp>
            <p:nvSpPr>
              <p:cNvPr id="85000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5pPr>
              </a:lstStyle>
              <a:p/>
            </p:txBody>
          </p:sp>
          <p:sp>
            <p:nvSpPr>
              <p:cNvPr id="85001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5pPr>
              </a:lstStyle>
              <a:p/>
            </p:txBody>
          </p:sp>
          <p:sp>
            <p:nvSpPr>
              <p:cNvPr id="85002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5pPr>
              </a:lstStyle>
              <a:p/>
            </p:txBody>
          </p:sp>
          <p:sp>
            <p:nvSpPr>
              <p:cNvPr id="85003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5pPr>
              </a:lstStyle>
              <a:p/>
            </p:txBody>
          </p:sp>
          <p:sp>
            <p:nvSpPr>
              <p:cNvPr id="85004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5pPr>
              </a:lstStyle>
              <a:p/>
            </p:txBody>
          </p:sp>
          <p:sp>
            <p:nvSpPr>
              <p:cNvPr id="85005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5pPr>
              </a:lstStyle>
              <a:p/>
            </p:txBody>
          </p:sp>
          <p:sp>
            <p:nvSpPr>
              <p:cNvPr id="85006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5pPr>
              </a:lstStyle>
              <a:p/>
            </p:txBody>
          </p:sp>
        </p:grpSp>
      </p:grpSp>
      <p:sp>
        <p:nvSpPr>
          <p:cNvPr id="85007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85008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85009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85010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85011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 algn="r"/>
            <a:fld id="{7C2E5FC5-80D7-457D-AE2B-D56D0D1071B8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85012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84994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84995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5pPr>
            </a:lstStyle>
            <a:p/>
          </p:txBody>
        </p:sp>
        <p:sp>
          <p:nvSpPr>
            <p:cNvPr id="84996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  <a:ea typeface="Arial"/>
                </a:defRPr>
              </a:lvl5pPr>
            </a:lstStyle>
            <a:p/>
          </p:txBody>
        </p:sp>
        <p:grpSp>
          <p:nvGrpSpPr>
            <p:cNvPr id="84997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84998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5pPr>
              </a:lstStyle>
              <a:p/>
            </p:txBody>
          </p:sp>
          <p:sp>
            <p:nvSpPr>
              <p:cNvPr id="84999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5pPr>
              </a:lstStyle>
              <a:p/>
            </p:txBody>
          </p:sp>
          <p:sp>
            <p:nvSpPr>
              <p:cNvPr id="85000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5pPr>
              </a:lstStyle>
              <a:p/>
            </p:txBody>
          </p:sp>
          <p:sp>
            <p:nvSpPr>
              <p:cNvPr id="85001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5pPr>
              </a:lstStyle>
              <a:p/>
            </p:txBody>
          </p:sp>
          <p:sp>
            <p:nvSpPr>
              <p:cNvPr id="85002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5pPr>
              </a:lstStyle>
              <a:p/>
            </p:txBody>
          </p:sp>
          <p:sp>
            <p:nvSpPr>
              <p:cNvPr id="85003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5pPr>
              </a:lstStyle>
              <a:p/>
            </p:txBody>
          </p:sp>
          <p:sp>
            <p:nvSpPr>
              <p:cNvPr id="85004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5pPr>
              </a:lstStyle>
              <a:p/>
            </p:txBody>
          </p:sp>
          <p:sp>
            <p:nvSpPr>
              <p:cNvPr id="85005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5pPr>
              </a:lstStyle>
              <a:p/>
            </p:txBody>
          </p:sp>
          <p:sp>
            <p:nvSpPr>
              <p:cNvPr id="85006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  <a:ea typeface="Arial"/>
                  </a:defRPr>
                </a:lvl5pPr>
              </a:lstStyle>
              <a:p/>
            </p:txBody>
          </p:sp>
        </p:grpSp>
      </p:grpSp>
      <p:sp>
        <p:nvSpPr>
          <p:cNvPr id="85007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85008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85009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85010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85011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 algn="r"/>
            <a:fld id="{7C2E5FC5-80D7-457D-AE2B-D56D0D1071B8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85012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68610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68611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68612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68613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68614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8615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8616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8617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8618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8619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8620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8621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8622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68623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68624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8625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8626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8627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C6C13D35-D661-4B20-AEB6-C7788E5E8F32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68628" name="Picture 14" title=""/>
          <p:cNvPicPr>
            <a:picLocks noChangeAspect="1"/>
          </p:cNvPicPr>
          <p:nvPr/>
        </p:nvPicPr>
        <p:blipFill>
          <a:blip r:embed="rId6" r:link="rId5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68610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68611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68612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68613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68614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8615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8616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8617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8618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8619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8620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8621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68622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68623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68624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8625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8626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68627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C6C13D35-D661-4B20-AEB6-C7788E5E8F32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pic>
        <p:nvPicPr>
          <p:cNvPr id="68628" name="Picture 14" title=""/>
          <p:cNvPicPr>
            <a:picLocks noChangeAspect="1"/>
          </p:cNvPicPr>
          <p:nvPr/>
        </p:nvPicPr>
        <p:blipFill>
          <a:blip r:embed="rId6" r:link="rId5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</p:bodyStyle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55298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55299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55300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55301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55302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5303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5304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5305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5306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5307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5308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5309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5310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55311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55312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5313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55314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55315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9D24A2BE-4EA9-46A0-98C9-BEE7AF94F557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pic>
        <p:nvPicPr>
          <p:cNvPr id="55316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</p:bodyStyle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grpSp>
        <p:nvGrpSpPr>
          <p:cNvPr id="55298" name="Group 2" title="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55299" name="Custom 3" title=""/>
            <p:cNvSpPr/>
            <p:nvPr/>
          </p:nvSpPr>
          <p:spPr bwMode="hidden">
            <a:xfrm>
              <a:off x="558" y="1161"/>
              <a:ext cx="5200" cy="3159"/>
            </a:xfrm>
            <a:custGeom>
              <a:rect l="l" t="t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sp>
          <p:nvSpPr>
            <p:cNvPr id="55300" name="Custom 4" title=""/>
            <p:cNvSpPr/>
            <p:nvPr/>
          </p:nvSpPr>
          <p:spPr bwMode="hidden">
            <a:xfrm>
              <a:off x="0" y="1161"/>
              <a:ext cx="558" cy="3159"/>
            </a:xfrm>
            <a:custGeom>
              <a:rect l="l" t="t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  <a:round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grpSp>
          <p:nvGrpSpPr>
            <p:cNvPr id="55301" name="Group 5" title=""/>
            <p:cNvGrpSpPr/>
            <p:nvPr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55302" name="Custom 6" title=""/>
              <p:cNvSpPr/>
              <p:nvPr/>
            </p:nvSpPr>
            <p:spPr bwMode="ltGray">
              <a:xfrm>
                <a:off x="552" y="4"/>
                <a:ext cx="12" cy="695"/>
              </a:xfrm>
              <a:custGeom>
                <a:rect l="l" t="t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5303" name="Custom 7" title=""/>
              <p:cNvSpPr/>
              <p:nvPr/>
            </p:nvSpPr>
            <p:spPr bwMode="ltGray">
              <a:xfrm>
                <a:off x="552" y="1623"/>
                <a:ext cx="12" cy="2697"/>
              </a:xfrm>
              <a:custGeom>
                <a:rect l="l" t="t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5304" name="Custom 8" title=""/>
              <p:cNvSpPr/>
              <p:nvPr/>
            </p:nvSpPr>
            <p:spPr bwMode="ltGray">
              <a:xfrm>
                <a:off x="1019" y="1155"/>
                <a:ext cx="4739" cy="12"/>
              </a:xfrm>
              <a:custGeom>
                <a:rect l="l" t="t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5305" name="Custom 9" title=""/>
              <p:cNvSpPr/>
              <p:nvPr/>
            </p:nvSpPr>
            <p:spPr bwMode="ltGray">
              <a:xfrm>
                <a:off x="552" y="1371"/>
                <a:ext cx="12" cy="252"/>
              </a:xfrm>
              <a:custGeom>
                <a:rect l="l" t="t" r="r" b="b"/>
                <a:pathLst>
                  <a:path w="12" h="251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5306" name="" title=""/>
              <p:cNvSpPr/>
              <p:nvPr/>
            </p:nvSpPr>
            <p:spPr bwMode="ltGray">
              <a:xfrm>
                <a:off x="552" y="699"/>
                <a:ext cx="12" cy="252"/>
              </a:xfrm>
              <a:custGeom>
                <a:rect l="l" t="t" r="r" b="b"/>
                <a:pathLst>
                  <a:path w="12" h="251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5307" name="" title="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rect l="l" t="t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5308" name="" title=""/>
              <p:cNvSpPr/>
              <p:nvPr/>
            </p:nvSpPr>
            <p:spPr bwMode="ltGray">
              <a:xfrm>
                <a:off x="0" y="1155"/>
                <a:ext cx="351" cy="12"/>
              </a:xfrm>
              <a:custGeom>
                <a:rect l="l" t="t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5309" name="" title=""/>
              <p:cNvSpPr/>
              <p:nvPr/>
            </p:nvSpPr>
            <p:spPr bwMode="ltGray">
              <a:xfrm>
                <a:off x="767" y="1155"/>
                <a:ext cx="252" cy="12"/>
              </a:xfrm>
              <a:custGeom>
                <a:rect l="l" t="t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sp>
            <p:nvSpPr>
              <p:cNvPr id="55310" name="" title="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rect l="l" t="t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  <a:round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</p:grpSp>
      </p:grpSp>
      <p:sp>
        <p:nvSpPr>
          <p:cNvPr id="55311" name="" title="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55312" name="Rectangle 10" title="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5313" name="Rectangle 11" title=""/>
          <p:cNvSpPr>
            <a:spLocks noGrp="1"/>
          </p:cNvSpPr>
          <p:nvPr>
            <p:ph type="dt" sz="half" idx="2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55314" name="Rectangle 12" title="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55315" name="Rectangle 13" title="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/>
            <a:fld id="{9D24A2BE-4EA9-46A0-98C9-BEE7AF94F557}" type="slidenum">
              <a:rPr sz="1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‹#›</a:t>
            </a:fld>
            <a:endParaRPr sz="1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pic>
        <p:nvPicPr>
          <p:cNvPr id="55316" name="Picture 14" title="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8382000" y="6381750"/>
            <a:ext cx="762000" cy="476250"/>
          </a:xfrm>
          <a:prstGeom prst="rect">
            <a:avLst/>
          </a:prstGeom>
          <a:noFill/>
          <a:ln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ransition/>
  <p:timing/>
  <p:hf sldNum="0" hdr="0" dt="0"/>
  <p:txStyles>
    <p:title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1" i="0" u="none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32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8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4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0" sz="2000" b="0" i="0" u="none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</p:bodyStyle>
    <p:otherStyle/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10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/Relationships>
</file>

<file path=ppt/slides/_rels/slide10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/Relationships>
</file>

<file path=ppt/slides/_rels/slide10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/Relationships>
</file>

<file path=ppt/slides/_rels/slide10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/Relationships>
</file>

<file path=ppt/slides/_rels/slide10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/Relationships>
</file>

<file path=ppt/slides/_rels/slide10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/Relationships>
</file>

<file path=ppt/slides/_rels/slide10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/Relationships>
</file>

<file path=ppt/slides/_rels/slide10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 /></Relationships>
</file>

<file path=ppt/slides/_rels/slide10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/Relationships>
</file>

<file path=ppt/slides/_rels/slide10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1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/Relationships>
</file>

<file path=ppt/slides/_rels/slide1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/Relationships>
</file>

<file path=ppt/slides/_rels/slide1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/Relationships>
</file>

<file path=ppt/slides/_rels/slide1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/Relationships>
</file>

<file path=ppt/slides/_rels/slide1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/Relationships>
</file>

<file path=ppt/slides/_rels/slide1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/Relationships>
</file>

<file path=ppt/slides/_rels/slide1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/Relationships>
</file>

<file path=ppt/slides/_rels/slide1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/Relationships>
</file>

<file path=ppt/slides/_rels/slide1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/Relationships>
</file>

<file path=ppt/slides/_rels/slide1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1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/Relationships>
</file>

<file path=ppt/slides/_rels/slide1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/Relationships>
</file>

<file path=ppt/slides/_rels/slide1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/Relationships>
</file>

<file path=ppt/slides/_rels/slide1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/Relationships>
</file>

<file path=ppt/slides/_rels/slide1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/Relationships>
</file>

<file path=ppt/slides/_rels/slide1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/Relationships>
</file>

<file path=ppt/slides/_rels/slide1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/Relationships>
</file>

<file path=ppt/slides/_rels/slide1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/Relationships>
</file>

<file path=ppt/slides/_rels/slide1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/Relationships>
</file>

<file path=ppt/slides/_rels/slide1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1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/Relationships>
</file>

<file path=ppt/slides/_rels/slide1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/Relationships>
</file>

<file path=ppt/slides/_rels/slide1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/Relationships>
</file>

<file path=ppt/slides/_rels/slide1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/Relationships>
</file>

<file path=ppt/slides/_rels/slide1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/Relationships>
</file>

<file path=ppt/slides/_rels/slide1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/Relationships>
</file>

<file path=ppt/slides/_rels/slide1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/Relationships>
</file>

<file path=ppt/slides/_rels/slide1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/Relationships>
</file>

<file path=ppt/slides/_rels/slide1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/Relationships>
</file>

<file path=ppt/slides/_rels/slide1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1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/Relationships>
</file>

<file path=ppt/slides/_rels/slide1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/Relationships>
</file>

<file path=ppt/slides/_rels/slide1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/Relationships>
</file>

<file path=ppt/slides/_rels/slide1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/Relationships>
</file>

<file path=ppt/slides/_rels/slide1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/Relationships>
</file>

<file path=ppt/slides/_rels/slide1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/Relationships>
</file>

<file path=ppt/slides/_rels/slide14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/Relationships>
</file>

<file path=ppt/slides/_rels/slide14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/Relationships>
</file>

<file path=ppt/slides/_rels/slide14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/Relationships>
</file>

<file path=ppt/slides/_rels/slide14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15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/Relationships>
</file>

<file path=ppt/slides/_rels/slide15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/Relationships>
</file>

<file path=ppt/slides/_rels/slide15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/Relationships>
</file>

<file path=ppt/slides/_rels/slide15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/Relationships>
</file>

<file path=ppt/slides/_rels/slide15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/Relationships>
</file>

<file path=ppt/slides/_rels/slide15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/Relationships>
</file>

<file path=ppt/slides/_rels/slide15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/Relationships>
</file>

<file path=ppt/slides/_rels/slide15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/Relationships>
</file>

<file path=ppt/slides/_rels/slide15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Relationship Id="rId2" Type="http://schemas.openxmlformats.org/officeDocument/2006/relationships/image" Target="../media/image2.png" /></Relationships>
</file>

<file path=ppt/slides/_rels/slide15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Relationship Id="rId2" Type="http://schemas.openxmlformats.org/officeDocument/2006/relationships/image" Target="../media/image3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16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/Relationships>
</file>

<file path=ppt/slides/_rels/slide16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/Relationships>
</file>

<file path=ppt/slides/_rels/slide16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/Relationships>
</file>

<file path=ppt/slides/_rels/slide16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/Relationships>
</file>

<file path=ppt/slides/_rels/slide16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Relationship Id="rId2" Type="http://schemas.openxmlformats.org/officeDocument/2006/relationships/image" Target="../media/image4.png" /></Relationships>
</file>

<file path=ppt/slides/_rels/slide16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/Relationships>
</file>

<file path=ppt/slides/_rels/slide16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/Relationships>
</file>

<file path=ppt/slides/_rels/slide16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/Relationships>
</file>

<file path=ppt/slides/_rels/slide16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/Relationships>
</file>

<file path=ppt/slides/_rels/slide16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17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/Relationships>
</file>

<file path=ppt/slides/_rels/slide17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/Relationships>
</file>

<file path=ppt/slides/_rels/slide17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/Relationships>
</file>

<file path=ppt/slides/_rels/slide17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/Relationships>
</file>

<file path=ppt/slides/_rels/slide17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Relationship Id="rId2" Type="http://schemas.openxmlformats.org/officeDocument/2006/relationships/hyperlink" Target="http://msdn.microsoft.com/library/en-us/vclang/html/_predir_the_.23.line_directive.asp" TargetMode="External" /></Relationships>
</file>

<file path=ppt/slides/_rels/slide17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/Relationships>
</file>

<file path=ppt/slides/_rels/slide17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/Relationships>
</file>

<file path=ppt/slides/_rels/slide17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/Relationships>
</file>

<file path=ppt/slides/_rels/slide17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/Relationships>
</file>

<file path=ppt/slides/_rels/slide17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18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/Relationships>
</file>

<file path=ppt/slides/_rels/slide18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/Relationships>
</file>

<file path=ppt/slides/_rels/slide18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/Relationships>
</file>

<file path=ppt/slides/_rels/slide18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/Relationships>
</file>

<file path=ppt/slides/_rels/slide18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/Relationships>
</file>

<file path=ppt/slides/_rels/slide18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/Relationships>
</file>

<file path=ppt/slides/_rels/slide18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/Relationships>
</file>

<file path=ppt/slides/_rels/slide18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/Relationships>
</file>

<file path=ppt/slides/_rels/slide18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/Relationships>
</file>

<file path=ppt/slides/_rels/slide18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19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/Relationships>
</file>

<file path=ppt/slides/_rels/slide19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/Relationships>
</file>

<file path=ppt/slides/_rels/slide19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/Relationships>
</file>

<file path=ppt/slides/_rels/slide19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/Relationships>
</file>

<file path=ppt/slides/_rels/slide19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/Relationships>
</file>

<file path=ppt/slides/_rels/slide19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/Relationships>
</file>

<file path=ppt/slides/_rels/slide19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/Relationships>
</file>

<file path=ppt/slides/_rels/slide19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/Relationships>
</file>

<file path=ppt/slides/_rels/slide19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/Relationships>
</file>

<file path=ppt/slides/_rels/slide19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20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/Relationships>
</file>

<file path=ppt/slides/_rels/slide20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/Relationships>
</file>

<file path=ppt/slides/_rels/slide20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/Relationships>
</file>

<file path=ppt/slides/_rels/slide20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/Relationships>
</file>

<file path=ppt/slides/_rels/slide20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/Relationships>
</file>

<file path=ppt/slides/_rels/slide20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/Relationships>
</file>

<file path=ppt/slides/_rels/slide20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/Relationships>
</file>

<file path=ppt/slides/_rels/slide20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/Relationships>
</file>

<file path=ppt/slides/_rels/slide20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/Relationships>
</file>

<file path=ppt/slides/_rels/slide20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2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/Relationships>
</file>

<file path=ppt/slides/_rels/slide2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/Relationships>
</file>

<file path=ppt/slides/_rels/slide2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/Relationships>
</file>

<file path=ppt/slides/_rels/slide2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/Relationships>
</file>

<file path=ppt/slides/_rels/slide2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/Relationships>
</file>

<file path=ppt/slides/_rels/slide2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/Relationships>
</file>

<file path=ppt/slides/_rels/slide2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/Relationships>
</file>

<file path=ppt/slides/_rels/slide2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/Relationships>
</file>

<file path=ppt/slides/_rels/slide2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/Relationships>
</file>

<file path=ppt/slides/_rels/slide2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2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/Relationships>
</file>

<file path=ppt/slides/_rels/slide2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/Relationships>
</file>

<file path=ppt/slides/_rels/slide2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/Relationships>
</file>

<file path=ppt/slides/_rels/slide2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 /></Relationships>
</file>

<file path=ppt/slides/_rels/slide2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/Relationships>
</file>

<file path=ppt/slides/_rels/slide2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/Relationships>
</file>

<file path=ppt/slides/_rels/slide2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/Relationships>
</file>

<file path=ppt/slides/_rels/slide2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/Relationships>
</file>

<file path=ppt/slides/_rels/slide2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/Relationships>
</file>

<file path=ppt/slides/_rels/slide2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2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/Relationships>
</file>

<file path=ppt/slides/_rels/slide2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/Relationships>
</file>

<file path=ppt/slides/_rels/slide2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/Relationships>
</file>

<file path=ppt/slides/_rels/slide2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/Relationships>
</file>

<file path=ppt/slides/_rels/slide2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/Relationships>
</file>

<file path=ppt/slides/_rels/slide2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/Relationships>
</file>

<file path=ppt/slides/_rels/slide2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/Relationships>
</file>

<file path=ppt/slides/_rels/slide2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/Relationships>
</file>

<file path=ppt/slides/_rels/slide2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/Relationships>
</file>

<file path=ppt/slides/_rels/slide2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2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/Relationships>
</file>

<file path=ppt/slides/_rels/slide2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/Relationships>
</file>

<file path=ppt/slides/_rels/slide2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/Relationships>
</file>

<file path=ppt/slides/_rels/slide2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/Relationships>
</file>

<file path=ppt/slides/_rels/slide2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/Relationships>
</file>

<file path=ppt/slides/_rels/slide2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/Relationships>
</file>

<file path=ppt/slides/_rels/slide24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/Relationships>
</file>

<file path=ppt/slides/_rels/slide24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/Relationships>
</file>

<file path=ppt/slides/_rels/slide24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/Relationships>
</file>

<file path=ppt/slides/_rels/slide24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25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/Relationships>
</file>

<file path=ppt/slides/_rels/slide25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/Relationships>
</file>

<file path=ppt/slides/_rels/slide25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/Relationships>
</file>

<file path=ppt/slides/_rels/slide25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/Relationships>
</file>

<file path=ppt/slides/_rels/slide25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/Relationships>
</file>

<file path=ppt/slides/_rels/slide25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/Relationships>
</file>

<file path=ppt/slides/_rels/slide25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/Relationships>
</file>

<file path=ppt/slides/_rels/slide25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/Relationships>
</file>

<file path=ppt/slides/_rels/slide25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/Relationships>
</file>

<file path=ppt/slides/_rels/slide25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26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/Relationships>
</file>

<file path=ppt/slides/_rels/slide26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/Relationships>
</file>

<file path=ppt/slides/_rels/slide26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/Relationships>
</file>

<file path=ppt/slides/_rels/slide26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/Relationships>
</file>

<file path=ppt/slides/_rels/slide26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/Relationships>
</file>

<file path=ppt/slides/_rels/slide26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/Relationships>
</file>

<file path=ppt/slides/_rels/slide26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/Relationships>
</file>

<file path=ppt/slides/_rels/slide26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/Relationships>
</file>

<file path=ppt/slides/_rels/slide26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/Relationships>
</file>

<file path=ppt/slides/_rels/slide26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27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/Relationships>
</file>

<file path=ppt/slides/_rels/slide27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/Relationships>
</file>

<file path=ppt/slides/_rels/slide27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/Relationships>
</file>

<file path=ppt/slides/_rels/slide27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/Relationships>
</file>

<file path=ppt/slides/_rels/slide27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/Relationships>
</file>

<file path=ppt/slides/_rels/slide27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/Relationships>
</file>

<file path=ppt/slides/_rels/slide27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/Relationships>
</file>

<file path=ppt/slides/_rels/slide27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/Relationships>
</file>

<file path=ppt/slides/_rels/slide27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/Relationships>
</file>

<file path=ppt/slides/_rels/slide27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28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/Relationships>
</file>

<file path=ppt/slides/_rels/slide28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/Relationships>
</file>

<file path=ppt/slides/_rels/slide28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/Relationships>
</file>

<file path=ppt/slides/_rels/slide28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/Relationships>
</file>

<file path=ppt/slides/_rels/slide28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/Relationships>
</file>

<file path=ppt/slides/_rels/slide28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/Relationships>
</file>

<file path=ppt/slides/_rels/slide28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/Relationships>
</file>

<file path=ppt/slides/_rels/slide28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/Relationships>
</file>

<file path=ppt/slides/_rels/slide28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/Relationships>
</file>

<file path=ppt/slides/_rels/slide28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29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/Relationships>
</file>

<file path=ppt/slides/_rels/slide29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/Relationships>
</file>

<file path=ppt/slides/_rels/slide29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0.xml" /></Relationships>
</file>

<file path=ppt/slides/_rels/slide29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 /></Relationships>
</file>

<file path=ppt/slides/_rels/slide29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 /></Relationships>
</file>

<file path=ppt/slides/_rels/slide29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 /></Relationships>
</file>

<file path=ppt/slides/_rels/slide29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 /></Relationships>
</file>

<file path=ppt/slides/_rels/slide29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 /></Relationships>
</file>

<file path=ppt/slides/_rels/slide29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 /></Relationships>
</file>

<file path=ppt/slides/_rels/slide29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30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 /></Relationships>
</file>

<file path=ppt/slides/_rels/slide30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 /></Relationships>
</file>

<file path=ppt/slides/_rels/slide30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 /></Relationships>
</file>

<file path=ppt/slides/_rels/slide30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 /></Relationships>
</file>

<file path=ppt/slides/_rels/slide30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 /></Relationships>
</file>

<file path=ppt/slides/_rels/slide30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 /></Relationships>
</file>

<file path=ppt/slides/_rels/slide30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 /></Relationships>
</file>

<file path=ppt/slides/_rels/slide30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 /></Relationships>
</file>

<file path=ppt/slides/_rels/slide30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 /></Relationships>
</file>

<file path=ppt/slides/_rels/slide30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3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 /></Relationships>
</file>

<file path=ppt/slides/_rels/slide3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0.xml" /></Relationships>
</file>

<file path=ppt/slides/_rels/slide3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0.xml" /></Relationships>
</file>

<file path=ppt/slides/_rels/slide3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0.xml" /></Relationships>
</file>

<file path=ppt/slides/_rels/slide3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 /></Relationships>
</file>

<file path=ppt/slides/_rels/slide3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 /></Relationships>
</file>

<file path=ppt/slides/_rels/slide3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 /></Relationships>
</file>

<file path=ppt/slides/_rels/slide3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0.xml" /></Relationships>
</file>

<file path=ppt/slides/_rels/slide3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 /></Relationships>
</file>

<file path=ppt/slides/_rels/slide3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3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0.xml" /></Relationships>
</file>

<file path=ppt/slides/_rels/slide3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 /></Relationships>
</file>

<file path=ppt/slides/_rels/slide3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 /></Relationships>
</file>

<file path=ppt/slides/_rels/slide3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 /></Relationships>
</file>

<file path=ppt/slides/_rels/slide3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 /></Relationships>
</file>

<file path=ppt/slides/_rels/slide3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 /></Relationships>
</file>

<file path=ppt/slides/_rels/slide3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4.xml" /></Relationships>
</file>

<file path=ppt/slides/_rels/slide3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5.xml" /></Relationships>
</file>

<file path=ppt/slides/_rels/slide3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5.xml" /></Relationships>
</file>

<file path=ppt/slides/_rels/slide3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5.x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3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5.xml" /></Relationships>
</file>

<file path=ppt/slides/_rels/slide3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5.xml" /></Relationships>
</file>

<file path=ppt/slides/_rels/slide3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5.xml" /></Relationships>
</file>

<file path=ppt/slides/_rels/slide3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5.xml" /></Relationships>
</file>

<file path=ppt/slides/_rels/slide3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5.xml" /></Relationships>
</file>

<file path=ppt/slides/_rels/slide3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5.xml" /></Relationships>
</file>

<file path=ppt/slides/_rels/slide3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5.xml" /></Relationships>
</file>

<file path=ppt/slides/_rels/slide3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5.xml" /></Relationships>
</file>

<file path=ppt/slides/_rels/slide3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5.xml" /></Relationships>
</file>

<file path=ppt/slides/_rels/slide3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5.x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3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5.xml" /></Relationships>
</file>

<file path=ppt/slides/_rels/slide3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5.xml" /></Relationships>
</file>

<file path=ppt/slides/_rels/slide3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5.xml" /></Relationships>
</file>

<file path=ppt/slides/_rels/slide3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5.xml" /></Relationships>
</file>

<file path=ppt/slides/_rels/slide3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5.xml" /></Relationships>
</file>

<file path=ppt/slides/_rels/slide3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5.xml" /></Relationships>
</file>

<file path=ppt/slides/_rels/slide34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5.xml" /></Relationships>
</file>

<file path=ppt/slides/_rels/slide34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5.xml" /></Relationships>
</file>

<file path=ppt/slides/_rels/slide34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5.xml" /></Relationships>
</file>

<file path=ppt/slides/_rels/slide34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5.xml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35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5.xml" /></Relationships>
</file>

<file path=ppt/slides/_rels/slide35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5.xml" /></Relationships>
</file>

<file path=ppt/slides/_rels/slide35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5.xml" /></Relationships>
</file>

<file path=ppt/slides/_rels/slide35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5.xml" /></Relationships>
</file>

<file path=ppt/slides/_rels/slide35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5.xml" /></Relationships>
</file>

<file path=ppt/slides/_rels/slide35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5.xml" /></Relationships>
</file>

<file path=ppt/slides/_rels/slide35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5.xml" /></Relationships>
</file>

<file path=ppt/slides/_rels/slide35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5.xml" /></Relationships>
</file>

<file path=ppt/slides/_rels/slide35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5.xml" /></Relationships>
</file>

<file path=ppt/slides/_rels/slide35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8.xml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36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36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36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36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36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36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36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36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36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36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37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37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37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37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37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37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37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37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37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/Relationships>
</file>

<file path=ppt/slides/_rels/slide37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2.xml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38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38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38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38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38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38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38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38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38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38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39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39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39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39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39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39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39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39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39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39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40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40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40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40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40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/Relationships>
</file>

<file path=ppt/slides/_rels/slide40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6.xml" /></Relationships>
</file>

<file path=ppt/slides/_rels/slide40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6.xml" /></Relationships>
</file>

<file path=ppt/slides/_rels/slide40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/Relationships>
</file>

<file path=ppt/slides/_rels/slide40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/Relationships>
</file>

<file path=ppt/slides/_rels/slide40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/Relationships>
</file>

<file path=ppt/slides/_rels/slide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4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/Relationships>
</file>

<file path=ppt/slides/_rels/slide4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/Relationships>
</file>

<file path=ppt/slides/_rels/slide4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/Relationships>
</file>

<file path=ppt/slides/_rels/slide4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/Relationships>
</file>

<file path=ppt/slides/_rels/slide4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/Relationships>
</file>

<file path=ppt/slides/_rels/slide4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/Relationships>
</file>

<file path=ppt/slides/_rels/slide4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/Relationships>
</file>

<file path=ppt/slides/_rels/slide4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/Relationships>
</file>

<file path=ppt/slides/_rels/slide4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/Relationships>
</file>

<file path=ppt/slides/_rels/slide4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/Relationships>
</file>

<file path=ppt/slides/_rels/slide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4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/Relationships>
</file>

<file path=ppt/slides/_rels/slide4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/Relationships>
</file>

<file path=ppt/slides/_rels/slide4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/Relationships>
</file>

<file path=ppt/slides/_rels/slide4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/Relationships>
</file>

<file path=ppt/slides/_rels/slide4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/Relationships>
</file>

<file path=ppt/slides/_rels/slide4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/Relationships>
</file>

<file path=ppt/slides/_rels/slide4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/Relationships>
</file>

<file path=ppt/slides/_rels/slide4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/Relationships>
</file>

<file path=ppt/slides/_rels/slide4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/Relationships>
</file>

<file path=ppt/slides/_rels/slide4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/Relationships>
</file>

<file path=ppt/slides/_rels/slide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4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/Relationships>
</file>

<file path=ppt/slides/_rels/slide4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/Relationships>
</file>

<file path=ppt/slides/_rels/slide4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/Relationships>
</file>

<file path=ppt/slides/_rels/slide4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/Relationships>
</file>

<file path=ppt/slides/_rels/slide4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/Relationships>
</file>

<file path=ppt/slides/_rels/slide4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/Relationships>
</file>

<file path=ppt/slides/_rels/slide4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/Relationships>
</file>

<file path=ppt/slides/_rels/slide4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/Relationships>
</file>

<file path=ppt/slides/_rels/slide4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/Relationships>
</file>

<file path=ppt/slides/_rels/slide4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0.xml" /></Relationships>
</file>

<file path=ppt/slides/_rels/slide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4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/Relationships>
</file>

<file path=ppt/slides/_rels/slide4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/Relationships>
</file>

<file path=ppt/slides/_rels/slide4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/Relationships>
</file>

<file path=ppt/slides/_rels/slide4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/Relationships>
</file>

<file path=ppt/slides/_rels/slide4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/Relationships>
</file>

<file path=ppt/slides/_rels/slide4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/Relationships>
</file>

<file path=ppt/slides/_rels/slide44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/Relationships>
</file>

<file path=ppt/slides/_rels/slide44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/Relationships>
</file>

<file path=ppt/slides/_rels/slide44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/Relationships>
</file>

<file path=ppt/slides/_rels/slide44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/Relationships>
</file>

<file path=ppt/slides/_rels/slide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45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/Relationships>
</file>

<file path=ppt/slides/_rels/slide45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/Relationships>
</file>

<file path=ppt/slides/_rels/slide45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/Relationships>
</file>

<file path=ppt/slides/_rels/slide45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/Relationships>
</file>

<file path=ppt/slides/_rels/slide45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/Relationships>
</file>

<file path=ppt/slides/_rels/slide45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/Relationships>
</file>

<file path=ppt/slides/_rels/slide45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/Relationships>
</file>

<file path=ppt/slides/_rels/slide45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/Relationships>
</file>

<file path=ppt/slides/_rels/slide45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/Relationships>
</file>

<file path=ppt/slides/_rels/slide45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/Relationships>
</file>

<file path=ppt/slides/_rels/slide4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46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/Relationships>
</file>

<file path=ppt/slides/_rels/slide46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/Relationships>
</file>

<file path=ppt/slides/_rels/slide46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/Relationships>
</file>

<file path=ppt/slides/_rels/slide46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/Relationships>
</file>

<file path=ppt/slides/_rels/slide46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 /></Relationships>
</file>

<file path=ppt/slides/_rels/slide46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4.xml" /></Relationships>
</file>

<file path=ppt/slides/_rels/slide46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5.xml" /></Relationships>
</file>

<file path=ppt/slides/_rels/slide46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5.xml" /></Relationships>
</file>

<file path=ppt/slides/_rels/slide46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5.xml" /></Relationships>
</file>

<file path=ppt/slides/_rels/slide46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5.xml" /></Relationships>
</file>

<file path=ppt/slides/_rels/slide4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47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5.xml" /></Relationships>
</file>

<file path=ppt/slides/_rels/slide47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5.xml" /></Relationships>
</file>

<file path=ppt/slides/_rels/slide47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5.xml" /></Relationships>
</file>

<file path=ppt/slides/_rels/slide47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5.xml" /></Relationships>
</file>

<file path=ppt/slides/_rels/slide47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5.xml" /></Relationships>
</file>

<file path=ppt/slides/_rels/slide47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5.xml" /></Relationships>
</file>

<file path=ppt/slides/_rels/slide47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5.xml" /></Relationships>
</file>

<file path=ppt/slides/_rels/slide47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5.xml" /></Relationships>
</file>

<file path=ppt/slides/_rels/slide47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5.xml" /></Relationships>
</file>

<file path=ppt/slides/_rels/slide47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5.xml" /></Relationships>
</file>

<file path=ppt/slides/_rels/slide4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48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5.xml" /></Relationships>
</file>

<file path=ppt/slides/_rels/slide48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5.xml" /></Relationships>
</file>

<file path=ppt/slides/_rels/slide48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5.xml" /></Relationships>
</file>

<file path=ppt/slides/_rels/slide48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5.xml" /></Relationships>
</file>

<file path=ppt/slides/_rels/slide48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5.xml" /></Relationships>
</file>

<file path=ppt/slides/_rels/slide48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5.xml" /></Relationships>
</file>

<file path=ppt/slides/_rels/slide48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5.xml" /></Relationships>
</file>

<file path=ppt/slides/_rels/slide48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5.xml" /></Relationships>
</file>

<file path=ppt/slides/_rels/slide48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5.xml" /></Relationships>
</file>

<file path=ppt/slides/_rels/slide48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5.xml" /></Relationships>
</file>

<file path=ppt/slides/_rels/slide4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49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5.xml" /></Relationships>
</file>

<file path=ppt/slides/_rels/slide49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5.xml" /></Relationships>
</file>

<file path=ppt/slides/_rels/slide49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5.xml" /></Relationships>
</file>

<file path=ppt/slides/_rels/slide49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5.xml" /></Relationships>
</file>

<file path=ppt/slides/_rels/slide49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5.xml" /></Relationships>
</file>

<file path=ppt/slides/_rels/slide49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5.xml" /></Relationships>
</file>

<file path=ppt/slides/_rels/slide49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5.xml" /></Relationships>
</file>

<file path=ppt/slides/_rels/slide49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8.xml" /></Relationships>
</file>

<file path=ppt/slides/_rels/slide49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9.xml" /></Relationships>
</file>

<file path=ppt/slides/_rels/slide49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9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5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50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9.xml" /></Relationships>
</file>

<file path=ppt/slides/_rels/slide50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9.xml" /></Relationships>
</file>

<file path=ppt/slides/_rels/slide50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9.xml" /></Relationships>
</file>

<file path=ppt/slides/_rels/slide50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9.xml" /></Relationships>
</file>

<file path=ppt/slides/_rels/slide50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9.xml" /></Relationships>
</file>

<file path=ppt/slides/_rels/slide50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9.xml" /></Relationships>
</file>

<file path=ppt/slides/_rels/slide50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9.xml" /></Relationships>
</file>

<file path=ppt/slides/_rels/slide50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9.xml" /></Relationships>
</file>

<file path=ppt/slides/_rels/slide50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9.xml" /></Relationships>
</file>

<file path=ppt/slides/_rels/slide50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9.xml" /></Relationships>
</file>

<file path=ppt/slides/_rels/slide5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5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9.xml" /></Relationships>
</file>

<file path=ppt/slides/_rels/slide5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9.xml" /></Relationships>
</file>

<file path=ppt/slides/_rels/slide5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9.xml" /></Relationships>
</file>

<file path=ppt/slides/_rels/slide5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9.xml" /></Relationships>
</file>

<file path=ppt/slides/_rels/slide5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9.xml" /></Relationships>
</file>

<file path=ppt/slides/_rels/slide5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9.xml" /></Relationships>
</file>

<file path=ppt/slides/_rels/slide5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9.xml" /></Relationships>
</file>

<file path=ppt/slides/_rels/slide5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9.xml" /></Relationships>
</file>

<file path=ppt/slides/_rels/slide5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9.xml" /></Relationships>
</file>

<file path=ppt/slides/_rels/slide5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9.xml" /></Relationships>
</file>

<file path=ppt/slides/_rels/slide5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5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9.xml" /></Relationships>
</file>

<file path=ppt/slides/_rels/slide5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9.xml" /></Relationships>
</file>

<file path=ppt/slides/_rels/slide5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9.xml" /></Relationships>
</file>

<file path=ppt/slides/_rels/slide5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9.xml" /></Relationships>
</file>

<file path=ppt/slides/_rels/slide5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9.xml" /></Relationships>
</file>

<file path=ppt/slides/_rels/slide5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9.xml" /></Relationships>
</file>

<file path=ppt/slides/_rels/slide5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9.xml" /></Relationships>
</file>

<file path=ppt/slides/_rels/slide5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9.xml" /></Relationships>
</file>

<file path=ppt/slides/_rels/slide5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9.xml" /></Relationships>
</file>

<file path=ppt/slides/_rels/slide5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9.xml" /></Relationships>
</file>

<file path=ppt/slides/_rels/slide5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5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9.xml" /></Relationships>
</file>

<file path=ppt/slides/_rels/slide5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2.xml" /></Relationships>
</file>

<file path=ppt/slides/_rels/slide5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5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5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5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5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5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5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5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5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5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5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5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5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5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5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54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54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54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54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5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55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55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55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55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55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55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55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55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55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55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5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56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56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56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56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56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56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56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56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56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56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5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57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3.xml" /></Relationships>
</file>

<file path=ppt/slides/_rels/slide57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6.xml" /></Relationships>
</file>

<file path=ppt/slides/_rels/slide57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57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57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57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57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57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57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57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5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58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58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58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58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58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58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58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58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58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58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5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59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59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59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59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59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59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59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59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59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59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6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60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60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60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60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60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60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60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60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60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60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6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6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6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6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6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6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6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6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6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6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6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6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6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6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7.xml" /></Relationships>
</file>

<file path=ppt/slides/_rels/slide6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0.xml" /></Relationships>
</file>

<file path=ppt/slides/_rels/slide6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1.xml" /></Relationships>
</file>

<file path=ppt/slides/_rels/slide6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1.xml" /></Relationships>
</file>

<file path=ppt/slides/_rels/slide6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1.xml" /></Relationships>
</file>

<file path=ppt/slides/_rels/slide6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1.xml" /></Relationships>
</file>

<file path=ppt/slides/_rels/slide6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1.xml" /></Relationships>
</file>

<file path=ppt/slides/_rels/slide6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1.xml" /></Relationships>
</file>

<file path=ppt/slides/_rels/slide6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1.xml" /></Relationships>
</file>

<file path=ppt/slides/_rels/slide6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6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1.xml" /></Relationships>
</file>

<file path=ppt/slides/_rels/slide6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1.xml" /></Relationships>
</file>

<file path=ppt/slides/_rels/slide6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1.xml" /></Relationships>
</file>

<file path=ppt/slides/_rels/slide6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1.xml" /></Relationships>
</file>

<file path=ppt/slides/_rels/slide6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1.xml" /></Relationships>
</file>

<file path=ppt/slides/_rels/slide6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1.xml" /></Relationships>
</file>

<file path=ppt/slides/_rels/slide6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1.xml" /></Relationships>
</file>

<file path=ppt/slides/_rels/slide6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1.xml" /></Relationships>
</file>

<file path=ppt/slides/_rels/slide6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1.xml" /></Relationships>
</file>

<file path=ppt/slides/_rels/slide6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1.xml" /></Relationships>
</file>

<file path=ppt/slides/_rels/slide6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6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1.xml" /></Relationships>
</file>

<file path=ppt/slides/_rels/slide6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1.xml" /></Relationships>
</file>

<file path=ppt/slides/_rels/slide6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1.xml" /></Relationships>
</file>

<file path=ppt/slides/_rels/slide6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1.xml" /></Relationships>
</file>

<file path=ppt/slides/_rels/slide6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1.xml" /></Relationships>
</file>

<file path=ppt/slides/_rels/slide6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4.xml" /></Relationships>
</file>

<file path=ppt/slides/_rels/slide64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5.xml" /></Relationships>
</file>

<file path=ppt/slides/_rels/slide64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5.xml" /></Relationships>
</file>

<file path=ppt/slides/_rels/slide64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5.xml" /></Relationships>
</file>

<file path=ppt/slides/_rels/slide64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5.xml" /></Relationships>
</file>

<file path=ppt/slides/_rels/slide6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65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5.xml" /></Relationships>
</file>

<file path=ppt/slides/_rels/slide65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5.xml" /></Relationships>
</file>

<file path=ppt/slides/_rels/slide65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5.xml" /></Relationships>
</file>

<file path=ppt/slides/_rels/slide65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5.xml" /></Relationships>
</file>

<file path=ppt/slides/_rels/slide65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5.xml" /></Relationships>
</file>

<file path=ppt/slides/_rels/slide65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5.xml" /></Relationships>
</file>

<file path=ppt/slides/_rels/slide65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5.xml" /></Relationships>
</file>

<file path=ppt/slides/_rels/slide65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5.xml" /></Relationships>
</file>

<file path=ppt/slides/_rels/slide65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5.xml" /></Relationships>
</file>

<file path=ppt/slides/_rels/slide65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5.xml" /></Relationships>
</file>

<file path=ppt/slides/_rels/slide6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66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5.xml" /></Relationships>
</file>

<file path=ppt/slides/_rels/slide66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5.xml" /></Relationships>
</file>

<file path=ppt/slides/_rels/slide66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5.xml" /></Relationships>
</file>

<file path=ppt/slides/_rels/slide66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5.xml" /></Relationships>
</file>

<file path=ppt/slides/_rels/slide66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5.xml" /></Relationships>
</file>

<file path=ppt/slides/_rels/slide66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5.xml" /></Relationships>
</file>

<file path=ppt/slides/_rels/slide66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5.xml" /></Relationships>
</file>

<file path=ppt/slides/_rels/slide66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5.xml" /></Relationships>
</file>

<file path=ppt/slides/_rels/slide66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5.xml" /></Relationships>
</file>

<file path=ppt/slides/_rels/slide66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5.xml" /></Relationships>
</file>

<file path=ppt/slides/_rels/slide6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67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5.xml" /></Relationships>
</file>

<file path=ppt/slides/_rels/slide67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5.xml" /></Relationships>
</file>

<file path=ppt/slides/_rels/slide67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5.xml" /></Relationships>
</file>

<file path=ppt/slides/_rels/slide67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5.xml" /></Relationships>
</file>

<file path=ppt/slides/_rels/slide67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5.xml" /></Relationships>
</file>

<file path=ppt/slides/_rels/slide67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5.xml" /></Relationships>
</file>

<file path=ppt/slides/_rels/slide67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5.xml" /></Relationships>
</file>

<file path=ppt/slides/_rels/slide67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5.xml" /></Relationships>
</file>

<file path=ppt/slides/_rels/slide67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5.xml" /></Relationships>
</file>

<file path=ppt/slides/_rels/slide67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5.xml" /></Relationships>
</file>

<file path=ppt/slides/_rels/slide6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68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8.xml" /></Relationships>
</file>

<file path=ppt/slides/_rels/slide68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68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68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68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68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68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68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68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68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6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69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69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69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69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69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69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69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69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69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69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7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70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70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70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70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70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70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70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70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70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70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7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7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9.xml" /></Relationships>
</file>

<file path=ppt/slides/_rels/slide7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2.xml" /></Relationships>
</file>

<file path=ppt/slides/_rels/slide7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7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7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7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7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7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7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7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7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7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7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7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7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7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7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7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7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7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7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7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7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7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7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7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7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7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7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7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7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3.xml" /></Relationships>
</file>

<file path=ppt/slides/_rels/slide7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6.xml" /></Relationships>
</file>

<file path=ppt/slides/_rels/slide7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7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7.xml" /></Relationships>
</file>

<file path=ppt/slides/_rels/slide7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7.xml" /></Relationships>
</file>

<file path=ppt/slides/_rels/slide7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7.xml" /></Relationships>
</file>

<file path=ppt/slides/_rels/slide7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7.xml" /></Relationships>
</file>

<file path=ppt/slides/_rels/slide7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7.xml" /></Relationships>
</file>

<file path=ppt/slides/_rels/slide7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7.xml" /></Relationships>
</file>

<file path=ppt/slides/_rels/slide74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7.xml" /></Relationships>
</file>

<file path=ppt/slides/_rels/slide74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7.xml" /></Relationships>
</file>

<file path=ppt/slides/_rels/slide74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7.xml" /></Relationships>
</file>

<file path=ppt/slides/_rels/slide74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7.xml" /></Relationships>
</file>

<file path=ppt/slides/_rels/slide7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75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7.xml" /></Relationships>
</file>

<file path=ppt/slides/_rels/slide75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7.xml" /></Relationships>
</file>

<file path=ppt/slides/_rels/slide75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7.xml" /></Relationships>
</file>

<file path=ppt/slides/_rels/slide75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7.xml" /></Relationships>
</file>

<file path=ppt/slides/_rels/slide75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7.xml" /></Relationships>
</file>

<file path=ppt/slides/_rels/slide75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7.xml" /></Relationships>
</file>

<file path=ppt/slides/_rels/slide75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7.xml" /></Relationships>
</file>

<file path=ppt/slides/_rels/slide75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7.xml" /></Relationships>
</file>

<file path=ppt/slides/_rels/slide75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7.xml" /></Relationships>
</file>

<file path=ppt/slides/_rels/slide75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7.xml" /></Relationships>
</file>

<file path=ppt/slides/_rels/slide7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76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7.xml" /></Relationships>
</file>

<file path=ppt/slides/_rels/slide76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7.xml" /></Relationships>
</file>

<file path=ppt/slides/_rels/slide76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7.xml" /></Relationships>
</file>

<file path=ppt/slides/_rels/slide76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7.xml" /></Relationships>
</file>

<file path=ppt/slides/_rels/slide76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7.xml" /></Relationships>
</file>

<file path=ppt/slides/_rels/slide76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7.xml" /></Relationships>
</file>

<file path=ppt/slides/_rels/slide76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7.xml" /></Relationships>
</file>

<file path=ppt/slides/_rels/slide76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7.xml" /></Relationships>
</file>

<file path=ppt/slides/_rels/slide76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7.xml" /></Relationships>
</file>

<file path=ppt/slides/_rels/slide76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0.xml" /></Relationships>
</file>

<file path=ppt/slides/_rels/slide7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77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/Relationships>
</file>

<file path=ppt/slides/_rels/slide77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/Relationships>
</file>

<file path=ppt/slides/_rels/slide77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/Relationships>
</file>

<file path=ppt/slides/_rels/slide77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/Relationships>
</file>

<file path=ppt/slides/_rels/slide77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/Relationships>
</file>

<file path=ppt/slides/_rels/slide77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/Relationships>
</file>

<file path=ppt/slides/_rels/slide77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/Relationships>
</file>

<file path=ppt/slides/_rels/slide77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/Relationships>
</file>

<file path=ppt/slides/_rels/slide77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/Relationships>
</file>

<file path=ppt/slides/_rels/slide77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/Relationships>
</file>

<file path=ppt/slides/_rels/slide7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78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/Relationships>
</file>

<file path=ppt/slides/_rels/slide78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/Relationships>
</file>

<file path=ppt/slides/_rels/slide78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/Relationships>
</file>

<file path=ppt/slides/_rels/slide78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/Relationships>
</file>

<file path=ppt/slides/_rels/slide78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/Relationships>
</file>

<file path=ppt/slides/_rels/slide78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/Relationships>
</file>

<file path=ppt/slides/_rels/slide78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/Relationships>
</file>

<file path=ppt/slides/_rels/slide78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/Relationships>
</file>

<file path=ppt/slides/_rels/slide78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/Relationships>
</file>

<file path=ppt/slides/_rels/slide78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/Relationships>
</file>

<file path=ppt/slides/_rels/slide7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79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/Relationships>
</file>

<file path=ppt/slides/_rels/slide79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/Relationships>
</file>

<file path=ppt/slides/_rels/slide79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/Relationships>
</file>

<file path=ppt/slides/_rels/slide79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/Relationships>
</file>

<file path=ppt/slides/_rels/slide79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/Relationships>
</file>

<file path=ppt/slides/_rels/slide79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/Relationships>
</file>

<file path=ppt/slides/_rels/slide79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/Relationships>
</file>

<file path=ppt/slides/_rels/slide79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/Relationships>
</file>

<file path=ppt/slides/_rels/slide79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/Relationships>
</file>

<file path=ppt/slides/_rels/slide79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8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/Relationships>
</file>

<file path=ppt/slides/_rels/slide80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1.xml" /></Relationships>
</file>

<file path=ppt/slides/_rels/slide80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4.xml" /></Relationships>
</file>

<file path=ppt/slides/_rels/slide80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5.xml" /></Relationships>
</file>

<file path=ppt/slides/_rels/slide80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5.xml" /></Relationships>
</file>

<file path=ppt/slides/_rels/slide80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5.xml" /></Relationships>
</file>

<file path=ppt/slides/_rels/slide80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5.xml" /></Relationships>
</file>

<file path=ppt/slides/_rels/slide80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5.xml" /></Relationships>
</file>

<file path=ppt/slides/_rels/slide80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5.xml" /></Relationships>
</file>

<file path=ppt/slides/_rels/slide80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5.xml" /></Relationships>
</file>

<file path=ppt/slides/_rels/slide80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5.xml" /></Relationships>
</file>

<file path=ppt/slides/_rels/slide8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8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5.xml" /></Relationships>
</file>

<file path=ppt/slides/_rels/slide8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5.xml" /></Relationships>
</file>

<file path=ppt/slides/_rels/slide8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5.xml" /></Relationships>
</file>

<file path=ppt/slides/_rels/slide8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5.xml" /></Relationships>
</file>

<file path=ppt/slides/_rels/slide8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5.xml" /></Relationships>
</file>

<file path=ppt/slides/_rels/slide8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5.xml" /></Relationships>
</file>

<file path=ppt/slides/_rels/slide8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5.xml" /></Relationships>
</file>

<file path=ppt/slides/_rels/slide8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5.xml" /></Relationships>
</file>

<file path=ppt/slides/_rels/slide8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5.xml" /></Relationships>
</file>

<file path=ppt/slides/_rels/slide8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5.xml" /></Relationships>
</file>

<file path=ppt/slides/_rels/slide8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/Relationships>
</file>

<file path=ppt/slides/_rels/slide8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5.xml" /></Relationships>
</file>

<file path=ppt/slides/_rels/slide8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5.xml" /></Relationships>
</file>

<file path=ppt/slides/_rels/slide8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5.xml" /></Relationships>
</file>

<file path=ppt/slides/_rels/slide8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5.xml" /></Relationships>
</file>

<file path=ppt/slides/_rels/slide8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5.xml" /></Relationships>
</file>

<file path=ppt/slides/_rels/slide8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5.xml" /></Relationships>
</file>

<file path=ppt/slides/_rels/slide8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5.xml" /></Relationships>
</file>

<file path=ppt/slides/_rels/slide8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5.xml" /></Relationships>
</file>

<file path=ppt/slides/_rels/slide8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5.xml" /></Relationships>
</file>

<file path=ppt/slides/_rels/slide8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5.xml" /></Relationships>
</file>

<file path=ppt/slides/_rels/slide8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/Relationships>
</file>

<file path=ppt/slides/_rels/slide8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5.xml" /></Relationships>
</file>

<file path=ppt/slides/_rels/slide8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5.xml" /></Relationships>
</file>

<file path=ppt/slides/_rels/slide8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5.xml" /></Relationships>
</file>

<file path=ppt/slides/_rels/slide8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5.xml" /></Relationships>
</file>

<file path=ppt/slides/_rels/slide8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5.xml" /></Relationships>
</file>

<file path=ppt/slides/_rels/slide8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8.xml" /></Relationships>
</file>

<file path=ppt/slides/_rels/slide8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9.xml" /></Relationships>
</file>

<file path=ppt/slides/_rels/slide8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9.xml" /></Relationships>
</file>

<file path=ppt/slides/_rels/slide8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9.xml" /></Relationships>
</file>

<file path=ppt/slides/_rels/slide8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9.xml" /></Relationships>
</file>

<file path=ppt/slides/_rels/slide8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/Relationships>
</file>

<file path=ppt/slides/_rels/slide8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9.xml" /></Relationships>
</file>

<file path=ppt/slides/_rels/slide8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9.xml" /></Relationships>
</file>

<file path=ppt/slides/_rels/slide8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9.xml" /></Relationships>
</file>

<file path=ppt/slides/_rels/slide8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9.xml" /></Relationships>
</file>

<file path=ppt/slides/_rels/slide8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9.xml" /></Relationships>
</file>

<file path=ppt/slides/_rels/slide8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9.xml" /></Relationships>
</file>

<file path=ppt/slides/_rels/slide84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9.xml" /></Relationships>
</file>

<file path=ppt/slides/_rels/slide84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9.xml" /></Relationships>
</file>

<file path=ppt/slides/_rels/slide84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9.xml" /></Relationships>
</file>

<file path=ppt/slides/_rels/slide84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9.xml" /></Relationships>
</file>

<file path=ppt/slides/_rels/slide8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/Relationships>
</file>

<file path=ppt/slides/_rels/slide85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9.xml" /></Relationships>
</file>

<file path=ppt/slides/_rels/slide85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9.xml" /></Relationships>
</file>

<file path=ppt/slides/_rels/slide85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9.xml" /></Relationships>
</file>

<file path=ppt/slides/_rels/slide85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9.xml" /></Relationships>
</file>

<file path=ppt/slides/_rels/slide85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9.xml" /></Relationships>
</file>

<file path=ppt/slides/_rels/slide85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9.xml" /></Relationships>
</file>

<file path=ppt/slides/_rels/slide85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9.xml" /></Relationships>
</file>

<file path=ppt/slides/_rels/slide85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9.xml" /></Relationships>
</file>

<file path=ppt/slides/_rels/slide85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9.xml" /></Relationships>
</file>

<file path=ppt/slides/_rels/slide85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9.xml" /></Relationships>
</file>

<file path=ppt/slides/_rels/slide8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/Relationships>
</file>

<file path=ppt/slides/_rels/slide86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9.xml" /></Relationships>
</file>

<file path=ppt/slides/_rels/slide86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9.xml" /></Relationships>
</file>

<file path=ppt/slides/_rels/slide86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9.xml" /></Relationships>
</file>

<file path=ppt/slides/_rels/slide86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9.xml" /></Relationships>
</file>

<file path=ppt/slides/_rels/slide86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9.xml" /></Relationships>
</file>

<file path=ppt/slides/_rels/slide86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9.xml" /></Relationships>
</file>

<file path=ppt/slides/_rels/slide86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9.xml" /></Relationships>
</file>

<file path=ppt/slides/_rels/slide86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9.xml" /></Relationships>
</file>

<file path=ppt/slides/_rels/slide86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9.xml" /></Relationships>
</file>

<file path=ppt/slides/_rels/slide86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9.xml" /></Relationships>
</file>

<file path=ppt/slides/_rels/slide8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/Relationships>
</file>

<file path=ppt/slides/_rels/slide87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9.xml" /></Relationships>
</file>

<file path=ppt/slides/_rels/slide87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2.xml" /></Relationships>
</file>

<file path=ppt/slides/_rels/slide87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87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87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87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87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87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87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87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8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/Relationships>
</file>

<file path=ppt/slides/_rels/slide88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88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88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88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88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88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88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88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88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88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8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/Relationships>
</file>

<file path=ppt/slides/_rels/slide89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89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89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89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89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89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89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89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89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89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9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/Relationships>
</file>

<file path=ppt/slides/_rels/slide90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90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90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90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90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90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90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90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90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3.xml" /></Relationships>
</file>

<file path=ppt/slides/_rels/slide9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/Relationships>
</file>

<file path=ppt/slides/_rels/slide9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/Relationships>
</file>

<file path=ppt/slides/_rels/slide9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 /></Relationships>
</file>

<file path=ppt/slides/_rels/slide9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/Relationships>
</file>

<file path=ppt/slides/_rels/slide9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/Relationships>
</file>

<file path=ppt/slides/_rels/slide9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/Relationships>
</file>

<file path=ppt/slides/_rels/slide9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/Relationships>
</file>

<file path=ppt/slides/_rels/slide9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/Relationships>
</file>

<file path=ppt/slides/_rels/slide9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50" name="NotDefined 2" title=""/>
          <p:cNvSpPr/>
          <p:nvPr>
            <p:ph type="ctrTitle"/>
          </p:nvPr>
        </p:nvSpPr>
        <p:spPr>
          <a:xfrm>
            <a:off x="533400" y="1997075"/>
            <a:ext cx="8839200" cy="1431925"/>
          </a:xfrm>
          <a:noFill/>
          <a:ln>
            <a:miter lim="800000"/>
          </a:ln>
        </p:spPr>
        <p:txBody>
          <a:bodyPr anchor="b" anchorCtr="0"/>
          <a:lstStyle/>
          <a:p>
            <a:pPr lvl="0" algn="ctr"/>
            <a:r>
              <a:rPr sz="4000"/>
              <a:t>Introduction to Programming</a:t>
            </a:r>
            <a:endParaRPr sz="4000"/>
          </a:p>
        </p:txBody>
      </p:sp>
      <p:sp>
        <p:nvSpPr>
          <p:cNvPr id="2051" name="NotDefined 3" title=""/>
          <p:cNvSpPr/>
          <p:nvPr>
            <p:ph type="subTitle" idx="1"/>
          </p:nvPr>
        </p:nvSpPr>
        <p:spPr>
          <a:xfrm>
            <a:off x="1447800" y="4038600"/>
            <a:ext cx="6400800" cy="1752600"/>
          </a:xfrm>
          <a:noFill/>
          <a:ln>
            <a:miter lim="800000"/>
          </a:ln>
        </p:spPr>
        <p:txBody>
          <a:bodyPr/>
          <a:lstStyle/>
          <a:p>
            <a:pPr lvl="0" algn="ctr"/>
            <a:r>
              <a:rPr sz="4000" b="1"/>
              <a:t>Lecture 19</a:t>
            </a:r>
            <a:endParaRPr sz="4000" b="1"/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194" name="NotDefined 2" title=""/>
          <p:cNvSpPr/>
          <p:nvPr>
            <p:ph type="title"/>
          </p:nvPr>
        </p:nvSpPr>
        <p:spPr>
          <a:xfrm>
            <a:off x="1295400" y="5334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tellg ( ) Function</a:t>
            </a:r>
            <a:endParaRPr sz="6600"/>
          </a:p>
        </p:txBody>
      </p:sp>
      <p:sp>
        <p:nvSpPr>
          <p:cNvPr id="8197" name="NotDefined 5" title=""/>
          <p:cNvSpPr/>
          <p:nvPr>
            <p:ph type="body" idx="4294967295"/>
          </p:nvPr>
        </p:nvSpPr>
        <p:spPr>
          <a:xfrm>
            <a:off x="762000" y="2819400"/>
            <a:ext cx="8686800" cy="1752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lnSpc>
                <a:spcPct val="90000"/>
              </a:lnSpc>
              <a:buNone/>
            </a:pPr>
            <a:r>
              <a:rPr sz="7200" b="1"/>
              <a:t>myFile.tellg ( ) ;</a:t>
            </a:r>
            <a:endParaRPr sz="7200" b="1"/>
          </a:p>
          <a:p>
            <a:pPr lvl="0" algn="ctr">
              <a:lnSpc>
                <a:spcPct val="90000"/>
              </a:lnSpc>
              <a:buNone/>
            </a:pPr>
            <a:r>
              <a:rPr sz="2400" b="1"/>
              <a:t>Returns a whole number which tell you the position</a:t>
            </a:r>
            <a:endParaRPr sz="2400" b="1"/>
          </a:p>
          <a:p>
            <a:pPr lvl="0" algn="ctr">
              <a:lnSpc>
                <a:spcPct val="90000"/>
              </a:lnSpc>
              <a:buNone/>
            </a:pPr>
            <a:r>
              <a:rPr sz="2400" b="1"/>
              <a:t> of the next character to be read from the file</a:t>
            </a:r>
            <a:endParaRPr sz="2400" b="1"/>
          </a:p>
        </p:txBody>
      </p:sp>
      <p:sp>
        <p:nvSpPr>
          <p:cNvPr id="8198" name="Text Box 6" title=""/>
          <p:cNvSpPr txBox="1"/>
          <p:nvPr/>
        </p:nvSpPr>
        <p:spPr>
          <a:xfrm>
            <a:off x="3108325" y="3541713"/>
            <a:ext cx="1841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5298" name="NotDefined 2" title=""/>
          <p:cNvSpPr/>
          <p:nvPr>
            <p:ph type="title"/>
          </p:nvPr>
        </p:nvSpPr>
        <p:spPr>
          <a:xfrm>
            <a:off x="1066800" y="201613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Example</a:t>
            </a:r>
            <a:br>
              <a:rPr sz="5400"/>
            </a:br>
            <a:r>
              <a:rPr sz="3600"/>
              <a:t> Swapping two integers without a temporary storage</a:t>
            </a:r>
            <a:endParaRPr sz="3600"/>
          </a:p>
        </p:txBody>
      </p:sp>
      <p:sp>
        <p:nvSpPr>
          <p:cNvPr id="55299" name="NotDefined 3" title=""/>
          <p:cNvSpPr/>
          <p:nvPr>
            <p:ph type="body" idx="4294967295"/>
          </p:nvPr>
        </p:nvSpPr>
        <p:spPr>
          <a:xfrm>
            <a:off x="2667000" y="2286000"/>
            <a:ext cx="48006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b="1"/>
              <a:t>unsigned int a = 12 ;</a:t>
            </a:r>
            <a:endParaRPr b="1"/>
          </a:p>
          <a:p>
            <a:pPr lvl="0" algn="ctr">
              <a:buNone/>
            </a:pPr>
            <a:r>
              <a:rPr b="1"/>
              <a:t>unsigned int b = 8 ;</a:t>
            </a:r>
            <a:endParaRPr b="1"/>
          </a:p>
          <a:p>
            <a:pPr lvl="0" algn="ctr">
              <a:buNone/>
            </a:pPr>
            <a:endParaRPr b="1"/>
          </a:p>
          <a:p>
            <a:pPr lvl="0" algn="ctr">
              <a:buNone/>
            </a:pPr>
            <a:r>
              <a:rPr b="1"/>
              <a:t>a = a ^ b ;</a:t>
            </a:r>
            <a:endParaRPr b="1"/>
          </a:p>
          <a:p>
            <a:pPr lvl="0" algn="ctr">
              <a:buNone/>
            </a:pPr>
            <a:r>
              <a:rPr b="1"/>
              <a:t>b = b ^ a ;</a:t>
            </a:r>
            <a:endParaRPr b="1"/>
          </a:p>
          <a:p>
            <a:pPr lvl="0" algn="ctr">
              <a:buNone/>
            </a:pPr>
            <a:r>
              <a:rPr b="1"/>
              <a:t>a = a ^ b ;</a:t>
            </a:r>
            <a:endParaRPr b="1"/>
          </a:p>
          <a:p>
            <a:pPr lvl="0" algn="ctr">
              <a:buNone/>
            </a:pPr>
            <a:endParaRPr b="1"/>
          </a:p>
        </p:txBody>
      </p:sp>
    </p:spTree>
  </p:cSld>
  <p:clrMapOvr>
    <a:masterClrMapping/>
  </p:clrMapOvr>
  <p:transition/>
  <p:timing/>
</p:sld>
</file>

<file path=ppt/slides/slide10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9394" name="NotDefined 2" title=""/>
          <p:cNvSpPr/>
          <p:nvPr>
            <p:ph type="title"/>
          </p:nvPr>
        </p:nvSpPr>
        <p:spPr>
          <a:xfrm>
            <a:off x="12192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Unsigned integer</a:t>
            </a:r>
            <a:endParaRPr sz="6000"/>
          </a:p>
        </p:txBody>
      </p:sp>
      <p:sp>
        <p:nvSpPr>
          <p:cNvPr id="59395" name="NotDefined 3" title=""/>
          <p:cNvSpPr/>
          <p:nvPr>
            <p:ph type="body" idx="4294967295"/>
          </p:nvPr>
        </p:nvSpPr>
        <p:spPr>
          <a:xfrm>
            <a:off x="1066800" y="3276600"/>
            <a:ext cx="7848600" cy="1219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5400" b="1"/>
              <a:t>unsigned int i , j , k ;</a:t>
            </a:r>
            <a:endParaRPr sz="5400" b="1"/>
          </a:p>
        </p:txBody>
      </p:sp>
    </p:spTree>
  </p:cSld>
  <p:clrMapOvr>
    <a:masterClrMapping/>
  </p:clrMapOvr>
  <p:transition/>
  <p:timing/>
</p:sld>
</file>

<file path=ppt/slides/slide10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0418" name="NotDefined 2" title=""/>
          <p:cNvSpPr/>
          <p:nvPr>
            <p:ph type="title"/>
          </p:nvPr>
        </p:nvSpPr>
        <p:spPr>
          <a:xfrm>
            <a:off x="10668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Left Shift</a:t>
            </a:r>
            <a:endParaRPr sz="6600"/>
          </a:p>
        </p:txBody>
      </p:sp>
      <p:sp>
        <p:nvSpPr>
          <p:cNvPr id="60419" name="NotDefined 3" title=""/>
          <p:cNvSpPr/>
          <p:nvPr>
            <p:ph type="body" idx="4294967295"/>
          </p:nvPr>
        </p:nvSpPr>
        <p:spPr>
          <a:xfrm>
            <a:off x="1066800" y="2133600"/>
            <a:ext cx="7543800" cy="1143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lnSpc>
                <a:spcPct val="90000"/>
              </a:lnSpc>
              <a:buNone/>
            </a:pPr>
            <a:r>
              <a:rPr b="1"/>
              <a:t>A number 1</a:t>
            </a:r>
            <a:endParaRPr b="1"/>
          </a:p>
          <a:p>
            <a:pPr lvl="0" algn="ctr">
              <a:lnSpc>
                <a:spcPct val="90000"/>
              </a:lnSpc>
              <a:buNone/>
            </a:pPr>
            <a:r>
              <a:rPr b="1"/>
              <a:t>Shift left</a:t>
            </a:r>
            <a:endParaRPr b="1"/>
          </a:p>
        </p:txBody>
      </p:sp>
      <p:sp>
        <p:nvSpPr>
          <p:cNvPr id="60420" name="Text Box 4" title=""/>
          <p:cNvSpPr txBox="1"/>
          <p:nvPr/>
        </p:nvSpPr>
        <p:spPr>
          <a:xfrm>
            <a:off x="9144000" y="3352800"/>
            <a:ext cx="474663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3600" b="1">
                <a:latin typeface="Tahoma" pitchFamily="34" charset="0"/>
              </a:rPr>
              <a:t>1</a:t>
            </a:r>
            <a:endParaRPr sz="3600" b="1">
              <a:latin typeface="Tahoma" pitchFamily="34" charset="0"/>
            </a:endParaRPr>
          </a:p>
        </p:txBody>
      </p:sp>
      <p:sp>
        <p:nvSpPr>
          <p:cNvPr id="60421" name="Text Box 5" title=""/>
          <p:cNvSpPr txBox="1"/>
          <p:nvPr/>
        </p:nvSpPr>
        <p:spPr>
          <a:xfrm>
            <a:off x="9466263" y="3352800"/>
            <a:ext cx="474662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3600" b="1">
                <a:latin typeface="Tahoma" pitchFamily="34" charset="0"/>
              </a:rPr>
              <a:t>0</a:t>
            </a:r>
            <a:endParaRPr sz="3600" b="1">
              <a:latin typeface="Tahoma" pitchFamily="34" charset="0"/>
            </a:endParaRPr>
          </a:p>
        </p:txBody>
      </p:sp>
      <p:sp>
        <p:nvSpPr>
          <p:cNvPr id="60422" name="Text Box 6" title=""/>
          <p:cNvSpPr txBox="1"/>
          <p:nvPr/>
        </p:nvSpPr>
        <p:spPr>
          <a:xfrm>
            <a:off x="9144000" y="4540250"/>
            <a:ext cx="765175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3600" b="1">
                <a:latin typeface="Tahoma" pitchFamily="34" charset="0"/>
              </a:rPr>
              <a:t>10</a:t>
            </a:r>
            <a:endParaRPr sz="3600" b="1">
              <a:latin typeface="Tahoma" pitchFamily="34" charset="0"/>
            </a:endParaRPr>
          </a:p>
        </p:txBody>
      </p:sp>
      <p:sp>
        <p:nvSpPr>
          <p:cNvPr id="60423" name="Text Box 7" title=""/>
          <p:cNvSpPr txBox="1"/>
          <p:nvPr/>
        </p:nvSpPr>
        <p:spPr>
          <a:xfrm>
            <a:off x="9753600" y="4540250"/>
            <a:ext cx="474663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3600" b="1">
                <a:latin typeface="Tahoma" pitchFamily="34" charset="0"/>
              </a:rPr>
              <a:t>0</a:t>
            </a:r>
            <a:endParaRPr sz="3600" b="1">
              <a:latin typeface="Tahoma" pitchFamily="34" charset="0"/>
            </a:endParaRPr>
          </a:p>
        </p:txBody>
      </p:sp>
      <p:sp>
        <p:nvSpPr>
          <p:cNvPr id="60425" name="Text Box 9" title=""/>
          <p:cNvSpPr txBox="1"/>
          <p:nvPr/>
        </p:nvSpPr>
        <p:spPr>
          <a:xfrm>
            <a:off x="9431338" y="3352800"/>
            <a:ext cx="474662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3600" b="1">
                <a:latin typeface="Tahoma" pitchFamily="34" charset="0"/>
              </a:rPr>
              <a:t>0</a:t>
            </a:r>
            <a:endParaRPr sz="3600" b="1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06 1.09827E-06 L -0.5592 1.09827E-06" ptsTypes="">
                                      <p:cBhvr>
                                        <p:cTn id="6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06 1.09827E-06 L -0.55729 1.09827E-06" ptsTypes="">
                                      <p:cBhvr>
                                        <p:cTn id="10" dur="5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07 3.12139E-06 L -0.57517 3.12139E-06" ptsTypes="">
                                      <p:cBhvr>
                                        <p:cTn id="14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06 3.12139E-06 L -0.57586 3.12139E-06" ptsTypes="">
                                      <p:cBhvr>
                                        <p:cTn id="18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/>
      <p:bldP spid="60422" grpId="0"/>
      <p:bldP spid="60423" grpId="0"/>
      <p:bldP spid="60425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1442" name="NotDefined 2" title=""/>
          <p:cNvSpPr/>
          <p:nvPr>
            <p:ph type="title"/>
          </p:nvPr>
        </p:nvSpPr>
        <p:spPr>
          <a:xfrm>
            <a:off x="10668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Right Shift</a:t>
            </a:r>
            <a:endParaRPr sz="6000"/>
          </a:p>
        </p:txBody>
      </p:sp>
      <p:sp>
        <p:nvSpPr>
          <p:cNvPr id="61443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1371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b="1"/>
              <a:t>A number 10</a:t>
            </a:r>
            <a:endParaRPr b="1"/>
          </a:p>
          <a:p>
            <a:pPr lvl="0" algn="ctr">
              <a:buNone/>
            </a:pPr>
            <a:r>
              <a:rPr b="1"/>
              <a:t>Right shift</a:t>
            </a:r>
            <a:endParaRPr b="1"/>
          </a:p>
        </p:txBody>
      </p:sp>
      <p:sp>
        <p:nvSpPr>
          <p:cNvPr id="61444" name="Text Box 4" title=""/>
          <p:cNvSpPr txBox="1"/>
          <p:nvPr/>
        </p:nvSpPr>
        <p:spPr>
          <a:xfrm>
            <a:off x="4175125" y="3429000"/>
            <a:ext cx="442913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3200" b="1">
                <a:latin typeface="Tahoma" pitchFamily="34" charset="0"/>
              </a:rPr>
              <a:t>1</a:t>
            </a:r>
            <a:endParaRPr sz="3200" b="1">
              <a:latin typeface="Tahoma" pitchFamily="34" charset="0"/>
            </a:endParaRPr>
          </a:p>
        </p:txBody>
      </p:sp>
      <p:sp>
        <p:nvSpPr>
          <p:cNvPr id="61445" name="Rectangle 5" title=""/>
          <p:cNvSpPr/>
          <p:nvPr/>
        </p:nvSpPr>
        <p:spPr>
          <a:xfrm>
            <a:off x="4495800" y="3430588"/>
            <a:ext cx="442913" cy="5794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3200" b="1">
                <a:latin typeface="Tahoma" pitchFamily="34" charset="0"/>
              </a:rPr>
              <a:t>0</a:t>
            </a:r>
            <a:endParaRPr sz="3200" b="1">
              <a:latin typeface="Tahoma" pitchFamily="34" charset="0"/>
            </a:endParaRPr>
          </a:p>
        </p:txBody>
      </p:sp>
      <p:sp>
        <p:nvSpPr>
          <p:cNvPr id="61446" name="Rectangle 6" title=""/>
          <p:cNvSpPr/>
          <p:nvPr/>
        </p:nvSpPr>
        <p:spPr>
          <a:xfrm>
            <a:off x="-457200" y="3459163"/>
            <a:ext cx="442913" cy="5794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3200" b="1">
                <a:latin typeface="Tahoma" pitchFamily="34" charset="0"/>
              </a:rPr>
              <a:t>0</a:t>
            </a:r>
            <a:endParaRPr sz="3200" b="1">
              <a:latin typeface="Tahoma" pitchFamily="34" charset="0"/>
            </a:endParaRPr>
          </a:p>
        </p:txBody>
      </p:sp>
      <p:sp>
        <p:nvSpPr>
          <p:cNvPr id="61447" name="Text Box 7" title=""/>
          <p:cNvSpPr txBox="1"/>
          <p:nvPr/>
        </p:nvSpPr>
        <p:spPr>
          <a:xfrm>
            <a:off x="4189413" y="4371975"/>
            <a:ext cx="442912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3200" b="1">
                <a:latin typeface="Tahoma" pitchFamily="34" charset="0"/>
              </a:rPr>
              <a:t>0</a:t>
            </a:r>
            <a:endParaRPr sz="3200" b="1">
              <a:latin typeface="Tahoma" pitchFamily="34" charset="0"/>
            </a:endParaRPr>
          </a:p>
        </p:txBody>
      </p:sp>
      <p:sp>
        <p:nvSpPr>
          <p:cNvPr id="61448" name="Rectangle 8" title=""/>
          <p:cNvSpPr/>
          <p:nvPr/>
        </p:nvSpPr>
        <p:spPr>
          <a:xfrm>
            <a:off x="4510088" y="4373563"/>
            <a:ext cx="442912" cy="5794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3200" b="1">
                <a:latin typeface="Tahoma" pitchFamily="34" charset="0"/>
              </a:rPr>
              <a:t>1</a:t>
            </a:r>
            <a:endParaRPr sz="3200" b="1">
              <a:latin typeface="Tahoma" pitchFamily="34" charset="0"/>
            </a:endParaRPr>
          </a:p>
        </p:txBody>
      </p:sp>
      <p:sp>
        <p:nvSpPr>
          <p:cNvPr id="61451" name="" title=""/>
          <p:cNvSpPr/>
          <p:nvPr/>
        </p:nvSpPr>
        <p:spPr>
          <a:xfrm>
            <a:off x="-457200" y="4402138"/>
            <a:ext cx="442913" cy="5794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3200" b="1">
                <a:latin typeface="Tahoma" pitchFamily="34" charset="0"/>
              </a:rPr>
              <a:t>0</a:t>
            </a:r>
            <a:endParaRPr sz="3200" b="1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06 -4.10405E-06 L 0.12951 -4.10405E-06 C 0.18767 -4.10405E-06 0.2592 0.13804 0.2592 0.25064 L 0.2592 0.50151" ptsTypes="">
                                      <p:cBhvr>
                                        <p:cTn id="6" dur="20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2 -0.00417 L 0.47621 -0.00417" ptsTypes="">
                                      <p:cBhvr>
                                        <p:cTn id="10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06 -4.10405E-06 L 0.12951 -4.10405E-06 C 0.18767 -4.10405E-06 0.2592 0.13804 0.2592 0.25064 L 0.2592 0.50151" ptsTypes="">
                                      <p:cBhvr>
                                        <p:cTn id="20" dur="20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2 -0.00417 L 0.47621 -0.00417" ptsTypes="">
                                      <p:cBhvr>
                                        <p:cTn id="24" dur="5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/>
      <p:bldP spid="61446" grpId="0"/>
      <p:bldP spid="61447" grpId="0"/>
      <p:bldP spid="61448" grpId="0"/>
      <p:bldP spid="61448" grpId="1"/>
      <p:bldP spid="61451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4338" name="NotDefined 2" title=""/>
          <p:cNvSpPr/>
          <p:nvPr>
            <p:ph type="title"/>
          </p:nvPr>
        </p:nvSpPr>
        <p:spPr>
          <a:xfrm>
            <a:off x="1066800" y="4572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800"/>
              <a:t>Left &amp; Right Shift Operator </a:t>
            </a:r>
            <a:endParaRPr sz="4800"/>
          </a:p>
        </p:txBody>
      </p:sp>
      <p:sp>
        <p:nvSpPr>
          <p:cNvPr id="14339" name="NotDefined 3" title=""/>
          <p:cNvSpPr/>
          <p:nvPr>
            <p:ph type="body" sz="half" idx="4294967295"/>
          </p:nvPr>
        </p:nvSpPr>
        <p:spPr>
          <a:xfrm>
            <a:off x="2514600" y="3124200"/>
            <a:ext cx="4724400" cy="1731963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sz="4000" b="1"/>
              <a:t> &lt;&lt;   shift left</a:t>
            </a:r>
            <a:endParaRPr sz="4000" b="1"/>
          </a:p>
          <a:p>
            <a:pPr lvl="0"/>
            <a:r>
              <a:rPr sz="4000" b="1"/>
              <a:t> &gt;&gt;   shift right</a:t>
            </a:r>
            <a:endParaRPr sz="4000" b="1"/>
          </a:p>
          <a:p>
            <a:pPr lvl="0">
              <a:buNone/>
            </a:pPr>
            <a:endParaRPr sz="4000" b="1"/>
          </a:p>
          <a:p>
            <a:pPr lvl="0">
              <a:buNone/>
            </a:pPr>
            <a:endParaRPr b="1"/>
          </a:p>
        </p:txBody>
      </p:sp>
    </p:spTree>
  </p:cSld>
  <p:clrMapOvr>
    <a:masterClrMapping/>
  </p:clrMapOvr>
  <p:transition/>
  <p:timing/>
</p:sld>
</file>

<file path=ppt/slides/slide10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4578" name="NotDefined 2" title=""/>
          <p:cNvSpPr/>
          <p:nvPr>
            <p:ph type="title"/>
          </p:nvPr>
        </p:nvSpPr>
        <p:spPr>
          <a:xfrm>
            <a:off x="1066800" y="4730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800"/>
              <a:t>Left &amp; Right Shift Operator</a:t>
            </a:r>
            <a:endParaRPr sz="4800"/>
          </a:p>
        </p:txBody>
      </p:sp>
      <p:sp>
        <p:nvSpPr>
          <p:cNvPr id="24579" name="NotDefined 3" title=""/>
          <p:cNvSpPr/>
          <p:nvPr>
            <p:ph type="body" sz="half" idx="4294967295"/>
          </p:nvPr>
        </p:nvSpPr>
        <p:spPr>
          <a:xfrm>
            <a:off x="1066800" y="22098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4400" b="1"/>
              <a:t>Unsigned int i = 4 ;</a:t>
            </a:r>
            <a:endParaRPr sz="4400" b="1"/>
          </a:p>
          <a:p>
            <a:pPr lvl="0" algn="ctr">
              <a:buNone/>
            </a:pPr>
            <a:r>
              <a:rPr sz="4400" b="1"/>
              <a:t>i &lt;&lt; 1 ; </a:t>
            </a:r>
            <a:r>
              <a:rPr sz="4800" b="1"/>
              <a:t>shift left</a:t>
            </a:r>
            <a:endParaRPr sz="4800" b="1"/>
          </a:p>
          <a:p>
            <a:pPr lvl="0" algn="ctr">
              <a:buNone/>
            </a:pPr>
            <a:r>
              <a:rPr sz="4400" b="1"/>
              <a:t>   i &gt;&gt; 1 ; </a:t>
            </a:r>
            <a:r>
              <a:rPr sz="4800" b="1"/>
              <a:t>shift right</a:t>
            </a:r>
            <a:endParaRPr sz="4800" b="1"/>
          </a:p>
        </p:txBody>
      </p:sp>
    </p:spTree>
  </p:cSld>
  <p:clrMapOvr>
    <a:masterClrMapping/>
  </p:clrMapOvr>
  <p:transition/>
  <p:timing/>
</p:sld>
</file>

<file path=ppt/slides/slide10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2541" name="" title=""/>
          <p:cNvSpPr/>
          <p:nvPr/>
        </p:nvSpPr>
        <p:spPr>
          <a:xfrm>
            <a:off x="4062413" y="2222500"/>
            <a:ext cx="463550" cy="5826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marL="0" lvl="0" indent="0">
              <a:buNone/>
            </a:pPr>
            <a:r>
              <a:t>1</a:t>
            </a:r>
          </a:p>
        </p:txBody>
      </p:sp>
      <p:sp>
        <p:nvSpPr>
          <p:cNvPr id="62542" name="" title=""/>
          <p:cNvSpPr/>
          <p:nvPr/>
        </p:nvSpPr>
        <p:spPr>
          <a:xfrm>
            <a:off x="3613150" y="2222500"/>
            <a:ext cx="461963" cy="5826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marL="0" lvl="0" indent="0">
              <a:buNone/>
            </a:pPr>
            <a:r>
              <a:t>0</a:t>
            </a:r>
          </a:p>
        </p:txBody>
      </p:sp>
      <p:cxnSp>
        <p:nvCxnSpPr>
          <p:cNvPr id="62544" name="" title=""/>
          <p:cNvCxnSpPr/>
          <p:nvPr/>
        </p:nvCxnSpPr>
        <p:spPr>
          <a:xfrm>
            <a:off x="3124200" y="2209800"/>
            <a:ext cx="37020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</a:ln>
          <a:effectLst/>
        </p:spPr>
      </p:cxnSp>
      <p:cxnSp>
        <p:nvCxnSpPr>
          <p:cNvPr id="62545" name="" title=""/>
          <p:cNvCxnSpPr/>
          <p:nvPr/>
        </p:nvCxnSpPr>
        <p:spPr>
          <a:xfrm>
            <a:off x="3124200" y="2792413"/>
            <a:ext cx="37020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</a:ln>
          <a:effectLst/>
        </p:spPr>
      </p:cxnSp>
      <p:cxnSp>
        <p:nvCxnSpPr>
          <p:cNvPr id="62546" name="" title=""/>
          <p:cNvCxnSpPr/>
          <p:nvPr/>
        </p:nvCxnSpPr>
        <p:spPr>
          <a:xfrm flipH="1">
            <a:off x="3124200" y="2209800"/>
            <a:ext cx="0" cy="582613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</a:ln>
          <a:effectLst/>
        </p:spPr>
      </p:cxnSp>
      <p:cxnSp>
        <p:nvCxnSpPr>
          <p:cNvPr id="62547" name="" title=""/>
          <p:cNvCxnSpPr/>
          <p:nvPr/>
        </p:nvCxnSpPr>
        <p:spPr>
          <a:xfrm flipH="1">
            <a:off x="3587750" y="2209800"/>
            <a:ext cx="0" cy="58261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</p:cxnSp>
      <p:cxnSp>
        <p:nvCxnSpPr>
          <p:cNvPr id="62548" name="" title=""/>
          <p:cNvCxnSpPr/>
          <p:nvPr/>
        </p:nvCxnSpPr>
        <p:spPr>
          <a:xfrm flipH="1">
            <a:off x="4049713" y="2209800"/>
            <a:ext cx="0" cy="58261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</p:cxnSp>
      <p:cxnSp>
        <p:nvCxnSpPr>
          <p:cNvPr id="62549" name="" title=""/>
          <p:cNvCxnSpPr/>
          <p:nvPr/>
        </p:nvCxnSpPr>
        <p:spPr>
          <a:xfrm flipH="1">
            <a:off x="4513263" y="2209800"/>
            <a:ext cx="0" cy="58261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</p:cxnSp>
      <p:cxnSp>
        <p:nvCxnSpPr>
          <p:cNvPr id="62550" name="" title=""/>
          <p:cNvCxnSpPr/>
          <p:nvPr/>
        </p:nvCxnSpPr>
        <p:spPr>
          <a:xfrm flipH="1">
            <a:off x="4975225" y="2209800"/>
            <a:ext cx="0" cy="58261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</p:cxnSp>
      <p:cxnSp>
        <p:nvCxnSpPr>
          <p:cNvPr id="62551" name="" title=""/>
          <p:cNvCxnSpPr/>
          <p:nvPr/>
        </p:nvCxnSpPr>
        <p:spPr>
          <a:xfrm flipH="1">
            <a:off x="5438775" y="2209800"/>
            <a:ext cx="0" cy="58261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</p:cxnSp>
      <p:cxnSp>
        <p:nvCxnSpPr>
          <p:cNvPr id="62552" name="" title=""/>
          <p:cNvCxnSpPr/>
          <p:nvPr/>
        </p:nvCxnSpPr>
        <p:spPr>
          <a:xfrm flipH="1">
            <a:off x="5900738" y="2209800"/>
            <a:ext cx="0" cy="58261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</p:cxnSp>
      <p:cxnSp>
        <p:nvCxnSpPr>
          <p:cNvPr id="62553" name="" title=""/>
          <p:cNvCxnSpPr/>
          <p:nvPr/>
        </p:nvCxnSpPr>
        <p:spPr>
          <a:xfrm flipH="1">
            <a:off x="6364288" y="2209800"/>
            <a:ext cx="0" cy="58261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</p:cxnSp>
      <p:cxnSp>
        <p:nvCxnSpPr>
          <p:cNvPr id="62554" name="" title=""/>
          <p:cNvCxnSpPr/>
          <p:nvPr/>
        </p:nvCxnSpPr>
        <p:spPr>
          <a:xfrm flipH="1">
            <a:off x="6826250" y="2209800"/>
            <a:ext cx="0" cy="582613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</a:ln>
          <a:effectLst/>
        </p:spPr>
      </p:cxnSp>
      <p:sp>
        <p:nvSpPr>
          <p:cNvPr id="62557" name="" title=""/>
          <p:cNvSpPr/>
          <p:nvPr/>
        </p:nvSpPr>
        <p:spPr>
          <a:xfrm>
            <a:off x="6364288" y="4876800"/>
            <a:ext cx="461962" cy="5826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marL="0" lvl="0" indent="0">
              <a:buNone/>
            </a:pPr>
            <a:r>
              <a:t>1</a:t>
            </a:r>
          </a:p>
        </p:txBody>
      </p:sp>
      <p:sp>
        <p:nvSpPr>
          <p:cNvPr id="62558" name="" title=""/>
          <p:cNvSpPr/>
          <p:nvPr/>
        </p:nvSpPr>
        <p:spPr>
          <a:xfrm>
            <a:off x="5900738" y="4876800"/>
            <a:ext cx="463550" cy="5826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marL="0" lvl="0" indent="0">
              <a:buNone/>
            </a:pPr>
            <a:r>
              <a:t>0</a:t>
            </a:r>
          </a:p>
        </p:txBody>
      </p:sp>
      <p:sp>
        <p:nvSpPr>
          <p:cNvPr id="62559" name="" title=""/>
          <p:cNvSpPr/>
          <p:nvPr/>
        </p:nvSpPr>
        <p:spPr>
          <a:xfrm>
            <a:off x="5481638" y="4876800"/>
            <a:ext cx="461962" cy="5826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marL="0" lvl="0" indent="0">
              <a:buNone/>
            </a:pPr>
            <a:r>
              <a:t>0</a:t>
            </a:r>
          </a:p>
        </p:txBody>
      </p:sp>
      <p:sp>
        <p:nvSpPr>
          <p:cNvPr id="62560" name="Rectangle 60" title=""/>
          <p:cNvSpPr/>
          <p:nvPr/>
        </p:nvSpPr>
        <p:spPr>
          <a:xfrm>
            <a:off x="4948238" y="4876800"/>
            <a:ext cx="463550" cy="5826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marL="0" lvl="0" indent="0">
              <a:buNone/>
            </a:pPr>
            <a:r>
              <a:t>0</a:t>
            </a:r>
          </a:p>
        </p:txBody>
      </p:sp>
      <p:sp>
        <p:nvSpPr>
          <p:cNvPr id="62561" name="Rectangle 61" title=""/>
          <p:cNvSpPr/>
          <p:nvPr/>
        </p:nvSpPr>
        <p:spPr>
          <a:xfrm>
            <a:off x="4513263" y="4876800"/>
            <a:ext cx="461962" cy="5826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marL="0" lvl="0" indent="0">
              <a:buNone/>
            </a:pPr>
            <a:r>
              <a:t>1</a:t>
            </a:r>
          </a:p>
        </p:txBody>
      </p:sp>
      <p:sp>
        <p:nvSpPr>
          <p:cNvPr id="62562" name="Rectangle 62" title=""/>
          <p:cNvSpPr/>
          <p:nvPr/>
        </p:nvSpPr>
        <p:spPr>
          <a:xfrm>
            <a:off x="4049713" y="4876800"/>
            <a:ext cx="463550" cy="5826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marL="0" lvl="0" indent="0">
              <a:buNone/>
            </a:pPr>
            <a:r>
              <a:t>1</a:t>
            </a:r>
          </a:p>
        </p:txBody>
      </p:sp>
      <p:sp>
        <p:nvSpPr>
          <p:cNvPr id="62563" name="Rectangle 63" title=""/>
          <p:cNvSpPr/>
          <p:nvPr/>
        </p:nvSpPr>
        <p:spPr>
          <a:xfrm>
            <a:off x="3587750" y="4876800"/>
            <a:ext cx="461963" cy="5826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marL="0" lvl="0" indent="0">
              <a:buNone/>
            </a:pPr>
            <a:r>
              <a:t>0</a:t>
            </a:r>
          </a:p>
        </p:txBody>
      </p:sp>
      <p:sp>
        <p:nvSpPr>
          <p:cNvPr id="62564" name="Rectangle 64" title=""/>
          <p:cNvSpPr/>
          <p:nvPr/>
        </p:nvSpPr>
        <p:spPr>
          <a:xfrm>
            <a:off x="3124200" y="4876800"/>
            <a:ext cx="463550" cy="5826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marL="0" lvl="0" indent="0">
              <a:buNone/>
            </a:pPr>
            <a:r>
              <a:t>1</a:t>
            </a:r>
          </a:p>
        </p:txBody>
      </p:sp>
      <p:cxnSp>
        <p:nvCxnSpPr>
          <p:cNvPr id="62565" name="" title=""/>
          <p:cNvCxnSpPr/>
          <p:nvPr/>
        </p:nvCxnSpPr>
        <p:spPr>
          <a:xfrm>
            <a:off x="3124200" y="4876800"/>
            <a:ext cx="37020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</a:ln>
          <a:effectLst/>
        </p:spPr>
      </p:cxnSp>
      <p:cxnSp>
        <p:nvCxnSpPr>
          <p:cNvPr id="62566" name="" title=""/>
          <p:cNvCxnSpPr/>
          <p:nvPr/>
        </p:nvCxnSpPr>
        <p:spPr>
          <a:xfrm>
            <a:off x="3124200" y="5459413"/>
            <a:ext cx="37020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</a:ln>
          <a:effectLst/>
        </p:spPr>
      </p:cxnSp>
      <p:cxnSp>
        <p:nvCxnSpPr>
          <p:cNvPr id="62567" name="" title=""/>
          <p:cNvCxnSpPr/>
          <p:nvPr/>
        </p:nvCxnSpPr>
        <p:spPr>
          <a:xfrm flipH="1">
            <a:off x="3124200" y="4876800"/>
            <a:ext cx="0" cy="582613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</a:ln>
          <a:effectLst/>
        </p:spPr>
      </p:cxnSp>
      <p:cxnSp>
        <p:nvCxnSpPr>
          <p:cNvPr id="62568" name="" title=""/>
          <p:cNvCxnSpPr/>
          <p:nvPr/>
        </p:nvCxnSpPr>
        <p:spPr>
          <a:xfrm flipH="1">
            <a:off x="3587750" y="4876800"/>
            <a:ext cx="0" cy="58261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</p:cxnSp>
      <p:cxnSp>
        <p:nvCxnSpPr>
          <p:cNvPr id="62569" name="" title=""/>
          <p:cNvCxnSpPr/>
          <p:nvPr/>
        </p:nvCxnSpPr>
        <p:spPr>
          <a:xfrm flipH="1">
            <a:off x="4049713" y="4876800"/>
            <a:ext cx="0" cy="58261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</p:cxnSp>
      <p:cxnSp>
        <p:nvCxnSpPr>
          <p:cNvPr id="62570" name="" title=""/>
          <p:cNvCxnSpPr/>
          <p:nvPr/>
        </p:nvCxnSpPr>
        <p:spPr>
          <a:xfrm flipH="1">
            <a:off x="4513263" y="4876800"/>
            <a:ext cx="0" cy="58261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</p:cxnSp>
      <p:cxnSp>
        <p:nvCxnSpPr>
          <p:cNvPr id="62571" name="" title=""/>
          <p:cNvCxnSpPr/>
          <p:nvPr/>
        </p:nvCxnSpPr>
        <p:spPr>
          <a:xfrm flipH="1">
            <a:off x="4975225" y="4876800"/>
            <a:ext cx="0" cy="58261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</p:cxnSp>
      <p:cxnSp>
        <p:nvCxnSpPr>
          <p:cNvPr id="62572" name="" title=""/>
          <p:cNvCxnSpPr/>
          <p:nvPr/>
        </p:nvCxnSpPr>
        <p:spPr>
          <a:xfrm flipH="1">
            <a:off x="5438775" y="4876800"/>
            <a:ext cx="0" cy="58261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</p:cxnSp>
      <p:cxnSp>
        <p:nvCxnSpPr>
          <p:cNvPr id="62573" name="" title=""/>
          <p:cNvCxnSpPr/>
          <p:nvPr/>
        </p:nvCxnSpPr>
        <p:spPr>
          <a:xfrm flipH="1">
            <a:off x="5900738" y="4876800"/>
            <a:ext cx="0" cy="58261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</p:cxnSp>
      <p:cxnSp>
        <p:nvCxnSpPr>
          <p:cNvPr id="62574" name="" title=""/>
          <p:cNvCxnSpPr/>
          <p:nvPr/>
        </p:nvCxnSpPr>
        <p:spPr>
          <a:xfrm flipH="1">
            <a:off x="6364288" y="4876800"/>
            <a:ext cx="0" cy="58261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</p:cxnSp>
      <p:cxnSp>
        <p:nvCxnSpPr>
          <p:cNvPr id="62575" name="" title=""/>
          <p:cNvCxnSpPr/>
          <p:nvPr/>
        </p:nvCxnSpPr>
        <p:spPr>
          <a:xfrm flipH="1">
            <a:off x="6826250" y="4876800"/>
            <a:ext cx="0" cy="582613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</a:ln>
          <a:effectLst/>
        </p:spPr>
      </p:cxnSp>
      <p:sp>
        <p:nvSpPr>
          <p:cNvPr id="62578" name="Text Box 72" title=""/>
          <p:cNvSpPr txBox="1"/>
          <p:nvPr/>
        </p:nvSpPr>
        <p:spPr>
          <a:xfrm>
            <a:off x="2816225" y="882650"/>
            <a:ext cx="3965575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6600" b="1">
                <a:latin typeface="Tahoma" pitchFamily="34" charset="0"/>
              </a:rPr>
              <a:t>Left shift</a:t>
            </a:r>
            <a:endParaRPr sz="6600" b="1">
              <a:latin typeface="Tahoma" pitchFamily="34" charset="0"/>
            </a:endParaRPr>
          </a:p>
        </p:txBody>
      </p:sp>
      <p:sp>
        <p:nvSpPr>
          <p:cNvPr id="62579" name="Text Box 73" title=""/>
          <p:cNvSpPr txBox="1"/>
          <p:nvPr/>
        </p:nvSpPr>
        <p:spPr>
          <a:xfrm>
            <a:off x="2667000" y="3168650"/>
            <a:ext cx="4591050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6600" b="1">
                <a:latin typeface="Tahoma" pitchFamily="34" charset="0"/>
              </a:rPr>
              <a:t>Right shift</a:t>
            </a:r>
            <a:endParaRPr sz="6600" b="1">
              <a:latin typeface="Tahoma" pitchFamily="34" charset="0"/>
            </a:endParaRPr>
          </a:p>
        </p:txBody>
      </p:sp>
      <p:sp>
        <p:nvSpPr>
          <p:cNvPr id="62581" name="Rectangle 75" title=""/>
          <p:cNvSpPr/>
          <p:nvPr/>
        </p:nvSpPr>
        <p:spPr>
          <a:xfrm>
            <a:off x="3124200" y="2209800"/>
            <a:ext cx="463550" cy="5826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marL="0" lvl="0" indent="0">
              <a:buNone/>
            </a:pPr>
            <a:r>
              <a:t>1</a:t>
            </a:r>
          </a:p>
        </p:txBody>
      </p:sp>
      <p:sp>
        <p:nvSpPr>
          <p:cNvPr id="62582" name="Rectangle 76" title=""/>
          <p:cNvSpPr/>
          <p:nvPr/>
        </p:nvSpPr>
        <p:spPr>
          <a:xfrm>
            <a:off x="4508500" y="2222500"/>
            <a:ext cx="463550" cy="5826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marL="0" lvl="0" indent="0">
              <a:buNone/>
            </a:pPr>
            <a:r>
              <a:t>1</a:t>
            </a:r>
          </a:p>
        </p:txBody>
      </p:sp>
      <p:sp>
        <p:nvSpPr>
          <p:cNvPr id="62583" name="Rectangle 77" title=""/>
          <p:cNvSpPr/>
          <p:nvPr/>
        </p:nvSpPr>
        <p:spPr>
          <a:xfrm>
            <a:off x="5003800" y="2224088"/>
            <a:ext cx="461963" cy="582612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marL="0" lvl="0" indent="0">
              <a:buNone/>
            </a:pPr>
            <a:r>
              <a:t>0</a:t>
            </a:r>
          </a:p>
        </p:txBody>
      </p:sp>
      <p:sp>
        <p:nvSpPr>
          <p:cNvPr id="62584" name="Rectangle 78" title=""/>
          <p:cNvSpPr/>
          <p:nvPr/>
        </p:nvSpPr>
        <p:spPr>
          <a:xfrm>
            <a:off x="5481638" y="2222500"/>
            <a:ext cx="461962" cy="5826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marL="0" lvl="0" indent="0">
              <a:buNone/>
            </a:pPr>
            <a:r>
              <a:t>0</a:t>
            </a:r>
          </a:p>
        </p:txBody>
      </p:sp>
      <p:sp>
        <p:nvSpPr>
          <p:cNvPr id="62585" name="Rectangle 79" title=""/>
          <p:cNvSpPr/>
          <p:nvPr/>
        </p:nvSpPr>
        <p:spPr>
          <a:xfrm>
            <a:off x="5938838" y="2222500"/>
            <a:ext cx="461962" cy="5826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marL="0" lvl="0" indent="0">
              <a:buNone/>
            </a:pPr>
            <a:r>
              <a:t>0</a:t>
            </a:r>
          </a:p>
        </p:txBody>
      </p:sp>
      <p:sp>
        <p:nvSpPr>
          <p:cNvPr id="62586" name="" title=""/>
          <p:cNvSpPr/>
          <p:nvPr/>
        </p:nvSpPr>
        <p:spPr>
          <a:xfrm>
            <a:off x="6396038" y="2222500"/>
            <a:ext cx="461962" cy="5826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marL="0" lvl="0" indent="0">
              <a:buNone/>
            </a:pPr>
            <a:r>
              <a:t>1</a:t>
            </a:r>
          </a:p>
        </p:txBody>
      </p:sp>
      <p:sp>
        <p:nvSpPr>
          <p:cNvPr id="62587" name="" title=""/>
          <p:cNvSpPr/>
          <p:nvPr/>
        </p:nvSpPr>
        <p:spPr>
          <a:xfrm>
            <a:off x="9215438" y="2209800"/>
            <a:ext cx="461962" cy="582613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marL="0" lvl="0" indent="0">
              <a:buNone/>
            </a:pPr>
            <a:r>
              <a:t>0</a:t>
            </a:r>
          </a:p>
        </p:txBody>
      </p:sp>
      <p:sp>
        <p:nvSpPr>
          <p:cNvPr id="62588" name="" title=""/>
          <p:cNvSpPr/>
          <p:nvPr/>
        </p:nvSpPr>
        <p:spPr>
          <a:xfrm>
            <a:off x="-457200" y="4903788"/>
            <a:ext cx="461963" cy="582612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defPPr>
              <a:defRPr lang="en-US"/>
            </a:defPPr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marL="0" lvl="0" indent="0">
              <a:buNone/>
            </a:pPr>
            <a: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0.00208 L 0.27032 0.00208 C 0.3915 0.00208 0.54098 0.20046 0.54098 0.36255 L 0.54098 0.72301" ptsTypes="">
                                      <p:cBhvr>
                                        <p:cTn id="13" dur="2000" fill="hold"/>
                                        <p:tgtEl>
                                          <p:spTgt spid="625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06 -1.84971E-06 L -0.05086 -1.84971E-06" ptsTypes="">
                                      <p:cBhvr>
                                        <p:cTn id="16" dur="500" fill="hold"/>
                                        <p:tgtEl>
                                          <p:spTgt spid="625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1.84971E-06 L -0.05069 -1.84971E-06" ptsTypes="">
                                      <p:cBhvr>
                                        <p:cTn id="19" dur="500" fill="hold"/>
                                        <p:tgtEl>
                                          <p:spTgt spid="625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1.84971E-06 L -0.05069 -1.84971E-06" ptsTypes="">
                                      <p:cBhvr>
                                        <p:cTn id="22" dur="500" fill="hold"/>
                                        <p:tgtEl>
                                          <p:spTgt spid="625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4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06 -1.84971E-06 L -0.05086 -1.84971E-06" ptsTypes="">
                                      <p:cBhvr>
                                        <p:cTn id="25" dur="500" fill="hold"/>
                                        <p:tgtEl>
                                          <p:spTgt spid="625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7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06 -1.84971E-06 L -0.05086 -1.84971E-06" ptsTypes="">
                                      <p:cBhvr>
                                        <p:cTn id="28" dur="500" fill="hold"/>
                                        <p:tgtEl>
                                          <p:spTgt spid="625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0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06 -1.84971E-06 L -0.05086 -1.84971E-06" ptsTypes="">
                                      <p:cBhvr>
                                        <p:cTn id="31" dur="500" fill="hold"/>
                                        <p:tgtEl>
                                          <p:spTgt spid="625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06 -1.84971E-06 L -0.05086 -1.84971E-06" ptsTypes="">
                                      <p:cBhvr>
                                        <p:cTn id="34" dur="500" fill="hold"/>
                                        <p:tgtEl>
                                          <p:spTgt spid="625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6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9 -1.84971E-06 L -0.30833 -1.84971E-06" ptsTypes="">
                                      <p:cBhvr>
                                        <p:cTn id="37" dur="500" fill="hold"/>
                                        <p:tgtEl>
                                          <p:spTgt spid="625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2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2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0.09189 0.25 0.16647 L 0.25 0.33295 E" ptsTypes="">
                                      <p:cBhvr>
                                        <p:cTn id="48" dur="2000" fill="hold"/>
                                        <p:tgtEl>
                                          <p:spTgt spid="625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-1.15607E-06 L 0.05052 -1.15607E-06" ptsTypes="">
                                      <p:cBhvr>
                                        <p:cTn id="51" dur="500" fill="hold"/>
                                        <p:tgtEl>
                                          <p:spTgt spid="625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3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51 -1.15607E-06 L 0.04687 -1.15607E-06" ptsTypes="">
                                      <p:cBhvr>
                                        <p:cTn id="54" dur="500" fill="hold"/>
                                        <p:tgtEl>
                                          <p:spTgt spid="625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 -1.15607E-06 L 0.05903 -1.15607E-06" ptsTypes="">
                                      <p:cBhvr>
                                        <p:cTn id="57" dur="500" fill="hold"/>
                                        <p:tgtEl>
                                          <p:spTgt spid="625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06 -1.15607E-06 L 0.05625 -1.15607E-06" ptsTypes="">
                                      <p:cBhvr>
                                        <p:cTn id="60" dur="500" fill="hold"/>
                                        <p:tgtEl>
                                          <p:spTgt spid="625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2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1.15607E-06 L 0.05052 -1.15607E-06" ptsTypes="">
                                      <p:cBhvr>
                                        <p:cTn id="63" dur="500" fill="hold"/>
                                        <p:tgtEl>
                                          <p:spTgt spid="625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06 -2.08092E-06 L 0.05364 -0.00208" ptsTypes="">
                                      <p:cBhvr>
                                        <p:cTn id="66" dur="500" fill="hold"/>
                                        <p:tgtEl>
                                          <p:spTgt spid="625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2 -1.15607E-06 L 0.05052 -1.15607E-06" ptsTypes="">
                                      <p:cBhvr>
                                        <p:cTn id="69" dur="500" fill="hold"/>
                                        <p:tgtEl>
                                          <p:spTgt spid="625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55 -0.00393 L 0.39253 -0.00393" ptsTypes="">
                                      <p:cBhvr>
                                        <p:cTn id="72" dur="500" fill="hold"/>
                                        <p:tgtEl>
                                          <p:spTgt spid="625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41" grpId="0"/>
      <p:bldP spid="62542" grpId="0"/>
      <p:bldP spid="62557" grpId="0"/>
      <p:bldP spid="62558" grpId="0"/>
      <p:bldP spid="62559" grpId="0"/>
      <p:bldP spid="62560" grpId="0"/>
      <p:bldP spid="62561" grpId="0"/>
      <p:bldP spid="62562" grpId="0"/>
      <p:bldP spid="62563" grpId="0"/>
      <p:bldP spid="62564" grpId="0"/>
      <p:bldP spid="62578" grpId="0"/>
      <p:bldP spid="62579" grpId="0"/>
      <p:bldP spid="62581" grpId="0"/>
      <p:bldP spid="62582" grpId="0"/>
      <p:bldP spid="62583" grpId="0"/>
      <p:bldP spid="62584" grpId="0"/>
      <p:bldP spid="62585" grpId="0"/>
      <p:bldP spid="62586" grpId="0"/>
      <p:bldP spid="62587" grpId="0"/>
      <p:bldP spid="62588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50" name="NotDefined 2" title=""/>
          <p:cNvSpPr/>
          <p:nvPr>
            <p:ph type="ctrTitle"/>
          </p:nvPr>
        </p:nvSpPr>
        <p:spPr>
          <a:xfrm>
            <a:off x="-276225" y="1997075"/>
            <a:ext cx="10439400" cy="1431925"/>
          </a:xfrm>
          <a:noFill/>
          <a:ln>
            <a:miter lim="800000"/>
          </a:ln>
        </p:spPr>
        <p:txBody>
          <a:bodyPr anchor="b" anchorCtr="0"/>
          <a:lstStyle/>
          <a:p>
            <a:pPr lvl="0" algn="ctr"/>
            <a:r>
              <a:t>Introduction to Programming</a:t>
            </a:r>
          </a:p>
        </p:txBody>
      </p:sp>
      <p:sp>
        <p:nvSpPr>
          <p:cNvPr id="2051" name="NotDefined 3" title=""/>
          <p:cNvSpPr/>
          <p:nvPr>
            <p:ph type="subTitle" idx="1"/>
          </p:nvPr>
        </p:nvSpPr>
        <p:spPr>
          <a:xfrm>
            <a:off x="1066800" y="3886200"/>
            <a:ext cx="6400800" cy="1752600"/>
          </a:xfrm>
          <a:noFill/>
          <a:ln>
            <a:miter lim="800000"/>
          </a:ln>
        </p:spPr>
        <p:txBody>
          <a:bodyPr/>
          <a:lstStyle/>
          <a:p>
            <a:pPr lvl="0" algn="ctr"/>
            <a:r>
              <a:rPr b="1"/>
              <a:t>Lecture 22</a:t>
            </a:r>
            <a:endParaRPr b="1"/>
          </a:p>
          <a:p>
            <a:pPr lvl="0" algn="ctr"/>
            <a:r>
              <a:rPr b="1"/>
              <a:t>Review</a:t>
            </a:r>
            <a:endParaRPr b="1"/>
          </a:p>
        </p:txBody>
      </p:sp>
    </p:spTree>
  </p:cSld>
  <p:clrMapOvr>
    <a:masterClrMapping/>
  </p:clrMapOvr>
  <p:transition/>
  <p:timing/>
</p:sld>
</file>

<file path=ppt/slides/slide10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5" name="NotDefined 3" title=""/>
          <p:cNvSpPr/>
          <p:nvPr>
            <p:ph type="body" idx="4294967295"/>
          </p:nvPr>
        </p:nvSpPr>
        <p:spPr>
          <a:xfrm>
            <a:off x="1066800" y="2743200"/>
            <a:ext cx="7543800" cy="1247775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 algn="ctr">
              <a:buNone/>
            </a:pPr>
            <a:r>
              <a:rPr sz="4400" b="1"/>
              <a:t>Bit wise Manipulation </a:t>
            </a:r>
            <a:endParaRPr sz="4400" b="1"/>
          </a:p>
          <a:p>
            <a:pPr lvl="0" algn="ctr">
              <a:buNone/>
            </a:pPr>
            <a:r>
              <a:rPr sz="4400" b="1"/>
              <a:t>and</a:t>
            </a:r>
            <a:endParaRPr sz="4400" b="1"/>
          </a:p>
          <a:p>
            <a:pPr lvl="0" algn="ctr">
              <a:buNone/>
            </a:pPr>
            <a:r>
              <a:rPr sz="4400" b="1"/>
              <a:t> Assignment Operator</a:t>
            </a:r>
            <a:endParaRPr sz="4400" b="1"/>
          </a:p>
        </p:txBody>
      </p:sp>
    </p:spTree>
  </p:cSld>
  <p:clrMapOvr>
    <a:masterClrMapping/>
  </p:clrMapOvr>
  <p:transition/>
  <p:timing/>
</p:sld>
</file>

<file path=ppt/slides/slide10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1747" name="NotDefined 3" title=""/>
          <p:cNvSpPr/>
          <p:nvPr>
            <p:ph type="body" idx="4294967295"/>
          </p:nvPr>
        </p:nvSpPr>
        <p:spPr>
          <a:xfrm>
            <a:off x="5334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3" algn="ctr">
              <a:buNone/>
            </a:pPr>
            <a:r>
              <a:rPr sz="6000" b="1"/>
              <a:t>a  = a + 1 ;</a:t>
            </a:r>
            <a:endParaRPr sz="6000" b="1"/>
          </a:p>
          <a:p>
            <a:pPr lvl="3" algn="ctr">
              <a:buNone/>
            </a:pPr>
            <a:endParaRPr sz="6000" b="1"/>
          </a:p>
          <a:p>
            <a:pPr lvl="3" algn="ctr">
              <a:buNone/>
            </a:pPr>
            <a:r>
              <a:rPr sz="6000" b="1"/>
              <a:t>a += 1 ;</a:t>
            </a:r>
            <a:endParaRPr sz="6000" b="1"/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1682" name="NotDefined 2" title=""/>
          <p:cNvSpPr/>
          <p:nvPr>
            <p:ph type="title"/>
          </p:nvPr>
        </p:nvSpPr>
        <p:spPr>
          <a:xfrm>
            <a:off x="1219200" y="5492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tellp ( ) Function</a:t>
            </a:r>
            <a:endParaRPr sz="6600"/>
          </a:p>
        </p:txBody>
      </p:sp>
      <p:sp>
        <p:nvSpPr>
          <p:cNvPr id="71684" name="NotDefined 4" title=""/>
          <p:cNvSpPr/>
          <p:nvPr>
            <p:ph type="body" idx="4294967295"/>
          </p:nvPr>
        </p:nvSpPr>
        <p:spPr>
          <a:xfrm>
            <a:off x="685800" y="2438400"/>
            <a:ext cx="8686800" cy="1981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lnSpc>
                <a:spcPct val="90000"/>
              </a:lnSpc>
              <a:buNone/>
            </a:pPr>
            <a:r>
              <a:rPr sz="6600"/>
              <a:t>myFile.tellp ( ) ;</a:t>
            </a:r>
            <a:endParaRPr sz="6600"/>
          </a:p>
          <a:p>
            <a:pPr lvl="0" algn="ctr">
              <a:lnSpc>
                <a:spcPct val="90000"/>
              </a:lnSpc>
              <a:buNone/>
            </a:pPr>
            <a:r>
              <a:rPr sz="2800"/>
              <a:t>Returns a whole number which tell you the position of the next character to be written in a file</a:t>
            </a:r>
            <a:endParaRPr sz="2800"/>
          </a:p>
          <a:p>
            <a:pPr lvl="0" algn="ctr">
              <a:lnSpc>
                <a:spcPct val="90000"/>
              </a:lnSpc>
              <a:buNone/>
            </a:pPr>
            <a:endParaRPr sz="6600"/>
          </a:p>
        </p:txBody>
      </p:sp>
      <p:sp>
        <p:nvSpPr>
          <p:cNvPr id="71685" name="Text Box 5" title=""/>
          <p:cNvSpPr txBox="1"/>
          <p:nvPr/>
        </p:nvSpPr>
        <p:spPr>
          <a:xfrm>
            <a:off x="3108325" y="3541713"/>
            <a:ext cx="1841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5362" name="NotDefined 2" title=""/>
          <p:cNvSpPr/>
          <p:nvPr>
            <p:ph type="title"/>
          </p:nvPr>
        </p:nvSpPr>
        <p:spPr>
          <a:xfrm>
            <a:off x="638175" y="811213"/>
            <a:ext cx="86106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4800"/>
              <a:t>Bit Manipulation Operators</a:t>
            </a:r>
            <a:endParaRPr sz="4800"/>
          </a:p>
        </p:txBody>
      </p:sp>
      <p:sp>
        <p:nvSpPr>
          <p:cNvPr id="15363" name="NotDefined 3" title=""/>
          <p:cNvSpPr/>
          <p:nvPr>
            <p:ph type="body" idx="4294967295"/>
          </p:nvPr>
        </p:nvSpPr>
        <p:spPr>
          <a:xfrm>
            <a:off x="838200" y="2971800"/>
            <a:ext cx="10287000" cy="2667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buNone/>
            </a:pPr>
            <a:r>
              <a:rPr sz="3600" b="1"/>
              <a:t>&amp;=	 </a:t>
            </a:r>
            <a:r>
              <a:rPr b="1"/>
              <a:t>Bitwise AND Assignment Operator</a:t>
            </a:r>
            <a:endParaRPr b="1"/>
          </a:p>
          <a:p>
            <a:pPr lvl="0">
              <a:buNone/>
            </a:pPr>
            <a:r>
              <a:rPr sz="3600" b="1"/>
              <a:t>|= 	 </a:t>
            </a:r>
            <a:r>
              <a:rPr b="1"/>
              <a:t>Bitwise OR Assignment Operator</a:t>
            </a:r>
            <a:endParaRPr b="1"/>
          </a:p>
          <a:p>
            <a:pPr lvl="0">
              <a:buNone/>
            </a:pPr>
            <a:r>
              <a:rPr sz="3600" b="1"/>
              <a:t>^=	 </a:t>
            </a:r>
            <a:r>
              <a:rPr b="1"/>
              <a:t>Bitwise Exclusive OR Assignment 	   </a:t>
            </a:r>
            <a:endParaRPr b="1"/>
          </a:p>
          <a:p>
            <a:pPr lvl="0">
              <a:buNone/>
            </a:pPr>
            <a:r>
              <a:rPr b="1"/>
              <a:t>        Operator</a:t>
            </a:r>
            <a:endParaRPr b="1"/>
          </a:p>
          <a:p>
            <a:pPr lvl="0"/>
            <a:endParaRPr b="1"/>
          </a:p>
        </p:txBody>
      </p:sp>
    </p:spTree>
  </p:cSld>
  <p:clrMapOvr>
    <a:masterClrMapping/>
  </p:clrMapOvr>
  <p:transition/>
  <p:timing/>
</p:sld>
</file>

<file path=ppt/slides/slide1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6386" name="NotDefined 2" title=""/>
          <p:cNvSpPr/>
          <p:nvPr>
            <p:ph type="title"/>
          </p:nvPr>
        </p:nvSpPr>
        <p:spPr>
          <a:xfrm>
            <a:off x="1371600" y="7778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5400"/>
              <a:t>Assignment Operator</a:t>
            </a:r>
            <a:endParaRPr sz="5400"/>
          </a:p>
        </p:txBody>
      </p:sp>
      <p:sp>
        <p:nvSpPr>
          <p:cNvPr id="16387" name="NotDefined 3" title=""/>
          <p:cNvSpPr/>
          <p:nvPr>
            <p:ph type="body" idx="4294967295"/>
          </p:nvPr>
        </p:nvSpPr>
        <p:spPr>
          <a:xfrm>
            <a:off x="1143000" y="2819400"/>
            <a:ext cx="5867400" cy="3124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3" algn="ctr">
              <a:buNone/>
            </a:pPr>
            <a:r>
              <a:rPr sz="5400" b="1"/>
              <a:t>a &amp;= b ;</a:t>
            </a:r>
            <a:endParaRPr sz="5400" b="1"/>
          </a:p>
          <a:p>
            <a:pPr lvl="3" algn="ctr">
              <a:buNone/>
            </a:pPr>
            <a:r>
              <a:rPr sz="5400" b="1"/>
              <a:t>Same as</a:t>
            </a:r>
            <a:endParaRPr sz="5400" b="1"/>
          </a:p>
          <a:p>
            <a:pPr lvl="3" algn="ctr">
              <a:buNone/>
            </a:pPr>
            <a:r>
              <a:rPr sz="5400" b="1"/>
              <a:t>a = a &amp; b ;</a:t>
            </a:r>
            <a:endParaRPr sz="5400" b="1"/>
          </a:p>
        </p:txBody>
      </p:sp>
    </p:spTree>
  </p:cSld>
  <p:clrMapOvr>
    <a:masterClrMapping/>
  </p:clrMapOvr>
  <p:transition/>
  <p:timing/>
</p:sld>
</file>

<file path=ppt/slides/slide1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9698" name="NotDefined 2" title=""/>
          <p:cNvSpPr/>
          <p:nvPr>
            <p:ph type="title"/>
          </p:nvPr>
        </p:nvSpPr>
        <p:spPr>
          <a:xfrm>
            <a:off x="1371600" y="7778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5400"/>
              <a:t>Assignment Operator</a:t>
            </a:r>
            <a:endParaRPr sz="5400"/>
          </a:p>
        </p:txBody>
      </p:sp>
      <p:sp>
        <p:nvSpPr>
          <p:cNvPr id="29699" name="NotDefined 3" title=""/>
          <p:cNvSpPr/>
          <p:nvPr>
            <p:ph type="body" idx="4294967295"/>
          </p:nvPr>
        </p:nvSpPr>
        <p:spPr>
          <a:xfrm>
            <a:off x="228600" y="2743200"/>
            <a:ext cx="7543800" cy="3124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4" algn="ctr">
              <a:buNone/>
            </a:pPr>
            <a:r>
              <a:rPr sz="5400" b="1"/>
              <a:t>a |= b ;</a:t>
            </a:r>
            <a:endParaRPr sz="5400" b="1"/>
          </a:p>
          <a:p>
            <a:pPr lvl="4" algn="ctr">
              <a:buNone/>
            </a:pPr>
            <a:r>
              <a:rPr sz="5400" b="1"/>
              <a:t>Same as</a:t>
            </a:r>
            <a:endParaRPr sz="5400" b="1"/>
          </a:p>
          <a:p>
            <a:pPr lvl="4" algn="ctr">
              <a:buNone/>
            </a:pPr>
            <a:r>
              <a:rPr sz="5400" b="1"/>
              <a:t>a = a | b ;</a:t>
            </a:r>
            <a:endParaRPr sz="5400" b="1"/>
          </a:p>
        </p:txBody>
      </p:sp>
    </p:spTree>
  </p:cSld>
  <p:clrMapOvr>
    <a:masterClrMapping/>
  </p:clrMapOvr>
  <p:transition/>
  <p:timing/>
</p:sld>
</file>

<file path=ppt/slides/slide1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22" name="NotDefined 2" title=""/>
          <p:cNvSpPr/>
          <p:nvPr>
            <p:ph type="title"/>
          </p:nvPr>
        </p:nvSpPr>
        <p:spPr>
          <a:xfrm>
            <a:off x="1371600" y="7778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5400"/>
              <a:t>Assignment Operator</a:t>
            </a:r>
            <a:endParaRPr sz="5400"/>
          </a:p>
        </p:txBody>
      </p:sp>
      <p:sp>
        <p:nvSpPr>
          <p:cNvPr id="30723" name="NotDefined 3" title=""/>
          <p:cNvSpPr/>
          <p:nvPr>
            <p:ph type="body" idx="4294967295"/>
          </p:nvPr>
        </p:nvSpPr>
        <p:spPr>
          <a:xfrm>
            <a:off x="1143000" y="2743200"/>
            <a:ext cx="6400800" cy="2667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4" algn="ctr">
              <a:buNone/>
            </a:pPr>
            <a:r>
              <a:rPr sz="5400" b="1"/>
              <a:t>a ^= b ;</a:t>
            </a:r>
            <a:endParaRPr sz="5400" b="1"/>
          </a:p>
          <a:p>
            <a:pPr lvl="4" algn="ctr">
              <a:buNone/>
            </a:pPr>
            <a:r>
              <a:rPr sz="5400" b="1"/>
              <a:t>Same as</a:t>
            </a:r>
            <a:endParaRPr sz="5400" b="1"/>
          </a:p>
          <a:p>
            <a:pPr lvl="4" algn="ctr">
              <a:buNone/>
            </a:pPr>
            <a:r>
              <a:rPr sz="5400" b="1"/>
              <a:t>a = a ^ b ;</a:t>
            </a:r>
            <a:endParaRPr sz="5400" b="1"/>
          </a:p>
        </p:txBody>
      </p:sp>
    </p:spTree>
  </p:cSld>
  <p:clrMapOvr>
    <a:masterClrMapping/>
  </p:clrMapOvr>
  <p:transition/>
  <p:timing/>
</p:sld>
</file>

<file path=ppt/slides/slide1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098" name="NotDefined 2" title=""/>
          <p:cNvSpPr/>
          <p:nvPr>
            <p:ph type="title"/>
          </p:nvPr>
        </p:nvSpPr>
        <p:spPr>
          <a:xfrm>
            <a:off x="1066800" y="685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Design Recipes</a:t>
            </a:r>
            <a:endParaRPr sz="6600"/>
          </a:p>
        </p:txBody>
      </p:sp>
      <p:sp>
        <p:nvSpPr>
          <p:cNvPr id="4099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b="1"/>
              <a:t>Analyze</a:t>
            </a:r>
            <a:r>
              <a:t> a problem statement, typically expressed as a word problem</a:t>
            </a:r>
          </a:p>
          <a:p>
            <a:pPr lvl="0">
              <a:lnSpc>
                <a:spcPct val="90000"/>
              </a:lnSpc>
            </a:pPr>
            <a:r>
              <a:t>Express its </a:t>
            </a:r>
            <a:r>
              <a:rPr b="1"/>
              <a:t>essence</a:t>
            </a:r>
            <a:r>
              <a:t>, abstractly and with </a:t>
            </a:r>
            <a:r>
              <a:rPr b="1"/>
              <a:t>examples</a:t>
            </a:r>
            <a:endParaRPr b="1"/>
          </a:p>
          <a:p>
            <a:pPr lvl="0">
              <a:lnSpc>
                <a:spcPct val="90000"/>
              </a:lnSpc>
            </a:pPr>
            <a:r>
              <a:rPr b="1"/>
              <a:t>Formulate</a:t>
            </a:r>
            <a:r>
              <a:t> </a:t>
            </a:r>
            <a:r>
              <a:rPr b="1"/>
              <a:t>statements</a:t>
            </a:r>
            <a:r>
              <a:t> and </a:t>
            </a:r>
            <a:r>
              <a:rPr b="1"/>
              <a:t>comments</a:t>
            </a:r>
            <a:r>
              <a:t> in a </a:t>
            </a:r>
            <a:r>
              <a:rPr b="1"/>
              <a:t>precise language</a:t>
            </a:r>
            <a:endParaRPr b="1"/>
          </a:p>
          <a:p>
            <a:pPr lvl="0">
              <a:lnSpc>
                <a:spcPct val="90000"/>
              </a:lnSpc>
            </a:pPr>
            <a:r>
              <a:rPr b="1"/>
              <a:t>Evaluate</a:t>
            </a:r>
            <a:r>
              <a:t> and </a:t>
            </a:r>
            <a:r>
              <a:rPr b="1"/>
              <a:t>revise</a:t>
            </a:r>
            <a:r>
              <a:t> the activities in the light of checks and tests.</a:t>
            </a:r>
          </a:p>
          <a:p>
            <a:pPr lvl="0">
              <a:lnSpc>
                <a:spcPct val="90000"/>
              </a:lnSpc>
            </a:pPr>
            <a:r>
              <a:rPr sz="3600" b="1"/>
              <a:t>PAY ATTENTION TO DETAIL</a:t>
            </a:r>
            <a:endParaRPr sz="3600" b="1"/>
          </a:p>
        </p:txBody>
      </p:sp>
    </p:spTree>
  </p:cSld>
  <p:clrMapOvr>
    <a:masterClrMapping/>
  </p:clrMapOvr>
  <p:transition/>
  <p:timing/>
</p:sld>
</file>

<file path=ppt/slides/slide1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122" name="NotDefined 2" title=""/>
          <p:cNvSpPr/>
          <p:nvPr>
            <p:ph type="title"/>
          </p:nvPr>
        </p:nvSpPr>
        <p:spPr>
          <a:xfrm>
            <a:off x="914400" y="28956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10600"/>
              <a:t>Variables</a:t>
            </a:r>
            <a:endParaRPr sz="10600"/>
          </a:p>
        </p:txBody>
      </p:sp>
    </p:spTree>
  </p:cSld>
  <p:clrMapOvr>
    <a:masterClrMapping/>
  </p:clrMapOvr>
  <p:transition/>
  <p:timing/>
</p:sld>
</file>

<file path=ppt/slides/slide1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7410" name="NotDefined 2" title=""/>
          <p:cNvSpPr/>
          <p:nvPr>
            <p:ph type="title"/>
          </p:nvPr>
        </p:nvSpPr>
        <p:spPr>
          <a:xfrm>
            <a:off x="1295400" y="685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Symbolic Names</a:t>
            </a:r>
            <a:endParaRPr sz="6600"/>
          </a:p>
        </p:txBody>
      </p:sp>
      <p:sp>
        <p:nvSpPr>
          <p:cNvPr id="17411" name="NotDefined 3" title=""/>
          <p:cNvSpPr/>
          <p:nvPr>
            <p:ph type="body" idx="4294967295"/>
          </p:nvPr>
        </p:nvSpPr>
        <p:spPr>
          <a:xfrm>
            <a:off x="685800" y="2590800"/>
            <a:ext cx="7543800" cy="3276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2" algn="ctr">
              <a:buNone/>
            </a:pPr>
            <a:r>
              <a:t> </a:t>
            </a:r>
            <a:r>
              <a:rPr sz="4400"/>
              <a:t>x</a:t>
            </a:r>
            <a:endParaRPr sz="4400"/>
          </a:p>
          <a:p>
            <a:pPr lvl="2" algn="ctr">
              <a:buNone/>
            </a:pPr>
            <a:r>
              <a:rPr sz="4400"/>
              <a:t> i</a:t>
            </a:r>
            <a:endParaRPr sz="4400"/>
          </a:p>
          <a:p>
            <a:pPr lvl="2" algn="ctr">
              <a:buNone/>
            </a:pPr>
            <a:r>
              <a:rPr sz="4400"/>
              <a:t> BasicPay</a:t>
            </a:r>
            <a:endParaRPr sz="4400"/>
          </a:p>
          <a:p>
            <a:pPr lvl="2" algn="ctr">
              <a:buNone/>
            </a:pPr>
            <a:r>
              <a:rPr sz="4400"/>
              <a:t> HouseRent</a:t>
            </a:r>
            <a:endParaRPr sz="4400"/>
          </a:p>
        </p:txBody>
      </p:sp>
    </p:spTree>
  </p:cSld>
  <p:clrMapOvr>
    <a:masterClrMapping/>
  </p:clrMapOvr>
  <p:transition/>
  <p:timing/>
</p:sld>
</file>

<file path=ppt/slides/slide1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146" name="NotDefined 2" title=""/>
          <p:cNvSpPr/>
          <p:nvPr>
            <p:ph type="title"/>
          </p:nvPr>
        </p:nvSpPr>
        <p:spPr>
          <a:xfrm>
            <a:off x="10668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Data types</a:t>
            </a:r>
            <a:endParaRPr sz="6600"/>
          </a:p>
        </p:txBody>
      </p:sp>
      <p:sp>
        <p:nvSpPr>
          <p:cNvPr id="6147" name="NotDefined 3" title=""/>
          <p:cNvSpPr/>
          <p:nvPr>
            <p:ph type="body" idx="4294967295"/>
          </p:nvPr>
        </p:nvSpPr>
        <p:spPr>
          <a:xfrm>
            <a:off x="1219200" y="2514600"/>
            <a:ext cx="8077200" cy="3352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/>
            <a:r>
              <a:rPr b="1"/>
              <a:t>Whole numbers: </a:t>
            </a:r>
            <a:endParaRPr b="1"/>
          </a:p>
          <a:p>
            <a:pPr lvl="1"/>
            <a:r>
              <a:rPr b="1"/>
              <a:t>int, short, long, unsigned </a:t>
            </a:r>
            <a:endParaRPr b="1"/>
          </a:p>
          <a:p>
            <a:pPr lvl="0"/>
            <a:r>
              <a:rPr b="1"/>
              <a:t>Real Numbers (with decimal points)</a:t>
            </a:r>
            <a:endParaRPr b="1"/>
          </a:p>
          <a:p>
            <a:pPr lvl="1"/>
            <a:r>
              <a:rPr b="1"/>
              <a:t>float, double</a:t>
            </a:r>
            <a:endParaRPr b="1"/>
          </a:p>
          <a:p>
            <a:pPr lvl="0"/>
            <a:r>
              <a:rPr b="1"/>
              <a:t>Character data</a:t>
            </a:r>
            <a:endParaRPr b="1"/>
          </a:p>
          <a:p>
            <a:pPr lvl="1"/>
            <a:r>
              <a:rPr b="1"/>
              <a:t>char</a:t>
            </a:r>
            <a:endParaRPr b="1"/>
          </a:p>
          <a:p>
            <a:pPr lvl="0"/>
            <a:endParaRPr b="1"/>
          </a:p>
        </p:txBody>
      </p:sp>
    </p:spTree>
  </p:cSld>
  <p:clrMapOvr>
    <a:masterClrMapping/>
  </p:clrMapOvr>
  <p:transition/>
  <p:timing/>
</p:sld>
</file>

<file path=ppt/slides/slide1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3795" name="NotDefined 3" title=""/>
          <p:cNvSpPr/>
          <p:nvPr>
            <p:ph type="body" idx="4294967295"/>
          </p:nvPr>
        </p:nvSpPr>
        <p:spPr>
          <a:xfrm>
            <a:off x="533400" y="2514600"/>
            <a:ext cx="7543800" cy="1905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4" algn="ctr">
              <a:buNone/>
            </a:pPr>
            <a:r>
              <a:rPr sz="5400" b="1"/>
              <a:t>   int  = 4 bytes</a:t>
            </a:r>
            <a:endParaRPr sz="5400" b="1"/>
          </a:p>
          <a:p>
            <a:pPr lvl="4" algn="ctr">
              <a:buNone/>
            </a:pPr>
            <a:r>
              <a:rPr sz="5400" b="1"/>
              <a:t>char = 1 byte</a:t>
            </a:r>
            <a:endParaRPr sz="5400" b="1"/>
          </a:p>
        </p:txBody>
      </p:sp>
    </p:spTree>
  </p:cSld>
  <p:clrMapOvr>
    <a:masterClrMapping/>
  </p:clrMapOvr>
  <p:transition/>
  <p:timing/>
</p:sld>
</file>

<file path=ppt/slides/slide1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2771" name="NotDefined 3" title=""/>
          <p:cNvSpPr/>
          <p:nvPr>
            <p:ph type="body" idx="4294967295"/>
          </p:nvPr>
        </p:nvSpPr>
        <p:spPr>
          <a:xfrm>
            <a:off x="304800" y="3276600"/>
            <a:ext cx="9372600" cy="1143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 algn="ctr">
              <a:lnSpc>
                <a:spcPct val="90000"/>
              </a:lnSpc>
              <a:buNone/>
            </a:pPr>
            <a:r>
              <a:rPr sz="10600" b="1"/>
              <a:t>ASCII Table</a:t>
            </a:r>
            <a:endParaRPr sz="10600" b="1"/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2706" name="NotDefined 2" title=""/>
          <p:cNvSpPr/>
          <p:nvPr>
            <p:ph type="title"/>
          </p:nvPr>
        </p:nvSpPr>
        <p:spPr>
          <a:xfrm>
            <a:off x="762000" y="777875"/>
            <a:ext cx="85344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800"/>
              <a:t>For Positioning in the file</a:t>
            </a:r>
            <a:endParaRPr sz="4800"/>
          </a:p>
        </p:txBody>
      </p:sp>
      <p:sp>
        <p:nvSpPr>
          <p:cNvPr id="72708" name="NotDefined 4" title=""/>
          <p:cNvSpPr/>
          <p:nvPr>
            <p:ph type="body" idx="4294967295"/>
          </p:nvPr>
        </p:nvSpPr>
        <p:spPr>
          <a:xfrm>
            <a:off x="228600" y="2590800"/>
            <a:ext cx="8686800" cy="2286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5400" b="1"/>
              <a:t>seekg ( ) ;</a:t>
            </a:r>
            <a:endParaRPr sz="5400" b="1"/>
          </a:p>
          <a:p>
            <a:pPr lvl="0" algn="ctr">
              <a:buNone/>
            </a:pPr>
            <a:r>
              <a:rPr sz="5400" b="1"/>
              <a:t>seekp ( ) ;</a:t>
            </a:r>
            <a:endParaRPr sz="5400" b="1"/>
          </a:p>
        </p:txBody>
      </p:sp>
      <p:sp>
        <p:nvSpPr>
          <p:cNvPr id="72709" name="Text Box 5" title=""/>
          <p:cNvSpPr txBox="1"/>
          <p:nvPr/>
        </p:nvSpPr>
        <p:spPr>
          <a:xfrm>
            <a:off x="3108325" y="3541713"/>
            <a:ext cx="1841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8434" name="NotDefined 2" title=""/>
          <p:cNvSpPr/>
          <p:nvPr>
            <p:ph type="title"/>
          </p:nvPr>
        </p:nvSpPr>
        <p:spPr>
          <a:xfrm>
            <a:off x="914400" y="27432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9600"/>
              <a:t>Arrays</a:t>
            </a:r>
            <a:br>
              <a:rPr sz="9600"/>
            </a:br>
            <a:r>
              <a:rPr sz="4000"/>
              <a:t>Collection of same data types</a:t>
            </a:r>
            <a:endParaRPr sz="9600"/>
          </a:p>
        </p:txBody>
      </p:sp>
    </p:spTree>
  </p:cSld>
  <p:clrMapOvr>
    <a:masterClrMapping/>
  </p:clrMapOvr>
  <p:transition/>
  <p:timing/>
</p:sld>
</file>

<file path=ppt/slides/slide1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5842" name="NotDefined 2" title=""/>
          <p:cNvSpPr/>
          <p:nvPr>
            <p:ph type="title"/>
          </p:nvPr>
        </p:nvSpPr>
        <p:spPr>
          <a:xfrm>
            <a:off x="1066800" y="7620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5400"/>
              <a:t>Arithmetic Operators</a:t>
            </a:r>
            <a:endParaRPr sz="5400"/>
          </a:p>
        </p:txBody>
      </p:sp>
      <p:sp>
        <p:nvSpPr>
          <p:cNvPr id="35843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2">
              <a:lnSpc>
                <a:spcPct val="90000"/>
              </a:lnSpc>
              <a:buNone/>
            </a:pPr>
            <a:r>
              <a:rPr sz="5400"/>
              <a:t>Plus				+		</a:t>
            </a:r>
            <a:endParaRPr sz="5400"/>
          </a:p>
          <a:p>
            <a:pPr lvl="2">
              <a:lnSpc>
                <a:spcPct val="90000"/>
              </a:lnSpc>
              <a:buNone/>
            </a:pPr>
            <a:r>
              <a:rPr sz="5400"/>
              <a:t>Minus				-		</a:t>
            </a:r>
            <a:endParaRPr sz="5400"/>
          </a:p>
          <a:p>
            <a:pPr lvl="2">
              <a:lnSpc>
                <a:spcPct val="90000"/>
              </a:lnSpc>
              <a:buNone/>
            </a:pPr>
            <a:r>
              <a:rPr sz="5400"/>
              <a:t>Multiply			*		</a:t>
            </a:r>
            <a:endParaRPr sz="5400"/>
          </a:p>
          <a:p>
            <a:pPr lvl="2">
              <a:lnSpc>
                <a:spcPct val="90000"/>
              </a:lnSpc>
              <a:buNone/>
            </a:pPr>
            <a:r>
              <a:rPr sz="5400"/>
              <a:t>Divide			/ 		</a:t>
            </a:r>
            <a:endParaRPr sz="5400"/>
          </a:p>
          <a:p>
            <a:pPr lvl="2">
              <a:lnSpc>
                <a:spcPct val="90000"/>
              </a:lnSpc>
              <a:buNone/>
            </a:pPr>
            <a:r>
              <a:rPr sz="5400"/>
              <a:t>Modulus			%</a:t>
            </a:r>
            <a:endParaRPr sz="5400"/>
          </a:p>
        </p:txBody>
      </p:sp>
    </p:spTree>
  </p:cSld>
  <p:clrMapOvr>
    <a:masterClrMapping/>
  </p:clrMapOvr>
  <p:transition/>
  <p:timing/>
</p:sld>
</file>

<file path=ppt/slides/slide1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9458" name="NotDefined 2" title=""/>
          <p:cNvSpPr/>
          <p:nvPr>
            <p:ph type="title"/>
          </p:nvPr>
        </p:nvSpPr>
        <p:spPr>
          <a:xfrm>
            <a:off x="1371600" y="7778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5400"/>
              <a:t>Modulus Operator</a:t>
            </a:r>
            <a:endParaRPr sz="5400"/>
          </a:p>
        </p:txBody>
      </p:sp>
      <p:sp>
        <p:nvSpPr>
          <p:cNvPr id="19459" name="NotDefined 3" title=""/>
          <p:cNvSpPr/>
          <p:nvPr>
            <p:ph type="body" idx="4294967295"/>
          </p:nvPr>
        </p:nvSpPr>
        <p:spPr>
          <a:xfrm>
            <a:off x="1143000" y="2438400"/>
            <a:ext cx="7543800" cy="3200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 algn="ctr">
              <a:buNone/>
            </a:pPr>
            <a:r>
              <a:rPr sz="7200"/>
              <a:t>a % b ;</a:t>
            </a:r>
            <a:endParaRPr sz="7200"/>
          </a:p>
          <a:p>
            <a:pPr lvl="4">
              <a:buNone/>
            </a:pPr>
            <a:r>
              <a:rPr sz="5400"/>
              <a:t>7 % 2 = 1 ;</a:t>
            </a:r>
            <a:endParaRPr sz="5400"/>
          </a:p>
          <a:p>
            <a:pPr lvl="4">
              <a:buNone/>
            </a:pPr>
            <a:r>
              <a:rPr sz="5400"/>
              <a:t>100 % 20 = 0 ;</a:t>
            </a:r>
            <a:endParaRPr sz="5400"/>
          </a:p>
        </p:txBody>
      </p:sp>
    </p:spTree>
  </p:cSld>
  <p:clrMapOvr>
    <a:masterClrMapping/>
  </p:clrMapOvr>
  <p:transition/>
  <p:timing/>
</p:sld>
</file>

<file path=ppt/slides/slide1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170" name="NotDefined 2" title=""/>
          <p:cNvSpPr/>
          <p:nvPr>
            <p:ph type="title"/>
          </p:nvPr>
        </p:nvSpPr>
        <p:spPr>
          <a:xfrm>
            <a:off x="1066800" y="304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5400"/>
              <a:t>Compound Arithmetic Operators</a:t>
            </a:r>
            <a:endParaRPr sz="5400"/>
          </a:p>
        </p:txBody>
      </p:sp>
      <p:sp>
        <p:nvSpPr>
          <p:cNvPr id="7171" name="NotDefined 3" title=""/>
          <p:cNvSpPr/>
          <p:nvPr>
            <p:ph type="body" idx="4294967295"/>
          </p:nvPr>
        </p:nvSpPr>
        <p:spPr>
          <a:xfrm>
            <a:off x="457200" y="2133600"/>
            <a:ext cx="82296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 algn="ctr">
              <a:buNone/>
            </a:pPr>
            <a:r>
              <a:rPr sz="4400" b="1"/>
              <a:t>+=</a:t>
            </a:r>
            <a:endParaRPr sz="4400" b="1"/>
          </a:p>
          <a:p>
            <a:pPr lvl="0" algn="ctr">
              <a:buNone/>
            </a:pPr>
            <a:r>
              <a:rPr sz="4400" b="1"/>
              <a:t>-=</a:t>
            </a:r>
            <a:endParaRPr sz="4400" b="1"/>
          </a:p>
          <a:p>
            <a:pPr lvl="0" algn="ctr">
              <a:buNone/>
            </a:pPr>
            <a:r>
              <a:rPr sz="4400" b="1"/>
              <a:t>*=</a:t>
            </a:r>
            <a:endParaRPr sz="4400" b="1"/>
          </a:p>
          <a:p>
            <a:pPr lvl="0" algn="ctr">
              <a:buNone/>
            </a:pPr>
            <a:r>
              <a:rPr sz="4400" b="1"/>
              <a:t>/=</a:t>
            </a:r>
            <a:endParaRPr sz="4400" b="1"/>
          </a:p>
          <a:p>
            <a:pPr lvl="0" algn="ctr">
              <a:buNone/>
            </a:pPr>
            <a:r>
              <a:rPr sz="4400" b="1"/>
              <a:t>%=</a:t>
            </a:r>
            <a:endParaRPr sz="4400" b="1"/>
          </a:p>
        </p:txBody>
      </p:sp>
    </p:spTree>
  </p:cSld>
  <p:clrMapOvr>
    <a:masterClrMapping/>
  </p:clrMapOvr>
  <p:transition/>
  <p:timing/>
</p:sld>
</file>

<file path=ppt/slides/slide1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6866" name="NotDefined 2" title=""/>
          <p:cNvSpPr/>
          <p:nvPr>
            <p:ph type="title"/>
          </p:nvPr>
        </p:nvSpPr>
        <p:spPr>
          <a:xfrm>
            <a:off x="1066800" y="304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5400"/>
              <a:t>Compound Arithmetic Operators</a:t>
            </a:r>
            <a:endParaRPr sz="5400"/>
          </a:p>
        </p:txBody>
      </p:sp>
      <p:sp>
        <p:nvSpPr>
          <p:cNvPr id="36867" name="NotDefined 3" title=""/>
          <p:cNvSpPr/>
          <p:nvPr>
            <p:ph type="body" idx="4294967295"/>
          </p:nvPr>
        </p:nvSpPr>
        <p:spPr>
          <a:xfrm>
            <a:off x="228600" y="2819400"/>
            <a:ext cx="7543800" cy="2209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4" algn="ctr">
              <a:buNone/>
            </a:pPr>
            <a:r>
              <a:rPr sz="6000" b="1"/>
              <a:t>a = a + b ;</a:t>
            </a:r>
            <a:endParaRPr sz="6000" b="1"/>
          </a:p>
          <a:p>
            <a:pPr lvl="4" algn="ctr">
              <a:buNone/>
            </a:pPr>
            <a:r>
              <a:rPr sz="6000" b="1"/>
              <a:t>a += b ;</a:t>
            </a:r>
            <a:endParaRPr sz="4400" b="1"/>
          </a:p>
        </p:txBody>
      </p:sp>
    </p:spTree>
  </p:cSld>
  <p:clrMapOvr>
    <a:masterClrMapping/>
  </p:clrMapOvr>
  <p:transition/>
  <p:timing/>
</p:sld>
</file>

<file path=ppt/slides/slide1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8914" name="NotDefined 2" title=""/>
          <p:cNvSpPr/>
          <p:nvPr>
            <p:ph type="title"/>
          </p:nvPr>
        </p:nvSpPr>
        <p:spPr>
          <a:xfrm>
            <a:off x="1066800" y="7778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000"/>
              <a:t>Logical Operators</a:t>
            </a:r>
            <a:endParaRPr sz="6000"/>
          </a:p>
        </p:txBody>
      </p:sp>
      <p:sp>
        <p:nvSpPr>
          <p:cNvPr id="38915" name="NotDefined 3" title=""/>
          <p:cNvSpPr/>
          <p:nvPr>
            <p:ph type="body" idx="4294967295"/>
          </p:nvPr>
        </p:nvSpPr>
        <p:spPr>
          <a:xfrm>
            <a:off x="1701800" y="2874963"/>
            <a:ext cx="6146800" cy="2840037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 algn="ctr">
              <a:buNone/>
            </a:pPr>
            <a:r>
              <a:rPr sz="6000" b="1"/>
              <a:t>AND		&amp;&amp;</a:t>
            </a:r>
            <a:endParaRPr sz="6000" b="1"/>
          </a:p>
          <a:p>
            <a:pPr lvl="0" algn="ctr">
              <a:buNone/>
            </a:pPr>
            <a:r>
              <a:rPr sz="6000" b="1"/>
              <a:t> OR		||</a:t>
            </a:r>
            <a:endParaRPr sz="6000" b="1"/>
          </a:p>
        </p:txBody>
      </p:sp>
    </p:spTree>
  </p:cSld>
  <p:clrMapOvr>
    <a:masterClrMapping/>
  </p:clrMapOvr>
  <p:transition/>
  <p:timing/>
</p:sld>
</file>

<file path=ppt/slides/slide1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482" name="NotDefined 2" title=""/>
          <p:cNvSpPr/>
          <p:nvPr>
            <p:ph type="title"/>
          </p:nvPr>
        </p:nvSpPr>
        <p:spPr>
          <a:xfrm>
            <a:off x="1295400" y="8255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4800"/>
              <a:t>Comparison Operators</a:t>
            </a:r>
            <a:endParaRPr sz="4800"/>
          </a:p>
        </p:txBody>
      </p:sp>
      <p:sp>
        <p:nvSpPr>
          <p:cNvPr id="20483" name="NotDefined 3" title=""/>
          <p:cNvSpPr/>
          <p:nvPr>
            <p:ph type="body" idx="4294967295"/>
          </p:nvPr>
        </p:nvSpPr>
        <p:spPr>
          <a:xfrm>
            <a:off x="1524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4" algn="ctr">
              <a:buNone/>
            </a:pPr>
            <a:r>
              <a:rPr sz="5400" b="1"/>
              <a:t>a &lt; b ;</a:t>
            </a:r>
            <a:endParaRPr sz="5400" b="1"/>
          </a:p>
          <a:p>
            <a:pPr lvl="4" algn="ctr">
              <a:buNone/>
            </a:pPr>
            <a:r>
              <a:rPr sz="5400" b="1"/>
              <a:t>a &lt;= b ;</a:t>
            </a:r>
            <a:endParaRPr sz="5400" b="1"/>
          </a:p>
          <a:p>
            <a:pPr lvl="4" algn="ctr">
              <a:buNone/>
            </a:pPr>
            <a:r>
              <a:rPr sz="5400" b="1"/>
              <a:t>a == b ;</a:t>
            </a:r>
            <a:endParaRPr sz="5400" b="1"/>
          </a:p>
          <a:p>
            <a:pPr lvl="4" algn="ctr">
              <a:buNone/>
            </a:pPr>
            <a:r>
              <a:rPr sz="5400" b="1"/>
              <a:t>a &gt;= b ;</a:t>
            </a:r>
            <a:endParaRPr sz="5400" b="1"/>
          </a:p>
          <a:p>
            <a:pPr lvl="4" algn="ctr">
              <a:buNone/>
            </a:pPr>
            <a:r>
              <a:rPr sz="5400" b="1"/>
              <a:t>a &gt; b ;</a:t>
            </a:r>
            <a:endParaRPr sz="5400" b="1"/>
          </a:p>
        </p:txBody>
      </p:sp>
    </p:spTree>
  </p:cSld>
  <p:clrMapOvr>
    <a:masterClrMapping/>
  </p:clrMapOvr>
  <p:transition/>
  <p:timing/>
</p:sld>
</file>

<file path=ppt/slides/slide1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1507" name="NotDefined 3" title=""/>
          <p:cNvSpPr/>
          <p:nvPr>
            <p:ph type="body" idx="4294967295"/>
          </p:nvPr>
        </p:nvSpPr>
        <p:spPr>
          <a:xfrm>
            <a:off x="685800" y="2514600"/>
            <a:ext cx="8229600" cy="2133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 algn="ctr">
              <a:buNone/>
            </a:pPr>
            <a:r>
              <a:rPr sz="10600" b="1"/>
              <a:t>a = b;</a:t>
            </a:r>
            <a:endParaRPr sz="10600" b="1"/>
          </a:p>
        </p:txBody>
      </p:sp>
    </p:spTree>
  </p:cSld>
  <p:clrMapOvr>
    <a:masterClrMapping/>
  </p:clrMapOvr>
  <p:transition/>
  <p:timing/>
</p:sld>
</file>

<file path=ppt/slides/slide1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9939" name="NotDefined 3" title=""/>
          <p:cNvSpPr/>
          <p:nvPr>
            <p:ph type="body" idx="4294967295"/>
          </p:nvPr>
        </p:nvSpPr>
        <p:spPr>
          <a:xfrm>
            <a:off x="-685800" y="2209800"/>
            <a:ext cx="96012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4" algn="ctr">
              <a:lnSpc>
                <a:spcPct val="80000"/>
              </a:lnSpc>
              <a:buNone/>
            </a:pPr>
            <a:endParaRPr sz="3600" b="1"/>
          </a:p>
          <a:p>
            <a:pPr lvl="4" algn="ctr">
              <a:lnSpc>
                <a:spcPct val="80000"/>
              </a:lnSpc>
              <a:buNone/>
            </a:pPr>
            <a:r>
              <a:rPr sz="7200" b="1"/>
              <a:t>if ( a = b )</a:t>
            </a:r>
            <a:endParaRPr sz="7200" b="1"/>
          </a:p>
          <a:p>
            <a:pPr lvl="4" algn="ctr">
              <a:lnSpc>
                <a:spcPct val="80000"/>
              </a:lnSpc>
              <a:buNone/>
            </a:pPr>
            <a:endParaRPr sz="7200" b="1"/>
          </a:p>
          <a:p>
            <a:pPr lvl="4" algn="ctr">
              <a:lnSpc>
                <a:spcPct val="80000"/>
              </a:lnSpc>
              <a:buNone/>
            </a:pPr>
            <a:r>
              <a:rPr sz="3600" b="1">
                <a:solidFill>
                  <a:schemeClr val="hlink"/>
                </a:solidFill>
              </a:rPr>
              <a:t>//Wrong</a:t>
            </a:r>
            <a:r>
              <a:rPr sz="3600" b="1"/>
              <a:t> </a:t>
            </a:r>
            <a:endParaRPr sz="3600" b="1"/>
          </a:p>
          <a:p>
            <a:pPr lvl="4" algn="ctr">
              <a:lnSpc>
                <a:spcPct val="80000"/>
              </a:lnSpc>
              <a:buNone/>
            </a:pPr>
            <a:r>
              <a:rPr sz="3600" b="1">
                <a:solidFill>
                  <a:schemeClr val="hlink"/>
                </a:solidFill>
              </a:rPr>
              <a:t>//Logical Error</a:t>
            </a:r>
            <a:endParaRPr sz="3600" b="1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/>
</p:sld>
</file>

<file path=ppt/slides/slide1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2531" name="NotDefined 3" title=""/>
          <p:cNvSpPr/>
          <p:nvPr>
            <p:ph type="body" idx="4294967295"/>
          </p:nvPr>
        </p:nvSpPr>
        <p:spPr>
          <a:xfrm>
            <a:off x="381000" y="7620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 algn="ctr">
              <a:buNone/>
            </a:pPr>
            <a:endParaRPr sz="8000" b="1"/>
          </a:p>
          <a:p>
            <a:pPr lvl="4" algn="ctr">
              <a:buNone/>
            </a:pPr>
            <a:r>
              <a:rPr sz="8800" b="1"/>
              <a:t>a &gt; b ;</a:t>
            </a:r>
            <a:endParaRPr sz="8800" b="1"/>
          </a:p>
          <a:p>
            <a:pPr lvl="4" algn="ctr">
              <a:buNone/>
            </a:pPr>
            <a:r>
              <a:rPr sz="8800" b="1"/>
              <a:t>a &gt;= b ;</a:t>
            </a:r>
            <a:endParaRPr sz="8800" b="1"/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3730" name="NotDefined 2" title=""/>
          <p:cNvSpPr/>
          <p:nvPr>
            <p:ph type="title"/>
          </p:nvPr>
        </p:nvSpPr>
        <p:spPr>
          <a:xfrm>
            <a:off x="1066800" y="304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seekg ( )</a:t>
            </a:r>
            <a:endParaRPr sz="6600"/>
          </a:p>
        </p:txBody>
      </p:sp>
      <p:sp>
        <p:nvSpPr>
          <p:cNvPr id="73732" name="NotDefined 4" title=""/>
          <p:cNvSpPr/>
          <p:nvPr>
            <p:ph type="body" idx="4294967295"/>
          </p:nvPr>
        </p:nvSpPr>
        <p:spPr>
          <a:xfrm>
            <a:off x="317500" y="3276600"/>
            <a:ext cx="9448800" cy="1219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lnSpc>
                <a:spcPct val="80000"/>
              </a:lnSpc>
              <a:buNone/>
            </a:pPr>
            <a:r>
              <a:rPr b="1"/>
              <a:t>filePtr.seekg ( long Num , ios :: origin ) ;</a:t>
            </a:r>
            <a:endParaRPr b="1"/>
          </a:p>
        </p:txBody>
      </p:sp>
      <p:sp>
        <p:nvSpPr>
          <p:cNvPr id="73733" name="Text Box 5" title=""/>
          <p:cNvSpPr txBox="1"/>
          <p:nvPr/>
        </p:nvSpPr>
        <p:spPr>
          <a:xfrm>
            <a:off x="3108325" y="3541713"/>
            <a:ext cx="1841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3734" name="CalloutWedgeRectangle 6" title=""/>
          <p:cNvSpPr/>
          <p:nvPr/>
        </p:nvSpPr>
        <p:spPr>
          <a:xfrm>
            <a:off x="2971800" y="1943100"/>
            <a:ext cx="2133600" cy="990600"/>
          </a:xfrm>
          <a:prstGeom prst="wedgeRectCallout">
            <a:avLst>
              <a:gd name="adj1" fmla="val 46727"/>
              <a:gd name="adj2" fmla="val 89264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ctr"/>
            <a:r>
              <a:t>Number of characters to move to</a:t>
            </a:r>
          </a:p>
        </p:txBody>
      </p:sp>
      <p:sp>
        <p:nvSpPr>
          <p:cNvPr id="73735" name="CalloutWedgeRectangle 7" title=""/>
          <p:cNvSpPr/>
          <p:nvPr/>
        </p:nvSpPr>
        <p:spPr>
          <a:xfrm>
            <a:off x="6324600" y="2209800"/>
            <a:ext cx="2133600" cy="609600"/>
          </a:xfrm>
          <a:prstGeom prst="wedgeRectCallout">
            <a:avLst>
              <a:gd name="adj1" fmla="val -296"/>
              <a:gd name="adj2" fmla="val 140884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ctr"/>
            <a:r>
              <a:t>Starting point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/>
      <p:bldP spid="73734" grpId="0" animBg="1"/>
      <p:bldP spid="7373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3554" name="NotDefined 2" title=""/>
          <p:cNvSpPr/>
          <p:nvPr>
            <p:ph type="title"/>
          </p:nvPr>
        </p:nvSpPr>
        <p:spPr>
          <a:xfrm>
            <a:off x="1066800" y="7778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000"/>
              <a:t>Bit wise Operators</a:t>
            </a:r>
            <a:endParaRPr sz="6000"/>
          </a:p>
        </p:txBody>
      </p:sp>
      <p:sp>
        <p:nvSpPr>
          <p:cNvPr id="23555" name="NotDefined 3" title=""/>
          <p:cNvSpPr/>
          <p:nvPr>
            <p:ph type="body" idx="4294967295"/>
          </p:nvPr>
        </p:nvSpPr>
        <p:spPr>
          <a:xfrm>
            <a:off x="866775" y="2895600"/>
            <a:ext cx="10134600" cy="2819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buNone/>
            </a:pPr>
            <a:r>
              <a:rPr sz="2800" b="1"/>
              <a:t>Bit wise AND 		   		</a:t>
            </a:r>
            <a:r>
              <a:rPr b="1"/>
              <a:t>&amp;     (Binary)</a:t>
            </a:r>
            <a:endParaRPr sz="2800" b="1"/>
          </a:p>
          <a:p>
            <a:pPr lvl="0">
              <a:buNone/>
            </a:pPr>
            <a:r>
              <a:rPr sz="2800" b="1"/>
              <a:t>Bit wise OR		   		|	</a:t>
            </a:r>
            <a:r>
              <a:rPr b="1"/>
              <a:t>(Binary)</a:t>
            </a:r>
            <a:endParaRPr sz="2800" b="1"/>
          </a:p>
          <a:p>
            <a:pPr lvl="0">
              <a:buNone/>
            </a:pPr>
            <a:r>
              <a:rPr sz="2800" b="1"/>
              <a:t>Bit wise Exclusive OR	         ^      </a:t>
            </a:r>
            <a:r>
              <a:rPr b="1"/>
              <a:t>(Binary)</a:t>
            </a:r>
            <a:endParaRPr sz="2800" b="1"/>
          </a:p>
          <a:p>
            <a:pPr lvl="0">
              <a:buNone/>
            </a:pPr>
            <a:r>
              <a:rPr sz="2800" b="1"/>
              <a:t>NOT			          		~	 </a:t>
            </a:r>
            <a:r>
              <a:rPr b="1"/>
              <a:t>(unary)</a:t>
            </a:r>
            <a:endParaRPr b="1"/>
          </a:p>
        </p:txBody>
      </p:sp>
    </p:spTree>
  </p:cSld>
  <p:clrMapOvr>
    <a:masterClrMapping/>
  </p:clrMapOvr>
  <p:transition/>
  <p:timing/>
</p:sld>
</file>

<file path=ppt/slides/slide1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4579" name="NotDefined 3" title=""/>
          <p:cNvSpPr/>
          <p:nvPr>
            <p:ph type="body" idx="4294967295"/>
          </p:nvPr>
        </p:nvSpPr>
        <p:spPr>
          <a:xfrm>
            <a:off x="1524000" y="22098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/>
            <a:r>
              <a:rPr sz="4800" b="1"/>
              <a:t> Sequential Construct</a:t>
            </a:r>
            <a:endParaRPr sz="4800" b="1"/>
          </a:p>
          <a:p>
            <a:pPr lvl="0"/>
            <a:r>
              <a:rPr sz="4800" b="1"/>
              <a:t> Decision Construct</a:t>
            </a:r>
            <a:endParaRPr sz="4800" b="1"/>
          </a:p>
          <a:p>
            <a:pPr lvl="0"/>
            <a:r>
              <a:rPr sz="4800" b="1"/>
              <a:t> Loop Construct</a:t>
            </a:r>
            <a:endParaRPr sz="4800" b="1"/>
          </a:p>
        </p:txBody>
      </p:sp>
    </p:spTree>
  </p:cSld>
  <p:clrMapOvr>
    <a:masterClrMapping/>
  </p:clrMapOvr>
  <p:transition/>
  <p:timing/>
</p:sld>
</file>

<file path=ppt/slides/slide1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5602" name="NotDefined 2" title=""/>
          <p:cNvSpPr/>
          <p:nvPr>
            <p:ph type="title"/>
          </p:nvPr>
        </p:nvSpPr>
        <p:spPr>
          <a:xfrm>
            <a:off x="1219200" y="685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If-statement</a:t>
            </a:r>
            <a:endParaRPr sz="6600"/>
          </a:p>
        </p:txBody>
      </p:sp>
      <p:sp>
        <p:nvSpPr>
          <p:cNvPr id="25603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buNone/>
            </a:pPr>
            <a:r>
              <a:rPr sz="4400"/>
              <a:t>if ( condition ) </a:t>
            </a:r>
            <a:endParaRPr sz="4400"/>
          </a:p>
          <a:p>
            <a:pPr lvl="0">
              <a:buNone/>
            </a:pPr>
            <a:r>
              <a:rPr sz="4400"/>
              <a:t>{</a:t>
            </a:r>
            <a:endParaRPr sz="4400"/>
          </a:p>
          <a:p>
            <a:pPr lvl="0">
              <a:buNone/>
            </a:pPr>
            <a:r>
              <a:rPr sz="4400"/>
              <a:t>	statement ( s ) ; </a:t>
            </a:r>
            <a:endParaRPr sz="4400"/>
          </a:p>
          <a:p>
            <a:pPr lvl="0">
              <a:buNone/>
            </a:pPr>
            <a:r>
              <a:rPr sz="4400"/>
              <a:t>}</a:t>
            </a:r>
            <a:endParaRPr sz="4400"/>
          </a:p>
        </p:txBody>
      </p:sp>
    </p:spTree>
  </p:cSld>
  <p:clrMapOvr>
    <a:masterClrMapping/>
  </p:clrMapOvr>
  <p:transition/>
  <p:timing/>
</p:sld>
</file>

<file path=ppt/slides/slide1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6626" name="NotDefined 2" title=""/>
          <p:cNvSpPr/>
          <p:nvPr>
            <p:ph type="title"/>
          </p:nvPr>
        </p:nvSpPr>
        <p:spPr>
          <a:xfrm>
            <a:off x="1066800" y="685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If-else </a:t>
            </a:r>
            <a:endParaRPr sz="6600"/>
          </a:p>
        </p:txBody>
      </p:sp>
      <p:sp>
        <p:nvSpPr>
          <p:cNvPr id="26627" name="NotDefined 3" title=""/>
          <p:cNvSpPr/>
          <p:nvPr>
            <p:ph type="body" idx="4294967295"/>
          </p:nvPr>
        </p:nvSpPr>
        <p:spPr>
          <a:xfrm>
            <a:off x="2895600" y="1981200"/>
            <a:ext cx="4724400" cy="4087813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b="1"/>
              <a:t>if ( condition )</a:t>
            </a:r>
            <a:endParaRPr b="1"/>
          </a:p>
          <a:p>
            <a:pPr lvl="0">
              <a:lnSpc>
                <a:spcPct val="90000"/>
              </a:lnSpc>
              <a:buNone/>
            </a:pPr>
            <a:r>
              <a:rPr b="1"/>
              <a:t>{</a:t>
            </a:r>
            <a:endParaRPr b="1"/>
          </a:p>
          <a:p>
            <a:pPr lvl="0">
              <a:lnSpc>
                <a:spcPct val="90000"/>
              </a:lnSpc>
              <a:buNone/>
            </a:pPr>
            <a:r>
              <a:rPr b="1"/>
              <a:t>		statement ( s ) ;</a:t>
            </a:r>
            <a:endParaRPr b="1"/>
          </a:p>
          <a:p>
            <a:pPr lvl="0">
              <a:lnSpc>
                <a:spcPct val="90000"/>
              </a:lnSpc>
              <a:buNone/>
            </a:pPr>
            <a:r>
              <a:rPr b="1"/>
              <a:t>}</a:t>
            </a:r>
            <a:endParaRPr b="1"/>
          </a:p>
          <a:p>
            <a:pPr lvl="0">
              <a:lnSpc>
                <a:spcPct val="90000"/>
              </a:lnSpc>
              <a:buNone/>
            </a:pPr>
            <a:r>
              <a:rPr b="1"/>
              <a:t>else</a:t>
            </a:r>
            <a:endParaRPr b="1"/>
          </a:p>
          <a:p>
            <a:pPr lvl="0">
              <a:lnSpc>
                <a:spcPct val="90000"/>
              </a:lnSpc>
              <a:buNone/>
            </a:pPr>
            <a:r>
              <a:rPr b="1"/>
              <a:t>{</a:t>
            </a:r>
            <a:endParaRPr b="1"/>
          </a:p>
          <a:p>
            <a:pPr lvl="0">
              <a:lnSpc>
                <a:spcPct val="90000"/>
              </a:lnSpc>
              <a:buNone/>
            </a:pPr>
            <a:r>
              <a:rPr b="1"/>
              <a:t>		statement ( s ) ;	</a:t>
            </a:r>
            <a:endParaRPr b="1"/>
          </a:p>
          <a:p>
            <a:pPr lvl="0">
              <a:lnSpc>
                <a:spcPct val="90000"/>
              </a:lnSpc>
              <a:buNone/>
            </a:pPr>
            <a:r>
              <a:rPr b="1"/>
              <a:t>}</a:t>
            </a:r>
            <a:endParaRPr b="1"/>
          </a:p>
        </p:txBody>
      </p:sp>
    </p:spTree>
  </p:cSld>
  <p:clrMapOvr>
    <a:masterClrMapping/>
  </p:clrMapOvr>
  <p:transition/>
  <p:timing/>
</p:sld>
</file>

<file path=ppt/slides/slide1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7650" name="NotDefined 2" title=""/>
          <p:cNvSpPr/>
          <p:nvPr>
            <p:ph type="title"/>
          </p:nvPr>
        </p:nvSpPr>
        <p:spPr>
          <a:xfrm>
            <a:off x="762000" y="3124200"/>
            <a:ext cx="85344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/>
            <a:r>
              <a:rPr sz="6600"/>
              <a:t>if ( a &gt; b &amp;&amp; c &lt; d )</a:t>
            </a:r>
            <a:endParaRPr sz="6600"/>
          </a:p>
        </p:txBody>
      </p:sp>
    </p:spTree>
  </p:cSld>
  <p:clrMapOvr>
    <a:masterClrMapping/>
  </p:clrMapOvr>
  <p:transition/>
  <p:timing/>
</p:sld>
</file>

<file path=ppt/slides/slide1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0963" name="NotDefined 3" title=""/>
          <p:cNvSpPr/>
          <p:nvPr>
            <p:ph type="body" idx="4294967295"/>
          </p:nvPr>
        </p:nvSpPr>
        <p:spPr>
          <a:xfrm>
            <a:off x="1066800" y="2209800"/>
            <a:ext cx="7543800" cy="2819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 algn="ctr">
              <a:buNone/>
            </a:pPr>
            <a:r>
              <a:rPr sz="8800" b="1"/>
              <a:t>Nested if statements</a:t>
            </a:r>
            <a:endParaRPr sz="8800" b="1"/>
          </a:p>
        </p:txBody>
      </p:sp>
    </p:spTree>
  </p:cSld>
  <p:clrMapOvr>
    <a:masterClrMapping/>
  </p:clrMapOvr>
  <p:transition/>
  <p:timing/>
</p:sld>
</file>

<file path=ppt/slides/slide1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1987" name="NotDefined 3" title=""/>
          <p:cNvSpPr/>
          <p:nvPr>
            <p:ph type="body" idx="4294967295"/>
          </p:nvPr>
        </p:nvSpPr>
        <p:spPr>
          <a:xfrm>
            <a:off x="2286000" y="1905000"/>
            <a:ext cx="62484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3300" b="1"/>
              <a:t>if ( condition )</a:t>
            </a:r>
            <a:endParaRPr sz="3300" b="1"/>
          </a:p>
          <a:p>
            <a:pPr lvl="0">
              <a:lnSpc>
                <a:spcPct val="80000"/>
              </a:lnSpc>
              <a:buNone/>
            </a:pPr>
            <a:r>
              <a:rPr sz="3300" b="1"/>
              <a:t>{</a:t>
            </a:r>
            <a:endParaRPr sz="3300" b="1"/>
          </a:p>
          <a:p>
            <a:pPr lvl="0">
              <a:lnSpc>
                <a:spcPct val="80000"/>
              </a:lnSpc>
              <a:buNone/>
            </a:pPr>
            <a:r>
              <a:rPr sz="3300" b="1"/>
              <a:t>		statement ( s ) ;</a:t>
            </a:r>
            <a:endParaRPr sz="3300" b="1"/>
          </a:p>
          <a:p>
            <a:pPr lvl="0">
              <a:lnSpc>
                <a:spcPct val="80000"/>
              </a:lnSpc>
              <a:buNone/>
            </a:pPr>
            <a:r>
              <a:rPr sz="3300" b="1"/>
              <a:t>	</a:t>
            </a:r>
            <a:endParaRPr sz="3300" b="1"/>
          </a:p>
          <a:p>
            <a:pPr lvl="0">
              <a:lnSpc>
                <a:spcPct val="80000"/>
              </a:lnSpc>
              <a:buNone/>
            </a:pPr>
            <a:r>
              <a:rPr sz="3300" b="1"/>
              <a:t>		if ( condition )</a:t>
            </a:r>
            <a:endParaRPr sz="3300" b="1"/>
          </a:p>
          <a:p>
            <a:pPr lvl="0">
              <a:lnSpc>
                <a:spcPct val="80000"/>
              </a:lnSpc>
              <a:buNone/>
            </a:pPr>
            <a:r>
              <a:rPr sz="3300" b="1"/>
              <a:t>		{</a:t>
            </a:r>
            <a:endParaRPr sz="3300" b="1"/>
          </a:p>
          <a:p>
            <a:pPr lvl="0">
              <a:lnSpc>
                <a:spcPct val="80000"/>
              </a:lnSpc>
              <a:buNone/>
            </a:pPr>
            <a:r>
              <a:rPr sz="3300" b="1"/>
              <a:t>			statement ( s ) ;</a:t>
            </a:r>
            <a:endParaRPr sz="3300" b="1"/>
          </a:p>
          <a:p>
            <a:pPr lvl="0">
              <a:lnSpc>
                <a:spcPct val="80000"/>
              </a:lnSpc>
              <a:buNone/>
            </a:pPr>
            <a:r>
              <a:rPr sz="3300" b="1"/>
              <a:t>		}</a:t>
            </a:r>
            <a:endParaRPr sz="3300" b="1"/>
          </a:p>
          <a:p>
            <a:pPr lvl="0">
              <a:lnSpc>
                <a:spcPct val="80000"/>
              </a:lnSpc>
              <a:buNone/>
            </a:pPr>
            <a:r>
              <a:rPr sz="3300" b="1"/>
              <a:t>		statement ( s ) ;</a:t>
            </a:r>
            <a:endParaRPr sz="3300" b="1"/>
          </a:p>
          <a:p>
            <a:pPr lvl="0">
              <a:lnSpc>
                <a:spcPct val="80000"/>
              </a:lnSpc>
              <a:buNone/>
            </a:pPr>
            <a:r>
              <a:rPr sz="3300" b="1"/>
              <a:t>}</a:t>
            </a:r>
            <a:endParaRPr sz="3300" b="1"/>
          </a:p>
          <a:p>
            <a:pPr lvl="0">
              <a:lnSpc>
                <a:spcPct val="80000"/>
              </a:lnSpc>
              <a:buNone/>
            </a:pPr>
            <a:endParaRPr sz="3300" b="1"/>
          </a:p>
        </p:txBody>
      </p:sp>
    </p:spTree>
  </p:cSld>
  <p:clrMapOvr>
    <a:masterClrMapping/>
  </p:clrMapOvr>
  <p:transition/>
  <p:timing/>
</p:sld>
</file>

<file path=ppt/slides/slide1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194" name="NotDefined 2" title=""/>
          <p:cNvSpPr/>
          <p:nvPr>
            <p:ph type="title"/>
          </p:nvPr>
        </p:nvSpPr>
        <p:spPr>
          <a:xfrm>
            <a:off x="10668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While Loops</a:t>
            </a:r>
            <a:endParaRPr sz="6600"/>
          </a:p>
        </p:txBody>
      </p:sp>
      <p:sp>
        <p:nvSpPr>
          <p:cNvPr id="8195" name="NotDefined 3" title=""/>
          <p:cNvSpPr/>
          <p:nvPr>
            <p:ph type="body" idx="4294967295"/>
          </p:nvPr>
        </p:nvSpPr>
        <p:spPr>
          <a:xfrm>
            <a:off x="1524000" y="22860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buNone/>
            </a:pPr>
            <a:r>
              <a:rPr sz="5400" b="1"/>
              <a:t>while ( a &gt; b )</a:t>
            </a:r>
            <a:endParaRPr sz="5400" b="1"/>
          </a:p>
          <a:p>
            <a:pPr lvl="0">
              <a:buNone/>
            </a:pPr>
            <a:r>
              <a:rPr sz="5400" b="1"/>
              <a:t>{</a:t>
            </a:r>
            <a:endParaRPr sz="5400" b="1"/>
          </a:p>
          <a:p>
            <a:pPr lvl="0">
              <a:buNone/>
            </a:pPr>
            <a:r>
              <a:rPr sz="5400" b="1"/>
              <a:t>	    statement ( s ) ;</a:t>
            </a:r>
            <a:endParaRPr sz="5400" b="1"/>
          </a:p>
          <a:p>
            <a:pPr lvl="0">
              <a:buNone/>
            </a:pPr>
            <a:r>
              <a:rPr sz="5400" b="1"/>
              <a:t>}</a:t>
            </a:r>
            <a:endParaRPr sz="5400" b="1"/>
          </a:p>
        </p:txBody>
      </p:sp>
    </p:spTree>
  </p:cSld>
  <p:clrMapOvr>
    <a:masterClrMapping/>
  </p:clrMapOvr>
  <p:transition/>
  <p:timing/>
</p:sld>
</file>

<file path=ppt/slides/slide1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3010" name="NotDefined 2" title=""/>
          <p:cNvSpPr/>
          <p:nvPr>
            <p:ph type="title"/>
          </p:nvPr>
        </p:nvSpPr>
        <p:spPr>
          <a:xfrm>
            <a:off x="10668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While Loops</a:t>
            </a:r>
            <a:endParaRPr sz="6600"/>
          </a:p>
        </p:txBody>
      </p:sp>
      <p:sp>
        <p:nvSpPr>
          <p:cNvPr id="43011" name="NotDefined 3" title=""/>
          <p:cNvSpPr/>
          <p:nvPr>
            <p:ph type="body" idx="4294967295"/>
          </p:nvPr>
        </p:nvSpPr>
        <p:spPr>
          <a:xfrm>
            <a:off x="1066800" y="2743200"/>
            <a:ext cx="7543800" cy="2057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 algn="ctr">
              <a:buNone/>
            </a:pPr>
            <a:r>
              <a:rPr sz="5400" b="1"/>
              <a:t>While loop executes </a:t>
            </a:r>
            <a:endParaRPr sz="5400" b="1"/>
          </a:p>
          <a:p>
            <a:pPr lvl="0" algn="ctr">
              <a:buNone/>
            </a:pPr>
            <a:r>
              <a:rPr sz="5400" b="1"/>
              <a:t>zero or more times</a:t>
            </a:r>
            <a:endParaRPr sz="5400" b="1"/>
          </a:p>
        </p:txBody>
      </p:sp>
    </p:spTree>
  </p:cSld>
  <p:clrMapOvr>
    <a:masterClrMapping/>
  </p:clrMapOvr>
  <p:transition/>
  <p:timing/>
</p:sld>
</file>

<file path=ppt/slides/slide1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8674" name="NotDefined 2" title=""/>
          <p:cNvSpPr/>
          <p:nvPr>
            <p:ph type="title"/>
          </p:nvPr>
        </p:nvSpPr>
        <p:spPr>
          <a:xfrm>
            <a:off x="1066800" y="706438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Do - while</a:t>
            </a:r>
            <a:endParaRPr sz="6600"/>
          </a:p>
        </p:txBody>
      </p:sp>
      <p:sp>
        <p:nvSpPr>
          <p:cNvPr id="28675" name="NotDefined 3" title=""/>
          <p:cNvSpPr/>
          <p:nvPr>
            <p:ph type="body" idx="4294967295"/>
          </p:nvPr>
        </p:nvSpPr>
        <p:spPr>
          <a:xfrm>
            <a:off x="2209800" y="2057400"/>
            <a:ext cx="57912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buNone/>
            </a:pPr>
            <a:r>
              <a:rPr sz="4400" b="1"/>
              <a:t>do </a:t>
            </a:r>
            <a:endParaRPr sz="4400" b="1"/>
          </a:p>
          <a:p>
            <a:pPr lvl="0">
              <a:buNone/>
            </a:pPr>
            <a:r>
              <a:rPr sz="4400" b="1"/>
              <a:t>{</a:t>
            </a:r>
            <a:endParaRPr sz="4400" b="1"/>
          </a:p>
          <a:p>
            <a:pPr lvl="0">
              <a:buNone/>
            </a:pPr>
            <a:r>
              <a:rPr sz="4400" b="1"/>
              <a:t>	statement ( s ) ;</a:t>
            </a:r>
            <a:endParaRPr sz="4400" b="1"/>
          </a:p>
          <a:p>
            <a:pPr lvl="0">
              <a:buNone/>
            </a:pPr>
            <a:r>
              <a:rPr sz="4400" b="1"/>
              <a:t>}</a:t>
            </a:r>
            <a:endParaRPr sz="4400" b="1"/>
          </a:p>
          <a:p>
            <a:pPr lvl="0">
              <a:buNone/>
            </a:pPr>
            <a:r>
              <a:rPr sz="4400" b="1"/>
              <a:t>while ( condition ) ;</a:t>
            </a:r>
            <a:endParaRPr sz="4400" b="1"/>
          </a:p>
          <a:p>
            <a:pPr lvl="0">
              <a:buNone/>
            </a:pPr>
            <a:endParaRPr sz="4400" b="1"/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4754" name="NotDefined 2" title=""/>
          <p:cNvSpPr/>
          <p:nvPr>
            <p:ph type="title"/>
          </p:nvPr>
        </p:nvSpPr>
        <p:spPr>
          <a:xfrm>
            <a:off x="1066800" y="6096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seekg ( )</a:t>
            </a:r>
            <a:endParaRPr sz="6600"/>
          </a:p>
        </p:txBody>
      </p:sp>
      <p:sp>
        <p:nvSpPr>
          <p:cNvPr id="74756" name="NotDefined 4" title=""/>
          <p:cNvSpPr/>
          <p:nvPr>
            <p:ph type="body" idx="4294967295"/>
          </p:nvPr>
        </p:nvSpPr>
        <p:spPr>
          <a:xfrm>
            <a:off x="381000" y="2057400"/>
            <a:ext cx="8686800" cy="3962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4800" b="1"/>
              <a:t>  seekg ( 10L , ios :: beg ) ;</a:t>
            </a:r>
            <a:endParaRPr sz="4800" b="1"/>
          </a:p>
          <a:p>
            <a:pPr lvl="0" algn="ctr">
              <a:buNone/>
            </a:pPr>
            <a:r>
              <a:rPr sz="4800" b="1"/>
              <a:t>seekg (10L , ios :: cur ) ;</a:t>
            </a:r>
            <a:endParaRPr sz="4800" b="1"/>
          </a:p>
          <a:p>
            <a:pPr lvl="0" algn="ctr">
              <a:buNone/>
            </a:pPr>
            <a:r>
              <a:rPr sz="4800" b="1"/>
              <a:t>  seekg ( 10L , ios :: end ) ;</a:t>
            </a:r>
            <a:endParaRPr sz="4800" b="1"/>
          </a:p>
          <a:p>
            <a:pPr lvl="0" algn="ctr">
              <a:buNone/>
            </a:pPr>
            <a:endParaRPr sz="4800" b="1"/>
          </a:p>
        </p:txBody>
      </p:sp>
      <p:sp>
        <p:nvSpPr>
          <p:cNvPr id="74757" name="Text Box 5" title=""/>
          <p:cNvSpPr txBox="1"/>
          <p:nvPr/>
        </p:nvSpPr>
        <p:spPr>
          <a:xfrm>
            <a:off x="3108325" y="3541713"/>
            <a:ext cx="1841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5058" name="NotDefined 2" title=""/>
          <p:cNvSpPr/>
          <p:nvPr>
            <p:ph type="title"/>
          </p:nvPr>
        </p:nvSpPr>
        <p:spPr>
          <a:xfrm>
            <a:off x="10668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Do - while</a:t>
            </a:r>
            <a:endParaRPr sz="6600"/>
          </a:p>
        </p:txBody>
      </p:sp>
      <p:sp>
        <p:nvSpPr>
          <p:cNvPr id="45059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 algn="ctr">
              <a:buNone/>
            </a:pPr>
            <a:r>
              <a:rPr sz="7200"/>
              <a:t>Do-while loop executes </a:t>
            </a:r>
            <a:endParaRPr sz="7200"/>
          </a:p>
          <a:p>
            <a:pPr lvl="0" algn="ctr">
              <a:buNone/>
            </a:pPr>
            <a:r>
              <a:rPr sz="7200"/>
              <a:t>one or more times</a:t>
            </a:r>
            <a:endParaRPr sz="7200"/>
          </a:p>
        </p:txBody>
      </p:sp>
    </p:spTree>
  </p:cSld>
  <p:clrMapOvr>
    <a:masterClrMapping/>
  </p:clrMapOvr>
  <p:transition/>
  <p:timing/>
</p:sld>
</file>

<file path=ppt/slides/slide1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2290" name="NotDefined 2" title=""/>
          <p:cNvSpPr/>
          <p:nvPr>
            <p:ph type="title"/>
          </p:nvPr>
        </p:nvSpPr>
        <p:spPr>
          <a:xfrm>
            <a:off x="10668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For Loops</a:t>
            </a:r>
            <a:endParaRPr sz="6600"/>
          </a:p>
        </p:txBody>
      </p:sp>
      <p:sp>
        <p:nvSpPr>
          <p:cNvPr id="12291" name="NotDefined 3" title=""/>
          <p:cNvSpPr/>
          <p:nvPr>
            <p:ph type="body" idx="4294967295"/>
          </p:nvPr>
        </p:nvSpPr>
        <p:spPr>
          <a:xfrm>
            <a:off x="881063" y="2590800"/>
            <a:ext cx="10134600" cy="3429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buNone/>
            </a:pPr>
            <a:r>
              <a:rPr sz="4800" b="1"/>
              <a:t>for ( i = 0 ; i &lt; 10 ; i ++ ; )</a:t>
            </a:r>
            <a:endParaRPr sz="4800" b="1"/>
          </a:p>
          <a:p>
            <a:pPr lvl="0">
              <a:buNone/>
            </a:pPr>
            <a:r>
              <a:rPr sz="4800" b="1"/>
              <a:t>{</a:t>
            </a:r>
            <a:endParaRPr sz="4800" b="1"/>
          </a:p>
          <a:p>
            <a:pPr lvl="0">
              <a:buNone/>
            </a:pPr>
            <a:r>
              <a:rPr sz="4800" b="1"/>
              <a:t>		statement ( s ) ;</a:t>
            </a:r>
            <a:endParaRPr sz="4800" b="1"/>
          </a:p>
          <a:p>
            <a:pPr lvl="0">
              <a:buNone/>
            </a:pPr>
            <a:r>
              <a:rPr sz="4800" b="1"/>
              <a:t>}</a:t>
            </a:r>
            <a:endParaRPr sz="4800" b="1"/>
          </a:p>
        </p:txBody>
      </p:sp>
    </p:spTree>
  </p:cSld>
  <p:clrMapOvr>
    <a:masterClrMapping/>
  </p:clrMapOvr>
  <p:transition/>
  <p:timing/>
</p:sld>
</file>

<file path=ppt/slides/slide1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6083" name="NotDefined 3" title=""/>
          <p:cNvSpPr/>
          <p:nvPr>
            <p:ph type="body" idx="4294967295"/>
          </p:nvPr>
        </p:nvSpPr>
        <p:spPr>
          <a:xfrm>
            <a:off x="2133600" y="2133600"/>
            <a:ext cx="57912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/>
            <a:r>
              <a:rPr sz="6600" b="1"/>
              <a:t> i = i + 1 ;</a:t>
            </a:r>
            <a:endParaRPr sz="6600" b="1"/>
          </a:p>
          <a:p>
            <a:pPr lvl="0"/>
            <a:r>
              <a:rPr sz="6600" b="1"/>
              <a:t> i += 1 ;</a:t>
            </a:r>
            <a:endParaRPr sz="6600" b="1"/>
          </a:p>
          <a:p>
            <a:pPr lvl="0"/>
            <a:r>
              <a:rPr sz="6600" b="1"/>
              <a:t> i ++ ;</a:t>
            </a:r>
            <a:endParaRPr sz="6600" b="1"/>
          </a:p>
          <a:p>
            <a:pPr lvl="0"/>
            <a:endParaRPr sz="6600" b="1"/>
          </a:p>
        </p:txBody>
      </p:sp>
    </p:spTree>
  </p:cSld>
  <p:clrMapOvr>
    <a:masterClrMapping/>
  </p:clrMapOvr>
  <p:transition/>
  <p:timing/>
</p:sld>
</file>

<file path=ppt/slides/slide1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7107" name="NotDefined 3" title=""/>
          <p:cNvSpPr/>
          <p:nvPr>
            <p:ph type="body" idx="4294967295"/>
          </p:nvPr>
        </p:nvSpPr>
        <p:spPr>
          <a:xfrm>
            <a:off x="762000" y="3276600"/>
            <a:ext cx="9525000" cy="1295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buNone/>
            </a:pPr>
            <a:r>
              <a:rPr sz="7200" b="1"/>
              <a:t>Switch Statement</a:t>
            </a:r>
            <a:endParaRPr sz="7200" b="1"/>
          </a:p>
        </p:txBody>
      </p:sp>
    </p:spTree>
  </p:cSld>
  <p:clrMapOvr>
    <a:masterClrMapping/>
  </p:clrMapOvr>
  <p:transition/>
  <p:timing/>
</p:sld>
</file>

<file path=ppt/slides/slide1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8131" name="NotDefined 3" title=""/>
          <p:cNvSpPr/>
          <p:nvPr>
            <p:ph type="body" idx="4294967295"/>
          </p:nvPr>
        </p:nvSpPr>
        <p:spPr>
          <a:xfrm>
            <a:off x="13716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/>
            <a:r>
              <a:rPr sz="9600" b="1"/>
              <a:t> break ;</a:t>
            </a:r>
            <a:endParaRPr sz="9600" b="1"/>
          </a:p>
          <a:p>
            <a:pPr lvl="0"/>
            <a:r>
              <a:rPr sz="9600" b="1"/>
              <a:t> continue ;</a:t>
            </a:r>
            <a:endParaRPr sz="9600" b="1"/>
          </a:p>
        </p:txBody>
      </p:sp>
    </p:spTree>
  </p:cSld>
  <p:clrMapOvr>
    <a:masterClrMapping/>
  </p:clrMapOvr>
  <p:transition/>
  <p:timing/>
</p:sld>
</file>

<file path=ppt/slides/slide1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218" name="NotDefined 2" title=""/>
          <p:cNvSpPr/>
          <p:nvPr>
            <p:ph type="title"/>
          </p:nvPr>
        </p:nvSpPr>
        <p:spPr>
          <a:xfrm>
            <a:off x="609600" y="28956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10600"/>
              <a:t>Functions</a:t>
            </a:r>
            <a:endParaRPr sz="10600"/>
          </a:p>
        </p:txBody>
      </p:sp>
    </p:spTree>
  </p:cSld>
  <p:clrMapOvr>
    <a:masterClrMapping/>
  </p:clrMapOvr>
  <p:transition/>
  <p:timing/>
</p:sld>
</file>

<file path=ppt/slides/slide1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9155" name="NotDefined 3" title=""/>
          <p:cNvSpPr/>
          <p:nvPr>
            <p:ph type="body" idx="4294967295"/>
          </p:nvPr>
        </p:nvSpPr>
        <p:spPr>
          <a:xfrm>
            <a:off x="1371600" y="2590800"/>
            <a:ext cx="7543800" cy="2209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/>
            <a:r>
              <a:rPr sz="6000" b="1"/>
              <a:t> Call by value</a:t>
            </a:r>
            <a:endParaRPr sz="6000" b="1"/>
          </a:p>
          <a:p>
            <a:pPr lvl="0"/>
            <a:r>
              <a:rPr sz="6000" b="1"/>
              <a:t> Call by reference</a:t>
            </a:r>
            <a:endParaRPr sz="6000" b="1"/>
          </a:p>
        </p:txBody>
      </p:sp>
    </p:spTree>
  </p:cSld>
  <p:clrMapOvr>
    <a:masterClrMapping/>
  </p:clrMapOvr>
  <p:transition/>
  <p:timing/>
</p:sld>
</file>

<file path=ppt/slides/slide1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242" name="NotDefined 2" title=""/>
          <p:cNvSpPr/>
          <p:nvPr>
            <p:ph type="title"/>
          </p:nvPr>
        </p:nvSpPr>
        <p:spPr>
          <a:xfrm>
            <a:off x="609600" y="28194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10600"/>
              <a:t>Arrays</a:t>
            </a:r>
            <a:endParaRPr sz="10600"/>
          </a:p>
        </p:txBody>
      </p:sp>
    </p:spTree>
  </p:cSld>
  <p:clrMapOvr>
    <a:masterClrMapping/>
  </p:clrMapOvr>
  <p:transition/>
  <p:timing/>
</p:sld>
</file>

<file path=ppt/slides/slide1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0178" name="NotDefined 2" title=""/>
          <p:cNvSpPr/>
          <p:nvPr>
            <p:ph type="title"/>
          </p:nvPr>
        </p:nvSpPr>
        <p:spPr>
          <a:xfrm>
            <a:off x="10668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Arrays</a:t>
            </a:r>
            <a:endParaRPr sz="6600"/>
          </a:p>
        </p:txBody>
      </p:sp>
      <p:sp>
        <p:nvSpPr>
          <p:cNvPr id="50179" name="NotDefined 3" title=""/>
          <p:cNvSpPr/>
          <p:nvPr>
            <p:ph type="body" idx="4294967295"/>
          </p:nvPr>
        </p:nvSpPr>
        <p:spPr>
          <a:xfrm>
            <a:off x="3810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4" algn="ctr">
              <a:lnSpc>
                <a:spcPct val="90000"/>
              </a:lnSpc>
              <a:buNone/>
            </a:pPr>
            <a:r>
              <a:rPr sz="5400" b="1"/>
              <a:t>int a [ 10 ] ;</a:t>
            </a:r>
            <a:endParaRPr sz="5400" b="1"/>
          </a:p>
          <a:p>
            <a:pPr lvl="4" algn="ctr">
              <a:lnSpc>
                <a:spcPct val="90000"/>
              </a:lnSpc>
              <a:buNone/>
            </a:pPr>
            <a:endParaRPr sz="5400" b="1"/>
          </a:p>
          <a:p>
            <a:pPr lvl="4" algn="ctr">
              <a:lnSpc>
                <a:spcPct val="90000"/>
              </a:lnSpc>
              <a:buNone/>
            </a:pPr>
            <a:r>
              <a:rPr sz="5400" b="1"/>
              <a:t>a [ 0 ] ;</a:t>
            </a:r>
            <a:endParaRPr sz="5400" b="1"/>
          </a:p>
          <a:p>
            <a:pPr lvl="4" algn="ctr">
              <a:lnSpc>
                <a:spcPct val="90000"/>
              </a:lnSpc>
              <a:buNone/>
            </a:pPr>
            <a:r>
              <a:rPr sz="5400" b="1"/>
              <a:t>:</a:t>
            </a:r>
            <a:endParaRPr sz="5400" b="1"/>
          </a:p>
          <a:p>
            <a:pPr lvl="4" algn="ctr">
              <a:lnSpc>
                <a:spcPct val="90000"/>
              </a:lnSpc>
              <a:buNone/>
            </a:pPr>
            <a:r>
              <a:rPr sz="5400" b="1"/>
              <a:t>a [ 9 ] ;</a:t>
            </a:r>
            <a:endParaRPr sz="5400" b="1"/>
          </a:p>
          <a:p>
            <a:pPr lvl="0" algn="ctr">
              <a:lnSpc>
                <a:spcPct val="90000"/>
              </a:lnSpc>
            </a:pPr>
            <a:endParaRPr sz="7200" b="1"/>
          </a:p>
        </p:txBody>
      </p:sp>
    </p:spTree>
  </p:cSld>
  <p:clrMapOvr>
    <a:masterClrMapping/>
  </p:clrMapOvr>
  <p:transition/>
  <p:timing/>
</p:sld>
</file>

<file path=ppt/slides/slide1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266" name="NotDefined 2" title=""/>
          <p:cNvSpPr/>
          <p:nvPr>
            <p:ph type="title"/>
          </p:nvPr>
        </p:nvSpPr>
        <p:spPr>
          <a:xfrm>
            <a:off x="838200" y="29718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10600"/>
              <a:t>Pointers</a:t>
            </a:r>
            <a:endParaRPr sz="10600"/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5778" name="NotDefined 2" title=""/>
          <p:cNvSpPr/>
          <p:nvPr>
            <p:ph type="title"/>
          </p:nvPr>
        </p:nvSpPr>
        <p:spPr>
          <a:xfrm>
            <a:off x="1066800" y="5492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Example 1</a:t>
            </a:r>
            <a:endParaRPr sz="6000"/>
          </a:p>
        </p:txBody>
      </p:sp>
      <p:sp>
        <p:nvSpPr>
          <p:cNvPr id="75780" name="NotDefined 4" title=""/>
          <p:cNvSpPr/>
          <p:nvPr>
            <p:ph type="body" idx="4294967295"/>
          </p:nvPr>
        </p:nvSpPr>
        <p:spPr>
          <a:xfrm>
            <a:off x="990600" y="1981200"/>
            <a:ext cx="8686800" cy="4724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3600" b="1"/>
              <a:t>#include&lt;fstream.h&gt;</a:t>
            </a:r>
            <a:endParaRPr sz="3600" b="1"/>
          </a:p>
          <a:p>
            <a:pPr lvl="0">
              <a:lnSpc>
                <a:spcPct val="80000"/>
              </a:lnSpc>
              <a:buNone/>
            </a:pPr>
            <a:r>
              <a:rPr sz="3600" b="1"/>
              <a:t>main ( )</a:t>
            </a:r>
            <a:endParaRPr sz="3600" b="1"/>
          </a:p>
          <a:p>
            <a:pPr lvl="0">
              <a:lnSpc>
                <a:spcPct val="80000"/>
              </a:lnSpc>
              <a:buNone/>
            </a:pPr>
            <a:r>
              <a:rPr sz="3600" b="1"/>
              <a:t>{</a:t>
            </a:r>
            <a:endParaRPr sz="3600" b="1"/>
          </a:p>
          <a:p>
            <a:pPr lvl="0">
              <a:lnSpc>
                <a:spcPct val="80000"/>
              </a:lnSpc>
              <a:buNone/>
            </a:pPr>
            <a:r>
              <a:rPr sz="3600" b="1"/>
              <a:t>	 int length ;</a:t>
            </a:r>
            <a:endParaRPr sz="3600" b="1"/>
          </a:p>
          <a:p>
            <a:pPr lvl="0">
              <a:lnSpc>
                <a:spcPct val="80000"/>
              </a:lnSpc>
              <a:buNone/>
            </a:pPr>
            <a:r>
              <a:rPr sz="3600" b="1"/>
              <a:t>	 ifstream inFile ( “myFile.txt” ) ;</a:t>
            </a:r>
            <a:endParaRPr sz="3600" b="1"/>
          </a:p>
          <a:p>
            <a:pPr lvl="0">
              <a:lnSpc>
                <a:spcPct val="80000"/>
              </a:lnSpc>
              <a:buNone/>
            </a:pPr>
            <a:r>
              <a:rPr sz="3600" b="1"/>
              <a:t>	 inFile.seekg ( 0L , ios :: end ) ;</a:t>
            </a:r>
            <a:endParaRPr sz="3600" b="1"/>
          </a:p>
          <a:p>
            <a:pPr lvl="0">
              <a:lnSpc>
                <a:spcPct val="80000"/>
              </a:lnSpc>
              <a:buNone/>
            </a:pPr>
            <a:r>
              <a:rPr sz="3600" b="1"/>
              <a:t>	 length = inFile.tellg ( ) ;</a:t>
            </a:r>
            <a:endParaRPr sz="3600" b="1"/>
          </a:p>
          <a:p>
            <a:pPr lvl="0">
              <a:lnSpc>
                <a:spcPct val="80000"/>
              </a:lnSpc>
              <a:buNone/>
            </a:pPr>
            <a:r>
              <a:rPr sz="3600" b="1"/>
              <a:t>}</a:t>
            </a:r>
            <a:endParaRPr sz="3600" b="1"/>
          </a:p>
        </p:txBody>
      </p:sp>
      <p:sp>
        <p:nvSpPr>
          <p:cNvPr id="75781" name="Text Box 5" title=""/>
          <p:cNvSpPr txBox="1"/>
          <p:nvPr/>
        </p:nvSpPr>
        <p:spPr>
          <a:xfrm>
            <a:off x="3108325" y="3541713"/>
            <a:ext cx="1841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5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5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57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57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1202" name="NotDefined 2" title=""/>
          <p:cNvSpPr/>
          <p:nvPr>
            <p:ph type="title"/>
          </p:nvPr>
        </p:nvSpPr>
        <p:spPr>
          <a:xfrm>
            <a:off x="10668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Pointers</a:t>
            </a:r>
            <a:endParaRPr sz="6600"/>
          </a:p>
        </p:txBody>
      </p:sp>
      <p:sp>
        <p:nvSpPr>
          <p:cNvPr id="51203" name="NotDefined 3" title=""/>
          <p:cNvSpPr/>
          <p:nvPr>
            <p:ph type="body" idx="4294967295"/>
          </p:nvPr>
        </p:nvSpPr>
        <p:spPr>
          <a:xfrm>
            <a:off x="1066800" y="2895600"/>
            <a:ext cx="7543800" cy="2514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 algn="ctr">
              <a:buNone/>
            </a:pPr>
            <a:r>
              <a:rPr sz="4800" b="1"/>
              <a:t>Memory address of a variable is stored inside a pointer</a:t>
            </a:r>
            <a:endParaRPr sz="4800" b="1"/>
          </a:p>
        </p:txBody>
      </p:sp>
    </p:spTree>
  </p:cSld>
  <p:clrMapOvr>
    <a:masterClrMapping/>
  </p:clrMapOvr>
  <p:transition/>
  <p:timing/>
</p:sld>
</file>

<file path=ppt/slides/slide1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2227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 algn="ctr">
              <a:buNone/>
            </a:pPr>
            <a:r>
              <a:rPr sz="7200" b="1"/>
              <a:t>Files and their </a:t>
            </a:r>
            <a:endParaRPr sz="7200" b="1"/>
          </a:p>
          <a:p>
            <a:pPr lvl="0" algn="ctr">
              <a:buNone/>
            </a:pPr>
            <a:r>
              <a:rPr sz="7200" b="1"/>
              <a:t>Input / Output systems</a:t>
            </a:r>
            <a:endParaRPr sz="7200" b="1"/>
          </a:p>
        </p:txBody>
      </p:sp>
    </p:spTree>
  </p:cSld>
  <p:clrMapOvr>
    <a:masterClrMapping/>
  </p:clrMapOvr>
  <p:transition/>
  <p:timing/>
</p:sld>
</file>

<file path=ppt/slides/slide1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8372" name="NotDefined 4" title=""/>
          <p:cNvSpPr/>
          <p:nvPr>
            <p:ph type="ctrTitle"/>
          </p:nvPr>
        </p:nvSpPr>
        <p:spPr>
          <a:xfrm>
            <a:off x="228600" y="1844675"/>
            <a:ext cx="9372600" cy="1431925"/>
          </a:xfrm>
          <a:noFill/>
          <a:ln>
            <a:miter lim="800000"/>
          </a:ln>
        </p:spPr>
        <p:txBody>
          <a:bodyPr anchor="b" anchorCtr="0"/>
          <a:lstStyle/>
          <a:p>
            <a:pPr lvl="0" algn="ctr"/>
            <a:r>
              <a:t>Introduction to Programming</a:t>
            </a:r>
          </a:p>
        </p:txBody>
      </p:sp>
      <p:sp>
        <p:nvSpPr>
          <p:cNvPr id="58373" name="NotDefined 5" title=""/>
          <p:cNvSpPr/>
          <p:nvPr>
            <p:ph type="subTitle" idx="1"/>
          </p:nvPr>
        </p:nvSpPr>
        <p:spPr>
          <a:xfrm>
            <a:off x="1447800" y="3886200"/>
            <a:ext cx="6400800" cy="1752600"/>
          </a:xfrm>
          <a:noFill/>
          <a:ln>
            <a:miter lim="800000"/>
          </a:ln>
        </p:spPr>
        <p:txBody>
          <a:bodyPr/>
          <a:lstStyle/>
          <a:p>
            <a:pPr lvl="0" algn="ctr"/>
            <a:r>
              <a:rPr sz="4000" b="1"/>
              <a:t>Lecture 23</a:t>
            </a:r>
            <a:endParaRPr sz="4000" b="1"/>
          </a:p>
          <a:p>
            <a:pPr lvl="0" algn="ctr"/>
            <a:r>
              <a:rPr sz="4000" b="1"/>
              <a:t>Preprocessors and Header files</a:t>
            </a:r>
            <a:endParaRPr sz="4000" b="1"/>
          </a:p>
        </p:txBody>
      </p:sp>
    </p:spTree>
  </p:cSld>
  <p:clrMapOvr>
    <a:masterClrMapping/>
  </p:clrMapOvr>
  <p:transition/>
  <p:timing/>
</p:sld>
</file>

<file path=ppt/slides/slide1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9394" name="NotDefined 2" title=""/>
          <p:cNvSpPr/>
          <p:nvPr>
            <p:ph type="title"/>
          </p:nvPr>
        </p:nvSpPr>
        <p:spPr>
          <a:xfrm>
            <a:off x="12192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5400"/>
              <a:t>Today’s Lecture</a:t>
            </a:r>
            <a:endParaRPr sz="5400"/>
          </a:p>
        </p:txBody>
      </p:sp>
      <p:sp>
        <p:nvSpPr>
          <p:cNvPr id="59395" name="NotDefined 3" title=""/>
          <p:cNvSpPr/>
          <p:nvPr>
            <p:ph type="body" idx="4294967295"/>
          </p:nvPr>
        </p:nvSpPr>
        <p:spPr>
          <a:xfrm>
            <a:off x="1447800" y="2743200"/>
            <a:ext cx="7543800" cy="2438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/>
            <a:r>
              <a:rPr sz="4400" b="1"/>
              <a:t> Preprocessor Directives</a:t>
            </a:r>
            <a:endParaRPr sz="4400" b="1"/>
          </a:p>
          <a:p>
            <a:pPr lvl="0"/>
            <a:r>
              <a:rPr sz="4400" b="1"/>
              <a:t> Header Files</a:t>
            </a:r>
            <a:endParaRPr sz="4400" b="1"/>
          </a:p>
          <a:p>
            <a:pPr lvl="0"/>
            <a:r>
              <a:rPr sz="4400" b="1"/>
              <a:t> Macros</a:t>
            </a:r>
            <a:endParaRPr sz="4400" b="1"/>
          </a:p>
          <a:p>
            <a:pPr lvl="0">
              <a:buNone/>
            </a:pPr>
            <a:endParaRPr sz="4400" b="1"/>
          </a:p>
        </p:txBody>
      </p:sp>
    </p:spTree>
  </p:cSld>
  <p:clrMapOvr>
    <a:masterClrMapping/>
  </p:clrMapOvr>
  <p:transition/>
  <p:timing/>
</p:sld>
</file>

<file path=ppt/slides/slide15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0898" name="NotDefined 2" title=""/>
          <p:cNvSpPr/>
          <p:nvPr>
            <p:ph type="title"/>
          </p:nvPr>
        </p:nvSpPr>
        <p:spPr>
          <a:xfrm>
            <a:off x="914400" y="2667000"/>
            <a:ext cx="8229600" cy="12192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9600"/>
              <a:t>Preprocessor</a:t>
            </a:r>
            <a:endParaRPr sz="9600"/>
          </a:p>
        </p:txBody>
      </p:sp>
    </p:spTree>
  </p:cSld>
  <p:clrMapOvr>
    <a:masterClrMapping/>
  </p:clrMapOvr>
  <p:transition/>
  <p:timing/>
</p:sld>
</file>

<file path=ppt/slides/slide15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1682" name="NotDefined 2" title=""/>
          <p:cNvSpPr/>
          <p:nvPr>
            <p:ph type="title"/>
          </p:nvPr>
        </p:nvSpPr>
        <p:spPr>
          <a:xfrm>
            <a:off x="-228600" y="2743200"/>
            <a:ext cx="104394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5400"/>
              <a:t>#include &lt;iostream.h&gt;</a:t>
            </a:r>
            <a:endParaRPr sz="5400"/>
          </a:p>
        </p:txBody>
      </p:sp>
    </p:spTree>
  </p:cSld>
  <p:clrMapOvr>
    <a:masterClrMapping/>
  </p:clrMapOvr>
  <p:transition/>
  <p:timing/>
</p:sld>
</file>

<file path=ppt/slides/slide15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2946" name="NotDefined 2" title=""/>
          <p:cNvSpPr/>
          <p:nvPr>
            <p:ph type="title"/>
          </p:nvPr>
        </p:nvSpPr>
        <p:spPr>
          <a:xfrm>
            <a:off x="609600" y="1600200"/>
            <a:ext cx="8229600" cy="3810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25200"/>
              <a:t>#</a:t>
            </a:r>
            <a:endParaRPr sz="25200"/>
          </a:p>
        </p:txBody>
      </p:sp>
    </p:spTree>
  </p:cSld>
  <p:clrMapOvr>
    <a:masterClrMapping/>
  </p:clrMapOvr>
  <p:transition/>
  <p:timing/>
</p:sld>
</file>

<file path=ppt/slides/slide15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3970" name="NotDefined 2" title=""/>
          <p:cNvSpPr/>
          <p:nvPr>
            <p:ph type="title"/>
          </p:nvPr>
        </p:nvSpPr>
        <p:spPr>
          <a:xfrm>
            <a:off x="457200" y="914400"/>
            <a:ext cx="8229600" cy="9906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7200"/>
              <a:t>#include</a:t>
            </a:r>
            <a:endParaRPr sz="7200"/>
          </a:p>
        </p:txBody>
      </p:sp>
      <p:sp>
        <p:nvSpPr>
          <p:cNvPr id="83971" name="NotDefined 3" title=""/>
          <p:cNvSpPr/>
          <p:nvPr>
            <p:ph type="body" idx="4294967295"/>
          </p:nvPr>
        </p:nvSpPr>
        <p:spPr>
          <a:xfrm>
            <a:off x="1295400" y="2432050"/>
            <a:ext cx="7543800" cy="404495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/>
            <a:r>
              <a:rPr sz="4400" b="1"/>
              <a:t> #include  &lt;iostream.h&gt;</a:t>
            </a:r>
            <a:endParaRPr sz="4400" b="1"/>
          </a:p>
          <a:p>
            <a:pPr lvl="0"/>
            <a:r>
              <a:rPr sz="4400" b="1"/>
              <a:t> #include  &lt;stdlib.h&gt;</a:t>
            </a:r>
            <a:endParaRPr sz="4400" b="1"/>
          </a:p>
          <a:p>
            <a:pPr lvl="0"/>
            <a:r>
              <a:rPr sz="4400" b="1"/>
              <a:t> #include  &lt;fstream.h&gt;</a:t>
            </a:r>
            <a:endParaRPr sz="4400" b="1"/>
          </a:p>
          <a:p>
            <a:pPr lvl="0"/>
            <a:r>
              <a:rPr sz="4400" b="1"/>
              <a:t> #include  &lt;stream.h&gt;</a:t>
            </a:r>
            <a:endParaRPr sz="4400" b="1"/>
          </a:p>
        </p:txBody>
      </p:sp>
    </p:spTree>
  </p:cSld>
  <p:clrMapOvr>
    <a:masterClrMapping/>
  </p:clrMapOvr>
  <p:transition/>
  <p:timing/>
</p:sld>
</file>

<file path=ppt/slides/slide15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pic>
        <p:nvPicPr>
          <p:cNvPr id="84995" name="Picture 3" title=""/>
          <p:cNvPicPr/>
          <p:nvPr>
            <p:ph type="body" idx="4294967295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miter lim="800000"/>
          </a:ln>
        </p:spPr>
      </p:pic>
      <p:cxnSp>
        <p:nvCxnSpPr>
          <p:cNvPr id="84996" name="" title=""/>
          <p:cNvCxnSpPr/>
          <p:nvPr/>
        </p:nvCxnSpPr>
        <p:spPr>
          <a:xfrm>
            <a:off x="165100" y="2019300"/>
            <a:ext cx="381000" cy="0"/>
          </a:xfrm>
          <a:prstGeom prst="line">
            <a:avLst/>
          </a:prstGeom>
          <a:noFill/>
          <a:ln w="63500">
            <a:solidFill>
              <a:prstClr val="black"/>
            </a:solidFill>
            <a:miter lim="800000"/>
            <a:tailEnd type="triangle"/>
          </a:ln>
        </p:spPr>
      </p:cxnSp>
      <p:sp>
        <p:nvSpPr>
          <p:cNvPr id="84997" name="Text Box 5" title=""/>
          <p:cNvSpPr txBox="1"/>
          <p:nvPr/>
        </p:nvSpPr>
        <p:spPr>
          <a:xfrm>
            <a:off x="4343400" y="6172200"/>
            <a:ext cx="1905000" cy="366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>
              <a:spcBef>
                <a:spcPct val="50000"/>
              </a:spcBef>
            </a:pPr>
            <a:r>
              <a:rPr b="1"/>
              <a:t>5:10 to 5:23</a:t>
            </a:r>
            <a:endParaRPr b="1"/>
          </a:p>
        </p:txBody>
      </p:sp>
      <p:sp>
        <p:nvSpPr>
          <p:cNvPr id="85000" name="DownArrow 8" title=""/>
          <p:cNvSpPr/>
          <p:nvPr/>
        </p:nvSpPr>
        <p:spPr>
          <a:xfrm>
            <a:off x="6505575" y="228600"/>
            <a:ext cx="228600" cy="609600"/>
          </a:xfrm>
          <a:prstGeom prst="downArrow">
            <a:avLst>
              <a:gd name="adj1" fmla="val 50000"/>
              <a:gd name="adj2" fmla="val 66667"/>
            </a:avLst>
          </a:prstGeom>
          <a:solidFill>
            <a:srgbClr val="00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pic>
        <p:nvPicPr>
          <p:cNvPr id="86019" name="Picture 3" title=""/>
          <p:cNvPicPr/>
          <p:nvPr>
            <p:ph type="body" idx="4294967295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miter lim="800000"/>
          </a:ln>
        </p:spPr>
      </p:pic>
      <p:cxnSp>
        <p:nvCxnSpPr>
          <p:cNvPr id="86020" name="" title=""/>
          <p:cNvCxnSpPr/>
          <p:nvPr/>
        </p:nvCxnSpPr>
        <p:spPr>
          <a:xfrm>
            <a:off x="152400" y="2819400"/>
            <a:ext cx="533400" cy="0"/>
          </a:xfrm>
          <a:prstGeom prst="line">
            <a:avLst/>
          </a:prstGeom>
          <a:noFill/>
          <a:ln w="63500">
            <a:solidFill>
              <a:prstClr val="black"/>
            </a:solidFill>
            <a:miter lim="800000"/>
            <a:tailEnd type="triangle"/>
          </a:ln>
        </p:spPr>
      </p:cxnSp>
      <p:sp>
        <p:nvSpPr>
          <p:cNvPr id="86021" name="Text Box 5" title=""/>
          <p:cNvSpPr txBox="1"/>
          <p:nvPr/>
        </p:nvSpPr>
        <p:spPr>
          <a:xfrm>
            <a:off x="1066800" y="6096000"/>
            <a:ext cx="1905000" cy="366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>
              <a:spcBef>
                <a:spcPct val="50000"/>
              </a:spcBef>
            </a:pPr>
            <a:r>
              <a:rPr b="1"/>
              <a:t>5:24 to 5:41</a:t>
            </a:r>
            <a:endParaRPr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6804" name="NotDefined 4" title=""/>
          <p:cNvSpPr/>
          <p:nvPr>
            <p:ph type="body" idx="4294967295"/>
          </p:nvPr>
        </p:nvSpPr>
        <p:spPr>
          <a:xfrm>
            <a:off x="228600" y="1828800"/>
            <a:ext cx="8686800" cy="2895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2">
              <a:buNone/>
            </a:pPr>
            <a:r>
              <a:rPr sz="3200"/>
              <a:t>Name 		city 	      Date-of-Birth </a:t>
            </a:r>
            <a:endParaRPr sz="3200"/>
          </a:p>
          <a:p>
            <a:pPr lvl="2">
              <a:buNone/>
            </a:pPr>
            <a:r>
              <a:rPr sz="3200"/>
              <a:t>	 :			  :	     	      :	</a:t>
            </a:r>
            <a:endParaRPr sz="3200"/>
          </a:p>
          <a:p>
            <a:pPr lvl="2">
              <a:buNone/>
            </a:pPr>
            <a:r>
              <a:rPr sz="3200"/>
              <a:t>Jamil Ahmed	Sukkur   10-10-1982</a:t>
            </a:r>
            <a:endParaRPr sz="3200"/>
          </a:p>
          <a:p>
            <a:pPr lvl="2">
              <a:buNone/>
            </a:pPr>
            <a:r>
              <a:rPr sz="3200"/>
              <a:t>   :                    :                 :</a:t>
            </a:r>
            <a:endParaRPr sz="3200"/>
          </a:p>
        </p:txBody>
      </p:sp>
      <p:sp>
        <p:nvSpPr>
          <p:cNvPr id="76805" name="Text Box 5" title=""/>
          <p:cNvSpPr txBox="1"/>
          <p:nvPr/>
        </p:nvSpPr>
        <p:spPr>
          <a:xfrm>
            <a:off x="3108325" y="3541713"/>
            <a:ext cx="1841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6807" name="Text Box 7" title=""/>
          <p:cNvSpPr txBox="1"/>
          <p:nvPr/>
        </p:nvSpPr>
        <p:spPr>
          <a:xfrm>
            <a:off x="3581400" y="792163"/>
            <a:ext cx="2301875" cy="11890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7200" b="1">
                <a:latin typeface="Tahoma" pitchFamily="34" charset="0"/>
              </a:rPr>
              <a:t>File</a:t>
            </a:r>
            <a:endParaRPr sz="7200" b="1">
              <a:latin typeface="Tahoma" pitchFamily="34" charset="0"/>
            </a:endParaRPr>
          </a:p>
        </p:txBody>
      </p:sp>
      <p:sp>
        <p:nvSpPr>
          <p:cNvPr id="76808" name="RightArrow 8" title=""/>
          <p:cNvSpPr/>
          <p:nvPr/>
        </p:nvSpPr>
        <p:spPr>
          <a:xfrm>
            <a:off x="228600" y="3095625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6809" name="Text Box 9" title=""/>
          <p:cNvSpPr txBox="1"/>
          <p:nvPr/>
        </p:nvSpPr>
        <p:spPr>
          <a:xfrm>
            <a:off x="3184525" y="4968875"/>
            <a:ext cx="2170113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3200"/>
              <a:t>Rawalpindi</a:t>
            </a:r>
            <a:endParaRPr sz="32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6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6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06 3.33333E-06 C -0.01059 -0.04398 -0.02101 -0.08773 -0.00417 -0.11297 C 0.01267 -0.1382 0.08836 -0.12246 0.10138 -0.15186 C 0.11441 -0.18125 0.07829 -0.26598 0.07361 -0.28889" ptsTypes="">
                                      <p:cBhvr>
                                        <p:cTn id="42" dur="2000" fill="hold"/>
                                        <p:tgtEl>
                                          <p:spTgt spid="768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9" grpId="0"/>
      <p:bldP spid="76809" grpId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6259" name="NotDefined 3" title=""/>
          <p:cNvSpPr/>
          <p:nvPr>
            <p:ph type="body" idx="4294967295"/>
          </p:nvPr>
        </p:nvSpPr>
        <p:spPr>
          <a:xfrm>
            <a:off x="381000" y="2514600"/>
            <a:ext cx="88392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 algn="ctr">
              <a:buNone/>
            </a:pPr>
            <a:r>
              <a:rPr sz="8800" b="1"/>
              <a:t>Re-locatable  Executable</a:t>
            </a:r>
            <a:endParaRPr sz="8800" b="1"/>
          </a:p>
        </p:txBody>
      </p:sp>
    </p:spTree>
  </p:cSld>
  <p:clrMapOvr>
    <a:masterClrMapping/>
  </p:clrMapOvr>
  <p:transition/>
  <p:timing/>
</p:sld>
</file>

<file path=ppt/slides/slide16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2466" name="NotDefined 2" title=""/>
          <p:cNvSpPr/>
          <p:nvPr>
            <p:ph type="title"/>
          </p:nvPr>
        </p:nvSpPr>
        <p:spPr>
          <a:xfrm>
            <a:off x="762000" y="28956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9600"/>
              <a:t>MyHeader.h</a:t>
            </a:r>
            <a:endParaRPr sz="9600"/>
          </a:p>
        </p:txBody>
      </p:sp>
    </p:spTree>
  </p:cSld>
  <p:clrMapOvr>
    <a:masterClrMapping/>
  </p:clrMapOvr>
  <p:transition/>
  <p:timing/>
</p:sld>
</file>

<file path=ppt/slides/slide16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8066" name="NotDefined 2" title=""/>
          <p:cNvSpPr/>
          <p:nvPr>
            <p:ph type="title"/>
          </p:nvPr>
        </p:nvSpPr>
        <p:spPr>
          <a:xfrm>
            <a:off x="-381000" y="2819400"/>
            <a:ext cx="106680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5400"/>
              <a:t>#include “MyHeader.h”</a:t>
            </a:r>
            <a:endParaRPr sz="5400"/>
          </a:p>
        </p:txBody>
      </p:sp>
    </p:spTree>
  </p:cSld>
  <p:clrMapOvr>
    <a:masterClrMapping/>
  </p:clrMapOvr>
  <p:transition/>
  <p:timing/>
</p:sld>
</file>

<file path=ppt/slides/slide16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7042" name="NotDefined 2" title=""/>
          <p:cNvSpPr/>
          <p:nvPr>
            <p:ph type="title"/>
          </p:nvPr>
        </p:nvSpPr>
        <p:spPr>
          <a:xfrm>
            <a:off x="533400" y="3200400"/>
            <a:ext cx="8991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5400"/>
              <a:t>#include &lt;iostream.h&gt;</a:t>
            </a:r>
            <a:endParaRPr sz="5400"/>
          </a:p>
        </p:txBody>
      </p:sp>
    </p:spTree>
  </p:cSld>
  <p:clrMapOvr>
    <a:masterClrMapping/>
  </p:clrMapOvr>
  <p:transition/>
  <p:timing/>
</p:sld>
</file>

<file path=ppt/slides/slide16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pic>
        <p:nvPicPr>
          <p:cNvPr id="98309" name="Picture 5" title=""/>
          <p:cNvPicPr/>
          <p:nvPr>
            <p:ph type="body" idx="4294967295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miter lim="800000"/>
          </a:ln>
        </p:spPr>
      </p:pic>
      <p:sp>
        <p:nvSpPr>
          <p:cNvPr id="98310" name="RightArrow 6" title=""/>
          <p:cNvSpPr/>
          <p:nvPr/>
        </p:nvSpPr>
        <p:spPr>
          <a:xfrm>
            <a:off x="-533400" y="4362450"/>
            <a:ext cx="976313" cy="228600"/>
          </a:xfrm>
          <a:prstGeom prst="rightArrow">
            <a:avLst>
              <a:gd name="adj1" fmla="val 50000"/>
              <a:gd name="adj2" fmla="val 106771"/>
            </a:avLst>
          </a:prstGeom>
          <a:solidFill>
            <a:srgbClr val="00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16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098" name="NotDefined 2" title=""/>
          <p:cNvSpPr/>
          <p:nvPr>
            <p:ph type="title"/>
          </p:nvPr>
        </p:nvSpPr>
        <p:spPr>
          <a:xfrm>
            <a:off x="533400" y="28956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11700"/>
              <a:t>#define</a:t>
            </a:r>
            <a:endParaRPr sz="11700"/>
          </a:p>
        </p:txBody>
      </p:sp>
    </p:spTree>
  </p:cSld>
  <p:clrMapOvr>
    <a:masterClrMapping/>
  </p:clrMapOvr>
  <p:transition/>
  <p:timing/>
</p:sld>
</file>

<file path=ppt/slides/slide16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122" name="NotDefined 2" title=""/>
          <p:cNvSpPr/>
          <p:nvPr>
            <p:ph type="title"/>
          </p:nvPr>
        </p:nvSpPr>
        <p:spPr>
          <a:xfrm>
            <a:off x="838200" y="31242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000"/>
              <a:t>#define PI 3.141592</a:t>
            </a:r>
            <a:endParaRPr sz="6000"/>
          </a:p>
        </p:txBody>
      </p:sp>
    </p:spTree>
  </p:cSld>
  <p:clrMapOvr>
    <a:masterClrMapping/>
  </p:clrMapOvr>
  <p:transition/>
  <p:timing/>
</p:sld>
</file>

<file path=ppt/slides/slide16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146" name="NotDefined 2" title=""/>
          <p:cNvSpPr/>
          <p:nvPr>
            <p:ph type="title"/>
          </p:nvPr>
        </p:nvSpPr>
        <p:spPr>
          <a:xfrm>
            <a:off x="1066800" y="990600"/>
            <a:ext cx="8229600" cy="10668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4800"/>
              <a:t>Preprocessor Directives</a:t>
            </a:r>
            <a:endParaRPr sz="4800"/>
          </a:p>
        </p:txBody>
      </p:sp>
      <p:sp>
        <p:nvSpPr>
          <p:cNvPr id="6147" name="NotDefined 3" title=""/>
          <p:cNvSpPr/>
          <p:nvPr>
            <p:ph type="body" idx="4294967295"/>
          </p:nvPr>
        </p:nvSpPr>
        <p:spPr>
          <a:xfrm>
            <a:off x="3429000" y="1981200"/>
            <a:ext cx="2971800" cy="4953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/>
            <a:r>
              <a:rPr sz="3600" b="1"/>
              <a:t> #if	</a:t>
            </a:r>
            <a:endParaRPr sz="3600" b="1"/>
          </a:p>
          <a:p>
            <a:pPr lvl="0"/>
            <a:r>
              <a:rPr sz="3600" b="1"/>
              <a:t> #else</a:t>
            </a:r>
            <a:endParaRPr sz="3600" b="1"/>
          </a:p>
          <a:p>
            <a:pPr lvl="0"/>
            <a:r>
              <a:rPr sz="3600" b="1"/>
              <a:t> #endif</a:t>
            </a:r>
            <a:endParaRPr sz="3600" b="1"/>
          </a:p>
          <a:p>
            <a:pPr lvl="0"/>
            <a:r>
              <a:rPr sz="3600" b="1"/>
              <a:t> #elif</a:t>
            </a:r>
            <a:endParaRPr sz="3600" b="1"/>
          </a:p>
          <a:p>
            <a:pPr lvl="0"/>
            <a:r>
              <a:rPr sz="3600" b="1"/>
              <a:t> #ifdef</a:t>
            </a:r>
            <a:endParaRPr sz="3600" b="1"/>
          </a:p>
          <a:p>
            <a:pPr lvl="0"/>
            <a:r>
              <a:rPr sz="3600" b="1"/>
              <a:t> #ifndef</a:t>
            </a:r>
            <a:endParaRPr sz="3600" b="1"/>
          </a:p>
          <a:p>
            <a:pPr lvl="0"/>
            <a:r>
              <a:rPr sz="3600" b="1"/>
              <a:t> #error</a:t>
            </a:r>
            <a:endParaRPr sz="3600" b="1"/>
          </a:p>
        </p:txBody>
      </p:sp>
    </p:spTree>
  </p:cSld>
  <p:clrMapOvr>
    <a:masterClrMapping/>
  </p:clrMapOvr>
  <p:transition/>
  <p:timing/>
</p:sld>
</file>

<file path=ppt/slides/slide16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9090" name="NotDefined 2" title=""/>
          <p:cNvSpPr/>
          <p:nvPr>
            <p:ph type="title"/>
          </p:nvPr>
        </p:nvSpPr>
        <p:spPr>
          <a:xfrm>
            <a:off x="1524000" y="8382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/>
            <a:r>
              <a:t>Preprocessor Directives</a:t>
            </a:r>
          </a:p>
        </p:txBody>
      </p:sp>
      <p:sp>
        <p:nvSpPr>
          <p:cNvPr id="89091" name="NotDefined 3" title=""/>
          <p:cNvSpPr/>
          <p:nvPr>
            <p:ph type="body" idx="4294967295"/>
          </p:nvPr>
        </p:nvSpPr>
        <p:spPr>
          <a:xfrm>
            <a:off x="3276600" y="2133600"/>
            <a:ext cx="3200400" cy="3962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/>
            <a:r>
              <a:rPr sz="3600" b="1"/>
              <a:t> #ident</a:t>
            </a:r>
            <a:endParaRPr sz="3600" b="1"/>
          </a:p>
          <a:p>
            <a:pPr lvl="0"/>
            <a:r>
              <a:rPr sz="3600" b="1"/>
              <a:t> #import</a:t>
            </a:r>
            <a:endParaRPr sz="3600" b="1"/>
          </a:p>
          <a:p>
            <a:pPr lvl="0"/>
            <a:r>
              <a:rPr sz="3600" b="1"/>
              <a:t> #line</a:t>
            </a:r>
            <a:endParaRPr sz="3600" b="1"/>
          </a:p>
          <a:p>
            <a:pPr lvl="0"/>
            <a:r>
              <a:rPr sz="3600" b="1"/>
              <a:t> #machine</a:t>
            </a:r>
            <a:endParaRPr sz="3600" b="1"/>
          </a:p>
          <a:p>
            <a:pPr lvl="0"/>
            <a:r>
              <a:rPr sz="3600" b="1"/>
              <a:t> #system</a:t>
            </a:r>
            <a:endParaRPr sz="3600" b="1"/>
          </a:p>
          <a:p>
            <a:pPr lvl="0"/>
            <a:r>
              <a:rPr sz="3600" b="1"/>
              <a:t> #warning</a:t>
            </a:r>
            <a:endParaRPr sz="3600" b="1"/>
          </a:p>
        </p:txBody>
      </p:sp>
    </p:spTree>
  </p:cSld>
  <p:clrMapOvr>
    <a:masterClrMapping/>
  </p:clrMapOvr>
  <p:transition/>
  <p:timing/>
</p:sld>
</file>

<file path=ppt/slides/slide16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9330" name="NotDefined 2" title=""/>
          <p:cNvSpPr/>
          <p:nvPr>
            <p:ph type="title"/>
          </p:nvPr>
        </p:nvSpPr>
        <p:spPr>
          <a:xfrm>
            <a:off x="10668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7200"/>
              <a:t>Example </a:t>
            </a:r>
            <a:endParaRPr sz="7200"/>
          </a:p>
        </p:txBody>
      </p:sp>
      <p:sp>
        <p:nvSpPr>
          <p:cNvPr id="99331" name="NotDefined 3" title=""/>
          <p:cNvSpPr/>
          <p:nvPr>
            <p:ph type="body" idx="4294967295"/>
          </p:nvPr>
        </p:nvSpPr>
        <p:spPr>
          <a:xfrm>
            <a:off x="1066800" y="2667000"/>
            <a:ext cx="7543800" cy="1600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 algn="ctr">
              <a:buNone/>
            </a:pPr>
            <a:r>
              <a:rPr sz="9600" b="1"/>
              <a:t>#ifdef PI</a:t>
            </a:r>
            <a:endParaRPr sz="9600" b="1"/>
          </a:p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7042" name="NotDefined 2" title=""/>
          <p:cNvSpPr/>
          <p:nvPr>
            <p:ph type="title"/>
          </p:nvPr>
        </p:nvSpPr>
        <p:spPr>
          <a:xfrm>
            <a:off x="10668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Merge Method</a:t>
            </a:r>
            <a:endParaRPr sz="5400"/>
          </a:p>
        </p:txBody>
      </p:sp>
      <p:sp>
        <p:nvSpPr>
          <p:cNvPr id="87045" name="Document" title=""/>
          <p:cNvSpPr>
            <a:spLocks noEditPoints="1"/>
          </p:cNvSpPr>
          <p:nvPr/>
        </p:nvSpPr>
        <p:spPr>
          <a:xfrm>
            <a:off x="5105400" y="2743200"/>
            <a:ext cx="2133600" cy="2362200"/>
          </a:xfrm>
          <a:custGeom>
            <a:gdLst>
              <a:gd name="GT0" fmla="*/ 977 w 21600"/>
              <a:gd name="GT1" fmla="+- l GT0 0"/>
              <a:gd name="GT2" fmla="*/ 818 h 21600"/>
              <a:gd name="GT3" fmla="+- t GT2 0"/>
              <a:gd name="GT4" fmla="*/ 20622 w 21600"/>
              <a:gd name="GT5" fmla="+- l GT4 0"/>
              <a:gd name="GT6" fmla="*/ 16429 h 21600"/>
              <a:gd name="GT7" fmla="+- t GT6 0"/>
            </a:gdLst>
            <a:cxnLst>
              <a:cxn ang="0">
                <a:pos x="10757" y="21632"/>
              </a:cxn>
              <a:cxn ang="0">
                <a:pos x="85" y="10849"/>
              </a:cxn>
              <a:cxn ang="0">
                <a:pos x="10757" y="81"/>
              </a:cxn>
              <a:cxn ang="0">
                <a:pos x="21706" y="10652"/>
              </a:cxn>
              <a:cxn ang="0">
                <a:pos x="10757" y="21632"/>
              </a:cxn>
              <a:cxn ang="0">
                <a:pos x="0" y="0"/>
              </a:cxn>
              <a:cxn ang="0">
                <a:pos x="21600" y="0"/>
              </a:cxn>
              <a:cxn ang="0">
                <a:pos x="21600" y="21600"/>
              </a:cxn>
            </a:cxnLst>
            <a:rect l="GT1" t="GT3" r="GT5" b="GT7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>
            <a:solidFill>
              <a:prstClr val="black"/>
            </a:solidFill>
            <a:round/>
          </a:ln>
          <a:effectLst>
            <a:outerShdw dist="107763" dir="2700000" algn="ctr">
              <a:srgbClr val="808080"/>
            </a:outerShdw>
          </a:effectLst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87046" name="Document" title=""/>
          <p:cNvSpPr>
            <a:spLocks noEditPoints="1"/>
          </p:cNvSpPr>
          <p:nvPr/>
        </p:nvSpPr>
        <p:spPr>
          <a:xfrm>
            <a:off x="1524000" y="2667000"/>
            <a:ext cx="1946275" cy="2263775"/>
          </a:xfrm>
          <a:custGeom>
            <a:gdLst>
              <a:gd name="GT0" fmla="*/ 977 w 21600"/>
              <a:gd name="GT1" fmla="+- l GT0 0"/>
              <a:gd name="GT2" fmla="*/ 818 h 21600"/>
              <a:gd name="GT3" fmla="+- t GT2 0"/>
              <a:gd name="GT4" fmla="*/ 20622 w 21600"/>
              <a:gd name="GT5" fmla="+- l GT4 0"/>
              <a:gd name="GT6" fmla="*/ 16429 h 21600"/>
              <a:gd name="GT7" fmla="+- t GT6 0"/>
            </a:gdLst>
            <a:cxnLst>
              <a:cxn ang="0">
                <a:pos x="10757" y="21632"/>
              </a:cxn>
              <a:cxn ang="0">
                <a:pos x="85" y="10849"/>
              </a:cxn>
              <a:cxn ang="0">
                <a:pos x="10757" y="81"/>
              </a:cxn>
              <a:cxn ang="0">
                <a:pos x="21706" y="10652"/>
              </a:cxn>
              <a:cxn ang="0">
                <a:pos x="10757" y="21632"/>
              </a:cxn>
              <a:cxn ang="0">
                <a:pos x="0" y="0"/>
              </a:cxn>
              <a:cxn ang="0">
                <a:pos x="21600" y="0"/>
              </a:cxn>
              <a:cxn ang="0">
                <a:pos x="21600" y="21600"/>
              </a:cxn>
            </a:cxnLst>
            <a:rect l="GT1" t="GT3" r="GT5" b="GT7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>
            <a:solidFill>
              <a:prstClr val="black"/>
            </a:solidFill>
            <a:round/>
          </a:ln>
          <a:effectLst>
            <a:outerShdw dist="107763" dir="2700000" algn="ctr">
              <a:srgbClr val="808080"/>
            </a:outerShdw>
          </a:effectLst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87048" name="Text Box 8" title=""/>
          <p:cNvSpPr txBox="1"/>
          <p:nvPr/>
        </p:nvSpPr>
        <p:spPr>
          <a:xfrm>
            <a:off x="1600200" y="2819400"/>
            <a:ext cx="17843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>
                <a:solidFill>
                  <a:srgbClr val="000000"/>
                </a:solidFill>
              </a:rPr>
              <a:t>This is a text </a:t>
            </a:r>
            <a:endParaRPr>
              <a:solidFill>
                <a:srgbClr val="000000"/>
              </a:solidFill>
            </a:endParaRPr>
          </a:p>
          <a:p>
            <a:pPr lvl="0"/>
            <a:r>
              <a:rPr>
                <a:solidFill>
                  <a:srgbClr val="000000"/>
                </a:solidFill>
              </a:rPr>
              <a:t>data And needs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7049" name="Text Box 9" title=""/>
          <p:cNvSpPr txBox="1"/>
          <p:nvPr/>
        </p:nvSpPr>
        <p:spPr>
          <a:xfrm>
            <a:off x="1812925" y="2093913"/>
            <a:ext cx="14414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/>
              <a:t>Original file</a:t>
            </a:r>
            <a:endParaRPr b="1"/>
          </a:p>
        </p:txBody>
      </p:sp>
      <p:sp>
        <p:nvSpPr>
          <p:cNvPr id="87050" name="" title=""/>
          <p:cNvSpPr txBox="1"/>
          <p:nvPr/>
        </p:nvSpPr>
        <p:spPr>
          <a:xfrm>
            <a:off x="5546725" y="2170113"/>
            <a:ext cx="12763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/>
              <a:t>Empty file</a:t>
            </a:r>
            <a:endParaRPr b="1"/>
          </a:p>
        </p:txBody>
      </p:sp>
      <p:sp>
        <p:nvSpPr>
          <p:cNvPr id="87051" name="" title=""/>
          <p:cNvSpPr txBox="1"/>
          <p:nvPr/>
        </p:nvSpPr>
        <p:spPr>
          <a:xfrm>
            <a:off x="1524000" y="3429000"/>
            <a:ext cx="1708150" cy="366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>
                <a:solidFill>
                  <a:srgbClr val="000000"/>
                </a:solidFill>
              </a:rPr>
              <a:t>To be replaced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7054" name="" title=""/>
          <p:cNvSpPr/>
          <p:nvPr/>
        </p:nvSpPr>
        <p:spPr>
          <a:xfrm>
            <a:off x="5181600" y="3443288"/>
            <a:ext cx="631825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>
                <a:solidFill>
                  <a:srgbClr val="000000"/>
                </a:solidFill>
                <a:latin typeface="Tahoma" pitchFamily="34" charset="0"/>
              </a:rPr>
              <a:t>NOT</a:t>
            </a:r>
            <a:endParaRPr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469 0.0375 0.10955 0.07523 0.15973 0.10371 C 0.2099 0.13218 0.26337 0.18704 0.30139 0.17037 C 0.33941 0.15371 0.36337 0.07871 0.3875 0.00371" ptsTypes="">
                                      <p:cBhvr>
                                        <p:cTn id="6" dur="20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12 -0.03773 C 0.0217 0.01134 0.05069 0.06042 0.07621 0.0956 C 0.10174 0.13079 0.12135 0.15486 0.14566 0.17338 C 0.16996 0.1919 0.2 0.20023 0.22205 0.20671 C 0.2441 0.21319 0.25729 0.2162 0.2776 0.21227 C 0.29792 0.20833 0.32292 0.19954 0.34427 0.18264 C 0.36562 0.16574 0.39618 0.13241 0.40538 0.11042 C 0.41458 0.08843 0.40087 0.06343 0.39965 0.05116" ptsTypes="">
                                      <p:cBhvr>
                                        <p:cTn id="16" dur="2000" fill="hold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8" grpId="0"/>
      <p:bldP spid="87051" grpId="0"/>
      <p:bldP spid="87054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1379" name="NotDefined 3" title=""/>
          <p:cNvSpPr/>
          <p:nvPr>
            <p:ph type="body" idx="4294967295"/>
          </p:nvPr>
        </p:nvSpPr>
        <p:spPr>
          <a:xfrm>
            <a:off x="990600" y="22098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 algn="ctr">
              <a:buNone/>
            </a:pPr>
            <a:r>
              <a:rPr sz="7200" b="1"/>
              <a:t># define PI</a:t>
            </a:r>
            <a:endParaRPr sz="7200" b="1"/>
          </a:p>
          <a:p>
            <a:pPr lvl="0" algn="ctr">
              <a:buNone/>
            </a:pPr>
            <a:endParaRPr sz="7200" b="1"/>
          </a:p>
          <a:p>
            <a:pPr lvl="0" algn="ctr">
              <a:buNone/>
            </a:pPr>
            <a:r>
              <a:rPr sz="7200" b="1"/>
              <a:t># ifdef PI</a:t>
            </a:r>
            <a:endParaRPr sz="7200" b="1"/>
          </a:p>
        </p:txBody>
      </p:sp>
    </p:spTree>
  </p:cSld>
  <p:clrMapOvr>
    <a:masterClrMapping/>
  </p:clrMapOvr>
  <p:transition/>
  <p:timing/>
</p:sld>
</file>

<file path=ppt/slides/slide17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0355" name="NotDefined 3" title=""/>
          <p:cNvSpPr/>
          <p:nvPr>
            <p:ph type="body" idx="4294967295"/>
          </p:nvPr>
        </p:nvSpPr>
        <p:spPr>
          <a:xfrm>
            <a:off x="1066800" y="2362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 algn="ctr">
              <a:buNone/>
            </a:pPr>
            <a:r>
              <a:rPr sz="6600" b="1"/>
              <a:t># define DEBUG</a:t>
            </a:r>
            <a:endParaRPr sz="6600" b="1"/>
          </a:p>
          <a:p>
            <a:pPr lvl="0" algn="ctr">
              <a:buNone/>
            </a:pPr>
            <a:endParaRPr sz="6600" b="1"/>
          </a:p>
          <a:p>
            <a:pPr lvl="0" algn="ctr">
              <a:buNone/>
            </a:pPr>
            <a:r>
              <a:rPr sz="6600" b="1"/>
              <a:t># ifdef DEBUG</a:t>
            </a:r>
            <a:endParaRPr sz="6600" b="1"/>
          </a:p>
        </p:txBody>
      </p:sp>
    </p:spTree>
  </p:cSld>
  <p:clrMapOvr>
    <a:masterClrMapping/>
  </p:clrMapOvr>
  <p:transition/>
  <p:timing/>
</p:sld>
</file>

<file path=ppt/slides/slide17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0114" name="NotDefined 2" title=""/>
          <p:cNvSpPr/>
          <p:nvPr>
            <p:ph type="title"/>
          </p:nvPr>
        </p:nvSpPr>
        <p:spPr>
          <a:xfrm>
            <a:off x="762000" y="2667000"/>
            <a:ext cx="8229600" cy="28956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Conditional Compilation</a:t>
            </a:r>
            <a:br>
              <a:rPr sz="6600"/>
            </a:br>
            <a:r>
              <a:rPr sz="6600"/>
              <a:t>Macro Translation</a:t>
            </a:r>
            <a:br>
              <a:rPr sz="6600"/>
            </a:br>
            <a:endParaRPr sz="6600"/>
          </a:p>
        </p:txBody>
      </p:sp>
    </p:spTree>
  </p:cSld>
  <p:clrMapOvr>
    <a:masterClrMapping/>
  </p:clrMapOvr>
  <p:transition/>
  <p:timing/>
</p:sld>
</file>

<file path=ppt/slides/slide17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6866" name="NotDefined 2" title=""/>
          <p:cNvSpPr/>
          <p:nvPr>
            <p:ph type="title"/>
          </p:nvPr>
        </p:nvSpPr>
        <p:spPr>
          <a:xfrm>
            <a:off x="914400" y="29718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8000"/>
              <a:t>#undef DEBUG</a:t>
            </a:r>
            <a:endParaRPr sz="8000"/>
          </a:p>
        </p:txBody>
      </p:sp>
    </p:spTree>
  </p:cSld>
  <p:clrMapOvr>
    <a:masterClrMapping/>
  </p:clrMapOvr>
  <p:transition/>
  <p:timing/>
</p:sld>
</file>

<file path=ppt/slides/slide17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3490" name="NotDefined 2" title=""/>
          <p:cNvSpPr/>
          <p:nvPr>
            <p:ph type="title"/>
          </p:nvPr>
        </p:nvSpPr>
        <p:spPr>
          <a:xfrm>
            <a:off x="12192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5400"/>
              <a:t>#include &lt;conio.h&gt;</a:t>
            </a:r>
            <a:endParaRPr sz="5400"/>
          </a:p>
        </p:txBody>
      </p:sp>
      <p:sp>
        <p:nvSpPr>
          <p:cNvPr id="63491" name="NotDefined 3" title=""/>
          <p:cNvSpPr/>
          <p:nvPr>
            <p:ph type="body" idx="4294967295"/>
          </p:nvPr>
        </p:nvSpPr>
        <p:spPr>
          <a:xfrm>
            <a:off x="990600" y="2819400"/>
            <a:ext cx="7543800" cy="1177925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 algn="ctr">
              <a:buNone/>
            </a:pPr>
            <a:r>
              <a:rPr sz="7200" b="1"/>
              <a:t>Consol Input Output </a:t>
            </a:r>
            <a:endParaRPr sz="7200" b="1"/>
          </a:p>
        </p:txBody>
      </p:sp>
      <p:sp>
        <p:nvSpPr>
          <p:cNvPr id="63492" name="Rectangle 4" title="">
            <a:hlinkClick r:id="rId2"/>
          </p:cNvPr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t> </a:t>
            </a:r>
          </a:p>
        </p:txBody>
      </p:sp>
      <p:sp>
        <p:nvSpPr>
          <p:cNvPr id="63493" name="Rectangle 5" title=""/>
          <p:cNvSpPr/>
          <p:nvPr/>
        </p:nvSpPr>
        <p:spPr>
          <a:xfrm>
            <a:off x="0" y="0"/>
            <a:ext cx="7938" cy="793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63494" name="Rectangle 6" title="">
            <a:hlinkClick r:id="rId2"/>
          </p:cNvPr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t> </a:t>
            </a:r>
          </a:p>
        </p:txBody>
      </p:sp>
      <p:sp>
        <p:nvSpPr>
          <p:cNvPr id="63495" name="Rectangle 7" title=""/>
          <p:cNvSpPr/>
          <p:nvPr/>
        </p:nvSpPr>
        <p:spPr>
          <a:xfrm>
            <a:off x="0" y="0"/>
            <a:ext cx="7938" cy="793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63496" name="Rectangle 8" title="">
            <a:hlinkClick r:id="rId2"/>
          </p:cNvPr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t> </a:t>
            </a:r>
          </a:p>
        </p:txBody>
      </p:sp>
      <p:sp>
        <p:nvSpPr>
          <p:cNvPr id="63497" name="Rectangle 9" title=""/>
          <p:cNvSpPr/>
          <p:nvPr/>
        </p:nvSpPr>
        <p:spPr>
          <a:xfrm>
            <a:off x="0" y="0"/>
            <a:ext cx="7938" cy="793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63498" name="" title="">
            <a:hlinkClick r:id="rId2"/>
          </p:cNvPr>
          <p:cNvSpPr/>
          <p:nvPr/>
        </p:nvSpPr>
        <p:spPr>
          <a:xfrm>
            <a:off x="0" y="3425825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t> </a:t>
            </a:r>
          </a:p>
        </p:txBody>
      </p:sp>
      <p:sp>
        <p:nvSpPr>
          <p:cNvPr id="63499" name="" title=""/>
          <p:cNvSpPr/>
          <p:nvPr/>
        </p:nvSpPr>
        <p:spPr>
          <a:xfrm>
            <a:off x="0" y="3425825"/>
            <a:ext cx="7938" cy="793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63501" name="" title=""/>
          <p:cNvSpPr/>
          <p:nvPr/>
        </p:nvSpPr>
        <p:spPr>
          <a:xfrm>
            <a:off x="0" y="3425825"/>
            <a:ext cx="7938" cy="793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17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2706" name="NotDefined 2" title=""/>
          <p:cNvSpPr/>
          <p:nvPr>
            <p:ph type="title"/>
          </p:nvPr>
        </p:nvSpPr>
        <p:spPr>
          <a:xfrm>
            <a:off x="762000" y="2819400"/>
            <a:ext cx="8229600" cy="19812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000"/>
              <a:t>#include &lt;conio.h&gt;</a:t>
            </a:r>
            <a:br>
              <a:rPr sz="6000"/>
            </a:br>
            <a:r>
              <a:rPr sz="6000"/>
              <a:t>#include &lt;conio.c&gt;</a:t>
            </a:r>
            <a:endParaRPr sz="6000"/>
          </a:p>
        </p:txBody>
      </p:sp>
    </p:spTree>
  </p:cSld>
  <p:clrMapOvr>
    <a:masterClrMapping/>
  </p:clrMapOvr>
  <p:transition/>
  <p:timing/>
</p:sld>
</file>

<file path=ppt/slides/slide17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3730" name="NotDefined 2" title=""/>
          <p:cNvSpPr/>
          <p:nvPr>
            <p:ph type="title"/>
          </p:nvPr>
        </p:nvSpPr>
        <p:spPr>
          <a:xfrm>
            <a:off x="762000" y="29718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8000"/>
              <a:t>int getche ( ) ;</a:t>
            </a:r>
            <a:endParaRPr sz="8000"/>
          </a:p>
        </p:txBody>
      </p:sp>
    </p:spTree>
  </p:cSld>
  <p:clrMapOvr>
    <a:masterClrMapping/>
  </p:clrMapOvr>
  <p:transition/>
  <p:timing/>
</p:sld>
</file>

<file path=ppt/slides/slide17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4754" name="NotDefined 2" title=""/>
          <p:cNvSpPr/>
          <p:nvPr>
            <p:ph type="title"/>
          </p:nvPr>
        </p:nvSpPr>
        <p:spPr>
          <a:xfrm>
            <a:off x="533400" y="28956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7200"/>
              <a:t>Get Character With Echo</a:t>
            </a:r>
            <a:endParaRPr sz="7200"/>
          </a:p>
        </p:txBody>
      </p:sp>
    </p:spTree>
  </p:cSld>
  <p:clrMapOvr>
    <a:masterClrMapping/>
  </p:clrMapOvr>
  <p:transition/>
  <p:timing/>
</p:sld>
</file>

<file path=ppt/slides/slide17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6563" name="NotDefined 3" title=""/>
          <p:cNvSpPr/>
          <p:nvPr>
            <p:ph type="body" idx="4294967295"/>
          </p:nvPr>
        </p:nvSpPr>
        <p:spPr>
          <a:xfrm>
            <a:off x="2667000" y="1828800"/>
            <a:ext cx="5638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3300" b="1"/>
              <a:t>#ifdef __cplusplus</a:t>
            </a:r>
            <a:endParaRPr sz="3300" b="1"/>
          </a:p>
          <a:p>
            <a:pPr lvl="0">
              <a:lnSpc>
                <a:spcPct val="90000"/>
              </a:lnSpc>
              <a:buNone/>
            </a:pPr>
            <a:r>
              <a:rPr sz="3300" b="1"/>
              <a:t>extern "C" {</a:t>
            </a:r>
            <a:endParaRPr sz="3300" b="1"/>
          </a:p>
          <a:p>
            <a:pPr lvl="0">
              <a:lnSpc>
                <a:spcPct val="90000"/>
              </a:lnSpc>
              <a:buNone/>
            </a:pPr>
            <a:r>
              <a:rPr sz="3300" b="1"/>
              <a:t>#endif</a:t>
            </a:r>
            <a:endParaRPr sz="3300" b="1"/>
          </a:p>
          <a:p>
            <a:pPr lvl="0">
              <a:lnSpc>
                <a:spcPct val="90000"/>
              </a:lnSpc>
              <a:buNone/>
            </a:pPr>
            <a:r>
              <a:rPr sz="3300" b="1"/>
              <a:t>	- -	</a:t>
            </a:r>
            <a:endParaRPr sz="3300" b="1"/>
          </a:p>
          <a:p>
            <a:pPr lvl="0">
              <a:lnSpc>
                <a:spcPct val="90000"/>
              </a:lnSpc>
              <a:buNone/>
            </a:pPr>
            <a:r>
              <a:rPr sz="3300" b="1"/>
              <a:t>	- -</a:t>
            </a:r>
            <a:endParaRPr sz="3300" b="1"/>
          </a:p>
          <a:p>
            <a:pPr lvl="0">
              <a:lnSpc>
                <a:spcPct val="90000"/>
              </a:lnSpc>
            </a:pPr>
            <a:endParaRPr sz="3300" b="1"/>
          </a:p>
          <a:p>
            <a:pPr lvl="0">
              <a:lnSpc>
                <a:spcPct val="90000"/>
              </a:lnSpc>
              <a:buNone/>
            </a:pPr>
            <a:r>
              <a:rPr sz="3300" b="1"/>
              <a:t>#ifdef __cplusplus</a:t>
            </a:r>
            <a:endParaRPr sz="3300" b="1"/>
          </a:p>
          <a:p>
            <a:pPr lvl="0">
              <a:lnSpc>
                <a:spcPct val="90000"/>
              </a:lnSpc>
              <a:buNone/>
            </a:pPr>
            <a:r>
              <a:rPr sz="3300" b="1"/>
              <a:t>}</a:t>
            </a:r>
            <a:endParaRPr sz="3300" b="1"/>
          </a:p>
          <a:p>
            <a:pPr lvl="0">
              <a:lnSpc>
                <a:spcPct val="90000"/>
              </a:lnSpc>
              <a:buNone/>
            </a:pPr>
            <a:r>
              <a:rPr sz="3300" b="1"/>
              <a:t>#endif</a:t>
            </a:r>
            <a:endParaRPr sz="3300" b="1"/>
          </a:p>
        </p:txBody>
      </p:sp>
    </p:spTree>
  </p:cSld>
  <p:clrMapOvr>
    <a:masterClrMapping/>
  </p:clrMapOvr>
  <p:transition/>
  <p:timing/>
</p:sld>
</file>

<file path=ppt/slides/slide17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1138" name="NotDefined 2" title=""/>
          <p:cNvSpPr/>
          <p:nvPr>
            <p:ph type="title"/>
          </p:nvPr>
        </p:nvSpPr>
        <p:spPr>
          <a:xfrm>
            <a:off x="609600" y="2895600"/>
            <a:ext cx="8229600" cy="1524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11700"/>
              <a:t>Macro</a:t>
            </a:r>
            <a:endParaRPr sz="11700"/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8370" name="NotDefined 2" title=""/>
          <p:cNvSpPr/>
          <p:nvPr>
            <p:ph type="title"/>
          </p:nvPr>
        </p:nvSpPr>
        <p:spPr>
          <a:xfrm>
            <a:off x="1066800" y="304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seekg ( )</a:t>
            </a:r>
            <a:endParaRPr sz="6600"/>
          </a:p>
        </p:txBody>
      </p:sp>
      <p:sp>
        <p:nvSpPr>
          <p:cNvPr id="58371" name="NotDefined 3" title=""/>
          <p:cNvSpPr/>
          <p:nvPr>
            <p:ph type="body" idx="4294967295"/>
          </p:nvPr>
        </p:nvSpPr>
        <p:spPr>
          <a:xfrm>
            <a:off x="685800" y="3117850"/>
            <a:ext cx="8839200" cy="145415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4400" b="1"/>
              <a:t>seekg ( 2201L , ios :: beg ) ;</a:t>
            </a:r>
            <a:endParaRPr sz="4400" b="1"/>
          </a:p>
        </p:txBody>
      </p:sp>
    </p:spTree>
  </p:cSld>
  <p:clrMapOvr>
    <a:masterClrMapping/>
  </p:clrMapOvr>
  <p:transition/>
  <p:timing/>
</p:sld>
</file>

<file path=ppt/slides/slide18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7587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800"/>
              <a:t>#define SQUARE ( X ) X * X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main ( )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{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	int i = 5 , j ;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		 :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	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}</a:t>
            </a:r>
            <a:endParaRPr sz="2800"/>
          </a:p>
          <a:p>
            <a:pPr lvl="0">
              <a:lnSpc>
                <a:spcPct val="90000"/>
              </a:lnSpc>
              <a:buNone/>
            </a:pPr>
            <a:endParaRPr sz="2800"/>
          </a:p>
        </p:txBody>
      </p:sp>
      <p:sp>
        <p:nvSpPr>
          <p:cNvPr id="67588" name="NotDefined 4" title=""/>
          <p:cNvSpPr/>
          <p:nvPr>
            <p:ph type="title"/>
          </p:nvPr>
        </p:nvSpPr>
        <p:spPr>
          <a:xfrm>
            <a:off x="10668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Example 1</a:t>
            </a:r>
            <a:endParaRPr sz="6600"/>
          </a:p>
        </p:txBody>
      </p:sp>
      <p:sp>
        <p:nvSpPr>
          <p:cNvPr id="67590" name="RightArrow 6" title=""/>
          <p:cNvSpPr/>
          <p:nvPr/>
        </p:nvSpPr>
        <p:spPr>
          <a:xfrm>
            <a:off x="404813" y="4376738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67591" name="Text Box 7" title=""/>
          <p:cNvSpPr txBox="1"/>
          <p:nvPr/>
        </p:nvSpPr>
        <p:spPr>
          <a:xfrm>
            <a:off x="1352550" y="4343400"/>
            <a:ext cx="708025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2800" b="1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j =</a:t>
            </a:r>
            <a:endParaRPr sz="2800" b="1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67592" name="Rectangle 8" title=""/>
          <p:cNvSpPr/>
          <p:nvPr/>
        </p:nvSpPr>
        <p:spPr>
          <a:xfrm>
            <a:off x="1981200" y="4343400"/>
            <a:ext cx="274955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2800" b="1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SQUARE ( i ) ; </a:t>
            </a:r>
            <a:endParaRPr sz="2800" b="1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67593" name="Rectangle 9" title=""/>
          <p:cNvSpPr/>
          <p:nvPr/>
        </p:nvSpPr>
        <p:spPr>
          <a:xfrm>
            <a:off x="1958975" y="4343400"/>
            <a:ext cx="1069975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2800" b="1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i * i ;</a:t>
            </a:r>
            <a:endParaRPr sz="2800" b="1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2" grpId="0"/>
      <p:bldP spid="67593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9634" name="NotDefined 2" title=""/>
          <p:cNvSpPr/>
          <p:nvPr>
            <p:ph type="title"/>
          </p:nvPr>
        </p:nvSpPr>
        <p:spPr>
          <a:xfrm>
            <a:off x="10668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Example 2 </a:t>
            </a:r>
            <a:endParaRPr sz="6600"/>
          </a:p>
        </p:txBody>
      </p:sp>
      <p:sp>
        <p:nvSpPr>
          <p:cNvPr id="69635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800" b="1"/>
              <a:t>#</a:t>
            </a:r>
            <a:r>
              <a:rPr sz="2800"/>
              <a:t>define SQUARE ( X )  X * X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main ( )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{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	int i = 5 , j = 10 , k ;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		: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 b="1"/>
              <a:t>	k =</a:t>
            </a:r>
            <a:endParaRPr sz="2800" b="1"/>
          </a:p>
          <a:p>
            <a:pPr lvl="0">
              <a:lnSpc>
                <a:spcPct val="90000"/>
              </a:lnSpc>
              <a:buNone/>
            </a:pPr>
            <a:r>
              <a:rPr sz="2800"/>
              <a:t>}</a:t>
            </a:r>
            <a:endParaRPr sz="2800" b="1"/>
          </a:p>
        </p:txBody>
      </p:sp>
      <p:sp>
        <p:nvSpPr>
          <p:cNvPr id="69637" name="RightArrow 5" title=""/>
          <p:cNvSpPr/>
          <p:nvPr/>
        </p:nvSpPr>
        <p:spPr>
          <a:xfrm>
            <a:off x="471488" y="4314825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69638" name="Rectangle 6" title=""/>
          <p:cNvSpPr/>
          <p:nvPr/>
        </p:nvSpPr>
        <p:spPr>
          <a:xfrm>
            <a:off x="2100263" y="4267200"/>
            <a:ext cx="33782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2800" b="1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SQUARE ( i + j ) ; </a:t>
            </a:r>
            <a:endParaRPr sz="2800" b="1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69639" name="Rectangle 7" title=""/>
          <p:cNvSpPr/>
          <p:nvPr/>
        </p:nvSpPr>
        <p:spPr>
          <a:xfrm>
            <a:off x="2095500" y="4256088"/>
            <a:ext cx="2327275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2800" b="1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i + j * i + j ;</a:t>
            </a:r>
            <a:endParaRPr sz="2800" b="1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/>
      <p:bldP spid="69639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266" name="NotDefined 2" title=""/>
          <p:cNvSpPr/>
          <p:nvPr>
            <p:ph type="title"/>
          </p:nvPr>
        </p:nvSpPr>
        <p:spPr>
          <a:xfrm>
            <a:off x="1066800" y="685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Example 3</a:t>
            </a:r>
            <a:endParaRPr sz="6600"/>
          </a:p>
        </p:txBody>
      </p:sp>
      <p:sp>
        <p:nvSpPr>
          <p:cNvPr id="11267" name="NotDefined 3" title=""/>
          <p:cNvSpPr/>
          <p:nvPr>
            <p:ph type="body" idx="4294967295"/>
          </p:nvPr>
        </p:nvSpPr>
        <p:spPr>
          <a:xfrm>
            <a:off x="838200" y="1981200"/>
            <a:ext cx="4648200" cy="3581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buNone/>
            </a:pPr>
            <a:r>
              <a:rPr sz="2800"/>
              <a:t>#define SQUARE(X) (X)*(X)</a:t>
            </a:r>
            <a:endParaRPr sz="2800"/>
          </a:p>
          <a:p>
            <a:pPr lvl="0">
              <a:buNone/>
            </a:pPr>
            <a:r>
              <a:rPr sz="2800"/>
              <a:t>main ( )</a:t>
            </a:r>
            <a:endParaRPr sz="2800"/>
          </a:p>
          <a:p>
            <a:pPr lvl="0">
              <a:buNone/>
            </a:pPr>
            <a:r>
              <a:rPr sz="2800"/>
              <a:t>{</a:t>
            </a:r>
            <a:endParaRPr sz="2800"/>
          </a:p>
          <a:p>
            <a:pPr lvl="0">
              <a:buNone/>
            </a:pPr>
            <a:r>
              <a:rPr sz="2800"/>
              <a:t>	int i = 5 , j = 10 , k ;</a:t>
            </a:r>
            <a:endParaRPr sz="2800"/>
          </a:p>
          <a:p>
            <a:pPr lvl="0">
              <a:buNone/>
            </a:pPr>
            <a:r>
              <a:rPr sz="2800"/>
              <a:t>	k =</a:t>
            </a:r>
            <a:endParaRPr sz="2800"/>
          </a:p>
          <a:p>
            <a:pPr lvl="0">
              <a:buNone/>
            </a:pPr>
            <a:r>
              <a:rPr sz="2800"/>
              <a:t>}</a:t>
            </a:r>
            <a:endParaRPr sz="2800"/>
          </a:p>
        </p:txBody>
      </p:sp>
      <p:sp>
        <p:nvSpPr>
          <p:cNvPr id="11275" name="" title=""/>
          <p:cNvSpPr/>
          <p:nvPr/>
        </p:nvSpPr>
        <p:spPr>
          <a:xfrm>
            <a:off x="228600" y="4086225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1276" name="" title=""/>
          <p:cNvSpPr/>
          <p:nvPr/>
        </p:nvSpPr>
        <p:spPr>
          <a:xfrm>
            <a:off x="1828800" y="4052888"/>
            <a:ext cx="3273425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</a:pPr>
            <a:r>
              <a:rPr sz="2800" b="1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SQUARE ( i + j ) ;</a:t>
            </a:r>
            <a:endParaRPr sz="2800" b="1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11277" name="" title=""/>
          <p:cNvSpPr/>
          <p:nvPr/>
        </p:nvSpPr>
        <p:spPr>
          <a:xfrm>
            <a:off x="1887538" y="4014788"/>
            <a:ext cx="3394075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2800" b="1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( i + j ) * ( i + j ) ;</a:t>
            </a:r>
            <a:endParaRPr sz="2800" b="1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6" grpId="0"/>
      <p:bldP spid="11277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2162" name="NotDefined 2" title=""/>
          <p:cNvSpPr/>
          <p:nvPr>
            <p:ph type="title"/>
          </p:nvPr>
        </p:nvSpPr>
        <p:spPr>
          <a:xfrm>
            <a:off x="762000" y="2971800"/>
            <a:ext cx="8229600" cy="13716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9600"/>
              <a:t>Overhead</a:t>
            </a:r>
            <a:endParaRPr sz="9600"/>
          </a:p>
        </p:txBody>
      </p:sp>
    </p:spTree>
  </p:cSld>
  <p:clrMapOvr>
    <a:masterClrMapping/>
  </p:clrMapOvr>
  <p:transition/>
  <p:timing/>
</p:sld>
</file>

<file path=ppt/slides/slide18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3186" name="NotDefined 2" title=""/>
          <p:cNvSpPr/>
          <p:nvPr>
            <p:ph type="title"/>
          </p:nvPr>
        </p:nvSpPr>
        <p:spPr>
          <a:xfrm>
            <a:off x="838200" y="29718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8800"/>
              <a:t>Code Bloat</a:t>
            </a:r>
            <a:endParaRPr sz="8800"/>
          </a:p>
        </p:txBody>
      </p:sp>
    </p:spTree>
  </p:cSld>
  <p:clrMapOvr>
    <a:masterClrMapping/>
  </p:clrMapOvr>
  <p:transition/>
  <p:timing/>
</p:sld>
</file>

<file path=ppt/slides/slide18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9874" name="NotDefined 2" title=""/>
          <p:cNvSpPr/>
          <p:nvPr>
            <p:ph type="title"/>
          </p:nvPr>
        </p:nvSpPr>
        <p:spPr>
          <a:xfrm>
            <a:off x="1066800" y="685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Example 4</a:t>
            </a:r>
            <a:endParaRPr sz="6600"/>
          </a:p>
        </p:txBody>
      </p:sp>
      <p:sp>
        <p:nvSpPr>
          <p:cNvPr id="79875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000"/>
              <a:t>#define PI  3.14159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#define CIRCLEAREA ( X )</a:t>
            </a:r>
            <a:endParaRPr sz="2000">
              <a:solidFill>
                <a:srgbClr val="CC0000"/>
              </a:solidFill>
            </a:endParaRPr>
          </a:p>
          <a:p>
            <a:pPr lvl="0">
              <a:lnSpc>
                <a:spcPct val="80000"/>
              </a:lnSpc>
              <a:buNone/>
            </a:pPr>
            <a:r>
              <a:rPr sz="2000"/>
              <a:t>main ( )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{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	float radius ;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	cout &lt;&lt; “ Enter radius of Circle Area : ” ;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	cin &gt;&gt; radius ;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	cout &lt;&lt; “ Area of Circle Area is ” 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                &lt;&lt;</a:t>
            </a:r>
            <a:endParaRPr sz="2000">
              <a:solidFill>
                <a:schemeClr val="accent2"/>
              </a:solidFill>
            </a:endParaRPr>
          </a:p>
          <a:p>
            <a:pPr lvl="0">
              <a:lnSpc>
                <a:spcPct val="80000"/>
              </a:lnSpc>
              <a:buNone/>
            </a:pPr>
            <a:endParaRPr sz="2000">
              <a:solidFill>
                <a:schemeClr val="accent2"/>
              </a:solidFill>
            </a:endParaRPr>
          </a:p>
          <a:p>
            <a:pPr lvl="0">
              <a:lnSpc>
                <a:spcPct val="80000"/>
              </a:lnSpc>
              <a:buNone/>
            </a:pPr>
            <a:r>
              <a:rPr sz="2000"/>
              <a:t>}</a:t>
            </a:r>
            <a:endParaRPr sz="2000"/>
          </a:p>
        </p:txBody>
      </p:sp>
      <p:sp>
        <p:nvSpPr>
          <p:cNvPr id="79878" name="RightArrow 6" title=""/>
          <p:cNvSpPr/>
          <p:nvPr/>
        </p:nvSpPr>
        <p:spPr>
          <a:xfrm>
            <a:off x="504825" y="4052888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79879" name="Rectangle 7" title=""/>
          <p:cNvSpPr/>
          <p:nvPr/>
        </p:nvSpPr>
        <p:spPr>
          <a:xfrm>
            <a:off x="4114800" y="2255838"/>
            <a:ext cx="13081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2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PI * X * X</a:t>
            </a:r>
            <a:endParaRPr sz="2000"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</a:endParaRPr>
          </a:p>
        </p:txBody>
      </p:sp>
      <p:sp>
        <p:nvSpPr>
          <p:cNvPr id="79880" name="Rectangle 8" title=""/>
          <p:cNvSpPr/>
          <p:nvPr/>
        </p:nvSpPr>
        <p:spPr>
          <a:xfrm>
            <a:off x="4106863" y="2241550"/>
            <a:ext cx="27178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2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( ( PI ) * ( X ) * ( X ) )</a:t>
            </a:r>
            <a:endParaRPr sz="2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79882" name="" title=""/>
          <p:cNvSpPr/>
          <p:nvPr/>
        </p:nvSpPr>
        <p:spPr>
          <a:xfrm>
            <a:off x="2752725" y="4375150"/>
            <a:ext cx="2895600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2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CIRCLEAREA ( radius ) ;</a:t>
            </a:r>
            <a:endParaRPr sz="2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79883" name="" title=""/>
          <p:cNvSpPr/>
          <p:nvPr/>
        </p:nvSpPr>
        <p:spPr>
          <a:xfrm>
            <a:off x="2757488" y="4360863"/>
            <a:ext cx="3948112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2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( ( PI ) * ( radius ) * ( radius ) ) ;</a:t>
            </a:r>
            <a:endParaRPr sz="2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  <p:sp>
        <p:nvSpPr>
          <p:cNvPr id="79884" name="" title=""/>
          <p:cNvSpPr/>
          <p:nvPr/>
        </p:nvSpPr>
        <p:spPr>
          <a:xfrm>
            <a:off x="2757488" y="4375150"/>
            <a:ext cx="3330575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2000">
                <a:effectLst>
                  <a:outerShdw blurRad="38100" dist="38100" dir="2700000" algn="tl">
                    <a:schemeClr val="bg2"/>
                  </a:outerShdw>
                </a:effectLst>
                <a:latin typeface="Tahoma" charset="0"/>
              </a:rPr>
              <a:t>CIRCLEAREA ( 2 * radius ) ;</a:t>
            </a:r>
            <a:endParaRPr sz="2000">
              <a:effectLst>
                <a:outerShdw blurRad="38100" dist="38100" dir="2700000" algn="tl">
                  <a:schemeClr val="bg2"/>
                </a:outerShdw>
              </a:effectLst>
              <a:latin typeface="Tahom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7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9" grpId="0"/>
      <p:bldP spid="79880" grpId="0"/>
      <p:bldP spid="79882" grpId="0"/>
      <p:bldP spid="79883" grpId="0"/>
      <p:bldP spid="79883" grpId="1"/>
      <p:bldP spid="79884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5298" name="NotDefined 2" title=""/>
          <p:cNvSpPr/>
          <p:nvPr>
            <p:ph type="title"/>
          </p:nvPr>
        </p:nvSpPr>
        <p:spPr>
          <a:xfrm>
            <a:off x="762000" y="28956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8800"/>
              <a:t>Header Files</a:t>
            </a:r>
            <a:endParaRPr sz="8800"/>
          </a:p>
        </p:txBody>
      </p:sp>
    </p:spTree>
  </p:cSld>
  <p:clrMapOvr>
    <a:masterClrMapping/>
  </p:clrMapOvr>
  <p:transition/>
  <p:timing/>
</p:sld>
</file>

<file path=ppt/slides/slide18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4210" name="NotDefined 2" title=""/>
          <p:cNvSpPr/>
          <p:nvPr>
            <p:ph type="title"/>
          </p:nvPr>
        </p:nvSpPr>
        <p:spPr>
          <a:xfrm>
            <a:off x="12192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8000"/>
              <a:t>Header File</a:t>
            </a:r>
            <a:endParaRPr sz="8000"/>
          </a:p>
        </p:txBody>
      </p:sp>
      <p:sp>
        <p:nvSpPr>
          <p:cNvPr id="94211" name="NotDefined 3" title=""/>
          <p:cNvSpPr/>
          <p:nvPr>
            <p:ph type="body" idx="4294967295"/>
          </p:nvPr>
        </p:nvSpPr>
        <p:spPr>
          <a:xfrm>
            <a:off x="914400" y="2286000"/>
            <a:ext cx="82296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/>
            <a:r>
              <a:rPr sz="4800" b="1"/>
              <a:t> #include &lt;iostream.h&gt;</a:t>
            </a:r>
            <a:endParaRPr sz="4800" b="1"/>
          </a:p>
          <a:p>
            <a:pPr lvl="0"/>
            <a:r>
              <a:rPr sz="4800" b="1"/>
              <a:t> #include &lt;stdlib.h&gt;</a:t>
            </a:r>
            <a:endParaRPr sz="4800" b="1"/>
          </a:p>
          <a:p>
            <a:pPr lvl="0"/>
            <a:r>
              <a:rPr sz="4800" b="1"/>
              <a:t> #include &lt;stdio.h&gt;</a:t>
            </a:r>
            <a:endParaRPr sz="4800" b="1"/>
          </a:p>
          <a:p>
            <a:pPr lvl="0"/>
            <a:r>
              <a:rPr sz="4800" b="1"/>
              <a:t> #include &lt;string.h&gt;</a:t>
            </a:r>
            <a:endParaRPr sz="4800" b="1"/>
          </a:p>
        </p:txBody>
      </p:sp>
    </p:spTree>
  </p:cSld>
  <p:clrMapOvr>
    <a:masterClrMapping/>
  </p:clrMapOvr>
  <p:transition/>
  <p:timing/>
</p:sld>
</file>

<file path=ppt/slides/slide18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2402" name="NotDefined 2" title=""/>
          <p:cNvSpPr/>
          <p:nvPr>
            <p:ph type="title"/>
          </p:nvPr>
        </p:nvSpPr>
        <p:spPr>
          <a:xfrm>
            <a:off x="13716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In Next Lecture</a:t>
            </a:r>
            <a:endParaRPr sz="6600"/>
          </a:p>
        </p:txBody>
      </p:sp>
      <p:sp>
        <p:nvSpPr>
          <p:cNvPr id="102403" name="NotDefined 3" title=""/>
          <p:cNvSpPr/>
          <p:nvPr>
            <p:ph type="body" idx="4294967295"/>
          </p:nvPr>
        </p:nvSpPr>
        <p:spPr>
          <a:xfrm>
            <a:off x="457200" y="3352800"/>
            <a:ext cx="9144000" cy="1371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 algn="ctr">
              <a:buNone/>
            </a:pPr>
            <a:r>
              <a:rPr sz="6600" b="1"/>
              <a:t>Memory Allocation</a:t>
            </a:r>
            <a:endParaRPr sz="6600" b="1"/>
          </a:p>
        </p:txBody>
      </p:sp>
    </p:spTree>
  </p:cSld>
  <p:clrMapOvr>
    <a:masterClrMapping/>
  </p:clrMapOvr>
  <p:transition/>
  <p:timing/>
</p:sld>
</file>

<file path=ppt/slides/slide18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50" name="NotDefined 2" title=""/>
          <p:cNvSpPr/>
          <p:nvPr>
            <p:ph type="ctrTitle"/>
          </p:nvPr>
        </p:nvSpPr>
        <p:spPr>
          <a:xfrm>
            <a:off x="490538" y="1997075"/>
            <a:ext cx="9067800" cy="1431925"/>
          </a:xfrm>
          <a:noFill/>
          <a:ln>
            <a:miter lim="800000"/>
          </a:ln>
        </p:spPr>
        <p:txBody>
          <a:bodyPr anchor="b" anchorCtr="0"/>
          <a:lstStyle/>
          <a:p>
            <a:pPr lvl="0" algn="ctr"/>
            <a:r>
              <a:t>Introduction to Programming</a:t>
            </a:r>
          </a:p>
        </p:txBody>
      </p:sp>
      <p:sp>
        <p:nvSpPr>
          <p:cNvPr id="2051" name="NotDefined 3" title=""/>
          <p:cNvSpPr/>
          <p:nvPr>
            <p:ph type="subTitle" idx="1"/>
          </p:nvPr>
        </p:nvSpPr>
        <p:spPr>
          <a:xfrm>
            <a:off x="1371600" y="3962400"/>
            <a:ext cx="6400800" cy="1752600"/>
          </a:xfrm>
          <a:noFill/>
          <a:ln>
            <a:miter lim="800000"/>
          </a:ln>
        </p:spPr>
        <p:txBody>
          <a:bodyPr/>
          <a:lstStyle/>
          <a:p>
            <a:pPr lvl="0" algn="ctr"/>
            <a:r>
              <a:rPr sz="4000" b="1"/>
              <a:t>Lecture 24</a:t>
            </a:r>
            <a:endParaRPr sz="4000" b="1"/>
          </a:p>
        </p:txBody>
      </p:sp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7826" name="NotDefined 2" title=""/>
          <p:cNvSpPr/>
          <p:nvPr>
            <p:ph type="title"/>
          </p:nvPr>
        </p:nvSpPr>
        <p:spPr>
          <a:xfrm>
            <a:off x="10668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fstream</a:t>
            </a:r>
            <a:endParaRPr sz="6000"/>
          </a:p>
        </p:txBody>
      </p:sp>
      <p:sp>
        <p:nvSpPr>
          <p:cNvPr id="77827" name="NotDefined 3" title=""/>
          <p:cNvSpPr/>
          <p:nvPr>
            <p:ph type="body" idx="4294967295"/>
          </p:nvPr>
        </p:nvSpPr>
        <p:spPr>
          <a:xfrm>
            <a:off x="1066800" y="3179763"/>
            <a:ext cx="7543800" cy="1316037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3600" b="1"/>
              <a:t>fstream myFile ( “Sample.txt” , ios :: in | ios :: out ) ;</a:t>
            </a:r>
            <a:endParaRPr sz="3600" b="1"/>
          </a:p>
        </p:txBody>
      </p:sp>
    </p:spTree>
  </p:cSld>
  <p:clrMapOvr>
    <a:masterClrMapping/>
  </p:clrMapOvr>
  <p:transition/>
  <p:timing/>
</p:sld>
</file>

<file path=ppt/slides/slide19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4" name="NotDefined 2" title=""/>
          <p:cNvSpPr/>
          <p:nvPr>
            <p:ph type="title"/>
          </p:nvPr>
        </p:nvSpPr>
        <p:spPr>
          <a:xfrm>
            <a:off x="1524000" y="5492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6600"/>
              <a:t>Today’s Agenda</a:t>
            </a:r>
            <a:endParaRPr sz="6600"/>
          </a:p>
        </p:txBody>
      </p:sp>
      <p:sp>
        <p:nvSpPr>
          <p:cNvPr id="3075" name="NotDefined 3" title=""/>
          <p:cNvSpPr/>
          <p:nvPr>
            <p:ph type="body" idx="4294967295"/>
          </p:nvPr>
        </p:nvSpPr>
        <p:spPr>
          <a:xfrm>
            <a:off x="838200" y="1798638"/>
            <a:ext cx="8534400" cy="45259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sz="4000"/>
              <a:t>Memory Allocation</a:t>
            </a:r>
            <a:endParaRPr sz="4000"/>
          </a:p>
          <a:p>
            <a:pPr lvl="1"/>
            <a:r>
              <a:rPr sz="3600"/>
              <a:t>Dynamic memory allocation</a:t>
            </a:r>
            <a:endParaRPr sz="3600"/>
          </a:p>
          <a:p>
            <a:pPr lvl="1"/>
            <a:r>
              <a:rPr sz="3600"/>
              <a:t>Advantages/disadvantages  of Dynamic and static memory allocation</a:t>
            </a:r>
            <a:endParaRPr sz="3600"/>
          </a:p>
          <a:p>
            <a:pPr lvl="1"/>
            <a:r>
              <a:rPr sz="3600"/>
              <a:t>Common programming errors while using Dynamic memory allocation</a:t>
            </a:r>
            <a:endParaRPr sz="3600"/>
          </a:p>
        </p:txBody>
      </p:sp>
    </p:spTree>
  </p:cSld>
  <p:clrMapOvr>
    <a:masterClrMapping/>
  </p:clrMapOvr>
  <p:transition/>
  <p:timing/>
</p:sld>
</file>

<file path=ppt/slides/slide19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1746" name="NotDefined 2" title=""/>
          <p:cNvSpPr/>
          <p:nvPr>
            <p:ph type="title"/>
          </p:nvPr>
        </p:nvSpPr>
        <p:spPr>
          <a:xfrm>
            <a:off x="1066800" y="304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Static Memory Allocation</a:t>
            </a:r>
            <a:endParaRPr sz="6000"/>
          </a:p>
        </p:txBody>
      </p:sp>
      <p:sp>
        <p:nvSpPr>
          <p:cNvPr id="31747" name="NotDefined 3" title=""/>
          <p:cNvSpPr/>
          <p:nvPr>
            <p:ph type="body" idx="4294967295"/>
          </p:nvPr>
        </p:nvSpPr>
        <p:spPr>
          <a:xfrm>
            <a:off x="1524000" y="2133600"/>
            <a:ext cx="7543800" cy="2971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8000" b="1"/>
              <a:t>int i , j , k ;</a:t>
            </a:r>
            <a:endParaRPr sz="8000" b="1"/>
          </a:p>
          <a:p>
            <a:pPr lvl="0">
              <a:buNone/>
            </a:pPr>
            <a:r>
              <a:rPr sz="8000" b="1"/>
              <a:t>char s [ 20 ] ;</a:t>
            </a:r>
            <a:endParaRPr sz="8000" b="1"/>
          </a:p>
        </p:txBody>
      </p:sp>
    </p:spTree>
  </p:cSld>
  <p:clrMapOvr>
    <a:masterClrMapping/>
  </p:clrMapOvr>
  <p:transition/>
  <p:timing/>
</p:sld>
</file>

<file path=ppt/slides/slide19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098" name="NotDefined 2" title=""/>
          <p:cNvSpPr/>
          <p:nvPr>
            <p:ph type="title"/>
          </p:nvPr>
        </p:nvSpPr>
        <p:spPr>
          <a:xfrm>
            <a:off x="609600" y="3276600"/>
            <a:ext cx="87630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8000"/>
              <a:t>Compile Time Allocation</a:t>
            </a:r>
            <a:endParaRPr sz="8000"/>
          </a:p>
        </p:txBody>
      </p:sp>
    </p:spTree>
  </p:cSld>
  <p:clrMapOvr>
    <a:masterClrMapping/>
  </p:clrMapOvr>
  <p:transition/>
  <p:timing/>
</p:sld>
</file>

<file path=ppt/slides/slide19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122" name="NotDefined 2" title=""/>
          <p:cNvSpPr/>
          <p:nvPr>
            <p:ph type="title"/>
          </p:nvPr>
        </p:nvSpPr>
        <p:spPr>
          <a:xfrm>
            <a:off x="914400" y="30480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Dynamic Memory Allocation</a:t>
            </a:r>
            <a:endParaRPr sz="7200"/>
          </a:p>
        </p:txBody>
      </p:sp>
    </p:spTree>
  </p:cSld>
  <p:clrMapOvr>
    <a:masterClrMapping/>
  </p:clrMapOvr>
  <p:transition/>
  <p:timing/>
</p:sld>
</file>

<file path=ppt/slides/slide19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146" name="NotDefined 2" title=""/>
          <p:cNvSpPr/>
          <p:nvPr>
            <p:ph type="title"/>
          </p:nvPr>
        </p:nvSpPr>
        <p:spPr>
          <a:xfrm>
            <a:off x="685800" y="2667000"/>
            <a:ext cx="8229600" cy="16002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12900"/>
              <a:t>Heap</a:t>
            </a:r>
            <a:endParaRPr sz="12900"/>
          </a:p>
        </p:txBody>
      </p:sp>
    </p:spTree>
  </p:cSld>
  <p:clrMapOvr>
    <a:masterClrMapping/>
  </p:clrMapOvr>
  <p:transition/>
  <p:timing/>
</p:sld>
</file>

<file path=ppt/slides/slide19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2770" name="NotDefined 2" title=""/>
          <p:cNvSpPr/>
          <p:nvPr>
            <p:ph type="title"/>
          </p:nvPr>
        </p:nvSpPr>
        <p:spPr>
          <a:xfrm>
            <a:off x="762000" y="26670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11700"/>
              <a:t>Pointers</a:t>
            </a:r>
            <a:endParaRPr sz="11700"/>
          </a:p>
        </p:txBody>
      </p:sp>
    </p:spTree>
  </p:cSld>
  <p:clrMapOvr>
    <a:masterClrMapping/>
  </p:clrMapOvr>
  <p:transition/>
  <p:timing/>
</p:sld>
</file>

<file path=ppt/slides/slide19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6867" name="NotDefined 3" title=""/>
          <p:cNvSpPr/>
          <p:nvPr>
            <p:ph type="body" idx="4294967295"/>
          </p:nvPr>
        </p:nvSpPr>
        <p:spPr>
          <a:xfrm>
            <a:off x="1219200" y="19050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12900" b="1"/>
              <a:t>void Pointer</a:t>
            </a:r>
            <a:endParaRPr sz="12900" b="1"/>
          </a:p>
        </p:txBody>
      </p:sp>
    </p:spTree>
  </p:cSld>
  <p:clrMapOvr>
    <a:masterClrMapping/>
  </p:clrMapOvr>
  <p:transition/>
  <p:timing/>
</p:sld>
</file>

<file path=ppt/slides/slide19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243" name="NotDefined 3" title=""/>
          <p:cNvSpPr/>
          <p:nvPr>
            <p:ph type="body" idx="4294967295"/>
          </p:nvPr>
        </p:nvSpPr>
        <p:spPr>
          <a:xfrm>
            <a:off x="838200" y="1971675"/>
            <a:ext cx="8229600" cy="4525963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8000" b="1"/>
              <a:t>int *i ; </a:t>
            </a:r>
            <a:endParaRPr sz="8000" b="1"/>
          </a:p>
          <a:p>
            <a:pPr lvl="0">
              <a:buNone/>
            </a:pPr>
            <a:r>
              <a:rPr sz="8000" b="1"/>
              <a:t>char *s ;</a:t>
            </a:r>
            <a:endParaRPr sz="8000" b="1"/>
          </a:p>
        </p:txBody>
      </p:sp>
      <p:sp>
        <p:nvSpPr>
          <p:cNvPr id="10246" name="Text Box 6" title=""/>
          <p:cNvSpPr txBox="1"/>
          <p:nvPr/>
        </p:nvSpPr>
        <p:spPr>
          <a:xfrm>
            <a:off x="4129088" y="2468563"/>
            <a:ext cx="5410200" cy="5794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>
              <a:spcBef>
                <a:spcPct val="50000"/>
              </a:spcBef>
            </a:pPr>
            <a:r>
              <a:rPr sz="3200" b="1"/>
              <a:t>i is a pointer to an integer</a:t>
            </a:r>
            <a:endParaRPr sz="3200" b="1"/>
          </a:p>
        </p:txBody>
      </p:sp>
    </p:spTree>
  </p:cSld>
  <p:clrMapOvr>
    <a:masterClrMapping/>
  </p:clrMapOvr>
  <p:transition/>
  <p:timing/>
</p:sld>
</file>

<file path=ppt/slides/slide19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218" name="NotDefined 2" title=""/>
          <p:cNvSpPr/>
          <p:nvPr>
            <p:ph type="title"/>
          </p:nvPr>
        </p:nvSpPr>
        <p:spPr>
          <a:xfrm>
            <a:off x="990600" y="2667000"/>
            <a:ext cx="8229600" cy="1524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11700"/>
              <a:t>void *ptr ;</a:t>
            </a:r>
            <a:endParaRPr sz="11700"/>
          </a:p>
        </p:txBody>
      </p:sp>
    </p:spTree>
  </p:cSld>
  <p:clrMapOvr>
    <a:masterClrMapping/>
  </p:clrMapOvr>
  <p:transition/>
  <p:timing/>
</p:sld>
</file>

<file path=ppt/slides/slide19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7410" name="NotDefined 2" title=""/>
          <p:cNvSpPr/>
          <p:nvPr>
            <p:ph type="title"/>
          </p:nvPr>
        </p:nvSpPr>
        <p:spPr>
          <a:xfrm>
            <a:off x="685800" y="2667000"/>
            <a:ext cx="8229600" cy="16002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10600"/>
              <a:t>Cast</a:t>
            </a:r>
            <a:endParaRPr sz="10600"/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9" name="NotDefined 7" title=""/>
          <p:cNvSpPr/>
          <p:nvPr>
            <p:ph type="body" idx="4294967295"/>
          </p:nvPr>
        </p:nvSpPr>
        <p:spPr>
          <a:xfrm>
            <a:off x="1066800" y="2590800"/>
            <a:ext cx="7543800" cy="900113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6000" b="1"/>
              <a:t>Random Access Files</a:t>
            </a:r>
            <a:endParaRPr sz="60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8850" name="NotDefined 2" title=""/>
          <p:cNvSpPr/>
          <p:nvPr>
            <p:ph type="title"/>
          </p:nvPr>
        </p:nvSpPr>
        <p:spPr>
          <a:xfrm>
            <a:off x="1295400" y="685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OR Function</a:t>
            </a:r>
            <a:endParaRPr sz="6600"/>
          </a:p>
        </p:txBody>
      </p:sp>
      <p:sp>
        <p:nvSpPr>
          <p:cNvPr id="78851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5400"/>
              <a:t> A			 B		   Output</a:t>
            </a:r>
            <a:endParaRPr sz="5400"/>
          </a:p>
          <a:p>
            <a:pPr lvl="0">
              <a:lnSpc>
                <a:spcPct val="90000"/>
              </a:lnSpc>
              <a:buNone/>
            </a:pPr>
            <a:r>
              <a:rPr sz="5400"/>
              <a:t> 0			 0				0</a:t>
            </a:r>
            <a:endParaRPr sz="5400"/>
          </a:p>
          <a:p>
            <a:pPr lvl="0">
              <a:lnSpc>
                <a:spcPct val="90000"/>
              </a:lnSpc>
              <a:buNone/>
            </a:pPr>
            <a:r>
              <a:rPr sz="5400"/>
              <a:t> 0			 1				1	</a:t>
            </a:r>
            <a:endParaRPr sz="5400"/>
          </a:p>
          <a:p>
            <a:pPr lvl="0">
              <a:lnSpc>
                <a:spcPct val="90000"/>
              </a:lnSpc>
              <a:buNone/>
            </a:pPr>
            <a:r>
              <a:rPr sz="5400"/>
              <a:t> 1			 0				1</a:t>
            </a:r>
            <a:endParaRPr sz="5400"/>
          </a:p>
          <a:p>
            <a:pPr lvl="0">
              <a:lnSpc>
                <a:spcPct val="90000"/>
              </a:lnSpc>
              <a:buNone/>
            </a:pPr>
            <a:r>
              <a:rPr sz="5400"/>
              <a:t> 1			 1				1</a:t>
            </a:r>
            <a:endParaRPr sz="5400"/>
          </a:p>
        </p:txBody>
      </p:sp>
      <p:sp>
        <p:nvSpPr>
          <p:cNvPr id="78853" name="RightArrow 5" title=""/>
          <p:cNvSpPr/>
          <p:nvPr/>
        </p:nvSpPr>
        <p:spPr>
          <a:xfrm>
            <a:off x="319088" y="3962400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06 -1.11111E-06 C 1.94444E-06 -1.11111E-06 0.00069 -0.06389 0.00139 -0.12777" ptsTypes="">
                                      <p:cBhvr>
                                        <p:cTn id="6" dur="20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170" name="NotDefined 2" title=""/>
          <p:cNvSpPr/>
          <p:nvPr>
            <p:ph type="title"/>
          </p:nvPr>
        </p:nvSpPr>
        <p:spPr>
          <a:xfrm>
            <a:off x="990600" y="2895600"/>
            <a:ext cx="8229600" cy="1524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9600"/>
              <a:t>void *ptr ;</a:t>
            </a:r>
            <a:endParaRPr sz="9600"/>
          </a:p>
        </p:txBody>
      </p:sp>
    </p:spTree>
  </p:cSld>
  <p:clrMapOvr>
    <a:masterClrMapping/>
  </p:clrMapOvr>
  <p:transition/>
  <p:timing/>
</p:sld>
</file>

<file path=ppt/slides/slide20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194" name="NotDefined 2" title=""/>
          <p:cNvSpPr/>
          <p:nvPr>
            <p:ph type="title"/>
          </p:nvPr>
        </p:nvSpPr>
        <p:spPr>
          <a:xfrm>
            <a:off x="990600" y="30480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9600"/>
              <a:t>( int * ) ptr ;</a:t>
            </a:r>
            <a:endParaRPr sz="9600"/>
          </a:p>
        </p:txBody>
      </p:sp>
    </p:spTree>
  </p:cSld>
  <p:clrMapOvr>
    <a:masterClrMapping/>
  </p:clrMapOvr>
  <p:transition/>
  <p:timing/>
</p:sld>
</file>

<file path=ppt/slides/slide20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266" name="NotDefined 2" title=""/>
          <p:cNvSpPr/>
          <p:nvPr>
            <p:ph type="title"/>
          </p:nvPr>
        </p:nvSpPr>
        <p:spPr>
          <a:xfrm>
            <a:off x="685800" y="2667000"/>
            <a:ext cx="8229600" cy="1676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12900"/>
              <a:t>NULL</a:t>
            </a:r>
            <a:endParaRPr sz="12900"/>
          </a:p>
        </p:txBody>
      </p:sp>
    </p:spTree>
  </p:cSld>
  <p:clrMapOvr>
    <a:masterClrMapping/>
  </p:clrMapOvr>
  <p:transition/>
  <p:timing/>
</p:sld>
</file>

<file path=ppt/slides/slide20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2290" name="NotDefined 2" title=""/>
          <p:cNvSpPr/>
          <p:nvPr>
            <p:ph type="title"/>
          </p:nvPr>
        </p:nvSpPr>
        <p:spPr>
          <a:xfrm>
            <a:off x="914400" y="2819400"/>
            <a:ext cx="85344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8000"/>
              <a:t>calloc ( n , m ) ;</a:t>
            </a:r>
            <a:endParaRPr sz="8000"/>
          </a:p>
        </p:txBody>
      </p:sp>
      <p:sp>
        <p:nvSpPr>
          <p:cNvPr id="12295" name="CalloutWedgeRectangle 7" title=""/>
          <p:cNvSpPr/>
          <p:nvPr/>
        </p:nvSpPr>
        <p:spPr>
          <a:xfrm>
            <a:off x="3429000" y="1828800"/>
            <a:ext cx="2514600" cy="609600"/>
          </a:xfrm>
          <a:prstGeom prst="wedgeRectCallout">
            <a:avLst>
              <a:gd name="adj1" fmla="val 21023"/>
              <a:gd name="adj2" fmla="val 172398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b="1">
                <a:solidFill>
                  <a:srgbClr val="000000"/>
                </a:solidFill>
              </a:rPr>
              <a:t>Space in terms of numbers of elements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2297" name="CalloutWedgeRectangle 9" title=""/>
          <p:cNvSpPr/>
          <p:nvPr/>
        </p:nvSpPr>
        <p:spPr>
          <a:xfrm>
            <a:off x="5943600" y="4724400"/>
            <a:ext cx="2667000" cy="609600"/>
          </a:xfrm>
          <a:prstGeom prst="wedgeRectCallout">
            <a:avLst>
              <a:gd name="adj1" fmla="val -7681"/>
              <a:gd name="adj2" fmla="val -199481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b="1">
                <a:solidFill>
                  <a:srgbClr val="000000"/>
                </a:solidFill>
              </a:rPr>
              <a:t>Space in terms of size each of elements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/>
</p:sld>
</file>

<file path=ppt/slides/slide20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3314" name="NotDefined 2" title=""/>
          <p:cNvSpPr/>
          <p:nvPr>
            <p:ph type="title"/>
          </p:nvPr>
        </p:nvSpPr>
        <p:spPr>
          <a:xfrm>
            <a:off x="795338" y="2819400"/>
            <a:ext cx="9372600" cy="16002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calloc ( 1000 , sizeof ( int ) ) ;</a:t>
            </a:r>
          </a:p>
        </p:txBody>
      </p:sp>
    </p:spTree>
  </p:cSld>
  <p:clrMapOvr>
    <a:masterClrMapping/>
  </p:clrMapOvr>
  <p:transition/>
  <p:timing/>
</p:sld>
</file>

<file path=ppt/slides/slide20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7891" name="NotDefined 3" title=""/>
          <p:cNvSpPr/>
          <p:nvPr>
            <p:ph type="body" idx="4294967295"/>
          </p:nvPr>
        </p:nvSpPr>
        <p:spPr>
          <a:xfrm>
            <a:off x="838200" y="3352800"/>
            <a:ext cx="10591800" cy="685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3400" b="1"/>
              <a:t>( int * ) calloc ( 1000 , sizeof ( int ) ) ;</a:t>
            </a:r>
            <a:endParaRPr sz="3400" b="1"/>
          </a:p>
        </p:txBody>
      </p:sp>
    </p:spTree>
  </p:cSld>
  <p:clrMapOvr>
    <a:masterClrMapping/>
  </p:clrMapOvr>
  <p:transition/>
  <p:timing/>
</p:sld>
</file>

<file path=ppt/slides/slide20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2530" name="NotDefined 2" title=""/>
          <p:cNvSpPr/>
          <p:nvPr>
            <p:ph type="title"/>
          </p:nvPr>
        </p:nvSpPr>
        <p:spPr>
          <a:xfrm>
            <a:off x="885825" y="3429000"/>
            <a:ext cx="95250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3200"/>
              <a:t>void * calloc ( size_t n , size_t el-size ) ;</a:t>
            </a:r>
            <a:endParaRPr sz="3200"/>
          </a:p>
        </p:txBody>
      </p:sp>
    </p:spTree>
  </p:cSld>
  <p:clrMapOvr>
    <a:masterClrMapping/>
  </p:clrMapOvr>
  <p:transition/>
  <p:timing/>
</p:sld>
</file>

<file path=ppt/slides/slide20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4338" name="NotDefined 2" title=""/>
          <p:cNvSpPr/>
          <p:nvPr>
            <p:ph type="title"/>
          </p:nvPr>
        </p:nvSpPr>
        <p:spPr>
          <a:xfrm>
            <a:off x="1066800" y="685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Example 1</a:t>
            </a:r>
            <a:endParaRPr sz="7200"/>
          </a:p>
        </p:txBody>
      </p:sp>
      <p:sp>
        <p:nvSpPr>
          <p:cNvPr id="14339" name="NotDefined 3" title=""/>
          <p:cNvSpPr/>
          <p:nvPr>
            <p:ph type="body" idx="4294967295"/>
          </p:nvPr>
        </p:nvSpPr>
        <p:spPr>
          <a:xfrm>
            <a:off x="776288" y="2438400"/>
            <a:ext cx="9448800" cy="3200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3300"/>
              <a:t>int *iPtr ;</a:t>
            </a:r>
            <a:endParaRPr sz="3300"/>
          </a:p>
          <a:p>
            <a:pPr lvl="0">
              <a:buNone/>
            </a:pPr>
            <a:r>
              <a:rPr sz="3300"/>
              <a:t>iPtr = ( int * ) calloc ( 1000 , sizeof ( int ) ) ;</a:t>
            </a:r>
            <a:endParaRPr sz="3300"/>
          </a:p>
          <a:p>
            <a:pPr lvl="0">
              <a:buNone/>
            </a:pPr>
            <a:endParaRPr sz="3300"/>
          </a:p>
          <a:p>
            <a:pPr lvl="0">
              <a:buNone/>
            </a:pPr>
            <a:r>
              <a:rPr sz="3300"/>
              <a:t>if ( iPtr == NULL )</a:t>
            </a:r>
            <a:endParaRPr sz="3300"/>
          </a:p>
          <a:p>
            <a:pPr lvl="0">
              <a:buNone/>
            </a:pPr>
            <a:r>
              <a:rPr sz="3300"/>
              <a:t>	exit ( ) ;</a:t>
            </a:r>
            <a:endParaRPr sz="3300"/>
          </a:p>
        </p:txBody>
      </p:sp>
    </p:spTree>
  </p:cSld>
  <p:clrMapOvr>
    <a:masterClrMapping/>
  </p:clrMapOvr>
  <p:transition/>
  <p:timing/>
</p:sld>
</file>

<file path=ppt/slides/slide20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8915" name="NotDefined 3" title=""/>
          <p:cNvSpPr/>
          <p:nvPr>
            <p:ph type="body" idx="4294967295"/>
          </p:nvPr>
        </p:nvSpPr>
        <p:spPr>
          <a:xfrm>
            <a:off x="254000" y="2895600"/>
            <a:ext cx="10210800" cy="1143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6400" b="1"/>
              <a:t>	 void * 	malloc ( n ) ;</a:t>
            </a:r>
            <a:endParaRPr sz="6400" b="1"/>
          </a:p>
        </p:txBody>
      </p:sp>
      <p:sp>
        <p:nvSpPr>
          <p:cNvPr id="38917" name="CalloutWedgeRectangle 5" title=""/>
          <p:cNvSpPr/>
          <p:nvPr/>
        </p:nvSpPr>
        <p:spPr>
          <a:xfrm>
            <a:off x="6705600" y="4508500"/>
            <a:ext cx="1981200" cy="609600"/>
          </a:xfrm>
          <a:prstGeom prst="wedgeRectCallout">
            <a:avLst>
              <a:gd name="adj1" fmla="val 6972"/>
              <a:gd name="adj2" fmla="val -199481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b="1">
                <a:solidFill>
                  <a:srgbClr val="000000"/>
                </a:solidFill>
              </a:rPr>
              <a:t>Number of bytes required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/>
</p:sld>
</file>

<file path=ppt/slides/slide20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482" name="NotDefined 2" title=""/>
          <p:cNvSpPr/>
          <p:nvPr>
            <p:ph type="title"/>
          </p:nvPr>
        </p:nvSpPr>
        <p:spPr>
          <a:xfrm>
            <a:off x="838200" y="3048000"/>
            <a:ext cx="95250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4100"/>
              <a:t>malloc (1000 *sizeof ( int ) ) ) ;</a:t>
            </a:r>
            <a:endParaRPr sz="4100"/>
          </a:p>
        </p:txBody>
      </p:sp>
    </p:spTree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9874" name="NotDefined 2" title=""/>
          <p:cNvSpPr/>
          <p:nvPr>
            <p:ph type="title"/>
          </p:nvPr>
        </p:nvSpPr>
        <p:spPr>
          <a:xfrm>
            <a:off x="1066800" y="5492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2</a:t>
            </a:r>
            <a:endParaRPr sz="6600"/>
          </a:p>
        </p:txBody>
      </p:sp>
      <p:sp>
        <p:nvSpPr>
          <p:cNvPr id="79875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5400"/>
              <a:t>This is an Apple</a:t>
            </a:r>
            <a:endParaRPr sz="5400"/>
          </a:p>
          <a:p>
            <a:pPr lvl="0" algn="ctr">
              <a:buNone/>
            </a:pPr>
            <a:endParaRPr sz="5400"/>
          </a:p>
          <a:p>
            <a:pPr lvl="0" algn="ctr">
              <a:buNone/>
            </a:pPr>
            <a:endParaRPr sz="5400"/>
          </a:p>
          <a:p>
            <a:pPr lvl="0" algn="ctr">
              <a:buNone/>
            </a:pPr>
            <a:r>
              <a:rPr sz="5400"/>
              <a:t>This is a Sample</a:t>
            </a:r>
            <a:endParaRPr sz="5400"/>
          </a:p>
        </p:txBody>
      </p:sp>
      <p:cxnSp>
        <p:nvCxnSpPr>
          <p:cNvPr id="79877" name="" title=""/>
          <p:cNvCxnSpPr/>
          <p:nvPr/>
        </p:nvCxnSpPr>
        <p:spPr>
          <a:xfrm flipH="1">
            <a:off x="4419600" y="3048000"/>
            <a:ext cx="0" cy="19812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</p:spTree>
  </p:cSld>
  <p:clrMapOvr>
    <a:masterClrMapping/>
  </p:clrMapOvr>
  <p:transition/>
  <p:timing/>
</p:sld>
</file>

<file path=ppt/slides/slide2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8675" name="NotDefined 3" title=""/>
          <p:cNvSpPr/>
          <p:nvPr>
            <p:ph type="body" idx="4294967295"/>
          </p:nvPr>
        </p:nvSpPr>
        <p:spPr>
          <a:xfrm>
            <a:off x="762000" y="3094038"/>
            <a:ext cx="8915400" cy="9445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300" b="1"/>
              <a:t>malloc ( n ( sizeof ( float ) ) ) ;</a:t>
            </a:r>
            <a:endParaRPr sz="4300" b="1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/>
  <p:timing/>
</p:sld>
</file>

<file path=ppt/slides/slide2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7650" name="NotDefined 2" title=""/>
          <p:cNvSpPr/>
          <p:nvPr>
            <p:ph type="title"/>
          </p:nvPr>
        </p:nvSpPr>
        <p:spPr>
          <a:xfrm>
            <a:off x="1066800" y="320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Static Memory Allocation</a:t>
            </a:r>
            <a:endParaRPr sz="6000"/>
          </a:p>
        </p:txBody>
      </p:sp>
      <p:sp>
        <p:nvSpPr>
          <p:cNvPr id="27651" name="NotDefined 3" title=""/>
          <p:cNvSpPr/>
          <p:nvPr>
            <p:ph type="body" idx="4294967295"/>
          </p:nvPr>
        </p:nvSpPr>
        <p:spPr>
          <a:xfrm>
            <a:off x="838200" y="2895600"/>
            <a:ext cx="8610600" cy="1828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300" b="1"/>
              <a:t>#define MAXSTUDENT 100</a:t>
            </a:r>
            <a:endParaRPr sz="4300" b="1"/>
          </a:p>
          <a:p>
            <a:pPr lvl="0">
              <a:buNone/>
            </a:pPr>
            <a:r>
              <a:rPr sz="4300" b="1"/>
              <a:t>int Student [ MAXSTUDENT ] ;</a:t>
            </a:r>
            <a:endParaRPr sz="4300" b="1"/>
          </a:p>
        </p:txBody>
      </p:sp>
    </p:spTree>
  </p:cSld>
  <p:clrMapOvr>
    <a:masterClrMapping/>
  </p:clrMapOvr>
  <p:transition/>
  <p:timing/>
</p:sld>
</file>

<file path=ppt/slides/slide2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9938" name="NotDefined 2" title=""/>
          <p:cNvSpPr/>
          <p:nvPr>
            <p:ph type="title"/>
          </p:nvPr>
        </p:nvSpPr>
        <p:spPr>
          <a:xfrm>
            <a:off x="13716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Problem statement</a:t>
            </a:r>
            <a:endParaRPr sz="6000"/>
          </a:p>
        </p:txBody>
      </p:sp>
      <p:sp>
        <p:nvSpPr>
          <p:cNvPr id="39939" name="NotDefined 3" title=""/>
          <p:cNvSpPr/>
          <p:nvPr>
            <p:ph type="body" idx="4294967295"/>
          </p:nvPr>
        </p:nvSpPr>
        <p:spPr>
          <a:xfrm>
            <a:off x="1371600" y="2971800"/>
            <a:ext cx="7543800" cy="1676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400" b="1"/>
              <a:t>Find the average age of </a:t>
            </a:r>
            <a:endParaRPr sz="4400" b="1"/>
          </a:p>
          <a:p>
            <a:pPr lvl="0">
              <a:buNone/>
            </a:pPr>
            <a:r>
              <a:rPr sz="4400" b="1"/>
              <a:t>the students in your class</a:t>
            </a:r>
            <a:endParaRPr sz="4400" b="1"/>
          </a:p>
        </p:txBody>
      </p:sp>
    </p:spTree>
  </p:cSld>
  <p:clrMapOvr>
    <a:masterClrMapping/>
  </p:clrMapOvr>
  <p:transition/>
  <p:timing/>
</p:sld>
</file>

<file path=ppt/slides/slide2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3554" name="NotDefined 2" title=""/>
          <p:cNvSpPr/>
          <p:nvPr>
            <p:ph type="title"/>
          </p:nvPr>
        </p:nvSpPr>
        <p:spPr>
          <a:xfrm>
            <a:off x="12192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Example 2</a:t>
            </a:r>
            <a:endParaRPr sz="7200"/>
          </a:p>
        </p:txBody>
      </p:sp>
      <p:sp>
        <p:nvSpPr>
          <p:cNvPr id="23555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387985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1800"/>
              <a:t>	int numstd ;</a:t>
            </a:r>
            <a:endParaRPr sz="1800"/>
          </a:p>
          <a:p>
            <a:pPr lvl="0">
              <a:lnSpc>
                <a:spcPct val="80000"/>
              </a:lnSpc>
              <a:buNone/>
            </a:pPr>
            <a:r>
              <a:rPr sz="1800"/>
              <a:t>	int *iPtr , *sPtr ;</a:t>
            </a:r>
            <a:endParaRPr sz="1800"/>
          </a:p>
          <a:p>
            <a:pPr lvl="0">
              <a:lnSpc>
                <a:spcPct val="80000"/>
              </a:lnSpc>
              <a:buNone/>
            </a:pPr>
            <a:r>
              <a:rPr sz="1800"/>
              <a:t>	cout &lt;&lt; "Enter the number of students " &lt;&lt; endl ;</a:t>
            </a:r>
            <a:endParaRPr sz="1800"/>
          </a:p>
          <a:p>
            <a:pPr lvl="0">
              <a:lnSpc>
                <a:spcPct val="80000"/>
              </a:lnSpc>
              <a:buNone/>
            </a:pPr>
            <a:r>
              <a:rPr sz="1800"/>
              <a:t>	cin &gt;&gt; numstd ;</a:t>
            </a:r>
            <a:endParaRPr sz="1800"/>
          </a:p>
          <a:p>
            <a:pPr lvl="0">
              <a:lnSpc>
                <a:spcPct val="80000"/>
              </a:lnSpc>
              <a:buNone/>
            </a:pPr>
            <a:r>
              <a:rPr sz="1800"/>
              <a:t>	iPtr = malloc ( numstd  * ( sizeof ( int ) ) ) ;</a:t>
            </a:r>
            <a:endParaRPr sz="1800"/>
          </a:p>
          <a:p>
            <a:pPr lvl="0">
              <a:lnSpc>
                <a:spcPct val="80000"/>
              </a:lnSpc>
              <a:buNone/>
            </a:pPr>
            <a:r>
              <a:rPr sz="1800"/>
              <a:t>	if ( iPtr == NULL )</a:t>
            </a:r>
            <a:endParaRPr sz="1800"/>
          </a:p>
          <a:p>
            <a:pPr lvl="0">
              <a:lnSpc>
                <a:spcPct val="80000"/>
              </a:lnSpc>
              <a:buNone/>
            </a:pPr>
            <a:r>
              <a:rPr sz="1800"/>
              <a:t>	{</a:t>
            </a:r>
            <a:br>
              <a:rPr sz="1800"/>
            </a:br>
            <a:r>
              <a:rPr sz="1800"/>
              <a:t>        cout &lt;&lt; "Error on malloc " ;</a:t>
            </a:r>
            <a:br>
              <a:rPr sz="1800"/>
            </a:br>
            <a:r>
              <a:rPr sz="1800"/>
              <a:t>        return 1 ;</a:t>
            </a:r>
            <a:br>
              <a:rPr sz="1800"/>
            </a:br>
            <a:r>
              <a:rPr sz="1800"/>
              <a:t>        </a:t>
            </a:r>
            <a:r>
              <a:rPr sz="1800" i="1"/>
              <a:t>/* Use a nonzero return to indicate an error has occurred */</a:t>
            </a:r>
            <a:br>
              <a:rPr sz="1800"/>
            </a:br>
            <a:r>
              <a:rPr sz="1800"/>
              <a:t>}</a:t>
            </a:r>
            <a:br>
              <a:rPr sz="1800"/>
            </a:br>
            <a:endParaRPr sz="1800"/>
          </a:p>
          <a:p>
            <a:pPr lvl="0">
              <a:lnSpc>
                <a:spcPct val="80000"/>
              </a:lnSpc>
              <a:buNone/>
            </a:pPr>
            <a:r>
              <a:rPr sz="1800"/>
              <a:t>	// a while loop to read the ages of the student and place them in the memory</a:t>
            </a:r>
            <a:endParaRPr sz="1800"/>
          </a:p>
          <a:p>
            <a:pPr lvl="0">
              <a:lnSpc>
                <a:spcPct val="80000"/>
              </a:lnSpc>
              <a:buNone/>
            </a:pPr>
            <a:r>
              <a:rPr sz="1800"/>
              <a:t>	 sPtr = iPtr ;</a:t>
            </a:r>
            <a:endParaRPr sz="1800"/>
          </a:p>
          <a:p>
            <a:pPr lvl="0">
              <a:lnSpc>
                <a:spcPct val="80000"/>
              </a:lnSpc>
              <a:buNone/>
            </a:pPr>
            <a:r>
              <a:rPr sz="1800"/>
              <a:t>	 sPtr++ ;</a:t>
            </a:r>
            <a:endParaRPr sz="1800"/>
          </a:p>
          <a:p>
            <a:pPr lvl="0">
              <a:lnSpc>
                <a:spcPct val="80000"/>
              </a:lnSpc>
              <a:buNone/>
            </a:pPr>
            <a:endParaRPr sz="1800"/>
          </a:p>
        </p:txBody>
      </p:sp>
      <p:sp>
        <p:nvSpPr>
          <p:cNvPr id="23557" name="RightArrow 5" title=""/>
          <p:cNvSpPr/>
          <p:nvPr/>
        </p:nvSpPr>
        <p:spPr>
          <a:xfrm>
            <a:off x="471488" y="2971800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23558" name="RightArrow 6" title=""/>
          <p:cNvSpPr/>
          <p:nvPr/>
        </p:nvSpPr>
        <p:spPr>
          <a:xfrm>
            <a:off x="533400" y="5395913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2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4578" name="NotDefined 2" title=""/>
          <p:cNvSpPr/>
          <p:nvPr>
            <p:ph type="title"/>
          </p:nvPr>
        </p:nvSpPr>
        <p:spPr>
          <a:xfrm>
            <a:off x="990600" y="32766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9600"/>
              <a:t>free ( iPtr ) ;</a:t>
            </a:r>
            <a:endParaRPr sz="9600"/>
          </a:p>
        </p:txBody>
      </p:sp>
    </p:spTree>
  </p:cSld>
  <p:clrMapOvr>
    <a:masterClrMapping/>
  </p:clrMapOvr>
  <p:transition/>
  <p:timing/>
</p:sld>
</file>

<file path=ppt/slides/slide2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5362" name="NotDefined 2" title=""/>
          <p:cNvSpPr/>
          <p:nvPr>
            <p:ph type="title"/>
          </p:nvPr>
        </p:nvSpPr>
        <p:spPr>
          <a:xfrm>
            <a:off x="838200" y="3200400"/>
            <a:ext cx="94488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4200"/>
              <a:t>realloc(void *iPtr, size_t size);</a:t>
            </a:r>
            <a:endParaRPr sz="4200"/>
          </a:p>
        </p:txBody>
      </p:sp>
    </p:spTree>
  </p:cSld>
  <p:clrMapOvr>
    <a:masterClrMapping/>
  </p:clrMapOvr>
  <p:transition/>
  <p:timing/>
</p:sld>
</file>

<file path=ppt/slides/slide2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6386" name="NotDefined 2" title=""/>
          <p:cNvSpPr/>
          <p:nvPr>
            <p:ph type="title"/>
          </p:nvPr>
        </p:nvSpPr>
        <p:spPr>
          <a:xfrm>
            <a:off x="990600" y="32766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8800"/>
              <a:t>Unreferenced Memory</a:t>
            </a:r>
            <a:endParaRPr sz="8800"/>
          </a:p>
        </p:txBody>
      </p:sp>
    </p:spTree>
  </p:cSld>
  <p:clrMapOvr>
    <a:masterClrMapping/>
  </p:clrMapOvr>
  <p:transition/>
  <p:timing/>
</p:sld>
</file>

<file path=ppt/slides/slide2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3794" name="NotDefined 2" title=""/>
          <p:cNvSpPr/>
          <p:nvPr>
            <p:ph type="title"/>
          </p:nvPr>
        </p:nvSpPr>
        <p:spPr>
          <a:xfrm>
            <a:off x="609600" y="32004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9600"/>
              <a:t>Memory Leaks</a:t>
            </a:r>
            <a:endParaRPr sz="9600"/>
          </a:p>
        </p:txBody>
      </p:sp>
    </p:spTree>
  </p:cSld>
  <p:clrMapOvr>
    <a:masterClrMapping/>
  </p:clrMapOvr>
  <p:transition/>
  <p:timing/>
</p:sld>
</file>

<file path=ppt/slides/slide2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0962" name="NotDefined 2" title=""/>
          <p:cNvSpPr/>
          <p:nvPr>
            <p:ph type="title"/>
          </p:nvPr>
        </p:nvSpPr>
        <p:spPr>
          <a:xfrm>
            <a:off x="1219200" y="685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Example </a:t>
            </a:r>
            <a:endParaRPr sz="7200"/>
          </a:p>
        </p:txBody>
      </p:sp>
      <p:sp>
        <p:nvSpPr>
          <p:cNvPr id="40963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main ( )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{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	funct ( ) ;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}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funct ( )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{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 	int *iPtr ;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	iPtr = malloc ( 1000  * ( sizeof ( int ) ) ) ; 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	// used the memory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}		</a:t>
            </a:r>
            <a:endParaRPr sz="2400"/>
          </a:p>
        </p:txBody>
      </p:sp>
      <p:sp>
        <p:nvSpPr>
          <p:cNvPr id="40964" name="RightArrow 4" title=""/>
          <p:cNvSpPr/>
          <p:nvPr/>
        </p:nvSpPr>
        <p:spPr>
          <a:xfrm>
            <a:off x="319088" y="5181600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06 -2.22222E-06 L -4.44444E-06 -0.31319" ptsTypes="">
                                      <p:cBhvr>
                                        <p:cTn id="6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9698" name="NotDefined 2" title=""/>
          <p:cNvSpPr/>
          <p:nvPr>
            <p:ph type="title"/>
          </p:nvPr>
        </p:nvSpPr>
        <p:spPr>
          <a:xfrm>
            <a:off x="609600" y="29718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9600"/>
              <a:t>Dangling Pointers</a:t>
            </a:r>
            <a:endParaRPr sz="9600"/>
          </a:p>
        </p:txBody>
      </p:sp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9394" name="NotDefined 2" title=""/>
          <p:cNvSpPr/>
          <p:nvPr>
            <p:ph type="title"/>
          </p:nvPr>
        </p:nvSpPr>
        <p:spPr>
          <a:xfrm>
            <a:off x="228600" y="473075"/>
            <a:ext cx="9448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>
                <a:solidFill>
                  <a:schemeClr val="tx1"/>
                </a:solidFill>
              </a:rPr>
              <a:t>get ( ) and put ( ) character </a:t>
            </a:r>
            <a:br>
              <a:rPr>
                <a:solidFill>
                  <a:schemeClr val="tx1"/>
                </a:solidFill>
              </a:rPr>
            </a:br>
            <a:r>
              <a:rPr>
                <a:solidFill>
                  <a:schemeClr val="tx1"/>
                </a:solidFill>
              </a:rPr>
              <a:t>in a file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59395" name="NotDefined 3" title=""/>
          <p:cNvSpPr/>
          <p:nvPr>
            <p:ph type="body" idx="4294967295"/>
          </p:nvPr>
        </p:nvSpPr>
        <p:spPr>
          <a:xfrm>
            <a:off x="1066800" y="3124200"/>
            <a:ext cx="7543800" cy="2562225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b="1"/>
              <a:t>   </a:t>
            </a:r>
            <a:r>
              <a:rPr sz="4400" b="1"/>
              <a:t>myInputFile.get ( c ) ;</a:t>
            </a:r>
            <a:endParaRPr sz="4400" b="1"/>
          </a:p>
          <a:p>
            <a:pPr lvl="0" algn="ctr">
              <a:buNone/>
            </a:pPr>
            <a:r>
              <a:rPr sz="4400" b="1"/>
              <a:t>myOutputFile.put ( c ) ;</a:t>
            </a:r>
            <a:endParaRPr sz="4400" b="1"/>
          </a:p>
        </p:txBody>
      </p:sp>
    </p:spTree>
  </p:cSld>
  <p:clrMapOvr>
    <a:masterClrMapping/>
  </p:clrMapOvr>
  <p:transition/>
  <p:timing/>
</p:sld>
</file>

<file path=ppt/slides/slide2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9459" name="NotDefined 3" title=""/>
          <p:cNvSpPr/>
          <p:nvPr>
            <p:ph type="body" idx="4294967295"/>
          </p:nvPr>
        </p:nvSpPr>
        <p:spPr>
          <a:xfrm>
            <a:off x="819150" y="1981200"/>
            <a:ext cx="8610600" cy="3200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3500"/>
              <a:t>int *ptr1 , *ptr2 ;</a:t>
            </a:r>
            <a:endParaRPr sz="3500"/>
          </a:p>
          <a:p>
            <a:pPr lvl="0">
              <a:buNone/>
            </a:pPr>
            <a:r>
              <a:rPr sz="3500"/>
              <a:t>ptr1 = malloc (1000  * ( sizeof ( int ) ) ) ; </a:t>
            </a:r>
            <a:endParaRPr sz="3500"/>
          </a:p>
          <a:p>
            <a:pPr lvl="0">
              <a:buNone/>
            </a:pPr>
            <a:r>
              <a:rPr sz="3500"/>
              <a:t>ptr2 = ptr1 ;</a:t>
            </a:r>
            <a:endParaRPr sz="3500"/>
          </a:p>
          <a:p>
            <a:pPr lvl="0">
              <a:buNone/>
            </a:pPr>
            <a:r>
              <a:rPr sz="3500"/>
              <a:t>	- - -</a:t>
            </a:r>
            <a:endParaRPr sz="3500"/>
          </a:p>
          <a:p>
            <a:pPr lvl="0">
              <a:buNone/>
            </a:pPr>
            <a:r>
              <a:rPr sz="3500"/>
              <a:t>free ( ptr1 ) ;</a:t>
            </a:r>
            <a:endParaRPr sz="3500"/>
          </a:p>
        </p:txBody>
      </p:sp>
      <p:sp>
        <p:nvSpPr>
          <p:cNvPr id="19460" name="NotDefined 4" title=""/>
          <p:cNvSpPr/>
          <p:nvPr>
            <p:ph type="title"/>
          </p:nvPr>
        </p:nvSpPr>
        <p:spPr>
          <a:xfrm>
            <a:off x="1143000" y="700088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2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5842" name="NotDefined 2" title=""/>
          <p:cNvSpPr/>
          <p:nvPr>
            <p:ph type="title"/>
          </p:nvPr>
        </p:nvSpPr>
        <p:spPr>
          <a:xfrm>
            <a:off x="914400" y="27432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8800"/>
              <a:t>Multi-tasking</a:t>
            </a:r>
            <a:endParaRPr sz="8800"/>
          </a:p>
        </p:txBody>
      </p:sp>
    </p:spTree>
  </p:cSld>
  <p:clrMapOvr>
    <a:masterClrMapping/>
  </p:clrMapOvr>
  <p:transition/>
  <p:timing/>
</p:sld>
</file>

<file path=ppt/slides/slide2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22" name="NotDefined 2" title=""/>
          <p:cNvSpPr/>
          <p:nvPr>
            <p:ph type="title"/>
          </p:nvPr>
        </p:nvSpPr>
        <p:spPr>
          <a:xfrm>
            <a:off x="11430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Review</a:t>
            </a:r>
            <a:endParaRPr sz="6600"/>
          </a:p>
        </p:txBody>
      </p:sp>
      <p:sp>
        <p:nvSpPr>
          <p:cNvPr id="30723" name="NotDefined 3" title=""/>
          <p:cNvSpPr/>
          <p:nvPr>
            <p:ph type="body" idx="4294967295"/>
          </p:nvPr>
        </p:nvSpPr>
        <p:spPr>
          <a:xfrm>
            <a:off x="823913" y="1981200"/>
            <a:ext cx="9829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sz="4000" b="1"/>
              <a:t>Dynamic Memory Allocation</a:t>
            </a:r>
            <a:endParaRPr sz="4000" b="1"/>
          </a:p>
          <a:p>
            <a:pPr lvl="1"/>
            <a:r>
              <a:rPr sz="4000" b="1"/>
              <a:t> Efficient usage of computers </a:t>
            </a:r>
            <a:endParaRPr sz="4000" b="1"/>
          </a:p>
          <a:p>
            <a:pPr lvl="1">
              <a:buNone/>
            </a:pPr>
            <a:r>
              <a:rPr sz="4000" b="1"/>
              <a:t>   resources</a:t>
            </a:r>
            <a:endParaRPr sz="4000" b="1"/>
          </a:p>
          <a:p>
            <a:pPr lvl="1"/>
            <a:r>
              <a:rPr sz="4000" b="1"/>
              <a:t> Have to do memory</a:t>
            </a:r>
            <a:endParaRPr sz="4000" b="1"/>
          </a:p>
          <a:p>
            <a:pPr lvl="1">
              <a:buNone/>
            </a:pPr>
            <a:r>
              <a:rPr sz="4000" b="1"/>
              <a:t>   management</a:t>
            </a:r>
            <a:endParaRPr sz="4000" b="1"/>
          </a:p>
        </p:txBody>
      </p:sp>
    </p:spTree>
  </p:cSld>
  <p:clrMapOvr>
    <a:masterClrMapping/>
  </p:clrMapOvr>
  <p:transition/>
  <p:timing/>
</p:sld>
</file>

<file path=ppt/slides/slide2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50" name="NotDefined 2" title=""/>
          <p:cNvSpPr/>
          <p:nvPr>
            <p:ph type="ctrTitle"/>
          </p:nvPr>
        </p:nvSpPr>
        <p:spPr>
          <a:xfrm>
            <a:off x="461963" y="1997075"/>
            <a:ext cx="9144000" cy="1431925"/>
          </a:xfrm>
          <a:noFill/>
          <a:ln>
            <a:miter lim="800000"/>
          </a:ln>
        </p:spPr>
        <p:txBody>
          <a:bodyPr anchor="b" anchorCtr="0"/>
          <a:lstStyle/>
          <a:p>
            <a:pPr lvl="0" algn="ctr"/>
            <a:r>
              <a:t>Introduction to Programming</a:t>
            </a:r>
          </a:p>
        </p:txBody>
      </p:sp>
      <p:sp>
        <p:nvSpPr>
          <p:cNvPr id="2051" name="NotDefined 3" title=""/>
          <p:cNvSpPr/>
          <p:nvPr>
            <p:ph type="subTitle" idx="1"/>
          </p:nvPr>
        </p:nvSpPr>
        <p:spPr>
          <a:xfrm>
            <a:off x="1600200" y="3962400"/>
            <a:ext cx="6400800" cy="1752600"/>
          </a:xfrm>
          <a:noFill/>
          <a:ln>
            <a:miter lim="800000"/>
          </a:ln>
        </p:spPr>
        <p:txBody>
          <a:bodyPr/>
          <a:lstStyle/>
          <a:p>
            <a:pPr lvl="0" algn="ctr"/>
            <a:r>
              <a:rPr sz="4000" b="1"/>
              <a:t>Lecture 25</a:t>
            </a:r>
            <a:endParaRPr sz="4000" b="1"/>
          </a:p>
        </p:txBody>
      </p:sp>
    </p:spTree>
  </p:cSld>
  <p:clrMapOvr>
    <a:masterClrMapping/>
  </p:clrMapOvr>
  <p:transition/>
  <p:timing/>
</p:sld>
</file>

<file path=ppt/slides/slide2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1747" name="NotDefined 3" title=""/>
          <p:cNvSpPr/>
          <p:nvPr>
            <p:ph type="body" idx="4294967295"/>
          </p:nvPr>
        </p:nvSpPr>
        <p:spPr>
          <a:xfrm>
            <a:off x="76200" y="2743200"/>
            <a:ext cx="9829800" cy="2209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6000" b="1"/>
              <a:t>Introduction to C++ </a:t>
            </a:r>
            <a:endParaRPr sz="6000" b="1"/>
          </a:p>
          <a:p>
            <a:pPr lvl="0" algn="ctr">
              <a:buNone/>
            </a:pPr>
            <a:r>
              <a:rPr sz="6000" b="1"/>
              <a:t>language</a:t>
            </a:r>
            <a:endParaRPr sz="6000" b="1"/>
          </a:p>
        </p:txBody>
      </p:sp>
    </p:spTree>
  </p:cSld>
  <p:clrMapOvr>
    <a:masterClrMapping/>
  </p:clrMapOvr>
  <p:transition/>
  <p:timing/>
</p:sld>
</file>

<file path=ppt/slides/slide2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4" name="NotDefined 2" title=""/>
          <p:cNvSpPr/>
          <p:nvPr>
            <p:ph type="title"/>
          </p:nvPr>
        </p:nvSpPr>
        <p:spPr>
          <a:xfrm>
            <a:off x="685800" y="701675"/>
            <a:ext cx="89154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In Coming Lectures</a:t>
            </a:r>
            <a:endParaRPr sz="6000"/>
          </a:p>
        </p:txBody>
      </p:sp>
      <p:sp>
        <p:nvSpPr>
          <p:cNvPr id="3075" name="NotDefined 3" title=""/>
          <p:cNvSpPr/>
          <p:nvPr>
            <p:ph type="body" idx="4294967295"/>
          </p:nvPr>
        </p:nvSpPr>
        <p:spPr>
          <a:xfrm>
            <a:off x="2209800" y="2895600"/>
            <a:ext cx="5638800" cy="3048000"/>
          </a:xfrm>
          <a:noFill/>
          <a:ln>
            <a:miter lim="800000"/>
          </a:ln>
        </p:spPr>
        <p:txBody>
          <a:bodyPr/>
          <a:lstStyle>
            <a:lvl1pPr marL="609600" indent="-609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990600" indent="-5334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371600" indent="-4572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7526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2098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1">
              <a:lnSpc>
                <a:spcPct val="80000"/>
              </a:lnSpc>
            </a:pPr>
            <a:r>
              <a:rPr sz="4800" b="1"/>
              <a:t>C++ Features</a:t>
            </a:r>
            <a:endParaRPr sz="4800" b="1"/>
          </a:p>
          <a:p>
            <a:pPr lvl="1">
              <a:lnSpc>
                <a:spcPct val="80000"/>
              </a:lnSpc>
            </a:pPr>
            <a:r>
              <a:rPr sz="4800" b="1"/>
              <a:t>Classes</a:t>
            </a:r>
            <a:endParaRPr sz="4800" b="1"/>
          </a:p>
          <a:p>
            <a:pPr lvl="1">
              <a:lnSpc>
                <a:spcPct val="80000"/>
              </a:lnSpc>
            </a:pPr>
            <a:r>
              <a:rPr sz="4800" b="1"/>
              <a:t>Object</a:t>
            </a:r>
            <a:endParaRPr sz="4800" b="1"/>
          </a:p>
        </p:txBody>
      </p:sp>
    </p:spTree>
  </p:cSld>
  <p:clrMapOvr>
    <a:masterClrMapping/>
  </p:clrMapOvr>
  <p:transition/>
  <p:timing/>
</p:sld>
</file>

<file path=ppt/slides/slide2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098" name="NotDefined 2" title=""/>
          <p:cNvSpPr/>
          <p:nvPr>
            <p:ph type="title"/>
          </p:nvPr>
        </p:nvSpPr>
        <p:spPr>
          <a:xfrm>
            <a:off x="17526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6600"/>
              <a:t>Today’s Lecture</a:t>
            </a:r>
            <a:endParaRPr sz="6600"/>
          </a:p>
        </p:txBody>
      </p:sp>
      <p:sp>
        <p:nvSpPr>
          <p:cNvPr id="4099" name="NotDefined 3" title=""/>
          <p:cNvSpPr/>
          <p:nvPr>
            <p:ph type="body" idx="4294967295"/>
          </p:nvPr>
        </p:nvSpPr>
        <p:spPr>
          <a:xfrm>
            <a:off x="914400" y="2693988"/>
            <a:ext cx="9829800" cy="256381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sz="4300" b="1"/>
              <a:t>Default Function Arguments</a:t>
            </a:r>
            <a:endParaRPr sz="4300" b="1"/>
          </a:p>
          <a:p>
            <a:pPr lvl="0"/>
            <a:r>
              <a:rPr sz="4300" b="1"/>
              <a:t>Inline Functions</a:t>
            </a:r>
            <a:endParaRPr sz="4300" b="1"/>
          </a:p>
          <a:p>
            <a:pPr lvl="0"/>
            <a:r>
              <a:rPr sz="4300" b="1"/>
              <a:t>Classes</a:t>
            </a:r>
            <a:endParaRPr sz="4300" b="1"/>
          </a:p>
        </p:txBody>
      </p:sp>
    </p:spTree>
  </p:cSld>
  <p:clrMapOvr>
    <a:masterClrMapping/>
  </p:clrMapOvr>
  <p:transition/>
  <p:timing/>
</p:sld>
</file>

<file path=ppt/slides/slide2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2770" name="NotDefined 2" title=""/>
          <p:cNvSpPr/>
          <p:nvPr>
            <p:ph type="title"/>
          </p:nvPr>
        </p:nvSpPr>
        <p:spPr>
          <a:xfrm>
            <a:off x="1219200" y="4572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800"/>
              <a:t>Rules for Structured Programming</a:t>
            </a:r>
            <a:endParaRPr sz="4800"/>
          </a:p>
        </p:txBody>
      </p:sp>
      <p:sp>
        <p:nvSpPr>
          <p:cNvPr id="32771" name="NotDefined 3" title=""/>
          <p:cNvSpPr/>
          <p:nvPr>
            <p:ph type="body" idx="4294967295"/>
          </p:nvPr>
        </p:nvSpPr>
        <p:spPr>
          <a:xfrm>
            <a:off x="1524000" y="22860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sz="3600"/>
              <a:t> Do Modular programming</a:t>
            </a:r>
            <a:endParaRPr sz="3600"/>
          </a:p>
          <a:p>
            <a:pPr lvl="1"/>
            <a:r>
              <a:rPr sz="3600"/>
              <a:t> Write small function </a:t>
            </a:r>
            <a:endParaRPr sz="3600"/>
          </a:p>
          <a:p>
            <a:pPr lvl="1"/>
            <a:r>
              <a:rPr sz="3600"/>
              <a:t> Every function should perform  </a:t>
            </a:r>
            <a:endParaRPr sz="3600"/>
          </a:p>
          <a:p>
            <a:pPr lvl="1">
              <a:buNone/>
            </a:pPr>
            <a:r>
              <a:rPr sz="3600"/>
              <a:t>   a specific well defined task</a:t>
            </a:r>
            <a:endParaRPr sz="3600">
              <a:solidFill>
                <a:srgbClr val="CC0000"/>
              </a:solidFill>
            </a:endParaRPr>
          </a:p>
          <a:p>
            <a:pPr lvl="0"/>
            <a:r>
              <a:rPr sz="3600"/>
              <a:t> Function should obey single entry </a:t>
            </a:r>
            <a:endParaRPr sz="3600"/>
          </a:p>
          <a:p>
            <a:pPr lvl="0">
              <a:buNone/>
            </a:pPr>
            <a:r>
              <a:rPr sz="3600"/>
              <a:t>    single exit rule</a:t>
            </a:r>
            <a:endParaRPr sz="3600"/>
          </a:p>
        </p:txBody>
      </p:sp>
    </p:spTree>
  </p:cSld>
  <p:clrMapOvr>
    <a:masterClrMapping/>
  </p:clrMapOvr>
  <p:transition/>
  <p:timing/>
</p:sld>
</file>

<file path=ppt/slides/slide2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3795" name="NotDefined 3" title=""/>
          <p:cNvSpPr/>
          <p:nvPr>
            <p:ph type="body" idx="4294967295"/>
          </p:nvPr>
        </p:nvSpPr>
        <p:spPr>
          <a:xfrm>
            <a:off x="76200" y="2819400"/>
            <a:ext cx="9829800" cy="2286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lnSpc>
                <a:spcPct val="90000"/>
              </a:lnSpc>
              <a:buNone/>
            </a:pPr>
            <a:r>
              <a:rPr sz="6600" b="1"/>
              <a:t>Liberally Comment</a:t>
            </a:r>
            <a:endParaRPr sz="6600" b="1"/>
          </a:p>
          <a:p>
            <a:pPr lvl="0" algn="ctr">
              <a:lnSpc>
                <a:spcPct val="90000"/>
              </a:lnSpc>
              <a:buNone/>
            </a:pPr>
            <a:r>
              <a:rPr sz="6600" b="1"/>
              <a:t>the code</a:t>
            </a:r>
            <a:endParaRPr sz="6600" b="1"/>
          </a:p>
        </p:txBody>
      </p:sp>
    </p:spTree>
  </p:cSld>
  <p:clrMapOvr>
    <a:masterClrMapping/>
  </p:clrMapOvr>
  <p:transition/>
  <p:timing/>
</p:sld>
</file>

<file path=ppt/slides/slide2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122" name="NotDefined 2" title=""/>
          <p:cNvSpPr/>
          <p:nvPr>
            <p:ph type="title"/>
          </p:nvPr>
        </p:nvSpPr>
        <p:spPr>
          <a:xfrm>
            <a:off x="838200" y="32766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Object Oriented Language</a:t>
            </a:r>
            <a:endParaRPr sz="7200"/>
          </a:p>
        </p:txBody>
      </p:sp>
    </p:spTree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4994" name="NotDefined 2" title=""/>
          <p:cNvSpPr/>
          <p:nvPr>
            <p:ph type="title"/>
          </p:nvPr>
        </p:nvSpPr>
        <p:spPr>
          <a:xfrm>
            <a:off x="342900" y="473075"/>
            <a:ext cx="89916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800">
                <a:solidFill>
                  <a:schemeClr val="tx1"/>
                </a:solidFill>
              </a:rPr>
              <a:t>read ( ) and write ( ) </a:t>
            </a:r>
            <a:br>
              <a:rPr sz="4800">
                <a:solidFill>
                  <a:schemeClr val="tx1"/>
                </a:solidFill>
              </a:rPr>
            </a:br>
            <a:r>
              <a:rPr sz="4800">
                <a:solidFill>
                  <a:schemeClr val="tx1"/>
                </a:solidFill>
              </a:rPr>
              <a:t>Functions</a:t>
            </a:r>
            <a:endParaRPr sz="4800">
              <a:solidFill>
                <a:schemeClr val="tx1"/>
              </a:solidFill>
            </a:endParaRPr>
          </a:p>
        </p:txBody>
      </p:sp>
      <p:sp>
        <p:nvSpPr>
          <p:cNvPr id="84995" name="NotDefined 3" title=""/>
          <p:cNvSpPr/>
          <p:nvPr>
            <p:ph type="body" idx="4294967295"/>
          </p:nvPr>
        </p:nvSpPr>
        <p:spPr>
          <a:xfrm>
            <a:off x="1066800" y="3200400"/>
            <a:ext cx="7543800" cy="3324225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b="1"/>
              <a:t>   </a:t>
            </a:r>
            <a:r>
              <a:rPr sz="4400"/>
              <a:t>read ( </a:t>
            </a:r>
            <a:r>
              <a:t>char *buff , int count </a:t>
            </a:r>
            <a:r>
              <a:rPr sz="4400"/>
              <a:t>) ;</a:t>
            </a:r>
            <a:endParaRPr sz="4400"/>
          </a:p>
          <a:p>
            <a:pPr lvl="0" algn="ctr">
              <a:buNone/>
            </a:pPr>
            <a:endParaRPr sz="4400"/>
          </a:p>
          <a:p>
            <a:pPr lvl="0" algn="ctr">
              <a:buNone/>
            </a:pPr>
            <a:endParaRPr sz="4400"/>
          </a:p>
          <a:p>
            <a:pPr lvl="0" algn="ctr">
              <a:buNone/>
            </a:pPr>
            <a:r>
              <a:rPr sz="4400"/>
              <a:t>write ( </a:t>
            </a:r>
            <a:r>
              <a:t>char *buff , int count </a:t>
            </a:r>
            <a:r>
              <a:rPr sz="4400"/>
              <a:t>) ;</a:t>
            </a:r>
            <a:endParaRPr sz="4400"/>
          </a:p>
        </p:txBody>
      </p:sp>
      <p:sp>
        <p:nvSpPr>
          <p:cNvPr id="84997" name="CalloutWedgeRectangle 5" title=""/>
          <p:cNvSpPr/>
          <p:nvPr/>
        </p:nvSpPr>
        <p:spPr>
          <a:xfrm>
            <a:off x="2819400" y="2133600"/>
            <a:ext cx="2133600" cy="609600"/>
          </a:xfrm>
          <a:prstGeom prst="wedgeRectCallout">
            <a:avLst>
              <a:gd name="adj1" fmla="val 46727"/>
              <a:gd name="adj2" fmla="val 176301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ctr"/>
            <a:r>
              <a:t>Area in memory</a:t>
            </a:r>
          </a:p>
        </p:txBody>
      </p:sp>
      <p:sp>
        <p:nvSpPr>
          <p:cNvPr id="84998" name="CalloutWedgeRectangle 6" title=""/>
          <p:cNvSpPr/>
          <p:nvPr/>
        </p:nvSpPr>
        <p:spPr>
          <a:xfrm>
            <a:off x="5105400" y="2300288"/>
            <a:ext cx="2133600" cy="609600"/>
          </a:xfrm>
          <a:prstGeom prst="wedgeRectCallout">
            <a:avLst>
              <a:gd name="adj1" fmla="val 24106"/>
              <a:gd name="adj2" fmla="val 155468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ctr"/>
            <a:r>
              <a:t>Number of bytes to be read</a:t>
            </a:r>
          </a:p>
        </p:txBody>
      </p:sp>
      <p:sp>
        <p:nvSpPr>
          <p:cNvPr id="84999" name="CalloutWedgeRectangle 7" title=""/>
          <p:cNvSpPr/>
          <p:nvPr/>
        </p:nvSpPr>
        <p:spPr>
          <a:xfrm>
            <a:off x="2667000" y="4662488"/>
            <a:ext cx="2133600" cy="609600"/>
          </a:xfrm>
          <a:prstGeom prst="wedgeRectCallout">
            <a:avLst>
              <a:gd name="adj1" fmla="val 39583"/>
              <a:gd name="adj2" fmla="val 151301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ctr"/>
            <a:r>
              <a:t>Area in memory</a:t>
            </a:r>
          </a:p>
        </p:txBody>
      </p:sp>
      <p:sp>
        <p:nvSpPr>
          <p:cNvPr id="85000" name="CalloutWedgeRectangle 8" title=""/>
          <p:cNvSpPr/>
          <p:nvPr/>
        </p:nvSpPr>
        <p:spPr>
          <a:xfrm>
            <a:off x="5029200" y="4814888"/>
            <a:ext cx="2133600" cy="609600"/>
          </a:xfrm>
          <a:prstGeom prst="wedgeRectCallout">
            <a:avLst>
              <a:gd name="adj1" fmla="val 16963"/>
              <a:gd name="adj2" fmla="val 130468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ctr"/>
            <a:r>
              <a:t>Number of bytes to be written</a:t>
            </a:r>
          </a:p>
        </p:txBody>
      </p:sp>
    </p:spTree>
  </p:cSld>
  <p:clrMapOvr>
    <a:masterClrMapping/>
  </p:clrMapOvr>
  <p:transition/>
  <p:timing/>
</p:sld>
</file>

<file path=ppt/slides/slide2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147" name="NotDefined 3" title=""/>
          <p:cNvSpPr/>
          <p:nvPr>
            <p:ph type="body" idx="4294967295"/>
          </p:nvPr>
        </p:nvSpPr>
        <p:spPr>
          <a:xfrm>
            <a:off x="1143000" y="2362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1" algn="ctr">
              <a:buNone/>
            </a:pPr>
            <a:r>
              <a:rPr sz="6000" b="1"/>
              <a:t>Early 1980's </a:t>
            </a:r>
            <a:endParaRPr sz="6000" b="1"/>
          </a:p>
          <a:p>
            <a:pPr lvl="1" algn="ctr">
              <a:buNone/>
            </a:pPr>
            <a:r>
              <a:rPr sz="6000" b="1"/>
              <a:t>Bjarne Stroustrup </a:t>
            </a:r>
            <a:endParaRPr sz="6000" b="1"/>
          </a:p>
          <a:p>
            <a:pPr lvl="1" algn="ctr">
              <a:buNone/>
            </a:pPr>
            <a:r>
              <a:rPr sz="6000" b="1"/>
              <a:t>at Bell Labs</a:t>
            </a:r>
            <a:endParaRPr sz="6000" b="1"/>
          </a:p>
        </p:txBody>
      </p:sp>
    </p:spTree>
  </p:cSld>
  <p:clrMapOvr>
    <a:masterClrMapping/>
  </p:clrMapOvr>
  <p:transition/>
  <p:timing/>
</p:sld>
</file>

<file path=ppt/slides/slide2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195" name="NotDefined 3" title=""/>
          <p:cNvSpPr/>
          <p:nvPr>
            <p:ph type="body" idx="4294967295"/>
          </p:nvPr>
        </p:nvSpPr>
        <p:spPr>
          <a:xfrm>
            <a:off x="814388" y="1981200"/>
            <a:ext cx="8610600" cy="3810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sz="8000" b="1"/>
              <a:t> C with Classes</a:t>
            </a:r>
            <a:endParaRPr sz="8000" b="1"/>
          </a:p>
          <a:p>
            <a:pPr lvl="0"/>
            <a:r>
              <a:rPr sz="8000" b="1"/>
              <a:t> C++</a:t>
            </a:r>
            <a:endParaRPr sz="8000" b="1"/>
          </a:p>
          <a:p>
            <a:pPr lvl="0"/>
            <a:r>
              <a:rPr sz="8000" b="1"/>
              <a:t> Java</a:t>
            </a:r>
            <a:endParaRPr sz="8000" b="1"/>
          </a:p>
        </p:txBody>
      </p:sp>
    </p:spTree>
  </p:cSld>
  <p:clrMapOvr>
    <a:masterClrMapping/>
  </p:clrMapOvr>
  <p:transition/>
  <p:timing/>
</p:sld>
</file>

<file path=ppt/slides/slide2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218" name="NotDefined 2" title=""/>
          <p:cNvSpPr/>
          <p:nvPr>
            <p:ph type="title"/>
          </p:nvPr>
        </p:nvSpPr>
        <p:spPr>
          <a:xfrm>
            <a:off x="762000" y="3352800"/>
            <a:ext cx="8610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Default Function Arguments</a:t>
            </a:r>
            <a:endParaRPr sz="7200"/>
          </a:p>
        </p:txBody>
      </p:sp>
    </p:spTree>
  </p:cSld>
  <p:clrMapOvr>
    <a:masterClrMapping/>
  </p:clrMapOvr>
  <p:transition/>
  <p:timing/>
</p:sld>
</file>

<file path=ppt/slides/slide2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242" name="NotDefined 2" title=""/>
          <p:cNvSpPr/>
          <p:nvPr>
            <p:ph type="title"/>
          </p:nvPr>
        </p:nvSpPr>
        <p:spPr>
          <a:xfrm>
            <a:off x="914400" y="2895600"/>
            <a:ext cx="8229600" cy="1295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8000"/>
              <a:t>power ( x , n ) ;</a:t>
            </a:r>
            <a:endParaRPr sz="8000"/>
          </a:p>
        </p:txBody>
      </p:sp>
    </p:spTree>
  </p:cSld>
  <p:clrMapOvr>
    <a:masterClrMapping/>
  </p:clrMapOvr>
  <p:transition/>
  <p:timing/>
</p:sld>
</file>

<file path=ppt/slides/slide2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266" name="NotDefined 2" title=""/>
          <p:cNvSpPr/>
          <p:nvPr>
            <p:ph type="title"/>
          </p:nvPr>
        </p:nvSpPr>
        <p:spPr>
          <a:xfrm>
            <a:off x="847725" y="2743200"/>
            <a:ext cx="106680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5200"/>
              <a:t>void f ( int i , double x ) ;</a:t>
            </a:r>
            <a:endParaRPr sz="5200"/>
          </a:p>
        </p:txBody>
      </p:sp>
    </p:spTree>
  </p:cSld>
  <p:clrMapOvr>
    <a:masterClrMapping/>
  </p:clrMapOvr>
  <p:transition/>
  <p:timing/>
</p:sld>
</file>

<file path=ppt/slides/slide2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2290" name="NotDefined 2" title=""/>
          <p:cNvSpPr/>
          <p:nvPr>
            <p:ph type="title"/>
          </p:nvPr>
        </p:nvSpPr>
        <p:spPr>
          <a:xfrm>
            <a:off x="800100" y="3581400"/>
            <a:ext cx="90678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3800"/>
              <a:t>void f ( int i =1 , double x = 10.5 )</a:t>
            </a:r>
            <a:br>
              <a:rPr sz="3800"/>
            </a:br>
            <a:r>
              <a:rPr sz="3800"/>
              <a:t>{</a:t>
            </a:r>
            <a:br>
              <a:rPr sz="3800"/>
            </a:br>
            <a:r>
              <a:rPr sz="3800"/>
              <a:t>	--</a:t>
            </a:r>
            <a:br>
              <a:rPr sz="3800"/>
            </a:br>
            <a:r>
              <a:rPr sz="3800"/>
              <a:t>}</a:t>
            </a:r>
            <a:endParaRPr sz="3800"/>
          </a:p>
        </p:txBody>
      </p:sp>
    </p:spTree>
  </p:cSld>
  <p:clrMapOvr>
    <a:masterClrMapping/>
  </p:clrMapOvr>
  <p:transition/>
  <p:timing/>
</p:sld>
</file>

<file path=ppt/slides/slide2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3314" name="NotDefined 2" title=""/>
          <p:cNvSpPr/>
          <p:nvPr>
            <p:ph type="title"/>
          </p:nvPr>
        </p:nvSpPr>
        <p:spPr>
          <a:xfrm>
            <a:off x="1219200" y="685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Example 1</a:t>
            </a:r>
            <a:endParaRPr sz="7200"/>
          </a:p>
        </p:txBody>
      </p:sp>
      <p:sp>
        <p:nvSpPr>
          <p:cNvPr id="13315" name="NotDefined 3" title=""/>
          <p:cNvSpPr/>
          <p:nvPr>
            <p:ph type="body" idx="4294967295"/>
          </p:nvPr>
        </p:nvSpPr>
        <p:spPr>
          <a:xfrm>
            <a:off x="1295400" y="2590800"/>
            <a:ext cx="7543800" cy="2971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b="1"/>
              <a:t>void f ( int i = 1 , double x = 10.5 )</a:t>
            </a:r>
            <a:endParaRPr b="1"/>
          </a:p>
          <a:p>
            <a:pPr lvl="0">
              <a:buNone/>
            </a:pPr>
            <a:r>
              <a:rPr b="1"/>
              <a:t>{</a:t>
            </a:r>
            <a:endParaRPr b="1"/>
          </a:p>
          <a:p>
            <a:pPr lvl="0">
              <a:buNone/>
            </a:pPr>
            <a:r>
              <a:rPr b="1"/>
              <a:t>	</a:t>
            </a:r>
            <a:r>
              <a:rPr sz="2800" b="1"/>
              <a:t>cout&lt;&lt;“i = ”&lt;&lt;i;</a:t>
            </a:r>
            <a:endParaRPr sz="2800" b="1"/>
          </a:p>
          <a:p>
            <a:pPr lvl="0">
              <a:buNone/>
            </a:pPr>
            <a:r>
              <a:rPr sz="2800" b="1"/>
              <a:t>	cout&lt;&lt;“ x = “&lt;&lt; x&lt;&lt;endl;</a:t>
            </a:r>
            <a:endParaRPr sz="2800" b="1"/>
          </a:p>
          <a:p>
            <a:pPr lvl="0">
              <a:buNone/>
            </a:pPr>
            <a:r>
              <a:rPr b="1"/>
              <a:t>}</a:t>
            </a:r>
            <a:endParaRPr b="1"/>
          </a:p>
        </p:txBody>
      </p:sp>
      <p:sp>
        <p:nvSpPr>
          <p:cNvPr id="13317" name="RightArrow 5" title=""/>
          <p:cNvSpPr/>
          <p:nvPr/>
        </p:nvSpPr>
        <p:spPr>
          <a:xfrm>
            <a:off x="685800" y="3857625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06 3.33333E-06 L 1.38889E-06 0.07986" ptsTypes="">
                                      <p:cBhvr>
                                        <p:cTn id="6" dur="2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4338" name="NotDefined 2" title=""/>
          <p:cNvSpPr/>
          <p:nvPr>
            <p:ph type="title"/>
          </p:nvPr>
        </p:nvSpPr>
        <p:spPr>
          <a:xfrm>
            <a:off x="13716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1</a:t>
            </a:r>
            <a:endParaRPr sz="6600"/>
          </a:p>
        </p:txBody>
      </p:sp>
      <p:sp>
        <p:nvSpPr>
          <p:cNvPr id="14339" name="NotDefined 3" title=""/>
          <p:cNvSpPr/>
          <p:nvPr>
            <p:ph type="body" idx="4294967295"/>
          </p:nvPr>
        </p:nvSpPr>
        <p:spPr>
          <a:xfrm>
            <a:off x="838200" y="1905000"/>
            <a:ext cx="3581400" cy="4800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000" b="1"/>
              <a:t>main ( )</a:t>
            </a:r>
            <a:endParaRPr sz="4000" b="1"/>
          </a:p>
          <a:p>
            <a:pPr lvl="0">
              <a:buNone/>
            </a:pPr>
            <a:r>
              <a:rPr sz="4000" b="1"/>
              <a:t>{</a:t>
            </a:r>
            <a:endParaRPr sz="4000" b="1"/>
          </a:p>
          <a:p>
            <a:pPr lvl="0">
              <a:buNone/>
            </a:pPr>
            <a:r>
              <a:rPr sz="4000" b="1"/>
              <a:t>	f ( ) ; </a:t>
            </a:r>
            <a:endParaRPr sz="4000" b="1"/>
          </a:p>
          <a:p>
            <a:pPr lvl="0">
              <a:buNone/>
            </a:pPr>
            <a:r>
              <a:rPr sz="4000" b="1"/>
              <a:t>	f ( 2 ) ;      </a:t>
            </a:r>
            <a:endParaRPr sz="4000" b="1"/>
          </a:p>
          <a:p>
            <a:pPr lvl="0">
              <a:buNone/>
            </a:pPr>
            <a:r>
              <a:rPr sz="4000" b="1"/>
              <a:t>	f ( 2 , 12 ) ; </a:t>
            </a:r>
            <a:endParaRPr sz="4000" b="1"/>
          </a:p>
          <a:p>
            <a:pPr lvl="0">
              <a:buNone/>
            </a:pPr>
            <a:r>
              <a:rPr sz="4000" b="1"/>
              <a:t>}</a:t>
            </a:r>
            <a:endParaRPr sz="4000" b="1"/>
          </a:p>
        </p:txBody>
      </p:sp>
      <p:sp>
        <p:nvSpPr>
          <p:cNvPr id="14342" name="Text Box 6" title=""/>
          <p:cNvSpPr txBox="1"/>
          <p:nvPr/>
        </p:nvSpPr>
        <p:spPr>
          <a:xfrm>
            <a:off x="4800600" y="2860675"/>
            <a:ext cx="3352800" cy="33877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3600" b="1" i="1"/>
              <a:t>Output</a:t>
            </a:r>
            <a:endParaRPr sz="3600" b="1" i="1"/>
          </a:p>
          <a:p>
            <a:pPr lvl="0"/>
            <a:r>
              <a:rPr sz="3600"/>
              <a:t>i = 1 x = 10.5</a:t>
            </a:r>
            <a:endParaRPr sz="3600"/>
          </a:p>
          <a:p>
            <a:pPr lvl="0"/>
            <a:endParaRPr sz="3600"/>
          </a:p>
          <a:p>
            <a:pPr lvl="0"/>
            <a:endParaRPr sz="3600"/>
          </a:p>
          <a:p>
            <a:pPr lvl="0"/>
            <a:endParaRPr sz="3600"/>
          </a:p>
          <a:p>
            <a:pPr lvl="0"/>
            <a:endParaRPr sz="3600"/>
          </a:p>
        </p:txBody>
      </p:sp>
      <p:sp>
        <p:nvSpPr>
          <p:cNvPr id="14344" name="Rectangle 8" title=""/>
          <p:cNvSpPr/>
          <p:nvPr/>
        </p:nvSpPr>
        <p:spPr>
          <a:xfrm>
            <a:off x="4800600" y="4210050"/>
            <a:ext cx="31750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3600">
                <a:latin typeface="Tahoma" pitchFamily="34" charset="0"/>
              </a:rPr>
              <a:t>i = 2  x = 10.5</a:t>
            </a:r>
            <a:endParaRPr sz="3600">
              <a:latin typeface="Tahoma" pitchFamily="34" charset="0"/>
            </a:endParaRPr>
          </a:p>
        </p:txBody>
      </p:sp>
      <p:sp>
        <p:nvSpPr>
          <p:cNvPr id="14345" name="Rectangle 9" title=""/>
          <p:cNvSpPr/>
          <p:nvPr/>
        </p:nvSpPr>
        <p:spPr>
          <a:xfrm>
            <a:off x="4800600" y="4921250"/>
            <a:ext cx="2644775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3600">
                <a:latin typeface="Tahoma" pitchFamily="34" charset="0"/>
              </a:rPr>
              <a:t>i = 2 x = 12</a:t>
            </a:r>
            <a:endParaRPr sz="3600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/>
      <p:bldP spid="14345" grpId="0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5362" name="NotDefined 2" title=""/>
          <p:cNvSpPr/>
          <p:nvPr>
            <p:ph type="title"/>
          </p:nvPr>
        </p:nvSpPr>
        <p:spPr>
          <a:xfrm>
            <a:off x="109538" y="2971800"/>
            <a:ext cx="9829800" cy="17526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200"/>
              <a:t>void f ( double x=10.5 , int i ) ;</a:t>
            </a:r>
            <a:endParaRPr sz="4200"/>
          </a:p>
        </p:txBody>
      </p:sp>
    </p:spTree>
  </p:cSld>
  <p:clrMapOvr>
    <a:masterClrMapping/>
  </p:clrMapOvr>
  <p:transition/>
  <p:timing/>
</p:sld>
</file>

<file path=ppt/slides/slide2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6386" name="NotDefined 2" title=""/>
          <p:cNvSpPr/>
          <p:nvPr>
            <p:ph type="title"/>
          </p:nvPr>
        </p:nvSpPr>
        <p:spPr>
          <a:xfrm>
            <a:off x="914400" y="2743200"/>
            <a:ext cx="8229600" cy="19812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800"/>
              <a:t>The declaration of variables inside the code</a:t>
            </a:r>
            <a:endParaRPr sz="4800"/>
          </a:p>
        </p:txBody>
      </p:sp>
    </p:spTree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3010" name="NotDefined 2" title=""/>
          <p:cNvSpPr/>
          <p:nvPr>
            <p:ph type="title"/>
          </p:nvPr>
        </p:nvSpPr>
        <p:spPr>
          <a:xfrm>
            <a:off x="1066800" y="304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br>
              <a:rPr sz="4000" b="0"/>
            </a:br>
            <a:endParaRPr sz="4000" b="0"/>
          </a:p>
        </p:txBody>
      </p:sp>
      <p:sp>
        <p:nvSpPr>
          <p:cNvPr id="43011" name="NotDefined 3" title=""/>
          <p:cNvSpPr/>
          <p:nvPr>
            <p:ph type="body" idx="4294967295"/>
          </p:nvPr>
        </p:nvSpPr>
        <p:spPr>
          <a:xfrm>
            <a:off x="1371600" y="2819400"/>
            <a:ext cx="7620000" cy="1905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b="1"/>
              <a:t>char str [ 10000 ] ;</a:t>
            </a:r>
            <a:endParaRPr b="1"/>
          </a:p>
          <a:p>
            <a:pPr lvl="0">
              <a:buNone/>
            </a:pPr>
            <a:r>
              <a:rPr b="1"/>
              <a:t>myInputFile.read ( str , 10000 ) ;</a:t>
            </a:r>
            <a:endParaRPr b="1"/>
          </a:p>
          <a:p>
            <a:pPr lvl="0">
              <a:buNone/>
            </a:pPr>
            <a:r>
              <a:rPr b="1"/>
              <a:t>myOuputFile.write ( str , 10000 ) ;</a:t>
            </a:r>
            <a:endParaRPr b="1"/>
          </a:p>
          <a:p>
            <a:pPr lvl="0">
              <a:buNone/>
            </a:pPr>
            <a:endParaRPr b="1"/>
          </a:p>
        </p:txBody>
      </p:sp>
      <p:sp>
        <p:nvSpPr>
          <p:cNvPr id="43013" name="Text Box 5" title=""/>
          <p:cNvSpPr txBox="1"/>
          <p:nvPr/>
        </p:nvSpPr>
        <p:spPr>
          <a:xfrm>
            <a:off x="2667000" y="762000"/>
            <a:ext cx="4565650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6600" b="1">
                <a:latin typeface="Tahoma" pitchFamily="34" charset="0"/>
              </a:rPr>
              <a:t>Example 3</a:t>
            </a:r>
            <a:endParaRPr sz="6600" b="1"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2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5843" name="NotDefined 3" title=""/>
          <p:cNvSpPr/>
          <p:nvPr>
            <p:ph type="body" idx="4294967295"/>
          </p:nvPr>
        </p:nvSpPr>
        <p:spPr>
          <a:xfrm>
            <a:off x="914400" y="2209800"/>
            <a:ext cx="86106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900" b="1"/>
              <a:t>while ( condition ) </a:t>
            </a:r>
            <a:endParaRPr sz="4900" b="1"/>
          </a:p>
          <a:p>
            <a:pPr lvl="0">
              <a:buNone/>
            </a:pPr>
            <a:r>
              <a:rPr sz="4900" b="1"/>
              <a:t>{</a:t>
            </a:r>
            <a:endParaRPr sz="4900" b="1"/>
          </a:p>
          <a:p>
            <a:pPr lvl="0">
              <a:buNone/>
            </a:pPr>
            <a:r>
              <a:rPr sz="4900" b="1"/>
              <a:t>	// body of the while loop</a:t>
            </a:r>
            <a:endParaRPr sz="4900" b="1"/>
          </a:p>
          <a:p>
            <a:pPr lvl="0">
              <a:buNone/>
            </a:pPr>
            <a:r>
              <a:rPr sz="4900" b="1"/>
              <a:t>}</a:t>
            </a:r>
            <a:endParaRPr sz="4900" b="1"/>
          </a:p>
        </p:txBody>
      </p:sp>
    </p:spTree>
  </p:cSld>
  <p:clrMapOvr>
    <a:masterClrMapping/>
  </p:clrMapOvr>
  <p:transition/>
  <p:timing/>
</p:sld>
</file>

<file path=ppt/slides/slide2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6867" name="NotDefined 3" title=""/>
          <p:cNvSpPr/>
          <p:nvPr>
            <p:ph type="body" idx="4294967295"/>
          </p:nvPr>
        </p:nvSpPr>
        <p:spPr>
          <a:xfrm>
            <a:off x="19812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3">
              <a:buNone/>
            </a:pPr>
            <a:r>
              <a:rPr sz="6000" b="1"/>
              <a:t>{</a:t>
            </a:r>
            <a:endParaRPr sz="6000" b="1"/>
          </a:p>
          <a:p>
            <a:pPr lvl="4">
              <a:buNone/>
            </a:pPr>
            <a:r>
              <a:rPr sz="6000" b="1"/>
              <a:t>  int i ;</a:t>
            </a:r>
            <a:endParaRPr sz="6000" b="1"/>
          </a:p>
          <a:p>
            <a:pPr lvl="4">
              <a:buNone/>
            </a:pPr>
            <a:r>
              <a:rPr sz="6000" b="1"/>
              <a:t>	   ---</a:t>
            </a:r>
            <a:endParaRPr sz="6000" b="1"/>
          </a:p>
          <a:p>
            <a:pPr lvl="3">
              <a:buNone/>
            </a:pPr>
            <a:r>
              <a:rPr sz="6000" b="1"/>
              <a:t>}</a:t>
            </a:r>
            <a:endParaRPr sz="6000" b="1"/>
          </a:p>
        </p:txBody>
      </p:sp>
    </p:spTree>
  </p:cSld>
  <p:clrMapOvr>
    <a:masterClrMapping/>
  </p:clrMapOvr>
  <p:transition/>
  <p:timing/>
</p:sld>
</file>

<file path=ppt/slides/slide2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22" name="NotDefined 2" title=""/>
          <p:cNvSpPr/>
          <p:nvPr>
            <p:ph type="title"/>
          </p:nvPr>
        </p:nvSpPr>
        <p:spPr>
          <a:xfrm>
            <a:off x="12954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Scope of Variable</a:t>
            </a:r>
            <a:endParaRPr sz="6600"/>
          </a:p>
        </p:txBody>
      </p:sp>
      <p:sp>
        <p:nvSpPr>
          <p:cNvPr id="30723" name="NotDefined 3" title=""/>
          <p:cNvSpPr/>
          <p:nvPr>
            <p:ph type="body" idx="4294967295"/>
          </p:nvPr>
        </p:nvSpPr>
        <p:spPr>
          <a:xfrm>
            <a:off x="1524000" y="2362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400" b="1"/>
              <a:t>When you declare a </a:t>
            </a:r>
            <a:endParaRPr sz="4400" b="1"/>
          </a:p>
          <a:p>
            <a:pPr lvl="0">
              <a:buNone/>
            </a:pPr>
            <a:r>
              <a:rPr sz="4400" b="1"/>
              <a:t>variable inside the block </a:t>
            </a:r>
            <a:endParaRPr sz="4400" b="1"/>
          </a:p>
          <a:p>
            <a:pPr lvl="0">
              <a:buNone/>
            </a:pPr>
            <a:r>
              <a:rPr sz="4400" b="1"/>
              <a:t>then the variable exists in </a:t>
            </a:r>
            <a:endParaRPr sz="4400" b="1"/>
          </a:p>
          <a:p>
            <a:pPr lvl="0">
              <a:buNone/>
            </a:pPr>
            <a:r>
              <a:rPr sz="4400" b="1"/>
              <a:t>that block.</a:t>
            </a:r>
            <a:endParaRPr sz="4400" b="1"/>
          </a:p>
          <a:p>
            <a:pPr lvl="0">
              <a:buNone/>
            </a:pPr>
            <a:endParaRPr b="1"/>
          </a:p>
        </p:txBody>
      </p:sp>
    </p:spTree>
  </p:cSld>
  <p:clrMapOvr>
    <a:masterClrMapping/>
  </p:clrMapOvr>
  <p:transition/>
  <p:timing/>
</p:sld>
</file>

<file path=ppt/slides/slide2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7410" name="NotDefined 2" title=""/>
          <p:cNvSpPr/>
          <p:nvPr>
            <p:ph type="title"/>
          </p:nvPr>
        </p:nvSpPr>
        <p:spPr>
          <a:xfrm>
            <a:off x="914400" y="914400"/>
            <a:ext cx="8229600" cy="914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Example 2</a:t>
            </a:r>
            <a:endParaRPr sz="7200"/>
          </a:p>
        </p:txBody>
      </p:sp>
      <p:sp>
        <p:nvSpPr>
          <p:cNvPr id="17412" name="NotDefined 4" title=""/>
          <p:cNvSpPr/>
          <p:nvPr>
            <p:ph type="body" idx="4294967295"/>
          </p:nvPr>
        </p:nvSpPr>
        <p:spPr>
          <a:xfrm>
            <a:off x="533400" y="1981200"/>
            <a:ext cx="8229600" cy="5410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	for ( int i = 0 ; i &lt; 3 ; i++ )</a:t>
            </a:r>
          </a:p>
          <a:p>
            <a:pPr lvl="0">
              <a:buNone/>
            </a:pPr>
            <a:r>
              <a:t>   {</a:t>
            </a:r>
          </a:p>
          <a:p>
            <a:pPr lvl="0">
              <a:buNone/>
            </a:pPr>
            <a:r>
              <a:t>       int temp = 22 ;</a:t>
            </a:r>
          </a:p>
          <a:p>
            <a:pPr lvl="0">
              <a:buNone/>
            </a:pPr>
            <a:r>
              <a:t>       </a:t>
            </a:r>
            <a:r>
              <a:rPr sz="2400"/>
              <a:t>cout &lt;&lt; "\n i = " &lt;&lt; i &lt;&lt; "temp = " &lt;&lt;  temp </a:t>
            </a:r>
            <a:r>
              <a:t>; </a:t>
            </a:r>
          </a:p>
          <a:p>
            <a:pPr lvl="0">
              <a:buNone/>
            </a:pPr>
            <a:r>
              <a:t>   }</a:t>
            </a:r>
          </a:p>
          <a:p>
            <a:pPr lvl="0">
              <a:buNone/>
            </a:pPr>
            <a:r>
              <a:t>   cout &lt;&lt; "i = " &lt;&lt; i ;</a:t>
            </a:r>
          </a:p>
        </p:txBody>
      </p:sp>
    </p:spTree>
  </p:cSld>
  <p:clrMapOvr>
    <a:masterClrMapping/>
  </p:clrMapOvr>
  <p:transition/>
  <p:timing/>
</p:sld>
</file>

<file path=ppt/slides/slide2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8434" name="NotDefined 2" title=""/>
          <p:cNvSpPr/>
          <p:nvPr>
            <p:ph type="title"/>
          </p:nvPr>
        </p:nvSpPr>
        <p:spPr>
          <a:xfrm>
            <a:off x="914400" y="2819400"/>
            <a:ext cx="8229600" cy="1524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8800"/>
              <a:t>Inline functions</a:t>
            </a:r>
            <a:endParaRPr sz="8800"/>
          </a:p>
        </p:txBody>
      </p:sp>
    </p:spTree>
  </p:cSld>
  <p:clrMapOvr>
    <a:masterClrMapping/>
  </p:clrMapOvr>
  <p:transition/>
  <p:timing/>
</p:sld>
</file>

<file path=ppt/slides/slide2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8915" name="NotDefined 3" title=""/>
          <p:cNvSpPr/>
          <p:nvPr>
            <p:ph type="body" idx="4294967295"/>
          </p:nvPr>
        </p:nvSpPr>
        <p:spPr>
          <a:xfrm>
            <a:off x="1219200" y="25146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15600" b="1"/>
              <a:t>inline</a:t>
            </a:r>
            <a:endParaRPr sz="15600" b="1"/>
          </a:p>
        </p:txBody>
      </p:sp>
    </p:spTree>
  </p:cSld>
  <p:clrMapOvr>
    <a:masterClrMapping/>
  </p:clrMapOvr>
  <p:transition/>
  <p:timing/>
</p:sld>
</file>

<file path=ppt/slides/slide2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3250" name="NotDefined 2" title=""/>
          <p:cNvSpPr/>
          <p:nvPr>
            <p:ph type="title"/>
          </p:nvPr>
        </p:nvSpPr>
        <p:spPr>
          <a:xfrm>
            <a:off x="10668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2 </a:t>
            </a:r>
            <a:endParaRPr sz="6600"/>
          </a:p>
        </p:txBody>
      </p:sp>
      <p:sp>
        <p:nvSpPr>
          <p:cNvPr id="53251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800" b="1"/>
              <a:t>#</a:t>
            </a:r>
            <a:r>
              <a:rPr sz="2800"/>
              <a:t>define SQUARE ( X )  X * X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main ( )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{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	int i = 5 , j = 10 , k ;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		: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 b="1"/>
              <a:t>	k =</a:t>
            </a:r>
            <a:endParaRPr sz="2800" b="1"/>
          </a:p>
          <a:p>
            <a:pPr lvl="0">
              <a:lnSpc>
                <a:spcPct val="90000"/>
              </a:lnSpc>
              <a:buNone/>
            </a:pPr>
            <a:r>
              <a:rPr sz="2800"/>
              <a:t>}</a:t>
            </a:r>
            <a:endParaRPr sz="2800" b="1"/>
          </a:p>
        </p:txBody>
      </p:sp>
      <p:sp>
        <p:nvSpPr>
          <p:cNvPr id="53252" name="RightArrow 4" title=""/>
          <p:cNvSpPr/>
          <p:nvPr/>
        </p:nvSpPr>
        <p:spPr>
          <a:xfrm>
            <a:off x="471488" y="4314825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53253" name="Rectangle 5" title=""/>
          <p:cNvSpPr/>
          <p:nvPr/>
        </p:nvSpPr>
        <p:spPr>
          <a:xfrm>
            <a:off x="2100263" y="4267200"/>
            <a:ext cx="3378200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2800" b="1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SQUARE ( i + j ) ; </a:t>
            </a:r>
            <a:endParaRPr sz="2800" b="1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3254" name="Rectangle 6" title=""/>
          <p:cNvSpPr/>
          <p:nvPr/>
        </p:nvSpPr>
        <p:spPr>
          <a:xfrm>
            <a:off x="2095500" y="4256088"/>
            <a:ext cx="2327275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2800" b="1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i + j * i + j ;</a:t>
            </a:r>
            <a:endParaRPr sz="2800" b="1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/>
      <p:bldP spid="53254" grpId="0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4274" name="NotDefined 2" title=""/>
          <p:cNvSpPr/>
          <p:nvPr>
            <p:ph type="title"/>
          </p:nvPr>
        </p:nvSpPr>
        <p:spPr>
          <a:xfrm>
            <a:off x="1066800" y="685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3</a:t>
            </a:r>
            <a:endParaRPr sz="6600"/>
          </a:p>
        </p:txBody>
      </p:sp>
      <p:sp>
        <p:nvSpPr>
          <p:cNvPr id="54275" name="NotDefined 3" title=""/>
          <p:cNvSpPr/>
          <p:nvPr>
            <p:ph type="body" idx="4294967295"/>
          </p:nvPr>
        </p:nvSpPr>
        <p:spPr>
          <a:xfrm>
            <a:off x="838200" y="1981200"/>
            <a:ext cx="5638800" cy="3581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2800"/>
              <a:t>#define SQUARE ( X ) ( X ) * ( X )</a:t>
            </a:r>
            <a:endParaRPr sz="2800"/>
          </a:p>
          <a:p>
            <a:pPr lvl="0">
              <a:buNone/>
            </a:pPr>
            <a:r>
              <a:rPr sz="2800"/>
              <a:t>main ( )</a:t>
            </a:r>
            <a:endParaRPr sz="2800"/>
          </a:p>
          <a:p>
            <a:pPr lvl="0">
              <a:buNone/>
            </a:pPr>
            <a:r>
              <a:rPr sz="2800"/>
              <a:t>{</a:t>
            </a:r>
            <a:endParaRPr sz="2800"/>
          </a:p>
          <a:p>
            <a:pPr lvl="0">
              <a:buNone/>
            </a:pPr>
            <a:r>
              <a:rPr sz="2800"/>
              <a:t>	int i = 5 , j = 10 , k ;</a:t>
            </a:r>
            <a:endParaRPr sz="2800"/>
          </a:p>
          <a:p>
            <a:pPr lvl="0">
              <a:buNone/>
            </a:pPr>
            <a:r>
              <a:rPr sz="2800"/>
              <a:t>	k =</a:t>
            </a:r>
            <a:endParaRPr sz="2800"/>
          </a:p>
          <a:p>
            <a:pPr lvl="0">
              <a:buNone/>
            </a:pPr>
            <a:r>
              <a:rPr sz="2800"/>
              <a:t>}</a:t>
            </a:r>
            <a:endParaRPr sz="2800"/>
          </a:p>
        </p:txBody>
      </p:sp>
      <p:sp>
        <p:nvSpPr>
          <p:cNvPr id="54276" name="RightArrow 4" title=""/>
          <p:cNvSpPr/>
          <p:nvPr/>
        </p:nvSpPr>
        <p:spPr>
          <a:xfrm>
            <a:off x="228600" y="4086225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54277" name="Rectangle 5" title=""/>
          <p:cNvSpPr/>
          <p:nvPr/>
        </p:nvSpPr>
        <p:spPr>
          <a:xfrm>
            <a:off x="1828800" y="4052888"/>
            <a:ext cx="3273425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</a:pPr>
            <a:r>
              <a:rPr sz="2800" b="1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SQUARE ( i + j ) ;</a:t>
            </a:r>
            <a:endParaRPr sz="2800" b="1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4278" name="Rectangle 6" title=""/>
          <p:cNvSpPr/>
          <p:nvPr/>
        </p:nvSpPr>
        <p:spPr>
          <a:xfrm>
            <a:off x="1887538" y="4014788"/>
            <a:ext cx="3394075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0" hangingPunct="0"/>
            <a:r>
              <a:rPr sz="2800" b="1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( i + j ) * ( i + j ) ;</a:t>
            </a:r>
            <a:endParaRPr sz="2800" b="1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/>
      <p:bldP spid="54278" grpId="0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9458" name="NotDefined 2" title=""/>
          <p:cNvSpPr/>
          <p:nvPr>
            <p:ph type="title"/>
          </p:nvPr>
        </p:nvSpPr>
        <p:spPr>
          <a:xfrm>
            <a:off x="10668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Example 3</a:t>
            </a:r>
            <a:r>
              <a:rPr sz="3600"/>
              <a:t> </a:t>
            </a:r>
            <a:endParaRPr sz="3600"/>
          </a:p>
        </p:txBody>
      </p:sp>
      <p:sp>
        <p:nvSpPr>
          <p:cNvPr id="19459" name="NotDefined 3" title=""/>
          <p:cNvSpPr/>
          <p:nvPr>
            <p:ph type="body" idx="4294967295"/>
          </p:nvPr>
        </p:nvSpPr>
        <p:spPr>
          <a:xfrm>
            <a:off x="0" y="1722438"/>
            <a:ext cx="8229600" cy="45259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endParaRPr sz="700"/>
          </a:p>
          <a:p>
            <a:pPr lvl="2">
              <a:lnSpc>
                <a:spcPct val="80000"/>
              </a:lnSpc>
              <a:buNone/>
            </a:pPr>
            <a:r>
              <a:rPr sz="1800"/>
              <a:t>#define MAX ( A , B ) ( ( A ) &gt; ( B ) ? ( A ) : ( B ) )</a:t>
            </a:r>
            <a:endParaRPr sz="1800"/>
          </a:p>
          <a:p>
            <a:pPr lvl="2">
              <a:lnSpc>
                <a:spcPct val="80000"/>
              </a:lnSpc>
              <a:buNone/>
            </a:pPr>
            <a:r>
              <a:rPr sz="1800"/>
              <a:t>inline f ( int a, int b )</a:t>
            </a:r>
            <a:endParaRPr sz="1800"/>
          </a:p>
          <a:p>
            <a:pPr lvl="2">
              <a:lnSpc>
                <a:spcPct val="80000"/>
              </a:lnSpc>
              <a:buNone/>
            </a:pPr>
            <a:r>
              <a:rPr sz="1800"/>
              <a:t>{</a:t>
            </a:r>
            <a:endParaRPr sz="1800"/>
          </a:p>
          <a:p>
            <a:pPr lvl="2">
              <a:lnSpc>
                <a:spcPct val="80000"/>
              </a:lnSpc>
              <a:buNone/>
            </a:pPr>
            <a:r>
              <a:rPr sz="1800"/>
              <a:t>    if ( a &gt; b ) </a:t>
            </a:r>
            <a:endParaRPr sz="1800"/>
          </a:p>
          <a:p>
            <a:pPr lvl="2">
              <a:lnSpc>
                <a:spcPct val="80000"/>
              </a:lnSpc>
              <a:buNone/>
            </a:pPr>
            <a:r>
              <a:rPr sz="1800"/>
              <a:t>	      return a ;</a:t>
            </a:r>
            <a:endParaRPr sz="1800"/>
          </a:p>
          <a:p>
            <a:pPr lvl="2">
              <a:lnSpc>
                <a:spcPct val="80000"/>
              </a:lnSpc>
              <a:buNone/>
            </a:pPr>
            <a:r>
              <a:rPr sz="1800"/>
              <a:t>    return b ;</a:t>
            </a:r>
            <a:endParaRPr sz="1800"/>
          </a:p>
          <a:p>
            <a:pPr lvl="2">
              <a:lnSpc>
                <a:spcPct val="80000"/>
              </a:lnSpc>
              <a:buNone/>
            </a:pPr>
            <a:r>
              <a:rPr sz="1800"/>
              <a:t>}</a:t>
            </a:r>
            <a:endParaRPr sz="1800"/>
          </a:p>
          <a:p>
            <a:pPr lvl="2">
              <a:lnSpc>
                <a:spcPct val="80000"/>
              </a:lnSpc>
              <a:buNone/>
            </a:pPr>
            <a:r>
              <a:rPr sz="1800"/>
              <a:t>void main ( )</a:t>
            </a:r>
            <a:endParaRPr sz="1800"/>
          </a:p>
          <a:p>
            <a:pPr lvl="2">
              <a:lnSpc>
                <a:spcPct val="80000"/>
              </a:lnSpc>
              <a:buNone/>
            </a:pPr>
            <a:r>
              <a:rPr sz="1800"/>
              <a:t>{</a:t>
            </a:r>
            <a:endParaRPr sz="1800"/>
          </a:p>
          <a:p>
            <a:pPr lvl="2">
              <a:lnSpc>
                <a:spcPct val="80000"/>
              </a:lnSpc>
              <a:buNone/>
            </a:pPr>
            <a:r>
              <a:rPr sz="1800"/>
              <a:t>   int i , x , y ;</a:t>
            </a:r>
            <a:endParaRPr sz="1800"/>
          </a:p>
          <a:p>
            <a:pPr lvl="2">
              <a:lnSpc>
                <a:spcPct val="80000"/>
              </a:lnSpc>
              <a:buNone/>
            </a:pPr>
            <a:r>
              <a:rPr sz="1800"/>
              <a:t>   x = 23 ; y = 45 ;</a:t>
            </a:r>
            <a:endParaRPr sz="1800"/>
          </a:p>
          <a:p>
            <a:pPr lvl="2">
              <a:lnSpc>
                <a:spcPct val="80000"/>
              </a:lnSpc>
              <a:buNone/>
            </a:pPr>
            <a:r>
              <a:rPr sz="1800"/>
              <a:t>   i = MAX ( </a:t>
            </a:r>
            <a:r>
              <a:rPr sz="1800" b="1"/>
              <a:t>x++ ,</a:t>
            </a:r>
            <a:r>
              <a:rPr sz="1800"/>
              <a:t> y++ ) ; </a:t>
            </a:r>
            <a:r>
              <a:rPr sz="1600"/>
              <a:t>// Side - effect : larger value incremented twice</a:t>
            </a:r>
            <a:endParaRPr sz="1600"/>
          </a:p>
          <a:p>
            <a:pPr lvl="2">
              <a:lnSpc>
                <a:spcPct val="80000"/>
              </a:lnSpc>
              <a:buNone/>
            </a:pPr>
            <a:r>
              <a:rPr sz="1800"/>
              <a:t>   cout &lt;&lt; "x = " &lt;&lt; x &lt;&lt; " y = " &lt;&lt; y &lt;&lt; '\n' ;</a:t>
            </a:r>
            <a:endParaRPr sz="1800"/>
          </a:p>
          <a:p>
            <a:pPr lvl="2">
              <a:lnSpc>
                <a:spcPct val="80000"/>
              </a:lnSpc>
              <a:buNone/>
            </a:pPr>
            <a:r>
              <a:rPr sz="1800"/>
              <a:t>   x = 23 ; y = 45 ;</a:t>
            </a:r>
            <a:endParaRPr sz="1800"/>
          </a:p>
          <a:p>
            <a:pPr lvl="2">
              <a:lnSpc>
                <a:spcPct val="80000"/>
              </a:lnSpc>
              <a:buNone/>
            </a:pPr>
            <a:r>
              <a:rPr sz="1800"/>
              <a:t>   i = f ( </a:t>
            </a:r>
            <a:r>
              <a:rPr sz="1800" b="1"/>
              <a:t>x++ </a:t>
            </a:r>
            <a:r>
              <a:rPr sz="1800"/>
              <a:t>, y++ ) ;  // Works as expected</a:t>
            </a:r>
            <a:endParaRPr sz="1800"/>
          </a:p>
          <a:p>
            <a:pPr lvl="2">
              <a:lnSpc>
                <a:spcPct val="80000"/>
              </a:lnSpc>
              <a:buNone/>
            </a:pPr>
            <a:r>
              <a:rPr sz="1800"/>
              <a:t>   cout &lt;&lt; "x = " &lt;&lt; x &lt;&lt; " y = " &lt;&lt; y &lt;&lt; '\n' ;</a:t>
            </a:r>
            <a:endParaRPr sz="1800"/>
          </a:p>
          <a:p>
            <a:pPr lvl="2">
              <a:lnSpc>
                <a:spcPct val="80000"/>
              </a:lnSpc>
              <a:buNone/>
            </a:pPr>
            <a:r>
              <a:rPr sz="1800"/>
              <a:t>}</a:t>
            </a:r>
            <a:endParaRPr sz="1800"/>
          </a:p>
          <a:p>
            <a:pPr lvl="2">
              <a:lnSpc>
                <a:spcPct val="80000"/>
              </a:lnSpc>
              <a:buNone/>
            </a:pPr>
            <a:endParaRPr sz="1800"/>
          </a:p>
          <a:p>
            <a:pPr lvl="2">
              <a:lnSpc>
                <a:spcPct val="80000"/>
              </a:lnSpc>
              <a:buNone/>
            </a:pPr>
            <a:endParaRPr sz="1800">
              <a:solidFill>
                <a:srgbClr val="CC0000"/>
              </a:solidFill>
            </a:endParaRPr>
          </a:p>
          <a:p>
            <a:pPr lvl="0">
              <a:lnSpc>
                <a:spcPct val="80000"/>
              </a:lnSpc>
              <a:buNone/>
            </a:pPr>
            <a:endParaRPr sz="1400"/>
          </a:p>
        </p:txBody>
      </p:sp>
      <p:sp>
        <p:nvSpPr>
          <p:cNvPr id="19464" name="RightArrow 8" title=""/>
          <p:cNvSpPr/>
          <p:nvPr/>
        </p:nvSpPr>
        <p:spPr>
          <a:xfrm>
            <a:off x="14288" y="1800225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06 0.00208 L -1.11111E-06 0.43541" ptsTypes="">
                                      <p:cBhvr>
                                        <p:cTn id="6" dur="2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06 0.43333 L -1.11111E-06 0.55764" ptsTypes="">
                                      <p:cBhvr>
                                        <p:cTn id="10" dur="2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482" name="NotDefined 2" title=""/>
          <p:cNvSpPr/>
          <p:nvPr>
            <p:ph type="title"/>
          </p:nvPr>
        </p:nvSpPr>
        <p:spPr>
          <a:xfrm>
            <a:off x="609600" y="30480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8000"/>
              <a:t>Function Overloading</a:t>
            </a:r>
            <a:endParaRPr sz="8000"/>
          </a:p>
        </p:txBody>
      </p:sp>
    </p:spTree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5363" name="NotDefined 3" title=""/>
          <p:cNvSpPr/>
          <p:nvPr>
            <p:ph type="body" idx="4294967295"/>
          </p:nvPr>
        </p:nvSpPr>
        <p:spPr>
          <a:xfrm>
            <a:off x="571500" y="3276600"/>
            <a:ext cx="8839200" cy="1447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lnSpc>
                <a:spcPct val="80000"/>
              </a:lnSpc>
              <a:buNone/>
            </a:pPr>
            <a:r>
              <a:rPr sz="5400" b="1"/>
              <a:t>seekg ( 0L , ios :: end ) ;</a:t>
            </a:r>
            <a:endParaRPr sz="5400" b="1"/>
          </a:p>
        </p:txBody>
      </p:sp>
      <p:sp>
        <p:nvSpPr>
          <p:cNvPr id="15365" name="NotDefined 5" title=""/>
          <p:cNvSpPr/>
          <p:nvPr>
            <p:ph type="title"/>
          </p:nvPr>
        </p:nvSpPr>
        <p:spPr>
          <a:xfrm>
            <a:off x="457200" y="685800"/>
            <a:ext cx="8229600" cy="10668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seekg ( )</a:t>
            </a:r>
            <a:endParaRPr sz="6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1506" name="NotDefined 2" title=""/>
          <p:cNvSpPr/>
          <p:nvPr>
            <p:ph type="title"/>
          </p:nvPr>
        </p:nvSpPr>
        <p:spPr>
          <a:xfrm>
            <a:off x="609600" y="30480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8000"/>
              <a:t>Operator Overloading</a:t>
            </a:r>
            <a:endParaRPr sz="8000"/>
          </a:p>
        </p:txBody>
      </p:sp>
    </p:spTree>
  </p:cSld>
  <p:clrMapOvr>
    <a:masterClrMapping/>
  </p:clrMapOvr>
  <p:transition/>
  <p:timing/>
</p:sld>
</file>

<file path=ppt/slides/slide2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4034" name="NotDefined 2" title=""/>
          <p:cNvSpPr/>
          <p:nvPr>
            <p:ph type="title"/>
          </p:nvPr>
        </p:nvSpPr>
        <p:spPr>
          <a:xfrm>
            <a:off x="12954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Overloading</a:t>
            </a:r>
            <a:endParaRPr sz="7200"/>
          </a:p>
        </p:txBody>
      </p:sp>
      <p:sp>
        <p:nvSpPr>
          <p:cNvPr id="44035" name="NotDefined 3" title=""/>
          <p:cNvSpPr/>
          <p:nvPr>
            <p:ph type="body" idx="4294967295"/>
          </p:nvPr>
        </p:nvSpPr>
        <p:spPr>
          <a:xfrm>
            <a:off x="1447800" y="2362200"/>
            <a:ext cx="7543800" cy="2667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4000" b="1"/>
              <a:t>Using the same name to </a:t>
            </a:r>
            <a:endParaRPr sz="4000" b="1"/>
          </a:p>
          <a:p>
            <a:pPr lvl="0">
              <a:lnSpc>
                <a:spcPct val="90000"/>
              </a:lnSpc>
              <a:buNone/>
            </a:pPr>
            <a:r>
              <a:rPr sz="4000" b="1"/>
              <a:t>perform multiple tasks or</a:t>
            </a:r>
            <a:endParaRPr sz="4000" b="1"/>
          </a:p>
          <a:p>
            <a:pPr lvl="0">
              <a:lnSpc>
                <a:spcPct val="90000"/>
              </a:lnSpc>
              <a:buNone/>
            </a:pPr>
            <a:r>
              <a:rPr sz="4000" b="1"/>
              <a:t>different task depending on </a:t>
            </a:r>
            <a:endParaRPr sz="4000" b="1"/>
          </a:p>
          <a:p>
            <a:pPr lvl="0">
              <a:lnSpc>
                <a:spcPct val="90000"/>
              </a:lnSpc>
              <a:buNone/>
            </a:pPr>
            <a:r>
              <a:rPr sz="4000" b="1"/>
              <a:t>the situation</a:t>
            </a:r>
            <a:endParaRPr sz="4000" b="1"/>
          </a:p>
        </p:txBody>
      </p:sp>
    </p:spTree>
  </p:cSld>
  <p:clrMapOvr>
    <a:masterClrMapping/>
  </p:clrMapOvr>
  <p:transition/>
  <p:timing/>
</p:sld>
</file>

<file path=ppt/slides/slide2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2531" name="NotDefined 3" title=""/>
          <p:cNvSpPr/>
          <p:nvPr>
            <p:ph type="body" idx="4294967295"/>
          </p:nvPr>
        </p:nvSpPr>
        <p:spPr>
          <a:xfrm>
            <a:off x="990600" y="3194050"/>
            <a:ext cx="9448800" cy="114935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b="1"/>
              <a:t>double Intsquareroot ( int i ) ;</a:t>
            </a:r>
            <a:endParaRPr b="1"/>
          </a:p>
          <a:p>
            <a:pPr lvl="0">
              <a:lnSpc>
                <a:spcPct val="90000"/>
              </a:lnSpc>
              <a:buNone/>
            </a:pPr>
            <a:r>
              <a:rPr b="1"/>
              <a:t>double Doublesquareroot ( double x ) ;</a:t>
            </a:r>
            <a:endParaRPr b="1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/>
  <p:timing/>
</p:sld>
</file>

<file path=ppt/slides/slide2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3554" name="NotDefined 2" title=""/>
          <p:cNvSpPr/>
          <p:nvPr>
            <p:ph type="title"/>
          </p:nvPr>
        </p:nvSpPr>
        <p:spPr>
          <a:xfrm>
            <a:off x="1219200" y="685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Example 4</a:t>
            </a:r>
            <a:endParaRPr sz="7200"/>
          </a:p>
        </p:txBody>
      </p:sp>
      <p:sp>
        <p:nvSpPr>
          <p:cNvPr id="23555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800"/>
              <a:t>int squareroot ( int i )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{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	// body of the function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}</a:t>
            </a:r>
            <a:endParaRPr sz="2800"/>
          </a:p>
          <a:p>
            <a:pPr lvl="0">
              <a:lnSpc>
                <a:spcPct val="90000"/>
              </a:lnSpc>
              <a:buNone/>
            </a:pP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double squareroot ( double x )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{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	// body of the function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}</a:t>
            </a:r>
            <a:endParaRPr sz="2800"/>
          </a:p>
        </p:txBody>
      </p:sp>
    </p:spTree>
  </p:cSld>
  <p:clrMapOvr>
    <a:masterClrMapping/>
  </p:clrMapOvr>
  <p:transition/>
  <p:timing/>
</p:sld>
</file>

<file path=ppt/slides/slide25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7650" name="NotDefined 2" title=""/>
          <p:cNvSpPr/>
          <p:nvPr>
            <p:ph type="title"/>
          </p:nvPr>
        </p:nvSpPr>
        <p:spPr>
          <a:xfrm>
            <a:off x="11430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Example 4</a:t>
            </a:r>
            <a:endParaRPr sz="7200"/>
          </a:p>
        </p:txBody>
      </p:sp>
      <p:sp>
        <p:nvSpPr>
          <p:cNvPr id="27651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800"/>
              <a:t>main ( )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{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	double i , x ;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	int j = 5 , k ;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	i = squareroot ( 10.5 ) ;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	cout &lt;&lt; i &lt;&lt; endl ;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	k = squareroot ( j ) ;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	cout &lt;&lt; k &lt;&lt; endl ;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}</a:t>
            </a:r>
            <a:endParaRPr sz="2800"/>
          </a:p>
        </p:txBody>
      </p:sp>
      <p:sp>
        <p:nvSpPr>
          <p:cNvPr id="27653" name="RightArrow 5" title=""/>
          <p:cNvSpPr/>
          <p:nvPr/>
        </p:nvSpPr>
        <p:spPr>
          <a:xfrm>
            <a:off x="395288" y="3857625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06 2.31214E-06 L 0.00504 0.14219" ptsTypes="">
                                      <p:cBhvr>
                                        <p:cTn id="6" dur="2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5058" name="NotDefined 2" title=""/>
          <p:cNvSpPr/>
          <p:nvPr>
            <p:ph type="title"/>
          </p:nvPr>
        </p:nvSpPr>
        <p:spPr>
          <a:xfrm>
            <a:off x="10668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45059" name="NotDefined 3" title=""/>
          <p:cNvSpPr/>
          <p:nvPr>
            <p:ph type="body" idx="4294967295"/>
          </p:nvPr>
        </p:nvSpPr>
        <p:spPr>
          <a:xfrm>
            <a:off x="914400" y="2057400"/>
            <a:ext cx="89916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700"/>
              <a:t>F ( int a , int b ) ;</a:t>
            </a:r>
            <a:endParaRPr sz="2700"/>
          </a:p>
          <a:p>
            <a:pPr lvl="0">
              <a:lnSpc>
                <a:spcPct val="90000"/>
              </a:lnSpc>
              <a:buNone/>
            </a:pPr>
            <a:r>
              <a:rPr sz="2700"/>
              <a:t>F ( int a , int b , int c ) ;</a:t>
            </a:r>
            <a:endParaRPr sz="2700"/>
          </a:p>
          <a:p>
            <a:pPr lvl="0">
              <a:lnSpc>
                <a:spcPct val="90000"/>
              </a:lnSpc>
              <a:buNone/>
            </a:pPr>
            <a:endParaRPr sz="2700"/>
          </a:p>
          <a:p>
            <a:pPr lvl="0">
              <a:lnSpc>
                <a:spcPct val="90000"/>
              </a:lnSpc>
              <a:buNone/>
            </a:pPr>
            <a:r>
              <a:rPr sz="2700"/>
              <a:t>main ( )</a:t>
            </a:r>
            <a:endParaRPr sz="2700"/>
          </a:p>
          <a:p>
            <a:pPr lvl="0">
              <a:lnSpc>
                <a:spcPct val="90000"/>
              </a:lnSpc>
              <a:buNone/>
            </a:pPr>
            <a:r>
              <a:rPr sz="2700"/>
              <a:t>{</a:t>
            </a:r>
            <a:endParaRPr sz="2700"/>
          </a:p>
          <a:p>
            <a:pPr lvl="0">
              <a:lnSpc>
                <a:spcPct val="90000"/>
              </a:lnSpc>
              <a:buNone/>
            </a:pPr>
            <a:r>
              <a:rPr sz="2700"/>
              <a:t>	-----------</a:t>
            </a:r>
            <a:endParaRPr sz="2700"/>
          </a:p>
          <a:p>
            <a:pPr lvl="0">
              <a:lnSpc>
                <a:spcPct val="90000"/>
              </a:lnSpc>
              <a:buNone/>
            </a:pPr>
            <a:r>
              <a:rPr sz="2700"/>
              <a:t>	F ( 1 , 2 ) ;       // F ( int a , int b ) ; is called</a:t>
            </a:r>
            <a:endParaRPr sz="2700"/>
          </a:p>
          <a:p>
            <a:pPr lvl="0">
              <a:lnSpc>
                <a:spcPct val="90000"/>
              </a:lnSpc>
              <a:buNone/>
            </a:pPr>
            <a:r>
              <a:rPr sz="2700"/>
              <a:t>	F ( 1 , 2 , 3 ) ;  // F ( int a , int b , int c ) ; is called</a:t>
            </a:r>
            <a:endParaRPr sz="2700"/>
          </a:p>
          <a:p>
            <a:pPr lvl="0">
              <a:lnSpc>
                <a:spcPct val="90000"/>
              </a:lnSpc>
              <a:buNone/>
            </a:pPr>
            <a:r>
              <a:rPr sz="2700"/>
              <a:t> 	 -----------</a:t>
            </a:r>
            <a:endParaRPr sz="2700"/>
          </a:p>
          <a:p>
            <a:pPr lvl="0">
              <a:lnSpc>
                <a:spcPct val="90000"/>
              </a:lnSpc>
              <a:buNone/>
            </a:pPr>
            <a:r>
              <a:rPr sz="2700"/>
              <a:t>}</a:t>
            </a:r>
            <a:endParaRPr sz="2700"/>
          </a:p>
        </p:txBody>
      </p:sp>
    </p:spTree>
  </p:cSld>
  <p:clrMapOvr>
    <a:masterClrMapping/>
  </p:clrMapOvr>
  <p:transition/>
  <p:timing/>
</p:sld>
</file>

<file path=ppt/slides/slide25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6083" name="NotDefined 3" title=""/>
          <p:cNvSpPr/>
          <p:nvPr>
            <p:ph type="body" idx="4294967295"/>
          </p:nvPr>
        </p:nvSpPr>
        <p:spPr>
          <a:xfrm>
            <a:off x="762000" y="2819400"/>
            <a:ext cx="8229600" cy="1828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6600" b="1"/>
              <a:t>int f ( int a ) ;</a:t>
            </a:r>
            <a:endParaRPr sz="6600" b="1"/>
          </a:p>
          <a:p>
            <a:pPr lvl="0" algn="ctr">
              <a:buNone/>
            </a:pPr>
            <a:r>
              <a:rPr sz="6600" b="1"/>
              <a:t>double f ( int a ) ;</a:t>
            </a:r>
            <a:endParaRPr sz="6600" b="1"/>
          </a:p>
        </p:txBody>
      </p:sp>
    </p:spTree>
  </p:cSld>
  <p:clrMapOvr>
    <a:masterClrMapping/>
  </p:clrMapOvr>
  <p:transition/>
  <p:timing/>
</p:sld>
</file>

<file path=ppt/slides/slide25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8674" name="NotDefined 2" title=""/>
          <p:cNvSpPr/>
          <p:nvPr>
            <p:ph type="title"/>
          </p:nvPr>
        </p:nvSpPr>
        <p:spPr>
          <a:xfrm>
            <a:off x="838200" y="32766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8000"/>
              <a:t>Name Mangling</a:t>
            </a:r>
            <a:endParaRPr sz="8000"/>
          </a:p>
        </p:txBody>
      </p:sp>
    </p:spTree>
  </p:cSld>
  <p:clrMapOvr>
    <a:masterClrMapping/>
  </p:clrMapOvr>
  <p:transition/>
  <p:timing/>
</p:sld>
</file>

<file path=ppt/slides/slide25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50" name="NotDefined 2" title=""/>
          <p:cNvSpPr/>
          <p:nvPr>
            <p:ph type="ctrTitle"/>
          </p:nvPr>
        </p:nvSpPr>
        <p:spPr>
          <a:xfrm>
            <a:off x="795338" y="1997075"/>
            <a:ext cx="8991600" cy="1431925"/>
          </a:xfrm>
          <a:noFill/>
          <a:ln>
            <a:miter lim="800000"/>
          </a:ln>
        </p:spPr>
        <p:txBody>
          <a:bodyPr anchor="b" anchorCtr="0"/>
          <a:lstStyle/>
          <a:p>
            <a:pPr lvl="0"/>
            <a:r>
              <a:t>Introduction to Programming</a:t>
            </a:r>
          </a:p>
        </p:txBody>
      </p:sp>
      <p:sp>
        <p:nvSpPr>
          <p:cNvPr id="2051" name="NotDefined 3" title=""/>
          <p:cNvSpPr/>
          <p:nvPr>
            <p:ph type="subTitle" idx="1"/>
          </p:nvPr>
        </p:nvSpPr>
        <p:spPr>
          <a:xfrm>
            <a:off x="1371600" y="3810000"/>
            <a:ext cx="6400800" cy="1752600"/>
          </a:xfrm>
          <a:noFill/>
          <a:ln>
            <a:miter lim="800000"/>
          </a:ln>
        </p:spPr>
        <p:txBody>
          <a:bodyPr/>
          <a:lstStyle/>
          <a:p>
            <a:pPr lvl="0" algn="ctr"/>
            <a:r>
              <a:rPr sz="4000" b="1"/>
              <a:t>Lecture 26</a:t>
            </a:r>
            <a:endParaRPr sz="4000" b="1"/>
          </a:p>
        </p:txBody>
      </p:sp>
    </p:spTree>
  </p:cSld>
  <p:clrMapOvr>
    <a:masterClrMapping/>
  </p:clrMapOvr>
  <p:transition/>
  <p:timing/>
</p:sld>
</file>

<file path=ppt/slides/slide25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4" name="NotDefined 2" title=""/>
          <p:cNvSpPr/>
          <p:nvPr>
            <p:ph type="title"/>
          </p:nvPr>
        </p:nvSpPr>
        <p:spPr>
          <a:xfrm>
            <a:off x="13716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7200"/>
              <a:t>Today’s Lecture</a:t>
            </a:r>
            <a:endParaRPr sz="7200"/>
          </a:p>
        </p:txBody>
      </p:sp>
      <p:sp>
        <p:nvSpPr>
          <p:cNvPr id="3075" name="NotDefined 3" title=""/>
          <p:cNvSpPr/>
          <p:nvPr>
            <p:ph type="body" idx="4294967295"/>
          </p:nvPr>
        </p:nvSpPr>
        <p:spPr>
          <a:xfrm>
            <a:off x="2133600" y="2743200"/>
            <a:ext cx="4800600" cy="1939925"/>
          </a:xfrm>
          <a:noFill/>
          <a:ln>
            <a:miter lim="800000"/>
          </a:ln>
        </p:spPr>
        <p:txBody>
          <a:bodyPr/>
          <a:lstStyle>
            <a:lvl1pPr marL="609600" indent="-609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990600" indent="-5334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371600" indent="-4572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7526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2098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1"/>
            <a:r>
              <a:rPr sz="6000" b="1"/>
              <a:t> Classes</a:t>
            </a:r>
            <a:endParaRPr sz="6000" b="1"/>
          </a:p>
          <a:p>
            <a:pPr lvl="1"/>
            <a:r>
              <a:rPr sz="6000" b="1"/>
              <a:t> Object</a:t>
            </a:r>
            <a:endParaRPr sz="6000" b="1"/>
          </a:p>
        </p:txBody>
      </p:sp>
    </p:spTree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2466" name="NotDefined 2" title=""/>
          <p:cNvSpPr/>
          <p:nvPr>
            <p:ph type="title"/>
          </p:nvPr>
        </p:nvSpPr>
        <p:spPr>
          <a:xfrm>
            <a:off x="1066800" y="5492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seekg ( )</a:t>
            </a:r>
            <a:endParaRPr sz="6600"/>
          </a:p>
        </p:txBody>
      </p:sp>
      <p:sp>
        <p:nvSpPr>
          <p:cNvPr id="62467" name="NotDefined 3" title=""/>
          <p:cNvSpPr/>
          <p:nvPr>
            <p:ph type="body" idx="4294967295"/>
          </p:nvPr>
        </p:nvSpPr>
        <p:spPr>
          <a:xfrm>
            <a:off x="469900" y="3208338"/>
            <a:ext cx="9144000" cy="15922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5200" b="1"/>
              <a:t>seekg ( -1L , ios :: end ) ;</a:t>
            </a:r>
            <a:endParaRPr sz="5200" b="1"/>
          </a:p>
          <a:p>
            <a:pPr lvl="0">
              <a:buNone/>
            </a:pPr>
            <a:endParaRPr sz="5200" b="1"/>
          </a:p>
        </p:txBody>
      </p:sp>
    </p:spTree>
  </p:cSld>
  <p:clrMapOvr>
    <a:masterClrMapping/>
  </p:clrMapOvr>
  <p:transition/>
  <p:timing/>
</p:sld>
</file>

<file path=ppt/slides/slide26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0179" name="NotDefined 3" title=""/>
          <p:cNvSpPr/>
          <p:nvPr>
            <p:ph type="body" idx="4294967295"/>
          </p:nvPr>
        </p:nvSpPr>
        <p:spPr>
          <a:xfrm>
            <a:off x="1219200" y="24384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12900" b="1"/>
              <a:t>struct</a:t>
            </a:r>
            <a:endParaRPr sz="12900" b="1"/>
          </a:p>
        </p:txBody>
      </p:sp>
    </p:spTree>
  </p:cSld>
  <p:clrMapOvr>
    <a:masterClrMapping/>
  </p:clrMapOvr>
  <p:transition/>
  <p:timing/>
</p:sld>
</file>

<file path=ppt/slides/slide26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1202" name="NotDefined 2" title=""/>
          <p:cNvSpPr/>
          <p:nvPr>
            <p:ph type="title"/>
          </p:nvPr>
        </p:nvSpPr>
        <p:spPr>
          <a:xfrm>
            <a:off x="11430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Class</a:t>
            </a:r>
            <a:endParaRPr sz="7200"/>
          </a:p>
        </p:txBody>
      </p:sp>
      <p:sp>
        <p:nvSpPr>
          <p:cNvPr id="51203" name="NotDefined 3" title=""/>
          <p:cNvSpPr/>
          <p:nvPr>
            <p:ph type="body" idx="4294967295"/>
          </p:nvPr>
        </p:nvSpPr>
        <p:spPr>
          <a:xfrm>
            <a:off x="2895600" y="2438400"/>
            <a:ext cx="44196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sz="4800" b="1"/>
              <a:t> A class has</a:t>
            </a:r>
            <a:endParaRPr sz="4800" b="1"/>
          </a:p>
          <a:p>
            <a:pPr lvl="1"/>
            <a:r>
              <a:rPr sz="4800" b="1"/>
              <a:t> data </a:t>
            </a:r>
            <a:endParaRPr sz="4800" b="1"/>
          </a:p>
          <a:p>
            <a:pPr lvl="1"/>
            <a:r>
              <a:rPr sz="4800" b="1"/>
              <a:t> functions</a:t>
            </a:r>
            <a:endParaRPr sz="4800" b="1"/>
          </a:p>
        </p:txBody>
      </p:sp>
    </p:spTree>
  </p:cSld>
  <p:clrMapOvr>
    <a:masterClrMapping/>
  </p:clrMapOvr>
  <p:transition/>
  <p:timing/>
</p:sld>
</file>

<file path=ppt/slides/slide26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098" name="NotDefined 2" title=""/>
          <p:cNvSpPr/>
          <p:nvPr>
            <p:ph type="title"/>
          </p:nvPr>
        </p:nvSpPr>
        <p:spPr>
          <a:xfrm>
            <a:off x="10668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Class</a:t>
            </a:r>
            <a:endParaRPr sz="7200"/>
          </a:p>
        </p:txBody>
      </p:sp>
      <p:sp>
        <p:nvSpPr>
          <p:cNvPr id="4099" name="NotDefined 3" title=""/>
          <p:cNvSpPr/>
          <p:nvPr>
            <p:ph type="body" idx="4294967295"/>
          </p:nvPr>
        </p:nvSpPr>
        <p:spPr>
          <a:xfrm>
            <a:off x="1295400" y="2922588"/>
            <a:ext cx="8077200" cy="256381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800" b="1"/>
              <a:t>A Class is a user defined</a:t>
            </a:r>
            <a:endParaRPr sz="4800" b="1"/>
          </a:p>
          <a:p>
            <a:pPr lvl="0">
              <a:buNone/>
            </a:pPr>
            <a:r>
              <a:rPr sz="4800" b="1"/>
              <a:t>data type.</a:t>
            </a:r>
            <a:endParaRPr sz="4800" b="1"/>
          </a:p>
        </p:txBody>
      </p:sp>
    </p:spTree>
  </p:cSld>
  <p:clrMapOvr>
    <a:masterClrMapping/>
  </p:clrMapOvr>
  <p:transition/>
  <p:timing/>
</p:sld>
</file>

<file path=ppt/slides/slide26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2770" name="NotDefined 2" title=""/>
          <p:cNvSpPr/>
          <p:nvPr>
            <p:ph type="title"/>
          </p:nvPr>
        </p:nvSpPr>
        <p:spPr>
          <a:xfrm>
            <a:off x="10668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Object</a:t>
            </a:r>
            <a:endParaRPr sz="7200"/>
          </a:p>
        </p:txBody>
      </p:sp>
      <p:sp>
        <p:nvSpPr>
          <p:cNvPr id="32771" name="NotDefined 3" title=""/>
          <p:cNvSpPr/>
          <p:nvPr>
            <p:ph type="body" idx="4294967295"/>
          </p:nvPr>
        </p:nvSpPr>
        <p:spPr>
          <a:xfrm>
            <a:off x="1524000" y="2998788"/>
            <a:ext cx="7543800" cy="256381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800" b="1"/>
              <a:t>The instances of the </a:t>
            </a:r>
            <a:endParaRPr sz="4800" b="1"/>
          </a:p>
          <a:p>
            <a:pPr lvl="0">
              <a:buNone/>
            </a:pPr>
            <a:r>
              <a:rPr sz="4800" b="1"/>
              <a:t>class are called Objects.</a:t>
            </a:r>
            <a:endParaRPr sz="4800" b="1"/>
          </a:p>
        </p:txBody>
      </p:sp>
    </p:spTree>
  </p:cSld>
  <p:clrMapOvr>
    <a:masterClrMapping/>
  </p:clrMapOvr>
  <p:transition/>
  <p:timing/>
</p:sld>
</file>

<file path=ppt/slides/slide26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2226" name="NotDefined 2" title=""/>
          <p:cNvSpPr/>
          <p:nvPr>
            <p:ph type="title"/>
          </p:nvPr>
        </p:nvSpPr>
        <p:spPr>
          <a:xfrm>
            <a:off x="1295400" y="7778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Structure of a class</a:t>
            </a:r>
            <a:endParaRPr sz="5400"/>
          </a:p>
        </p:txBody>
      </p:sp>
      <p:sp>
        <p:nvSpPr>
          <p:cNvPr id="52227" name="NotDefined 3" title=""/>
          <p:cNvSpPr/>
          <p:nvPr>
            <p:ph type="body" idx="4294967295"/>
          </p:nvPr>
        </p:nvSpPr>
        <p:spPr>
          <a:xfrm>
            <a:off x="914400" y="2209800"/>
            <a:ext cx="62484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3600" b="1"/>
              <a:t>class name_of_class</a:t>
            </a:r>
            <a:endParaRPr sz="3600" b="1"/>
          </a:p>
          <a:p>
            <a:pPr lvl="0">
              <a:buNone/>
            </a:pPr>
            <a:r>
              <a:rPr sz="3600" b="1"/>
              <a:t>{</a:t>
            </a:r>
            <a:endParaRPr sz="3600" b="1"/>
          </a:p>
          <a:p>
            <a:pPr lvl="0">
              <a:buNone/>
            </a:pPr>
            <a:endParaRPr sz="3600" b="1"/>
          </a:p>
          <a:p>
            <a:pPr lvl="0">
              <a:buNone/>
            </a:pPr>
            <a:r>
              <a:rPr sz="3600" b="1"/>
              <a:t>	// definition of a class</a:t>
            </a:r>
            <a:endParaRPr sz="3600" b="1"/>
          </a:p>
          <a:p>
            <a:pPr lvl="0">
              <a:buNone/>
            </a:pPr>
            <a:endParaRPr sz="3600" b="1"/>
          </a:p>
          <a:p>
            <a:pPr lvl="0">
              <a:buNone/>
            </a:pPr>
            <a:r>
              <a:rPr sz="3600" b="1"/>
              <a:t>}</a:t>
            </a:r>
            <a:endParaRPr sz="3600" b="1"/>
          </a:p>
        </p:txBody>
      </p:sp>
    </p:spTree>
  </p:cSld>
  <p:clrMapOvr>
    <a:masterClrMapping/>
  </p:clrMapOvr>
  <p:transition/>
  <p:timing/>
</p:sld>
</file>

<file path=ppt/slides/slide26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146" name="NotDefined 2" title=""/>
          <p:cNvSpPr/>
          <p:nvPr>
            <p:ph type="title"/>
          </p:nvPr>
        </p:nvSpPr>
        <p:spPr>
          <a:xfrm>
            <a:off x="12192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1</a:t>
            </a:r>
            <a:endParaRPr sz="6600"/>
          </a:p>
        </p:txBody>
      </p:sp>
      <p:sp>
        <p:nvSpPr>
          <p:cNvPr id="6147" name="NotDefined 3" title=""/>
          <p:cNvSpPr/>
          <p:nvPr>
            <p:ph type="body" idx="4294967295"/>
          </p:nvPr>
        </p:nvSpPr>
        <p:spPr>
          <a:xfrm>
            <a:off x="381000" y="1951038"/>
            <a:ext cx="8229600" cy="48307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1">
              <a:lnSpc>
                <a:spcPct val="90000"/>
              </a:lnSpc>
              <a:buNone/>
            </a:pPr>
            <a:r>
              <a:rPr sz="2400"/>
              <a:t>struct Date</a:t>
            </a:r>
            <a:endParaRPr sz="2400"/>
          </a:p>
          <a:p>
            <a:pPr lvl="1">
              <a:lnSpc>
                <a:spcPct val="90000"/>
              </a:lnSpc>
              <a:buNone/>
            </a:pPr>
            <a:r>
              <a:rPr sz="2400"/>
              <a:t>{</a:t>
            </a:r>
            <a:endParaRPr sz="2400"/>
          </a:p>
          <a:p>
            <a:pPr lvl="1">
              <a:lnSpc>
                <a:spcPct val="90000"/>
              </a:lnSpc>
              <a:buNone/>
            </a:pPr>
            <a:r>
              <a:rPr sz="2400"/>
              <a:t>	int day ;</a:t>
            </a:r>
            <a:endParaRPr sz="2400"/>
          </a:p>
          <a:p>
            <a:pPr lvl="1">
              <a:lnSpc>
                <a:spcPct val="90000"/>
              </a:lnSpc>
              <a:buNone/>
            </a:pPr>
            <a:r>
              <a:rPr sz="2400"/>
              <a:t>	int month ;</a:t>
            </a:r>
            <a:endParaRPr sz="2400"/>
          </a:p>
          <a:p>
            <a:pPr lvl="1">
              <a:lnSpc>
                <a:spcPct val="90000"/>
              </a:lnSpc>
              <a:buNone/>
            </a:pPr>
            <a:r>
              <a:rPr sz="2400"/>
              <a:t>	int year ;</a:t>
            </a:r>
            <a:endParaRPr sz="2400"/>
          </a:p>
          <a:p>
            <a:pPr lvl="1">
              <a:lnSpc>
                <a:spcPct val="90000"/>
              </a:lnSpc>
              <a:buNone/>
            </a:pPr>
            <a:r>
              <a:rPr sz="2400"/>
              <a:t>} ;</a:t>
            </a:r>
            <a:endParaRPr sz="2400"/>
          </a:p>
          <a:p>
            <a:pPr lvl="1">
              <a:lnSpc>
                <a:spcPct val="90000"/>
              </a:lnSpc>
              <a:buNone/>
            </a:pPr>
            <a:endParaRPr sz="2400"/>
          </a:p>
          <a:p>
            <a:pPr lvl="1">
              <a:lnSpc>
                <a:spcPct val="90000"/>
              </a:lnSpc>
              <a:buNone/>
            </a:pPr>
            <a:r>
              <a:rPr sz="2400"/>
              <a:t>Date mydate ;</a:t>
            </a:r>
            <a:endParaRPr sz="2400"/>
          </a:p>
          <a:p>
            <a:pPr lvl="1">
              <a:lnSpc>
                <a:spcPct val="90000"/>
              </a:lnSpc>
              <a:buNone/>
            </a:pPr>
            <a:r>
              <a:rPr sz="2400"/>
              <a:t>mydate.month = 1 ;</a:t>
            </a:r>
            <a:endParaRPr sz="2400"/>
          </a:p>
          <a:p>
            <a:pPr lvl="1">
              <a:lnSpc>
                <a:spcPct val="90000"/>
              </a:lnSpc>
              <a:buNone/>
            </a:pPr>
            <a:r>
              <a:rPr sz="2400"/>
              <a:t>mydate.day = 21 ;</a:t>
            </a:r>
            <a:endParaRPr sz="2400"/>
          </a:p>
          <a:p>
            <a:pPr lvl="1">
              <a:lnSpc>
                <a:spcPct val="90000"/>
              </a:lnSpc>
              <a:buNone/>
            </a:pPr>
            <a:r>
              <a:rPr sz="2400"/>
              <a:t>mydate.year = 1979 ;</a:t>
            </a:r>
            <a:endParaRPr sz="2400"/>
          </a:p>
        </p:txBody>
      </p:sp>
    </p:spTree>
  </p:cSld>
  <p:clrMapOvr>
    <a:masterClrMapping/>
  </p:clrMapOvr>
  <p:transition/>
  <p:timing/>
</p:sld>
</file>

<file path=ppt/slides/slide26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195" name="NotDefined 3" title=""/>
          <p:cNvSpPr/>
          <p:nvPr>
            <p:ph type="body" idx="4294967295"/>
          </p:nvPr>
        </p:nvSpPr>
        <p:spPr>
          <a:xfrm>
            <a:off x="838200" y="1905000"/>
            <a:ext cx="8229600" cy="4800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000" b="1"/>
              <a:t>class Date</a:t>
            </a:r>
            <a:endParaRPr sz="4000" b="1"/>
          </a:p>
          <a:p>
            <a:pPr lvl="0">
              <a:buNone/>
            </a:pPr>
            <a:r>
              <a:rPr sz="4000" b="1"/>
              <a:t>{</a:t>
            </a:r>
            <a:endParaRPr sz="4000" b="1"/>
          </a:p>
          <a:p>
            <a:pPr lvl="0">
              <a:buNone/>
            </a:pPr>
            <a:r>
              <a:rPr sz="4000" b="1"/>
              <a:t>	int day ;</a:t>
            </a:r>
            <a:endParaRPr sz="4000" b="1"/>
          </a:p>
          <a:p>
            <a:pPr lvl="0">
              <a:buNone/>
            </a:pPr>
            <a:r>
              <a:rPr sz="4000" b="1"/>
              <a:t>	int month ;</a:t>
            </a:r>
            <a:endParaRPr sz="4000" b="1"/>
          </a:p>
          <a:p>
            <a:pPr lvl="0">
              <a:buNone/>
            </a:pPr>
            <a:r>
              <a:rPr sz="4000" b="1"/>
              <a:t>	int year ;</a:t>
            </a:r>
            <a:endParaRPr sz="4000" b="1"/>
          </a:p>
          <a:p>
            <a:pPr lvl="0">
              <a:buNone/>
            </a:pPr>
            <a:r>
              <a:rPr sz="4000" b="1"/>
              <a:t>} ;</a:t>
            </a:r>
            <a:endParaRPr sz="4000" b="1"/>
          </a:p>
        </p:txBody>
      </p:sp>
      <p:sp>
        <p:nvSpPr>
          <p:cNvPr id="8198" name="NotDefined 6" title=""/>
          <p:cNvSpPr/>
          <p:nvPr>
            <p:ph type="title"/>
          </p:nvPr>
        </p:nvSpPr>
        <p:spPr>
          <a:xfrm>
            <a:off x="1066800" y="685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2</a:t>
            </a:r>
            <a:endParaRPr sz="6600"/>
          </a:p>
        </p:txBody>
      </p:sp>
    </p:spTree>
  </p:cSld>
  <p:clrMapOvr>
    <a:masterClrMapping/>
  </p:clrMapOvr>
  <p:transition/>
  <p:timing/>
</p:sld>
</file>

<file path=ppt/slides/slide26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3794" name="NotDefined 2" title=""/>
          <p:cNvSpPr/>
          <p:nvPr>
            <p:ph type="body" idx="4294967295"/>
          </p:nvPr>
        </p:nvSpPr>
        <p:spPr>
          <a:xfrm>
            <a:off x="838200" y="1905000"/>
            <a:ext cx="8229600" cy="4648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3600" b="1"/>
              <a:t>main ( )</a:t>
            </a:r>
            <a:endParaRPr sz="3600" b="1"/>
          </a:p>
          <a:p>
            <a:pPr lvl="0">
              <a:lnSpc>
                <a:spcPct val="80000"/>
              </a:lnSpc>
              <a:buNone/>
            </a:pPr>
            <a:r>
              <a:rPr sz="3600" b="1"/>
              <a:t>{</a:t>
            </a:r>
            <a:endParaRPr sz="3600" b="1"/>
          </a:p>
          <a:p>
            <a:pPr lvl="0">
              <a:lnSpc>
                <a:spcPct val="80000"/>
              </a:lnSpc>
              <a:buNone/>
            </a:pPr>
            <a:r>
              <a:rPr sz="3600" b="1"/>
              <a:t>	Date mydate ;</a:t>
            </a:r>
            <a:endParaRPr sz="3600" b="1"/>
          </a:p>
          <a:p>
            <a:pPr lvl="0">
              <a:lnSpc>
                <a:spcPct val="80000"/>
              </a:lnSpc>
              <a:buNone/>
            </a:pPr>
            <a:r>
              <a:rPr sz="3600" b="1"/>
              <a:t>	/* manipulate the data members </a:t>
            </a:r>
            <a:endParaRPr sz="3600" b="1"/>
          </a:p>
          <a:p>
            <a:pPr lvl="0">
              <a:lnSpc>
                <a:spcPct val="80000"/>
              </a:lnSpc>
              <a:buNone/>
            </a:pPr>
            <a:r>
              <a:rPr sz="3600" b="1"/>
              <a:t>	mydate.day ;</a:t>
            </a:r>
            <a:endParaRPr sz="3600" b="1"/>
          </a:p>
          <a:p>
            <a:pPr lvl="0">
              <a:lnSpc>
                <a:spcPct val="80000"/>
              </a:lnSpc>
              <a:buNone/>
            </a:pPr>
            <a:r>
              <a:rPr sz="3600" b="1"/>
              <a:t>	mydate.month ;</a:t>
            </a:r>
            <a:endParaRPr sz="3600" b="1"/>
          </a:p>
          <a:p>
            <a:pPr lvl="0">
              <a:lnSpc>
                <a:spcPct val="80000"/>
              </a:lnSpc>
              <a:buNone/>
            </a:pPr>
            <a:r>
              <a:rPr sz="3600" b="1"/>
              <a:t>	mydate.year ;</a:t>
            </a:r>
            <a:endParaRPr sz="3600" b="1"/>
          </a:p>
          <a:p>
            <a:pPr lvl="0">
              <a:lnSpc>
                <a:spcPct val="80000"/>
              </a:lnSpc>
              <a:buNone/>
            </a:pPr>
            <a:r>
              <a:rPr sz="3600" b="1"/>
              <a:t>	*/</a:t>
            </a:r>
            <a:endParaRPr sz="3600" b="1"/>
          </a:p>
          <a:p>
            <a:pPr lvl="0">
              <a:lnSpc>
                <a:spcPct val="80000"/>
              </a:lnSpc>
              <a:buNone/>
            </a:pPr>
            <a:r>
              <a:rPr sz="3600" b="1"/>
              <a:t>}</a:t>
            </a:r>
            <a:endParaRPr sz="3600" b="1"/>
          </a:p>
        </p:txBody>
      </p:sp>
      <p:sp>
        <p:nvSpPr>
          <p:cNvPr id="33796" name="NotDefined 4" title=""/>
          <p:cNvSpPr/>
          <p:nvPr>
            <p:ph type="title"/>
          </p:nvPr>
        </p:nvSpPr>
        <p:spPr>
          <a:xfrm>
            <a:off x="1066800" y="304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2</a:t>
            </a:r>
            <a:endParaRPr sz="6600"/>
          </a:p>
        </p:txBody>
      </p:sp>
    </p:spTree>
  </p:cSld>
  <p:clrMapOvr>
    <a:masterClrMapping/>
  </p:clrMapOvr>
  <p:transition/>
  <p:timing/>
</p:sld>
</file>

<file path=ppt/slides/slide26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5058" name="NotDefined 2" title=""/>
          <p:cNvSpPr/>
          <p:nvPr>
            <p:ph type="body" idx="4294967295"/>
          </p:nvPr>
        </p:nvSpPr>
        <p:spPr>
          <a:xfrm>
            <a:off x="914400" y="1905000"/>
            <a:ext cx="8229600" cy="4800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400" b="1"/>
              <a:t>class Date</a:t>
            </a:r>
            <a:endParaRPr sz="4400" b="1"/>
          </a:p>
          <a:p>
            <a:pPr lvl="0">
              <a:buNone/>
            </a:pPr>
            <a:r>
              <a:rPr sz="4400" b="1"/>
              <a:t>{</a:t>
            </a:r>
            <a:endParaRPr sz="4400" b="1"/>
          </a:p>
          <a:p>
            <a:pPr lvl="0">
              <a:buNone/>
            </a:pPr>
            <a:r>
              <a:rPr sz="4400" b="1"/>
              <a:t>	int day ;</a:t>
            </a:r>
            <a:endParaRPr sz="4400" b="1"/>
          </a:p>
          <a:p>
            <a:pPr lvl="0">
              <a:buNone/>
            </a:pPr>
            <a:r>
              <a:rPr sz="4400" b="1"/>
              <a:t>	int month ;</a:t>
            </a:r>
            <a:endParaRPr sz="4400" b="1"/>
          </a:p>
          <a:p>
            <a:pPr lvl="0">
              <a:buNone/>
            </a:pPr>
            <a:r>
              <a:rPr sz="4400" b="1"/>
              <a:t>	int year ;</a:t>
            </a:r>
            <a:endParaRPr sz="4400" b="1"/>
          </a:p>
          <a:p>
            <a:pPr lvl="0">
              <a:buNone/>
            </a:pPr>
            <a:r>
              <a:rPr sz="4400" b="1"/>
              <a:t>} ;</a:t>
            </a:r>
            <a:endParaRPr sz="4400" b="1"/>
          </a:p>
        </p:txBody>
      </p:sp>
      <p:sp>
        <p:nvSpPr>
          <p:cNvPr id="45060" name="NotDefined 4" title=""/>
          <p:cNvSpPr/>
          <p:nvPr>
            <p:ph type="title"/>
          </p:nvPr>
        </p:nvSpPr>
        <p:spPr>
          <a:xfrm>
            <a:off x="12192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2</a:t>
            </a:r>
            <a:endParaRPr sz="6600"/>
          </a:p>
        </p:txBody>
      </p:sp>
    </p:spTree>
  </p:cSld>
  <p:clrMapOvr>
    <a:masterClrMapping/>
  </p:clrMapOvr>
  <p:transition/>
  <p:timing/>
</p:sld>
</file>

<file path=ppt/slides/slide26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6082" name="NotDefined 2" title=""/>
          <p:cNvSpPr/>
          <p:nvPr>
            <p:ph type="body" idx="4294967295"/>
          </p:nvPr>
        </p:nvSpPr>
        <p:spPr>
          <a:xfrm>
            <a:off x="838200" y="1981200"/>
            <a:ext cx="9296400" cy="4648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100" b="1"/>
              <a:t>main ( )</a:t>
            </a:r>
            <a:endParaRPr sz="4100" b="1"/>
          </a:p>
          <a:p>
            <a:pPr lvl="0">
              <a:buNone/>
            </a:pPr>
            <a:r>
              <a:rPr sz="4100" b="1"/>
              <a:t>{</a:t>
            </a:r>
            <a:endParaRPr sz="4100" b="1"/>
          </a:p>
          <a:p>
            <a:pPr lvl="0">
              <a:buNone/>
            </a:pPr>
            <a:r>
              <a:rPr sz="4100" b="1"/>
              <a:t>	Date mydate;</a:t>
            </a:r>
            <a:endParaRPr sz="4100" b="1"/>
          </a:p>
          <a:p>
            <a:pPr lvl="0">
              <a:buNone/>
            </a:pPr>
            <a:r>
              <a:rPr sz="4100" b="1"/>
              <a:t>	mydate.month = 10 ; </a:t>
            </a:r>
            <a:r>
              <a:rPr sz="4100" b="1">
                <a:solidFill>
                  <a:schemeClr val="hlink"/>
                </a:solidFill>
              </a:rPr>
              <a:t>// Error</a:t>
            </a:r>
            <a:endParaRPr sz="4100" b="1">
              <a:solidFill>
                <a:schemeClr val="hlink"/>
              </a:solidFill>
            </a:endParaRPr>
          </a:p>
          <a:p>
            <a:pPr lvl="0">
              <a:buNone/>
            </a:pPr>
            <a:r>
              <a:rPr sz="4100" b="1"/>
              <a:t>}</a:t>
            </a:r>
            <a:endParaRPr sz="4100" b="1"/>
          </a:p>
        </p:txBody>
      </p:sp>
      <p:sp>
        <p:nvSpPr>
          <p:cNvPr id="46084" name="NotDefined 4" title=""/>
          <p:cNvSpPr/>
          <p:nvPr>
            <p:ph type="title"/>
          </p:nvPr>
        </p:nvSpPr>
        <p:spPr>
          <a:xfrm>
            <a:off x="1066800" y="304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Example 2</a:t>
            </a:r>
          </a:p>
        </p:txBody>
      </p:sp>
      <p:sp>
        <p:nvSpPr>
          <p:cNvPr id="46085" name="RightArrow 5" title=""/>
          <p:cNvSpPr/>
          <p:nvPr/>
        </p:nvSpPr>
        <p:spPr>
          <a:xfrm>
            <a:off x="242888" y="4419600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9090" name="NotDefined 2" title=""/>
          <p:cNvSpPr/>
          <p:nvPr>
            <p:ph type="title"/>
          </p:nvPr>
        </p:nvSpPr>
        <p:spPr>
          <a:xfrm>
            <a:off x="1066800" y="5334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seekg ( )</a:t>
            </a:r>
            <a:endParaRPr sz="6600"/>
          </a:p>
        </p:txBody>
      </p:sp>
      <p:sp>
        <p:nvSpPr>
          <p:cNvPr id="89091" name="NotDefined 3" title=""/>
          <p:cNvSpPr/>
          <p:nvPr>
            <p:ph type="body" idx="4294967295"/>
          </p:nvPr>
        </p:nvSpPr>
        <p:spPr>
          <a:xfrm>
            <a:off x="152400" y="3505200"/>
            <a:ext cx="9753600" cy="1371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5200" b="1"/>
              <a:t>seekg ( -2L , ios :: cur ) ;</a:t>
            </a:r>
            <a:endParaRPr sz="5200" b="1"/>
          </a:p>
          <a:p>
            <a:pPr lvl="0" algn="ctr">
              <a:buNone/>
            </a:pPr>
            <a:endParaRPr sz="5200" b="1"/>
          </a:p>
        </p:txBody>
      </p:sp>
    </p:spTree>
  </p:cSld>
  <p:clrMapOvr>
    <a:masterClrMapping/>
  </p:clrMapOvr>
  <p:transition/>
  <p:timing/>
</p:sld>
</file>

<file path=ppt/slides/slide27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242" name="NotDefined 2" title=""/>
          <p:cNvSpPr/>
          <p:nvPr>
            <p:ph type="title"/>
          </p:nvPr>
        </p:nvSpPr>
        <p:spPr>
          <a:xfrm>
            <a:off x="533400" y="2667000"/>
            <a:ext cx="8229600" cy="1676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10600"/>
              <a:t>Private</a:t>
            </a:r>
            <a:endParaRPr sz="10600"/>
          </a:p>
        </p:txBody>
      </p:sp>
    </p:spTree>
  </p:cSld>
  <p:clrMapOvr>
    <a:masterClrMapping/>
  </p:clrMapOvr>
  <p:transition/>
  <p:timing/>
</p:sld>
</file>

<file path=ppt/slides/slide27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9155" name="NotDefined 3" title=""/>
          <p:cNvSpPr/>
          <p:nvPr>
            <p:ph type="body" idx="4294967295"/>
          </p:nvPr>
        </p:nvSpPr>
        <p:spPr>
          <a:xfrm>
            <a:off x="1066800" y="1828800"/>
            <a:ext cx="8229600" cy="4724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6000" b="1"/>
              <a:t>Default visibility of</a:t>
            </a:r>
            <a:endParaRPr sz="6000" b="1"/>
          </a:p>
          <a:p>
            <a:pPr lvl="0">
              <a:buNone/>
            </a:pPr>
            <a:r>
              <a:rPr sz="6000" b="1"/>
              <a:t>all data and function</a:t>
            </a:r>
            <a:endParaRPr sz="6000" b="1"/>
          </a:p>
          <a:p>
            <a:pPr lvl="0">
              <a:buNone/>
            </a:pPr>
            <a:r>
              <a:rPr sz="6000" b="1"/>
              <a:t>inside a class is</a:t>
            </a:r>
            <a:endParaRPr sz="6000" b="1"/>
          </a:p>
          <a:p>
            <a:pPr lvl="0">
              <a:buNone/>
            </a:pPr>
            <a:r>
              <a:rPr sz="6000" b="1"/>
              <a:t>private</a:t>
            </a:r>
            <a:endParaRPr sz="6000" b="1"/>
          </a:p>
        </p:txBody>
      </p:sp>
    </p:spTree>
  </p:cSld>
  <p:clrMapOvr>
    <a:masterClrMapping/>
  </p:clrMapOvr>
  <p:transition/>
  <p:timing/>
</p:sld>
</file>

<file path=ppt/slides/slide27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266" name="NotDefined 2" title=""/>
          <p:cNvSpPr/>
          <p:nvPr>
            <p:ph type="title"/>
          </p:nvPr>
        </p:nvSpPr>
        <p:spPr>
          <a:xfrm>
            <a:off x="533400" y="2590800"/>
            <a:ext cx="8229600" cy="16002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10600"/>
              <a:t>Public</a:t>
            </a:r>
            <a:endParaRPr sz="10600"/>
          </a:p>
        </p:txBody>
      </p:sp>
    </p:spTree>
  </p:cSld>
  <p:clrMapOvr>
    <a:masterClrMapping/>
  </p:clrMapOvr>
  <p:transition/>
  <p:timing/>
</p:sld>
</file>

<file path=ppt/slides/slide27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4818" name="NotDefined 2" title=""/>
          <p:cNvSpPr/>
          <p:nvPr>
            <p:ph type="body" idx="4294967295"/>
          </p:nvPr>
        </p:nvSpPr>
        <p:spPr>
          <a:xfrm>
            <a:off x="838200" y="1828800"/>
            <a:ext cx="7543800" cy="3810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b="1"/>
              <a:t>class Date</a:t>
            </a:r>
            <a:endParaRPr b="1"/>
          </a:p>
          <a:p>
            <a:pPr lvl="0">
              <a:lnSpc>
                <a:spcPct val="80000"/>
              </a:lnSpc>
              <a:buNone/>
            </a:pPr>
            <a:r>
              <a:rPr b="1"/>
              <a:t>{</a:t>
            </a:r>
            <a:endParaRPr b="1"/>
          </a:p>
          <a:p>
            <a:pPr lvl="0">
              <a:lnSpc>
                <a:spcPct val="80000"/>
              </a:lnSpc>
              <a:buNone/>
            </a:pPr>
            <a:r>
              <a:rPr b="1"/>
              <a:t>	private :</a:t>
            </a:r>
            <a:endParaRPr b="1"/>
          </a:p>
          <a:p>
            <a:pPr lvl="0">
              <a:lnSpc>
                <a:spcPct val="80000"/>
              </a:lnSpc>
              <a:buNone/>
            </a:pPr>
            <a:endParaRPr b="1"/>
          </a:p>
          <a:p>
            <a:pPr lvl="0">
              <a:lnSpc>
                <a:spcPct val="80000"/>
              </a:lnSpc>
              <a:buNone/>
            </a:pPr>
            <a:r>
              <a:rPr b="1"/>
              <a:t>		// private data and functions  </a:t>
            </a:r>
            <a:endParaRPr b="1"/>
          </a:p>
          <a:p>
            <a:pPr lvl="0">
              <a:lnSpc>
                <a:spcPct val="80000"/>
              </a:lnSpc>
              <a:buNone/>
            </a:pPr>
            <a:endParaRPr b="1"/>
          </a:p>
          <a:p>
            <a:pPr lvl="0">
              <a:lnSpc>
                <a:spcPct val="80000"/>
              </a:lnSpc>
              <a:buNone/>
            </a:pPr>
            <a:r>
              <a:rPr b="1"/>
              <a:t>  public :</a:t>
            </a:r>
            <a:endParaRPr b="1"/>
          </a:p>
          <a:p>
            <a:pPr lvl="0">
              <a:lnSpc>
                <a:spcPct val="80000"/>
              </a:lnSpc>
              <a:buNone/>
            </a:pPr>
            <a:endParaRPr b="1"/>
          </a:p>
          <a:p>
            <a:pPr lvl="0">
              <a:lnSpc>
                <a:spcPct val="80000"/>
              </a:lnSpc>
              <a:buNone/>
            </a:pPr>
            <a:r>
              <a:rPr b="1"/>
              <a:t>		// public data and functions </a:t>
            </a:r>
            <a:endParaRPr b="1"/>
          </a:p>
          <a:p>
            <a:pPr lvl="0">
              <a:lnSpc>
                <a:spcPct val="80000"/>
              </a:lnSpc>
              <a:buNone/>
            </a:pPr>
            <a:r>
              <a:rPr b="1"/>
              <a:t>};</a:t>
            </a:r>
            <a:endParaRPr b="1"/>
          </a:p>
        </p:txBody>
      </p:sp>
    </p:spTree>
  </p:cSld>
  <p:clrMapOvr>
    <a:masterClrMapping/>
  </p:clrMapOvr>
  <p:transition/>
  <p:timing/>
</p:sld>
</file>

<file path=ppt/slides/slide27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3250" name="NotDefined 2" title=""/>
          <p:cNvSpPr/>
          <p:nvPr>
            <p:ph type="body" idx="4294967295"/>
          </p:nvPr>
        </p:nvSpPr>
        <p:spPr>
          <a:xfrm>
            <a:off x="838200" y="1752600"/>
            <a:ext cx="8229600" cy="4800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400" b="1"/>
              <a:t>class Date</a:t>
            </a:r>
            <a:endParaRPr sz="4400" b="1"/>
          </a:p>
          <a:p>
            <a:pPr lvl="0">
              <a:buNone/>
            </a:pPr>
            <a:r>
              <a:rPr sz="4400" b="1"/>
              <a:t>{</a:t>
            </a:r>
            <a:endParaRPr sz="4400" b="1"/>
          </a:p>
          <a:p>
            <a:pPr lvl="0">
              <a:buNone/>
            </a:pPr>
            <a:r>
              <a:rPr sz="4400" b="1"/>
              <a:t>	int day ;</a:t>
            </a:r>
            <a:endParaRPr sz="4400" b="1"/>
          </a:p>
          <a:p>
            <a:pPr lvl="0">
              <a:buNone/>
            </a:pPr>
            <a:r>
              <a:rPr sz="4400" b="1"/>
              <a:t>	int month ;</a:t>
            </a:r>
            <a:endParaRPr sz="4400" b="1"/>
          </a:p>
          <a:p>
            <a:pPr lvl="0">
              <a:buNone/>
            </a:pPr>
            <a:r>
              <a:rPr sz="4400" b="1"/>
              <a:t>	int year ;</a:t>
            </a:r>
            <a:endParaRPr sz="4400" b="1"/>
          </a:p>
          <a:p>
            <a:pPr lvl="0">
              <a:buNone/>
            </a:pPr>
            <a:r>
              <a:rPr sz="4400" b="1"/>
              <a:t>} ;</a:t>
            </a:r>
            <a:endParaRPr sz="4400" b="1"/>
          </a:p>
        </p:txBody>
      </p:sp>
      <p:sp>
        <p:nvSpPr>
          <p:cNvPr id="53252" name="NotDefined 4" title=""/>
          <p:cNvSpPr/>
          <p:nvPr>
            <p:ph type="title"/>
          </p:nvPr>
        </p:nvSpPr>
        <p:spPr>
          <a:xfrm>
            <a:off x="1143000" y="685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Date Class</a:t>
            </a:r>
            <a:endParaRPr sz="6600"/>
          </a:p>
        </p:txBody>
      </p:sp>
    </p:spTree>
  </p:cSld>
  <p:clrMapOvr>
    <a:masterClrMapping/>
  </p:clrMapOvr>
  <p:transition/>
  <p:timing/>
</p:sld>
</file>

<file path=ppt/slides/slide27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3315" name="NotDefined 3" title=""/>
          <p:cNvSpPr/>
          <p:nvPr>
            <p:ph type="body" idx="4294967295"/>
          </p:nvPr>
        </p:nvSpPr>
        <p:spPr>
          <a:xfrm>
            <a:off x="812800" y="2057400"/>
            <a:ext cx="9448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000" b="1"/>
              <a:t>main ( )</a:t>
            </a:r>
            <a:endParaRPr sz="4000" b="1"/>
          </a:p>
          <a:p>
            <a:pPr lvl="0">
              <a:buNone/>
            </a:pPr>
            <a:r>
              <a:rPr sz="4000" b="1"/>
              <a:t>{</a:t>
            </a:r>
            <a:endParaRPr sz="4000" b="1"/>
          </a:p>
          <a:p>
            <a:pPr lvl="0">
              <a:buNone/>
            </a:pPr>
            <a:r>
              <a:rPr sz="4000" b="1"/>
              <a:t>	Date mydate ;</a:t>
            </a:r>
            <a:endParaRPr sz="4000" b="1"/>
          </a:p>
          <a:p>
            <a:pPr lvl="0">
              <a:buNone/>
            </a:pPr>
            <a:r>
              <a:rPr sz="4000" b="1"/>
              <a:t>	mydate.month = 10 ; // illegal</a:t>
            </a:r>
            <a:endParaRPr sz="4000" b="1"/>
          </a:p>
          <a:p>
            <a:pPr lvl="0">
              <a:buNone/>
            </a:pPr>
            <a:r>
              <a:rPr sz="4000" b="1"/>
              <a:t>}</a:t>
            </a:r>
            <a:endParaRPr sz="4000" b="1"/>
          </a:p>
        </p:txBody>
      </p:sp>
    </p:spTree>
  </p:cSld>
  <p:clrMapOvr>
    <a:masterClrMapping/>
  </p:clrMapOvr>
  <p:transition/>
  <p:timing/>
</p:sld>
</file>

<file path=ppt/slides/slide27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4339" name="NotDefined 3" title=""/>
          <p:cNvSpPr/>
          <p:nvPr>
            <p:ph type="body" idx="4294967295"/>
          </p:nvPr>
        </p:nvSpPr>
        <p:spPr>
          <a:xfrm>
            <a:off x="838200" y="1828800"/>
            <a:ext cx="8229600" cy="4800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3600"/>
              <a:t>class Date</a:t>
            </a:r>
            <a:endParaRPr sz="3600"/>
          </a:p>
          <a:p>
            <a:pPr lvl="0">
              <a:lnSpc>
                <a:spcPct val="80000"/>
              </a:lnSpc>
              <a:buNone/>
            </a:pPr>
            <a:r>
              <a:rPr sz="3600"/>
              <a:t>{</a:t>
            </a:r>
            <a:endParaRPr sz="3600"/>
          </a:p>
          <a:p>
            <a:pPr lvl="0">
              <a:lnSpc>
                <a:spcPct val="80000"/>
              </a:lnSpc>
              <a:buNone/>
            </a:pPr>
            <a:r>
              <a:rPr sz="3600"/>
              <a:t>	private : </a:t>
            </a:r>
            <a:endParaRPr sz="3600"/>
          </a:p>
          <a:p>
            <a:pPr lvl="0">
              <a:lnSpc>
                <a:spcPct val="80000"/>
              </a:lnSpc>
              <a:buNone/>
            </a:pPr>
            <a:r>
              <a:rPr sz="3600"/>
              <a:t>			int day , month , year ;</a:t>
            </a:r>
            <a:endParaRPr sz="3600"/>
          </a:p>
          <a:p>
            <a:pPr lvl="0">
              <a:lnSpc>
                <a:spcPct val="80000"/>
              </a:lnSpc>
              <a:buNone/>
            </a:pPr>
            <a:r>
              <a:rPr sz="3600"/>
              <a:t>	public :</a:t>
            </a:r>
            <a:endParaRPr sz="3600"/>
          </a:p>
          <a:p>
            <a:pPr lvl="0">
              <a:lnSpc>
                <a:spcPct val="80000"/>
              </a:lnSpc>
              <a:buNone/>
            </a:pPr>
            <a:r>
              <a:rPr sz="3600"/>
              <a:t>			setMonth ( ) ;</a:t>
            </a:r>
            <a:endParaRPr sz="3600"/>
          </a:p>
          <a:p>
            <a:pPr lvl="0">
              <a:lnSpc>
                <a:spcPct val="80000"/>
              </a:lnSpc>
              <a:buNone/>
            </a:pPr>
            <a:r>
              <a:rPr sz="3600"/>
              <a:t>			print ( ) ;</a:t>
            </a:r>
            <a:endParaRPr sz="3600"/>
          </a:p>
          <a:p>
            <a:pPr lvl="0">
              <a:lnSpc>
                <a:spcPct val="80000"/>
              </a:lnSpc>
              <a:buNone/>
            </a:pPr>
            <a:r>
              <a:rPr sz="3600"/>
              <a:t>};</a:t>
            </a:r>
            <a:endParaRPr sz="3600"/>
          </a:p>
        </p:txBody>
      </p:sp>
      <p:sp>
        <p:nvSpPr>
          <p:cNvPr id="14341" name="NotDefined 5" title=""/>
          <p:cNvSpPr/>
          <p:nvPr>
            <p:ph type="title"/>
          </p:nvPr>
        </p:nvSpPr>
        <p:spPr>
          <a:xfrm>
            <a:off x="1219200" y="685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Date Class </a:t>
            </a:r>
            <a:endParaRPr sz="6600"/>
          </a:p>
        </p:txBody>
      </p:sp>
    </p:spTree>
  </p:cSld>
  <p:clrMapOvr>
    <a:masterClrMapping/>
  </p:clrMapOvr>
  <p:transition/>
  <p:timing/>
</p:sld>
</file>

<file path=ppt/slides/slide27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5842" name="NotDefined 2" title=""/>
          <p:cNvSpPr/>
          <p:nvPr>
            <p:ph type="body" idx="4294967295"/>
          </p:nvPr>
        </p:nvSpPr>
        <p:spPr>
          <a:xfrm>
            <a:off x="8382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4400" b="1"/>
              <a:t>main ( )</a:t>
            </a:r>
            <a:endParaRPr sz="4400" b="1"/>
          </a:p>
          <a:p>
            <a:pPr lvl="0">
              <a:lnSpc>
                <a:spcPct val="90000"/>
              </a:lnSpc>
              <a:buNone/>
            </a:pPr>
            <a:r>
              <a:rPr sz="4400" b="1"/>
              <a:t>{</a:t>
            </a:r>
            <a:endParaRPr sz="4400" b="1"/>
          </a:p>
          <a:p>
            <a:pPr lvl="0">
              <a:lnSpc>
                <a:spcPct val="90000"/>
              </a:lnSpc>
              <a:buNone/>
            </a:pPr>
            <a:r>
              <a:rPr sz="4400" b="1"/>
              <a:t>	Date mydate ;</a:t>
            </a:r>
            <a:endParaRPr sz="4400" b="1"/>
          </a:p>
          <a:p>
            <a:pPr lvl="0">
              <a:lnSpc>
                <a:spcPct val="90000"/>
              </a:lnSpc>
              <a:buNone/>
            </a:pPr>
            <a:r>
              <a:rPr sz="4400" b="1"/>
              <a:t>	mydate.setMonth ( 10 ) ;</a:t>
            </a:r>
            <a:endParaRPr sz="4400" b="1"/>
          </a:p>
          <a:p>
            <a:pPr lvl="0">
              <a:lnSpc>
                <a:spcPct val="90000"/>
              </a:lnSpc>
              <a:buNone/>
            </a:pPr>
            <a:r>
              <a:rPr sz="4400" b="1"/>
              <a:t>	mydate.print ( ) ;</a:t>
            </a:r>
            <a:endParaRPr sz="4400" b="1"/>
          </a:p>
          <a:p>
            <a:pPr lvl="0">
              <a:lnSpc>
                <a:spcPct val="90000"/>
              </a:lnSpc>
              <a:buNone/>
            </a:pPr>
            <a:r>
              <a:rPr sz="4400" b="1"/>
              <a:t>}</a:t>
            </a:r>
            <a:endParaRPr sz="4400" b="1"/>
          </a:p>
        </p:txBody>
      </p:sp>
    </p:spTree>
  </p:cSld>
  <p:clrMapOvr>
    <a:masterClrMapping/>
  </p:clrMapOvr>
  <p:transition/>
  <p:timing/>
</p:sld>
</file>

<file path=ppt/slides/slide27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5362" name="NotDefined 2" title=""/>
          <p:cNvSpPr/>
          <p:nvPr>
            <p:ph type="title"/>
          </p:nvPr>
        </p:nvSpPr>
        <p:spPr>
          <a:xfrm>
            <a:off x="914400" y="2971800"/>
            <a:ext cx="8229600" cy="17526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800"/>
              <a:t>Separation of Interface from the Implementation.</a:t>
            </a:r>
            <a:endParaRPr sz="4800"/>
          </a:p>
        </p:txBody>
      </p:sp>
    </p:spTree>
  </p:cSld>
  <p:clrMapOvr>
    <a:masterClrMapping/>
  </p:clrMapOvr>
  <p:transition/>
  <p:timing/>
</p:sld>
</file>

<file path=ppt/slides/slide27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23" name="NotDefined 3" title=""/>
          <p:cNvSpPr/>
          <p:nvPr>
            <p:ph type="body" idx="4294967295"/>
          </p:nvPr>
        </p:nvSpPr>
        <p:spPr>
          <a:xfrm>
            <a:off x="838200" y="2103438"/>
            <a:ext cx="9144000" cy="33067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600" b="1"/>
              <a:t>class Date</a:t>
            </a:r>
            <a:endParaRPr sz="2600" b="1"/>
          </a:p>
          <a:p>
            <a:pPr lvl="0">
              <a:lnSpc>
                <a:spcPct val="80000"/>
              </a:lnSpc>
              <a:buNone/>
            </a:pPr>
            <a:r>
              <a:rPr sz="2600" b="1"/>
              <a:t>{</a:t>
            </a:r>
            <a:endParaRPr sz="2600" b="1"/>
          </a:p>
          <a:p>
            <a:pPr lvl="0">
              <a:lnSpc>
                <a:spcPct val="80000"/>
              </a:lnSpc>
              <a:buNone/>
            </a:pPr>
            <a:r>
              <a:rPr sz="2600" b="1"/>
              <a:t>	public :</a:t>
            </a:r>
            <a:endParaRPr sz="2600" b="1"/>
          </a:p>
          <a:p>
            <a:pPr lvl="0">
              <a:lnSpc>
                <a:spcPct val="80000"/>
              </a:lnSpc>
              <a:buNone/>
            </a:pPr>
            <a:r>
              <a:rPr sz="2600" b="1"/>
              <a:t>			void display ( ) ;</a:t>
            </a:r>
            <a:endParaRPr sz="2600" b="1"/>
          </a:p>
          <a:p>
            <a:pPr lvl="0">
              <a:lnSpc>
                <a:spcPct val="80000"/>
              </a:lnSpc>
              <a:buNone/>
            </a:pPr>
            <a:r>
              <a:rPr sz="2600" b="1"/>
              <a:t>			Date ( int day , int month , int year ) ;</a:t>
            </a:r>
            <a:endParaRPr sz="2600" b="1"/>
          </a:p>
          <a:p>
            <a:pPr lvl="0">
              <a:lnSpc>
                <a:spcPct val="80000"/>
              </a:lnSpc>
              <a:buNone/>
            </a:pPr>
            <a:r>
              <a:rPr sz="2600" b="1"/>
              <a:t>	private:</a:t>
            </a:r>
            <a:endParaRPr sz="2600" b="1"/>
          </a:p>
          <a:p>
            <a:pPr lvl="0">
              <a:lnSpc>
                <a:spcPct val="80000"/>
              </a:lnSpc>
              <a:buNone/>
            </a:pPr>
            <a:r>
              <a:rPr sz="2600" b="1"/>
              <a:t>			int day , month , year ;	</a:t>
            </a:r>
            <a:endParaRPr sz="2600" b="1"/>
          </a:p>
          <a:p>
            <a:pPr lvl="0">
              <a:lnSpc>
                <a:spcPct val="80000"/>
              </a:lnSpc>
              <a:buNone/>
            </a:pPr>
            <a:r>
              <a:rPr sz="2600" b="1"/>
              <a:t>} ;</a:t>
            </a:r>
            <a:endParaRPr sz="2600" b="1"/>
          </a:p>
        </p:txBody>
      </p:sp>
      <p:sp>
        <p:nvSpPr>
          <p:cNvPr id="30725" name="NotDefined 5" title=""/>
          <p:cNvSpPr/>
          <p:nvPr>
            <p:ph type="title"/>
          </p:nvPr>
        </p:nvSpPr>
        <p:spPr>
          <a:xfrm>
            <a:off x="10668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3</a:t>
            </a:r>
            <a:endParaRPr sz="6600"/>
          </a:p>
        </p:txBody>
      </p:sp>
    </p:spTree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6867" name="NotDefined 3" title=""/>
          <p:cNvSpPr/>
          <p:nvPr>
            <p:ph type="body" idx="4294967295"/>
          </p:nvPr>
        </p:nvSpPr>
        <p:spPr>
          <a:xfrm>
            <a:off x="762000" y="3478213"/>
            <a:ext cx="8610600" cy="1316037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4300" b="1"/>
              <a:t>myOutputFile.write ( &amp;i , 4 ) ;</a:t>
            </a:r>
            <a:endParaRPr sz="4300" b="1"/>
          </a:p>
        </p:txBody>
      </p:sp>
      <p:sp>
        <p:nvSpPr>
          <p:cNvPr id="36870" name="CalloutWedgeRectangle 6" title=""/>
          <p:cNvSpPr/>
          <p:nvPr/>
        </p:nvSpPr>
        <p:spPr>
          <a:xfrm>
            <a:off x="4495800" y="2209800"/>
            <a:ext cx="2133600" cy="609600"/>
          </a:xfrm>
          <a:prstGeom prst="wedgeRectCallout">
            <a:avLst>
              <a:gd name="adj1" fmla="val 68750"/>
              <a:gd name="adj2" fmla="val 184634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ctr"/>
            <a:r>
              <a:rPr b="1"/>
              <a:t>Address of the integer ‘i’</a:t>
            </a:r>
            <a:endParaRPr b="1"/>
          </a:p>
        </p:txBody>
      </p:sp>
      <p:sp>
        <p:nvSpPr>
          <p:cNvPr id="36871" name="CalloutWedgeRectangle 7" title=""/>
          <p:cNvSpPr/>
          <p:nvPr/>
        </p:nvSpPr>
        <p:spPr>
          <a:xfrm>
            <a:off x="6959600" y="2374900"/>
            <a:ext cx="2133600" cy="609600"/>
          </a:xfrm>
          <a:prstGeom prst="wedgeRectCallout">
            <a:avLst>
              <a:gd name="adj1" fmla="val 8037"/>
              <a:gd name="adj2" fmla="val 155468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ctr"/>
            <a:r>
              <a:rPr b="1"/>
              <a:t>Number of bytes to be written</a:t>
            </a:r>
            <a:endParaRPr b="1"/>
          </a:p>
        </p:txBody>
      </p:sp>
    </p:spTree>
  </p:cSld>
  <p:clrMapOvr>
    <a:masterClrMapping/>
  </p:clrMapOvr>
  <p:transition/>
  <p:timing/>
</p:sld>
</file>

<file path=ppt/slides/slide28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7412" name="NotDefined 4" title=""/>
          <p:cNvSpPr/>
          <p:nvPr>
            <p:ph type="body" idx="4294967295"/>
          </p:nvPr>
        </p:nvSpPr>
        <p:spPr>
          <a:xfrm>
            <a:off x="914400" y="2743200"/>
            <a:ext cx="9829800" cy="1828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2300" b="1"/>
              <a:t>void Date :: display ( )</a:t>
            </a:r>
            <a:endParaRPr sz="2300" b="1"/>
          </a:p>
          <a:p>
            <a:pPr lvl="0">
              <a:buNone/>
            </a:pPr>
            <a:r>
              <a:rPr sz="2300" b="1"/>
              <a:t>{</a:t>
            </a:r>
            <a:endParaRPr sz="2300" b="1"/>
          </a:p>
          <a:p>
            <a:pPr lvl="0">
              <a:buNone/>
            </a:pPr>
            <a:r>
              <a:rPr sz="2300" b="1"/>
              <a:t>	    cout &lt;&lt; day &lt;&lt; “/ " &lt;&lt; month &lt;&lt; “/ " &lt;&lt; year  ;</a:t>
            </a:r>
            <a:endParaRPr sz="2300" b="1"/>
          </a:p>
          <a:p>
            <a:pPr lvl="0">
              <a:buNone/>
            </a:pPr>
            <a:r>
              <a:rPr sz="2300" b="1"/>
              <a:t>}</a:t>
            </a:r>
            <a:endParaRPr sz="2300" b="1"/>
          </a:p>
        </p:txBody>
      </p:sp>
      <p:sp>
        <p:nvSpPr>
          <p:cNvPr id="17414" name="NotDefined 6" title=""/>
          <p:cNvSpPr/>
          <p:nvPr>
            <p:ph type="title"/>
          </p:nvPr>
        </p:nvSpPr>
        <p:spPr>
          <a:xfrm>
            <a:off x="1295400" y="969963"/>
            <a:ext cx="7543800" cy="858837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3</a:t>
            </a:r>
            <a:endParaRPr sz="6600"/>
          </a:p>
        </p:txBody>
      </p:sp>
    </p:spTree>
  </p:cSld>
  <p:clrMapOvr>
    <a:masterClrMapping/>
  </p:clrMapOvr>
  <p:transition/>
  <p:timing/>
</p:sld>
</file>

<file path=ppt/slides/slide28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8434" name="NotDefined 2" title=""/>
          <p:cNvSpPr/>
          <p:nvPr>
            <p:ph type="title"/>
          </p:nvPr>
        </p:nvSpPr>
        <p:spPr>
          <a:xfrm>
            <a:off x="685800" y="2971800"/>
            <a:ext cx="8686800" cy="1524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Scope Resolution Operator</a:t>
            </a:r>
            <a:endParaRPr sz="6600"/>
          </a:p>
        </p:txBody>
      </p:sp>
    </p:spTree>
  </p:cSld>
  <p:clrMapOvr>
    <a:masterClrMapping/>
  </p:clrMapOvr>
  <p:transition/>
  <p:timing/>
</p:sld>
</file>

<file path=ppt/slides/slide28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9459" name="NotDefined 3" title=""/>
          <p:cNvSpPr/>
          <p:nvPr>
            <p:ph type="body" idx="4294967295"/>
          </p:nvPr>
        </p:nvSpPr>
        <p:spPr>
          <a:xfrm>
            <a:off x="838200" y="2179638"/>
            <a:ext cx="8229600" cy="37639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000" b="1"/>
              <a:t>main ( )</a:t>
            </a:r>
            <a:endParaRPr sz="4000" b="1"/>
          </a:p>
          <a:p>
            <a:pPr lvl="0">
              <a:buNone/>
            </a:pPr>
            <a:r>
              <a:rPr sz="4000" b="1"/>
              <a:t>{</a:t>
            </a:r>
            <a:endParaRPr sz="4000" b="1"/>
          </a:p>
          <a:p>
            <a:pPr lvl="0">
              <a:buNone/>
            </a:pPr>
            <a:r>
              <a:rPr sz="4000" b="1"/>
              <a:t>	Date mydate ;</a:t>
            </a:r>
            <a:endParaRPr sz="4000" b="1"/>
          </a:p>
          <a:p>
            <a:pPr lvl="0">
              <a:buNone/>
            </a:pPr>
            <a:r>
              <a:rPr sz="4000" b="1"/>
              <a:t>	mydate.display ( ) ;</a:t>
            </a:r>
            <a:endParaRPr sz="4000" b="1"/>
          </a:p>
          <a:p>
            <a:pPr lvl="0">
              <a:buNone/>
            </a:pPr>
            <a:r>
              <a:rPr sz="4000" b="1"/>
              <a:t>}</a:t>
            </a:r>
            <a:endParaRPr sz="4000" b="1"/>
          </a:p>
        </p:txBody>
      </p:sp>
      <p:sp>
        <p:nvSpPr>
          <p:cNvPr id="19461" name="NotDefined 5" title=""/>
          <p:cNvSpPr/>
          <p:nvPr>
            <p:ph type="title"/>
          </p:nvPr>
        </p:nvSpPr>
        <p:spPr>
          <a:xfrm>
            <a:off x="12192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3</a:t>
            </a:r>
            <a:endParaRPr sz="6600"/>
          </a:p>
        </p:txBody>
      </p:sp>
      <p:sp>
        <p:nvSpPr>
          <p:cNvPr id="19462" name="RightArrow 6" title=""/>
          <p:cNvSpPr/>
          <p:nvPr/>
        </p:nvSpPr>
        <p:spPr>
          <a:xfrm>
            <a:off x="242888" y="4572000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28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3555" name="NotDefined 3" title=""/>
          <p:cNvSpPr/>
          <p:nvPr>
            <p:ph type="body" idx="4294967295"/>
          </p:nvPr>
        </p:nvSpPr>
        <p:spPr>
          <a:xfrm>
            <a:off x="838200" y="1798638"/>
            <a:ext cx="8229600" cy="48307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800"/>
              <a:t>class Date</a:t>
            </a: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{</a:t>
            </a: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	public :</a:t>
            </a: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			Date ( int month , int day , int year ) ;</a:t>
            </a: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			void display ( ) ;</a:t>
            </a: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			setDay ( int ) ;</a:t>
            </a: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			setMonth ( int ) ;</a:t>
            </a: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			setYear ( int ) ;</a:t>
            </a: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	private :</a:t>
            </a: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			int month , day , year ;	</a:t>
            </a: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} ;  </a:t>
            </a:r>
            <a:endParaRPr sz="2800">
              <a:solidFill>
                <a:srgbClr val="CC0000"/>
              </a:solidFill>
            </a:endParaRPr>
          </a:p>
        </p:txBody>
      </p:sp>
      <p:sp>
        <p:nvSpPr>
          <p:cNvPr id="23558" name="NotDefined 6" title=""/>
          <p:cNvSpPr/>
          <p:nvPr>
            <p:ph type="title"/>
          </p:nvPr>
        </p:nvSpPr>
        <p:spPr>
          <a:xfrm>
            <a:off x="152400" y="1008063"/>
            <a:ext cx="9677400" cy="896937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Example 3: Modified</a:t>
            </a:r>
            <a:endParaRPr sz="6000"/>
          </a:p>
        </p:txBody>
      </p:sp>
      <p:sp>
        <p:nvSpPr>
          <p:cNvPr id="23559" name="RightArrow 7" title=""/>
          <p:cNvSpPr/>
          <p:nvPr/>
        </p:nvSpPr>
        <p:spPr>
          <a:xfrm>
            <a:off x="1716088" y="3921125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28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7651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800"/>
              <a:t>main ( )</a:t>
            </a:r>
            <a:endParaRPr sz="4800"/>
          </a:p>
          <a:p>
            <a:pPr lvl="0">
              <a:buNone/>
            </a:pPr>
            <a:r>
              <a:rPr sz="4800"/>
              <a:t>{</a:t>
            </a:r>
            <a:endParaRPr sz="4800"/>
          </a:p>
          <a:p>
            <a:pPr lvl="0">
              <a:buNone/>
            </a:pPr>
            <a:r>
              <a:rPr sz="4800"/>
              <a:t>	Date mydate ;</a:t>
            </a:r>
            <a:endParaRPr sz="4800"/>
          </a:p>
          <a:p>
            <a:pPr lvl="0">
              <a:buNone/>
            </a:pPr>
            <a:r>
              <a:rPr sz="4800"/>
              <a:t>	mydate.setDay ( 10 ) ;</a:t>
            </a:r>
            <a:endParaRPr sz="4800"/>
          </a:p>
          <a:p>
            <a:pPr lvl="0">
              <a:buNone/>
            </a:pPr>
            <a:r>
              <a:rPr sz="4800"/>
              <a:t>}</a:t>
            </a:r>
            <a:endParaRPr sz="4800">
              <a:solidFill>
                <a:srgbClr val="CC0000"/>
              </a:solidFill>
            </a:endParaRPr>
          </a:p>
        </p:txBody>
      </p:sp>
      <p:sp>
        <p:nvSpPr>
          <p:cNvPr id="27653" name="NotDefined 5" title=""/>
          <p:cNvSpPr/>
          <p:nvPr>
            <p:ph type="title"/>
          </p:nvPr>
        </p:nvSpPr>
        <p:spPr>
          <a:xfrm>
            <a:off x="1295400" y="7778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Example 3: Modified</a:t>
            </a:r>
            <a:endParaRPr sz="5400"/>
          </a:p>
        </p:txBody>
      </p:sp>
      <p:sp>
        <p:nvSpPr>
          <p:cNvPr id="27654" name="RightArrow 6" title=""/>
          <p:cNvSpPr/>
          <p:nvPr/>
        </p:nvSpPr>
        <p:spPr>
          <a:xfrm>
            <a:off x="395288" y="4848225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28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6866" name="NotDefined 2" title=""/>
          <p:cNvSpPr/>
          <p:nvPr>
            <p:ph type="body" idx="4294967295"/>
          </p:nvPr>
        </p:nvSpPr>
        <p:spPr>
          <a:xfrm>
            <a:off x="838200" y="2286000"/>
            <a:ext cx="89154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4000" b="1"/>
              <a:t>void Date :: setDay ( int i )</a:t>
            </a:r>
            <a:endParaRPr sz="4000" b="1"/>
          </a:p>
          <a:p>
            <a:pPr lvl="0">
              <a:lnSpc>
                <a:spcPct val="80000"/>
              </a:lnSpc>
              <a:buNone/>
            </a:pPr>
            <a:r>
              <a:rPr sz="4000" b="1"/>
              <a:t>{</a:t>
            </a:r>
            <a:endParaRPr sz="4000" b="1"/>
          </a:p>
          <a:p>
            <a:pPr lvl="0">
              <a:lnSpc>
                <a:spcPct val="80000"/>
              </a:lnSpc>
              <a:buNone/>
            </a:pPr>
            <a:r>
              <a:rPr sz="4000" b="1"/>
              <a:t>		day = i ;</a:t>
            </a:r>
            <a:endParaRPr sz="4000" b="1"/>
          </a:p>
          <a:p>
            <a:pPr lvl="0">
              <a:lnSpc>
                <a:spcPct val="80000"/>
              </a:lnSpc>
              <a:buNone/>
            </a:pPr>
            <a:r>
              <a:rPr sz="4000" b="1"/>
              <a:t>}</a:t>
            </a:r>
            <a:endParaRPr sz="4000" b="1"/>
          </a:p>
          <a:p>
            <a:pPr lvl="0">
              <a:lnSpc>
                <a:spcPct val="80000"/>
              </a:lnSpc>
              <a:buNone/>
            </a:pPr>
            <a:endParaRPr sz="4000" b="1">
              <a:solidFill>
                <a:srgbClr val="CC0000"/>
              </a:solidFill>
            </a:endParaRPr>
          </a:p>
        </p:txBody>
      </p:sp>
      <p:sp>
        <p:nvSpPr>
          <p:cNvPr id="36868" name="NotDefined 4" title=""/>
          <p:cNvSpPr/>
          <p:nvPr>
            <p:ph type="title"/>
          </p:nvPr>
        </p:nvSpPr>
        <p:spPr>
          <a:xfrm>
            <a:off x="1295400" y="7778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Example 3: Modified</a:t>
            </a:r>
            <a:endParaRPr sz="5400"/>
          </a:p>
        </p:txBody>
      </p:sp>
    </p:spTree>
  </p:cSld>
  <p:clrMapOvr>
    <a:masterClrMapping/>
  </p:clrMapOvr>
  <p:transition/>
  <p:timing/>
</p:sld>
</file>

<file path=ppt/slides/slide28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8914" name="NotDefined 2" title=""/>
          <p:cNvSpPr/>
          <p:nvPr>
            <p:ph type="body" idx="4294967295"/>
          </p:nvPr>
        </p:nvSpPr>
        <p:spPr>
          <a:xfrm>
            <a:off x="838200" y="20574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4000" b="1"/>
              <a:t>main ( )</a:t>
            </a:r>
            <a:endParaRPr sz="4000" b="1"/>
          </a:p>
          <a:p>
            <a:pPr lvl="0">
              <a:lnSpc>
                <a:spcPct val="90000"/>
              </a:lnSpc>
              <a:buNone/>
            </a:pPr>
            <a:r>
              <a:rPr sz="4000" b="1"/>
              <a:t>{</a:t>
            </a:r>
            <a:endParaRPr sz="4000" b="1"/>
          </a:p>
          <a:p>
            <a:pPr lvl="0">
              <a:lnSpc>
                <a:spcPct val="90000"/>
              </a:lnSpc>
              <a:buNone/>
            </a:pPr>
            <a:r>
              <a:rPr sz="4000" b="1"/>
              <a:t>	Date date1 , date2 , date3 ;</a:t>
            </a:r>
            <a:endParaRPr sz="4000" b="1"/>
          </a:p>
          <a:p>
            <a:pPr lvl="0">
              <a:lnSpc>
                <a:spcPct val="90000"/>
              </a:lnSpc>
              <a:buNone/>
            </a:pPr>
            <a:r>
              <a:rPr sz="4000" b="1"/>
              <a:t>	date1.setMonth ( 10 ) ;</a:t>
            </a:r>
            <a:endParaRPr sz="4000" b="1"/>
          </a:p>
          <a:p>
            <a:pPr lvl="0">
              <a:lnSpc>
                <a:spcPct val="90000"/>
              </a:lnSpc>
              <a:buNone/>
            </a:pPr>
            <a:r>
              <a:rPr sz="4000" b="1"/>
              <a:t>	date2.display ( ) ;</a:t>
            </a:r>
            <a:endParaRPr sz="4000" b="1"/>
          </a:p>
          <a:p>
            <a:pPr lvl="0">
              <a:lnSpc>
                <a:spcPct val="90000"/>
              </a:lnSpc>
              <a:buNone/>
            </a:pPr>
            <a:r>
              <a:rPr sz="4000" b="1"/>
              <a:t>}</a:t>
            </a:r>
            <a:endParaRPr sz="4000" b="1"/>
          </a:p>
        </p:txBody>
      </p:sp>
      <p:sp>
        <p:nvSpPr>
          <p:cNvPr id="38916" name="NotDefined 4" title=""/>
          <p:cNvSpPr/>
          <p:nvPr>
            <p:ph type="title"/>
          </p:nvPr>
        </p:nvSpPr>
        <p:spPr>
          <a:xfrm>
            <a:off x="1295400" y="7778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Example 3: Modified</a:t>
            </a:r>
            <a:endParaRPr sz="5400"/>
          </a:p>
        </p:txBody>
      </p:sp>
    </p:spTree>
  </p:cSld>
  <p:clrMapOvr>
    <a:masterClrMapping/>
  </p:clrMapOvr>
  <p:transition/>
  <p:timing/>
</p:sld>
</file>

<file path=ppt/slides/slide28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9938" name="NotDefined 2" title=""/>
          <p:cNvSpPr/>
          <p:nvPr>
            <p:ph type="title"/>
          </p:nvPr>
        </p:nvSpPr>
        <p:spPr>
          <a:xfrm>
            <a:off x="990600" y="2895600"/>
            <a:ext cx="8229600" cy="17526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9600"/>
              <a:t>Constructor </a:t>
            </a:r>
            <a:endParaRPr sz="9600"/>
          </a:p>
        </p:txBody>
      </p:sp>
    </p:spTree>
  </p:cSld>
  <p:clrMapOvr>
    <a:masterClrMapping/>
  </p:clrMapOvr>
  <p:transition/>
  <p:timing/>
</p:sld>
</file>

<file path=ppt/slides/slide28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0962" name="NotDefined 2" title=""/>
          <p:cNvSpPr/>
          <p:nvPr>
            <p:ph type="body" idx="4294967295"/>
          </p:nvPr>
        </p:nvSpPr>
        <p:spPr>
          <a:xfrm>
            <a:off x="838200" y="1828800"/>
            <a:ext cx="8229600" cy="5562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400"/>
              <a:t>class Date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{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	public :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		   Date ( int month , int day , int year ) ;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		   void display ( ) ;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	private :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		    int month , day , year ;	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};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Date :: Date ( int month , int day , int year )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{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	// Body of the function</a:t>
            </a:r>
            <a:endParaRPr sz="2400"/>
          </a:p>
          <a:p>
            <a:pPr lvl="0">
              <a:lnSpc>
                <a:spcPct val="80000"/>
              </a:lnSpc>
              <a:buNone/>
            </a:pP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}</a:t>
            </a:r>
            <a:endParaRPr sz="2400"/>
          </a:p>
        </p:txBody>
      </p:sp>
      <p:sp>
        <p:nvSpPr>
          <p:cNvPr id="40964" name="NotDefined 4" title=""/>
          <p:cNvSpPr/>
          <p:nvPr>
            <p:ph type="title"/>
          </p:nvPr>
        </p:nvSpPr>
        <p:spPr>
          <a:xfrm>
            <a:off x="1066800" y="304800"/>
            <a:ext cx="7543800" cy="896938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4000"/>
              <a:t>Example 3: Modified</a:t>
            </a:r>
            <a:endParaRPr sz="4000"/>
          </a:p>
        </p:txBody>
      </p:sp>
    </p:spTree>
  </p:cSld>
  <p:clrMapOvr>
    <a:masterClrMapping/>
  </p:clrMapOvr>
  <p:transition/>
  <p:timing/>
</p:sld>
</file>

<file path=ppt/slides/slide28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1986" name="NotDefined 2" title=""/>
          <p:cNvSpPr/>
          <p:nvPr>
            <p:ph type="body" idx="4294967295"/>
          </p:nvPr>
        </p:nvSpPr>
        <p:spPr>
          <a:xfrm>
            <a:off x="838200" y="2408238"/>
            <a:ext cx="8686800" cy="33067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3600" b="1"/>
              <a:t>main ( )</a:t>
            </a:r>
            <a:endParaRPr sz="3600" b="1"/>
          </a:p>
          <a:p>
            <a:pPr lvl="0">
              <a:buNone/>
            </a:pPr>
            <a:r>
              <a:rPr sz="3600" b="1"/>
              <a:t>{</a:t>
            </a:r>
            <a:endParaRPr sz="3600" b="1"/>
          </a:p>
          <a:p>
            <a:pPr lvl="0">
              <a:buNone/>
            </a:pPr>
            <a:r>
              <a:rPr sz="3600" b="1"/>
              <a:t>	Date mydate ( 1 , 1 ,2002 ) ;</a:t>
            </a:r>
            <a:endParaRPr sz="3600" b="1"/>
          </a:p>
          <a:p>
            <a:pPr lvl="0">
              <a:buNone/>
            </a:pPr>
            <a:r>
              <a:rPr sz="3600" b="1"/>
              <a:t>	mydate.display ( ) ;</a:t>
            </a:r>
            <a:endParaRPr sz="3600" b="1"/>
          </a:p>
          <a:p>
            <a:pPr lvl="0">
              <a:buNone/>
            </a:pPr>
            <a:r>
              <a:rPr sz="3600" b="1"/>
              <a:t>}</a:t>
            </a:r>
            <a:endParaRPr sz="3600" b="1"/>
          </a:p>
        </p:txBody>
      </p:sp>
      <p:sp>
        <p:nvSpPr>
          <p:cNvPr id="41988" name="NotDefined 4" title=""/>
          <p:cNvSpPr/>
          <p:nvPr>
            <p:ph type="title"/>
          </p:nvPr>
        </p:nvSpPr>
        <p:spPr>
          <a:xfrm>
            <a:off x="1295400" y="7620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Example 3: Modified</a:t>
            </a:r>
            <a:endParaRPr sz="5400"/>
          </a:p>
        </p:txBody>
      </p:sp>
    </p:spTree>
  </p:cSld>
  <p:clrMapOvr>
    <a:masterClrMapping/>
  </p:clrMapOvr>
  <p:transition/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0115" name="NotDefined 3" title=""/>
          <p:cNvSpPr/>
          <p:nvPr>
            <p:ph type="body" idx="4294967295"/>
          </p:nvPr>
        </p:nvSpPr>
        <p:spPr>
          <a:xfrm>
            <a:off x="1295400" y="22860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10600" b="1"/>
              <a:t> sizeof ( ) ;</a:t>
            </a:r>
            <a:endParaRPr sz="10600" b="1"/>
          </a:p>
        </p:txBody>
      </p:sp>
    </p:spTree>
  </p:cSld>
  <p:clrMapOvr>
    <a:masterClrMapping/>
  </p:clrMapOvr>
  <p:transition/>
  <p:timing/>
</p:sld>
</file>

<file path=ppt/slides/slide29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3010" name="NotDefined 2" title=""/>
          <p:cNvSpPr/>
          <p:nvPr>
            <p:ph type="title"/>
          </p:nvPr>
        </p:nvSpPr>
        <p:spPr>
          <a:xfrm>
            <a:off x="1066800" y="3124200"/>
            <a:ext cx="95250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2400"/>
              <a:t>Date :: Date ( int day , int month , int year = 2002 )</a:t>
            </a:r>
            <a:endParaRPr sz="2400"/>
          </a:p>
        </p:txBody>
      </p:sp>
    </p:spTree>
  </p:cSld>
  <p:clrMapOvr>
    <a:masterClrMapping/>
  </p:clrMapOvr>
  <p:transition/>
  <p:timing/>
</p:sld>
</file>

<file path=ppt/slides/slide29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4034" name="NotDefined 2" title=""/>
          <p:cNvSpPr/>
          <p:nvPr>
            <p:ph type="body" idx="4294967295"/>
          </p:nvPr>
        </p:nvSpPr>
        <p:spPr>
          <a:xfrm>
            <a:off x="838200" y="1828800"/>
            <a:ext cx="8229600" cy="4724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000" b="1"/>
              <a:t>main ( )</a:t>
            </a:r>
            <a:endParaRPr sz="4000" b="1"/>
          </a:p>
          <a:p>
            <a:pPr lvl="0">
              <a:buNone/>
            </a:pPr>
            <a:r>
              <a:rPr sz="4000" b="1"/>
              <a:t>{</a:t>
            </a:r>
            <a:endParaRPr sz="4000" b="1"/>
          </a:p>
          <a:p>
            <a:pPr lvl="0">
              <a:buNone/>
            </a:pPr>
            <a:r>
              <a:rPr sz="4000" b="1"/>
              <a:t>	Date mydate ( 1 , 1 ,2002 ) ;</a:t>
            </a:r>
            <a:endParaRPr sz="4000" b="1"/>
          </a:p>
          <a:p>
            <a:pPr lvl="0">
              <a:buNone/>
            </a:pPr>
            <a:r>
              <a:rPr sz="4000" b="1"/>
              <a:t>	Date mydate ( 1 , 1 ) ;</a:t>
            </a:r>
            <a:endParaRPr sz="4000" b="1"/>
          </a:p>
          <a:p>
            <a:pPr lvl="0">
              <a:buNone/>
            </a:pPr>
            <a:r>
              <a:rPr sz="4000" b="1"/>
              <a:t>}</a:t>
            </a:r>
            <a:endParaRPr sz="4000" b="1"/>
          </a:p>
        </p:txBody>
      </p:sp>
      <p:sp>
        <p:nvSpPr>
          <p:cNvPr id="44036" name="NotDefined 4" title=""/>
          <p:cNvSpPr/>
          <p:nvPr>
            <p:ph type="title"/>
          </p:nvPr>
        </p:nvSpPr>
        <p:spPr>
          <a:xfrm>
            <a:off x="1295400" y="7620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Example 3: Modified</a:t>
            </a:r>
            <a:endParaRPr sz="5400"/>
          </a:p>
        </p:txBody>
      </p:sp>
    </p:spTree>
  </p:cSld>
  <p:clrMapOvr>
    <a:masterClrMapping/>
  </p:clrMapOvr>
  <p:transition/>
  <p:timing/>
</p:sld>
</file>

<file path=ppt/slides/slide29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50" name="NotDefined 2" title=""/>
          <p:cNvSpPr/>
          <p:nvPr>
            <p:ph type="ctrTitle"/>
          </p:nvPr>
        </p:nvSpPr>
        <p:spPr>
          <a:xfrm>
            <a:off x="228600" y="2149475"/>
            <a:ext cx="9601200" cy="1431925"/>
          </a:xfrm>
          <a:noFill/>
          <a:ln>
            <a:miter lim="800000"/>
          </a:ln>
        </p:spPr>
        <p:txBody>
          <a:bodyPr anchor="b" anchorCtr="0"/>
          <a:lstStyle/>
          <a:p>
            <a:pPr lvl="0" algn="ctr"/>
            <a:r>
              <a:t>Introduction of Programming</a:t>
            </a:r>
          </a:p>
        </p:txBody>
      </p:sp>
      <p:sp>
        <p:nvSpPr>
          <p:cNvPr id="2051" name="NotDefined 3" title=""/>
          <p:cNvSpPr/>
          <p:nvPr>
            <p:ph type="subTitle" idx="1"/>
          </p:nvPr>
        </p:nvSpPr>
        <p:spPr>
          <a:xfrm>
            <a:off x="1295400" y="4038600"/>
            <a:ext cx="6400800" cy="1752600"/>
          </a:xfrm>
          <a:noFill/>
          <a:ln>
            <a:miter lim="800000"/>
          </a:ln>
        </p:spPr>
        <p:txBody>
          <a:bodyPr/>
          <a:lstStyle/>
          <a:p>
            <a:pPr lvl="0" algn="ctr"/>
            <a:r>
              <a:rPr b="1"/>
              <a:t>Lecture 27</a:t>
            </a:r>
            <a:endParaRPr b="1"/>
          </a:p>
        </p:txBody>
      </p:sp>
    </p:spTree>
  </p:cSld>
  <p:clrMapOvr>
    <a:masterClrMapping/>
  </p:clrMapOvr>
  <p:transition/>
  <p:timing/>
</p:sld>
</file>

<file path=ppt/slides/slide29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4" name="NotDefined 2" title=""/>
          <p:cNvSpPr/>
          <p:nvPr>
            <p:ph type="title"/>
          </p:nvPr>
        </p:nvSpPr>
        <p:spPr>
          <a:xfrm>
            <a:off x="14478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Today’s Lecture </a:t>
            </a:r>
            <a:endParaRPr sz="6600"/>
          </a:p>
        </p:txBody>
      </p:sp>
      <p:sp>
        <p:nvSpPr>
          <p:cNvPr id="3075" name="NotDefined 3" title=""/>
          <p:cNvSpPr/>
          <p:nvPr>
            <p:ph type="body" idx="4294967295"/>
          </p:nvPr>
        </p:nvSpPr>
        <p:spPr>
          <a:xfrm>
            <a:off x="1676400" y="2286000"/>
            <a:ext cx="6400800" cy="4038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1"/>
            <a:r>
              <a:rPr sz="4000" b="1"/>
              <a:t> Classes and objects</a:t>
            </a:r>
            <a:endParaRPr sz="4000" b="1"/>
          </a:p>
          <a:p>
            <a:pPr lvl="1"/>
            <a:r>
              <a:rPr sz="4000" b="1"/>
              <a:t> Constructors</a:t>
            </a:r>
            <a:endParaRPr sz="4000" b="1"/>
          </a:p>
          <a:p>
            <a:pPr lvl="1"/>
            <a:r>
              <a:rPr sz="4000" b="1"/>
              <a:t> Destructors</a:t>
            </a:r>
            <a:endParaRPr sz="4000" b="1"/>
          </a:p>
          <a:p>
            <a:pPr lvl="1"/>
            <a:r>
              <a:rPr sz="4000" b="1"/>
              <a:t> Member functions </a:t>
            </a:r>
            <a:endParaRPr sz="4000" b="1"/>
          </a:p>
          <a:p>
            <a:pPr lvl="1"/>
            <a:r>
              <a:rPr sz="4000" b="1"/>
              <a:t> Member data</a:t>
            </a:r>
            <a:endParaRPr sz="4000" b="1"/>
          </a:p>
        </p:txBody>
      </p:sp>
    </p:spTree>
  </p:cSld>
  <p:clrMapOvr>
    <a:masterClrMapping/>
  </p:clrMapOvr>
  <p:transition/>
  <p:timing/>
</p:sld>
</file>

<file path=ppt/slides/slide29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8130" name="NotDefined 2" title=""/>
          <p:cNvSpPr/>
          <p:nvPr>
            <p:ph type="title"/>
          </p:nvPr>
        </p:nvSpPr>
        <p:spPr>
          <a:xfrm>
            <a:off x="76200" y="3048000"/>
            <a:ext cx="92964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8800"/>
              <a:t>Function Oriented</a:t>
            </a:r>
            <a:endParaRPr sz="8800"/>
          </a:p>
        </p:txBody>
      </p:sp>
    </p:spTree>
  </p:cSld>
  <p:clrMapOvr>
    <a:masterClrMapping/>
  </p:clrMapOvr>
  <p:transition/>
  <p:timing/>
</p:sld>
</file>

<file path=ppt/slides/slide29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8371" name="NotDefined 3" title=""/>
          <p:cNvSpPr/>
          <p:nvPr>
            <p:ph type="body" idx="4294967295"/>
          </p:nvPr>
        </p:nvSpPr>
        <p:spPr>
          <a:xfrm>
            <a:off x="228600" y="3246438"/>
            <a:ext cx="9601200" cy="15541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8000" b="1"/>
              <a:t>Object Oriented</a:t>
            </a:r>
            <a:endParaRPr sz="8000" b="1"/>
          </a:p>
        </p:txBody>
      </p:sp>
    </p:spTree>
  </p:cSld>
  <p:clrMapOvr>
    <a:masterClrMapping/>
  </p:clrMapOvr>
  <p:transition/>
  <p:timing/>
</p:sld>
</file>

<file path=ppt/slides/slide29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9395" name="NotDefined 3" title=""/>
          <p:cNvSpPr/>
          <p:nvPr>
            <p:ph type="body" idx="4294967295"/>
          </p:nvPr>
        </p:nvSpPr>
        <p:spPr>
          <a:xfrm>
            <a:off x="914400" y="2300288"/>
            <a:ext cx="7543800" cy="166211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8800" b="1"/>
              <a:t>Multiple</a:t>
            </a:r>
            <a:endParaRPr sz="8800" b="1"/>
          </a:p>
          <a:p>
            <a:pPr lvl="0" algn="ctr">
              <a:buNone/>
            </a:pPr>
            <a:r>
              <a:rPr sz="8800" b="1"/>
              <a:t>Media</a:t>
            </a:r>
            <a:endParaRPr sz="8800" b="1"/>
          </a:p>
        </p:txBody>
      </p:sp>
    </p:spTree>
  </p:cSld>
  <p:clrMapOvr>
    <a:masterClrMapping/>
  </p:clrMapOvr>
  <p:transition/>
  <p:timing/>
</p:sld>
</file>

<file path=ppt/slides/slide29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0179" name="NotDefined 3" title=""/>
          <p:cNvSpPr/>
          <p:nvPr>
            <p:ph type="body" idx="4294967295"/>
          </p:nvPr>
        </p:nvSpPr>
        <p:spPr>
          <a:xfrm>
            <a:off x="1219200" y="1874838"/>
            <a:ext cx="8229600" cy="46783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1">
              <a:buNone/>
            </a:pPr>
            <a:r>
              <a:rPr sz="8000" b="1"/>
              <a:t>Classes</a:t>
            </a:r>
            <a:endParaRPr sz="8000" b="1"/>
          </a:p>
          <a:p>
            <a:pPr lvl="1">
              <a:buNone/>
            </a:pPr>
            <a:r>
              <a:rPr sz="8000" b="1"/>
              <a:t>Objects</a:t>
            </a:r>
            <a:endParaRPr sz="8000" b="1"/>
          </a:p>
          <a:p>
            <a:pPr lvl="1">
              <a:buNone/>
            </a:pPr>
            <a:r>
              <a:rPr sz="8000" b="1"/>
              <a:t>Constructors</a:t>
            </a:r>
            <a:endParaRPr sz="8000" b="1"/>
          </a:p>
        </p:txBody>
      </p:sp>
    </p:spTree>
  </p:cSld>
  <p:clrMapOvr>
    <a:masterClrMapping/>
  </p:clrMapOvr>
  <p:transition/>
  <p:timing/>
</p:sld>
</file>

<file path=ppt/slides/slide29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098" name="NotDefined 2" title=""/>
          <p:cNvSpPr/>
          <p:nvPr>
            <p:ph type="title"/>
          </p:nvPr>
        </p:nvSpPr>
        <p:spPr>
          <a:xfrm>
            <a:off x="838200" y="2286000"/>
            <a:ext cx="8229600" cy="1676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9600"/>
              <a:t>Data Hiding </a:t>
            </a:r>
            <a:endParaRPr sz="9600"/>
          </a:p>
        </p:txBody>
      </p:sp>
      <p:sp>
        <p:nvSpPr>
          <p:cNvPr id="4101" name="Text Box 5" title=""/>
          <p:cNvSpPr txBox="1"/>
          <p:nvPr/>
        </p:nvSpPr>
        <p:spPr>
          <a:xfrm>
            <a:off x="914400" y="4129088"/>
            <a:ext cx="8305800" cy="1433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8800" b="1"/>
              <a:t>Encapsulation</a:t>
            </a:r>
            <a:endParaRPr sz="88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101" grpId="0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122" name="NotDefined 2" title=""/>
          <p:cNvSpPr/>
          <p:nvPr>
            <p:ph type="title"/>
          </p:nvPr>
        </p:nvSpPr>
        <p:spPr>
          <a:xfrm>
            <a:off x="838200" y="2819400"/>
            <a:ext cx="8229600" cy="2057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8800"/>
              <a:t>Constructor</a:t>
            </a:r>
            <a:endParaRPr sz="8800"/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2946" name="NotDefined 2" title=""/>
          <p:cNvSpPr/>
          <p:nvPr>
            <p:ph type="title"/>
          </p:nvPr>
        </p:nvSpPr>
        <p:spPr>
          <a:xfrm>
            <a:off x="10668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Files</a:t>
            </a:r>
            <a:endParaRPr sz="7200"/>
          </a:p>
        </p:txBody>
      </p:sp>
      <p:sp>
        <p:nvSpPr>
          <p:cNvPr id="82947" name="NotDefined 3" title=""/>
          <p:cNvSpPr/>
          <p:nvPr>
            <p:ph type="body" idx="4294967295"/>
          </p:nvPr>
        </p:nvSpPr>
        <p:spPr>
          <a:xfrm>
            <a:off x="1371600" y="3200400"/>
            <a:ext cx="7543800" cy="1600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sz="4000" b="1"/>
              <a:t>open ( file_name , mode ) ;</a:t>
            </a:r>
            <a:endParaRPr sz="4000" b="1"/>
          </a:p>
          <a:p>
            <a:pPr lvl="0"/>
            <a:r>
              <a:rPr sz="4000" b="1"/>
              <a:t>close ( ) ;</a:t>
            </a:r>
            <a:endParaRPr sz="4000" b="1"/>
          </a:p>
        </p:txBody>
      </p:sp>
    </p:spTree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1923" name="NotDefined 3" title=""/>
          <p:cNvSpPr/>
          <p:nvPr>
            <p:ph type="body" idx="4294967295"/>
          </p:nvPr>
        </p:nvSpPr>
        <p:spPr>
          <a:xfrm>
            <a:off x="-152400" y="3505200"/>
            <a:ext cx="10363200" cy="1801813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3300" b="1"/>
              <a:t>myOutputFile.write ( &amp;i , sizeof ( i ) ) ;</a:t>
            </a:r>
            <a:endParaRPr sz="3300" b="1"/>
          </a:p>
        </p:txBody>
      </p:sp>
      <p:sp>
        <p:nvSpPr>
          <p:cNvPr id="81926" name="CalloutWedgeRectangle 6" title=""/>
          <p:cNvSpPr/>
          <p:nvPr/>
        </p:nvSpPr>
        <p:spPr>
          <a:xfrm>
            <a:off x="3200400" y="2286000"/>
            <a:ext cx="2133600" cy="609600"/>
          </a:xfrm>
          <a:prstGeom prst="wedgeRectCallout">
            <a:avLst>
              <a:gd name="adj1" fmla="val 64583"/>
              <a:gd name="adj2" fmla="val 167968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ctr"/>
            <a:r>
              <a:t>Address of the integer ‘i’</a:t>
            </a:r>
          </a:p>
        </p:txBody>
      </p:sp>
      <p:sp>
        <p:nvSpPr>
          <p:cNvPr id="81927" name="CalloutWedgeRectangle 7" title=""/>
          <p:cNvSpPr/>
          <p:nvPr/>
        </p:nvSpPr>
        <p:spPr>
          <a:xfrm>
            <a:off x="6858000" y="2514600"/>
            <a:ext cx="2133600" cy="609600"/>
          </a:xfrm>
          <a:prstGeom prst="wedgeRectCallout">
            <a:avLst>
              <a:gd name="adj1" fmla="val -40181"/>
              <a:gd name="adj2" fmla="val 145051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ctr"/>
            <a:r>
              <a:t>Size of integer</a:t>
            </a:r>
          </a:p>
        </p:txBody>
      </p:sp>
    </p:spTree>
  </p:cSld>
  <p:clrMapOvr>
    <a:masterClrMapping/>
  </p:clrMapOvr>
  <p:transition/>
  <p:timing/>
</p:sld>
</file>

<file path=ppt/slides/slide30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1202" name="NotDefined 2" title=""/>
          <p:cNvSpPr/>
          <p:nvPr>
            <p:ph type="title"/>
          </p:nvPr>
        </p:nvSpPr>
        <p:spPr>
          <a:xfrm>
            <a:off x="609600" y="2743200"/>
            <a:ext cx="8229600" cy="2057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9600"/>
              <a:t>Bugs</a:t>
            </a:r>
            <a:endParaRPr sz="9600"/>
          </a:p>
        </p:txBody>
      </p:sp>
    </p:spTree>
  </p:cSld>
  <p:clrMapOvr>
    <a:masterClrMapping/>
  </p:clrMapOvr>
  <p:transition/>
  <p:timing/>
</p:sld>
</file>

<file path=ppt/slides/slide30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0419" name="NotDefined 3" title=""/>
          <p:cNvSpPr/>
          <p:nvPr>
            <p:ph type="body" idx="4294967295"/>
          </p:nvPr>
        </p:nvSpPr>
        <p:spPr>
          <a:xfrm>
            <a:off x="1143000" y="2590800"/>
            <a:ext cx="9677400" cy="2209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000" b="1"/>
              <a:t>The majority of programming </a:t>
            </a:r>
            <a:endParaRPr sz="4000" b="1"/>
          </a:p>
          <a:p>
            <a:pPr lvl="0">
              <a:buNone/>
            </a:pPr>
            <a:r>
              <a:rPr sz="4000" b="1"/>
              <a:t>problems occur because of the </a:t>
            </a:r>
            <a:endParaRPr sz="4000" b="1"/>
          </a:p>
          <a:p>
            <a:pPr lvl="0">
              <a:buNone/>
            </a:pPr>
            <a:r>
              <a:rPr sz="4000" b="1"/>
              <a:t>use of un-initialized data.</a:t>
            </a:r>
            <a:endParaRPr sz="4000" b="1"/>
          </a:p>
        </p:txBody>
      </p:sp>
    </p:spTree>
  </p:cSld>
  <p:clrMapOvr>
    <a:masterClrMapping/>
  </p:clrMapOvr>
  <p:transition/>
  <p:timing/>
</p:sld>
</file>

<file path=ppt/slides/slide30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1442" name="NotDefined 2" title=""/>
          <p:cNvSpPr/>
          <p:nvPr>
            <p:ph type="title"/>
          </p:nvPr>
        </p:nvSpPr>
        <p:spPr>
          <a:xfrm>
            <a:off x="12192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Constructor</a:t>
            </a:r>
            <a:endParaRPr sz="6600"/>
          </a:p>
        </p:txBody>
      </p:sp>
      <p:sp>
        <p:nvSpPr>
          <p:cNvPr id="61443" name="NotDefined 3" title=""/>
          <p:cNvSpPr/>
          <p:nvPr>
            <p:ph type="body" idx="4294967295"/>
          </p:nvPr>
        </p:nvSpPr>
        <p:spPr>
          <a:xfrm>
            <a:off x="1371600" y="2667000"/>
            <a:ext cx="7543800" cy="2514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just"/>
            <a:r>
              <a:rPr b="1"/>
              <a:t> Name of the constructor is same </a:t>
            </a:r>
            <a:endParaRPr b="1"/>
          </a:p>
          <a:p>
            <a:pPr lvl="0" algn="just">
              <a:buNone/>
            </a:pPr>
            <a:r>
              <a:rPr b="1"/>
              <a:t>    as the name of the class</a:t>
            </a:r>
            <a:endParaRPr b="1"/>
          </a:p>
          <a:p>
            <a:pPr lvl="0" algn="just"/>
            <a:r>
              <a:rPr b="1"/>
              <a:t> It does not return any thing, not </a:t>
            </a:r>
            <a:endParaRPr b="1"/>
          </a:p>
          <a:p>
            <a:pPr lvl="0" algn="just">
              <a:buNone/>
            </a:pPr>
            <a:r>
              <a:rPr b="1"/>
              <a:t>    even void</a:t>
            </a:r>
            <a:endParaRPr b="1"/>
          </a:p>
        </p:txBody>
      </p:sp>
    </p:spTree>
  </p:cSld>
  <p:clrMapOvr>
    <a:masterClrMapping/>
  </p:clrMapOvr>
  <p:transition/>
  <p:timing/>
</p:sld>
</file>

<file path=ppt/slides/slide30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5602" name="NotDefined 2" title=""/>
          <p:cNvSpPr/>
          <p:nvPr>
            <p:ph type="title"/>
          </p:nvPr>
        </p:nvSpPr>
        <p:spPr>
          <a:xfrm>
            <a:off x="11430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25603" name="NotDefined 3" title=""/>
          <p:cNvSpPr/>
          <p:nvPr>
            <p:ph type="body" idx="4294967295"/>
          </p:nvPr>
        </p:nvSpPr>
        <p:spPr>
          <a:xfrm>
            <a:off x="914400" y="2362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just">
              <a:lnSpc>
                <a:spcPct val="80000"/>
              </a:lnSpc>
              <a:buNone/>
            </a:pPr>
            <a:r>
              <a:rPr sz="2000" b="1"/>
              <a:t>class Date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{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		int month ; 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		int day ;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		int  year ; 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	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	public: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		Date ( int day = 1 , int month = 1 , int year = 1 )           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} ;</a:t>
            </a:r>
            <a:endParaRPr sz="2000" b="1"/>
          </a:p>
        </p:txBody>
      </p:sp>
    </p:spTree>
  </p:cSld>
  <p:clrMapOvr>
    <a:masterClrMapping/>
  </p:clrMapOvr>
  <p:transition/>
  <p:timing/>
</p:sld>
</file>

<file path=ppt/slides/slide30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4578" name="NotDefined 2" title=""/>
          <p:cNvSpPr/>
          <p:nvPr>
            <p:ph type="title"/>
          </p:nvPr>
        </p:nvSpPr>
        <p:spPr>
          <a:xfrm>
            <a:off x="762000" y="28956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8800"/>
              <a:t>Function Overloading</a:t>
            </a:r>
            <a:endParaRPr sz="8800"/>
          </a:p>
        </p:txBody>
      </p:sp>
    </p:spTree>
  </p:cSld>
  <p:clrMapOvr>
    <a:masterClrMapping/>
  </p:clrMapOvr>
  <p:transition/>
  <p:timing/>
</p:sld>
</file>

<file path=ppt/slides/slide30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6626" name="NotDefined 2" title=""/>
          <p:cNvSpPr/>
          <p:nvPr>
            <p:ph type="title"/>
          </p:nvPr>
        </p:nvSpPr>
        <p:spPr>
          <a:xfrm>
            <a:off x="1143000" y="320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Rules of function overloading</a:t>
            </a:r>
            <a:endParaRPr sz="6000"/>
          </a:p>
        </p:txBody>
      </p:sp>
      <p:sp>
        <p:nvSpPr>
          <p:cNvPr id="26627" name="NotDefined 3" title=""/>
          <p:cNvSpPr/>
          <p:nvPr>
            <p:ph type="body" idx="4294967295"/>
          </p:nvPr>
        </p:nvSpPr>
        <p:spPr>
          <a:xfrm>
            <a:off x="838200" y="21336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When ever we overload a function, </a:t>
            </a:r>
          </a:p>
          <a:p>
            <a:pPr lvl="0">
              <a:buNone/>
            </a:pPr>
            <a:r>
              <a:t>the name of the function remain the </a:t>
            </a:r>
          </a:p>
          <a:p>
            <a:pPr lvl="0">
              <a:buNone/>
            </a:pPr>
            <a:r>
              <a:t>same but argument list changes.  </a:t>
            </a:r>
          </a:p>
          <a:p>
            <a:pPr lvl="0">
              <a:buNone/>
            </a:pPr>
          </a:p>
          <a:p>
            <a:pPr lvl="0">
              <a:buNone/>
            </a:pPr>
            <a:r>
              <a:t>The argument list can:</a:t>
            </a:r>
          </a:p>
          <a:p>
            <a:pPr lvl="1"/>
            <a:r>
              <a:t> Either vary in the number of  </a:t>
            </a:r>
          </a:p>
          <a:p>
            <a:pPr lvl="1">
              <a:buNone/>
            </a:pPr>
            <a:r>
              <a:t>   arguments</a:t>
            </a:r>
          </a:p>
          <a:p>
            <a:pPr lvl="1"/>
            <a:r>
              <a:t>Or  vary in the type</a:t>
            </a:r>
          </a:p>
        </p:txBody>
      </p:sp>
    </p:spTree>
  </p:cSld>
  <p:clrMapOvr>
    <a:masterClrMapping/>
  </p:clrMapOvr>
  <p:transition/>
  <p:timing/>
</p:sld>
</file>

<file path=ppt/slides/slide30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7651" name="NotDefined 3" title=""/>
          <p:cNvSpPr/>
          <p:nvPr>
            <p:ph type="body" idx="4294967295"/>
          </p:nvPr>
        </p:nvSpPr>
        <p:spPr>
          <a:xfrm>
            <a:off x="787400" y="1828800"/>
            <a:ext cx="9144000" cy="4800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2500"/>
              <a:t>class Date</a:t>
            </a:r>
            <a:endParaRPr sz="2500"/>
          </a:p>
          <a:p>
            <a:pPr lvl="0">
              <a:buNone/>
            </a:pPr>
            <a:r>
              <a:rPr sz="2500"/>
              <a:t>{</a:t>
            </a:r>
            <a:endParaRPr sz="2500"/>
          </a:p>
          <a:p>
            <a:pPr lvl="0">
              <a:buNone/>
            </a:pPr>
            <a:r>
              <a:rPr sz="2500"/>
              <a:t>	public :</a:t>
            </a:r>
            <a:endParaRPr sz="2500"/>
          </a:p>
          <a:p>
            <a:pPr lvl="0">
              <a:buNone/>
            </a:pPr>
            <a:r>
              <a:rPr sz="2500"/>
              <a:t>		  Date ( int month = 1 , int day = 1 , int year = 1 ) ;</a:t>
            </a:r>
            <a:endParaRPr sz="2500"/>
          </a:p>
          <a:p>
            <a:pPr lvl="0">
              <a:buNone/>
            </a:pPr>
            <a:r>
              <a:rPr sz="2500"/>
              <a:t>	private :</a:t>
            </a:r>
            <a:endParaRPr sz="2500"/>
          </a:p>
          <a:p>
            <a:pPr lvl="0">
              <a:buNone/>
            </a:pPr>
            <a:r>
              <a:rPr sz="2500"/>
              <a:t>		int month , day , year ;	</a:t>
            </a:r>
            <a:endParaRPr sz="2500"/>
          </a:p>
          <a:p>
            <a:pPr lvl="0">
              <a:buNone/>
            </a:pPr>
            <a:r>
              <a:rPr sz="2500"/>
              <a:t>} ;</a:t>
            </a:r>
            <a:endParaRPr sz="2500"/>
          </a:p>
          <a:p>
            <a:pPr lvl="0">
              <a:buNone/>
            </a:pPr>
            <a:endParaRPr sz="2500"/>
          </a:p>
        </p:txBody>
      </p:sp>
      <p:sp>
        <p:nvSpPr>
          <p:cNvPr id="27652" name="NotDefined 4" title=""/>
          <p:cNvSpPr/>
          <p:nvPr>
            <p:ph type="title"/>
          </p:nvPr>
        </p:nvSpPr>
        <p:spPr>
          <a:xfrm>
            <a:off x="11430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27654" name="RightArrow 6" title=""/>
          <p:cNvSpPr/>
          <p:nvPr/>
        </p:nvSpPr>
        <p:spPr>
          <a:xfrm>
            <a:off x="977900" y="3209925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30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8675" name="NotDefined 3" title=""/>
          <p:cNvSpPr/>
          <p:nvPr>
            <p:ph type="body" idx="4294967295"/>
          </p:nvPr>
        </p:nvSpPr>
        <p:spPr>
          <a:xfrm>
            <a:off x="838200" y="22098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400" b="1"/>
              <a:t>main ( )</a:t>
            </a:r>
            <a:endParaRPr sz="4400" b="1"/>
          </a:p>
          <a:p>
            <a:pPr lvl="0">
              <a:buNone/>
            </a:pPr>
            <a:r>
              <a:rPr sz="4400" b="1"/>
              <a:t>{</a:t>
            </a:r>
            <a:endParaRPr sz="4400" b="1"/>
          </a:p>
          <a:p>
            <a:pPr lvl="0">
              <a:buNone/>
            </a:pPr>
            <a:r>
              <a:rPr sz="4400" b="1"/>
              <a:t>	Date mydate ( ) ; </a:t>
            </a:r>
            <a:endParaRPr sz="4400" b="1"/>
          </a:p>
          <a:p>
            <a:pPr lvl="0">
              <a:buNone/>
            </a:pPr>
            <a:r>
              <a:rPr sz="4400" b="1"/>
              <a:t>}</a:t>
            </a:r>
            <a:endParaRPr sz="4400" b="1"/>
          </a:p>
        </p:txBody>
      </p:sp>
      <p:sp>
        <p:nvSpPr>
          <p:cNvPr id="28677" name="NotDefined 5" title=""/>
          <p:cNvSpPr/>
          <p:nvPr>
            <p:ph type="title"/>
          </p:nvPr>
        </p:nvSpPr>
        <p:spPr>
          <a:xfrm>
            <a:off x="11430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</a:t>
            </a:r>
            <a:endParaRPr sz="6600"/>
          </a:p>
        </p:txBody>
      </p:sp>
    </p:spTree>
  </p:cSld>
  <p:clrMapOvr>
    <a:masterClrMapping/>
  </p:clrMapOvr>
  <p:transition/>
  <p:timing/>
</p:sld>
</file>

<file path=ppt/slides/slide30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2466" name="NotDefined 2" title=""/>
          <p:cNvSpPr/>
          <p:nvPr>
            <p:ph type="body" idx="4294967295"/>
          </p:nvPr>
        </p:nvSpPr>
        <p:spPr>
          <a:xfrm>
            <a:off x="914400" y="2209800"/>
            <a:ext cx="96012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3600" b="1"/>
              <a:t>main ( )</a:t>
            </a:r>
            <a:endParaRPr sz="3600" b="1"/>
          </a:p>
          <a:p>
            <a:pPr lvl="0">
              <a:buNone/>
            </a:pPr>
            <a:r>
              <a:rPr sz="3600" b="1"/>
              <a:t>{</a:t>
            </a:r>
            <a:endParaRPr sz="3600" b="1"/>
          </a:p>
          <a:p>
            <a:pPr lvl="0">
              <a:buNone/>
            </a:pPr>
            <a:r>
              <a:rPr sz="3600" b="1"/>
              <a:t>	Date mydate ( “01-Jan-2002” ) ;</a:t>
            </a:r>
            <a:endParaRPr sz="3600" b="1"/>
          </a:p>
          <a:p>
            <a:pPr lvl="0">
              <a:buNone/>
            </a:pPr>
            <a:r>
              <a:rPr sz="3600" b="1"/>
              <a:t>}</a:t>
            </a:r>
            <a:endParaRPr sz="3600" b="1"/>
          </a:p>
        </p:txBody>
      </p:sp>
      <p:sp>
        <p:nvSpPr>
          <p:cNvPr id="62468" name="NotDefined 4" title=""/>
          <p:cNvSpPr/>
          <p:nvPr>
            <p:ph type="title"/>
          </p:nvPr>
        </p:nvSpPr>
        <p:spPr>
          <a:xfrm>
            <a:off x="12192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</a:t>
            </a:r>
            <a:endParaRPr sz="6600"/>
          </a:p>
        </p:txBody>
      </p:sp>
      <p:sp>
        <p:nvSpPr>
          <p:cNvPr id="62469" name="RightArrow 5" title=""/>
          <p:cNvSpPr/>
          <p:nvPr/>
        </p:nvSpPr>
        <p:spPr>
          <a:xfrm>
            <a:off x="319088" y="3657600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30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3010" name="NotDefined 2" title=""/>
          <p:cNvSpPr/>
          <p:nvPr>
            <p:ph type="title"/>
          </p:nvPr>
        </p:nvSpPr>
        <p:spPr>
          <a:xfrm>
            <a:off x="838200" y="2743200"/>
            <a:ext cx="8229600" cy="1905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800"/>
              <a:t>Memory Allocation Inside a Constructor</a:t>
            </a:r>
            <a:endParaRPr sz="4800"/>
          </a:p>
        </p:txBody>
      </p:sp>
    </p:spTree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1443" name="NotDefined 3" title=""/>
          <p:cNvSpPr/>
          <p:nvPr>
            <p:ph type="body" idx="4294967295"/>
          </p:nvPr>
        </p:nvSpPr>
        <p:spPr>
          <a:xfrm>
            <a:off x="533400" y="2209800"/>
            <a:ext cx="10134600" cy="2209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3100" b="1"/>
              <a:t>	for ( i = 0 ; i &lt; 100 ; i ++ )</a:t>
            </a:r>
            <a:endParaRPr sz="3100" b="1"/>
          </a:p>
          <a:p>
            <a:pPr lvl="0">
              <a:buNone/>
            </a:pPr>
            <a:r>
              <a:rPr sz="3100" b="1"/>
              <a:t>	{</a:t>
            </a:r>
            <a:endParaRPr sz="3100" b="1"/>
          </a:p>
          <a:p>
            <a:pPr lvl="0">
              <a:buNone/>
            </a:pPr>
            <a:r>
              <a:rPr sz="3100" b="1"/>
              <a:t>		myOutputFile.write ( &amp;i , sizeof ( i ) ) ;</a:t>
            </a:r>
            <a:endParaRPr sz="3100" b="1"/>
          </a:p>
          <a:p>
            <a:pPr lvl="0">
              <a:buNone/>
            </a:pPr>
            <a:r>
              <a:rPr sz="3100" b="1"/>
              <a:t>	}</a:t>
            </a:r>
            <a:endParaRPr sz="3100" b="1"/>
          </a:p>
          <a:p>
            <a:pPr lvl="0">
              <a:buNone/>
            </a:pPr>
            <a:r>
              <a:rPr sz="3100" b="1"/>
              <a:t>	myOutputFile.close ( ) ;</a:t>
            </a:r>
            <a:endParaRPr sz="3100" b="1"/>
          </a:p>
        </p:txBody>
      </p:sp>
    </p:spTree>
  </p:cSld>
  <p:clrMapOvr>
    <a:masterClrMapping/>
  </p:clrMapOvr>
  <p:transition/>
  <p:timing/>
</p:sld>
</file>

<file path=ppt/slides/slide3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4034" name="NotDefined 2" title=""/>
          <p:cNvSpPr/>
          <p:nvPr>
            <p:ph type="title"/>
          </p:nvPr>
        </p:nvSpPr>
        <p:spPr>
          <a:xfrm>
            <a:off x="685800" y="2895600"/>
            <a:ext cx="8229600" cy="17526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8800"/>
              <a:t>Utility Functions</a:t>
            </a:r>
            <a:endParaRPr sz="8800"/>
          </a:p>
        </p:txBody>
      </p:sp>
    </p:spTree>
  </p:cSld>
  <p:clrMapOvr>
    <a:masterClrMapping/>
  </p:clrMapOvr>
  <p:transition/>
  <p:timing/>
</p:sld>
</file>

<file path=ppt/slides/slide3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1746" name="NotDefined 2" title=""/>
          <p:cNvSpPr/>
          <p:nvPr>
            <p:ph type="ctrTitle"/>
          </p:nvPr>
        </p:nvSpPr>
        <p:spPr>
          <a:xfrm>
            <a:off x="1143000" y="3505200"/>
            <a:ext cx="7772400" cy="1676400"/>
          </a:xfrm>
          <a:noFill/>
          <a:ln>
            <a:miter lim="800000"/>
          </a:ln>
        </p:spPr>
        <p:txBody>
          <a:bodyPr anchor="b" anchorCtr="0"/>
          <a:lstStyle/>
          <a:p>
            <a:pPr lvl="0" algn="ctr"/>
            <a:r>
              <a:rPr sz="8800"/>
              <a:t>Friend Functions</a:t>
            </a:r>
            <a:endParaRPr sz="8800"/>
          </a:p>
        </p:txBody>
      </p:sp>
    </p:spTree>
  </p:cSld>
  <p:clrMapOvr>
    <a:masterClrMapping/>
  </p:clrMapOvr>
  <p:transition/>
  <p:timing/>
</p:sld>
</file>

<file path=ppt/slides/slide3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2770" name="NotDefined 2" title=""/>
          <p:cNvSpPr/>
          <p:nvPr>
            <p:ph type="ctrTitle"/>
          </p:nvPr>
        </p:nvSpPr>
        <p:spPr>
          <a:xfrm>
            <a:off x="1066800" y="2133600"/>
            <a:ext cx="7772400" cy="2286000"/>
          </a:xfrm>
          <a:noFill/>
          <a:ln>
            <a:miter lim="800000"/>
          </a:ln>
        </p:spPr>
        <p:txBody>
          <a:bodyPr anchor="b" anchorCtr="0"/>
          <a:lstStyle/>
          <a:p>
            <a:pPr lvl="0" algn="ctr"/>
            <a:r>
              <a:rPr sz="8800"/>
              <a:t>Destructor</a:t>
            </a:r>
            <a:endParaRPr sz="8800"/>
          </a:p>
        </p:txBody>
      </p:sp>
    </p:spTree>
  </p:cSld>
  <p:clrMapOvr>
    <a:masterClrMapping/>
  </p:clrMapOvr>
  <p:transition/>
  <p:timing/>
</p:sld>
</file>

<file path=ppt/slides/slide3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3794" name="NotDefined 2" title=""/>
          <p:cNvSpPr/>
          <p:nvPr>
            <p:ph type="ctrTitle"/>
          </p:nvPr>
        </p:nvSpPr>
        <p:spPr>
          <a:xfrm>
            <a:off x="838200" y="2362200"/>
            <a:ext cx="7772400" cy="3276600"/>
          </a:xfrm>
          <a:noFill/>
          <a:ln>
            <a:miter lim="800000"/>
          </a:ln>
        </p:spPr>
        <p:txBody>
          <a:bodyPr anchor="b" anchorCtr="0"/>
          <a:lstStyle/>
          <a:p>
            <a:pPr lvl="0" algn="ctr"/>
            <a:r>
              <a:rPr sz="27700"/>
              <a:t>~</a:t>
            </a:r>
            <a:endParaRPr sz="27700"/>
          </a:p>
        </p:txBody>
      </p:sp>
    </p:spTree>
  </p:cSld>
  <p:clrMapOvr>
    <a:masterClrMapping/>
  </p:clrMapOvr>
  <p:transition/>
  <p:timing/>
</p:sld>
</file>

<file path=ppt/slides/slide3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4818" name="NotDefined 2" title=""/>
          <p:cNvSpPr/>
          <p:nvPr>
            <p:ph type="title"/>
          </p:nvPr>
        </p:nvSpPr>
        <p:spPr>
          <a:xfrm>
            <a:off x="1066800" y="2286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Rules of Destructor</a:t>
            </a:r>
            <a:endParaRPr sz="6600"/>
          </a:p>
        </p:txBody>
      </p:sp>
      <p:sp>
        <p:nvSpPr>
          <p:cNvPr id="34819" name="NotDefined 3" title=""/>
          <p:cNvSpPr/>
          <p:nvPr>
            <p:ph type="body" idx="4294967295"/>
          </p:nvPr>
        </p:nvSpPr>
        <p:spPr>
          <a:xfrm>
            <a:off x="838200" y="2362200"/>
            <a:ext cx="7543800" cy="4114800"/>
          </a:xfrm>
          <a:noFill/>
          <a:ln>
            <a:miter lim="800000"/>
          </a:ln>
        </p:spPr>
        <p:txBody>
          <a:bodyPr/>
          <a:lstStyle>
            <a:lvl1pPr marL="609600" indent="-609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990600" indent="-5334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371600" indent="-4572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7526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2098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FontTx/>
              <a:buAutoNum type="arabicPeriod"/>
            </a:pPr>
            <a:r>
              <a:rPr sz="3600"/>
              <a:t>Destructors cannot be overloaded</a:t>
            </a:r>
            <a:endParaRPr sz="3600"/>
          </a:p>
          <a:p>
            <a:pPr lvl="0">
              <a:buFontTx/>
              <a:buAutoNum type="arabicPeriod"/>
            </a:pPr>
            <a:r>
              <a:rPr sz="3600"/>
              <a:t>Destructors take no arguments</a:t>
            </a:r>
            <a:endParaRPr sz="3600"/>
          </a:p>
          <a:p>
            <a:pPr lvl="0">
              <a:buFontTx/>
              <a:buAutoNum type="arabicPeriod"/>
            </a:pPr>
            <a:r>
              <a:rPr sz="3600"/>
              <a:t>They don’t return a value</a:t>
            </a:r>
            <a:endParaRPr sz="3600"/>
          </a:p>
        </p:txBody>
      </p:sp>
    </p:spTree>
  </p:cSld>
  <p:clrMapOvr>
    <a:masterClrMapping/>
  </p:clrMapOvr>
  <p:transition/>
  <p:timing/>
</p:sld>
</file>

<file path=ppt/slides/slide3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23" name="NotDefined 3" title=""/>
          <p:cNvSpPr/>
          <p:nvPr>
            <p:ph type="body" idx="4294967295"/>
          </p:nvPr>
        </p:nvSpPr>
        <p:spPr>
          <a:xfrm>
            <a:off x="838200" y="1905000"/>
            <a:ext cx="8229600" cy="6096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1800" b="1"/>
              <a:t>class Date</a:t>
            </a:r>
            <a:endParaRPr sz="1800" b="1"/>
          </a:p>
          <a:p>
            <a:pPr lvl="0">
              <a:lnSpc>
                <a:spcPct val="90000"/>
              </a:lnSpc>
              <a:buNone/>
            </a:pPr>
            <a:r>
              <a:rPr sz="1800" b="1"/>
              <a:t>{</a:t>
            </a:r>
            <a:endParaRPr sz="1800" b="1"/>
          </a:p>
          <a:p>
            <a:pPr lvl="0">
              <a:lnSpc>
                <a:spcPct val="90000"/>
              </a:lnSpc>
              <a:buNone/>
            </a:pPr>
            <a:r>
              <a:rPr sz="2800" b="1"/>
              <a:t>	</a:t>
            </a:r>
            <a:r>
              <a:rPr sz="1800" b="1"/>
              <a:t>public :</a:t>
            </a:r>
            <a:endParaRPr sz="1800" b="1"/>
          </a:p>
          <a:p>
            <a:pPr lvl="0">
              <a:lnSpc>
                <a:spcPct val="90000"/>
              </a:lnSpc>
              <a:buNone/>
            </a:pPr>
            <a:r>
              <a:rPr sz="1800" b="1"/>
              <a:t>		Date ( ) ; </a:t>
            </a:r>
            <a:endParaRPr sz="1800" b="1"/>
          </a:p>
          <a:p>
            <a:pPr lvl="0">
              <a:lnSpc>
                <a:spcPct val="90000"/>
              </a:lnSpc>
              <a:buNone/>
            </a:pPr>
            <a:r>
              <a:rPr sz="1800" b="1"/>
              <a:t>		Date ( int month , int day , int year ) ;</a:t>
            </a:r>
            <a:endParaRPr sz="1800" b="1"/>
          </a:p>
          <a:p>
            <a:pPr lvl="1">
              <a:lnSpc>
                <a:spcPct val="80000"/>
              </a:lnSpc>
              <a:buNone/>
            </a:pPr>
            <a:r>
              <a:rPr sz="1600" b="1"/>
              <a:t>   		~Date ( ) ; </a:t>
            </a:r>
            <a:endParaRPr sz="1600" b="1"/>
          </a:p>
          <a:p>
            <a:pPr lvl="1">
              <a:lnSpc>
                <a:spcPct val="80000"/>
              </a:lnSpc>
              <a:buNone/>
            </a:pPr>
            <a:r>
              <a:rPr sz="1600" b="1"/>
              <a:t>		setMonth ( int month ) ; </a:t>
            </a:r>
            <a:endParaRPr sz="1600" b="1"/>
          </a:p>
          <a:p>
            <a:pPr lvl="1">
              <a:lnSpc>
                <a:spcPct val="80000"/>
              </a:lnSpc>
              <a:buNone/>
            </a:pPr>
            <a:r>
              <a:rPr sz="1600" b="1"/>
              <a:t>		setDay ( int day ) ;           </a:t>
            </a:r>
            <a:endParaRPr sz="16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   		setYear ( int year ) ;  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		int getDay ( ) ;                        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	          int getMonth ( ) ; 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   		int getYear ( ) ; 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		setDate (int day, int month, int year ) ;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	private: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   		int month , day , year ;            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} ;</a:t>
            </a:r>
            <a:endParaRPr sz="1800" b="1"/>
          </a:p>
        </p:txBody>
      </p:sp>
      <p:sp>
        <p:nvSpPr>
          <p:cNvPr id="30726" name="Rectangle 6" title=""/>
          <p:cNvSpPr>
            <a:spLocks noGrp="1"/>
          </p:cNvSpPr>
          <p:nvPr>
            <p:ph type="title"/>
          </p:nvPr>
        </p:nvSpPr>
        <p:spPr>
          <a:xfrm>
            <a:off x="2590800" y="701675"/>
            <a:ext cx="5029200" cy="1431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1</a:t>
            </a:r>
            <a:endParaRPr sz="6600"/>
          </a:p>
        </p:txBody>
      </p:sp>
    </p:spTree>
  </p:cSld>
  <p:clrMapOvr>
    <a:masterClrMapping/>
  </p:clrMapOvr>
  <p:transition/>
  <p:timing/>
</p:sld>
</file>

<file path=ppt/slides/slide3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5059" name="NotDefined 3" title=""/>
          <p:cNvSpPr/>
          <p:nvPr>
            <p:ph type="body" idx="4294967295"/>
          </p:nvPr>
        </p:nvSpPr>
        <p:spPr>
          <a:xfrm>
            <a:off x="838200" y="2819400"/>
            <a:ext cx="8915400" cy="2590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3900" b="1"/>
              <a:t>main ( )</a:t>
            </a:r>
            <a:endParaRPr sz="3900" b="1"/>
          </a:p>
          <a:p>
            <a:pPr lvl="0">
              <a:lnSpc>
                <a:spcPct val="80000"/>
              </a:lnSpc>
              <a:buNone/>
            </a:pPr>
            <a:r>
              <a:rPr sz="3900" b="1"/>
              <a:t>{</a:t>
            </a:r>
            <a:endParaRPr sz="3900" b="1"/>
          </a:p>
          <a:p>
            <a:pPr lvl="0">
              <a:lnSpc>
                <a:spcPct val="80000"/>
              </a:lnSpc>
              <a:buNone/>
            </a:pPr>
            <a:r>
              <a:rPr sz="3900" b="1"/>
              <a:t>	Date mydate ( 35 , 13 , 2000 ) ;</a:t>
            </a:r>
            <a:endParaRPr sz="3900" b="1"/>
          </a:p>
          <a:p>
            <a:pPr lvl="0">
              <a:lnSpc>
                <a:spcPct val="80000"/>
              </a:lnSpc>
              <a:buNone/>
            </a:pPr>
            <a:r>
              <a:rPr sz="3900" b="1"/>
              <a:t>}</a:t>
            </a:r>
            <a:endParaRPr sz="3900" b="1"/>
          </a:p>
          <a:p>
            <a:pPr lvl="0">
              <a:lnSpc>
                <a:spcPct val="80000"/>
              </a:lnSpc>
              <a:buNone/>
            </a:pPr>
            <a:endParaRPr sz="3900" b="1"/>
          </a:p>
        </p:txBody>
      </p:sp>
      <p:sp>
        <p:nvSpPr>
          <p:cNvPr id="45060" name="NotDefined 4" title=""/>
          <p:cNvSpPr/>
          <p:nvPr>
            <p:ph type="title"/>
          </p:nvPr>
        </p:nvSpPr>
        <p:spPr>
          <a:xfrm>
            <a:off x="11430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1</a:t>
            </a:r>
            <a:endParaRPr sz="6600"/>
          </a:p>
        </p:txBody>
      </p:sp>
    </p:spTree>
  </p:cSld>
  <p:clrMapOvr>
    <a:masterClrMapping/>
  </p:clrMapOvr>
  <p:transition/>
  <p:timing/>
</p:sld>
</file>

<file path=ppt/slides/slide3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5847" name="Rectangle 7" title=""/>
          <p:cNvSpPr/>
          <p:nvPr/>
        </p:nvSpPr>
        <p:spPr>
          <a:xfrm>
            <a:off x="812800" y="2590800"/>
            <a:ext cx="8839200" cy="30781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marL="342900" lvl="0" indent="-342900">
              <a:lnSpc>
                <a:spcPct val="80000"/>
              </a:lnSpc>
            </a:pPr>
            <a:r>
              <a:rPr sz="3600" b="1"/>
              <a:t>main ( )</a:t>
            </a:r>
            <a:endParaRPr sz="3600" b="1"/>
          </a:p>
          <a:p>
            <a:pPr marL="342900" lvl="0" indent="-342900">
              <a:lnSpc>
                <a:spcPct val="80000"/>
              </a:lnSpc>
            </a:pPr>
            <a:r>
              <a:rPr sz="3600" b="1"/>
              <a:t>{</a:t>
            </a:r>
            <a:endParaRPr sz="3600" b="1"/>
          </a:p>
          <a:p>
            <a:pPr marL="342900" lvl="0" indent="-342900">
              <a:lnSpc>
                <a:spcPct val="80000"/>
              </a:lnSpc>
            </a:pPr>
            <a:r>
              <a:rPr sz="3600" b="1"/>
              <a:t>	Date mydate ;</a:t>
            </a:r>
            <a:endParaRPr sz="3600" b="1"/>
          </a:p>
          <a:p>
            <a:pPr marL="342900" lvl="0" indent="-342900">
              <a:lnSpc>
                <a:spcPct val="80000"/>
              </a:lnSpc>
            </a:pPr>
            <a:r>
              <a:rPr sz="3600" b="1"/>
              <a:t>	mydate.setDate ( 21 , 01 , 1979 ) ;</a:t>
            </a:r>
            <a:endParaRPr sz="3600" b="1"/>
          </a:p>
          <a:p>
            <a:pPr marL="342900" lvl="0" indent="-342900">
              <a:lnSpc>
                <a:spcPct val="80000"/>
              </a:lnSpc>
            </a:pPr>
            <a:r>
              <a:rPr sz="3600" b="1"/>
              <a:t>}</a:t>
            </a:r>
            <a:endParaRPr sz="3600" b="1"/>
          </a:p>
        </p:txBody>
      </p:sp>
      <p:sp>
        <p:nvSpPr>
          <p:cNvPr id="35849" name="RightArrow 9" title=""/>
          <p:cNvSpPr/>
          <p:nvPr/>
        </p:nvSpPr>
        <p:spPr>
          <a:xfrm>
            <a:off x="242888" y="4289425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35850" name="" title=""/>
          <p:cNvSpPr/>
          <p:nvPr/>
        </p:nvSpPr>
        <p:spPr>
          <a:xfrm>
            <a:off x="990600" y="838200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6600"/>
              <a:t>Example 1</a:t>
            </a:r>
            <a:endParaRPr sz="6600"/>
          </a:p>
        </p:txBody>
      </p:sp>
    </p:spTree>
  </p:cSld>
  <p:clrMapOvr>
    <a:masterClrMapping/>
  </p:clrMapOvr>
  <p:transition/>
  <p:timing/>
</p:sld>
</file>

<file path=ppt/slides/slide3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4514" name="NotDefined 2" title=""/>
          <p:cNvSpPr/>
          <p:nvPr>
            <p:ph type="title"/>
          </p:nvPr>
        </p:nvSpPr>
        <p:spPr>
          <a:xfrm>
            <a:off x="11430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1</a:t>
            </a:r>
            <a:endParaRPr sz="6600"/>
          </a:p>
        </p:txBody>
      </p:sp>
      <p:sp>
        <p:nvSpPr>
          <p:cNvPr id="64515" name="NotDefined 3" title=""/>
          <p:cNvSpPr/>
          <p:nvPr>
            <p:ph type="body" idx="4294967295"/>
          </p:nvPr>
        </p:nvSpPr>
        <p:spPr>
          <a:xfrm>
            <a:off x="838200" y="2590800"/>
            <a:ext cx="9448800" cy="2514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3900" b="1"/>
              <a:t>main ( )</a:t>
            </a:r>
            <a:endParaRPr sz="3900" b="1"/>
          </a:p>
          <a:p>
            <a:pPr lvl="0">
              <a:lnSpc>
                <a:spcPct val="80000"/>
              </a:lnSpc>
              <a:buNone/>
            </a:pPr>
            <a:r>
              <a:rPr sz="3900" b="1"/>
              <a:t>{</a:t>
            </a:r>
            <a:endParaRPr sz="3900" b="1"/>
          </a:p>
          <a:p>
            <a:pPr lvl="0">
              <a:lnSpc>
                <a:spcPct val="80000"/>
              </a:lnSpc>
              <a:buNone/>
            </a:pPr>
            <a:r>
              <a:rPr sz="3900" b="1"/>
              <a:t>	Date mydate ( 21 , 01 , 1979 ) ;</a:t>
            </a:r>
            <a:endParaRPr sz="3900" b="1"/>
          </a:p>
          <a:p>
            <a:pPr lvl="0">
              <a:lnSpc>
                <a:spcPct val="80000"/>
              </a:lnSpc>
              <a:buNone/>
            </a:pPr>
            <a:r>
              <a:rPr sz="3900" b="1"/>
              <a:t>}</a:t>
            </a:r>
            <a:endParaRPr sz="3900" b="1"/>
          </a:p>
          <a:p>
            <a:pPr lvl="0"/>
            <a:endParaRPr sz="3900" b="1"/>
          </a:p>
        </p:txBody>
      </p:sp>
    </p:spTree>
  </p:cSld>
  <p:clrMapOvr>
    <a:masterClrMapping/>
  </p:clrMapOvr>
  <p:transition/>
  <p:timing/>
</p:sld>
</file>

<file path=ppt/slides/slide3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6082" name="Rectangle 2" title=""/>
          <p:cNvSpPr>
            <a:spLocks noGrp="1"/>
          </p:cNvSpPr>
          <p:nvPr>
            <p:ph type="title"/>
          </p:nvPr>
        </p:nvSpPr>
        <p:spPr>
          <a:xfrm>
            <a:off x="1219200" y="6096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What Happens in Memory</a:t>
            </a:r>
          </a:p>
        </p:txBody>
      </p:sp>
      <p:sp>
        <p:nvSpPr>
          <p:cNvPr id="46083" name="Rectangle 3" title=""/>
          <p:cNvSpPr/>
          <p:nvPr/>
        </p:nvSpPr>
        <p:spPr>
          <a:xfrm>
            <a:off x="5410200" y="2057400"/>
            <a:ext cx="3505200" cy="4038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46086" name="Text Box 6" title=""/>
          <p:cNvSpPr txBox="1"/>
          <p:nvPr/>
        </p:nvSpPr>
        <p:spPr>
          <a:xfrm>
            <a:off x="990600" y="2012950"/>
            <a:ext cx="2239963" cy="1187450"/>
          </a:xfrm>
          <a:prstGeom prst="rect">
            <a:avLst/>
          </a:prstGeom>
          <a:solidFill>
            <a:srgbClr val="000000"/>
          </a:solidFill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1200" b="1"/>
              <a:t>setMonth ( int month ) ; </a:t>
            </a:r>
            <a:endParaRPr sz="1200" b="1"/>
          </a:p>
          <a:p>
            <a:pPr lvl="0"/>
            <a:r>
              <a:rPr sz="1200" b="1"/>
              <a:t>setDay ( int day ) ;           </a:t>
            </a:r>
            <a:endParaRPr sz="1200" b="1"/>
          </a:p>
          <a:p>
            <a:pPr lvl="0"/>
            <a:r>
              <a:rPr sz="1200" b="1"/>
              <a:t>setYear ( int year ) ;  </a:t>
            </a:r>
            <a:endParaRPr sz="1200" b="1"/>
          </a:p>
          <a:p>
            <a:pPr lvl="0"/>
            <a:r>
              <a:rPr sz="1200" b="1"/>
              <a:t>int getMonth ( ) ;                    </a:t>
            </a:r>
            <a:endParaRPr sz="1200" b="1"/>
          </a:p>
          <a:p>
            <a:pPr lvl="0"/>
            <a:r>
              <a:rPr sz="1200" b="1"/>
              <a:t>int getDay ( ) ;                        </a:t>
            </a:r>
            <a:endParaRPr sz="1200" b="1"/>
          </a:p>
          <a:p>
            <a:pPr lvl="0"/>
            <a:r>
              <a:rPr sz="1200" b="1"/>
              <a:t>int getYear ( ) ;</a:t>
            </a:r>
            <a:endParaRPr sz="1200" b="1"/>
          </a:p>
        </p:txBody>
      </p:sp>
      <p:sp>
        <p:nvSpPr>
          <p:cNvPr id="46087" name="Text Box 7" title=""/>
          <p:cNvSpPr txBox="1"/>
          <p:nvPr/>
        </p:nvSpPr>
        <p:spPr>
          <a:xfrm>
            <a:off x="6800850" y="1658938"/>
            <a:ext cx="11747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t>Functions</a:t>
            </a:r>
          </a:p>
        </p:txBody>
      </p:sp>
      <p:sp>
        <p:nvSpPr>
          <p:cNvPr id="46088" name="DownArrow 8" title=""/>
          <p:cNvSpPr/>
          <p:nvPr/>
        </p:nvSpPr>
        <p:spPr>
          <a:xfrm>
            <a:off x="7181850" y="1981200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chemeClr val="hlink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46091" name="" title=""/>
          <p:cNvSpPr txBox="1"/>
          <p:nvPr/>
        </p:nvSpPr>
        <p:spPr>
          <a:xfrm>
            <a:off x="838200" y="4556125"/>
            <a:ext cx="974725" cy="603250"/>
          </a:xfrm>
          <a:prstGeom prst="rect">
            <a:avLst/>
          </a:prstGeom>
          <a:solidFill>
            <a:srgbClr val="000000"/>
          </a:solidFill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>
              <a:lnSpc>
                <a:spcPct val="80000"/>
              </a:lnSpc>
              <a:spcBef>
                <a:spcPct val="20000"/>
              </a:spcBef>
            </a:pPr>
            <a:r>
              <a:rPr sz="1200" b="1"/>
              <a:t>int month ;</a:t>
            </a:r>
            <a:endParaRPr sz="1200" b="1"/>
          </a:p>
          <a:p>
            <a:pPr lvl="0">
              <a:lnSpc>
                <a:spcPct val="80000"/>
              </a:lnSpc>
              <a:spcBef>
                <a:spcPct val="20000"/>
              </a:spcBef>
            </a:pPr>
            <a:r>
              <a:rPr sz="1200" b="1"/>
              <a:t>int day ; </a:t>
            </a:r>
            <a:endParaRPr sz="1200" b="1"/>
          </a:p>
          <a:p>
            <a:pPr lvl="0">
              <a:lnSpc>
                <a:spcPct val="80000"/>
              </a:lnSpc>
              <a:spcBef>
                <a:spcPct val="20000"/>
              </a:spcBef>
            </a:pPr>
            <a:r>
              <a:rPr sz="1200" b="1"/>
              <a:t>int year ; </a:t>
            </a:r>
            <a:endParaRPr sz="1200" b="1"/>
          </a:p>
        </p:txBody>
      </p:sp>
      <p:cxnSp>
        <p:nvCxnSpPr>
          <p:cNvPr id="46098" name="" title=""/>
          <p:cNvCxnSpPr/>
          <p:nvPr/>
        </p:nvCxnSpPr>
        <p:spPr>
          <a:xfrm flipH="1">
            <a:off x="6019800" y="3749675"/>
            <a:ext cx="762000" cy="1143000"/>
          </a:xfrm>
          <a:prstGeom prst="line">
            <a:avLst/>
          </a:prstGeom>
          <a:noFill/>
          <a:ln>
            <a:solidFill>
              <a:prstClr val="black"/>
            </a:solidFill>
            <a:miter lim="800000"/>
            <a:tailEnd type="triangle"/>
          </a:ln>
        </p:spPr>
      </p:cxnSp>
      <p:cxnSp>
        <p:nvCxnSpPr>
          <p:cNvPr id="46099" name="" title=""/>
          <p:cNvCxnSpPr/>
          <p:nvPr/>
        </p:nvCxnSpPr>
        <p:spPr>
          <a:xfrm flipH="1">
            <a:off x="7086600" y="3749675"/>
            <a:ext cx="228600" cy="1143000"/>
          </a:xfrm>
          <a:prstGeom prst="line">
            <a:avLst/>
          </a:prstGeom>
          <a:noFill/>
          <a:ln>
            <a:solidFill>
              <a:prstClr val="black"/>
            </a:solidFill>
            <a:miter lim="800000"/>
            <a:tailEnd type="triangle"/>
          </a:ln>
        </p:spPr>
      </p:cxnSp>
      <p:cxnSp>
        <p:nvCxnSpPr>
          <p:cNvPr id="46100" name="" title=""/>
          <p:cNvCxnSpPr/>
          <p:nvPr/>
        </p:nvCxnSpPr>
        <p:spPr>
          <a:xfrm>
            <a:off x="8077200" y="3749675"/>
            <a:ext cx="76200" cy="1143000"/>
          </a:xfrm>
          <a:prstGeom prst="line">
            <a:avLst/>
          </a:prstGeom>
          <a:noFill/>
          <a:ln>
            <a:solidFill>
              <a:prstClr val="black"/>
            </a:solidFill>
            <a:miter lim="800000"/>
            <a:tailEnd type="triangle"/>
          </a:ln>
        </p:spPr>
      </p:cxnSp>
      <p:sp>
        <p:nvSpPr>
          <p:cNvPr id="46102" name="Text Box 16" title=""/>
          <p:cNvSpPr txBox="1"/>
          <p:nvPr/>
        </p:nvSpPr>
        <p:spPr>
          <a:xfrm>
            <a:off x="1920875" y="4562475"/>
            <a:ext cx="974725" cy="603250"/>
          </a:xfrm>
          <a:prstGeom prst="rect">
            <a:avLst/>
          </a:prstGeom>
          <a:solidFill>
            <a:srgbClr val="000000"/>
          </a:solidFill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>
              <a:lnSpc>
                <a:spcPct val="80000"/>
              </a:lnSpc>
              <a:spcBef>
                <a:spcPct val="20000"/>
              </a:spcBef>
            </a:pPr>
            <a:r>
              <a:rPr sz="1200" b="1"/>
              <a:t>int month ;</a:t>
            </a:r>
            <a:endParaRPr sz="1200" b="1"/>
          </a:p>
          <a:p>
            <a:pPr lvl="0">
              <a:lnSpc>
                <a:spcPct val="80000"/>
              </a:lnSpc>
              <a:spcBef>
                <a:spcPct val="20000"/>
              </a:spcBef>
            </a:pPr>
            <a:r>
              <a:rPr sz="1200" b="1"/>
              <a:t>int day ; </a:t>
            </a:r>
            <a:endParaRPr sz="1200" b="1"/>
          </a:p>
          <a:p>
            <a:pPr lvl="0">
              <a:lnSpc>
                <a:spcPct val="80000"/>
              </a:lnSpc>
              <a:spcBef>
                <a:spcPct val="20000"/>
              </a:spcBef>
            </a:pPr>
            <a:r>
              <a:rPr sz="1200" b="1"/>
              <a:t>int year ; </a:t>
            </a:r>
            <a:endParaRPr sz="1200" b="1"/>
          </a:p>
        </p:txBody>
      </p:sp>
      <p:sp>
        <p:nvSpPr>
          <p:cNvPr id="46103" name="Text Box 17" title=""/>
          <p:cNvSpPr txBox="1"/>
          <p:nvPr/>
        </p:nvSpPr>
        <p:spPr>
          <a:xfrm>
            <a:off x="3063875" y="4562475"/>
            <a:ext cx="974725" cy="603250"/>
          </a:xfrm>
          <a:prstGeom prst="rect">
            <a:avLst/>
          </a:prstGeom>
          <a:solidFill>
            <a:srgbClr val="000000"/>
          </a:solidFill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>
              <a:lnSpc>
                <a:spcPct val="80000"/>
              </a:lnSpc>
              <a:spcBef>
                <a:spcPct val="20000"/>
              </a:spcBef>
            </a:pPr>
            <a:r>
              <a:rPr sz="1200" b="1"/>
              <a:t>int month ;</a:t>
            </a:r>
            <a:endParaRPr sz="1200" b="1"/>
          </a:p>
          <a:p>
            <a:pPr lvl="0">
              <a:lnSpc>
                <a:spcPct val="80000"/>
              </a:lnSpc>
              <a:spcBef>
                <a:spcPct val="20000"/>
              </a:spcBef>
            </a:pPr>
            <a:r>
              <a:rPr sz="1200" b="1"/>
              <a:t>int day ; </a:t>
            </a:r>
            <a:endParaRPr sz="1200" b="1"/>
          </a:p>
          <a:p>
            <a:pPr lvl="0">
              <a:lnSpc>
                <a:spcPct val="80000"/>
              </a:lnSpc>
              <a:spcBef>
                <a:spcPct val="20000"/>
              </a:spcBef>
            </a:pPr>
            <a:r>
              <a:rPr sz="1200" b="1"/>
              <a:t>int year ; </a:t>
            </a:r>
            <a:endParaRPr sz="12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07 0.0801 L 0.15035 0.12338 C 0.18177 0.1331 0.22899 0.13866 0.27812 0.13866 C 0.3342 0.13866 0.37899 0.1331 0.41042 0.12338 L 0.56094 0.0801" ptsTypes="">
                                      <p:cBhvr>
                                        <p:cTn id="6" dur="20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33 0.04954 L 0.15954 -0.02871 C 0.18611 -0.04653 0.22586 -0.05625 0.26701 -0.05625 C 0.31423 -0.05625 0.35191 -0.04653 0.37847 -0.02871 L 0.50503 0.04954" ptsTypes="">
                                      <p:cBhvr>
                                        <p:cTn id="27" dur="20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33 0.04954 L 0.15954 -0.02871 C 0.18611 -0.04653 0.22586 -0.05625 0.26701 -0.05625 C 0.31423 -0.05625 0.35191 -0.04653 0.37847 -0.02871 L 0.50503 0.04954" ptsTypes="">
                                      <p:cBhvr>
                                        <p:cTn id="36" dur="2000" fill="hold"/>
                                        <p:tgtEl>
                                          <p:spTgt spid="46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33 0.04954 L 0.15954 -0.02871 C 0.18611 -0.04653 0.22586 -0.05625 0.26701 -0.05625 C 0.31423 -0.05625 0.35191 -0.04653 0.37847 -0.02871 L 0.50503 0.04954" ptsTypes="">
                                      <p:cBhvr>
                                        <p:cTn id="45" dur="2000" fill="hold"/>
                                        <p:tgtEl>
                                          <p:spTgt spid="46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 animBg="1"/>
      <p:bldP spid="46087" grpId="0"/>
      <p:bldP spid="46091" grpId="0" animBg="1"/>
      <p:bldP spid="46102" grpId="0" animBg="1"/>
      <p:bldP spid="4610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50" name="NotDefined 2" title=""/>
          <p:cNvSpPr/>
          <p:nvPr>
            <p:ph type="ctrTitle"/>
          </p:nvPr>
        </p:nvSpPr>
        <p:spPr>
          <a:xfrm>
            <a:off x="-762000" y="2073275"/>
            <a:ext cx="10820400" cy="1431925"/>
          </a:xfrm>
          <a:noFill/>
          <a:ln>
            <a:miter lim="800000"/>
          </a:ln>
        </p:spPr>
        <p:txBody>
          <a:bodyPr anchor="b" anchorCtr="0"/>
          <a:lstStyle/>
          <a:p>
            <a:pPr lvl="0" algn="ctr"/>
            <a:r>
              <a:rPr sz="4800"/>
              <a:t>Introduction to Programming</a:t>
            </a:r>
            <a:endParaRPr sz="4800"/>
          </a:p>
        </p:txBody>
      </p:sp>
      <p:sp>
        <p:nvSpPr>
          <p:cNvPr id="2051" name="NotDefined 3" title=""/>
          <p:cNvSpPr/>
          <p:nvPr>
            <p:ph type="subTitle" idx="1"/>
          </p:nvPr>
        </p:nvSpPr>
        <p:spPr>
          <a:xfrm>
            <a:off x="1066800" y="3886200"/>
            <a:ext cx="6400800" cy="1752600"/>
          </a:xfrm>
          <a:noFill/>
          <a:ln>
            <a:miter lim="800000"/>
          </a:ln>
        </p:spPr>
        <p:txBody>
          <a:bodyPr/>
          <a:lstStyle/>
          <a:p>
            <a:pPr lvl="0" algn="ctr"/>
            <a:r>
              <a:rPr sz="4800" b="1"/>
              <a:t>Lecture 20</a:t>
            </a:r>
            <a:endParaRPr sz="4800" b="1"/>
          </a:p>
        </p:txBody>
      </p:sp>
    </p:spTree>
  </p:cSld>
  <p:clrMapOvr>
    <a:masterClrMapping/>
  </p:clrMapOvr>
  <p:transition/>
  <p:timing/>
</p:sld>
</file>

<file path=ppt/slides/slide3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7106" name="Rectangle 2" title=""/>
          <p:cNvSpPr/>
          <p:nvPr/>
        </p:nvSpPr>
        <p:spPr>
          <a:xfrm>
            <a:off x="914400" y="2103438"/>
            <a:ext cx="8229600" cy="45259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marL="342900" lvl="0" indent="-342900">
              <a:lnSpc>
                <a:spcPct val="80000"/>
              </a:lnSpc>
            </a:pPr>
            <a:r>
              <a:rPr sz="4000" b="1"/>
              <a:t>main ( )</a:t>
            </a:r>
            <a:endParaRPr sz="4000" b="1"/>
          </a:p>
          <a:p>
            <a:pPr marL="342900" lvl="0" indent="-342900">
              <a:lnSpc>
                <a:spcPct val="80000"/>
              </a:lnSpc>
            </a:pPr>
            <a:r>
              <a:rPr sz="4000" b="1"/>
              <a:t>{</a:t>
            </a:r>
            <a:endParaRPr sz="4000" b="1"/>
          </a:p>
          <a:p>
            <a:pPr marL="342900" lvl="0" indent="-342900">
              <a:lnSpc>
                <a:spcPct val="80000"/>
              </a:lnSpc>
            </a:pPr>
            <a:r>
              <a:rPr sz="4000" b="1"/>
              <a:t>	Date date1 , date2 , date3 ; </a:t>
            </a:r>
            <a:endParaRPr sz="4000" b="1"/>
          </a:p>
          <a:p>
            <a:pPr marL="342900" lvl="0" indent="-342900">
              <a:lnSpc>
                <a:spcPct val="80000"/>
              </a:lnSpc>
            </a:pPr>
            <a:r>
              <a:rPr sz="4000" b="1"/>
              <a:t>	date1.setMonth ( 3 ) ;</a:t>
            </a:r>
            <a:endParaRPr sz="4000" b="1"/>
          </a:p>
          <a:p>
            <a:pPr marL="342900" lvl="0" indent="-342900">
              <a:lnSpc>
                <a:spcPct val="80000"/>
              </a:lnSpc>
            </a:pPr>
            <a:r>
              <a:rPr sz="4000" b="1"/>
              <a:t>	date2.setDay ( 23 ) ;</a:t>
            </a:r>
            <a:endParaRPr sz="4000" b="1"/>
          </a:p>
          <a:p>
            <a:pPr marL="342900" lvl="0" indent="-342900">
              <a:lnSpc>
                <a:spcPct val="80000"/>
              </a:lnSpc>
            </a:pPr>
            <a:r>
              <a:rPr sz="4000" b="1"/>
              <a:t>}</a:t>
            </a:r>
            <a:endParaRPr sz="4000" b="1"/>
          </a:p>
        </p:txBody>
      </p:sp>
      <p:sp>
        <p:nvSpPr>
          <p:cNvPr id="47108" name="Rectangle 4" title=""/>
          <p:cNvSpPr/>
          <p:nvPr/>
        </p:nvSpPr>
        <p:spPr>
          <a:xfrm>
            <a:off x="838200" y="838200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6600"/>
              <a:t>Example 2</a:t>
            </a:r>
            <a:endParaRPr sz="6600"/>
          </a:p>
        </p:txBody>
      </p:sp>
    </p:spTree>
  </p:cSld>
  <p:clrMapOvr>
    <a:masterClrMapping/>
  </p:clrMapOvr>
  <p:transition/>
  <p:timing/>
</p:sld>
</file>

<file path=ppt/slides/slide3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2226" name="NotDefined 2" title=""/>
          <p:cNvSpPr/>
          <p:nvPr>
            <p:ph type="title"/>
          </p:nvPr>
        </p:nvSpPr>
        <p:spPr>
          <a:xfrm>
            <a:off x="990600" y="2286000"/>
            <a:ext cx="8229600" cy="1676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10600"/>
              <a:t>Destructors</a:t>
            </a:r>
            <a:r>
              <a:rPr sz="4000"/>
              <a:t> </a:t>
            </a:r>
            <a:endParaRPr sz="4000"/>
          </a:p>
        </p:txBody>
      </p:sp>
      <p:sp>
        <p:nvSpPr>
          <p:cNvPr id="52227" name="Text Box 3" title=""/>
          <p:cNvSpPr txBox="1"/>
          <p:nvPr/>
        </p:nvSpPr>
        <p:spPr>
          <a:xfrm>
            <a:off x="685800" y="4251325"/>
            <a:ext cx="8229600" cy="11890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7200" b="1">
                <a:latin typeface="Tahoma" pitchFamily="34" charset="0"/>
              </a:rPr>
              <a:t>~className ( ) ;</a:t>
            </a:r>
            <a:endParaRPr sz="7200" b="1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/>
      <p:bldP spid="52227" grpId="0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3250" name="NotDefined 2" title=""/>
          <p:cNvSpPr/>
          <p:nvPr>
            <p:ph type="title"/>
          </p:nvPr>
        </p:nvSpPr>
        <p:spPr>
          <a:xfrm>
            <a:off x="12192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Destructors</a:t>
            </a:r>
            <a:endParaRPr sz="6600"/>
          </a:p>
        </p:txBody>
      </p:sp>
      <p:sp>
        <p:nvSpPr>
          <p:cNvPr id="53251" name="NotDefined 3" title=""/>
          <p:cNvSpPr/>
          <p:nvPr>
            <p:ph type="body" idx="4294967295"/>
          </p:nvPr>
        </p:nvSpPr>
        <p:spPr>
          <a:xfrm>
            <a:off x="838200" y="2389188"/>
            <a:ext cx="8991600" cy="332581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4000" b="1"/>
              <a:t>~Date :: Date ( )</a:t>
            </a:r>
            <a:endParaRPr sz="4000" b="1"/>
          </a:p>
          <a:p>
            <a:pPr lvl="0">
              <a:lnSpc>
                <a:spcPct val="90000"/>
              </a:lnSpc>
              <a:buNone/>
            </a:pPr>
            <a:r>
              <a:rPr sz="4000" b="1"/>
              <a:t>{</a:t>
            </a:r>
            <a:endParaRPr sz="4000" b="1"/>
          </a:p>
          <a:p>
            <a:pPr lvl="0">
              <a:lnSpc>
                <a:spcPct val="90000"/>
              </a:lnSpc>
              <a:buNone/>
            </a:pPr>
            <a:r>
              <a:rPr sz="4000" b="1"/>
              <a:t>    cout&lt;&lt; “Object Destroyed” ;</a:t>
            </a:r>
            <a:endParaRPr sz="4000" b="1"/>
          </a:p>
          <a:p>
            <a:pPr lvl="0">
              <a:lnSpc>
                <a:spcPct val="90000"/>
              </a:lnSpc>
              <a:buNone/>
            </a:pPr>
            <a:r>
              <a:rPr sz="4000" b="1"/>
              <a:t>}</a:t>
            </a:r>
            <a:endParaRPr sz="4000" b="1"/>
          </a:p>
        </p:txBody>
      </p:sp>
    </p:spTree>
  </p:cSld>
  <p:clrMapOvr>
    <a:masterClrMapping/>
  </p:clrMapOvr>
  <p:transition/>
  <p:timing/>
</p:sld>
</file>

<file path=ppt/slides/slide3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4274" name="NotDefined 2" title=""/>
          <p:cNvSpPr/>
          <p:nvPr>
            <p:ph type="title"/>
          </p:nvPr>
        </p:nvSpPr>
        <p:spPr>
          <a:xfrm>
            <a:off x="13716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8000"/>
              <a:t>Constructors</a:t>
            </a:r>
            <a:endParaRPr sz="8000"/>
          </a:p>
        </p:txBody>
      </p:sp>
      <p:sp>
        <p:nvSpPr>
          <p:cNvPr id="54275" name="NotDefined 3" title=""/>
          <p:cNvSpPr/>
          <p:nvPr>
            <p:ph type="body" idx="4294967295"/>
          </p:nvPr>
        </p:nvSpPr>
        <p:spPr>
          <a:xfrm>
            <a:off x="838200" y="2922588"/>
            <a:ext cx="9906000" cy="225901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3800" b="1"/>
              <a:t>Date :: Date ( )</a:t>
            </a:r>
            <a:endParaRPr sz="3800" b="1"/>
          </a:p>
          <a:p>
            <a:pPr lvl="0">
              <a:lnSpc>
                <a:spcPct val="80000"/>
              </a:lnSpc>
              <a:buNone/>
            </a:pPr>
            <a:r>
              <a:rPr sz="3800" b="1"/>
              <a:t>{</a:t>
            </a:r>
            <a:endParaRPr sz="3800" b="1"/>
          </a:p>
          <a:p>
            <a:pPr lvl="0">
              <a:lnSpc>
                <a:spcPct val="80000"/>
              </a:lnSpc>
              <a:buNone/>
            </a:pPr>
            <a:r>
              <a:rPr sz="3800" b="1"/>
              <a:t>  cout &lt;&lt; “Date Object Created” ;</a:t>
            </a:r>
            <a:endParaRPr sz="3800" b="1"/>
          </a:p>
          <a:p>
            <a:pPr lvl="0">
              <a:lnSpc>
                <a:spcPct val="80000"/>
              </a:lnSpc>
              <a:buNone/>
            </a:pPr>
            <a:r>
              <a:rPr sz="3800" b="1"/>
              <a:t>}</a:t>
            </a:r>
            <a:endParaRPr sz="3800" b="1"/>
          </a:p>
        </p:txBody>
      </p:sp>
    </p:spTree>
  </p:cSld>
  <p:clrMapOvr>
    <a:masterClrMapping/>
  </p:clrMapOvr>
  <p:transition/>
  <p:timing/>
</p:sld>
</file>

<file path=ppt/slides/slide3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6322" name="NotDefined 2" title=""/>
          <p:cNvSpPr/>
          <p:nvPr>
            <p:ph type="title"/>
          </p:nvPr>
        </p:nvSpPr>
        <p:spPr>
          <a:xfrm>
            <a:off x="1371600" y="3810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Constructors without Arguments</a:t>
            </a:r>
            <a:endParaRPr sz="5400"/>
          </a:p>
        </p:txBody>
      </p:sp>
      <p:sp>
        <p:nvSpPr>
          <p:cNvPr id="56323" name="NotDefined 3" title=""/>
          <p:cNvSpPr/>
          <p:nvPr>
            <p:ph type="body" idx="4294967295"/>
          </p:nvPr>
        </p:nvSpPr>
        <p:spPr>
          <a:xfrm>
            <a:off x="838200" y="2541588"/>
            <a:ext cx="8153400" cy="332581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3600" b="1"/>
              <a:t>Date :: Date ( )</a:t>
            </a:r>
            <a:endParaRPr sz="3600" b="1"/>
          </a:p>
          <a:p>
            <a:pPr lvl="0">
              <a:lnSpc>
                <a:spcPct val="80000"/>
              </a:lnSpc>
              <a:buNone/>
            </a:pPr>
            <a:r>
              <a:rPr sz="3600" b="1"/>
              <a:t>{</a:t>
            </a:r>
            <a:endParaRPr sz="3600" b="1"/>
          </a:p>
          <a:p>
            <a:pPr lvl="0">
              <a:lnSpc>
                <a:spcPct val="80000"/>
              </a:lnSpc>
              <a:buNone/>
            </a:pPr>
            <a:r>
              <a:rPr sz="3600" b="1"/>
              <a:t>  cout&lt;&lt; “Default constructor without arguments called ” ;</a:t>
            </a:r>
            <a:endParaRPr sz="3600" b="1"/>
          </a:p>
          <a:p>
            <a:pPr lvl="0">
              <a:lnSpc>
                <a:spcPct val="80000"/>
              </a:lnSpc>
              <a:buNone/>
            </a:pPr>
            <a:r>
              <a:rPr sz="3600" b="1"/>
              <a:t>}</a:t>
            </a:r>
            <a:endParaRPr sz="3600" b="1"/>
          </a:p>
        </p:txBody>
      </p:sp>
    </p:spTree>
  </p:cSld>
  <p:clrMapOvr>
    <a:masterClrMapping/>
  </p:clrMapOvr>
  <p:transition/>
  <p:timing/>
</p:sld>
</file>

<file path=ppt/slides/slide3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7346" name="NotDefined 2" title=""/>
          <p:cNvSpPr/>
          <p:nvPr>
            <p:ph type="title"/>
          </p:nvPr>
        </p:nvSpPr>
        <p:spPr>
          <a:xfrm>
            <a:off x="1219200" y="3810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Constructors with Arguments</a:t>
            </a:r>
            <a:endParaRPr sz="5400"/>
          </a:p>
        </p:txBody>
      </p:sp>
      <p:sp>
        <p:nvSpPr>
          <p:cNvPr id="57347" name="NotDefined 3" title=""/>
          <p:cNvSpPr/>
          <p:nvPr>
            <p:ph type="body" idx="4294967295"/>
          </p:nvPr>
        </p:nvSpPr>
        <p:spPr>
          <a:xfrm>
            <a:off x="838200" y="3200400"/>
            <a:ext cx="10591800" cy="1954213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800" b="1"/>
              <a:t>Date :: Date ( int month , int day , int year )</a:t>
            </a:r>
            <a:endParaRPr sz="2800" b="1"/>
          </a:p>
          <a:p>
            <a:pPr lvl="0">
              <a:lnSpc>
                <a:spcPct val="80000"/>
              </a:lnSpc>
              <a:buNone/>
            </a:pPr>
            <a:r>
              <a:rPr sz="2800" b="1"/>
              <a:t>{</a:t>
            </a:r>
            <a:endParaRPr sz="2800" b="1"/>
          </a:p>
          <a:p>
            <a:pPr lvl="0">
              <a:lnSpc>
                <a:spcPct val="80000"/>
              </a:lnSpc>
              <a:buNone/>
            </a:pPr>
            <a:r>
              <a:rPr sz="2800" b="1"/>
              <a:t>  cout&lt;&lt; “A constructor with paramerters ” ;</a:t>
            </a:r>
            <a:endParaRPr sz="2800" b="1"/>
          </a:p>
          <a:p>
            <a:pPr lvl="0">
              <a:lnSpc>
                <a:spcPct val="80000"/>
              </a:lnSpc>
              <a:buNone/>
            </a:pPr>
            <a:r>
              <a:rPr sz="2800" b="1"/>
              <a:t>}</a:t>
            </a:r>
            <a:endParaRPr sz="2800" b="1"/>
          </a:p>
        </p:txBody>
      </p:sp>
    </p:spTree>
  </p:cSld>
  <p:clrMapOvr>
    <a:masterClrMapping/>
  </p:clrMapOvr>
  <p:transition/>
  <p:timing/>
</p:sld>
</file>

<file path=ppt/slides/slide3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50" name="NotDefined 2" title=""/>
          <p:cNvSpPr/>
          <p:nvPr>
            <p:ph type="ctrTitle"/>
          </p:nvPr>
        </p:nvSpPr>
        <p:spPr>
          <a:xfrm>
            <a:off x="-257175" y="2149475"/>
            <a:ext cx="10591800" cy="1431925"/>
          </a:xfrm>
          <a:noFill/>
          <a:ln>
            <a:miter lim="800000"/>
          </a:ln>
        </p:spPr>
        <p:txBody>
          <a:bodyPr anchor="b" anchorCtr="0"/>
          <a:lstStyle/>
          <a:p>
            <a:pPr lvl="0" algn="ctr"/>
            <a:r>
              <a:t>Introduction of Programming</a:t>
            </a:r>
          </a:p>
        </p:txBody>
      </p:sp>
      <p:sp>
        <p:nvSpPr>
          <p:cNvPr id="2051" name="NotDefined 3" title=""/>
          <p:cNvSpPr/>
          <p:nvPr>
            <p:ph type="subTitle" idx="1"/>
          </p:nvPr>
        </p:nvSpPr>
        <p:spPr>
          <a:xfrm>
            <a:off x="1295400" y="3886200"/>
            <a:ext cx="6400800" cy="1752600"/>
          </a:xfrm>
          <a:noFill/>
          <a:ln>
            <a:miter lim="800000"/>
          </a:ln>
        </p:spPr>
        <p:txBody>
          <a:bodyPr/>
          <a:lstStyle/>
          <a:p>
            <a:pPr lvl="0" algn="ctr"/>
            <a:r>
              <a:rPr b="1"/>
              <a:t>Lecture 28</a:t>
            </a:r>
            <a:endParaRPr b="1"/>
          </a:p>
        </p:txBody>
      </p:sp>
    </p:spTree>
  </p:cSld>
  <p:clrMapOvr>
    <a:masterClrMapping/>
  </p:clrMapOvr>
  <p:transition/>
  <p:timing/>
</p:sld>
</file>

<file path=ppt/slides/slide3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4" name="NotDefined 2" title=""/>
          <p:cNvSpPr/>
          <p:nvPr>
            <p:ph type="title"/>
          </p:nvPr>
        </p:nvSpPr>
        <p:spPr>
          <a:xfrm>
            <a:off x="1066800" y="304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7200"/>
              <a:t>Today’s Lecture </a:t>
            </a:r>
            <a:endParaRPr sz="7200"/>
          </a:p>
        </p:txBody>
      </p:sp>
      <p:sp>
        <p:nvSpPr>
          <p:cNvPr id="3075" name="NotDefined 3" title=""/>
          <p:cNvSpPr/>
          <p:nvPr>
            <p:ph type="body" idx="4294967295"/>
          </p:nvPr>
        </p:nvSpPr>
        <p:spPr>
          <a:xfrm>
            <a:off x="914400" y="2103438"/>
            <a:ext cx="8229600" cy="46783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sz="3600"/>
              <a:t> How memory allocation is done in</a:t>
            </a:r>
            <a:endParaRPr sz="3600"/>
          </a:p>
          <a:p>
            <a:pPr lvl="0">
              <a:lnSpc>
                <a:spcPct val="80000"/>
              </a:lnSpc>
              <a:buNone/>
            </a:pPr>
            <a:r>
              <a:rPr sz="3600"/>
              <a:t>   C++</a:t>
            </a:r>
            <a:endParaRPr sz="3600"/>
          </a:p>
          <a:p>
            <a:pPr lvl="0">
              <a:lnSpc>
                <a:spcPct val="80000"/>
              </a:lnSpc>
            </a:pPr>
            <a:r>
              <a:rPr sz="3600"/>
              <a:t> How is it different from C style </a:t>
            </a:r>
            <a:endParaRPr sz="3600"/>
          </a:p>
          <a:p>
            <a:pPr lvl="0">
              <a:lnSpc>
                <a:spcPct val="80000"/>
              </a:lnSpc>
            </a:pPr>
            <a:r>
              <a:rPr sz="3600"/>
              <a:t> Advantages of memory allocation in</a:t>
            </a:r>
            <a:endParaRPr sz="3600"/>
          </a:p>
          <a:p>
            <a:pPr lvl="0">
              <a:lnSpc>
                <a:spcPct val="80000"/>
              </a:lnSpc>
              <a:buNone/>
            </a:pPr>
            <a:r>
              <a:rPr sz="3600"/>
              <a:t>   C++</a:t>
            </a:r>
            <a:endParaRPr sz="3600"/>
          </a:p>
          <a:p>
            <a:pPr lvl="0">
              <a:lnSpc>
                <a:spcPct val="80000"/>
              </a:lnSpc>
            </a:pPr>
            <a:r>
              <a:rPr sz="3600"/>
              <a:t> Uses of memory allocation</a:t>
            </a:r>
            <a:endParaRPr sz="3600"/>
          </a:p>
          <a:p>
            <a:pPr lvl="3">
              <a:lnSpc>
                <a:spcPct val="80000"/>
              </a:lnSpc>
            </a:pPr>
            <a:r>
              <a:rPr sz="2400"/>
              <a:t> Classes</a:t>
            </a:r>
            <a:endParaRPr sz="2400"/>
          </a:p>
          <a:p>
            <a:pPr lvl="3">
              <a:lnSpc>
                <a:spcPct val="80000"/>
              </a:lnSpc>
            </a:pPr>
            <a:r>
              <a:rPr sz="2400"/>
              <a:t> Objects</a:t>
            </a:r>
            <a:endParaRPr sz="2400"/>
          </a:p>
        </p:txBody>
      </p:sp>
    </p:spTree>
  </p:cSld>
  <p:clrMapOvr>
    <a:masterClrMapping/>
  </p:clrMapOvr>
  <p:transition/>
  <p:timing/>
</p:sld>
</file>

<file path=ppt/slides/slide3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0659" name="NotDefined 3" title=""/>
          <p:cNvSpPr/>
          <p:nvPr>
            <p:ph type="body" idx="4294967295"/>
          </p:nvPr>
        </p:nvSpPr>
        <p:spPr>
          <a:xfrm>
            <a:off x="1371600" y="2895600"/>
            <a:ext cx="7543800" cy="2209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6600" b="1"/>
              <a:t>		Pointers to a data structure</a:t>
            </a:r>
            <a:endParaRPr sz="6600" b="1"/>
          </a:p>
        </p:txBody>
      </p:sp>
    </p:spTree>
  </p:cSld>
  <p:clrMapOvr>
    <a:masterClrMapping/>
  </p:clrMapOvr>
  <p:transition/>
  <p:timing/>
</p:sld>
</file>

<file path=ppt/slides/slide3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8130" name="NotDefined 2" title=""/>
          <p:cNvSpPr/>
          <p:nvPr>
            <p:ph type="title"/>
          </p:nvPr>
        </p:nvSpPr>
        <p:spPr>
          <a:xfrm>
            <a:off x="914400" y="33528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8800"/>
              <a:t>Pointers to a class  </a:t>
            </a:r>
            <a:endParaRPr sz="8800"/>
          </a:p>
        </p:txBody>
      </p:sp>
    </p:spTree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6018" name="NotDefined 2" title=""/>
          <p:cNvSpPr/>
          <p:nvPr>
            <p:ph type="title"/>
          </p:nvPr>
        </p:nvSpPr>
        <p:spPr>
          <a:xfrm>
            <a:off x="1371600" y="7778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In the Last Two Lectures</a:t>
            </a:r>
          </a:p>
        </p:txBody>
      </p:sp>
      <p:sp>
        <p:nvSpPr>
          <p:cNvPr id="86019" name="NotDefined 3" title=""/>
          <p:cNvSpPr/>
          <p:nvPr>
            <p:ph type="body" idx="4294967295"/>
          </p:nvPr>
        </p:nvSpPr>
        <p:spPr>
          <a:xfrm>
            <a:off x="1295400" y="2895600"/>
            <a:ext cx="7543800" cy="2438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sz="4800" b="1"/>
              <a:t> File Handling</a:t>
            </a:r>
            <a:endParaRPr sz="4800" b="1"/>
          </a:p>
          <a:p>
            <a:pPr lvl="3"/>
            <a:r>
              <a:rPr sz="3600" b="1"/>
              <a:t> Sequential Files</a:t>
            </a:r>
            <a:endParaRPr sz="3600" b="1"/>
          </a:p>
          <a:p>
            <a:pPr lvl="3"/>
            <a:r>
              <a:rPr sz="4000" b="1"/>
              <a:t> </a:t>
            </a:r>
            <a:r>
              <a:rPr sz="3600" b="1"/>
              <a:t>Random Access Files</a:t>
            </a:r>
            <a:endParaRPr sz="3600" b="1"/>
          </a:p>
        </p:txBody>
      </p:sp>
    </p:spTree>
  </p:cSld>
  <p:clrMapOvr>
    <a:masterClrMapping/>
  </p:clrMapOvr>
  <p:transition/>
  <p:timing/>
</p:sld>
</file>

<file path=ppt/slides/slide3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8371" name="NotDefined 3" title=""/>
          <p:cNvSpPr/>
          <p:nvPr>
            <p:ph type="body" idx="4294967295"/>
          </p:nvPr>
        </p:nvSpPr>
        <p:spPr>
          <a:xfrm>
            <a:off x="1143000" y="2708275"/>
            <a:ext cx="7543800" cy="1939925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lnSpc>
                <a:spcPct val="90000"/>
              </a:lnSpc>
              <a:buNone/>
            </a:pPr>
            <a:r>
              <a:rPr sz="16600" b="1"/>
              <a:t>-&gt;</a:t>
            </a:r>
            <a:endParaRPr sz="16600" b="1"/>
          </a:p>
        </p:txBody>
      </p:sp>
    </p:spTree>
  </p:cSld>
  <p:clrMapOvr>
    <a:masterClrMapping/>
  </p:clrMapOvr>
  <p:transition/>
  <p:timing/>
</p:sld>
</file>

<file path=ppt/slides/slide3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9395" name="NotDefined 3" title=""/>
          <p:cNvSpPr/>
          <p:nvPr>
            <p:ph type="body" idx="4294967295"/>
          </p:nvPr>
        </p:nvSpPr>
        <p:spPr>
          <a:xfrm>
            <a:off x="1066800" y="2846388"/>
            <a:ext cx="7543800" cy="103981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lnSpc>
                <a:spcPct val="80000"/>
              </a:lnSpc>
              <a:buNone/>
            </a:pPr>
            <a:r>
              <a:rPr sz="8000" b="1"/>
              <a:t>Memory Allocation</a:t>
            </a:r>
            <a:endParaRPr sz="8000" b="1"/>
          </a:p>
        </p:txBody>
      </p:sp>
    </p:spTree>
  </p:cSld>
  <p:clrMapOvr>
    <a:masterClrMapping/>
  </p:clrMapOvr>
  <p:transition/>
  <p:timing/>
</p:sld>
</file>

<file path=ppt/slides/slide3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0179" name="NotDefined 3" title=""/>
          <p:cNvSpPr/>
          <p:nvPr>
            <p:ph type="body" idx="4294967295"/>
          </p:nvPr>
        </p:nvSpPr>
        <p:spPr>
          <a:xfrm>
            <a:off x="685800" y="2286000"/>
            <a:ext cx="8229600" cy="4267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1" algn="ctr">
              <a:buNone/>
            </a:pPr>
            <a:r>
              <a:rPr sz="7200" b="1"/>
              <a:t>malloc ( ) ;</a:t>
            </a:r>
            <a:endParaRPr sz="7200" b="1"/>
          </a:p>
          <a:p>
            <a:pPr lvl="1" algn="ctr">
              <a:buNone/>
            </a:pPr>
            <a:r>
              <a:rPr sz="7200" b="1"/>
              <a:t>calloc ( ) ;</a:t>
            </a:r>
            <a:endParaRPr sz="7200" b="1"/>
          </a:p>
          <a:p>
            <a:pPr lvl="1" algn="ctr">
              <a:buNone/>
            </a:pPr>
            <a:r>
              <a:rPr sz="7200" b="1"/>
              <a:t>realloc ( ) ;</a:t>
            </a:r>
            <a:endParaRPr sz="7200" b="1"/>
          </a:p>
        </p:txBody>
      </p:sp>
    </p:spTree>
  </p:cSld>
  <p:clrMapOvr>
    <a:masterClrMapping/>
  </p:clrMapOvr>
  <p:transition/>
  <p:timing/>
</p:sld>
</file>

<file path=ppt/slides/slide3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098" name="NotDefined 2" title=""/>
          <p:cNvSpPr/>
          <p:nvPr>
            <p:ph type="title"/>
          </p:nvPr>
        </p:nvSpPr>
        <p:spPr>
          <a:xfrm>
            <a:off x="381000" y="3048000"/>
            <a:ext cx="9296400" cy="1676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100"/>
              <a:t>malloc ( 10 * ( sizeof ( int ) ) ) ; </a:t>
            </a:r>
            <a:endParaRPr sz="4100"/>
          </a:p>
        </p:txBody>
      </p:sp>
    </p:spTree>
  </p:cSld>
  <p:clrMapOvr>
    <a:masterClrMapping/>
  </p:clrMapOvr>
  <p:transition/>
  <p:timing/>
</p:sld>
</file>

<file path=ppt/slides/slide3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1683" name="NotDefined 3" title=""/>
          <p:cNvSpPr/>
          <p:nvPr>
            <p:ph type="body" idx="4294967295"/>
          </p:nvPr>
        </p:nvSpPr>
        <p:spPr>
          <a:xfrm>
            <a:off x="1295400" y="2895600"/>
            <a:ext cx="7543800" cy="1731963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11700" b="1"/>
              <a:t>free ( )</a:t>
            </a:r>
            <a:endParaRPr sz="11700" b="1"/>
          </a:p>
        </p:txBody>
      </p:sp>
    </p:spTree>
  </p:cSld>
  <p:clrMapOvr>
    <a:masterClrMapping/>
  </p:clrMapOvr>
  <p:transition/>
  <p:timing/>
</p:sld>
</file>

<file path=ppt/slides/slide3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122" name="NotDefined 2" title=""/>
          <p:cNvSpPr/>
          <p:nvPr>
            <p:ph type="title"/>
          </p:nvPr>
        </p:nvSpPr>
        <p:spPr>
          <a:xfrm>
            <a:off x="685800" y="2743200"/>
            <a:ext cx="8229600" cy="2057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14200"/>
              <a:t>new</a:t>
            </a:r>
            <a:endParaRPr sz="14200"/>
          </a:p>
        </p:txBody>
      </p:sp>
    </p:spTree>
  </p:cSld>
  <p:clrMapOvr>
    <a:masterClrMapping/>
  </p:clrMapOvr>
  <p:transition/>
  <p:timing/>
</p:sld>
</file>

<file path=ppt/slides/slide3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1202" name="NotDefined 2" title=""/>
          <p:cNvSpPr/>
          <p:nvPr>
            <p:ph type="title"/>
          </p:nvPr>
        </p:nvSpPr>
        <p:spPr>
          <a:xfrm>
            <a:off x="914400" y="2743200"/>
            <a:ext cx="8229600" cy="2057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10600"/>
              <a:t>new int ;</a:t>
            </a:r>
            <a:endParaRPr sz="10600"/>
          </a:p>
        </p:txBody>
      </p:sp>
    </p:spTree>
  </p:cSld>
  <p:clrMapOvr>
    <a:masterClrMapping/>
  </p:clrMapOvr>
  <p:transition/>
  <p:timing/>
</p:sld>
</file>

<file path=ppt/slides/slide3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0419" name="NotDefined 3" title=""/>
          <p:cNvSpPr/>
          <p:nvPr>
            <p:ph type="body" idx="4294967295"/>
          </p:nvPr>
        </p:nvSpPr>
        <p:spPr>
          <a:xfrm>
            <a:off x="838200" y="3048000"/>
            <a:ext cx="7543800" cy="1752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800" b="1"/>
              <a:t>int * iptr ;</a:t>
            </a:r>
            <a:endParaRPr sz="4800" b="1"/>
          </a:p>
          <a:p>
            <a:pPr lvl="0">
              <a:buNone/>
            </a:pPr>
            <a:r>
              <a:rPr sz="4800" b="1"/>
              <a:t>iptr = new int ;</a:t>
            </a:r>
            <a:endParaRPr sz="4800" b="1"/>
          </a:p>
        </p:txBody>
      </p:sp>
      <p:sp>
        <p:nvSpPr>
          <p:cNvPr id="60421" name="Text Box 5" title=""/>
          <p:cNvSpPr txBox="1"/>
          <p:nvPr/>
        </p:nvSpPr>
        <p:spPr>
          <a:xfrm>
            <a:off x="3071813" y="838200"/>
            <a:ext cx="3786187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6600" b="1">
                <a:latin typeface="Tahoma" pitchFamily="34" charset="0"/>
              </a:rPr>
              <a:t>Example</a:t>
            </a:r>
            <a:endParaRPr sz="6600" b="1"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3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1443" name="NotDefined 3" title=""/>
          <p:cNvSpPr/>
          <p:nvPr>
            <p:ph type="body" idx="4294967295"/>
          </p:nvPr>
        </p:nvSpPr>
        <p:spPr>
          <a:xfrm>
            <a:off x="1524000" y="2813050"/>
            <a:ext cx="6781800" cy="2078038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lnSpc>
                <a:spcPct val="90000"/>
              </a:lnSpc>
              <a:buNone/>
            </a:pPr>
            <a:r>
              <a:rPr sz="7200" b="1"/>
              <a:t>new char ;</a:t>
            </a:r>
            <a:endParaRPr sz="7200" b="1"/>
          </a:p>
          <a:p>
            <a:pPr lvl="0" algn="ctr">
              <a:lnSpc>
                <a:spcPct val="90000"/>
              </a:lnSpc>
              <a:buNone/>
            </a:pPr>
            <a:r>
              <a:rPr sz="7200" b="1"/>
              <a:t>new double ;</a:t>
            </a:r>
            <a:endParaRPr sz="7200" b="1"/>
          </a:p>
        </p:txBody>
      </p:sp>
      <p:sp>
        <p:nvSpPr>
          <p:cNvPr id="61446" name="Text Box 6" title=""/>
          <p:cNvSpPr txBox="1"/>
          <p:nvPr/>
        </p:nvSpPr>
        <p:spPr>
          <a:xfrm>
            <a:off x="2995613" y="882650"/>
            <a:ext cx="3786187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6600" b="1">
                <a:latin typeface="Tahoma" pitchFamily="34" charset="0"/>
              </a:rPr>
              <a:t>Example</a:t>
            </a:r>
            <a:endParaRPr sz="6600" b="1"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3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5602" name="NotDefined 2" title=""/>
          <p:cNvSpPr/>
          <p:nvPr>
            <p:ph type="title"/>
          </p:nvPr>
        </p:nvSpPr>
        <p:spPr>
          <a:xfrm>
            <a:off x="762000" y="2895600"/>
            <a:ext cx="8229600" cy="19812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12900"/>
              <a:t>delete</a:t>
            </a:r>
            <a:endParaRPr sz="12900"/>
          </a:p>
        </p:txBody>
      </p:sp>
    </p:spTree>
  </p:cSld>
  <p:clrMapOvr>
    <a:masterClrMapping/>
  </p:clrMapOvr>
  <p:transition/>
  <p:timing/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2946" name="NotDefined 2" title=""/>
          <p:cNvSpPr/>
          <p:nvPr>
            <p:ph type="title"/>
          </p:nvPr>
        </p:nvSpPr>
        <p:spPr>
          <a:xfrm>
            <a:off x="1066800" y="5492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Today’s Lecture</a:t>
            </a:r>
            <a:endParaRPr sz="6000"/>
          </a:p>
        </p:txBody>
      </p:sp>
      <p:sp>
        <p:nvSpPr>
          <p:cNvPr id="82947" name="NotDefined 3" title=""/>
          <p:cNvSpPr/>
          <p:nvPr>
            <p:ph type="body" idx="4294967295"/>
          </p:nvPr>
        </p:nvSpPr>
        <p:spPr>
          <a:xfrm>
            <a:off x="2514600" y="2971800"/>
            <a:ext cx="4724400" cy="1981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sz="5400" b="1"/>
              <a:t> Structures</a:t>
            </a:r>
            <a:endParaRPr sz="5400" b="1"/>
          </a:p>
          <a:p>
            <a:pPr lvl="0"/>
            <a:r>
              <a:rPr sz="5400" b="1"/>
              <a:t> Unions</a:t>
            </a:r>
            <a:endParaRPr sz="5400" b="1"/>
          </a:p>
        </p:txBody>
      </p:sp>
    </p:spTree>
  </p:cSld>
  <p:clrMapOvr>
    <a:masterClrMapping/>
  </p:clrMapOvr>
  <p:transition/>
  <p:timing/>
</p:sld>
</file>

<file path=ppt/slides/slide3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6627" name="NotDefined 3" title=""/>
          <p:cNvSpPr/>
          <p:nvPr>
            <p:ph type="body" idx="4294967295"/>
          </p:nvPr>
        </p:nvSpPr>
        <p:spPr>
          <a:xfrm>
            <a:off x="685800" y="1447800"/>
            <a:ext cx="8229600" cy="4800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endParaRPr sz="4400"/>
          </a:p>
          <a:p>
            <a:pPr lvl="0">
              <a:buNone/>
            </a:pPr>
            <a:r>
              <a:rPr sz="4400"/>
              <a:t>	int * iptr ;</a:t>
            </a:r>
            <a:endParaRPr sz="4400"/>
          </a:p>
          <a:p>
            <a:pPr lvl="0">
              <a:buNone/>
            </a:pPr>
            <a:r>
              <a:rPr sz="4400"/>
              <a:t>	iptr = new int ;</a:t>
            </a:r>
            <a:endParaRPr sz="4400"/>
          </a:p>
          <a:p>
            <a:pPr lvl="0">
              <a:buNone/>
            </a:pPr>
            <a:r>
              <a:rPr sz="4400"/>
              <a:t>	delete iptr ;</a:t>
            </a:r>
            <a:endParaRPr sz="4400"/>
          </a:p>
          <a:p>
            <a:pPr lvl="0">
              <a:buNone/>
            </a:pPr>
            <a:endParaRPr sz="4400"/>
          </a:p>
        </p:txBody>
      </p:sp>
      <p:sp>
        <p:nvSpPr>
          <p:cNvPr id="26630" name="RightArrow 6" title=""/>
          <p:cNvSpPr/>
          <p:nvPr/>
        </p:nvSpPr>
        <p:spPr>
          <a:xfrm>
            <a:off x="90488" y="4010025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26631" name="Text Box 7" title=""/>
          <p:cNvSpPr txBox="1"/>
          <p:nvPr/>
        </p:nvSpPr>
        <p:spPr>
          <a:xfrm>
            <a:off x="2767013" y="882650"/>
            <a:ext cx="3786187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6600" b="1">
                <a:latin typeface="Tahoma" pitchFamily="34" charset="0"/>
              </a:rPr>
              <a:t>Example</a:t>
            </a:r>
            <a:endParaRPr sz="6600" b="1"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3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5538" name="NotDefined 2" title=""/>
          <p:cNvSpPr/>
          <p:nvPr>
            <p:ph type="body" idx="4294967295"/>
          </p:nvPr>
        </p:nvSpPr>
        <p:spPr>
          <a:xfrm>
            <a:off x="457200" y="2895600"/>
            <a:ext cx="8763000" cy="2362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6000" b="1"/>
              <a:t>	int * iptr ;</a:t>
            </a:r>
            <a:endParaRPr sz="6000" b="1"/>
          </a:p>
          <a:p>
            <a:pPr lvl="0">
              <a:buNone/>
            </a:pPr>
            <a:r>
              <a:rPr sz="6000" b="1"/>
              <a:t>	iptr = new int [ 10 ] ;</a:t>
            </a:r>
            <a:endParaRPr sz="6000" b="1"/>
          </a:p>
        </p:txBody>
      </p:sp>
      <p:sp>
        <p:nvSpPr>
          <p:cNvPr id="65541" name="Rectangle 5" title=""/>
          <p:cNvSpPr/>
          <p:nvPr/>
        </p:nvSpPr>
        <p:spPr>
          <a:xfrm>
            <a:off x="4479925" y="2925763"/>
            <a:ext cx="184150" cy="10064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>
              <a:spcBef>
                <a:spcPct val="20000"/>
              </a:spcBef>
            </a:pPr>
            <a:endParaRPr sz="6000"/>
          </a:p>
        </p:txBody>
      </p:sp>
      <p:sp>
        <p:nvSpPr>
          <p:cNvPr id="65542" name="Rectangle 6" title=""/>
          <p:cNvSpPr/>
          <p:nvPr/>
        </p:nvSpPr>
        <p:spPr>
          <a:xfrm>
            <a:off x="4479925" y="2925763"/>
            <a:ext cx="184150" cy="10064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>
              <a:spcBef>
                <a:spcPct val="20000"/>
              </a:spcBef>
            </a:pPr>
            <a:endParaRPr sz="6000"/>
          </a:p>
        </p:txBody>
      </p:sp>
      <p:sp>
        <p:nvSpPr>
          <p:cNvPr id="65543" name="Text Box 7" title=""/>
          <p:cNvSpPr txBox="1"/>
          <p:nvPr/>
        </p:nvSpPr>
        <p:spPr>
          <a:xfrm>
            <a:off x="2743200" y="882650"/>
            <a:ext cx="3786188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6600" b="1">
                <a:latin typeface="Tahoma" pitchFamily="34" charset="0"/>
              </a:rPr>
              <a:t>Example</a:t>
            </a:r>
            <a:endParaRPr sz="6600" b="1"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3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6562" name="NotDefined 2" title=""/>
          <p:cNvSpPr/>
          <p:nvPr>
            <p:ph type="body" idx="4294967295"/>
          </p:nvPr>
        </p:nvSpPr>
        <p:spPr>
          <a:xfrm>
            <a:off x="838200" y="2743200"/>
            <a:ext cx="8763000" cy="1981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3100" b="1"/>
              <a:t>new data_type [ Number_of_locations ] ;</a:t>
            </a:r>
            <a:endParaRPr sz="3100" b="1"/>
          </a:p>
          <a:p>
            <a:pPr lvl="0">
              <a:buNone/>
            </a:pPr>
            <a:endParaRPr sz="3100" b="1"/>
          </a:p>
          <a:p>
            <a:pPr lvl="0">
              <a:buNone/>
            </a:pPr>
            <a:r>
              <a:rPr sz="3100" b="1"/>
              <a:t>new double [ 10 ] ;</a:t>
            </a:r>
            <a:endParaRPr sz="3100" b="1"/>
          </a:p>
        </p:txBody>
      </p:sp>
      <p:sp>
        <p:nvSpPr>
          <p:cNvPr id="66565" name="Rectangle 5" title=""/>
          <p:cNvSpPr/>
          <p:nvPr/>
        </p:nvSpPr>
        <p:spPr>
          <a:xfrm>
            <a:off x="4479925" y="2925763"/>
            <a:ext cx="184150" cy="10064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>
              <a:spcBef>
                <a:spcPct val="20000"/>
              </a:spcBef>
            </a:pPr>
            <a:endParaRPr sz="6000"/>
          </a:p>
        </p:txBody>
      </p:sp>
      <p:sp>
        <p:nvSpPr>
          <p:cNvPr id="66566" name="Rectangle 6" title=""/>
          <p:cNvSpPr/>
          <p:nvPr/>
        </p:nvSpPr>
        <p:spPr>
          <a:xfrm>
            <a:off x="4479925" y="2925763"/>
            <a:ext cx="184150" cy="10064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>
              <a:spcBef>
                <a:spcPct val="20000"/>
              </a:spcBef>
            </a:pPr>
            <a:endParaRPr sz="6000"/>
          </a:p>
        </p:txBody>
      </p:sp>
      <p:sp>
        <p:nvSpPr>
          <p:cNvPr id="66567" name="Text Box 7" title=""/>
          <p:cNvSpPr txBox="1"/>
          <p:nvPr/>
        </p:nvSpPr>
        <p:spPr>
          <a:xfrm>
            <a:off x="2895600" y="882650"/>
            <a:ext cx="3786188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6600" b="1">
                <a:latin typeface="Tahoma" pitchFamily="34" charset="0"/>
              </a:rPr>
              <a:t>Example</a:t>
            </a:r>
            <a:endParaRPr sz="6600" b="1"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3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7586" name="NotDefined 2" title=""/>
          <p:cNvSpPr/>
          <p:nvPr>
            <p:ph type="body" idx="4294967295"/>
          </p:nvPr>
        </p:nvSpPr>
        <p:spPr>
          <a:xfrm>
            <a:off x="914400" y="2743200"/>
            <a:ext cx="8229600" cy="2971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4400" b="1"/>
              <a:t>int *iptr ;</a:t>
            </a:r>
            <a:endParaRPr sz="4400" b="1"/>
          </a:p>
          <a:p>
            <a:pPr lvl="0">
              <a:lnSpc>
                <a:spcPct val="90000"/>
              </a:lnSpc>
              <a:buNone/>
            </a:pPr>
            <a:r>
              <a:rPr sz="4400" b="1"/>
              <a:t>iptr = new int [ 10 ] ;</a:t>
            </a:r>
            <a:endParaRPr sz="4400" b="1"/>
          </a:p>
          <a:p>
            <a:pPr lvl="0">
              <a:lnSpc>
                <a:spcPct val="90000"/>
              </a:lnSpc>
              <a:buNone/>
            </a:pPr>
            <a:r>
              <a:rPr sz="4400" b="1"/>
              <a:t>delete iptr ;</a:t>
            </a:r>
            <a:endParaRPr sz="4400" b="1"/>
          </a:p>
        </p:txBody>
      </p:sp>
      <p:sp>
        <p:nvSpPr>
          <p:cNvPr id="67588" name="NotDefined 4" title=""/>
          <p:cNvSpPr/>
          <p:nvPr>
            <p:ph type="title"/>
          </p:nvPr>
        </p:nvSpPr>
        <p:spPr>
          <a:xfrm>
            <a:off x="1219200" y="685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</a:t>
            </a:r>
            <a:endParaRPr sz="6600"/>
          </a:p>
        </p:txBody>
      </p:sp>
      <p:sp>
        <p:nvSpPr>
          <p:cNvPr id="67589" name="Rectangle 5" title=""/>
          <p:cNvSpPr/>
          <p:nvPr/>
        </p:nvSpPr>
        <p:spPr>
          <a:xfrm>
            <a:off x="4479925" y="2925763"/>
            <a:ext cx="184150" cy="10064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>
              <a:spcBef>
                <a:spcPct val="20000"/>
              </a:spcBef>
            </a:pPr>
            <a:endParaRPr sz="6000"/>
          </a:p>
        </p:txBody>
      </p:sp>
      <p:sp>
        <p:nvSpPr>
          <p:cNvPr id="67590" name="Rectangle 6" title=""/>
          <p:cNvSpPr/>
          <p:nvPr/>
        </p:nvSpPr>
        <p:spPr>
          <a:xfrm>
            <a:off x="4479925" y="2925763"/>
            <a:ext cx="184150" cy="10064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>
              <a:spcBef>
                <a:spcPct val="20000"/>
              </a:spcBef>
            </a:pPr>
            <a:endParaRPr sz="6000"/>
          </a:p>
        </p:txBody>
      </p:sp>
    </p:spTree>
  </p:cSld>
  <p:clrMapOvr>
    <a:masterClrMapping/>
  </p:clrMapOvr>
  <p:transition/>
  <p:timing/>
</p:sld>
</file>

<file path=ppt/slides/slide3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7652" name="NotDefined 4" title=""/>
          <p:cNvSpPr/>
          <p:nvPr>
            <p:ph type="title"/>
          </p:nvPr>
        </p:nvSpPr>
        <p:spPr>
          <a:xfrm>
            <a:off x="762000" y="3124200"/>
            <a:ext cx="8229600" cy="1524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t>Date *dptr ; </a:t>
            </a:r>
            <a:br/>
            <a:br/>
            <a:r>
              <a:rPr sz="2800"/>
              <a:t>dptr is a pointer to an object of type date</a:t>
            </a:r>
            <a:endParaRPr sz="2800"/>
          </a:p>
        </p:txBody>
      </p:sp>
      <p:sp>
        <p:nvSpPr>
          <p:cNvPr id="27655" name="Rectangle 7" title=""/>
          <p:cNvSpPr/>
          <p:nvPr/>
        </p:nvSpPr>
        <p:spPr>
          <a:xfrm>
            <a:off x="762000" y="838200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6600"/>
              <a:t>Example </a:t>
            </a:r>
            <a:endParaRPr sz="6600"/>
          </a:p>
        </p:txBody>
      </p:sp>
    </p:spTree>
  </p:cSld>
  <p:clrMapOvr>
    <a:masterClrMapping/>
  </p:clrMapOvr>
  <p:transition/>
  <p:timing/>
</p:sld>
</file>

<file path=ppt/slides/slide3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8675" name="NotDefined 3" title=""/>
          <p:cNvSpPr/>
          <p:nvPr>
            <p:ph type="body" idx="4294967295"/>
          </p:nvPr>
        </p:nvSpPr>
        <p:spPr>
          <a:xfrm>
            <a:off x="381000" y="3276600"/>
            <a:ext cx="9372600" cy="1731963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6600" b="1"/>
              <a:t>dptr = new Date ;</a:t>
            </a:r>
            <a:endParaRPr sz="6600" b="1"/>
          </a:p>
        </p:txBody>
      </p:sp>
    </p:spTree>
  </p:cSld>
  <p:clrMapOvr>
    <a:masterClrMapping/>
  </p:clrMapOvr>
  <p:transition/>
  <p:timing/>
</p:sld>
</file>

<file path=ppt/slides/slide3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2466" name="NotDefined 2" title=""/>
          <p:cNvSpPr/>
          <p:nvPr>
            <p:ph type="body" idx="4294967295"/>
          </p:nvPr>
        </p:nvSpPr>
        <p:spPr>
          <a:xfrm>
            <a:off x="838200" y="2438400"/>
            <a:ext cx="80010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3600" b="1"/>
              <a:t>main ( )</a:t>
            </a:r>
            <a:endParaRPr sz="3600" b="1"/>
          </a:p>
          <a:p>
            <a:pPr lvl="0">
              <a:lnSpc>
                <a:spcPct val="80000"/>
              </a:lnSpc>
              <a:buNone/>
            </a:pPr>
            <a:r>
              <a:rPr sz="3600" b="1"/>
              <a:t>{</a:t>
            </a:r>
            <a:endParaRPr sz="3600" b="1"/>
          </a:p>
          <a:p>
            <a:pPr lvl="0">
              <a:lnSpc>
                <a:spcPct val="80000"/>
              </a:lnSpc>
              <a:buNone/>
            </a:pPr>
            <a:r>
              <a:rPr sz="4000" b="1"/>
              <a:t>		Date mydate ;</a:t>
            </a:r>
            <a:endParaRPr sz="4000" b="1"/>
          </a:p>
          <a:p>
            <a:pPr lvl="0">
              <a:lnSpc>
                <a:spcPct val="80000"/>
              </a:lnSpc>
              <a:buNone/>
            </a:pPr>
            <a:r>
              <a:rPr sz="4000" b="1"/>
              <a:t>		cout&lt;&lt; sizeof ( mydate ) ;</a:t>
            </a:r>
            <a:endParaRPr sz="4000" b="1"/>
          </a:p>
          <a:p>
            <a:pPr lvl="0">
              <a:lnSpc>
                <a:spcPct val="80000"/>
              </a:lnSpc>
              <a:buNone/>
            </a:pPr>
            <a:r>
              <a:rPr sz="4000" b="1"/>
              <a:t>}</a:t>
            </a:r>
            <a:endParaRPr sz="4000" b="1"/>
          </a:p>
        </p:txBody>
      </p:sp>
      <p:sp>
        <p:nvSpPr>
          <p:cNvPr id="62471" name="RightArrow 7" title=""/>
          <p:cNvSpPr/>
          <p:nvPr/>
        </p:nvSpPr>
        <p:spPr>
          <a:xfrm>
            <a:off x="776288" y="4238625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62472" name="Rectangle 8" title=""/>
          <p:cNvSpPr>
            <a:spLocks noGrp="1"/>
          </p:cNvSpPr>
          <p:nvPr>
            <p:ph type="title"/>
          </p:nvPr>
        </p:nvSpPr>
        <p:spPr>
          <a:xfrm>
            <a:off x="1295400" y="701675"/>
            <a:ext cx="7543800" cy="1431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</a:t>
            </a:r>
            <a:endParaRPr sz="6600"/>
          </a:p>
        </p:txBody>
      </p:sp>
    </p:spTree>
  </p:cSld>
  <p:clrMapOvr>
    <a:masterClrMapping/>
  </p:clrMapOvr>
  <p:transition/>
  <p:timing/>
</p:sld>
</file>

<file path=ppt/slides/slide3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8610" name="NotDefined 2" title=""/>
          <p:cNvSpPr/>
          <p:nvPr>
            <p:ph type="body" idx="4294967295"/>
          </p:nvPr>
        </p:nvSpPr>
        <p:spPr>
          <a:xfrm>
            <a:off x="533400" y="2971800"/>
            <a:ext cx="8229600" cy="2362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800" b="1"/>
              <a:t>	int *iptr ;</a:t>
            </a:r>
            <a:endParaRPr sz="4800" b="1"/>
          </a:p>
          <a:p>
            <a:pPr lvl="0">
              <a:buNone/>
            </a:pPr>
            <a:r>
              <a:rPr sz="4800" b="1"/>
              <a:t>	iptr = new int [ 10 ] ;</a:t>
            </a:r>
            <a:endParaRPr sz="4800" b="1"/>
          </a:p>
        </p:txBody>
      </p:sp>
      <p:sp>
        <p:nvSpPr>
          <p:cNvPr id="68613" name="Rectangle 5" title=""/>
          <p:cNvSpPr/>
          <p:nvPr/>
        </p:nvSpPr>
        <p:spPr>
          <a:xfrm>
            <a:off x="4479925" y="2925763"/>
            <a:ext cx="184150" cy="10064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>
              <a:spcBef>
                <a:spcPct val="20000"/>
              </a:spcBef>
            </a:pPr>
            <a:endParaRPr sz="6000"/>
          </a:p>
        </p:txBody>
      </p:sp>
      <p:sp>
        <p:nvSpPr>
          <p:cNvPr id="68614" name="Rectangle 6" title=""/>
          <p:cNvSpPr/>
          <p:nvPr/>
        </p:nvSpPr>
        <p:spPr>
          <a:xfrm>
            <a:off x="4479925" y="2925763"/>
            <a:ext cx="184150" cy="10064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>
              <a:spcBef>
                <a:spcPct val="20000"/>
              </a:spcBef>
            </a:pPr>
            <a:endParaRPr sz="6000"/>
          </a:p>
        </p:txBody>
      </p:sp>
      <p:sp>
        <p:nvSpPr>
          <p:cNvPr id="68615" name="Rectangle 7" title=""/>
          <p:cNvSpPr>
            <a:spLocks noGrp="1"/>
          </p:cNvSpPr>
          <p:nvPr>
            <p:ph type="title"/>
          </p:nvPr>
        </p:nvSpPr>
        <p:spPr>
          <a:xfrm>
            <a:off x="1219200" y="701675"/>
            <a:ext cx="7543800" cy="1431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</a:t>
            </a:r>
            <a:endParaRPr sz="6600"/>
          </a:p>
        </p:txBody>
      </p:sp>
    </p:spTree>
  </p:cSld>
  <p:clrMapOvr>
    <a:masterClrMapping/>
  </p:clrMapOvr>
  <p:transition/>
  <p:timing/>
</p:sld>
</file>

<file path=ppt/slides/slide3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4819" name="NotDefined 3" title=""/>
          <p:cNvSpPr/>
          <p:nvPr>
            <p:ph type="body" idx="4294967295"/>
          </p:nvPr>
        </p:nvSpPr>
        <p:spPr>
          <a:xfrm>
            <a:off x="1371600" y="2535238"/>
            <a:ext cx="8610600" cy="1939925"/>
          </a:xfrm>
          <a:noFill/>
          <a:ln>
            <a:miter lim="800000"/>
          </a:ln>
        </p:spPr>
        <p:txBody>
          <a:bodyPr/>
          <a:lstStyle>
            <a:lvl1pPr marL="609600" indent="-609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990600" indent="-5334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371600" indent="-4572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7526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2098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800" b="1"/>
              <a:t>Date *dptr ;</a:t>
            </a:r>
            <a:endParaRPr sz="4800" b="1"/>
          </a:p>
          <a:p>
            <a:pPr lvl="0">
              <a:buNone/>
            </a:pPr>
            <a:r>
              <a:rPr sz="4800" b="1"/>
              <a:t>dptr = new Date [ 10 ] ;</a:t>
            </a:r>
            <a:endParaRPr sz="4800" b="1"/>
          </a:p>
        </p:txBody>
      </p:sp>
      <p:sp>
        <p:nvSpPr>
          <p:cNvPr id="34822" name="Rectangle 6" title=""/>
          <p:cNvSpPr>
            <a:spLocks noGrp="1"/>
          </p:cNvSpPr>
          <p:nvPr>
            <p:ph type="title"/>
          </p:nvPr>
        </p:nvSpPr>
        <p:spPr>
          <a:xfrm>
            <a:off x="1219200" y="701675"/>
            <a:ext cx="7543800" cy="1431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</a:t>
            </a:r>
            <a:endParaRPr sz="6600"/>
          </a:p>
        </p:txBody>
      </p:sp>
    </p:spTree>
  </p:cSld>
  <p:clrMapOvr>
    <a:masterClrMapping/>
  </p:clrMapOvr>
  <p:transition/>
  <p:timing/>
</p:sld>
</file>

<file path=ppt/slides/slide3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23" name="NotDefined 3" title=""/>
          <p:cNvSpPr/>
          <p:nvPr>
            <p:ph type="body" idx="4294967295"/>
          </p:nvPr>
        </p:nvSpPr>
        <p:spPr>
          <a:xfrm>
            <a:off x="533400" y="1905000"/>
            <a:ext cx="8229600" cy="4191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t>	Date date1 , </a:t>
            </a:r>
            <a:r>
              <a:rPr sz="3600"/>
              <a:t>*dptr </a:t>
            </a:r>
            <a:r>
              <a:t>;</a:t>
            </a:r>
          </a:p>
          <a:p>
            <a:pPr lvl="0">
              <a:lnSpc>
                <a:spcPct val="90000"/>
              </a:lnSpc>
              <a:buNone/>
            </a:pPr>
            <a:r>
              <a:t>	date1.setDate ( ) ;</a:t>
            </a:r>
          </a:p>
          <a:p>
            <a:pPr lvl="0">
              <a:lnSpc>
                <a:spcPct val="90000"/>
              </a:lnSpc>
              <a:buNone/>
            </a:pPr>
            <a:r>
              <a:t>	</a:t>
            </a:r>
          </a:p>
          <a:p>
            <a:pPr lvl="0">
              <a:lnSpc>
                <a:spcPct val="90000"/>
              </a:lnSpc>
              <a:buNone/>
            </a:pPr>
            <a:r>
              <a:rPr sz="3600"/>
              <a:t>  dptr = new Date ;</a:t>
            </a:r>
            <a:endParaRPr sz="2000"/>
          </a:p>
          <a:p>
            <a:pPr lvl="0">
              <a:lnSpc>
                <a:spcPct val="90000"/>
              </a:lnSpc>
              <a:buNone/>
            </a:pPr>
            <a:r>
              <a:t>	dptr -&gt;setDate ( );</a:t>
            </a:r>
          </a:p>
          <a:p>
            <a:pPr lvl="0">
              <a:lnSpc>
                <a:spcPct val="90000"/>
              </a:lnSpc>
              <a:buNone/>
            </a:pPr>
            <a:r>
              <a:t>	</a:t>
            </a:r>
          </a:p>
          <a:p>
            <a:pPr lvl="0">
              <a:lnSpc>
                <a:spcPct val="90000"/>
              </a:lnSpc>
              <a:buNone/>
            </a:pPr>
            <a:r>
              <a:t>	dptr.setDate ( ) ;	</a:t>
            </a:r>
            <a:r>
              <a:rPr sz="4400">
                <a:solidFill>
                  <a:schemeClr val="hlink"/>
                </a:solidFill>
              </a:rPr>
              <a:t>Wrong</a:t>
            </a:r>
            <a:endParaRPr sz="4400">
              <a:solidFill>
                <a:schemeClr val="hlink"/>
              </a:solidFill>
            </a:endParaRPr>
          </a:p>
          <a:p>
            <a:pPr lvl="0">
              <a:lnSpc>
                <a:spcPct val="90000"/>
              </a:lnSpc>
              <a:buNone/>
            </a:pPr>
            <a:endParaRPr sz="4400">
              <a:solidFill>
                <a:schemeClr val="hlink"/>
              </a:solidFill>
            </a:endParaRPr>
          </a:p>
        </p:txBody>
      </p:sp>
      <p:sp>
        <p:nvSpPr>
          <p:cNvPr id="30728" name="Rectangle 8" title=""/>
          <p:cNvSpPr>
            <a:spLocks noGrp="1"/>
          </p:cNvSpPr>
          <p:nvPr>
            <p:ph type="title"/>
          </p:nvPr>
        </p:nvSpPr>
        <p:spPr>
          <a:xfrm>
            <a:off x="1295400" y="701675"/>
            <a:ext cx="7543800" cy="1431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</a:t>
            </a:r>
            <a:endParaRPr sz="6600"/>
          </a:p>
        </p:txBody>
      </p:sp>
    </p:spTree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1379" name="NotDefined 3" title=""/>
          <p:cNvSpPr/>
          <p:nvPr>
            <p:ph type="body" idx="4294967295"/>
          </p:nvPr>
        </p:nvSpPr>
        <p:spPr>
          <a:xfrm>
            <a:off x="1066800" y="17526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lnSpc>
                <a:spcPct val="90000"/>
              </a:lnSpc>
              <a:buNone/>
            </a:pPr>
            <a:r>
              <a:rPr sz="8000" b="1"/>
              <a:t>Structure</a:t>
            </a:r>
            <a:r>
              <a:rPr sz="6600"/>
              <a:t> </a:t>
            </a:r>
            <a:endParaRPr sz="6600"/>
          </a:p>
          <a:p>
            <a:pPr lvl="0" algn="ctr">
              <a:lnSpc>
                <a:spcPct val="90000"/>
              </a:lnSpc>
              <a:buNone/>
            </a:pPr>
            <a:r>
              <a:rPr sz="20800"/>
              <a:t>?</a:t>
            </a:r>
            <a:endParaRPr sz="20800"/>
          </a:p>
        </p:txBody>
      </p:sp>
    </p:spTree>
  </p:cSld>
  <p:clrMapOvr>
    <a:masterClrMapping/>
  </p:clrMapOvr>
  <p:transition/>
  <p:timing/>
</p:sld>
</file>

<file path=ppt/slides/slide35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2226" name="NotDefined 2" title=""/>
          <p:cNvSpPr/>
          <p:nvPr>
            <p:ph type="title"/>
          </p:nvPr>
        </p:nvSpPr>
        <p:spPr>
          <a:xfrm>
            <a:off x="762000" y="2514600"/>
            <a:ext cx="8229600" cy="25146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9600">
                <a:solidFill>
                  <a:schemeClr val="tx1"/>
                </a:solidFill>
              </a:rPr>
              <a:t>Protected</a:t>
            </a:r>
            <a:endParaRPr sz="9600"/>
          </a:p>
        </p:txBody>
      </p:sp>
    </p:spTree>
  </p:cSld>
  <p:clrMapOvr>
    <a:masterClrMapping/>
  </p:clrMapOvr>
  <p:transition/>
  <p:timing/>
</p:sld>
</file>

<file path=ppt/slides/slide3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2707" name="NotDefined 3" title=""/>
          <p:cNvSpPr/>
          <p:nvPr>
            <p:ph type="body" idx="4294967295"/>
          </p:nvPr>
        </p:nvSpPr>
        <p:spPr>
          <a:xfrm>
            <a:off x="1295400" y="3346450"/>
            <a:ext cx="7543800" cy="221615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lnSpc>
                <a:spcPct val="90000"/>
              </a:lnSpc>
              <a:buNone/>
            </a:pPr>
            <a:r>
              <a:rPr sz="9600" b="1"/>
              <a:t>Destructor</a:t>
            </a:r>
            <a:endParaRPr sz="9600" b="1"/>
          </a:p>
        </p:txBody>
      </p:sp>
    </p:spTree>
  </p:cSld>
  <p:clrMapOvr>
    <a:masterClrMapping/>
  </p:clrMapOvr>
  <p:transition/>
  <p:timing/>
</p:sld>
</file>

<file path=ppt/slides/slide3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3731" name="NotDefined 3" title=""/>
          <p:cNvSpPr/>
          <p:nvPr>
            <p:ph type="body" idx="4294967295"/>
          </p:nvPr>
        </p:nvSpPr>
        <p:spPr>
          <a:xfrm>
            <a:off x="838200" y="16764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sz="4000" b="1"/>
              <a:t> Allocate enough space for </a:t>
            </a:r>
            <a:endParaRPr sz="4000" b="1"/>
          </a:p>
          <a:p>
            <a:pPr lvl="0">
              <a:buNone/>
            </a:pPr>
            <a:r>
              <a:rPr sz="4000" b="1"/>
              <a:t>   the new data</a:t>
            </a:r>
            <a:endParaRPr sz="4000" b="1"/>
          </a:p>
          <a:p>
            <a:pPr lvl="0"/>
            <a:r>
              <a:rPr sz="4000" b="1"/>
              <a:t> Populate that space</a:t>
            </a:r>
            <a:endParaRPr sz="4000" b="1"/>
          </a:p>
          <a:p>
            <a:pPr lvl="0"/>
            <a:r>
              <a:rPr sz="4000" b="1"/>
              <a:t> Delete the previous space</a:t>
            </a:r>
            <a:endParaRPr sz="4000" b="1"/>
          </a:p>
          <a:p>
            <a:pPr lvl="0"/>
            <a:r>
              <a:rPr sz="4000" b="1"/>
              <a:t> Point the new space to the</a:t>
            </a:r>
            <a:endParaRPr sz="4000" b="1"/>
          </a:p>
          <a:p>
            <a:pPr lvl="0">
              <a:buNone/>
            </a:pPr>
            <a:r>
              <a:rPr sz="4000" b="1"/>
              <a:t>   pointer pointing to the   </a:t>
            </a:r>
            <a:endParaRPr sz="4000" b="1"/>
          </a:p>
          <a:p>
            <a:pPr lvl="0">
              <a:buNone/>
            </a:pPr>
            <a:r>
              <a:rPr sz="4000" b="1"/>
              <a:t>   original data</a:t>
            </a:r>
            <a:endParaRPr sz="4000" b="1"/>
          </a:p>
        </p:txBody>
      </p:sp>
    </p:spTree>
  </p:cSld>
  <p:clrMapOvr>
    <a:masterClrMapping/>
  </p:clrMapOvr>
  <p:transition/>
  <p:timing/>
</p:sld>
</file>

<file path=ppt/slides/slide3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4755" name="NotDefined 3" title=""/>
          <p:cNvSpPr/>
          <p:nvPr>
            <p:ph type="body" idx="4294967295"/>
          </p:nvPr>
        </p:nvSpPr>
        <p:spPr>
          <a:xfrm>
            <a:off x="825500" y="3810000"/>
            <a:ext cx="8839200" cy="685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b="1"/>
              <a:t>char *name =new char [ string_length ]</a:t>
            </a:r>
            <a:endParaRPr b="1"/>
          </a:p>
        </p:txBody>
      </p:sp>
    </p:spTree>
  </p:cSld>
  <p:clrMapOvr>
    <a:masterClrMapping/>
  </p:clrMapOvr>
  <p:transition/>
  <p:timing/>
</p:sld>
</file>

<file path=ppt/slides/slide35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5778" name="NotDefined 2" title=""/>
          <p:cNvSpPr/>
          <p:nvPr>
            <p:ph type="body" idx="4294967295"/>
          </p:nvPr>
        </p:nvSpPr>
        <p:spPr>
          <a:xfrm>
            <a:off x="838200" y="3352800"/>
            <a:ext cx="8229600" cy="1371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lnSpc>
                <a:spcPct val="90000"/>
              </a:lnSpc>
              <a:buNone/>
            </a:pPr>
            <a:r>
              <a:rPr sz="6600" b="1"/>
              <a:t>delete [ ] name</a:t>
            </a:r>
            <a:r>
              <a:rPr sz="7200" b="1"/>
              <a:t> </a:t>
            </a:r>
            <a:endParaRPr sz="7200" b="1"/>
          </a:p>
        </p:txBody>
      </p:sp>
    </p:spTree>
  </p:cSld>
  <p:clrMapOvr>
    <a:masterClrMapping/>
  </p:clrMapOvr>
  <p:transition/>
  <p:timing/>
</p:sld>
</file>

<file path=ppt/slides/slide35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3251" name="NotDefined 3" title=""/>
          <p:cNvSpPr/>
          <p:nvPr>
            <p:ph type="body" idx="4294967295"/>
          </p:nvPr>
        </p:nvSpPr>
        <p:spPr>
          <a:xfrm>
            <a:off x="571500" y="3657600"/>
            <a:ext cx="8915400" cy="1371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lnSpc>
                <a:spcPct val="90000"/>
              </a:lnSpc>
              <a:buNone/>
            </a:pPr>
            <a:r>
              <a:rPr sz="5400" b="1"/>
              <a:t>delete [ ] pointer_name</a:t>
            </a:r>
            <a:r>
              <a:rPr sz="6000" b="1"/>
              <a:t> </a:t>
            </a:r>
            <a:endParaRPr sz="6000" b="1"/>
          </a:p>
        </p:txBody>
      </p:sp>
    </p:spTree>
  </p:cSld>
  <p:clrMapOvr>
    <a:masterClrMapping/>
  </p:clrMapOvr>
  <p:transition/>
  <p:timing/>
</p:sld>
</file>

<file path=ppt/slides/slide35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6802" name="NotDefined 2" title=""/>
          <p:cNvSpPr/>
          <p:nvPr>
            <p:ph type="body" idx="4294967295"/>
          </p:nvPr>
        </p:nvSpPr>
        <p:spPr>
          <a:xfrm>
            <a:off x="838200" y="2057400"/>
            <a:ext cx="9448800" cy="3581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3900" b="1"/>
              <a:t>main ( )</a:t>
            </a:r>
            <a:endParaRPr sz="3900" b="1"/>
          </a:p>
          <a:p>
            <a:pPr lvl="0">
              <a:buNone/>
            </a:pPr>
            <a:r>
              <a:rPr sz="3900" b="1"/>
              <a:t>{</a:t>
            </a:r>
            <a:endParaRPr sz="3900" b="1"/>
          </a:p>
          <a:p>
            <a:pPr lvl="0">
              <a:buNone/>
            </a:pPr>
            <a:r>
              <a:rPr sz="3900" b="1"/>
              <a:t>  Date mydate ( “01-12-2002” ) ;</a:t>
            </a:r>
            <a:endParaRPr sz="3900" b="1"/>
          </a:p>
          <a:p>
            <a:pPr lvl="0">
              <a:buNone/>
            </a:pPr>
            <a:r>
              <a:rPr sz="3900" b="1"/>
              <a:t>	mydate.display ( ) ;</a:t>
            </a:r>
            <a:endParaRPr sz="3900" b="1"/>
          </a:p>
          <a:p>
            <a:pPr lvl="0">
              <a:buNone/>
            </a:pPr>
            <a:r>
              <a:rPr sz="3900" b="1"/>
              <a:t>}</a:t>
            </a:r>
            <a:endParaRPr sz="3900" b="1"/>
          </a:p>
        </p:txBody>
      </p:sp>
      <p:sp>
        <p:nvSpPr>
          <p:cNvPr id="76805" name="Rectangle 5" title=""/>
          <p:cNvSpPr>
            <a:spLocks noGrp="1"/>
          </p:cNvSpPr>
          <p:nvPr>
            <p:ph type="title"/>
          </p:nvPr>
        </p:nvSpPr>
        <p:spPr>
          <a:xfrm>
            <a:off x="1143000" y="701675"/>
            <a:ext cx="7543800" cy="1431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</a:t>
            </a:r>
            <a:endParaRPr sz="6600"/>
          </a:p>
        </p:txBody>
      </p:sp>
    </p:spTree>
  </p:cSld>
  <p:clrMapOvr>
    <a:masterClrMapping/>
  </p:clrMapOvr>
  <p:transition/>
  <p:timing/>
</p:sld>
</file>

<file path=ppt/slides/slide35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9634" name="NotDefined 2" title=""/>
          <p:cNvSpPr/>
          <p:nvPr>
            <p:ph type="title"/>
          </p:nvPr>
        </p:nvSpPr>
        <p:spPr>
          <a:xfrm>
            <a:off x="914400" y="2895600"/>
            <a:ext cx="8229600" cy="1676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9600">
                <a:solidFill>
                  <a:schemeClr val="tx1"/>
                </a:solidFill>
              </a:rPr>
              <a:t>Messages</a:t>
            </a:r>
            <a:endParaRPr sz="96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/>
</p:sld>
</file>

<file path=ppt/slides/slide35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7827" name="NotDefined 3" title=""/>
          <p:cNvSpPr/>
          <p:nvPr>
            <p:ph type="body" idx="4294967295"/>
          </p:nvPr>
        </p:nvSpPr>
        <p:spPr>
          <a:xfrm>
            <a:off x="990600" y="3048000"/>
            <a:ext cx="7543800" cy="1676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9600" b="1"/>
              <a:t>Method</a:t>
            </a:r>
            <a:endParaRPr sz="9600" b="1"/>
          </a:p>
        </p:txBody>
      </p:sp>
    </p:spTree>
  </p:cSld>
  <p:clrMapOvr>
    <a:masterClrMapping/>
  </p:clrMapOvr>
  <p:transition/>
  <p:timing/>
</p:sld>
</file>

<file path=ppt/slides/slide35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50" name="NotDefined 2" title=""/>
          <p:cNvSpPr/>
          <p:nvPr>
            <p:ph type="ctrTitle"/>
          </p:nvPr>
        </p:nvSpPr>
        <p:spPr>
          <a:xfrm>
            <a:off x="533400" y="1997075"/>
            <a:ext cx="8991600" cy="1431925"/>
          </a:xfrm>
          <a:noFill/>
          <a:ln>
            <a:miter lim="800000"/>
          </a:ln>
        </p:spPr>
        <p:txBody>
          <a:bodyPr anchor="b" anchorCtr="0"/>
          <a:lstStyle/>
          <a:p>
            <a:pPr lvl="0" algn="ctr"/>
            <a:r>
              <a:t>Introduction to Programming</a:t>
            </a:r>
          </a:p>
        </p:txBody>
      </p:sp>
      <p:sp>
        <p:nvSpPr>
          <p:cNvPr id="2051" name="NotDefined 3" title=""/>
          <p:cNvSpPr/>
          <p:nvPr>
            <p:ph type="subTitle" idx="1"/>
          </p:nvPr>
        </p:nvSpPr>
        <p:spPr>
          <a:xfrm>
            <a:off x="1600200" y="3886200"/>
            <a:ext cx="6400800" cy="1752600"/>
          </a:xfrm>
          <a:noFill/>
          <a:ln>
            <a:miter lim="800000"/>
          </a:ln>
        </p:spPr>
        <p:txBody>
          <a:bodyPr/>
          <a:lstStyle/>
          <a:p>
            <a:pPr lvl="0" algn="ctr"/>
            <a:r>
              <a:rPr sz="3600" b="1"/>
              <a:t>Lecture 29</a:t>
            </a:r>
            <a:endParaRPr sz="3600" b="1"/>
          </a:p>
        </p:txBody>
      </p:sp>
    </p:spTree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7042" name="NotDefined 2" title=""/>
          <p:cNvSpPr/>
          <p:nvPr>
            <p:ph type="title"/>
          </p:nvPr>
        </p:nvSpPr>
        <p:spPr>
          <a:xfrm>
            <a:off x="10668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Structure definition</a:t>
            </a:r>
            <a:endParaRPr sz="5400"/>
          </a:p>
        </p:txBody>
      </p:sp>
      <p:sp>
        <p:nvSpPr>
          <p:cNvPr id="87043" name="NotDefined 3" title=""/>
          <p:cNvSpPr/>
          <p:nvPr>
            <p:ph type="body" idx="4294967295"/>
          </p:nvPr>
        </p:nvSpPr>
        <p:spPr>
          <a:xfrm>
            <a:off x="838200" y="2209800"/>
            <a:ext cx="87630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000"/>
              <a:t>struct Student</a:t>
            </a:r>
            <a:endParaRPr sz="4000"/>
          </a:p>
          <a:p>
            <a:pPr lvl="0">
              <a:buNone/>
            </a:pPr>
            <a:r>
              <a:rPr sz="4000"/>
              <a:t>{</a:t>
            </a:r>
            <a:endParaRPr sz="4000"/>
          </a:p>
          <a:p>
            <a:pPr lvl="0">
              <a:buNone/>
            </a:pPr>
            <a:r>
              <a:rPr sz="4000"/>
              <a:t>	char name [ 60 ] ;</a:t>
            </a:r>
            <a:endParaRPr sz="4000"/>
          </a:p>
          <a:p>
            <a:pPr lvl="0">
              <a:buNone/>
            </a:pPr>
            <a:r>
              <a:rPr sz="4000"/>
              <a:t>	char address [ 100 ] ;    </a:t>
            </a:r>
            <a:r>
              <a:rPr sz="1800"/>
              <a:t>Data of the structure   </a:t>
            </a:r>
            <a:endParaRPr sz="1800"/>
          </a:p>
          <a:p>
            <a:pPr lvl="0">
              <a:buNone/>
            </a:pPr>
            <a:r>
              <a:rPr sz="4000"/>
              <a:t>	double gpa ;</a:t>
            </a:r>
            <a:endParaRPr sz="4000"/>
          </a:p>
          <a:p>
            <a:pPr lvl="0">
              <a:buNone/>
            </a:pPr>
            <a:r>
              <a:rPr sz="4000"/>
              <a:t>} ;</a:t>
            </a:r>
            <a:endParaRPr sz="4000"/>
          </a:p>
        </p:txBody>
      </p:sp>
      <p:sp>
        <p:nvSpPr>
          <p:cNvPr id="87046" name="CalloutWedgeEllipse 6" title=""/>
          <p:cNvSpPr/>
          <p:nvPr/>
        </p:nvSpPr>
        <p:spPr>
          <a:xfrm>
            <a:off x="6096000" y="2057400"/>
            <a:ext cx="1981200" cy="990600"/>
          </a:xfrm>
          <a:prstGeom prst="wedgeEllipseCallout">
            <a:avLst>
              <a:gd name="adj1" fmla="val -140704"/>
              <a:gd name="adj2" fmla="val 4648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t>Structure name</a:t>
            </a:r>
          </a:p>
        </p:txBody>
      </p:sp>
      <p:sp>
        <p:nvSpPr>
          <p:cNvPr id="87047" name="Text Box 7" title=""/>
          <p:cNvSpPr txBox="1"/>
          <p:nvPr/>
        </p:nvSpPr>
        <p:spPr>
          <a:xfrm>
            <a:off x="5715000" y="2971800"/>
            <a:ext cx="633413" cy="32623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20800"/>
              <a:t>}</a:t>
            </a:r>
            <a:endParaRPr sz="20800"/>
          </a:p>
        </p:txBody>
      </p:sp>
      <p:sp>
        <p:nvSpPr>
          <p:cNvPr id="87048" name="CalloutWedgeEllipse 8" title=""/>
          <p:cNvSpPr/>
          <p:nvPr/>
        </p:nvSpPr>
        <p:spPr>
          <a:xfrm>
            <a:off x="381000" y="1752600"/>
            <a:ext cx="1524000" cy="381000"/>
          </a:xfrm>
          <a:prstGeom prst="wedgeEllipseCallout">
            <a:avLst>
              <a:gd name="adj1" fmla="val 28231"/>
              <a:gd name="adj2" fmla="val 135833"/>
            </a:avLst>
          </a:prstGeom>
          <a:noFill/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t>Keyword</a:t>
            </a:r>
          </a:p>
        </p:txBody>
      </p:sp>
    </p:spTree>
  </p:cSld>
  <p:clrMapOvr>
    <a:masterClrMapping/>
  </p:clrMapOvr>
  <p:transition/>
  <p:timing/>
</p:sld>
</file>

<file path=ppt/slides/slide36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5" name="NotDefined 3" title=""/>
          <p:cNvSpPr/>
          <p:nvPr>
            <p:ph type="body" idx="4294967295"/>
          </p:nvPr>
        </p:nvSpPr>
        <p:spPr>
          <a:xfrm>
            <a:off x="762000" y="1981200"/>
            <a:ext cx="8229600" cy="2895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 algn="ctr">
              <a:lnSpc>
                <a:spcPct val="90000"/>
              </a:lnSpc>
              <a:buNone/>
            </a:pPr>
            <a:r>
              <a:rPr sz="11700" b="1"/>
              <a:t>Private</a:t>
            </a:r>
            <a:endParaRPr sz="11700" b="1"/>
          </a:p>
          <a:p>
            <a:pPr lvl="0" algn="ctr">
              <a:lnSpc>
                <a:spcPct val="90000"/>
              </a:lnSpc>
              <a:buNone/>
            </a:pPr>
            <a:r>
              <a:rPr sz="11700" b="1"/>
              <a:t>Public</a:t>
            </a:r>
            <a:endParaRPr sz="11700" b="1"/>
          </a:p>
        </p:txBody>
      </p:sp>
    </p:spTree>
  </p:cSld>
  <p:clrMapOvr>
    <a:masterClrMapping/>
  </p:clrMapOvr>
  <p:transition/>
  <p:timing/>
</p:sld>
</file>

<file path=ppt/slides/slide36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8130" name="NotDefined 2" title=""/>
          <p:cNvSpPr/>
          <p:nvPr>
            <p:ph type="title"/>
          </p:nvPr>
        </p:nvSpPr>
        <p:spPr>
          <a:xfrm>
            <a:off x="152400" y="2438400"/>
            <a:ext cx="9753600" cy="1295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8800"/>
              <a:t>Encapsulation</a:t>
            </a:r>
            <a:r>
              <a:rPr sz="3600"/>
              <a:t> </a:t>
            </a:r>
            <a:endParaRPr sz="3600"/>
          </a:p>
        </p:txBody>
      </p:sp>
      <p:sp>
        <p:nvSpPr>
          <p:cNvPr id="48131" name="Text Box 3" title=""/>
          <p:cNvSpPr txBox="1"/>
          <p:nvPr/>
        </p:nvSpPr>
        <p:spPr>
          <a:xfrm>
            <a:off x="838200" y="4038600"/>
            <a:ext cx="8305800" cy="15557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9600" b="1"/>
              <a:t> Data Hiding</a:t>
            </a:r>
            <a:endParaRPr sz="96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9154" name="NotDefined 2" title=""/>
          <p:cNvSpPr/>
          <p:nvPr>
            <p:ph type="title"/>
          </p:nvPr>
        </p:nvSpPr>
        <p:spPr>
          <a:xfrm>
            <a:off x="762000" y="2209800"/>
            <a:ext cx="8229600" cy="1295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10600"/>
              <a:t>Friend</a:t>
            </a:r>
            <a:r>
              <a:t> </a:t>
            </a:r>
          </a:p>
        </p:txBody>
      </p:sp>
      <p:sp>
        <p:nvSpPr>
          <p:cNvPr id="49155" name="Text Box 3" title=""/>
          <p:cNvSpPr txBox="1"/>
          <p:nvPr/>
        </p:nvSpPr>
        <p:spPr>
          <a:xfrm>
            <a:off x="381000" y="4479925"/>
            <a:ext cx="9067800" cy="13112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8000" b="1"/>
              <a:t> Friend Function</a:t>
            </a:r>
            <a:endParaRPr sz="80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/>
    </p:bldLst>
  </p:timing>
</p:sld>
</file>

<file path=ppt/slides/slide36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098" name="NotDefined 2" title=""/>
          <p:cNvSpPr/>
          <p:nvPr>
            <p:ph type="title"/>
          </p:nvPr>
        </p:nvSpPr>
        <p:spPr>
          <a:xfrm>
            <a:off x="1295400" y="685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7200"/>
              <a:t>Friend Function</a:t>
            </a:r>
            <a:endParaRPr sz="7200"/>
          </a:p>
        </p:txBody>
      </p:sp>
      <p:sp>
        <p:nvSpPr>
          <p:cNvPr id="4099" name="NotDefined 3" title=""/>
          <p:cNvSpPr/>
          <p:nvPr>
            <p:ph type="body" idx="4294967295"/>
          </p:nvPr>
        </p:nvSpPr>
        <p:spPr>
          <a:xfrm>
            <a:off x="825500" y="2133600"/>
            <a:ext cx="95250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3100" b="1"/>
              <a:t>class Date</a:t>
            </a:r>
            <a:endParaRPr sz="3100" b="1"/>
          </a:p>
          <a:p>
            <a:pPr lvl="0">
              <a:lnSpc>
                <a:spcPct val="90000"/>
              </a:lnSpc>
              <a:buNone/>
            </a:pPr>
            <a:r>
              <a:rPr sz="3100" b="1"/>
              <a:t>{</a:t>
            </a:r>
            <a:endParaRPr sz="3100" b="1"/>
          </a:p>
          <a:p>
            <a:pPr lvl="0">
              <a:lnSpc>
                <a:spcPct val="90000"/>
              </a:lnSpc>
              <a:buNone/>
            </a:pPr>
            <a:r>
              <a:rPr sz="3100" b="1"/>
              <a:t>		--</a:t>
            </a:r>
            <a:endParaRPr sz="3100" b="1"/>
          </a:p>
          <a:p>
            <a:pPr lvl="0">
              <a:lnSpc>
                <a:spcPct val="90000"/>
              </a:lnSpc>
              <a:buNone/>
            </a:pPr>
            <a:r>
              <a:rPr sz="3100" b="1"/>
              <a:t>	</a:t>
            </a:r>
            <a:endParaRPr sz="3100" b="1"/>
          </a:p>
          <a:p>
            <a:pPr lvl="0">
              <a:lnSpc>
                <a:spcPct val="90000"/>
              </a:lnSpc>
              <a:buNone/>
            </a:pPr>
            <a:r>
              <a:rPr sz="3100" b="1"/>
              <a:t>	friend functionName ( Argument_list ) ;</a:t>
            </a:r>
            <a:endParaRPr sz="3100" b="1"/>
          </a:p>
          <a:p>
            <a:pPr lvl="0">
              <a:lnSpc>
                <a:spcPct val="90000"/>
              </a:lnSpc>
              <a:buNone/>
            </a:pPr>
            <a:r>
              <a:rPr sz="3100" b="1"/>
              <a:t>		--</a:t>
            </a:r>
            <a:endParaRPr sz="3100" b="1"/>
          </a:p>
          <a:p>
            <a:pPr lvl="0">
              <a:lnSpc>
                <a:spcPct val="90000"/>
              </a:lnSpc>
              <a:buNone/>
            </a:pPr>
            <a:r>
              <a:rPr sz="3100" b="1"/>
              <a:t>} ;</a:t>
            </a:r>
            <a:endParaRPr sz="3100" b="1"/>
          </a:p>
        </p:txBody>
      </p:sp>
      <p:sp>
        <p:nvSpPr>
          <p:cNvPr id="4101" name="RightArrow 5" title=""/>
          <p:cNvSpPr/>
          <p:nvPr/>
        </p:nvSpPr>
        <p:spPr>
          <a:xfrm>
            <a:off x="228600" y="41910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36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6322" name="NotDefined 2" title=""/>
          <p:cNvSpPr/>
          <p:nvPr>
            <p:ph type="title"/>
          </p:nvPr>
        </p:nvSpPr>
        <p:spPr>
          <a:xfrm>
            <a:off x="13716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7200"/>
              <a:t>Friend Function</a:t>
            </a:r>
            <a:endParaRPr sz="7200"/>
          </a:p>
        </p:txBody>
      </p:sp>
      <p:sp>
        <p:nvSpPr>
          <p:cNvPr id="56323" name="NotDefined 3" title=""/>
          <p:cNvSpPr/>
          <p:nvPr>
            <p:ph type="body" idx="4294967295"/>
          </p:nvPr>
        </p:nvSpPr>
        <p:spPr>
          <a:xfrm>
            <a:off x="774700" y="1943100"/>
            <a:ext cx="8839200" cy="49911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sz="2900" b="1"/>
              <a:t>Friend functions are NOT the members of the class</a:t>
            </a:r>
            <a:endParaRPr sz="2900" b="1"/>
          </a:p>
          <a:p>
            <a:pPr lvl="0">
              <a:lnSpc>
                <a:spcPct val="90000"/>
              </a:lnSpc>
            </a:pPr>
            <a:r>
              <a:rPr sz="2900" b="1"/>
              <a:t>The class itself declare it’s friend</a:t>
            </a:r>
            <a:endParaRPr sz="2900" b="1"/>
          </a:p>
          <a:p>
            <a:pPr lvl="0">
              <a:lnSpc>
                <a:spcPct val="90000"/>
              </a:lnSpc>
              <a:buNone/>
            </a:pPr>
            <a:r>
              <a:rPr sz="2900" b="1"/>
              <a:t>   functions</a:t>
            </a:r>
            <a:endParaRPr sz="2900" b="1"/>
          </a:p>
          <a:p>
            <a:pPr lvl="0">
              <a:lnSpc>
                <a:spcPct val="90000"/>
              </a:lnSpc>
            </a:pPr>
            <a:r>
              <a:rPr sz="2900" b="1"/>
              <a:t>The prototype of these functions are </a:t>
            </a:r>
            <a:endParaRPr sz="2900" b="1"/>
          </a:p>
          <a:p>
            <a:pPr lvl="0">
              <a:lnSpc>
                <a:spcPct val="90000"/>
              </a:lnSpc>
              <a:buNone/>
            </a:pPr>
            <a:r>
              <a:rPr sz="2900" b="1"/>
              <a:t>	written inside the class and the key word friend is appended before the function </a:t>
            </a:r>
            <a:endParaRPr sz="2900" b="1"/>
          </a:p>
          <a:p>
            <a:pPr lvl="0">
              <a:lnSpc>
                <a:spcPct val="90000"/>
              </a:lnSpc>
              <a:buNone/>
            </a:pPr>
            <a:r>
              <a:rPr sz="2900" b="1"/>
              <a:t>	name</a:t>
            </a:r>
            <a:endParaRPr sz="2900" b="1"/>
          </a:p>
          <a:p>
            <a:pPr lvl="0">
              <a:lnSpc>
                <a:spcPct val="90000"/>
              </a:lnSpc>
            </a:pPr>
            <a:r>
              <a:rPr sz="2900" b="1"/>
              <a:t>Friend functions have access to private </a:t>
            </a:r>
            <a:endParaRPr sz="2900" b="1"/>
          </a:p>
          <a:p>
            <a:pPr lvl="0">
              <a:lnSpc>
                <a:spcPct val="90000"/>
              </a:lnSpc>
              <a:buNone/>
            </a:pPr>
            <a:r>
              <a:rPr sz="2900" b="1"/>
              <a:t>	and public members of the class</a:t>
            </a:r>
            <a:endParaRPr sz="2900" b="1"/>
          </a:p>
        </p:txBody>
      </p:sp>
    </p:spTree>
  </p:cSld>
  <p:clrMapOvr>
    <a:masterClrMapping/>
  </p:clrMapOvr>
  <p:transition/>
  <p:timing/>
</p:sld>
</file>

<file path=ppt/slides/slide36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122" name="NotDefined 2" title=""/>
          <p:cNvSpPr/>
          <p:nvPr>
            <p:ph type="title"/>
          </p:nvPr>
        </p:nvSpPr>
        <p:spPr>
          <a:xfrm>
            <a:off x="914400" y="990600"/>
            <a:ext cx="8229600" cy="8382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Example 1</a:t>
            </a:r>
            <a:endParaRPr sz="6600"/>
          </a:p>
        </p:txBody>
      </p:sp>
      <p:sp>
        <p:nvSpPr>
          <p:cNvPr id="5123" name="NotDefined 3" title=""/>
          <p:cNvSpPr/>
          <p:nvPr>
            <p:ph type="body" idx="4294967295"/>
          </p:nvPr>
        </p:nvSpPr>
        <p:spPr>
          <a:xfrm>
            <a:off x="838200" y="1828800"/>
            <a:ext cx="8229600" cy="5486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800"/>
              <a:t>class myClass</a:t>
            </a: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{</a:t>
            </a: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	friend increment ( myClass , int ) ;</a:t>
            </a: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	private:</a:t>
            </a: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		int topSecret ;</a:t>
            </a: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	public:</a:t>
            </a: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		myClass ( ) </a:t>
            </a: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			{ topSecret = 100 ; }</a:t>
            </a: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		void Display ( )</a:t>
            </a: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			{ cout&lt;&lt; “The value of topSecret is “ 			&lt;&lt; topSecret ; }</a:t>
            </a: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} ;</a:t>
            </a:r>
            <a:endParaRPr sz="2800"/>
          </a:p>
        </p:txBody>
      </p:sp>
    </p:spTree>
  </p:cSld>
  <p:clrMapOvr>
    <a:masterClrMapping/>
  </p:clrMapOvr>
  <p:transition/>
  <p:timing/>
</p:sld>
</file>

<file path=ppt/slides/slide36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6386" name="NotDefined 2" title=""/>
          <p:cNvSpPr/>
          <p:nvPr>
            <p:ph type="title"/>
          </p:nvPr>
        </p:nvSpPr>
        <p:spPr>
          <a:xfrm>
            <a:off x="914400" y="990600"/>
            <a:ext cx="8229600" cy="8382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Example 1</a:t>
            </a:r>
            <a:endParaRPr sz="6600"/>
          </a:p>
        </p:txBody>
      </p:sp>
      <p:sp>
        <p:nvSpPr>
          <p:cNvPr id="16387" name="NotDefined 3" title=""/>
          <p:cNvSpPr/>
          <p:nvPr>
            <p:ph type="body" idx="4294967295"/>
          </p:nvPr>
        </p:nvSpPr>
        <p:spPr>
          <a:xfrm>
            <a:off x="838200" y="2770188"/>
            <a:ext cx="8686800" cy="363061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4200"/>
              <a:t>void Increment ( myClass A , int i )</a:t>
            </a:r>
            <a:endParaRPr sz="4200"/>
          </a:p>
          <a:p>
            <a:pPr lvl="0">
              <a:lnSpc>
                <a:spcPct val="90000"/>
              </a:lnSpc>
              <a:buNone/>
            </a:pPr>
            <a:r>
              <a:rPr sz="4200"/>
              <a:t>{</a:t>
            </a:r>
            <a:endParaRPr sz="4200"/>
          </a:p>
          <a:p>
            <a:pPr lvl="0">
              <a:lnSpc>
                <a:spcPct val="90000"/>
              </a:lnSpc>
              <a:buNone/>
            </a:pPr>
            <a:r>
              <a:rPr sz="4200"/>
              <a:t>	A.topSecret += i ;</a:t>
            </a:r>
            <a:endParaRPr sz="4200"/>
          </a:p>
          <a:p>
            <a:pPr lvl="0">
              <a:lnSpc>
                <a:spcPct val="90000"/>
              </a:lnSpc>
              <a:buNone/>
            </a:pPr>
            <a:r>
              <a:rPr sz="4200"/>
              <a:t>}</a:t>
            </a:r>
            <a:endParaRPr sz="4200"/>
          </a:p>
        </p:txBody>
      </p:sp>
    </p:spTree>
  </p:cSld>
  <p:clrMapOvr>
    <a:masterClrMapping/>
  </p:clrMapOvr>
  <p:transition/>
  <p:timing/>
</p:sld>
</file>

<file path=ppt/slides/slide36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242" name="NotDefined 2" title=""/>
          <p:cNvSpPr/>
          <p:nvPr>
            <p:ph type="title"/>
          </p:nvPr>
        </p:nvSpPr>
        <p:spPr>
          <a:xfrm>
            <a:off x="11430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Example 1</a:t>
            </a:r>
            <a:endParaRPr sz="6600"/>
          </a:p>
        </p:txBody>
      </p:sp>
      <p:sp>
        <p:nvSpPr>
          <p:cNvPr id="10243" name="NotDefined 3" title=""/>
          <p:cNvSpPr/>
          <p:nvPr>
            <p:ph type="body" idx="4294967295"/>
          </p:nvPr>
        </p:nvSpPr>
        <p:spPr>
          <a:xfrm>
            <a:off x="838200" y="1727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 algn="just">
              <a:buNone/>
            </a:pPr>
            <a:r>
              <a:rPr sz="4000" b="1"/>
              <a:t>main ( )</a:t>
            </a:r>
            <a:endParaRPr sz="4000" b="1"/>
          </a:p>
          <a:p>
            <a:pPr lvl="0" algn="just">
              <a:buNone/>
            </a:pPr>
            <a:r>
              <a:rPr sz="4000" b="1"/>
              <a:t>{</a:t>
            </a:r>
            <a:endParaRPr sz="4000" b="1"/>
          </a:p>
          <a:p>
            <a:pPr lvl="0" algn="just">
              <a:buNone/>
            </a:pPr>
            <a:r>
              <a:rPr sz="4000" b="1"/>
              <a:t>	myClass x ;</a:t>
            </a:r>
            <a:endParaRPr sz="4000" b="1"/>
          </a:p>
          <a:p>
            <a:pPr lvl="0" algn="just">
              <a:buNone/>
            </a:pPr>
            <a:r>
              <a:rPr sz="4000" b="1"/>
              <a:t>	x.Display ( ) ;</a:t>
            </a:r>
            <a:endParaRPr sz="4000" b="1"/>
          </a:p>
          <a:p>
            <a:pPr lvl="0" algn="just">
              <a:buNone/>
            </a:pPr>
            <a:r>
              <a:rPr sz="4000" b="1"/>
              <a:t>	Increment ( x , 10 ) ;</a:t>
            </a:r>
            <a:endParaRPr sz="4000" b="1"/>
          </a:p>
          <a:p>
            <a:pPr lvl="0" algn="just">
              <a:buNone/>
            </a:pPr>
            <a:r>
              <a:rPr sz="4000" b="1"/>
              <a:t>	x.Display ( ) ;</a:t>
            </a:r>
            <a:endParaRPr sz="4000" b="1"/>
          </a:p>
          <a:p>
            <a:pPr lvl="0" algn="just">
              <a:buNone/>
            </a:pPr>
            <a:r>
              <a:rPr sz="4000" b="1"/>
              <a:t>}</a:t>
            </a:r>
            <a:endParaRPr sz="4000" b="1"/>
          </a:p>
        </p:txBody>
      </p:sp>
    </p:spTree>
  </p:cSld>
  <p:clrMapOvr>
    <a:masterClrMapping/>
  </p:clrMapOvr>
  <p:transition/>
  <p:timing/>
</p:sld>
</file>

<file path=ppt/slides/slide36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7346" name="NotDefined 2" title=""/>
          <p:cNvSpPr/>
          <p:nvPr>
            <p:ph type="title"/>
          </p:nvPr>
        </p:nvSpPr>
        <p:spPr>
          <a:xfrm>
            <a:off x="685800" y="685800"/>
            <a:ext cx="86106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Example 1: Output</a:t>
            </a:r>
            <a:endParaRPr sz="6600"/>
          </a:p>
        </p:txBody>
      </p:sp>
      <p:sp>
        <p:nvSpPr>
          <p:cNvPr id="57347" name="NotDefined 3" title=""/>
          <p:cNvSpPr/>
          <p:nvPr>
            <p:ph type="body" idx="4294967295"/>
          </p:nvPr>
        </p:nvSpPr>
        <p:spPr>
          <a:xfrm>
            <a:off x="838200" y="3124200"/>
            <a:ext cx="7543800" cy="1905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buNone/>
            </a:pPr>
            <a:r>
              <a:rPr b="1"/>
              <a:t>The value of topSecret is 100</a:t>
            </a:r>
            <a:endParaRPr b="1"/>
          </a:p>
          <a:p>
            <a:pPr lvl="0">
              <a:buNone/>
            </a:pPr>
            <a:endParaRPr b="1"/>
          </a:p>
          <a:p>
            <a:pPr lvl="0">
              <a:buNone/>
            </a:pPr>
            <a:r>
              <a:rPr b="1"/>
              <a:t>The value of topSecret is 110</a:t>
            </a:r>
            <a:endParaRPr b="1"/>
          </a:p>
          <a:p>
            <a:pPr lvl="0">
              <a:buNone/>
            </a:pPr>
            <a:endParaRPr b="1"/>
          </a:p>
        </p:txBody>
      </p:sp>
    </p:spTree>
  </p:cSld>
  <p:clrMapOvr>
    <a:masterClrMapping/>
  </p:clrMapOvr>
  <p:transition/>
  <p:timing/>
</p:sld>
</file>

<file path=ppt/slides/slide36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0178" name="NotDefined 2" title=""/>
          <p:cNvSpPr/>
          <p:nvPr>
            <p:ph type="title"/>
          </p:nvPr>
        </p:nvSpPr>
        <p:spPr>
          <a:xfrm>
            <a:off x="914400" y="990600"/>
            <a:ext cx="8229600" cy="8382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Example 2</a:t>
            </a:r>
            <a:endParaRPr sz="6600"/>
          </a:p>
        </p:txBody>
      </p:sp>
      <p:sp>
        <p:nvSpPr>
          <p:cNvPr id="50179" name="NotDefined 3" title=""/>
          <p:cNvSpPr/>
          <p:nvPr>
            <p:ph type="body" idx="4294967295"/>
          </p:nvPr>
        </p:nvSpPr>
        <p:spPr>
          <a:xfrm>
            <a:off x="838200" y="1808163"/>
            <a:ext cx="9067800" cy="5105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600"/>
              <a:t>class myClassTwo ;</a:t>
            </a:r>
            <a:endParaRPr sz="2600"/>
          </a:p>
          <a:p>
            <a:pPr lvl="0">
              <a:lnSpc>
                <a:spcPct val="90000"/>
              </a:lnSpc>
              <a:buNone/>
            </a:pPr>
            <a:r>
              <a:rPr sz="2600"/>
              <a:t>class myClassOne</a:t>
            </a:r>
            <a:endParaRPr sz="2600"/>
          </a:p>
          <a:p>
            <a:pPr lvl="0">
              <a:lnSpc>
                <a:spcPct val="90000"/>
              </a:lnSpc>
              <a:buNone/>
            </a:pPr>
            <a:r>
              <a:rPr sz="2600"/>
              <a:t>{</a:t>
            </a:r>
            <a:endParaRPr sz="2600"/>
          </a:p>
          <a:p>
            <a:pPr lvl="0">
              <a:lnSpc>
                <a:spcPct val="90000"/>
              </a:lnSpc>
              <a:buNone/>
            </a:pPr>
            <a:r>
              <a:rPr sz="2600"/>
              <a:t>	private :</a:t>
            </a:r>
            <a:endParaRPr sz="2600"/>
          </a:p>
          <a:p>
            <a:pPr lvl="0">
              <a:lnSpc>
                <a:spcPct val="90000"/>
              </a:lnSpc>
              <a:buNone/>
            </a:pPr>
            <a:r>
              <a:rPr sz="2600"/>
              <a:t>		      int topSecret ;</a:t>
            </a:r>
            <a:endParaRPr sz="2600"/>
          </a:p>
          <a:p>
            <a:pPr lvl="0">
              <a:lnSpc>
                <a:spcPct val="90000"/>
              </a:lnSpc>
              <a:buNone/>
            </a:pPr>
            <a:r>
              <a:rPr sz="2600"/>
              <a:t>	public :</a:t>
            </a:r>
            <a:endParaRPr sz="2600"/>
          </a:p>
          <a:p>
            <a:pPr lvl="0">
              <a:lnSpc>
                <a:spcPct val="90000"/>
              </a:lnSpc>
              <a:buNone/>
            </a:pPr>
            <a:r>
              <a:rPr sz="2600"/>
              <a:t>		    void Display ( ) ;</a:t>
            </a:r>
            <a:endParaRPr sz="2600"/>
          </a:p>
          <a:p>
            <a:pPr lvl="0">
              <a:lnSpc>
                <a:spcPct val="90000"/>
              </a:lnSpc>
              <a:buNone/>
            </a:pPr>
            <a:r>
              <a:rPr sz="2600"/>
              <a:t>		    myClassOne ( )</a:t>
            </a:r>
            <a:endParaRPr sz="2600"/>
          </a:p>
          <a:p>
            <a:pPr lvl="0">
              <a:lnSpc>
                <a:spcPct val="90000"/>
              </a:lnSpc>
              <a:buNone/>
            </a:pPr>
            <a:r>
              <a:rPr sz="2600"/>
              <a:t>			{ topSecret = 100; }</a:t>
            </a:r>
            <a:endParaRPr sz="2600"/>
          </a:p>
          <a:p>
            <a:pPr lvl="0">
              <a:lnSpc>
                <a:spcPct val="90000"/>
              </a:lnSpc>
              <a:buNone/>
            </a:pPr>
            <a:r>
              <a:rPr sz="2600"/>
              <a:t>		    friend AddBoth ( myClassOne , myClassTwo ) ;    </a:t>
            </a:r>
            <a:endParaRPr sz="2600"/>
          </a:p>
          <a:p>
            <a:pPr lvl="0">
              <a:lnSpc>
                <a:spcPct val="90000"/>
              </a:lnSpc>
              <a:buNone/>
            </a:pPr>
            <a:r>
              <a:rPr sz="2600"/>
              <a:t>} ; </a:t>
            </a:r>
            <a:endParaRPr sz="260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3971" name="NotDefined 3" title=""/>
          <p:cNvSpPr/>
          <p:nvPr>
            <p:ph type="body" idx="4294967295"/>
          </p:nvPr>
        </p:nvSpPr>
        <p:spPr>
          <a:xfrm>
            <a:off x="1066800" y="2465388"/>
            <a:ext cx="7543800" cy="24939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4800"/>
              <a:t>Student s1 , s2 , s3 ;</a:t>
            </a:r>
            <a:endParaRPr sz="4800"/>
          </a:p>
        </p:txBody>
      </p:sp>
      <p:cxnSp>
        <p:nvCxnSpPr>
          <p:cNvPr id="83973" name="" title=""/>
          <p:cNvCxnSpPr/>
          <p:nvPr/>
        </p:nvCxnSpPr>
        <p:spPr>
          <a:xfrm flipV="1">
            <a:off x="2209800" y="3124200"/>
            <a:ext cx="762000" cy="9906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sp>
        <p:nvSpPr>
          <p:cNvPr id="83974" name="Text Box 6" title=""/>
          <p:cNvSpPr txBox="1"/>
          <p:nvPr/>
        </p:nvSpPr>
        <p:spPr>
          <a:xfrm>
            <a:off x="990600" y="4038600"/>
            <a:ext cx="2057400" cy="366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>
              <a:spcBef>
                <a:spcPct val="50000"/>
              </a:spcBef>
            </a:pPr>
            <a:r>
              <a:rPr b="1"/>
              <a:t>Structure Name</a:t>
            </a:r>
            <a:endParaRPr b="1"/>
          </a:p>
        </p:txBody>
      </p:sp>
      <p:sp>
        <p:nvSpPr>
          <p:cNvPr id="83976" name="Text Box 8" title=""/>
          <p:cNvSpPr txBox="1"/>
          <p:nvPr/>
        </p:nvSpPr>
        <p:spPr>
          <a:xfrm>
            <a:off x="4724400" y="4038600"/>
            <a:ext cx="2133600" cy="366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>
              <a:spcBef>
                <a:spcPct val="50000"/>
              </a:spcBef>
            </a:pPr>
            <a:r>
              <a:rPr b="1"/>
              <a:t>Variable Names</a:t>
            </a:r>
            <a:endParaRPr b="1"/>
          </a:p>
        </p:txBody>
      </p:sp>
      <p:sp>
        <p:nvSpPr>
          <p:cNvPr id="83977" name="Text Box 9" title=""/>
          <p:cNvSpPr txBox="1"/>
          <p:nvPr/>
        </p:nvSpPr>
        <p:spPr>
          <a:xfrm rot="5460000" flipH="1">
            <a:off x="5646737" y="1755776"/>
            <a:ext cx="974725" cy="3581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22900"/>
              <a:t>}</a:t>
            </a:r>
            <a:endParaRPr sz="30500"/>
          </a:p>
        </p:txBody>
      </p:sp>
    </p:spTree>
  </p:cSld>
  <p:clrMapOvr>
    <a:masterClrMapping/>
  </p:clrMapOvr>
  <p:transition/>
  <p:timing/>
</p:sld>
</file>

<file path=ppt/slides/slide37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1202" name="NotDefined 2" title=""/>
          <p:cNvSpPr/>
          <p:nvPr>
            <p:ph type="title"/>
          </p:nvPr>
        </p:nvSpPr>
        <p:spPr>
          <a:xfrm>
            <a:off x="914400" y="990600"/>
            <a:ext cx="8229600" cy="8382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Example 2</a:t>
            </a:r>
            <a:endParaRPr sz="6600"/>
          </a:p>
        </p:txBody>
      </p:sp>
      <p:sp>
        <p:nvSpPr>
          <p:cNvPr id="51203" name="NotDefined 3" title=""/>
          <p:cNvSpPr/>
          <p:nvPr>
            <p:ph type="body" idx="4294967295"/>
          </p:nvPr>
        </p:nvSpPr>
        <p:spPr>
          <a:xfrm>
            <a:off x="838200" y="1828800"/>
            <a:ext cx="8458200" cy="4800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600"/>
              <a:t>class myClassTwo</a:t>
            </a:r>
            <a:endParaRPr sz="2600"/>
          </a:p>
          <a:p>
            <a:pPr lvl="0">
              <a:lnSpc>
                <a:spcPct val="90000"/>
              </a:lnSpc>
              <a:buNone/>
            </a:pPr>
            <a:r>
              <a:rPr sz="2600"/>
              <a:t>{</a:t>
            </a:r>
            <a:endParaRPr sz="2600"/>
          </a:p>
          <a:p>
            <a:pPr lvl="0">
              <a:lnSpc>
                <a:spcPct val="90000"/>
              </a:lnSpc>
              <a:buNone/>
            </a:pPr>
            <a:r>
              <a:rPr sz="2600"/>
              <a:t>	private:</a:t>
            </a:r>
            <a:endParaRPr sz="2600"/>
          </a:p>
          <a:p>
            <a:pPr lvl="0">
              <a:lnSpc>
                <a:spcPct val="90000"/>
              </a:lnSpc>
              <a:buNone/>
            </a:pPr>
            <a:r>
              <a:rPr sz="2600"/>
              <a:t>		int topSecret ;</a:t>
            </a:r>
            <a:endParaRPr sz="2600"/>
          </a:p>
          <a:p>
            <a:pPr lvl="0">
              <a:lnSpc>
                <a:spcPct val="90000"/>
              </a:lnSpc>
              <a:buNone/>
            </a:pPr>
            <a:r>
              <a:rPr sz="2600"/>
              <a:t>	public:</a:t>
            </a:r>
            <a:endParaRPr sz="2600"/>
          </a:p>
          <a:p>
            <a:pPr lvl="0">
              <a:lnSpc>
                <a:spcPct val="90000"/>
              </a:lnSpc>
              <a:buNone/>
            </a:pPr>
            <a:r>
              <a:rPr sz="2600"/>
              <a:t>		void Display ( ) ;</a:t>
            </a:r>
            <a:endParaRPr sz="2600"/>
          </a:p>
          <a:p>
            <a:pPr lvl="0">
              <a:lnSpc>
                <a:spcPct val="90000"/>
              </a:lnSpc>
              <a:buNone/>
            </a:pPr>
            <a:r>
              <a:rPr sz="2600"/>
              <a:t>		myClassTwo ( )</a:t>
            </a:r>
            <a:endParaRPr sz="2600"/>
          </a:p>
          <a:p>
            <a:pPr lvl="0">
              <a:lnSpc>
                <a:spcPct val="90000"/>
              </a:lnSpc>
              <a:buNone/>
            </a:pPr>
            <a:r>
              <a:rPr sz="2600"/>
              <a:t>			{ topSecret = 200 ; }</a:t>
            </a:r>
            <a:endParaRPr sz="2600"/>
          </a:p>
          <a:p>
            <a:pPr lvl="0">
              <a:lnSpc>
                <a:spcPct val="90000"/>
              </a:lnSpc>
              <a:buNone/>
            </a:pPr>
            <a:r>
              <a:rPr sz="2600"/>
              <a:t>		friend AddBoth ( myClassOne , myClassTwo ) ;    </a:t>
            </a:r>
            <a:endParaRPr sz="2600"/>
          </a:p>
          <a:p>
            <a:pPr lvl="0">
              <a:lnSpc>
                <a:spcPct val="90000"/>
              </a:lnSpc>
              <a:buNone/>
            </a:pPr>
            <a:r>
              <a:rPr sz="2600"/>
              <a:t>} ;</a:t>
            </a:r>
            <a:endParaRPr sz="2600"/>
          </a:p>
        </p:txBody>
      </p:sp>
    </p:spTree>
  </p:cSld>
  <p:clrMapOvr>
    <a:masterClrMapping/>
  </p:clrMapOvr>
  <p:transition/>
  <p:timing/>
</p:sld>
</file>

<file path=ppt/slides/slide37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2226" name="NotDefined 2" title=""/>
          <p:cNvSpPr/>
          <p:nvPr>
            <p:ph type="title"/>
          </p:nvPr>
        </p:nvSpPr>
        <p:spPr>
          <a:xfrm>
            <a:off x="838200" y="990600"/>
            <a:ext cx="8229600" cy="8382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Example 2</a:t>
            </a:r>
            <a:endParaRPr sz="6600"/>
          </a:p>
        </p:txBody>
      </p:sp>
      <p:sp>
        <p:nvSpPr>
          <p:cNvPr id="52227" name="NotDefined 3" title=""/>
          <p:cNvSpPr/>
          <p:nvPr>
            <p:ph type="body" idx="4294967295"/>
          </p:nvPr>
        </p:nvSpPr>
        <p:spPr>
          <a:xfrm>
            <a:off x="838200" y="1752600"/>
            <a:ext cx="8229600" cy="4800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3600" b="1"/>
              <a:t>main ( )</a:t>
            </a:r>
            <a:endParaRPr sz="3600" b="1"/>
          </a:p>
          <a:p>
            <a:pPr lvl="0">
              <a:lnSpc>
                <a:spcPct val="90000"/>
              </a:lnSpc>
              <a:buNone/>
            </a:pPr>
            <a:r>
              <a:rPr sz="3600" b="1"/>
              <a:t>{</a:t>
            </a:r>
            <a:endParaRPr sz="3600" b="1"/>
          </a:p>
          <a:p>
            <a:pPr lvl="0">
              <a:lnSpc>
                <a:spcPct val="90000"/>
              </a:lnSpc>
              <a:buNone/>
            </a:pPr>
            <a:r>
              <a:rPr sz="3600" b="1"/>
              <a:t>	myClassOne A ;</a:t>
            </a:r>
            <a:endParaRPr sz="3600" b="1"/>
          </a:p>
          <a:p>
            <a:pPr lvl="0">
              <a:lnSpc>
                <a:spcPct val="90000"/>
              </a:lnSpc>
              <a:buNone/>
            </a:pPr>
            <a:r>
              <a:rPr sz="3600" b="1"/>
              <a:t>	myClassTwo B ;</a:t>
            </a:r>
            <a:endParaRPr sz="3600" b="1"/>
          </a:p>
          <a:p>
            <a:pPr lvl="0">
              <a:lnSpc>
                <a:spcPct val="90000"/>
              </a:lnSpc>
              <a:buNone/>
            </a:pPr>
            <a:r>
              <a:rPr sz="3600" b="1"/>
              <a:t>	A.Display ( ) ; </a:t>
            </a:r>
            <a:endParaRPr sz="3600" b="1"/>
          </a:p>
          <a:p>
            <a:pPr lvl="0">
              <a:lnSpc>
                <a:spcPct val="90000"/>
              </a:lnSpc>
              <a:buNone/>
            </a:pPr>
            <a:r>
              <a:rPr sz="3600" b="1"/>
              <a:t>	B.Display ( ) ;</a:t>
            </a:r>
            <a:endParaRPr sz="3600" b="1"/>
          </a:p>
          <a:p>
            <a:pPr lvl="0">
              <a:lnSpc>
                <a:spcPct val="90000"/>
              </a:lnSpc>
              <a:buNone/>
            </a:pPr>
            <a:r>
              <a:rPr sz="3600" b="1"/>
              <a:t>	AddBoth ( A , B ) ;</a:t>
            </a:r>
            <a:endParaRPr sz="3600" b="1"/>
          </a:p>
          <a:p>
            <a:pPr lvl="0">
              <a:lnSpc>
                <a:spcPct val="90000"/>
              </a:lnSpc>
              <a:buNone/>
            </a:pPr>
            <a:r>
              <a:rPr sz="3600" b="1"/>
              <a:t>}</a:t>
            </a:r>
            <a:endParaRPr sz="3600" b="1"/>
          </a:p>
        </p:txBody>
      </p:sp>
    </p:spTree>
  </p:cSld>
  <p:clrMapOvr>
    <a:masterClrMapping/>
  </p:clrMapOvr>
  <p:transition/>
  <p:timing/>
</p:sld>
</file>

<file path=ppt/slides/slide37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3250" name="NotDefined 2" title=""/>
          <p:cNvSpPr/>
          <p:nvPr>
            <p:ph type="title"/>
          </p:nvPr>
        </p:nvSpPr>
        <p:spPr>
          <a:xfrm>
            <a:off x="457200" y="990600"/>
            <a:ext cx="8229600" cy="8382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Example 2</a:t>
            </a:r>
            <a:endParaRPr sz="6600"/>
          </a:p>
        </p:txBody>
      </p:sp>
      <p:sp>
        <p:nvSpPr>
          <p:cNvPr id="53251" name="NotDefined 3" title=""/>
          <p:cNvSpPr/>
          <p:nvPr>
            <p:ph type="body" idx="4294967295"/>
          </p:nvPr>
        </p:nvSpPr>
        <p:spPr>
          <a:xfrm>
            <a:off x="838200" y="1905000"/>
            <a:ext cx="8229600" cy="4724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400"/>
              <a:t>int AddBoth ( myClassOne A , myClassTwo B )</a:t>
            </a: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400"/>
              <a:t>{</a:t>
            </a: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400"/>
              <a:t>	cout &lt;&lt; “The value of topSecret in myClassOne object 	      is” &lt;&lt; A.topSecret ;</a:t>
            </a:r>
            <a:endParaRPr sz="2400"/>
          </a:p>
          <a:p>
            <a:pPr lvl="0">
              <a:lnSpc>
                <a:spcPct val="90000"/>
              </a:lnSpc>
              <a:buNone/>
            </a:pP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400"/>
              <a:t>	cout &lt;&lt; “The value of topSecret in myClassTwo object 	         is”&lt;&lt; B.topSecret ;</a:t>
            </a:r>
            <a:endParaRPr sz="2400"/>
          </a:p>
          <a:p>
            <a:pPr lvl="0">
              <a:lnSpc>
                <a:spcPct val="90000"/>
              </a:lnSpc>
              <a:buNone/>
            </a:pP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400"/>
              <a:t>	cout &lt;&lt; “The sum of topSecret values in “ </a:t>
            </a: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400"/>
              <a:t>		 &lt;&lt; “myClassOne  and myClassTwo object is ”</a:t>
            </a: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400"/>
              <a:t>		 &lt;&lt; A.topSecret + B.topSecret ;</a:t>
            </a: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400"/>
              <a:t>}</a:t>
            </a:r>
            <a:endParaRPr sz="2400"/>
          </a:p>
        </p:txBody>
      </p:sp>
    </p:spTree>
  </p:cSld>
  <p:clrMapOvr>
    <a:masterClrMapping/>
  </p:clrMapOvr>
  <p:transition/>
  <p:timing/>
</p:sld>
</file>

<file path=ppt/slides/slide37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5298" name="NotDefined 2" title=""/>
          <p:cNvSpPr/>
          <p:nvPr>
            <p:ph type="title"/>
          </p:nvPr>
        </p:nvSpPr>
        <p:spPr>
          <a:xfrm>
            <a:off x="838200" y="990600"/>
            <a:ext cx="8229600" cy="8382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Example 3</a:t>
            </a:r>
            <a:endParaRPr sz="6600"/>
          </a:p>
        </p:txBody>
      </p:sp>
      <p:sp>
        <p:nvSpPr>
          <p:cNvPr id="55299" name="NotDefined 3" title=""/>
          <p:cNvSpPr/>
          <p:nvPr>
            <p:ph type="body" idx="4294967295"/>
          </p:nvPr>
        </p:nvSpPr>
        <p:spPr>
          <a:xfrm>
            <a:off x="838200" y="1905000"/>
            <a:ext cx="8458200" cy="4724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800"/>
              <a:t>class otherClass ;</a:t>
            </a: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class classOne</a:t>
            </a: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{</a:t>
            </a: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	private :</a:t>
            </a: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		int topSecret;</a:t>
            </a: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	public :</a:t>
            </a: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		void Display ( ) ;</a:t>
            </a: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		classOne ( ) </a:t>
            </a: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			{ TopSecret = 100 ; }</a:t>
            </a: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		friend otherClass ;    </a:t>
            </a: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} ;  </a:t>
            </a:r>
            <a:endParaRPr sz="280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8371" name="NotDefined 3" title=""/>
          <p:cNvSpPr/>
          <p:nvPr>
            <p:ph type="body" idx="4294967295"/>
          </p:nvPr>
        </p:nvSpPr>
        <p:spPr>
          <a:xfrm>
            <a:off x="762000" y="2819400"/>
            <a:ext cx="8229600" cy="2514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 algn="ctr">
              <a:buNone/>
            </a:pPr>
            <a:r>
              <a:rPr sz="11700"/>
              <a:t>y = mx + c</a:t>
            </a:r>
            <a:endParaRPr sz="11700"/>
          </a:p>
        </p:txBody>
      </p:sp>
      <p:sp>
        <p:nvSpPr>
          <p:cNvPr id="58372" name="CalloutWedgeRoundRectangle 4" title=""/>
          <p:cNvSpPr/>
          <p:nvPr/>
        </p:nvSpPr>
        <p:spPr>
          <a:xfrm>
            <a:off x="4114800" y="5257800"/>
            <a:ext cx="1219200" cy="609600"/>
          </a:xfrm>
          <a:prstGeom prst="wedgeRoundRectCallout">
            <a:avLst>
              <a:gd name="adj1" fmla="val -13153"/>
              <a:gd name="adj2" fmla="val -194273"/>
              <a:gd name="adj3" fmla="val 16667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b="1">
                <a:solidFill>
                  <a:srgbClr val="000000"/>
                </a:solidFill>
              </a:rPr>
              <a:t>Slope 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8373" name="CalloutWedgeRoundRectangle 5" title=""/>
          <p:cNvSpPr/>
          <p:nvPr/>
        </p:nvSpPr>
        <p:spPr>
          <a:xfrm>
            <a:off x="7315200" y="5257800"/>
            <a:ext cx="1447800" cy="762000"/>
          </a:xfrm>
          <a:prstGeom prst="wedgeRoundRectCallout">
            <a:avLst>
              <a:gd name="adj1" fmla="val 17875"/>
              <a:gd name="adj2" fmla="val -165417"/>
              <a:gd name="adj3" fmla="val 16667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b="1">
                <a:solidFill>
                  <a:srgbClr val="000000"/>
                </a:solidFill>
              </a:rPr>
              <a:t>Intercept on y axis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8375" name="NotDefined 7" title=""/>
          <p:cNvSpPr/>
          <p:nvPr>
            <p:ph type="title"/>
          </p:nvPr>
        </p:nvSpPr>
        <p:spPr>
          <a:xfrm>
            <a:off x="12192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Straight Line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37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9394" name="NotDefined 2" title=""/>
          <p:cNvSpPr/>
          <p:nvPr>
            <p:ph type="title"/>
          </p:nvPr>
        </p:nvSpPr>
        <p:spPr>
          <a:xfrm>
            <a:off x="12192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Straight Line</a:t>
            </a:r>
            <a:endParaRPr sz="6600"/>
          </a:p>
        </p:txBody>
      </p:sp>
      <p:sp>
        <p:nvSpPr>
          <p:cNvPr id="59395" name="NotDefined 3" title=""/>
          <p:cNvSpPr/>
          <p:nvPr>
            <p:ph type="body" idx="4294967295"/>
          </p:nvPr>
        </p:nvSpPr>
        <p:spPr>
          <a:xfrm>
            <a:off x="838200" y="1981200"/>
            <a:ext cx="86106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buNone/>
            </a:pPr>
            <a:r>
              <a:rPr sz="4400" b="1"/>
              <a:t>class straightLine</a:t>
            </a:r>
            <a:endParaRPr sz="4400" b="1"/>
          </a:p>
          <a:p>
            <a:pPr lvl="0">
              <a:buNone/>
            </a:pPr>
            <a:r>
              <a:rPr sz="4400" b="1"/>
              <a:t>{</a:t>
            </a:r>
            <a:endParaRPr sz="4400" b="1"/>
          </a:p>
          <a:p>
            <a:pPr lvl="0">
              <a:buNone/>
            </a:pPr>
            <a:r>
              <a:rPr sz="4400" b="1"/>
              <a:t>		double slope , intercept ;</a:t>
            </a:r>
            <a:endParaRPr sz="4400" b="1">
              <a:solidFill>
                <a:srgbClr val="CC0000"/>
              </a:solidFill>
            </a:endParaRPr>
          </a:p>
          <a:p>
            <a:pPr lvl="0">
              <a:buNone/>
            </a:pPr>
            <a:r>
              <a:rPr sz="4400" b="1">
                <a:solidFill>
                  <a:srgbClr val="CC0000"/>
                </a:solidFill>
              </a:rPr>
              <a:t>		</a:t>
            </a:r>
            <a:r>
              <a:rPr sz="4400" b="1"/>
              <a:t>// member function</a:t>
            </a:r>
            <a:endParaRPr sz="4400" b="1"/>
          </a:p>
          <a:p>
            <a:pPr lvl="0">
              <a:buNone/>
            </a:pPr>
            <a:r>
              <a:rPr sz="4400" b="1"/>
              <a:t>} ;</a:t>
            </a:r>
            <a:endParaRPr sz="4400" b="1"/>
          </a:p>
        </p:txBody>
      </p:sp>
    </p:spTree>
  </p:cSld>
  <p:clrMapOvr>
    <a:masterClrMapping/>
  </p:clrMapOvr>
  <p:transition/>
  <p:timing/>
</p:sld>
</file>

<file path=ppt/slides/slide37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0418" name="NotDefined 2" title=""/>
          <p:cNvSpPr/>
          <p:nvPr>
            <p:ph type="title"/>
          </p:nvPr>
        </p:nvSpPr>
        <p:spPr>
          <a:xfrm>
            <a:off x="1219200" y="6096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Quadratic</a:t>
            </a:r>
            <a:endParaRPr sz="6600"/>
          </a:p>
        </p:txBody>
      </p:sp>
      <p:sp>
        <p:nvSpPr>
          <p:cNvPr id="60419" name="NotDefined 3" title=""/>
          <p:cNvSpPr/>
          <p:nvPr>
            <p:ph type="body" idx="4294967295"/>
          </p:nvPr>
        </p:nvSpPr>
        <p:spPr>
          <a:xfrm>
            <a:off x="609600" y="3352800"/>
            <a:ext cx="8839200" cy="1447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 algn="ctr">
              <a:buNone/>
            </a:pPr>
            <a:r>
              <a:rPr sz="8000" b="1"/>
              <a:t>y = ax</a:t>
            </a:r>
            <a:r>
              <a:rPr sz="8000" b="1" baseline="30000"/>
              <a:t>2</a:t>
            </a:r>
            <a:r>
              <a:rPr sz="8000" b="1"/>
              <a:t> +bx + c</a:t>
            </a:r>
            <a:endParaRPr sz="8000" b="1"/>
          </a:p>
        </p:txBody>
      </p:sp>
    </p:spTree>
  </p:cSld>
  <p:clrMapOvr>
    <a:masterClrMapping/>
  </p:clrMapOvr>
  <p:transition/>
  <p:timing/>
</p:sld>
</file>

<file path=ppt/slides/slide37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1442" name="NotDefined 2" title=""/>
          <p:cNvSpPr/>
          <p:nvPr>
            <p:ph type="title"/>
          </p:nvPr>
        </p:nvSpPr>
        <p:spPr>
          <a:xfrm>
            <a:off x="12954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Quadratic</a:t>
            </a:r>
            <a:endParaRPr sz="6600"/>
          </a:p>
        </p:txBody>
      </p:sp>
      <p:sp>
        <p:nvSpPr>
          <p:cNvPr id="61443" name="NotDefined 3" title=""/>
          <p:cNvSpPr/>
          <p:nvPr>
            <p:ph type="body" idx="4294967295"/>
          </p:nvPr>
        </p:nvSpPr>
        <p:spPr>
          <a:xfrm>
            <a:off x="838200" y="1600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buNone/>
            </a:pPr>
            <a:r>
              <a:rPr sz="4800" b="1"/>
              <a:t>class quadratic</a:t>
            </a:r>
            <a:endParaRPr sz="4800" b="1"/>
          </a:p>
          <a:p>
            <a:pPr lvl="0">
              <a:buNone/>
            </a:pPr>
            <a:r>
              <a:rPr sz="4800" b="1"/>
              <a:t>{</a:t>
            </a:r>
            <a:endParaRPr sz="4800" b="1"/>
          </a:p>
          <a:p>
            <a:pPr lvl="0">
              <a:buNone/>
            </a:pPr>
            <a:r>
              <a:rPr sz="4800" b="1"/>
              <a:t>	private :	</a:t>
            </a:r>
            <a:endParaRPr sz="4800" b="1"/>
          </a:p>
          <a:p>
            <a:pPr lvl="0">
              <a:buNone/>
            </a:pPr>
            <a:r>
              <a:rPr sz="4800" b="1"/>
              <a:t>		double a , b , c ;</a:t>
            </a:r>
            <a:endParaRPr sz="4800" b="1">
              <a:solidFill>
                <a:srgbClr val="CC0000"/>
              </a:solidFill>
            </a:endParaRPr>
          </a:p>
          <a:p>
            <a:pPr lvl="0">
              <a:buNone/>
            </a:pPr>
            <a:r>
              <a:rPr sz="4800" b="1">
                <a:solidFill>
                  <a:srgbClr val="CC0000"/>
                </a:solidFill>
              </a:rPr>
              <a:t>		</a:t>
            </a:r>
            <a:r>
              <a:rPr sz="4800" b="1"/>
              <a:t>// member function</a:t>
            </a:r>
            <a:endParaRPr sz="4800" b="1"/>
          </a:p>
          <a:p>
            <a:pPr lvl="0">
              <a:buNone/>
            </a:pPr>
            <a:r>
              <a:rPr sz="4800" b="1"/>
              <a:t>} ;</a:t>
            </a:r>
            <a:endParaRPr sz="4800" b="1"/>
          </a:p>
          <a:p>
            <a:pPr lvl="0"/>
            <a:endParaRPr sz="4800" b="1"/>
          </a:p>
        </p:txBody>
      </p:sp>
    </p:spTree>
  </p:cSld>
  <p:clrMapOvr>
    <a:masterClrMapping/>
  </p:clrMapOvr>
  <p:transition/>
  <p:timing/>
</p:sld>
</file>

<file path=ppt/slides/slide37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4514" name="NotDefined 2" title=""/>
          <p:cNvSpPr/>
          <p:nvPr>
            <p:ph type="title"/>
          </p:nvPr>
        </p:nvSpPr>
        <p:spPr>
          <a:xfrm>
            <a:off x="12192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Limitations</a:t>
            </a:r>
            <a:endParaRPr sz="6600"/>
          </a:p>
        </p:txBody>
      </p:sp>
      <p:sp>
        <p:nvSpPr>
          <p:cNvPr id="64515" name="NotDefined 3" title=""/>
          <p:cNvSpPr/>
          <p:nvPr>
            <p:ph type="body" idx="4294967295"/>
          </p:nvPr>
        </p:nvSpPr>
        <p:spPr>
          <a:xfrm>
            <a:off x="914400" y="2971800"/>
            <a:ext cx="7543800" cy="2057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buNone/>
            </a:pPr>
            <a:r>
              <a:rPr sz="5400" b="1"/>
              <a:t>It is NOT Transitive</a:t>
            </a:r>
            <a:endParaRPr sz="5400" b="1"/>
          </a:p>
          <a:p>
            <a:pPr lvl="0">
              <a:buNone/>
            </a:pPr>
            <a:r>
              <a:rPr sz="5400" b="1"/>
              <a:t>It is NOT Associative</a:t>
            </a:r>
            <a:endParaRPr sz="5400" b="1"/>
          </a:p>
          <a:p>
            <a:pPr lvl="0">
              <a:buNone/>
            </a:pPr>
            <a:endParaRPr sz="5400" b="1"/>
          </a:p>
        </p:txBody>
      </p:sp>
    </p:spTree>
  </p:cSld>
  <p:clrMapOvr>
    <a:masterClrMapping/>
  </p:clrMapOvr>
  <p:transition/>
  <p:timing/>
</p:sld>
</file>

<file path=ppt/slides/slide37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50" name="NotDefined 2" title=""/>
          <p:cNvSpPr/>
          <p:nvPr>
            <p:ph type="ctrTitle"/>
          </p:nvPr>
        </p:nvSpPr>
        <p:spPr>
          <a:xfrm>
            <a:off x="571500" y="3000375"/>
            <a:ext cx="8915400" cy="1114425"/>
          </a:xfrm>
          <a:noFill/>
          <a:ln>
            <a:miter lim="800000"/>
          </a:ln>
        </p:spPr>
        <p:txBody>
          <a:bodyPr anchor="b" anchorCtr="0"/>
          <a:lstStyle/>
          <a:p>
            <a:pPr lvl="0" algn="ctr"/>
            <a:r>
              <a:t>Introduction to Programming	</a:t>
            </a:r>
          </a:p>
        </p:txBody>
      </p:sp>
      <p:sp>
        <p:nvSpPr>
          <p:cNvPr id="2051" name="NotDefined 3" title=""/>
          <p:cNvSpPr/>
          <p:nvPr>
            <p:ph type="subTitle" idx="1"/>
          </p:nvPr>
        </p:nvSpPr>
        <p:spPr>
          <a:xfrm>
            <a:off x="1676400" y="3886200"/>
            <a:ext cx="6400800" cy="1752600"/>
          </a:xfrm>
          <a:noFill/>
          <a:ln>
            <a:miter lim="800000"/>
          </a:ln>
        </p:spPr>
        <p:txBody>
          <a:bodyPr/>
          <a:lstStyle/>
          <a:p>
            <a:pPr lvl="0" algn="ctr"/>
            <a:r>
              <a:rPr sz="3600" b="1"/>
              <a:t>Lecture 30</a:t>
            </a:r>
            <a:endParaRPr sz="3600" b="1"/>
          </a:p>
        </p:txBody>
      </p:sp>
    </p:spTree>
  </p:cSld>
  <p:clrMapOvr>
    <a:masterClrMapping/>
  </p:clrMapOvr>
  <p:transition/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2402" name="NotDefined 2" title=""/>
          <p:cNvSpPr/>
          <p:nvPr>
            <p:ph type="title"/>
          </p:nvPr>
        </p:nvSpPr>
        <p:spPr>
          <a:xfrm>
            <a:off x="10668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Structure</a:t>
            </a:r>
            <a:endParaRPr sz="6600"/>
          </a:p>
        </p:txBody>
      </p:sp>
      <p:sp>
        <p:nvSpPr>
          <p:cNvPr id="102403" name="NotDefined 3" title=""/>
          <p:cNvSpPr/>
          <p:nvPr>
            <p:ph type="body" idx="4294967295"/>
          </p:nvPr>
        </p:nvSpPr>
        <p:spPr>
          <a:xfrm>
            <a:off x="1752600" y="2133600"/>
            <a:ext cx="68580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3600" b="1"/>
              <a:t>struct address</a:t>
            </a:r>
            <a:endParaRPr sz="3600" b="1"/>
          </a:p>
          <a:p>
            <a:pPr lvl="0">
              <a:lnSpc>
                <a:spcPct val="90000"/>
              </a:lnSpc>
              <a:buNone/>
            </a:pPr>
            <a:r>
              <a:rPr sz="3600" b="1"/>
              <a:t>{</a:t>
            </a:r>
            <a:endParaRPr sz="3600" b="1"/>
          </a:p>
          <a:p>
            <a:pPr lvl="0">
              <a:lnSpc>
                <a:spcPct val="90000"/>
              </a:lnSpc>
              <a:buNone/>
            </a:pPr>
            <a:r>
              <a:rPr sz="3600" b="1"/>
              <a:t>	char streetAddress [ 100 ] ;</a:t>
            </a:r>
            <a:endParaRPr sz="3600" b="1"/>
          </a:p>
          <a:p>
            <a:pPr lvl="0">
              <a:lnSpc>
                <a:spcPct val="90000"/>
              </a:lnSpc>
              <a:buNone/>
            </a:pPr>
            <a:r>
              <a:rPr sz="3600" b="1"/>
              <a:t>	char city [ 30 ] ;</a:t>
            </a:r>
            <a:endParaRPr sz="3600" b="1"/>
          </a:p>
          <a:p>
            <a:pPr lvl="0">
              <a:lnSpc>
                <a:spcPct val="90000"/>
              </a:lnSpc>
              <a:buNone/>
            </a:pPr>
            <a:r>
              <a:rPr sz="3600" b="1"/>
              <a:t>	char country [ 30 ] ;</a:t>
            </a:r>
            <a:endParaRPr sz="3600" b="1"/>
          </a:p>
          <a:p>
            <a:pPr lvl="0">
              <a:lnSpc>
                <a:spcPct val="90000"/>
              </a:lnSpc>
              <a:buNone/>
            </a:pPr>
            <a:r>
              <a:rPr sz="3600" b="1"/>
              <a:t>}</a:t>
            </a:r>
            <a:endParaRPr sz="3600" b="1"/>
          </a:p>
        </p:txBody>
      </p:sp>
    </p:spTree>
  </p:cSld>
  <p:clrMapOvr>
    <a:masterClrMapping/>
  </p:clrMapOvr>
  <p:transition/>
  <p:timing/>
</p:sld>
</file>

<file path=ppt/slides/slide38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4" name="NotDefined 2" title=""/>
          <p:cNvSpPr/>
          <p:nvPr>
            <p:ph type="title"/>
          </p:nvPr>
        </p:nvSpPr>
        <p:spPr>
          <a:xfrm>
            <a:off x="762000" y="701675"/>
            <a:ext cx="8686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In Today’s Lecture </a:t>
            </a:r>
            <a:endParaRPr sz="6600"/>
          </a:p>
        </p:txBody>
      </p:sp>
      <p:sp>
        <p:nvSpPr>
          <p:cNvPr id="3075" name="NotDefined 3" title=""/>
          <p:cNvSpPr/>
          <p:nvPr>
            <p:ph type="body" idx="4294967295"/>
          </p:nvPr>
        </p:nvSpPr>
        <p:spPr>
          <a:xfrm>
            <a:off x="1295400" y="2438400"/>
            <a:ext cx="8915400" cy="1447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1"/>
            <a:r>
              <a:rPr sz="4800" b="1">
                <a:latin typeface="CG Times (WN)"/>
              </a:rPr>
              <a:t>  References</a:t>
            </a:r>
            <a:endParaRPr sz="4800" b="1">
              <a:latin typeface="CG Times (WN)"/>
            </a:endParaRPr>
          </a:p>
          <a:p>
            <a:pPr lvl="1"/>
            <a:r>
              <a:rPr sz="4800" b="1"/>
              <a:t>  Differences </a:t>
            </a:r>
            <a:endParaRPr sz="4800" b="1"/>
          </a:p>
          <a:p>
            <a:pPr lvl="1">
              <a:buNone/>
            </a:pPr>
            <a:r>
              <a:rPr sz="4800" b="1"/>
              <a:t>    Between References  </a:t>
            </a:r>
            <a:endParaRPr sz="4800" b="1"/>
          </a:p>
          <a:p>
            <a:pPr lvl="1">
              <a:buNone/>
            </a:pPr>
            <a:r>
              <a:rPr sz="4800" b="1"/>
              <a:t>    and Pointers</a:t>
            </a:r>
            <a:endParaRPr sz="4800" b="1">
              <a:latin typeface="CG Times (WN)"/>
            </a:endParaRPr>
          </a:p>
        </p:txBody>
      </p:sp>
    </p:spTree>
  </p:cSld>
  <p:clrMapOvr>
    <a:masterClrMapping/>
  </p:clrMapOvr>
  <p:transition/>
  <p:timing/>
</p:sld>
</file>

<file path=ppt/slides/slide38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1987" name="NotDefined 3" title=""/>
          <p:cNvSpPr/>
          <p:nvPr>
            <p:ph type="body" idx="4294967295"/>
          </p:nvPr>
        </p:nvSpPr>
        <p:spPr>
          <a:xfrm>
            <a:off x="1219200" y="3048000"/>
            <a:ext cx="7543800" cy="1828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9600" b="1"/>
              <a:t>Reference</a:t>
            </a:r>
            <a:endParaRPr sz="9600" b="1"/>
          </a:p>
        </p:txBody>
      </p:sp>
    </p:spTree>
  </p:cSld>
  <p:clrMapOvr>
    <a:masterClrMapping/>
  </p:clrMapOvr>
  <p:transition/>
  <p:timing/>
</p:sld>
</file>

<file path=ppt/slides/slide38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098" name="NotDefined 2" title=""/>
          <p:cNvSpPr/>
          <p:nvPr>
            <p:ph type="title"/>
          </p:nvPr>
        </p:nvSpPr>
        <p:spPr>
          <a:xfrm>
            <a:off x="1828800" y="762000"/>
            <a:ext cx="6019800" cy="5715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33600"/>
              <a:t>&amp;</a:t>
            </a:r>
            <a:endParaRPr sz="33600"/>
          </a:p>
        </p:txBody>
      </p:sp>
    </p:spTree>
  </p:cSld>
  <p:clrMapOvr>
    <a:masterClrMapping/>
  </p:clrMapOvr>
  <p:transition/>
  <p:timing/>
</p:sld>
</file>

<file path=ppt/slides/slide38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122" name="NotDefined 2" title=""/>
          <p:cNvSpPr/>
          <p:nvPr>
            <p:ph type="title"/>
          </p:nvPr>
        </p:nvSpPr>
        <p:spPr>
          <a:xfrm>
            <a:off x="1066800" y="2743200"/>
            <a:ext cx="9296400" cy="2514600"/>
          </a:xfr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3200"/>
              <a:t>int &amp; i ;   </a:t>
            </a:r>
            <a:r>
              <a:rPr sz="3200">
                <a:solidFill>
                  <a:schemeClr val="hlink"/>
                </a:solidFill>
              </a:rPr>
              <a:t>‘i’ is a reference to an integer</a:t>
            </a:r>
            <a:br>
              <a:rPr sz="3200">
                <a:solidFill>
                  <a:srgbClr val="FF0066"/>
                </a:solidFill>
              </a:rPr>
            </a:br>
            <a:r>
              <a:rPr sz="3200">
                <a:solidFill>
                  <a:schemeClr val="tx1"/>
                </a:solidFill>
              </a:rPr>
              <a:t>int * i ;</a:t>
            </a:r>
            <a:r>
              <a:rPr sz="3200">
                <a:solidFill>
                  <a:srgbClr val="FF0066"/>
                </a:solidFill>
              </a:rPr>
              <a:t>    </a:t>
            </a:r>
            <a:r>
              <a:rPr sz="3200">
                <a:solidFill>
                  <a:schemeClr val="hlink"/>
                </a:solidFill>
              </a:rPr>
              <a:t>‘i’ is a pointer to an integer</a:t>
            </a:r>
            <a:endParaRPr sz="320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/>
</p:sld>
</file>

<file path=ppt/slides/slide38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146" name="NotDefined 2" title=""/>
          <p:cNvSpPr/>
          <p:nvPr>
            <p:ph type="title"/>
          </p:nvPr>
        </p:nvSpPr>
        <p:spPr>
          <a:xfrm>
            <a:off x="990600" y="1676400"/>
            <a:ext cx="9144000" cy="38862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8000"/>
              <a:t>int i ;</a:t>
            </a:r>
            <a:br>
              <a:rPr sz="8000"/>
            </a:br>
            <a:r>
              <a:rPr sz="8000"/>
              <a:t>int &amp; j = i ;</a:t>
            </a:r>
            <a:endParaRPr sz="8000"/>
          </a:p>
        </p:txBody>
      </p:sp>
    </p:spTree>
  </p:cSld>
  <p:clrMapOvr>
    <a:masterClrMapping/>
  </p:clrMapOvr>
  <p:transition/>
  <p:timing/>
</p:sld>
</file>

<file path=ppt/slides/slide38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170" name="NotDefined 2" title=""/>
          <p:cNvSpPr/>
          <p:nvPr>
            <p:ph type="title"/>
          </p:nvPr>
        </p:nvSpPr>
        <p:spPr>
          <a:xfrm>
            <a:off x="2667000" y="1143000"/>
            <a:ext cx="4648200" cy="533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6600"/>
              <a:t>Example 1</a:t>
            </a:r>
            <a:endParaRPr sz="6600"/>
          </a:p>
        </p:txBody>
      </p:sp>
      <p:sp>
        <p:nvSpPr>
          <p:cNvPr id="7171" name="NotDefined 3" title=""/>
          <p:cNvSpPr/>
          <p:nvPr>
            <p:ph type="body" idx="4294967295"/>
          </p:nvPr>
        </p:nvSpPr>
        <p:spPr>
          <a:xfrm>
            <a:off x="838200" y="1752600"/>
            <a:ext cx="9601200" cy="6324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2500" b="1"/>
              <a:t>main ( )</a:t>
            </a:r>
            <a:endParaRPr sz="2500" b="1"/>
          </a:p>
          <a:p>
            <a:pPr lvl="0">
              <a:buNone/>
            </a:pPr>
            <a:r>
              <a:rPr sz="2500" b="1"/>
              <a:t>{</a:t>
            </a:r>
            <a:endParaRPr sz="2500" b="1"/>
          </a:p>
          <a:p>
            <a:pPr lvl="0">
              <a:buNone/>
            </a:pPr>
            <a:r>
              <a:rPr sz="2500" b="1"/>
              <a:t>	int i ;</a:t>
            </a:r>
            <a:endParaRPr sz="2500" b="1"/>
          </a:p>
          <a:p>
            <a:pPr lvl="0">
              <a:buNone/>
            </a:pPr>
            <a:r>
              <a:rPr sz="2500" b="1"/>
              <a:t>	int &amp; j = i ;</a:t>
            </a:r>
            <a:endParaRPr sz="2500" b="1"/>
          </a:p>
          <a:p>
            <a:pPr lvl="0">
              <a:buNone/>
            </a:pPr>
            <a:r>
              <a:rPr sz="2500" b="1"/>
              <a:t>	i = 123 ;				      Output</a:t>
            </a:r>
            <a:endParaRPr sz="2500" b="1"/>
          </a:p>
          <a:p>
            <a:pPr lvl="0">
              <a:buNone/>
            </a:pPr>
            <a:r>
              <a:rPr sz="2500" b="1"/>
              <a:t>	cout &lt;&lt; i &lt;&lt; endl ;			123</a:t>
            </a:r>
            <a:endParaRPr sz="2500" b="1"/>
          </a:p>
          <a:p>
            <a:pPr lvl="0">
              <a:buNone/>
            </a:pPr>
            <a:r>
              <a:rPr sz="2500" b="1"/>
              <a:t>	cout &lt;&lt; j &lt;&lt; endl ;			123</a:t>
            </a:r>
            <a:endParaRPr sz="2500" b="1"/>
          </a:p>
          <a:p>
            <a:pPr lvl="0">
              <a:buNone/>
            </a:pPr>
            <a:r>
              <a:rPr sz="2500" b="1"/>
              <a:t>	i++ ;</a:t>
            </a:r>
            <a:endParaRPr sz="2500" b="1"/>
          </a:p>
          <a:p>
            <a:pPr lvl="0">
              <a:buNone/>
            </a:pPr>
            <a:r>
              <a:rPr sz="2500" b="1"/>
              <a:t>	cout &lt;&lt; i &lt;&lt; endl ;			124</a:t>
            </a:r>
            <a:endParaRPr sz="2500" b="1"/>
          </a:p>
          <a:p>
            <a:pPr lvl="0">
              <a:buNone/>
            </a:pPr>
            <a:r>
              <a:rPr sz="2500" b="1"/>
              <a:t>	cout &lt;&lt; j ;				124</a:t>
            </a:r>
            <a:endParaRPr sz="2500" b="1"/>
          </a:p>
          <a:p>
            <a:pPr lvl="0">
              <a:buNone/>
            </a:pPr>
            <a:r>
              <a:rPr sz="2500" b="1"/>
              <a:t>}</a:t>
            </a:r>
            <a:endParaRPr sz="2500" b="1"/>
          </a:p>
        </p:txBody>
      </p:sp>
    </p:spTree>
  </p:cSld>
  <p:clrMapOvr>
    <a:masterClrMapping/>
  </p:clrMapOvr>
  <p:transition/>
  <p:timing/>
</p:sld>
</file>

<file path=ppt/slides/slide38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2530" name="NotDefined 2" title=""/>
          <p:cNvSpPr/>
          <p:nvPr>
            <p:ph type="title"/>
          </p:nvPr>
        </p:nvSpPr>
        <p:spPr>
          <a:xfrm>
            <a:off x="838200" y="838200"/>
            <a:ext cx="77724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2</a:t>
            </a:r>
            <a:endParaRPr sz="6600"/>
          </a:p>
        </p:txBody>
      </p:sp>
      <p:sp>
        <p:nvSpPr>
          <p:cNvPr id="22531" name="NotDefined 3" title=""/>
          <p:cNvSpPr/>
          <p:nvPr>
            <p:ph type="body" idx="4294967295"/>
          </p:nvPr>
        </p:nvSpPr>
        <p:spPr>
          <a:xfrm>
            <a:off x="990600" y="1905000"/>
            <a:ext cx="7772400" cy="4724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4800" b="1"/>
              <a:t>void swap ( int x , int y )</a:t>
            </a:r>
            <a:endParaRPr sz="4800" b="1"/>
          </a:p>
          <a:p>
            <a:pPr lvl="0">
              <a:lnSpc>
                <a:spcPct val="80000"/>
              </a:lnSpc>
              <a:buNone/>
            </a:pPr>
            <a:r>
              <a:rPr sz="4800" b="1"/>
              <a:t>{</a:t>
            </a:r>
            <a:endParaRPr sz="4800" b="1"/>
          </a:p>
          <a:p>
            <a:pPr lvl="0">
              <a:lnSpc>
                <a:spcPct val="80000"/>
              </a:lnSpc>
              <a:buNone/>
            </a:pPr>
            <a:r>
              <a:rPr sz="4800" b="1"/>
              <a:t>	int temp = x ; </a:t>
            </a:r>
            <a:endParaRPr sz="4800" b="1"/>
          </a:p>
          <a:p>
            <a:pPr lvl="0">
              <a:lnSpc>
                <a:spcPct val="80000"/>
              </a:lnSpc>
              <a:buNone/>
            </a:pPr>
            <a:r>
              <a:rPr sz="4800" b="1"/>
              <a:t>	x = y ; </a:t>
            </a:r>
            <a:endParaRPr sz="4800" b="1"/>
          </a:p>
          <a:p>
            <a:pPr lvl="0">
              <a:lnSpc>
                <a:spcPct val="80000"/>
              </a:lnSpc>
              <a:buNone/>
            </a:pPr>
            <a:r>
              <a:rPr sz="4800" b="1"/>
              <a:t>	y = temp ;</a:t>
            </a:r>
            <a:endParaRPr sz="4800" b="1"/>
          </a:p>
          <a:p>
            <a:pPr lvl="0">
              <a:lnSpc>
                <a:spcPct val="80000"/>
              </a:lnSpc>
              <a:buNone/>
            </a:pPr>
            <a:r>
              <a:rPr sz="4800" b="1"/>
              <a:t>}</a:t>
            </a:r>
            <a:endParaRPr sz="4800" b="1"/>
          </a:p>
        </p:txBody>
      </p:sp>
    </p:spTree>
  </p:cSld>
  <p:clrMapOvr>
    <a:masterClrMapping/>
  </p:clrMapOvr>
  <p:transition/>
  <p:timing/>
</p:sld>
</file>

<file path=ppt/slides/slide38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3010" name="NotDefined 2" title=""/>
          <p:cNvSpPr/>
          <p:nvPr>
            <p:ph type="title"/>
          </p:nvPr>
        </p:nvSpPr>
        <p:spPr>
          <a:xfrm>
            <a:off x="990600" y="838200"/>
            <a:ext cx="77724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2</a:t>
            </a:r>
            <a:endParaRPr sz="6600"/>
          </a:p>
        </p:txBody>
      </p:sp>
      <p:sp>
        <p:nvSpPr>
          <p:cNvPr id="43011" name="NotDefined 3" title=""/>
          <p:cNvSpPr/>
          <p:nvPr>
            <p:ph type="body" idx="4294967295"/>
          </p:nvPr>
        </p:nvSpPr>
        <p:spPr>
          <a:xfrm>
            <a:off x="838200" y="1828800"/>
            <a:ext cx="7772400" cy="4724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3600"/>
              <a:t>main ( )</a:t>
            </a:r>
            <a:endParaRPr sz="3600"/>
          </a:p>
          <a:p>
            <a:pPr lvl="0">
              <a:lnSpc>
                <a:spcPct val="80000"/>
              </a:lnSpc>
              <a:buNone/>
            </a:pPr>
            <a:r>
              <a:rPr sz="3600"/>
              <a:t>{</a:t>
            </a:r>
            <a:endParaRPr sz="3600"/>
          </a:p>
          <a:p>
            <a:pPr lvl="0">
              <a:lnSpc>
                <a:spcPct val="80000"/>
              </a:lnSpc>
              <a:buNone/>
            </a:pPr>
            <a:r>
              <a:rPr sz="3600"/>
              <a:t>	int x , y ;</a:t>
            </a:r>
            <a:endParaRPr sz="3600"/>
          </a:p>
          <a:p>
            <a:pPr lvl="0">
              <a:lnSpc>
                <a:spcPct val="80000"/>
              </a:lnSpc>
              <a:buNone/>
            </a:pPr>
            <a:r>
              <a:rPr sz="3600"/>
              <a:t>	x = 10 ;</a:t>
            </a:r>
            <a:endParaRPr sz="3600"/>
          </a:p>
          <a:p>
            <a:pPr lvl="0">
              <a:lnSpc>
                <a:spcPct val="80000"/>
              </a:lnSpc>
              <a:buNone/>
            </a:pPr>
            <a:r>
              <a:rPr sz="3600"/>
              <a:t>  y = 20 ;</a:t>
            </a:r>
            <a:endParaRPr sz="3600"/>
          </a:p>
          <a:p>
            <a:pPr lvl="0">
              <a:lnSpc>
                <a:spcPct val="80000"/>
              </a:lnSpc>
              <a:buNone/>
            </a:pPr>
            <a:r>
              <a:rPr sz="3600"/>
              <a:t>	swap ( x , y ) ;</a:t>
            </a:r>
            <a:endParaRPr sz="3600"/>
          </a:p>
          <a:p>
            <a:pPr lvl="0">
              <a:lnSpc>
                <a:spcPct val="80000"/>
              </a:lnSpc>
              <a:buNone/>
            </a:pPr>
            <a:r>
              <a:rPr sz="3600"/>
              <a:t>	cout &lt;&lt; x &lt;&lt; y ;</a:t>
            </a:r>
            <a:endParaRPr sz="3600"/>
          </a:p>
          <a:p>
            <a:pPr lvl="0">
              <a:lnSpc>
                <a:spcPct val="80000"/>
              </a:lnSpc>
              <a:buNone/>
            </a:pPr>
            <a:r>
              <a:rPr sz="3600"/>
              <a:t>}</a:t>
            </a:r>
            <a:endParaRPr sz="3600"/>
          </a:p>
        </p:txBody>
      </p:sp>
      <p:sp>
        <p:nvSpPr>
          <p:cNvPr id="43013" name="RightArrow 5" title=""/>
          <p:cNvSpPr/>
          <p:nvPr/>
        </p:nvSpPr>
        <p:spPr>
          <a:xfrm>
            <a:off x="242888" y="4619625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hlink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38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22" name="NotDefined 2" title=""/>
          <p:cNvSpPr/>
          <p:nvPr>
            <p:ph type="title"/>
          </p:nvPr>
        </p:nvSpPr>
        <p:spPr>
          <a:xfrm>
            <a:off x="990600" y="838200"/>
            <a:ext cx="77724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2</a:t>
            </a:r>
            <a:endParaRPr sz="6600"/>
          </a:p>
        </p:txBody>
      </p:sp>
      <p:sp>
        <p:nvSpPr>
          <p:cNvPr id="30723" name="NotDefined 3" title=""/>
          <p:cNvSpPr/>
          <p:nvPr>
            <p:ph type="body" idx="4294967295"/>
          </p:nvPr>
        </p:nvSpPr>
        <p:spPr>
          <a:xfrm>
            <a:off x="838200" y="1828800"/>
            <a:ext cx="7772400" cy="4724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3600"/>
              <a:t>main ( )</a:t>
            </a:r>
            <a:endParaRPr sz="3600"/>
          </a:p>
          <a:p>
            <a:pPr lvl="0">
              <a:lnSpc>
                <a:spcPct val="80000"/>
              </a:lnSpc>
              <a:buNone/>
            </a:pPr>
            <a:r>
              <a:rPr sz="3600"/>
              <a:t>{</a:t>
            </a:r>
            <a:endParaRPr sz="3600"/>
          </a:p>
          <a:p>
            <a:pPr lvl="0">
              <a:lnSpc>
                <a:spcPct val="80000"/>
              </a:lnSpc>
              <a:buNone/>
            </a:pPr>
            <a:r>
              <a:rPr sz="3600"/>
              <a:t>	int x , y ;</a:t>
            </a:r>
            <a:endParaRPr sz="3600"/>
          </a:p>
          <a:p>
            <a:pPr lvl="0">
              <a:lnSpc>
                <a:spcPct val="80000"/>
              </a:lnSpc>
              <a:buNone/>
            </a:pPr>
            <a:r>
              <a:rPr sz="3600"/>
              <a:t>	x = 10 ; y = 20 ;</a:t>
            </a:r>
            <a:endParaRPr sz="3600"/>
          </a:p>
          <a:p>
            <a:pPr lvl="0">
              <a:lnSpc>
                <a:spcPct val="80000"/>
              </a:lnSpc>
              <a:buNone/>
            </a:pPr>
            <a:r>
              <a:rPr sz="3600"/>
              <a:t>	swap ( &amp; x , &amp; y ) ;</a:t>
            </a:r>
            <a:endParaRPr sz="3600"/>
          </a:p>
          <a:p>
            <a:pPr lvl="0">
              <a:lnSpc>
                <a:spcPct val="80000"/>
              </a:lnSpc>
              <a:buNone/>
            </a:pPr>
            <a:r>
              <a:rPr sz="3600"/>
              <a:t>	cout &lt;&lt; x &lt;&lt; y ;</a:t>
            </a:r>
            <a:endParaRPr sz="3600"/>
          </a:p>
          <a:p>
            <a:pPr lvl="0">
              <a:lnSpc>
                <a:spcPct val="80000"/>
              </a:lnSpc>
              <a:buNone/>
            </a:pPr>
            <a:r>
              <a:rPr sz="3600"/>
              <a:t>}</a:t>
            </a:r>
            <a:endParaRPr sz="3600"/>
          </a:p>
        </p:txBody>
      </p:sp>
      <p:sp>
        <p:nvSpPr>
          <p:cNvPr id="30725" name="RightArrow 5" title=""/>
          <p:cNvSpPr/>
          <p:nvPr/>
        </p:nvSpPr>
        <p:spPr>
          <a:xfrm>
            <a:off x="242888" y="4038600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hlink"/>
          </a:solidFill>
          <a:ln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endParaRPr sz="1800"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38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1746" name="NotDefined 2" title=""/>
          <p:cNvSpPr/>
          <p:nvPr>
            <p:ph type="title"/>
          </p:nvPr>
        </p:nvSpPr>
        <p:spPr>
          <a:xfrm>
            <a:off x="838200" y="3200400"/>
            <a:ext cx="85344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5500"/>
              <a:t>swap ( int * i , int * j ) ;</a:t>
            </a:r>
            <a:endParaRPr sz="5500"/>
          </a:p>
        </p:txBody>
      </p:sp>
    </p:spTree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8066" name="NotDefined 2" title=""/>
          <p:cNvSpPr/>
          <p:nvPr>
            <p:ph type="title"/>
          </p:nvPr>
        </p:nvSpPr>
        <p:spPr>
          <a:xfrm>
            <a:off x="10668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Structure</a:t>
            </a:r>
            <a:endParaRPr sz="6600"/>
          </a:p>
        </p:txBody>
      </p:sp>
      <p:sp>
        <p:nvSpPr>
          <p:cNvPr id="88067" name="NotDefined 3" title=""/>
          <p:cNvSpPr/>
          <p:nvPr>
            <p:ph type="body" idx="4294967295"/>
          </p:nvPr>
        </p:nvSpPr>
        <p:spPr>
          <a:xfrm>
            <a:off x="2286000" y="2057400"/>
            <a:ext cx="5257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000" b="1"/>
              <a:t>struct Student</a:t>
            </a:r>
            <a:endParaRPr sz="4000" b="1"/>
          </a:p>
          <a:p>
            <a:pPr lvl="0">
              <a:buNone/>
            </a:pPr>
            <a:r>
              <a:rPr sz="4000" b="1"/>
              <a:t>{</a:t>
            </a:r>
            <a:endParaRPr sz="4000" b="1"/>
          </a:p>
          <a:p>
            <a:pPr lvl="0">
              <a:buNone/>
            </a:pPr>
            <a:r>
              <a:rPr sz="4000" b="1"/>
              <a:t>	char name [ 60 ] ;</a:t>
            </a:r>
            <a:endParaRPr sz="4000" b="1"/>
          </a:p>
          <a:p>
            <a:pPr lvl="0">
              <a:buNone/>
            </a:pPr>
            <a:r>
              <a:rPr sz="4000" b="1"/>
              <a:t>	address add ;</a:t>
            </a:r>
            <a:endParaRPr sz="4000" b="1"/>
          </a:p>
          <a:p>
            <a:pPr lvl="0">
              <a:buNone/>
            </a:pPr>
            <a:r>
              <a:rPr sz="4000" b="1"/>
              <a:t>	double gpa ;</a:t>
            </a:r>
            <a:endParaRPr sz="4000" b="1"/>
          </a:p>
          <a:p>
            <a:pPr lvl="0">
              <a:buNone/>
            </a:pPr>
            <a:r>
              <a:rPr sz="4000" b="1"/>
              <a:t>} s1 , s2 , s3 ;</a:t>
            </a:r>
            <a:endParaRPr sz="4000" b="1"/>
          </a:p>
        </p:txBody>
      </p:sp>
    </p:spTree>
  </p:cSld>
  <p:clrMapOvr>
    <a:masterClrMapping/>
  </p:clrMapOvr>
  <p:transition/>
  <p:timing/>
</p:sld>
</file>

<file path=ppt/slides/slide39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3795" name="NotDefined 3" title=""/>
          <p:cNvSpPr/>
          <p:nvPr>
            <p:ph type="body" idx="4294967295"/>
          </p:nvPr>
        </p:nvSpPr>
        <p:spPr>
          <a:xfrm>
            <a:off x="804863" y="1741488"/>
            <a:ext cx="8763000" cy="4953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700" b="1"/>
              <a:t>void swap ( int * i , int * j )</a:t>
            </a:r>
            <a:endParaRPr sz="4700" b="1"/>
          </a:p>
          <a:p>
            <a:pPr lvl="0">
              <a:buNone/>
            </a:pPr>
            <a:r>
              <a:rPr sz="4700" b="1"/>
              <a:t>{</a:t>
            </a:r>
            <a:endParaRPr sz="4700" b="1"/>
          </a:p>
          <a:p>
            <a:pPr lvl="0">
              <a:buNone/>
            </a:pPr>
            <a:r>
              <a:rPr sz="4700" b="1"/>
              <a:t>	int * temp = i ; </a:t>
            </a:r>
            <a:endParaRPr sz="4700" b="1"/>
          </a:p>
          <a:p>
            <a:pPr lvl="0">
              <a:buNone/>
            </a:pPr>
            <a:r>
              <a:rPr sz="4700" b="1"/>
              <a:t>	* i = * j ; </a:t>
            </a:r>
            <a:endParaRPr sz="4700" b="1"/>
          </a:p>
          <a:p>
            <a:pPr lvl="0">
              <a:buNone/>
            </a:pPr>
            <a:r>
              <a:rPr sz="4700" b="1"/>
              <a:t>	* j = * temp ;</a:t>
            </a:r>
            <a:endParaRPr sz="4700" b="1"/>
          </a:p>
          <a:p>
            <a:pPr lvl="0">
              <a:buNone/>
            </a:pPr>
            <a:r>
              <a:rPr sz="4700" b="1"/>
              <a:t>}</a:t>
            </a:r>
            <a:endParaRPr sz="4700" b="1"/>
          </a:p>
        </p:txBody>
      </p:sp>
      <p:sp>
        <p:nvSpPr>
          <p:cNvPr id="33797" name="Rectangle 5" title=""/>
          <p:cNvSpPr>
            <a:spLocks noGrp="1"/>
          </p:cNvSpPr>
          <p:nvPr>
            <p:ph type="title"/>
          </p:nvPr>
        </p:nvSpPr>
        <p:spPr>
          <a:xfrm>
            <a:off x="762000" y="8382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2</a:t>
            </a:r>
            <a:endParaRPr sz="6600"/>
          </a:p>
        </p:txBody>
      </p:sp>
    </p:spTree>
  </p:cSld>
  <p:clrMapOvr>
    <a:masterClrMapping/>
  </p:clrMapOvr>
  <p:transition/>
  <p:timing/>
</p:sld>
</file>

<file path=ppt/slides/slide39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4034" name="NotDefined 2" title=""/>
          <p:cNvSpPr/>
          <p:nvPr>
            <p:ph type="body" idx="4294967295"/>
          </p:nvPr>
        </p:nvSpPr>
        <p:spPr>
          <a:xfrm>
            <a:off x="838200" y="1981200"/>
            <a:ext cx="7772400" cy="4495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000" b="1"/>
              <a:t>void swap ( int &amp; i , int &amp; j )</a:t>
            </a:r>
            <a:endParaRPr sz="4000" b="1"/>
          </a:p>
          <a:p>
            <a:pPr lvl="0">
              <a:buNone/>
            </a:pPr>
            <a:r>
              <a:rPr sz="4000" b="1"/>
              <a:t>{</a:t>
            </a:r>
            <a:endParaRPr sz="4000" b="1"/>
          </a:p>
          <a:p>
            <a:pPr lvl="0">
              <a:buNone/>
            </a:pPr>
            <a:r>
              <a:rPr sz="4000" b="1"/>
              <a:t>	int temp = i ; </a:t>
            </a:r>
            <a:endParaRPr sz="4000" b="1"/>
          </a:p>
          <a:p>
            <a:pPr lvl="0">
              <a:buNone/>
            </a:pPr>
            <a:r>
              <a:rPr sz="4000" b="1"/>
              <a:t>	i = j ; </a:t>
            </a:r>
            <a:endParaRPr sz="4000" b="1"/>
          </a:p>
          <a:p>
            <a:pPr lvl="0">
              <a:buNone/>
            </a:pPr>
            <a:r>
              <a:rPr sz="4000" b="1"/>
              <a:t>	j = temp ;</a:t>
            </a:r>
            <a:endParaRPr sz="4000" b="1"/>
          </a:p>
          <a:p>
            <a:pPr lvl="0">
              <a:buNone/>
            </a:pPr>
            <a:r>
              <a:rPr sz="4000" b="1"/>
              <a:t>}</a:t>
            </a:r>
            <a:endParaRPr sz="4000" b="1"/>
          </a:p>
        </p:txBody>
      </p:sp>
      <p:sp>
        <p:nvSpPr>
          <p:cNvPr id="44036" name="Rectangle 4" title=""/>
          <p:cNvSpPr>
            <a:spLocks noGrp="1"/>
          </p:cNvSpPr>
          <p:nvPr>
            <p:ph type="title"/>
          </p:nvPr>
        </p:nvSpPr>
        <p:spPr>
          <a:xfrm>
            <a:off x="914400" y="8382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3</a:t>
            </a:r>
            <a:endParaRPr sz="6600"/>
          </a:p>
        </p:txBody>
      </p:sp>
    </p:spTree>
  </p:cSld>
  <p:clrMapOvr>
    <a:masterClrMapping/>
  </p:clrMapOvr>
  <p:transition/>
  <p:timing/>
</p:sld>
</file>

<file path=ppt/slides/slide39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4818" name="NotDefined 2" title=""/>
          <p:cNvSpPr/>
          <p:nvPr>
            <p:ph type="title"/>
          </p:nvPr>
        </p:nvSpPr>
        <p:spPr>
          <a:xfrm>
            <a:off x="914400" y="838200"/>
            <a:ext cx="77724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3</a:t>
            </a:r>
            <a:endParaRPr sz="6600"/>
          </a:p>
        </p:txBody>
      </p:sp>
      <p:sp>
        <p:nvSpPr>
          <p:cNvPr id="34819" name="NotDefined 3" title=""/>
          <p:cNvSpPr/>
          <p:nvPr>
            <p:ph type="body" idx="4294967295"/>
          </p:nvPr>
        </p:nvSpPr>
        <p:spPr>
          <a:xfrm>
            <a:off x="838200" y="1752600"/>
            <a:ext cx="7772400" cy="5105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4000" b="1"/>
              <a:t>main ( )</a:t>
            </a:r>
            <a:endParaRPr sz="4000" b="1"/>
          </a:p>
          <a:p>
            <a:pPr lvl="0">
              <a:lnSpc>
                <a:spcPct val="80000"/>
              </a:lnSpc>
              <a:buNone/>
            </a:pPr>
            <a:r>
              <a:rPr sz="4000" b="1"/>
              <a:t>{</a:t>
            </a:r>
            <a:endParaRPr sz="4000" b="1"/>
          </a:p>
          <a:p>
            <a:pPr lvl="0">
              <a:lnSpc>
                <a:spcPct val="80000"/>
              </a:lnSpc>
              <a:buNone/>
            </a:pPr>
            <a:r>
              <a:rPr sz="4000" b="1"/>
              <a:t>	int x , y ;</a:t>
            </a:r>
            <a:endParaRPr sz="4000" b="1"/>
          </a:p>
          <a:p>
            <a:pPr lvl="0">
              <a:lnSpc>
                <a:spcPct val="80000"/>
              </a:lnSpc>
              <a:buNone/>
            </a:pPr>
            <a:r>
              <a:rPr sz="4000" b="1"/>
              <a:t>	x = 10 ;</a:t>
            </a:r>
            <a:endParaRPr sz="4000" b="1"/>
          </a:p>
          <a:p>
            <a:pPr lvl="0">
              <a:lnSpc>
                <a:spcPct val="80000"/>
              </a:lnSpc>
              <a:buNone/>
            </a:pPr>
            <a:r>
              <a:rPr sz="4000" b="1"/>
              <a:t>  y = 20 ;</a:t>
            </a:r>
            <a:endParaRPr sz="4000" b="1"/>
          </a:p>
          <a:p>
            <a:pPr lvl="0">
              <a:lnSpc>
                <a:spcPct val="80000"/>
              </a:lnSpc>
              <a:buNone/>
            </a:pPr>
            <a:r>
              <a:rPr sz="4000" b="1"/>
              <a:t>	swap ( x , y ) ;</a:t>
            </a:r>
            <a:endParaRPr sz="4000" b="1"/>
          </a:p>
          <a:p>
            <a:pPr lvl="0">
              <a:lnSpc>
                <a:spcPct val="80000"/>
              </a:lnSpc>
              <a:buNone/>
            </a:pPr>
            <a:r>
              <a:rPr sz="4000" b="1"/>
              <a:t>	cout &lt;&lt; x &lt;&lt; y ;</a:t>
            </a:r>
            <a:endParaRPr sz="4000" b="1"/>
          </a:p>
          <a:p>
            <a:pPr lvl="0">
              <a:lnSpc>
                <a:spcPct val="80000"/>
              </a:lnSpc>
              <a:buNone/>
            </a:pPr>
            <a:r>
              <a:rPr sz="4000" b="1"/>
              <a:t>}</a:t>
            </a:r>
            <a:endParaRPr sz="4000" b="1"/>
          </a:p>
        </p:txBody>
      </p:sp>
      <p:sp>
        <p:nvSpPr>
          <p:cNvPr id="34821" name="RightArrow 5" title=""/>
          <p:cNvSpPr/>
          <p:nvPr/>
        </p:nvSpPr>
        <p:spPr>
          <a:xfrm>
            <a:off x="242888" y="4848225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39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5842" name="NotDefined 2" title=""/>
          <p:cNvSpPr/>
          <p:nvPr>
            <p:ph type="title"/>
          </p:nvPr>
        </p:nvSpPr>
        <p:spPr>
          <a:xfrm>
            <a:off x="1143000" y="1447800"/>
            <a:ext cx="7772400" cy="495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18900"/>
              <a:t>const</a:t>
            </a:r>
            <a:endParaRPr sz="18900"/>
          </a:p>
        </p:txBody>
      </p:sp>
    </p:spTree>
  </p:cSld>
  <p:clrMapOvr>
    <a:masterClrMapping/>
  </p:clrMapOvr>
  <p:transition/>
  <p:timing/>
</p:sld>
</file>

<file path=ppt/slides/slide39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7410" name="NotDefined 2" title=""/>
          <p:cNvSpPr/>
          <p:nvPr>
            <p:ph type="title"/>
          </p:nvPr>
        </p:nvSpPr>
        <p:spPr>
          <a:xfrm>
            <a:off x="2209800" y="228600"/>
            <a:ext cx="6172200" cy="13716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8000"/>
              <a:t>Example 4</a:t>
            </a:r>
            <a:endParaRPr sz="8000"/>
          </a:p>
        </p:txBody>
      </p:sp>
      <p:sp>
        <p:nvSpPr>
          <p:cNvPr id="17411" name="NotDefined 3" title=""/>
          <p:cNvSpPr/>
          <p:nvPr>
            <p:ph type="body" idx="4294967295"/>
          </p:nvPr>
        </p:nvSpPr>
        <p:spPr>
          <a:xfrm>
            <a:off x="838200" y="1828800"/>
            <a:ext cx="8839200" cy="5562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2400"/>
              <a:t>struct b</a:t>
            </a:r>
            <a:endParaRPr sz="2400"/>
          </a:p>
          <a:p>
            <a:pPr lvl="0">
              <a:buNone/>
            </a:pPr>
            <a:r>
              <a:rPr sz="2400"/>
              <a:t>{</a:t>
            </a:r>
            <a:endParaRPr sz="2400"/>
          </a:p>
          <a:p>
            <a:pPr lvl="0">
              <a:buNone/>
            </a:pPr>
            <a:r>
              <a:rPr sz="2400"/>
              <a:t>   int serno ;</a:t>
            </a:r>
            <a:endParaRPr sz="2400"/>
          </a:p>
          <a:p>
            <a:pPr lvl="0">
              <a:buNone/>
            </a:pPr>
            <a:r>
              <a:rPr sz="2400"/>
              <a:t>   char text [ 1000 ] ;   // A lot of chars</a:t>
            </a:r>
            <a:endParaRPr sz="2400"/>
          </a:p>
          <a:p>
            <a:pPr lvl="0">
              <a:buNone/>
            </a:pPr>
            <a:r>
              <a:rPr sz="2400"/>
              <a:t>} b = { 123, "This is a </a:t>
            </a:r>
            <a:r>
              <a:rPr sz="2400" b="1"/>
              <a:t>BIG</a:t>
            </a:r>
            <a:r>
              <a:rPr sz="2400"/>
              <a:t> structure" } ;</a:t>
            </a:r>
            <a:endParaRPr sz="2400"/>
          </a:p>
          <a:p>
            <a:pPr lvl="0">
              <a:buNone/>
            </a:pPr>
            <a:endParaRPr sz="2400"/>
          </a:p>
          <a:p>
            <a:pPr lvl="0">
              <a:buNone/>
            </a:pPr>
            <a:r>
              <a:rPr sz="2400"/>
              <a:t>void valfunc ( b ) ;       // Call by value</a:t>
            </a:r>
            <a:endParaRPr sz="2400"/>
          </a:p>
          <a:p>
            <a:pPr lvl="0">
              <a:buNone/>
            </a:pPr>
            <a:endParaRPr sz="2400"/>
          </a:p>
          <a:p>
            <a:pPr lvl="0">
              <a:buNone/>
            </a:pPr>
            <a:r>
              <a:rPr sz="2400"/>
              <a:t>void ptrfunc ( * b ) ;    // Call by pointer</a:t>
            </a:r>
            <a:endParaRPr sz="2400"/>
          </a:p>
          <a:p>
            <a:pPr lvl="0">
              <a:buNone/>
            </a:pPr>
            <a:endParaRPr sz="2400"/>
          </a:p>
          <a:p>
            <a:pPr lvl="0">
              <a:buNone/>
            </a:pPr>
            <a:r>
              <a:rPr sz="2400"/>
              <a:t>void reffunc ( &amp; b ) ;   // Call by reference</a:t>
            </a:r>
            <a:endParaRPr sz="2400"/>
          </a:p>
        </p:txBody>
      </p:sp>
      <p:sp>
        <p:nvSpPr>
          <p:cNvPr id="17413" name="RightArrow 5" title=""/>
          <p:cNvSpPr/>
          <p:nvPr/>
        </p:nvSpPr>
        <p:spPr>
          <a:xfrm>
            <a:off x="228600" y="3159125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39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9699" name="NotDefined 3" title=""/>
          <p:cNvSpPr/>
          <p:nvPr>
            <p:ph type="body" idx="4294967295"/>
          </p:nvPr>
        </p:nvSpPr>
        <p:spPr>
          <a:xfrm>
            <a:off x="838200" y="2133600"/>
            <a:ext cx="9296400" cy="4191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b="1"/>
              <a:t>void main ( )</a:t>
            </a:r>
            <a:endParaRPr b="1"/>
          </a:p>
          <a:p>
            <a:pPr lvl="0">
              <a:lnSpc>
                <a:spcPct val="80000"/>
              </a:lnSpc>
              <a:buNone/>
            </a:pPr>
            <a:r>
              <a:rPr b="1"/>
              <a:t>{</a:t>
            </a:r>
            <a:endParaRPr b="1"/>
          </a:p>
          <a:p>
            <a:pPr lvl="0">
              <a:lnSpc>
                <a:spcPct val="80000"/>
              </a:lnSpc>
              <a:buNone/>
            </a:pPr>
            <a:r>
              <a:rPr b="1"/>
              <a:t>   valfunc ( b ) ;      </a:t>
            </a:r>
            <a:r>
              <a:rPr sz="1800" b="1"/>
              <a:t>// Passing the variable itself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b="1"/>
              <a:t>   ptrfunc ( &amp; b ) ;  </a:t>
            </a:r>
            <a:r>
              <a:rPr sz="1600" b="1"/>
              <a:t>// Passing the address of the variable</a:t>
            </a:r>
            <a:endParaRPr sz="1600" b="1"/>
          </a:p>
          <a:p>
            <a:pPr lvl="0">
              <a:lnSpc>
                <a:spcPct val="80000"/>
              </a:lnSpc>
              <a:buNone/>
            </a:pPr>
            <a:r>
              <a:rPr b="1"/>
              <a:t>   reffunc ( b ) ; </a:t>
            </a:r>
            <a:r>
              <a:rPr sz="2400" b="1"/>
              <a:t>      </a:t>
            </a:r>
            <a:r>
              <a:rPr sz="1800" b="1"/>
              <a:t>// Passing a reference to the variable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b="1"/>
              <a:t>}</a:t>
            </a:r>
            <a:endParaRPr b="1"/>
          </a:p>
        </p:txBody>
      </p:sp>
      <p:sp>
        <p:nvSpPr>
          <p:cNvPr id="29700" name="Rectangle 4" title=""/>
          <p:cNvSpPr>
            <a:spLocks noGrp="1"/>
          </p:cNvSpPr>
          <p:nvPr>
            <p:ph type="title"/>
          </p:nvPr>
        </p:nvSpPr>
        <p:spPr>
          <a:xfrm>
            <a:off x="1905000" y="762000"/>
            <a:ext cx="5410200" cy="1295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4</a:t>
            </a:r>
            <a:endParaRPr sz="6600"/>
          </a:p>
        </p:txBody>
      </p:sp>
    </p:spTree>
  </p:cSld>
  <p:clrMapOvr>
    <a:masterClrMapping/>
  </p:clrMapOvr>
  <p:transition/>
  <p:timing/>
</p:sld>
</file>

<file path=ppt/slides/slide39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8674" name="NotDefined 2" title=""/>
          <p:cNvSpPr/>
          <p:nvPr>
            <p:ph type="title"/>
          </p:nvPr>
        </p:nvSpPr>
        <p:spPr>
          <a:xfrm>
            <a:off x="1981200" y="838200"/>
            <a:ext cx="58674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4</a:t>
            </a:r>
            <a:endParaRPr sz="6600"/>
          </a:p>
        </p:txBody>
      </p:sp>
      <p:sp>
        <p:nvSpPr>
          <p:cNvPr id="28675" name="NotDefined 3" title=""/>
          <p:cNvSpPr/>
          <p:nvPr>
            <p:ph type="body" idx="4294967295"/>
          </p:nvPr>
        </p:nvSpPr>
        <p:spPr>
          <a:xfrm>
            <a:off x="838200" y="1828800"/>
            <a:ext cx="8534400" cy="3733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900"/>
              <a:t>struct b</a:t>
            </a:r>
            <a:endParaRPr sz="2900"/>
          </a:p>
          <a:p>
            <a:pPr lvl="0">
              <a:lnSpc>
                <a:spcPct val="80000"/>
              </a:lnSpc>
              <a:buNone/>
            </a:pPr>
            <a:r>
              <a:rPr sz="2900"/>
              <a:t>{</a:t>
            </a:r>
            <a:endParaRPr sz="2900"/>
          </a:p>
          <a:p>
            <a:pPr lvl="0">
              <a:lnSpc>
                <a:spcPct val="80000"/>
              </a:lnSpc>
              <a:buNone/>
            </a:pPr>
            <a:r>
              <a:rPr sz="2900"/>
              <a:t>   int serno ; </a:t>
            </a:r>
            <a:endParaRPr sz="2900"/>
          </a:p>
          <a:p>
            <a:pPr lvl="0">
              <a:lnSpc>
                <a:spcPct val="80000"/>
              </a:lnSpc>
              <a:buNone/>
            </a:pPr>
            <a:r>
              <a:rPr sz="2900"/>
              <a:t>   char text [ 1000 ] ;   // A lot of chars</a:t>
            </a:r>
            <a:endParaRPr sz="2900"/>
          </a:p>
          <a:p>
            <a:pPr lvl="0">
              <a:lnSpc>
                <a:spcPct val="80000"/>
              </a:lnSpc>
              <a:buNone/>
            </a:pPr>
            <a:r>
              <a:rPr sz="2900"/>
              <a:t>} b = { 123 , "This is a BIG structure" } ;</a:t>
            </a:r>
            <a:endParaRPr sz="2900"/>
          </a:p>
          <a:p>
            <a:pPr lvl="0">
              <a:lnSpc>
                <a:spcPct val="80000"/>
              </a:lnSpc>
              <a:buNone/>
            </a:pPr>
            <a:endParaRPr sz="2900"/>
          </a:p>
          <a:p>
            <a:pPr lvl="0">
              <a:lnSpc>
                <a:spcPct val="80000"/>
              </a:lnSpc>
              <a:buNone/>
            </a:pPr>
            <a:r>
              <a:rPr sz="2900"/>
              <a:t>void valfunc ( b ) ;                // Call by value</a:t>
            </a:r>
            <a:endParaRPr sz="2900"/>
          </a:p>
          <a:p>
            <a:pPr lvl="0">
              <a:lnSpc>
                <a:spcPct val="80000"/>
              </a:lnSpc>
              <a:buNone/>
            </a:pPr>
            <a:endParaRPr sz="2900"/>
          </a:p>
          <a:p>
            <a:pPr lvl="0">
              <a:lnSpc>
                <a:spcPct val="80000"/>
              </a:lnSpc>
              <a:buNone/>
            </a:pPr>
            <a:r>
              <a:rPr sz="2900"/>
              <a:t>void ptrfunc ( const * b ) ;    // Call by pointer</a:t>
            </a:r>
            <a:endParaRPr sz="2900"/>
          </a:p>
          <a:p>
            <a:pPr lvl="0">
              <a:lnSpc>
                <a:spcPct val="80000"/>
              </a:lnSpc>
              <a:buNone/>
            </a:pPr>
            <a:endParaRPr sz="2900"/>
          </a:p>
          <a:p>
            <a:pPr lvl="0">
              <a:lnSpc>
                <a:spcPct val="80000"/>
              </a:lnSpc>
              <a:buNone/>
            </a:pPr>
            <a:r>
              <a:rPr sz="2900"/>
              <a:t>void reffunc ( const &amp; b ) ;   // Call by reference</a:t>
            </a:r>
            <a:endParaRPr sz="2900"/>
          </a:p>
        </p:txBody>
      </p:sp>
      <p:cxnSp>
        <p:nvCxnSpPr>
          <p:cNvPr id="28676" name="" title=""/>
          <p:cNvCxnSpPr/>
          <p:nvPr/>
        </p:nvCxnSpPr>
        <p:spPr>
          <a:xfrm>
            <a:off x="152400" y="5588000"/>
            <a:ext cx="685800" cy="0"/>
          </a:xfrm>
          <a:prstGeom prst="line">
            <a:avLst/>
          </a:prstGeom>
          <a:noFill/>
          <a:ln w="127000">
            <a:solidFill>
              <a:schemeClr val="hlink"/>
            </a:solidFill>
            <a:miter lim="800000"/>
            <a:tailEnd type="triangle"/>
          </a:ln>
        </p:spPr>
      </p:cxnSp>
      <p:cxnSp>
        <p:nvCxnSpPr>
          <p:cNvPr id="28678" name="" title=""/>
          <p:cNvCxnSpPr/>
          <p:nvPr/>
        </p:nvCxnSpPr>
        <p:spPr>
          <a:xfrm>
            <a:off x="152400" y="6477000"/>
            <a:ext cx="685800" cy="0"/>
          </a:xfrm>
          <a:prstGeom prst="line">
            <a:avLst/>
          </a:prstGeom>
          <a:noFill/>
          <a:ln w="127000">
            <a:solidFill>
              <a:schemeClr val="hlink"/>
            </a:solidFill>
            <a:miter lim="800000"/>
            <a:tailEnd type="triangle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8434" name="NotDefined 2" title=""/>
          <p:cNvSpPr/>
          <p:nvPr>
            <p:ph type="title"/>
          </p:nvPr>
        </p:nvSpPr>
        <p:spPr>
          <a:xfrm>
            <a:off x="1219200" y="2819400"/>
            <a:ext cx="7772400" cy="21336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800"/>
              <a:t>Difference Between References and Pointers</a:t>
            </a:r>
            <a:endParaRPr sz="4800"/>
          </a:p>
        </p:txBody>
      </p:sp>
    </p:spTree>
  </p:cSld>
  <p:clrMapOvr>
    <a:masterClrMapping/>
  </p:clrMapOvr>
  <p:transition/>
  <p:timing/>
</p:sld>
</file>

<file path=ppt/slides/slide39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9459" name="NotDefined 3" title=""/>
          <p:cNvSpPr/>
          <p:nvPr>
            <p:ph type="body" idx="4294967295"/>
          </p:nvPr>
        </p:nvSpPr>
        <p:spPr>
          <a:xfrm>
            <a:off x="793750" y="1676400"/>
            <a:ext cx="8610600" cy="5638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3600" b="1"/>
              <a:t>main ( ) </a:t>
            </a:r>
            <a:endParaRPr sz="3600" b="1"/>
          </a:p>
          <a:p>
            <a:pPr lvl="0">
              <a:buNone/>
            </a:pPr>
            <a:r>
              <a:rPr sz="3600" b="1"/>
              <a:t>{</a:t>
            </a:r>
            <a:endParaRPr sz="3600" b="1"/>
          </a:p>
          <a:p>
            <a:pPr lvl="0">
              <a:buNone/>
            </a:pPr>
            <a:r>
              <a:rPr sz="3600" b="1"/>
              <a:t>	int i ;</a:t>
            </a:r>
            <a:endParaRPr sz="3600" b="1"/>
          </a:p>
          <a:p>
            <a:pPr lvl="0">
              <a:buNone/>
            </a:pPr>
            <a:r>
              <a:rPr sz="3600" b="1"/>
              <a:t>	int &amp; refi = i ;</a:t>
            </a:r>
            <a:endParaRPr sz="3600" b="1"/>
          </a:p>
          <a:p>
            <a:pPr lvl="0">
              <a:buNone/>
            </a:pPr>
            <a:r>
              <a:rPr sz="3600" b="1"/>
              <a:t>	cout &lt;&lt; “The address of the 				      reference is ” &lt;&lt; &amp; refi ;</a:t>
            </a:r>
            <a:endParaRPr sz="3600" b="1"/>
          </a:p>
          <a:p>
            <a:pPr lvl="0">
              <a:buNone/>
            </a:pPr>
            <a:r>
              <a:rPr sz="3600" b="1"/>
              <a:t>	cout &lt;&lt; &amp; i ;</a:t>
            </a:r>
            <a:endParaRPr sz="3600" b="1"/>
          </a:p>
          <a:p>
            <a:pPr lvl="0">
              <a:buNone/>
            </a:pPr>
            <a:r>
              <a:rPr sz="3600" b="1"/>
              <a:t>}</a:t>
            </a:r>
            <a:endParaRPr sz="3600" b="1"/>
          </a:p>
        </p:txBody>
      </p:sp>
    </p:spTree>
  </p:cSld>
  <p:clrMapOvr>
    <a:masterClrMapping/>
  </p:clrMapOvr>
  <p:transition/>
  <p:timing/>
</p:sld>
</file>

<file path=ppt/slides/slide39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482" name="NotDefined 2" title=""/>
          <p:cNvSpPr/>
          <p:nvPr>
            <p:ph type="title"/>
          </p:nvPr>
        </p:nvSpPr>
        <p:spPr>
          <a:xfrm>
            <a:off x="1066800" y="3048000"/>
            <a:ext cx="77724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11700"/>
              <a:t>Dangling Reference</a:t>
            </a:r>
            <a:endParaRPr sz="11700"/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8612" name="Rectangle 4" title=""/>
          <p:cNvSpPr>
            <a:spLocks noGrp="1"/>
          </p:cNvSpPr>
          <p:nvPr>
            <p:ph type="body" idx="4294967295"/>
          </p:nvPr>
        </p:nvSpPr>
        <p:spPr>
          <a:xfrm>
            <a:off x="952500" y="3048000"/>
            <a:ext cx="8229600" cy="1524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609600" indent="-609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990600" indent="-5334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371600" indent="-4572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7526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2098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3300" b="1"/>
              <a:t>ifstream myFilePtr ;</a:t>
            </a:r>
            <a:endParaRPr sz="3300" b="1"/>
          </a:p>
          <a:p>
            <a:pPr lvl="0">
              <a:buNone/>
            </a:pPr>
            <a:r>
              <a:rPr sz="3300" b="1"/>
              <a:t>myFilePtr.open ( “myFile” , ios :: in ) ;</a:t>
            </a:r>
            <a:endParaRPr sz="3300" b="1"/>
          </a:p>
        </p:txBody>
      </p:sp>
    </p:spTree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9090" name="NotDefined 2" title=""/>
          <p:cNvSpPr/>
          <p:nvPr>
            <p:ph type="title"/>
          </p:nvPr>
        </p:nvSpPr>
        <p:spPr>
          <a:xfrm>
            <a:off x="10668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1</a:t>
            </a:r>
            <a:endParaRPr sz="6600"/>
          </a:p>
        </p:txBody>
      </p:sp>
      <p:sp>
        <p:nvSpPr>
          <p:cNvPr id="89091" name="NotDefined 3" title=""/>
          <p:cNvSpPr/>
          <p:nvPr>
            <p:ph type="body" idx="4294967295"/>
          </p:nvPr>
        </p:nvSpPr>
        <p:spPr>
          <a:xfrm>
            <a:off x="2743200" y="1981200"/>
            <a:ext cx="42672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000" b="1"/>
              <a:t>struct Card</a:t>
            </a:r>
            <a:endParaRPr sz="4000" b="1"/>
          </a:p>
          <a:p>
            <a:pPr lvl="0">
              <a:buNone/>
            </a:pPr>
            <a:r>
              <a:rPr sz="4000" b="1"/>
              <a:t>{</a:t>
            </a:r>
            <a:endParaRPr sz="4000" b="1"/>
          </a:p>
          <a:p>
            <a:pPr lvl="0">
              <a:buNone/>
            </a:pPr>
            <a:r>
              <a:rPr sz="4000" b="1"/>
              <a:t>	char *suit ;</a:t>
            </a:r>
            <a:endParaRPr sz="4000" b="1"/>
          </a:p>
          <a:p>
            <a:pPr lvl="0">
              <a:buNone/>
            </a:pPr>
            <a:r>
              <a:rPr sz="4000" b="1"/>
              <a:t>	char *value ;</a:t>
            </a:r>
            <a:endParaRPr sz="4000" b="1"/>
          </a:p>
          <a:p>
            <a:pPr lvl="0">
              <a:buNone/>
            </a:pPr>
            <a:r>
              <a:rPr sz="4000" b="1"/>
              <a:t>} ;</a:t>
            </a:r>
            <a:endParaRPr sz="4000" b="1"/>
          </a:p>
        </p:txBody>
      </p:sp>
    </p:spTree>
  </p:cSld>
  <p:clrMapOvr>
    <a:masterClrMapping/>
  </p:clrMapOvr>
  <p:transition/>
  <p:timing/>
</p:sld>
</file>

<file path=ppt/slides/slide40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6866" name="NotDefined 2" title=""/>
          <p:cNvSpPr/>
          <p:nvPr>
            <p:ph type="title"/>
          </p:nvPr>
        </p:nvSpPr>
        <p:spPr>
          <a:xfrm>
            <a:off x="838200" y="990600"/>
            <a:ext cx="84582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t>References as Return Values</a:t>
            </a:r>
          </a:p>
        </p:txBody>
      </p:sp>
      <p:sp>
        <p:nvSpPr>
          <p:cNvPr id="36867" name="NotDefined 3" title=""/>
          <p:cNvSpPr/>
          <p:nvPr>
            <p:ph type="body" idx="4294967295"/>
          </p:nvPr>
        </p:nvSpPr>
        <p:spPr>
          <a:xfrm>
            <a:off x="838200" y="1828800"/>
            <a:ext cx="7772400" cy="4953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500" b="1"/>
              <a:t>int mynum = 0 ;    // Global variable</a:t>
            </a:r>
            <a:endParaRPr sz="2500" b="1"/>
          </a:p>
          <a:p>
            <a:pPr lvl="0">
              <a:lnSpc>
                <a:spcPct val="90000"/>
              </a:lnSpc>
              <a:buNone/>
            </a:pPr>
            <a:r>
              <a:rPr sz="2500" b="1"/>
              <a:t>int &amp; num ( )</a:t>
            </a:r>
            <a:endParaRPr sz="2500" b="1"/>
          </a:p>
          <a:p>
            <a:pPr lvl="0">
              <a:lnSpc>
                <a:spcPct val="90000"/>
              </a:lnSpc>
              <a:buNone/>
            </a:pPr>
            <a:r>
              <a:rPr sz="2500" b="1"/>
              <a:t>{</a:t>
            </a:r>
            <a:endParaRPr sz="2500" b="1"/>
          </a:p>
          <a:p>
            <a:pPr lvl="0">
              <a:lnSpc>
                <a:spcPct val="90000"/>
              </a:lnSpc>
              <a:buNone/>
            </a:pPr>
            <a:r>
              <a:rPr sz="2500" b="1"/>
              <a:t>    return mynum ;</a:t>
            </a:r>
            <a:endParaRPr sz="2500" b="1"/>
          </a:p>
          <a:p>
            <a:pPr lvl="0">
              <a:lnSpc>
                <a:spcPct val="90000"/>
              </a:lnSpc>
              <a:buNone/>
            </a:pPr>
            <a:r>
              <a:rPr sz="2500" b="1"/>
              <a:t>}</a:t>
            </a:r>
            <a:endParaRPr sz="2500" b="1"/>
          </a:p>
          <a:p>
            <a:pPr lvl="0">
              <a:lnSpc>
                <a:spcPct val="90000"/>
              </a:lnSpc>
              <a:buNone/>
            </a:pPr>
            <a:r>
              <a:rPr sz="2500" b="1"/>
              <a:t>void main ( )</a:t>
            </a:r>
            <a:endParaRPr sz="2500" b="1"/>
          </a:p>
          <a:p>
            <a:pPr lvl="0">
              <a:lnSpc>
                <a:spcPct val="90000"/>
              </a:lnSpc>
              <a:buNone/>
            </a:pPr>
            <a:r>
              <a:rPr sz="2500" b="1"/>
              <a:t>{</a:t>
            </a:r>
            <a:endParaRPr sz="2500" b="1"/>
          </a:p>
          <a:p>
            <a:pPr lvl="0">
              <a:lnSpc>
                <a:spcPct val="90000"/>
              </a:lnSpc>
              <a:buNone/>
            </a:pPr>
            <a:r>
              <a:rPr sz="2500" b="1"/>
              <a:t> 	int i ;</a:t>
            </a:r>
            <a:endParaRPr sz="2500" b="1"/>
          </a:p>
          <a:p>
            <a:pPr lvl="0">
              <a:lnSpc>
                <a:spcPct val="90000"/>
              </a:lnSpc>
              <a:buNone/>
            </a:pPr>
            <a:r>
              <a:rPr sz="2500" b="1"/>
              <a:t>	mynum = 100 ;</a:t>
            </a:r>
            <a:endParaRPr sz="2500" b="1"/>
          </a:p>
          <a:p>
            <a:pPr lvl="0">
              <a:lnSpc>
                <a:spcPct val="90000"/>
              </a:lnSpc>
              <a:buNone/>
            </a:pPr>
            <a:r>
              <a:rPr sz="2500" b="1"/>
              <a:t>	i = num ( ) ;</a:t>
            </a:r>
            <a:endParaRPr sz="2500" b="1"/>
          </a:p>
          <a:p>
            <a:pPr lvl="0">
              <a:lnSpc>
                <a:spcPct val="90000"/>
              </a:lnSpc>
              <a:buNone/>
            </a:pPr>
            <a:r>
              <a:rPr sz="2500" b="1"/>
              <a:t>    num ( ) = 200 ;</a:t>
            </a:r>
            <a:endParaRPr sz="2500" b="1"/>
          </a:p>
          <a:p>
            <a:pPr lvl="0">
              <a:lnSpc>
                <a:spcPct val="90000"/>
              </a:lnSpc>
              <a:buNone/>
            </a:pPr>
            <a:r>
              <a:rPr sz="2500" b="1"/>
              <a:t>}</a:t>
            </a:r>
            <a:endParaRPr sz="2500" b="1"/>
          </a:p>
        </p:txBody>
      </p:sp>
    </p:spTree>
  </p:cSld>
  <p:clrMapOvr>
    <a:masterClrMapping/>
  </p:clrMapOvr>
  <p:transition/>
  <p:timing/>
</p:sld>
</file>

<file path=ppt/slides/slide40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7891" name="NotDefined 3" title=""/>
          <p:cNvSpPr/>
          <p:nvPr>
            <p:ph type="body" idx="4294967295"/>
          </p:nvPr>
        </p:nvSpPr>
        <p:spPr>
          <a:xfrm>
            <a:off x="990600" y="1905000"/>
            <a:ext cx="7772400" cy="4495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8000" b="1"/>
              <a:t>int &amp; i ;</a:t>
            </a:r>
            <a:endParaRPr sz="8000" b="1"/>
          </a:p>
          <a:p>
            <a:pPr lvl="0" algn="ctr">
              <a:buNone/>
            </a:pPr>
            <a:r>
              <a:rPr sz="8000" b="1"/>
              <a:t>double &amp; f ;</a:t>
            </a:r>
            <a:endParaRPr sz="8000" b="1"/>
          </a:p>
          <a:p>
            <a:pPr lvl="0" algn="ctr">
              <a:buNone/>
            </a:pPr>
            <a:r>
              <a:rPr sz="8000" b="1"/>
              <a:t>char &amp; c ;</a:t>
            </a:r>
            <a:endParaRPr sz="8000" b="1"/>
          </a:p>
        </p:txBody>
      </p:sp>
    </p:spTree>
  </p:cSld>
  <p:clrMapOvr>
    <a:masterClrMapping/>
  </p:clrMapOvr>
  <p:transition/>
  <p:timing/>
</p:sld>
</file>

<file path=ppt/slides/slide40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9938" name="NotDefined 2" title=""/>
          <p:cNvSpPr/>
          <p:nvPr>
            <p:ph type="body" idx="4294967295"/>
          </p:nvPr>
        </p:nvSpPr>
        <p:spPr>
          <a:xfrm>
            <a:off x="1143000" y="2667000"/>
            <a:ext cx="7543800" cy="2667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9600" b="1"/>
              <a:t>a = b = c ;</a:t>
            </a:r>
            <a:endParaRPr sz="9600" b="1"/>
          </a:p>
        </p:txBody>
      </p:sp>
    </p:spTree>
  </p:cSld>
  <p:clrMapOvr>
    <a:masterClrMapping/>
  </p:clrMapOvr>
  <p:transition/>
  <p:timing/>
</p:sld>
</file>

<file path=ppt/slides/slide40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0962" name="NotDefined 2" title=""/>
          <p:cNvSpPr/>
          <p:nvPr>
            <p:ph type="body" idx="4294967295"/>
          </p:nvPr>
        </p:nvSpPr>
        <p:spPr>
          <a:xfrm>
            <a:off x="1219200" y="2590800"/>
            <a:ext cx="7543800" cy="2667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15600" b="1"/>
              <a:t>a = b ;</a:t>
            </a:r>
            <a:endParaRPr sz="15600" b="1"/>
          </a:p>
        </p:txBody>
      </p:sp>
    </p:spTree>
  </p:cSld>
  <p:clrMapOvr>
    <a:masterClrMapping/>
  </p:clrMapOvr>
  <p:transition/>
  <p:timing/>
</p:sld>
</file>

<file path=ppt/slides/slide40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8914" name="NotDefined 2" title=""/>
          <p:cNvSpPr/>
          <p:nvPr>
            <p:ph type="body" idx="4294967295"/>
          </p:nvPr>
        </p:nvSpPr>
        <p:spPr>
          <a:xfrm>
            <a:off x="850900" y="3276600"/>
            <a:ext cx="9220200" cy="762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3600" b="1"/>
              <a:t>cout &lt;&lt; “The values of the 	</a:t>
            </a:r>
            <a:endParaRPr sz="3600" b="1"/>
          </a:p>
          <a:p>
            <a:pPr lvl="0">
              <a:buNone/>
            </a:pPr>
            <a:r>
              <a:rPr sz="3600" b="1"/>
              <a:t>    		   integer is  ”&lt;&lt; i &lt;&lt; endl ; </a:t>
            </a:r>
            <a:endParaRPr sz="3600" b="1"/>
          </a:p>
        </p:txBody>
      </p:sp>
    </p:spTree>
  </p:cSld>
  <p:clrMapOvr>
    <a:masterClrMapping/>
  </p:clrMapOvr>
  <p:transition/>
  <p:timing/>
</p:sld>
</file>

<file path=ppt/slides/slide40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50" name="NotDefined 2" title=""/>
          <p:cNvSpPr/>
          <p:nvPr>
            <p:ph type="ctrTitle"/>
          </p:nvPr>
        </p:nvSpPr>
        <p:spPr>
          <a:xfrm>
            <a:off x="533400" y="2771775"/>
            <a:ext cx="9829800" cy="1114425"/>
          </a:xfrm>
          <a:noFill/>
          <a:ln>
            <a:miter lim="800000"/>
          </a:ln>
        </p:spPr>
        <p:txBody>
          <a:bodyPr anchor="b" anchorCtr="0"/>
          <a:lstStyle/>
          <a:p>
            <a:pPr lvl="0" algn="ctr"/>
            <a:r>
              <a:t>Introduction to Programming	</a:t>
            </a:r>
          </a:p>
        </p:txBody>
      </p:sp>
      <p:sp>
        <p:nvSpPr>
          <p:cNvPr id="2051" name="NotDefined 3" title=""/>
          <p:cNvSpPr/>
          <p:nvPr>
            <p:ph type="subTitle" idx="1"/>
          </p:nvPr>
        </p:nvSpPr>
        <p:spPr>
          <a:xfrm>
            <a:off x="1676400" y="3810000"/>
            <a:ext cx="6400800" cy="1752600"/>
          </a:xfrm>
          <a:noFill/>
          <a:ln>
            <a:miter lim="800000"/>
          </a:ln>
        </p:spPr>
        <p:txBody>
          <a:bodyPr/>
          <a:lstStyle/>
          <a:p>
            <a:pPr lvl="0" algn="ctr"/>
            <a:r>
              <a:rPr b="1"/>
              <a:t>Lecture 31</a:t>
            </a:r>
            <a:endParaRPr b="1"/>
          </a:p>
        </p:txBody>
      </p:sp>
    </p:spTree>
  </p:cSld>
  <p:clrMapOvr>
    <a:masterClrMapping/>
  </p:clrMapOvr>
  <p:transition/>
  <p:timing/>
</p:sld>
</file>

<file path=ppt/slides/slide40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1986" name="NotDefined 2" title=""/>
          <p:cNvSpPr/>
          <p:nvPr>
            <p:ph type="ctrTitle"/>
          </p:nvPr>
        </p:nvSpPr>
        <p:spPr>
          <a:xfrm>
            <a:off x="838200" y="3330575"/>
            <a:ext cx="7772400" cy="1470025"/>
          </a:xfrm>
          <a:noFill/>
          <a:ln>
            <a:miter lim="800000"/>
          </a:ln>
        </p:spPr>
        <p:txBody>
          <a:bodyPr anchor="b" anchorCtr="0"/>
          <a:lstStyle/>
          <a:p>
            <a:pPr lvl="0" algn="ctr"/>
            <a:r>
              <a:rPr sz="8000"/>
              <a:t>Operator Overloading</a:t>
            </a:r>
            <a:endParaRPr sz="8000"/>
          </a:p>
        </p:txBody>
      </p:sp>
    </p:spTree>
  </p:cSld>
  <p:clrMapOvr>
    <a:masterClrMapping/>
  </p:clrMapOvr>
  <p:transition/>
  <p:timing/>
</p:sld>
</file>

<file path=ppt/slides/slide40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3010" name="NotDefined 2" title=""/>
          <p:cNvSpPr/>
          <p:nvPr>
            <p:ph type="title"/>
          </p:nvPr>
        </p:nvSpPr>
        <p:spPr>
          <a:xfrm>
            <a:off x="1219200" y="838200"/>
            <a:ext cx="77724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Today’s Lecture</a:t>
            </a:r>
            <a:endParaRPr sz="6600"/>
          </a:p>
        </p:txBody>
      </p:sp>
      <p:sp>
        <p:nvSpPr>
          <p:cNvPr id="43011" name="NotDefined 3" title=""/>
          <p:cNvSpPr/>
          <p:nvPr>
            <p:ph type="body" idx="4294967295"/>
          </p:nvPr>
        </p:nvSpPr>
        <p:spPr>
          <a:xfrm>
            <a:off x="533400" y="2570163"/>
            <a:ext cx="9220200" cy="3581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1"/>
            <a:r>
              <a:rPr sz="4000" b="1"/>
              <a:t> Operators</a:t>
            </a:r>
            <a:endParaRPr sz="4000" b="1"/>
          </a:p>
          <a:p>
            <a:pPr lvl="1"/>
            <a:r>
              <a:rPr sz="4000" b="1"/>
              <a:t> Syntax for overloading </a:t>
            </a:r>
            <a:endParaRPr sz="4000" b="1"/>
          </a:p>
          <a:p>
            <a:pPr lvl="1">
              <a:buNone/>
            </a:pPr>
            <a:r>
              <a:rPr sz="4000" b="1"/>
              <a:t>	 operators</a:t>
            </a:r>
            <a:endParaRPr sz="4000" b="1"/>
          </a:p>
          <a:p>
            <a:pPr lvl="1"/>
            <a:r>
              <a:rPr sz="4000" b="1"/>
              <a:t> How to overload operators ?</a:t>
            </a:r>
            <a:endParaRPr sz="4000" b="1"/>
          </a:p>
        </p:txBody>
      </p:sp>
    </p:spTree>
  </p:cSld>
  <p:clrMapOvr>
    <a:masterClrMapping/>
  </p:clrMapOvr>
  <p:transition/>
  <p:timing/>
</p:sld>
</file>

<file path=ppt/slides/slide40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4" name="NotDefined 2" title=""/>
          <p:cNvSpPr/>
          <p:nvPr>
            <p:ph type="title"/>
          </p:nvPr>
        </p:nvSpPr>
        <p:spPr>
          <a:xfrm>
            <a:off x="1143000" y="2895600"/>
            <a:ext cx="77724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9600"/>
              <a:t>Complex Number</a:t>
            </a:r>
            <a:r>
              <a:rPr sz="4800"/>
              <a:t> </a:t>
            </a:r>
            <a:endParaRPr sz="4800"/>
          </a:p>
        </p:txBody>
      </p:sp>
    </p:spTree>
  </p:cSld>
  <p:clrMapOvr>
    <a:masterClrMapping/>
  </p:clrMapOvr>
  <p:transition/>
  <p:timing/>
</p:sld>
</file>

<file path=ppt/slides/slide40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4275" name="NotDefined 3" title=""/>
          <p:cNvSpPr/>
          <p:nvPr>
            <p:ph type="body" idx="4294967295"/>
          </p:nvPr>
        </p:nvSpPr>
        <p:spPr>
          <a:xfrm>
            <a:off x="914400" y="2590800"/>
            <a:ext cx="9144000" cy="2286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buNone/>
            </a:pPr>
            <a:r>
              <a:rPr sz="6400" b="1"/>
              <a:t>complex c1 , c2 , x ;</a:t>
            </a:r>
            <a:endParaRPr sz="6400" b="1"/>
          </a:p>
          <a:p>
            <a:pPr lvl="0">
              <a:buNone/>
            </a:pPr>
            <a:r>
              <a:rPr sz="6400" b="1"/>
              <a:t>x = cadd ( c1 , c2 ) ;</a:t>
            </a:r>
            <a:endParaRPr sz="6400" b="1"/>
          </a:p>
        </p:txBody>
      </p:sp>
    </p:spTree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0114" name="NotDefined 2" title=""/>
          <p:cNvSpPr/>
          <p:nvPr>
            <p:ph type="title"/>
          </p:nvPr>
        </p:nvSpPr>
        <p:spPr>
          <a:xfrm>
            <a:off x="10668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Structures</a:t>
            </a:r>
            <a:endParaRPr sz="6600"/>
          </a:p>
        </p:txBody>
      </p:sp>
      <p:sp>
        <p:nvSpPr>
          <p:cNvPr id="90115" name="NotDefined 3" title=""/>
          <p:cNvSpPr/>
          <p:nvPr>
            <p:ph type="body" idx="4294967295"/>
          </p:nvPr>
        </p:nvSpPr>
        <p:spPr>
          <a:xfrm>
            <a:off x="0" y="2209800"/>
            <a:ext cx="100584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4800" b="1"/>
              <a:t>Variables of type structure</a:t>
            </a:r>
            <a:endParaRPr sz="4800" b="1"/>
          </a:p>
          <a:p>
            <a:pPr lvl="0">
              <a:buNone/>
            </a:pPr>
            <a:r>
              <a:rPr sz="4800" b="1"/>
              <a:t>			Pointers to Structure</a:t>
            </a:r>
            <a:endParaRPr sz="4800" b="1"/>
          </a:p>
          <a:p>
            <a:pPr lvl="0">
              <a:buNone/>
            </a:pPr>
            <a:r>
              <a:rPr sz="5400" b="1"/>
              <a:t>			Array of Structure</a:t>
            </a:r>
            <a:endParaRPr sz="5400" b="1"/>
          </a:p>
        </p:txBody>
      </p:sp>
    </p:spTree>
  </p:cSld>
  <p:clrMapOvr>
    <a:masterClrMapping/>
  </p:clrMapOvr>
  <p:transition/>
  <p:timing/>
</p:sld>
</file>

<file path=ppt/slides/slide4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098" name="NotDefined 2" title=""/>
          <p:cNvSpPr/>
          <p:nvPr>
            <p:ph type="title"/>
          </p:nvPr>
        </p:nvSpPr>
        <p:spPr>
          <a:xfrm>
            <a:off x="914400" y="2743200"/>
            <a:ext cx="9906000" cy="2057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/>
            <a:r>
              <a:t>x = cadd ( cadd ( a , b ) , c ) ;</a:t>
            </a:r>
          </a:p>
        </p:txBody>
      </p:sp>
    </p:spTree>
  </p:cSld>
  <p:clrMapOvr>
    <a:masterClrMapping/>
  </p:clrMapOvr>
  <p:transition/>
  <p:timing/>
</p:sld>
</file>

<file path=ppt/slides/slide4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4034" name="NotDefined 2" title=""/>
          <p:cNvSpPr/>
          <p:nvPr>
            <p:ph type="title"/>
          </p:nvPr>
        </p:nvSpPr>
        <p:spPr>
          <a:xfrm>
            <a:off x="1066800" y="838200"/>
            <a:ext cx="77724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Operators</a:t>
            </a:r>
            <a:endParaRPr sz="6600"/>
          </a:p>
        </p:txBody>
      </p:sp>
      <p:sp>
        <p:nvSpPr>
          <p:cNvPr id="44035" name="NotDefined 3" title=""/>
          <p:cNvSpPr/>
          <p:nvPr>
            <p:ph type="body" idx="4294967295"/>
          </p:nvPr>
        </p:nvSpPr>
        <p:spPr>
          <a:xfrm>
            <a:off x="990600" y="1828800"/>
            <a:ext cx="7772400" cy="4419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sz="2800"/>
              <a:t>The complete  list of C++ operators that are overloaded is as follows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3600"/>
              <a:t>	+  -  *  /  %  ^  &amp; </a:t>
            </a:r>
            <a:endParaRPr sz="3600"/>
          </a:p>
          <a:p>
            <a:pPr lvl="0">
              <a:lnSpc>
                <a:spcPct val="90000"/>
              </a:lnSpc>
              <a:buNone/>
            </a:pPr>
            <a:r>
              <a:rPr sz="3600"/>
              <a:t>	|  ~  !  =  &lt;  &gt;  += </a:t>
            </a:r>
            <a:endParaRPr sz="3600"/>
          </a:p>
          <a:p>
            <a:pPr lvl="0">
              <a:lnSpc>
                <a:spcPct val="90000"/>
              </a:lnSpc>
              <a:buNone/>
            </a:pPr>
            <a:r>
              <a:rPr sz="3600"/>
              <a:t>	-=  *=  /=  %=  ^=  &amp;=  |= </a:t>
            </a:r>
            <a:endParaRPr sz="3600"/>
          </a:p>
          <a:p>
            <a:pPr lvl="0">
              <a:lnSpc>
                <a:spcPct val="90000"/>
              </a:lnSpc>
              <a:buNone/>
            </a:pPr>
            <a:r>
              <a:rPr sz="3600"/>
              <a:t>	&lt;&lt;  &gt;&gt;  &gt;&gt;=  &lt;&lt;=  = =  !=  &lt;= </a:t>
            </a:r>
            <a:endParaRPr sz="3600"/>
          </a:p>
          <a:p>
            <a:pPr lvl="0">
              <a:lnSpc>
                <a:spcPct val="90000"/>
              </a:lnSpc>
              <a:buNone/>
            </a:pPr>
            <a:r>
              <a:rPr sz="3600"/>
              <a:t>	&gt;=  &amp;&amp;  | |  ++  - -  -&gt; * , </a:t>
            </a:r>
            <a:endParaRPr sz="3600"/>
          </a:p>
          <a:p>
            <a:pPr lvl="0">
              <a:lnSpc>
                <a:spcPct val="90000"/>
              </a:lnSpc>
              <a:buNone/>
            </a:pPr>
            <a:r>
              <a:rPr sz="3600"/>
              <a:t>	-&gt;  [  ]  ( )  new  new[ ]  delete  delete [ ]</a:t>
            </a:r>
          </a:p>
        </p:txBody>
      </p:sp>
    </p:spTree>
  </p:cSld>
  <p:clrMapOvr>
    <a:masterClrMapping/>
  </p:clrMapOvr>
  <p:transition/>
  <p:timing/>
</p:sld>
</file>

<file path=ppt/slides/slide4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6323" name="NotDefined 3" title=""/>
          <p:cNvSpPr/>
          <p:nvPr>
            <p:ph type="body" idx="4294967295"/>
          </p:nvPr>
        </p:nvSpPr>
        <p:spPr>
          <a:xfrm>
            <a:off x="1143000" y="2514600"/>
            <a:ext cx="7772400" cy="1828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 algn="ctr">
              <a:lnSpc>
                <a:spcPct val="90000"/>
              </a:lnSpc>
              <a:buNone/>
            </a:pPr>
            <a:r>
              <a:rPr sz="12300" b="1"/>
              <a:t>a + b</a:t>
            </a:r>
            <a:endParaRPr sz="12300" b="1"/>
          </a:p>
        </p:txBody>
      </p:sp>
    </p:spTree>
  </p:cSld>
  <p:clrMapOvr>
    <a:masterClrMapping/>
  </p:clrMapOvr>
  <p:transition/>
  <p:timing/>
</p:sld>
</file>

<file path=ppt/slides/slide4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5299" name="NotDefined 3" title=""/>
          <p:cNvSpPr/>
          <p:nvPr>
            <p:ph type="body" idx="4294967295"/>
          </p:nvPr>
        </p:nvSpPr>
        <p:spPr>
          <a:xfrm>
            <a:off x="1219200" y="2743200"/>
            <a:ext cx="7543800" cy="2057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 algn="ctr">
              <a:buNone/>
            </a:pPr>
            <a:r>
              <a:rPr sz="10600" b="1"/>
              <a:t>Date.day</a:t>
            </a:r>
            <a:endParaRPr sz="10600" b="1"/>
          </a:p>
        </p:txBody>
      </p:sp>
    </p:spTree>
  </p:cSld>
  <p:clrMapOvr>
    <a:masterClrMapping/>
  </p:clrMapOvr>
  <p:transition/>
  <p:timing/>
</p:sld>
</file>

<file path=ppt/slides/slide4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170" name="NotDefined 2" title=""/>
          <p:cNvSpPr/>
          <p:nvPr>
            <p:ph type="title"/>
          </p:nvPr>
        </p:nvSpPr>
        <p:spPr>
          <a:xfrm>
            <a:off x="990600" y="609600"/>
            <a:ext cx="7543800" cy="14478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Example </a:t>
            </a:r>
            <a:endParaRPr sz="6600"/>
          </a:p>
        </p:txBody>
      </p:sp>
      <p:sp>
        <p:nvSpPr>
          <p:cNvPr id="7171" name="NotDefined 3" title=""/>
          <p:cNvSpPr/>
          <p:nvPr>
            <p:ph type="body" idx="4294967295"/>
          </p:nvPr>
        </p:nvSpPr>
        <p:spPr>
          <a:xfrm>
            <a:off x="803275" y="2362200"/>
            <a:ext cx="8763000" cy="3581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buNone/>
            </a:pPr>
            <a:r>
              <a:rPr sz="3600"/>
              <a:t>Return_type operator + (Argument_List)</a:t>
            </a:r>
            <a:endParaRPr sz="3600"/>
          </a:p>
          <a:p>
            <a:pPr lvl="0">
              <a:buNone/>
            </a:pPr>
            <a:r>
              <a:rPr sz="3600"/>
              <a:t>{</a:t>
            </a:r>
            <a:endParaRPr sz="3600"/>
          </a:p>
          <a:p>
            <a:pPr lvl="0">
              <a:buNone/>
            </a:pPr>
            <a:r>
              <a:rPr sz="3600"/>
              <a:t>	// Body of function</a:t>
            </a:r>
            <a:endParaRPr sz="3600"/>
          </a:p>
          <a:p>
            <a:pPr lvl="0">
              <a:buNone/>
            </a:pPr>
            <a:r>
              <a:rPr sz="3600"/>
              <a:t>}</a:t>
            </a:r>
            <a:endParaRPr sz="3600"/>
          </a:p>
        </p:txBody>
      </p:sp>
    </p:spTree>
  </p:cSld>
  <p:clrMapOvr>
    <a:masterClrMapping/>
  </p:clrMapOvr>
  <p:transition/>
  <p:timing/>
</p:sld>
</file>

<file path=ppt/slides/slide4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2530" name="NotDefined 2" title=""/>
          <p:cNvSpPr/>
          <p:nvPr>
            <p:ph type="title"/>
          </p:nvPr>
        </p:nvSpPr>
        <p:spPr>
          <a:xfrm>
            <a:off x="304800" y="2819400"/>
            <a:ext cx="9525000" cy="22098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11700"/>
              <a:t>a * b + c ;</a:t>
            </a:r>
            <a:endParaRPr sz="11700"/>
          </a:p>
        </p:txBody>
      </p:sp>
    </p:spTree>
  </p:cSld>
  <p:clrMapOvr>
    <a:masterClrMapping/>
  </p:clrMapOvr>
  <p:transition/>
  <p:timing/>
</p:sld>
</file>

<file path=ppt/slides/slide4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5058" name="NotDefined 2" title=""/>
          <p:cNvSpPr/>
          <p:nvPr>
            <p:ph type="title"/>
          </p:nvPr>
        </p:nvSpPr>
        <p:spPr>
          <a:xfrm>
            <a:off x="1066800" y="2514600"/>
            <a:ext cx="8001000" cy="22098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10600"/>
              <a:t>x = y + z ;</a:t>
            </a:r>
            <a:endParaRPr sz="10600"/>
          </a:p>
        </p:txBody>
      </p:sp>
    </p:spTree>
  </p:cSld>
  <p:clrMapOvr>
    <a:masterClrMapping/>
  </p:clrMapOvr>
  <p:transition/>
  <p:timing/>
</p:sld>
</file>

<file path=ppt/slides/slide4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22" name="NotDefined 2" title=""/>
          <p:cNvSpPr/>
          <p:nvPr>
            <p:ph type="title"/>
          </p:nvPr>
        </p:nvSpPr>
        <p:spPr>
          <a:xfrm>
            <a:off x="1219200" y="990600"/>
            <a:ext cx="7772400" cy="8382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Example </a:t>
            </a:r>
            <a:endParaRPr sz="6600"/>
          </a:p>
        </p:txBody>
      </p:sp>
      <p:sp>
        <p:nvSpPr>
          <p:cNvPr id="30723" name="NotDefined 3" title=""/>
          <p:cNvSpPr/>
          <p:nvPr>
            <p:ph type="body" idx="4294967295"/>
          </p:nvPr>
        </p:nvSpPr>
        <p:spPr>
          <a:xfrm>
            <a:off x="838200" y="1828800"/>
            <a:ext cx="7772400" cy="4953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3600"/>
              <a:t>class Complex</a:t>
            </a:r>
            <a:endParaRPr sz="3600"/>
          </a:p>
          <a:p>
            <a:pPr lvl="0">
              <a:lnSpc>
                <a:spcPct val="90000"/>
              </a:lnSpc>
              <a:buNone/>
            </a:pPr>
            <a:r>
              <a:rPr sz="3600"/>
              <a:t>{</a:t>
            </a:r>
            <a:endParaRPr sz="3600"/>
          </a:p>
          <a:p>
            <a:pPr lvl="0">
              <a:lnSpc>
                <a:spcPct val="90000"/>
              </a:lnSpc>
              <a:buNone/>
            </a:pPr>
            <a:r>
              <a:rPr sz="3600"/>
              <a:t>	private :</a:t>
            </a:r>
            <a:endParaRPr sz="3600"/>
          </a:p>
          <a:p>
            <a:pPr lvl="0">
              <a:lnSpc>
                <a:spcPct val="90000"/>
              </a:lnSpc>
              <a:buNone/>
            </a:pPr>
            <a:r>
              <a:rPr sz="3600"/>
              <a:t>			double real ;</a:t>
            </a:r>
            <a:endParaRPr sz="3600"/>
          </a:p>
          <a:p>
            <a:pPr lvl="0">
              <a:lnSpc>
                <a:spcPct val="90000"/>
              </a:lnSpc>
              <a:buNone/>
            </a:pPr>
            <a:r>
              <a:rPr sz="3600"/>
              <a:t>			double imag ;</a:t>
            </a:r>
            <a:endParaRPr sz="3600"/>
          </a:p>
          <a:p>
            <a:pPr lvl="0">
              <a:lnSpc>
                <a:spcPct val="90000"/>
              </a:lnSpc>
              <a:buNone/>
            </a:pPr>
            <a:r>
              <a:rPr sz="3600"/>
              <a:t>	public :</a:t>
            </a:r>
            <a:endParaRPr sz="3600"/>
          </a:p>
          <a:p>
            <a:pPr lvl="0">
              <a:lnSpc>
                <a:spcPct val="90000"/>
              </a:lnSpc>
              <a:buNone/>
            </a:pPr>
            <a:r>
              <a:rPr sz="3600"/>
              <a:t>			// member function	</a:t>
            </a:r>
            <a:endParaRPr sz="3600"/>
          </a:p>
          <a:p>
            <a:pPr lvl="0">
              <a:lnSpc>
                <a:spcPct val="90000"/>
              </a:lnSpc>
              <a:buNone/>
            </a:pPr>
            <a:r>
              <a:rPr sz="3600"/>
              <a:t>}</a:t>
            </a:r>
            <a:endParaRPr sz="3600"/>
          </a:p>
        </p:txBody>
      </p:sp>
    </p:spTree>
  </p:cSld>
  <p:clrMapOvr>
    <a:masterClrMapping/>
  </p:clrMapOvr>
  <p:transition/>
  <p:timing/>
</p:sld>
</file>

<file path=ppt/slides/slide4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7346" name="NotDefined 2" title=""/>
          <p:cNvSpPr/>
          <p:nvPr>
            <p:ph type="title"/>
          </p:nvPr>
        </p:nvSpPr>
        <p:spPr>
          <a:xfrm>
            <a:off x="1066800" y="685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57347" name="NotDefined 3" title=""/>
          <p:cNvSpPr/>
          <p:nvPr>
            <p:ph type="body" idx="4294967295"/>
          </p:nvPr>
        </p:nvSpPr>
        <p:spPr>
          <a:xfrm>
            <a:off x="838200" y="1981200"/>
            <a:ext cx="5257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buNone/>
            </a:pPr>
            <a:r>
              <a:rPr sz="3600" b="1"/>
              <a:t>Complex c1 , c2 ;</a:t>
            </a:r>
            <a:endParaRPr sz="3600" b="1"/>
          </a:p>
          <a:p>
            <a:pPr lvl="0">
              <a:buNone/>
            </a:pPr>
            <a:r>
              <a:rPr sz="3600" b="1"/>
              <a:t>c1 = c2 ;</a:t>
            </a:r>
            <a:endParaRPr sz="3600" b="1"/>
          </a:p>
          <a:p>
            <a:pPr lvl="0">
              <a:buNone/>
            </a:pPr>
            <a:endParaRPr sz="3600" b="1"/>
          </a:p>
          <a:p>
            <a:pPr lvl="0">
              <a:buNone/>
            </a:pPr>
            <a:r>
              <a:rPr sz="3600" b="1"/>
              <a:t>Is equivalent to</a:t>
            </a:r>
            <a:endParaRPr sz="3600" b="1"/>
          </a:p>
          <a:p>
            <a:pPr lvl="0">
              <a:buNone/>
            </a:pPr>
            <a:endParaRPr sz="3600" b="1"/>
          </a:p>
          <a:p>
            <a:pPr lvl="0">
              <a:buNone/>
            </a:pPr>
            <a:r>
              <a:rPr sz="3600" b="1"/>
              <a:t>c1.real = c2.real ;</a:t>
            </a:r>
            <a:endParaRPr sz="3600" b="1"/>
          </a:p>
          <a:p>
            <a:pPr lvl="0">
              <a:buNone/>
            </a:pPr>
            <a:r>
              <a:rPr sz="3600" b="1"/>
              <a:t>c1.imag = c2.imag ; </a:t>
            </a:r>
            <a:endParaRPr sz="3600" b="1"/>
          </a:p>
        </p:txBody>
      </p:sp>
    </p:spTree>
  </p:cSld>
  <p:clrMapOvr>
    <a:masterClrMapping/>
  </p:clrMapOvr>
  <p:transition/>
  <p:timing/>
</p:sld>
</file>

<file path=ppt/slides/slide4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1746" name="NotDefined 2" title=""/>
          <p:cNvSpPr/>
          <p:nvPr>
            <p:ph type="title"/>
          </p:nvPr>
        </p:nvSpPr>
        <p:spPr>
          <a:xfrm>
            <a:off x="762000" y="3276600"/>
            <a:ext cx="85344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3200"/>
              <a:t>Complex operator + ( Argument_ list ) ;</a:t>
            </a:r>
            <a:endParaRPr sz="3200"/>
          </a:p>
        </p:txBody>
      </p:sp>
    </p:spTree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197" name="NotDefined 5" title=""/>
          <p:cNvSpPr/>
          <p:nvPr>
            <p:ph type="body" idx="4294967295"/>
          </p:nvPr>
        </p:nvSpPr>
        <p:spPr>
          <a:xfrm>
            <a:off x="304800" y="3124200"/>
            <a:ext cx="8686800" cy="1828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lnSpc>
                <a:spcPct val="90000"/>
              </a:lnSpc>
              <a:buNone/>
            </a:pPr>
            <a:r>
              <a:rPr sz="5400" b="1"/>
              <a:t>	Student s [ 100 ] ;</a:t>
            </a:r>
            <a:endParaRPr sz="5400" b="1"/>
          </a:p>
          <a:p>
            <a:pPr lvl="0" algn="ctr">
              <a:lnSpc>
                <a:spcPct val="90000"/>
              </a:lnSpc>
              <a:buNone/>
            </a:pPr>
            <a:r>
              <a:rPr sz="5400" b="1"/>
              <a:t>	Student *sPtr ;</a:t>
            </a:r>
            <a:endParaRPr sz="5400" b="1"/>
          </a:p>
        </p:txBody>
      </p:sp>
      <p:sp>
        <p:nvSpPr>
          <p:cNvPr id="8198" name="Text Box 6" title=""/>
          <p:cNvSpPr txBox="1"/>
          <p:nvPr/>
        </p:nvSpPr>
        <p:spPr>
          <a:xfrm>
            <a:off x="3108325" y="3541713"/>
            <a:ext cx="1841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8200" name="Rectangle 8" title=""/>
          <p:cNvSpPr>
            <a:spLocks noGrp="1"/>
          </p:cNvSpPr>
          <p:nvPr>
            <p:ph type="title"/>
          </p:nvPr>
        </p:nvSpPr>
        <p:spPr>
          <a:xfrm>
            <a:off x="1066800" y="625475"/>
            <a:ext cx="7543800" cy="1431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Structures</a:t>
            </a:r>
            <a:endParaRPr sz="6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3795" name="NotDefined 3" title=""/>
          <p:cNvSpPr/>
          <p:nvPr>
            <p:ph type="body" idx="4294967295"/>
          </p:nvPr>
        </p:nvSpPr>
        <p:spPr>
          <a:xfrm>
            <a:off x="838200" y="1828800"/>
            <a:ext cx="8610600" cy="4267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buNone/>
            </a:pPr>
            <a:r>
              <a:t>Complex Complex :: operator + ( Complex c )</a:t>
            </a:r>
          </a:p>
          <a:p>
            <a:pPr lvl="0">
              <a:buNone/>
            </a:pPr>
            <a:r>
              <a:t>{</a:t>
            </a:r>
          </a:p>
          <a:p>
            <a:pPr lvl="0">
              <a:buNone/>
            </a:pPr>
            <a:r>
              <a:t>	Complex temp ;</a:t>
            </a:r>
          </a:p>
          <a:p>
            <a:pPr lvl="0">
              <a:buNone/>
            </a:pPr>
            <a:r>
              <a:t>	temp.real  =  real + c.real ;</a:t>
            </a:r>
          </a:p>
          <a:p>
            <a:pPr lvl="0">
              <a:buNone/>
            </a:pPr>
            <a:r>
              <a:t>	temp.imag =  imag + c.imag ;</a:t>
            </a:r>
          </a:p>
          <a:p>
            <a:pPr lvl="0">
              <a:buNone/>
            </a:pPr>
            <a:r>
              <a:t>	return temp ;</a:t>
            </a:r>
          </a:p>
          <a:p>
            <a:pPr lvl="0">
              <a:buNone/>
            </a:pPr>
            <a:r>
              <a:t>}</a:t>
            </a:r>
          </a:p>
        </p:txBody>
      </p:sp>
      <p:sp>
        <p:nvSpPr>
          <p:cNvPr id="33797" name="Rectangle 5" title=""/>
          <p:cNvSpPr>
            <a:spLocks noGrp="1"/>
          </p:cNvSpPr>
          <p:nvPr>
            <p:ph type="title"/>
          </p:nvPr>
        </p:nvSpPr>
        <p:spPr>
          <a:xfrm>
            <a:off x="990600" y="990600"/>
            <a:ext cx="7772400" cy="838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4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6082" name="NotDefined 2" title=""/>
          <p:cNvSpPr/>
          <p:nvPr>
            <p:ph type="title"/>
          </p:nvPr>
        </p:nvSpPr>
        <p:spPr>
          <a:xfrm>
            <a:off x="533400" y="1371600"/>
            <a:ext cx="8534400" cy="48768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Complex x , y , z ;</a:t>
            </a:r>
            <a:br>
              <a:rPr sz="8000"/>
            </a:br>
            <a:r>
              <a:rPr sz="8000"/>
              <a:t>z = x + y ;</a:t>
            </a:r>
            <a:endParaRPr sz="8000"/>
          </a:p>
        </p:txBody>
      </p:sp>
    </p:spTree>
  </p:cSld>
  <p:clrMapOvr>
    <a:masterClrMapping/>
  </p:clrMapOvr>
  <p:transition/>
  <p:timing/>
</p:sld>
</file>

<file path=ppt/slides/slide4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7106" name="NotDefined 2" title=""/>
          <p:cNvSpPr/>
          <p:nvPr>
            <p:ph type="title"/>
          </p:nvPr>
        </p:nvSpPr>
        <p:spPr>
          <a:xfrm>
            <a:off x="1066800" y="2362200"/>
            <a:ext cx="8534400" cy="21336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10600"/>
              <a:t>z = x + d ;</a:t>
            </a:r>
            <a:endParaRPr sz="10600"/>
          </a:p>
        </p:txBody>
      </p:sp>
      <p:sp>
        <p:nvSpPr>
          <p:cNvPr id="47109" name="CalloutWedgeRoundRectangle 5" title=""/>
          <p:cNvSpPr/>
          <p:nvPr/>
        </p:nvSpPr>
        <p:spPr>
          <a:xfrm>
            <a:off x="1828800" y="4876800"/>
            <a:ext cx="1524000" cy="685800"/>
          </a:xfrm>
          <a:prstGeom prst="wedgeRoundRectCallout">
            <a:avLst>
              <a:gd name="adj1" fmla="val -35833"/>
              <a:gd name="adj2" fmla="val -190741"/>
              <a:gd name="adj3" fmla="val 16667"/>
            </a:avLst>
          </a:prstGeom>
          <a:solidFill>
            <a:srgbClr val="CCFFFF"/>
          </a:solidFill>
          <a:ln>
            <a:noFill/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rPr sz="2000" b="1">
                <a:solidFill>
                  <a:srgbClr val="000000"/>
                </a:solidFill>
              </a:rPr>
              <a:t>Complex Number</a:t>
            </a:r>
            <a:endParaRPr sz="2000" b="1">
              <a:solidFill>
                <a:srgbClr val="000000"/>
              </a:solidFill>
            </a:endParaRPr>
          </a:p>
        </p:txBody>
      </p:sp>
      <p:sp>
        <p:nvSpPr>
          <p:cNvPr id="47110" name="CalloutWedgeRoundRectangle 6" title=""/>
          <p:cNvSpPr/>
          <p:nvPr/>
        </p:nvSpPr>
        <p:spPr>
          <a:xfrm>
            <a:off x="4876800" y="4876800"/>
            <a:ext cx="1524000" cy="914400"/>
          </a:xfrm>
          <a:prstGeom prst="wedgeRoundRectCallout">
            <a:avLst>
              <a:gd name="adj1" fmla="val -55833"/>
              <a:gd name="adj2" fmla="val -155556"/>
              <a:gd name="adj3" fmla="val 16667"/>
            </a:avLst>
          </a:prstGeom>
          <a:solidFill>
            <a:srgbClr val="CCFFFF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rPr sz="2000" b="1">
                <a:solidFill>
                  <a:srgbClr val="000000"/>
                </a:solidFill>
              </a:rPr>
              <a:t>Complex Number</a:t>
            </a:r>
            <a:endParaRPr sz="2000" b="1">
              <a:solidFill>
                <a:srgbClr val="000000"/>
              </a:solidFill>
            </a:endParaRPr>
          </a:p>
          <a:p>
            <a:pPr lvl="0" algn="ctr"/>
            <a:endParaRPr sz="2000" b="1">
              <a:solidFill>
                <a:srgbClr val="000000"/>
              </a:solidFill>
            </a:endParaRPr>
          </a:p>
        </p:txBody>
      </p:sp>
      <p:sp>
        <p:nvSpPr>
          <p:cNvPr id="47111" name="CalloutWedgeRoundRectangle 7" title=""/>
          <p:cNvSpPr/>
          <p:nvPr/>
        </p:nvSpPr>
        <p:spPr>
          <a:xfrm>
            <a:off x="7543800" y="4876800"/>
            <a:ext cx="1295400" cy="990600"/>
          </a:xfrm>
          <a:prstGeom prst="wedgeRoundRectCallout">
            <a:avLst>
              <a:gd name="adj1" fmla="val -56861"/>
              <a:gd name="adj2" fmla="val -147435"/>
              <a:gd name="adj3" fmla="val 16667"/>
            </a:avLst>
          </a:prstGeom>
          <a:solidFill>
            <a:srgbClr val="CCFFFF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rPr sz="2000" b="1">
                <a:solidFill>
                  <a:srgbClr val="000000"/>
                </a:solidFill>
              </a:rPr>
              <a:t>Double</a:t>
            </a:r>
            <a:endParaRPr sz="2000" b="1">
              <a:solidFill>
                <a:srgbClr val="000000"/>
              </a:solidFill>
            </a:endParaRPr>
          </a:p>
          <a:p>
            <a:pPr lvl="0" algn="ctr"/>
            <a:r>
              <a:rPr sz="2000" b="1">
                <a:solidFill>
                  <a:srgbClr val="000000"/>
                </a:solidFill>
              </a:rPr>
              <a:t>Precision  Number</a:t>
            </a:r>
            <a:endParaRPr sz="2000" b="1">
              <a:solidFill>
                <a:srgbClr val="000000"/>
              </a:solidFill>
            </a:endParaRPr>
          </a:p>
          <a:p>
            <a:pPr lvl="0" algn="ctr"/>
            <a:endParaRPr sz="20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/>
</p:sld>
</file>

<file path=ppt/slides/slide4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8130" name="NotDefined 2" title=""/>
          <p:cNvSpPr/>
          <p:nvPr>
            <p:ph type="title"/>
          </p:nvPr>
        </p:nvSpPr>
        <p:spPr>
          <a:xfrm>
            <a:off x="873125" y="2819400"/>
            <a:ext cx="8610600" cy="21336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/>
            <a:r>
              <a:rPr sz="3800"/>
              <a:t>Complex operator + ( double d ) ;</a:t>
            </a:r>
            <a:endParaRPr sz="3800"/>
          </a:p>
        </p:txBody>
      </p:sp>
    </p:spTree>
  </p:cSld>
  <p:clrMapOvr>
    <a:masterClrMapping/>
  </p:clrMapOvr>
  <p:transition/>
  <p:timing/>
</p:sld>
</file>

<file path=ppt/slides/slide4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9154" name="NotDefined 2" title=""/>
          <p:cNvSpPr/>
          <p:nvPr>
            <p:ph type="title"/>
          </p:nvPr>
        </p:nvSpPr>
        <p:spPr>
          <a:xfrm>
            <a:off x="609600" y="1676400"/>
            <a:ext cx="8534400" cy="4343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10600"/>
              <a:t>z = x + y ;</a:t>
            </a:r>
            <a:br>
              <a:rPr sz="10600"/>
            </a:br>
            <a:r>
              <a:rPr sz="10600"/>
              <a:t>z = x + d ;</a:t>
            </a:r>
            <a:endParaRPr sz="10600"/>
          </a:p>
        </p:txBody>
      </p:sp>
    </p:spTree>
  </p:cSld>
  <p:clrMapOvr>
    <a:masterClrMapping/>
  </p:clrMapOvr>
  <p:transition/>
  <p:timing/>
</p:sld>
</file>

<file path=ppt/slides/slide4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0178" name="NotDefined 2" title=""/>
          <p:cNvSpPr/>
          <p:nvPr>
            <p:ph type="body" idx="4294967295"/>
          </p:nvPr>
        </p:nvSpPr>
        <p:spPr>
          <a:xfrm>
            <a:off x="796925" y="2209800"/>
            <a:ext cx="8763000" cy="4267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buNone/>
            </a:pPr>
            <a:r>
              <a:t>Complex Complex :: operator + ( Complex c )</a:t>
            </a:r>
          </a:p>
          <a:p>
            <a:pPr lvl="0">
              <a:buNone/>
            </a:pPr>
            <a:r>
              <a:t>{</a:t>
            </a:r>
          </a:p>
          <a:p>
            <a:pPr lvl="0">
              <a:buNone/>
            </a:pPr>
            <a:r>
              <a:t>	Complex temp ;</a:t>
            </a:r>
          </a:p>
          <a:p>
            <a:pPr lvl="0">
              <a:buNone/>
            </a:pPr>
            <a:r>
              <a:t>	temp.real  =  real + d ; </a:t>
            </a:r>
          </a:p>
          <a:p>
            <a:pPr lvl="0">
              <a:buNone/>
            </a:pPr>
            <a:r>
              <a:t>	temp.imag =  imag ;</a:t>
            </a:r>
          </a:p>
          <a:p>
            <a:pPr lvl="0">
              <a:buNone/>
            </a:pPr>
            <a:r>
              <a:t>	return temp ;</a:t>
            </a:r>
          </a:p>
          <a:p>
            <a:pPr lvl="0">
              <a:buNone/>
            </a:pPr>
            <a:r>
              <a:t>}</a:t>
            </a:r>
          </a:p>
        </p:txBody>
      </p:sp>
      <p:sp>
        <p:nvSpPr>
          <p:cNvPr id="50180" name="Rectangle 4" title=""/>
          <p:cNvSpPr>
            <a:spLocks noGrp="1"/>
          </p:cNvSpPr>
          <p:nvPr>
            <p:ph type="title"/>
          </p:nvPr>
        </p:nvSpPr>
        <p:spPr>
          <a:xfrm>
            <a:off x="1143000" y="990600"/>
            <a:ext cx="7772400" cy="838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4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1202" name="NotDefined 2" title=""/>
          <p:cNvSpPr/>
          <p:nvPr>
            <p:ph type="title"/>
          </p:nvPr>
        </p:nvSpPr>
        <p:spPr>
          <a:xfrm>
            <a:off x="609600" y="2133600"/>
            <a:ext cx="8534400" cy="21336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11700"/>
              <a:t>z = d + x ;</a:t>
            </a:r>
            <a:endParaRPr sz="11700"/>
          </a:p>
        </p:txBody>
      </p:sp>
      <p:sp>
        <p:nvSpPr>
          <p:cNvPr id="51204" name="CalloutWedgeRoundRectangle 4" title=""/>
          <p:cNvSpPr/>
          <p:nvPr/>
        </p:nvSpPr>
        <p:spPr>
          <a:xfrm>
            <a:off x="1447800" y="4724400"/>
            <a:ext cx="1219200" cy="609600"/>
          </a:xfrm>
          <a:prstGeom prst="wedgeRoundRectCallout">
            <a:avLst>
              <a:gd name="adj1" fmla="val -57292"/>
              <a:gd name="adj2" fmla="val -208333"/>
              <a:gd name="adj3" fmla="val 16667"/>
            </a:avLst>
          </a:prstGeom>
          <a:solidFill>
            <a:srgbClr val="CCFFFF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rPr sz="1800" b="1">
                <a:solidFill>
                  <a:srgbClr val="000000"/>
                </a:solidFill>
              </a:rPr>
              <a:t>Complex Number</a:t>
            </a:r>
            <a:endParaRPr sz="1800" b="1">
              <a:solidFill>
                <a:srgbClr val="000000"/>
              </a:solidFill>
            </a:endParaRPr>
          </a:p>
        </p:txBody>
      </p:sp>
      <p:sp>
        <p:nvSpPr>
          <p:cNvPr id="51205" name="CalloutWedgeRoundRectangle 5" title=""/>
          <p:cNvSpPr/>
          <p:nvPr/>
        </p:nvSpPr>
        <p:spPr>
          <a:xfrm>
            <a:off x="4495800" y="4876800"/>
            <a:ext cx="1219200" cy="914400"/>
          </a:xfrm>
          <a:prstGeom prst="wedgeRoundRectCallout">
            <a:avLst>
              <a:gd name="adj1" fmla="val -57292"/>
              <a:gd name="adj2" fmla="val -155556"/>
              <a:gd name="adj3" fmla="val 16667"/>
            </a:avLst>
          </a:prstGeom>
          <a:solidFill>
            <a:srgbClr val="CCFFFF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rPr sz="1800" b="1">
                <a:solidFill>
                  <a:srgbClr val="000000"/>
                </a:solidFill>
              </a:rPr>
              <a:t>Double</a:t>
            </a:r>
            <a:endParaRPr sz="1800" b="1">
              <a:solidFill>
                <a:srgbClr val="000000"/>
              </a:solidFill>
            </a:endParaRPr>
          </a:p>
          <a:p>
            <a:pPr lvl="0" algn="ctr"/>
            <a:r>
              <a:rPr sz="1800" b="1">
                <a:solidFill>
                  <a:srgbClr val="000000"/>
                </a:solidFill>
              </a:rPr>
              <a:t>Precision  Number</a:t>
            </a:r>
            <a:endParaRPr sz="1800" b="1">
              <a:solidFill>
                <a:srgbClr val="000000"/>
              </a:solidFill>
            </a:endParaRPr>
          </a:p>
        </p:txBody>
      </p:sp>
      <p:sp>
        <p:nvSpPr>
          <p:cNvPr id="51206" name="CalloutWedgeRoundRectangle 6" title=""/>
          <p:cNvSpPr/>
          <p:nvPr/>
        </p:nvSpPr>
        <p:spPr>
          <a:xfrm>
            <a:off x="7162800" y="4800600"/>
            <a:ext cx="1219200" cy="609600"/>
          </a:xfrm>
          <a:prstGeom prst="wedgeRoundRectCallout">
            <a:avLst>
              <a:gd name="adj1" fmla="val -57292"/>
              <a:gd name="adj2" fmla="val -208333"/>
              <a:gd name="adj3" fmla="val 16667"/>
            </a:avLst>
          </a:prstGeom>
          <a:solidFill>
            <a:srgbClr val="CCFFFF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rPr sz="1800" b="1">
                <a:solidFill>
                  <a:srgbClr val="000000"/>
                </a:solidFill>
              </a:rPr>
              <a:t>Complex Number</a:t>
            </a:r>
            <a:endParaRPr sz="18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/>
</p:sld>
</file>

<file path=ppt/slides/slide4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2226" name="NotDefined 2" title=""/>
          <p:cNvSpPr/>
          <p:nvPr>
            <p:ph type="title"/>
          </p:nvPr>
        </p:nvSpPr>
        <p:spPr>
          <a:xfrm>
            <a:off x="533400" y="2438400"/>
            <a:ext cx="8534400" cy="21336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11700"/>
              <a:t>Friend Function</a:t>
            </a:r>
            <a:endParaRPr sz="11700"/>
          </a:p>
        </p:txBody>
      </p:sp>
    </p:spTree>
  </p:cSld>
  <p:clrMapOvr>
    <a:masterClrMapping/>
  </p:clrMapOvr>
  <p:transition/>
  <p:timing/>
</p:sld>
</file>

<file path=ppt/slides/slide4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8371" name="NotDefined 3" title=""/>
          <p:cNvSpPr/>
          <p:nvPr>
            <p:ph type="body" idx="4294967295"/>
          </p:nvPr>
        </p:nvSpPr>
        <p:spPr>
          <a:xfrm>
            <a:off x="1219200" y="2590800"/>
            <a:ext cx="7543800" cy="3124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 algn="ctr">
              <a:buNone/>
            </a:pPr>
            <a:r>
              <a:rPr sz="8000" b="1"/>
              <a:t>User Defined</a:t>
            </a:r>
            <a:endParaRPr sz="8000" b="1"/>
          </a:p>
          <a:p>
            <a:pPr lvl="0" algn="ctr">
              <a:buNone/>
            </a:pPr>
            <a:r>
              <a:rPr sz="8000" b="1"/>
              <a:t>Data types</a:t>
            </a:r>
            <a:endParaRPr sz="8000" b="1"/>
          </a:p>
        </p:txBody>
      </p:sp>
    </p:spTree>
  </p:cSld>
  <p:clrMapOvr>
    <a:masterClrMapping/>
  </p:clrMapOvr>
  <p:transition/>
  <p:timing/>
</p:sld>
</file>

<file path=ppt/slides/slide4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9395" name="NotDefined 3" title=""/>
          <p:cNvSpPr/>
          <p:nvPr>
            <p:ph type="body" idx="4294967295"/>
          </p:nvPr>
        </p:nvSpPr>
        <p:spPr>
          <a:xfrm>
            <a:off x="1143000" y="22098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 algn="ctr">
              <a:buNone/>
            </a:pPr>
            <a:r>
              <a:rPr sz="25200" b="1"/>
              <a:t>&lt;&lt;</a:t>
            </a:r>
            <a:endParaRPr sz="25200" b="1"/>
          </a:p>
        </p:txBody>
      </p:sp>
    </p:spTree>
  </p:cSld>
  <p:clrMapOvr>
    <a:masterClrMapping/>
  </p:clrMapOvr>
  <p:transition/>
  <p:timing/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3428" name="NotDefined 4" title=""/>
          <p:cNvSpPr/>
          <p:nvPr>
            <p:ph type="body" idx="4294967295"/>
          </p:nvPr>
        </p:nvSpPr>
        <p:spPr>
          <a:xfrm>
            <a:off x="914400" y="2667000"/>
            <a:ext cx="9525000" cy="1905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800" b="1"/>
              <a:t>Student stdnt1 , stdnt2 ;</a:t>
            </a:r>
            <a:endParaRPr sz="4800" b="1"/>
          </a:p>
          <a:p>
            <a:pPr lvl="0">
              <a:buNone/>
            </a:pPr>
            <a:r>
              <a:rPr sz="4800" b="1"/>
              <a:t>stdnt1 + stdnt2 ; </a:t>
            </a:r>
            <a:r>
              <a:rPr sz="4800" b="1">
                <a:solidFill>
                  <a:schemeClr val="accent1"/>
                </a:solidFill>
              </a:rPr>
              <a:t>//Wrong</a:t>
            </a:r>
            <a:endParaRPr sz="4800" b="1">
              <a:solidFill>
                <a:schemeClr val="accent1"/>
              </a:solidFill>
            </a:endParaRPr>
          </a:p>
        </p:txBody>
      </p:sp>
      <p:sp>
        <p:nvSpPr>
          <p:cNvPr id="103429" name="Text Box 5" title=""/>
          <p:cNvSpPr txBox="1"/>
          <p:nvPr/>
        </p:nvSpPr>
        <p:spPr>
          <a:xfrm>
            <a:off x="3108325" y="3541713"/>
            <a:ext cx="1841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103430" name="Rectangle 6" title=""/>
          <p:cNvSpPr>
            <a:spLocks noGrp="1"/>
          </p:cNvSpPr>
          <p:nvPr>
            <p:ph type="title"/>
          </p:nvPr>
        </p:nvSpPr>
        <p:spPr>
          <a:xfrm>
            <a:off x="1066800" y="625475"/>
            <a:ext cx="7543800" cy="1431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Structures</a:t>
            </a:r>
            <a:endParaRPr sz="6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4818" name="NotDefined 2" title=""/>
          <p:cNvSpPr/>
          <p:nvPr>
            <p:ph type="title"/>
          </p:nvPr>
        </p:nvSpPr>
        <p:spPr>
          <a:xfrm>
            <a:off x="990600" y="838200"/>
            <a:ext cx="77724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Example </a:t>
            </a:r>
            <a:endParaRPr sz="6600"/>
          </a:p>
        </p:txBody>
      </p:sp>
      <p:sp>
        <p:nvSpPr>
          <p:cNvPr id="34819" name="NotDefined 3" title=""/>
          <p:cNvSpPr/>
          <p:nvPr>
            <p:ph type="body" idx="4294967295"/>
          </p:nvPr>
        </p:nvSpPr>
        <p:spPr>
          <a:xfrm>
            <a:off x="838200" y="1752600"/>
            <a:ext cx="7772400" cy="5105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buNone/>
            </a:pPr>
            <a:r>
              <a:t>main ( )</a:t>
            </a:r>
          </a:p>
          <a:p>
            <a:pPr lvl="0">
              <a:buNone/>
            </a:pPr>
            <a:r>
              <a:t>{</a:t>
            </a:r>
          </a:p>
          <a:p>
            <a:pPr lvl="0">
              <a:buNone/>
            </a:pPr>
            <a:r>
              <a:t>	Complex c1 ( 1 , 2 ) , c2 ( 3 , 4 ) , c3 ;</a:t>
            </a:r>
          </a:p>
          <a:p>
            <a:pPr lvl="0">
              <a:buNone/>
            </a:pPr>
            <a:r>
              <a:t>	c3 = c1 + c2 ;</a:t>
            </a:r>
          </a:p>
          <a:p>
            <a:pPr lvl="0">
              <a:buNone/>
            </a:pPr>
            <a:r>
              <a:t>	c1.display ( ) ;</a:t>
            </a:r>
          </a:p>
          <a:p>
            <a:pPr lvl="0">
              <a:buNone/>
            </a:pPr>
            <a:r>
              <a:t>	c2.display ( ) ;</a:t>
            </a:r>
          </a:p>
          <a:p>
            <a:pPr lvl="0">
              <a:buNone/>
            </a:pPr>
            <a:r>
              <a:t>	c3.display ( ) ;</a:t>
            </a:r>
          </a:p>
          <a:p>
            <a:pPr lvl="0">
              <a:buNone/>
            </a:pPr>
            <a:r>
              <a:t>}</a:t>
            </a:r>
          </a:p>
        </p:txBody>
      </p:sp>
    </p:spTree>
  </p:cSld>
  <p:clrMapOvr>
    <a:masterClrMapping/>
  </p:clrMapOvr>
  <p:transition/>
  <p:timing/>
</p:sld>
</file>

<file path=ppt/slides/slide4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3250" name="NotDefined 2" title=""/>
          <p:cNvSpPr/>
          <p:nvPr>
            <p:ph type="title"/>
          </p:nvPr>
        </p:nvSpPr>
        <p:spPr>
          <a:xfrm>
            <a:off x="838200" y="2743200"/>
            <a:ext cx="8610600" cy="21336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/>
            <a:r>
              <a:rPr sz="3400"/>
              <a:t>Complex operator + ( Complex &amp; c ) ;</a:t>
            </a:r>
            <a:endParaRPr sz="3400"/>
          </a:p>
        </p:txBody>
      </p:sp>
      <p:sp>
        <p:nvSpPr>
          <p:cNvPr id="53252" name="CalloutWedgeRectangle 4" title=""/>
          <p:cNvSpPr/>
          <p:nvPr/>
        </p:nvSpPr>
        <p:spPr>
          <a:xfrm>
            <a:off x="6172200" y="4724400"/>
            <a:ext cx="2362200" cy="685800"/>
          </a:xfrm>
          <a:prstGeom prst="wedgeRectCallout">
            <a:avLst>
              <a:gd name="adj1" fmla="val 43819"/>
              <a:gd name="adj2" fmla="val -156944"/>
            </a:avLst>
          </a:prstGeom>
          <a:solidFill>
            <a:schemeClr val="hlink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rPr sz="2000" b="1">
                <a:solidFill>
                  <a:srgbClr val="000000"/>
                </a:solidFill>
              </a:rPr>
              <a:t>C is a reference to a complex number</a:t>
            </a:r>
            <a:endParaRPr sz="20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/>
</p:sld>
</file>

<file path=ppt/slides/slide4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0419" name="NotDefined 3" title=""/>
          <p:cNvSpPr/>
          <p:nvPr>
            <p:ph type="body" idx="4294967295"/>
          </p:nvPr>
        </p:nvSpPr>
        <p:spPr>
          <a:xfrm>
            <a:off x="533400" y="1981200"/>
            <a:ext cx="91440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 algn="ctr">
              <a:buNone/>
            </a:pPr>
            <a:r>
              <a:rPr sz="12900" b="1"/>
              <a:t>i += 2 ;</a:t>
            </a:r>
            <a:endParaRPr sz="12900" b="1"/>
          </a:p>
          <a:p>
            <a:pPr lvl="0" algn="ctr">
              <a:buNone/>
            </a:pPr>
            <a:r>
              <a:rPr sz="12900" b="1"/>
              <a:t>i = i + 2 ;</a:t>
            </a:r>
            <a:endParaRPr sz="12900" b="1"/>
          </a:p>
        </p:txBody>
      </p:sp>
    </p:spTree>
  </p:cSld>
  <p:clrMapOvr>
    <a:masterClrMapping/>
  </p:clrMapOvr>
  <p:transition/>
  <p:timing/>
</p:sld>
</file>

<file path=ppt/slides/slide4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5842" name="NotDefined 2" title=""/>
          <p:cNvSpPr/>
          <p:nvPr>
            <p:ph type="title"/>
          </p:nvPr>
        </p:nvSpPr>
        <p:spPr>
          <a:xfrm>
            <a:off x="1143000" y="2743200"/>
            <a:ext cx="77724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10600"/>
              <a:t>c1 += c2 ;</a:t>
            </a:r>
            <a:endParaRPr sz="10600"/>
          </a:p>
        </p:txBody>
      </p:sp>
    </p:spTree>
  </p:cSld>
  <p:clrMapOvr>
    <a:masterClrMapping/>
  </p:clrMapOvr>
  <p:transition/>
  <p:timing/>
</p:sld>
</file>

<file path=ppt/slides/slide4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7410" name="NotDefined 2" title=""/>
          <p:cNvSpPr/>
          <p:nvPr>
            <p:ph type="title"/>
          </p:nvPr>
        </p:nvSpPr>
        <p:spPr>
          <a:xfrm>
            <a:off x="914400" y="914400"/>
            <a:ext cx="8153400" cy="9906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17411" name="NotDefined 3" title=""/>
          <p:cNvSpPr/>
          <p:nvPr>
            <p:ph type="body" idx="4294967295"/>
          </p:nvPr>
        </p:nvSpPr>
        <p:spPr>
          <a:xfrm>
            <a:off x="838200" y="3505200"/>
            <a:ext cx="8382000" cy="1524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 algn="ctr">
              <a:buNone/>
            </a:pPr>
            <a:r>
              <a:rPr sz="3300" b="1"/>
              <a:t>Complex operator += ( Complex &amp; c )</a:t>
            </a:r>
            <a:endParaRPr sz="3300" b="1"/>
          </a:p>
        </p:txBody>
      </p:sp>
    </p:spTree>
  </p:cSld>
  <p:clrMapOvr>
    <a:masterClrMapping/>
  </p:clrMapOvr>
  <p:transition/>
  <p:timing/>
</p:sld>
</file>

<file path=ppt/slides/slide4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1442" name="NotDefined 2" title=""/>
          <p:cNvSpPr/>
          <p:nvPr>
            <p:ph type="title"/>
          </p:nvPr>
        </p:nvSpPr>
        <p:spPr>
          <a:xfrm>
            <a:off x="9144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61443" name="NotDefined 3" title=""/>
          <p:cNvSpPr/>
          <p:nvPr>
            <p:ph type="body" idx="4294967295"/>
          </p:nvPr>
        </p:nvSpPr>
        <p:spPr>
          <a:xfrm>
            <a:off x="838200" y="2514600"/>
            <a:ext cx="9601200" cy="2667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900"/>
              <a:t>Complex Complex :: operator += ( Complex &amp; c )</a:t>
            </a:r>
            <a:endParaRPr sz="2900"/>
          </a:p>
          <a:p>
            <a:pPr lvl="0">
              <a:lnSpc>
                <a:spcPct val="90000"/>
              </a:lnSpc>
              <a:buNone/>
            </a:pPr>
            <a:r>
              <a:rPr sz="2900"/>
              <a:t>{</a:t>
            </a:r>
            <a:endParaRPr sz="2900"/>
          </a:p>
          <a:p>
            <a:pPr lvl="0">
              <a:lnSpc>
                <a:spcPct val="90000"/>
              </a:lnSpc>
              <a:buNone/>
            </a:pPr>
            <a:r>
              <a:rPr sz="2900"/>
              <a:t>	real += c.real ;</a:t>
            </a:r>
            <a:endParaRPr sz="2900"/>
          </a:p>
          <a:p>
            <a:pPr lvl="0">
              <a:lnSpc>
                <a:spcPct val="90000"/>
              </a:lnSpc>
              <a:buNone/>
            </a:pPr>
            <a:r>
              <a:rPr sz="2900"/>
              <a:t>	imag += c.imag ;</a:t>
            </a:r>
            <a:endParaRPr sz="2900"/>
          </a:p>
          <a:p>
            <a:pPr lvl="0">
              <a:lnSpc>
                <a:spcPct val="90000"/>
              </a:lnSpc>
              <a:buNone/>
            </a:pPr>
            <a:r>
              <a:rPr sz="2900"/>
              <a:t>}</a:t>
            </a:r>
            <a:endParaRPr sz="2900"/>
          </a:p>
          <a:p>
            <a:pPr lvl="0">
              <a:lnSpc>
                <a:spcPct val="90000"/>
              </a:lnSpc>
            </a:pPr>
            <a:endParaRPr sz="2900"/>
          </a:p>
        </p:txBody>
      </p:sp>
    </p:spTree>
  </p:cSld>
  <p:clrMapOvr>
    <a:masterClrMapping/>
  </p:clrMapOvr>
  <p:transition/>
  <p:timing/>
</p:sld>
</file>

<file path=ppt/slides/slide4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9699" name="NotDefined 3" title=""/>
          <p:cNvSpPr/>
          <p:nvPr>
            <p:ph type="body" idx="4294967295"/>
          </p:nvPr>
        </p:nvSpPr>
        <p:spPr>
          <a:xfrm>
            <a:off x="838200" y="2819400"/>
            <a:ext cx="8534400" cy="3505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400"/>
              <a:t>Complex operator + ( Complex &amp; c1 , Complex &amp; c2 )</a:t>
            </a: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800"/>
              <a:t>{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	Complex temp ;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	temp.real = c1.getreal ( ) + c2.getreal ( ) ;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	temp.imag = c1.getimag ( ) + c2.getimag ( ) ;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	return temp ;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}</a:t>
            </a:r>
            <a:endParaRPr sz="2800"/>
          </a:p>
        </p:txBody>
      </p:sp>
      <p:sp>
        <p:nvSpPr>
          <p:cNvPr id="29700" name="Rectangle 4" title=""/>
          <p:cNvSpPr>
            <a:spLocks noGrp="1"/>
          </p:cNvSpPr>
          <p:nvPr>
            <p:ph type="title"/>
          </p:nvPr>
        </p:nvSpPr>
        <p:spPr>
          <a:xfrm>
            <a:off x="914400" y="838200"/>
            <a:ext cx="8305800" cy="1066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4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2466" name="NotDefined 2" title=""/>
          <p:cNvSpPr/>
          <p:nvPr>
            <p:ph type="title"/>
          </p:nvPr>
        </p:nvSpPr>
        <p:spPr>
          <a:xfrm>
            <a:off x="12192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62467" name="NotDefined 3" title=""/>
          <p:cNvSpPr/>
          <p:nvPr>
            <p:ph type="body" idx="4294967295"/>
          </p:nvPr>
        </p:nvSpPr>
        <p:spPr>
          <a:xfrm>
            <a:off x="914400" y="1828800"/>
            <a:ext cx="7772400" cy="4876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1800" b="1"/>
              <a:t>class String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{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    private :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        char s [ 30 ] ;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    public :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        String ( )  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        {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               strcpy ( s , "" ) ;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        }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        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        // Declaration (prototype) of overloaded sum operator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        String operator + ( String c ) ;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} ;</a:t>
            </a:r>
            <a:endParaRPr sz="1800" b="1"/>
          </a:p>
          <a:p>
            <a:pPr lvl="0">
              <a:lnSpc>
                <a:spcPct val="80000"/>
              </a:lnSpc>
            </a:pPr>
            <a:endParaRPr sz="1800" b="1"/>
          </a:p>
        </p:txBody>
      </p:sp>
      <p:sp>
        <p:nvSpPr>
          <p:cNvPr id="62468" name="RightArrow 4" title=""/>
          <p:cNvSpPr/>
          <p:nvPr/>
        </p:nvSpPr>
        <p:spPr>
          <a:xfrm>
            <a:off x="533400" y="2849563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/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06 4.56647E-06 L -3.33333E-06 0.48092" ptsTypes="">
                                      <p:cBhvr>
                                        <p:cTn id="6" dur="20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3490" name="NotDefined 2" title=""/>
          <p:cNvSpPr/>
          <p:nvPr>
            <p:ph type="title"/>
          </p:nvPr>
        </p:nvSpPr>
        <p:spPr>
          <a:xfrm>
            <a:off x="10668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</a:lstStyle>
          <a:p>
            <a:pPr lvl="0" algn="ctr"/>
            <a:r>
              <a:rPr sz="6600"/>
              <a:t>Example </a:t>
            </a:r>
            <a:endParaRPr sz="6600"/>
          </a:p>
        </p:txBody>
      </p:sp>
      <p:sp>
        <p:nvSpPr>
          <p:cNvPr id="63492" name="Text Box 4" title=""/>
          <p:cNvSpPr txBox="1"/>
          <p:nvPr>
            <p:ph type="body" idx="4294967295"/>
          </p:nvPr>
        </p:nvSpPr>
        <p:spPr>
          <a:xfrm>
            <a:off x="1066800" y="1981200"/>
            <a:ext cx="75438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</a:lstStyle>
          <a:p>
            <a:pPr lvl="0">
              <a:buNone/>
            </a:pPr>
            <a:r>
              <a:rPr sz="2800"/>
              <a:t>String String :: operator + ( String c )</a:t>
            </a:r>
            <a:endParaRPr sz="2800"/>
          </a:p>
          <a:p>
            <a:pPr lvl="0">
              <a:buNone/>
            </a:pPr>
            <a:r>
              <a:rPr sz="2800"/>
              <a:t>{ </a:t>
            </a:r>
            <a:endParaRPr sz="2800"/>
          </a:p>
          <a:p>
            <a:pPr lvl="0">
              <a:buNone/>
            </a:pPr>
            <a:r>
              <a:rPr sz="2800"/>
              <a:t>    String temp ;</a:t>
            </a:r>
            <a:endParaRPr sz="2800"/>
          </a:p>
          <a:p>
            <a:pPr lvl="0">
              <a:buNone/>
            </a:pPr>
            <a:r>
              <a:rPr sz="2800"/>
              <a:t>    strcpy ( temp.s , "" ) ;</a:t>
            </a:r>
            <a:endParaRPr sz="2800"/>
          </a:p>
          <a:p>
            <a:pPr lvl="0">
              <a:buNone/>
            </a:pPr>
            <a:r>
              <a:rPr sz="2800"/>
              <a:t>    strcat ( temp.s , s ) ;</a:t>
            </a:r>
            <a:endParaRPr sz="2800"/>
          </a:p>
          <a:p>
            <a:pPr lvl="0">
              <a:buNone/>
            </a:pPr>
            <a:r>
              <a:rPr sz="2800"/>
              <a:t>    strcat ( temp.s , c.s ) ;</a:t>
            </a:r>
            <a:endParaRPr sz="2800"/>
          </a:p>
          <a:p>
            <a:pPr lvl="0">
              <a:buNone/>
            </a:pPr>
            <a:r>
              <a:rPr sz="2800"/>
              <a:t>    return temp ;</a:t>
            </a:r>
            <a:endParaRPr sz="2800"/>
          </a:p>
          <a:p>
            <a:pPr lvl="0">
              <a:buNone/>
            </a:pPr>
            <a:r>
              <a:rPr sz="2800"/>
              <a:t>}</a:t>
            </a:r>
            <a:endParaRPr sz="2800"/>
          </a:p>
          <a:p>
            <a:pPr lvl="0">
              <a:spcBef>
                <a:spcPct val="0"/>
              </a:spcBef>
              <a:buFontTx/>
              <a:buNone/>
            </a:pPr>
            <a:endParaRPr sz="1600">
              <a:latin typeface="Arial"/>
            </a:endParaRPr>
          </a:p>
        </p:txBody>
      </p:sp>
    </p:spTree>
  </p:cSld>
  <p:clrMapOvr>
    <a:masterClrMapping/>
  </p:clrMapOvr>
  <p:transition/>
  <p:timing/>
</p:sld>
</file>

<file path=ppt/slides/slide4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50" name="NotDefined 2" title=""/>
          <p:cNvSpPr/>
          <p:nvPr>
            <p:ph type="ctrTitle"/>
          </p:nvPr>
        </p:nvSpPr>
        <p:spPr>
          <a:xfrm>
            <a:off x="568325" y="2743200"/>
            <a:ext cx="8991600" cy="914400"/>
          </a:xfrm>
          <a:noFill/>
          <a:ln>
            <a:miter lim="800000"/>
          </a:ln>
        </p:spPr>
        <p:txBody>
          <a:bodyPr anchor="b" anchorCtr="0"/>
          <a:lstStyle/>
          <a:p>
            <a:pPr lvl="0" algn="ctr"/>
            <a:r>
              <a:t>Introduction to Programming</a:t>
            </a:r>
          </a:p>
        </p:txBody>
      </p:sp>
      <p:sp>
        <p:nvSpPr>
          <p:cNvPr id="2051" name="NotDefined 3" title=""/>
          <p:cNvSpPr/>
          <p:nvPr>
            <p:ph type="subTitle" idx="1"/>
          </p:nvPr>
        </p:nvSpPr>
        <p:spPr>
          <a:xfrm>
            <a:off x="1524000" y="3886200"/>
            <a:ext cx="6400800" cy="1752600"/>
          </a:xfrm>
          <a:noFill/>
          <a:ln>
            <a:miter lim="800000"/>
          </a:ln>
        </p:spPr>
        <p:txBody>
          <a:bodyPr/>
          <a:lstStyle/>
          <a:p>
            <a:pPr lvl="0" algn="ctr"/>
            <a:r>
              <a:rPr sz="3600" b="1"/>
              <a:t>Lecture 32</a:t>
            </a:r>
            <a:endParaRPr sz="3600" b="1"/>
          </a:p>
        </p:txBody>
      </p:sp>
    </p:spTree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1684" name="NotDefined 4" title=""/>
          <p:cNvSpPr/>
          <p:nvPr>
            <p:ph type="body" idx="4294967295"/>
          </p:nvPr>
        </p:nvSpPr>
        <p:spPr>
          <a:xfrm>
            <a:off x="304800" y="3048000"/>
            <a:ext cx="8686800" cy="1981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5400" b="1"/>
              <a:t>Student s1 , s2 ;</a:t>
            </a:r>
            <a:endParaRPr sz="5400" b="1"/>
          </a:p>
          <a:p>
            <a:pPr lvl="0" algn="ctr">
              <a:buNone/>
            </a:pPr>
            <a:r>
              <a:rPr sz="5400" b="1"/>
              <a:t>s1 = s2 ;</a:t>
            </a:r>
            <a:endParaRPr sz="5400" b="1"/>
          </a:p>
        </p:txBody>
      </p:sp>
      <p:sp>
        <p:nvSpPr>
          <p:cNvPr id="71685" name="Text Box 5" title=""/>
          <p:cNvSpPr txBox="1"/>
          <p:nvPr/>
        </p:nvSpPr>
        <p:spPr>
          <a:xfrm>
            <a:off x="3108325" y="3541713"/>
            <a:ext cx="1841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71686" name="Rectangle 6" title=""/>
          <p:cNvSpPr>
            <a:spLocks noGrp="1"/>
          </p:cNvSpPr>
          <p:nvPr>
            <p:ph type="title"/>
          </p:nvPr>
        </p:nvSpPr>
        <p:spPr>
          <a:xfrm>
            <a:off x="1066800" y="609600"/>
            <a:ext cx="7543800" cy="1431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Structures</a:t>
            </a:r>
            <a:endParaRPr sz="6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7346" name="NotDefined 2" title=""/>
          <p:cNvSpPr/>
          <p:nvPr>
            <p:ph type="title"/>
          </p:nvPr>
        </p:nvSpPr>
        <p:spPr>
          <a:xfrm>
            <a:off x="1143000" y="838200"/>
            <a:ext cx="77724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In Last Lecture</a:t>
            </a:r>
            <a:endParaRPr sz="6600"/>
          </a:p>
        </p:txBody>
      </p:sp>
      <p:sp>
        <p:nvSpPr>
          <p:cNvPr id="57347" name="NotDefined 3" title=""/>
          <p:cNvSpPr/>
          <p:nvPr>
            <p:ph type="body" idx="4294967295"/>
          </p:nvPr>
        </p:nvSpPr>
        <p:spPr>
          <a:xfrm>
            <a:off x="1066800" y="2133600"/>
            <a:ext cx="7543800" cy="3352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1">
              <a:lnSpc>
                <a:spcPct val="80000"/>
              </a:lnSpc>
            </a:pPr>
            <a:r>
              <a:rPr sz="3600" b="1"/>
              <a:t> What is operator overloading ?</a:t>
            </a:r>
            <a:endParaRPr sz="3600" b="1"/>
          </a:p>
          <a:p>
            <a:pPr lvl="1">
              <a:lnSpc>
                <a:spcPct val="80000"/>
              </a:lnSpc>
            </a:pPr>
            <a:r>
              <a:rPr sz="3600" b="1"/>
              <a:t> Overload operators</a:t>
            </a:r>
            <a:endParaRPr sz="3600" b="1"/>
          </a:p>
          <a:p>
            <a:pPr lvl="0">
              <a:lnSpc>
                <a:spcPct val="80000"/>
              </a:lnSpc>
              <a:buNone/>
            </a:pPr>
            <a:r>
              <a:rPr sz="3600" b="1"/>
              <a:t>We also saw the</a:t>
            </a:r>
            <a:endParaRPr sz="3600" b="1"/>
          </a:p>
          <a:p>
            <a:pPr lvl="1">
              <a:lnSpc>
                <a:spcPct val="80000"/>
              </a:lnSpc>
            </a:pPr>
            <a:r>
              <a:rPr sz="3600" b="1"/>
              <a:t> Binary Operators</a:t>
            </a:r>
            <a:endParaRPr sz="3600" b="1"/>
          </a:p>
          <a:p>
            <a:pPr lvl="1">
              <a:lnSpc>
                <a:spcPct val="80000"/>
              </a:lnSpc>
            </a:pPr>
            <a:r>
              <a:rPr sz="3600" b="1"/>
              <a:t> Unary Operators</a:t>
            </a:r>
            <a:endParaRPr sz="3600" b="1"/>
          </a:p>
          <a:p>
            <a:pPr lvl="1">
              <a:lnSpc>
                <a:spcPct val="80000"/>
              </a:lnSpc>
            </a:pPr>
            <a:r>
              <a:rPr lang="sv-SE" altLang="en-US" sz="3600" b="1"/>
              <a:t> Member  and Non-member </a:t>
            </a:r>
            <a:endParaRPr lang="sv-SE" altLang="en-US" sz="3600" b="1"/>
          </a:p>
          <a:p>
            <a:pPr lvl="1">
              <a:lnSpc>
                <a:spcPct val="80000"/>
              </a:lnSpc>
              <a:buNone/>
            </a:pPr>
            <a:r>
              <a:rPr lang="sv-SE" altLang="en-US" sz="3600" b="1"/>
              <a:t>   operators</a:t>
            </a:r>
            <a:endParaRPr lang="sv-SE" altLang="en-US" sz="3600" b="1"/>
          </a:p>
        </p:txBody>
      </p:sp>
    </p:spTree>
  </p:cSld>
  <p:clrMapOvr>
    <a:masterClrMapping/>
  </p:clrMapOvr>
  <p:transition/>
  <p:timing/>
</p:sld>
</file>

<file path=ppt/slides/slide4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9634" name="NotDefined 2" title=""/>
          <p:cNvSpPr/>
          <p:nvPr>
            <p:ph type="title"/>
          </p:nvPr>
        </p:nvSpPr>
        <p:spPr>
          <a:xfrm>
            <a:off x="10668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69635" name="NotDefined 3" title=""/>
          <p:cNvSpPr/>
          <p:nvPr>
            <p:ph type="body" idx="4294967295"/>
          </p:nvPr>
        </p:nvSpPr>
        <p:spPr>
          <a:xfrm>
            <a:off x="893763" y="3581400"/>
            <a:ext cx="8458200" cy="838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3700" b="1"/>
              <a:t>Complex operator - ( Complex c ) ;</a:t>
            </a:r>
            <a:endParaRPr sz="3700" b="1"/>
          </a:p>
        </p:txBody>
      </p:sp>
    </p:spTree>
  </p:cSld>
  <p:clrMapOvr>
    <a:masterClrMapping/>
  </p:clrMapOvr>
  <p:transition/>
  <p:timing/>
</p:sld>
</file>

<file path=ppt/slides/slide4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3795" name="NotDefined 3" title=""/>
          <p:cNvSpPr/>
          <p:nvPr>
            <p:ph type="body" idx="4294967295"/>
          </p:nvPr>
        </p:nvSpPr>
        <p:spPr>
          <a:xfrm>
            <a:off x="838200" y="1752600"/>
            <a:ext cx="9448800" cy="4953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Complex Complex :: operator - ( Complex c )</a:t>
            </a:r>
          </a:p>
          <a:p>
            <a:pPr lvl="0">
              <a:buNone/>
            </a:pPr>
            <a:r>
              <a:t>{</a:t>
            </a:r>
          </a:p>
          <a:p>
            <a:pPr lvl="0">
              <a:buNone/>
            </a:pPr>
            <a:r>
              <a:t>	Complex Temp ;</a:t>
            </a:r>
          </a:p>
          <a:p>
            <a:pPr lvl="0">
              <a:buNone/>
            </a:pPr>
            <a:r>
              <a:t>	Temp.real  =  real - c.real ;</a:t>
            </a:r>
          </a:p>
          <a:p>
            <a:pPr lvl="0">
              <a:buNone/>
            </a:pPr>
            <a:r>
              <a:t>	Temp.imag =  imag - c.imag ;</a:t>
            </a:r>
          </a:p>
          <a:p>
            <a:pPr lvl="0">
              <a:buNone/>
            </a:pPr>
            <a:r>
              <a:t>	return Temp ;</a:t>
            </a:r>
          </a:p>
          <a:p>
            <a:pPr lvl="0">
              <a:buNone/>
            </a:pPr>
            <a:r>
              <a:t>}</a:t>
            </a:r>
          </a:p>
        </p:txBody>
      </p:sp>
      <p:sp>
        <p:nvSpPr>
          <p:cNvPr id="33797" name="Rectangle 5" title=""/>
          <p:cNvSpPr>
            <a:spLocks noGrp="1"/>
          </p:cNvSpPr>
          <p:nvPr>
            <p:ph type="title"/>
          </p:nvPr>
        </p:nvSpPr>
        <p:spPr>
          <a:xfrm>
            <a:off x="1219200" y="914400"/>
            <a:ext cx="7772400" cy="838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4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8610" name="NotDefined 2" title=""/>
          <p:cNvSpPr/>
          <p:nvPr>
            <p:ph type="title"/>
          </p:nvPr>
        </p:nvSpPr>
        <p:spPr>
          <a:xfrm>
            <a:off x="1295400" y="685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68611" name="NotDefined 3" title=""/>
          <p:cNvSpPr/>
          <p:nvPr>
            <p:ph type="body" idx="4294967295"/>
          </p:nvPr>
        </p:nvSpPr>
        <p:spPr>
          <a:xfrm>
            <a:off x="762000" y="3505200"/>
            <a:ext cx="8686800" cy="990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4000" b="1"/>
              <a:t>void operator -= ( Complex c ) ;</a:t>
            </a:r>
            <a:endParaRPr sz="4000" b="1"/>
          </a:p>
        </p:txBody>
      </p:sp>
    </p:spTree>
  </p:cSld>
  <p:clrMapOvr>
    <a:masterClrMapping/>
  </p:clrMapOvr>
  <p:transition/>
  <p:timing/>
</p:sld>
</file>

<file path=ppt/slides/slide4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4274" name="NotDefined 2" title=""/>
          <p:cNvSpPr/>
          <p:nvPr>
            <p:ph type="body" idx="4294967295"/>
          </p:nvPr>
        </p:nvSpPr>
        <p:spPr>
          <a:xfrm>
            <a:off x="838200" y="2819400"/>
            <a:ext cx="9144000" cy="2819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3000" b="1"/>
              <a:t>void Complex :: operator -= ( Complex c )</a:t>
            </a:r>
            <a:endParaRPr sz="3000" b="1"/>
          </a:p>
          <a:p>
            <a:pPr lvl="0">
              <a:buNone/>
            </a:pPr>
            <a:r>
              <a:rPr sz="3000" b="1"/>
              <a:t>{</a:t>
            </a:r>
            <a:endParaRPr sz="3000" b="1"/>
          </a:p>
          <a:p>
            <a:pPr lvl="0">
              <a:buNone/>
            </a:pPr>
            <a:r>
              <a:rPr sz="3000" b="1"/>
              <a:t>	real  -= c.real ;</a:t>
            </a:r>
            <a:endParaRPr sz="3000" b="1"/>
          </a:p>
          <a:p>
            <a:pPr lvl="0">
              <a:buNone/>
            </a:pPr>
            <a:r>
              <a:rPr sz="3000" b="1"/>
              <a:t>	imag -= c.imag ;</a:t>
            </a:r>
            <a:endParaRPr sz="3000" b="1"/>
          </a:p>
          <a:p>
            <a:pPr lvl="0">
              <a:buNone/>
            </a:pPr>
            <a:r>
              <a:rPr sz="3000" b="1"/>
              <a:t>}</a:t>
            </a:r>
            <a:endParaRPr sz="3000" b="1"/>
          </a:p>
        </p:txBody>
      </p:sp>
      <p:sp>
        <p:nvSpPr>
          <p:cNvPr id="54276" name="Rectangle 4" title=""/>
          <p:cNvSpPr>
            <a:spLocks noGrp="1"/>
          </p:cNvSpPr>
          <p:nvPr>
            <p:ph type="title"/>
          </p:nvPr>
        </p:nvSpPr>
        <p:spPr>
          <a:xfrm>
            <a:off x="1219200" y="990600"/>
            <a:ext cx="7772400" cy="838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4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6082" name="NotDefined 2" title=""/>
          <p:cNvSpPr/>
          <p:nvPr>
            <p:ph type="title"/>
          </p:nvPr>
        </p:nvSpPr>
        <p:spPr>
          <a:xfrm>
            <a:off x="762000" y="2590800"/>
            <a:ext cx="8534400" cy="21336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800"/>
              <a:t>Date operator + ( int i ) ;</a:t>
            </a:r>
            <a:endParaRPr sz="4800"/>
          </a:p>
        </p:txBody>
      </p:sp>
    </p:spTree>
  </p:cSld>
  <p:clrMapOvr>
    <a:masterClrMapping/>
  </p:clrMapOvr>
  <p:transition/>
  <p:timing/>
</p:sld>
</file>

<file path=ppt/slides/slide4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8371" name="NotDefined 3" title=""/>
          <p:cNvSpPr/>
          <p:nvPr>
            <p:ph type="body" idx="4294967295"/>
          </p:nvPr>
        </p:nvSpPr>
        <p:spPr>
          <a:xfrm>
            <a:off x="838200" y="2590800"/>
            <a:ext cx="9677400" cy="3657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3000"/>
              <a:t>Date Date :: operator + ( int days )</a:t>
            </a:r>
            <a:endParaRPr sz="3000"/>
          </a:p>
          <a:p>
            <a:pPr lvl="0">
              <a:lnSpc>
                <a:spcPct val="90000"/>
              </a:lnSpc>
              <a:buNone/>
            </a:pPr>
            <a:r>
              <a:rPr sz="3000"/>
              <a:t>{</a:t>
            </a:r>
            <a:endParaRPr sz="3000"/>
          </a:p>
          <a:p>
            <a:pPr lvl="0">
              <a:lnSpc>
                <a:spcPct val="90000"/>
              </a:lnSpc>
              <a:buNone/>
            </a:pPr>
            <a:r>
              <a:rPr sz="3000"/>
              <a:t>	 Date Temp ;</a:t>
            </a:r>
            <a:endParaRPr sz="3000"/>
          </a:p>
          <a:p>
            <a:pPr lvl="0">
              <a:lnSpc>
                <a:spcPct val="90000"/>
              </a:lnSpc>
              <a:buNone/>
            </a:pPr>
            <a:r>
              <a:rPr sz="3000"/>
              <a:t>	 int toHold ;</a:t>
            </a:r>
            <a:endParaRPr sz="3000"/>
          </a:p>
          <a:p>
            <a:pPr lvl="0">
              <a:lnSpc>
                <a:spcPct val="90000"/>
              </a:lnSpc>
              <a:buNone/>
            </a:pPr>
            <a:r>
              <a:rPr sz="3000"/>
              <a:t>    int daysInThisMonth = 0 ;</a:t>
            </a:r>
            <a:endParaRPr sz="3000"/>
          </a:p>
          <a:p>
            <a:pPr lvl="0">
              <a:lnSpc>
                <a:spcPct val="90000"/>
              </a:lnSpc>
              <a:buNone/>
            </a:pPr>
            <a:r>
              <a:rPr sz="3000"/>
              <a:t>    daysInThisMonth = daysInMonth ( month ) ;</a:t>
            </a:r>
            <a:endParaRPr sz="3000"/>
          </a:p>
          <a:p>
            <a:pPr lvl="0">
              <a:lnSpc>
                <a:spcPct val="90000"/>
              </a:lnSpc>
              <a:buNone/>
            </a:pPr>
            <a:r>
              <a:rPr sz="3000"/>
              <a:t>    toHold = days ;</a:t>
            </a:r>
            <a:endParaRPr sz="3000"/>
          </a:p>
          <a:p>
            <a:pPr lvl="0">
              <a:lnSpc>
                <a:spcPct val="90000"/>
              </a:lnSpc>
              <a:buNone/>
            </a:pPr>
            <a:r>
              <a:rPr sz="3000"/>
              <a:t>    </a:t>
            </a:r>
            <a:endParaRPr sz="3000"/>
          </a:p>
        </p:txBody>
      </p:sp>
      <p:sp>
        <p:nvSpPr>
          <p:cNvPr id="58375" name="Rectangle 7" title=""/>
          <p:cNvSpPr>
            <a:spLocks noGrp="1"/>
          </p:cNvSpPr>
          <p:nvPr>
            <p:ph type="title"/>
          </p:nvPr>
        </p:nvSpPr>
        <p:spPr>
          <a:xfrm>
            <a:off x="990600" y="838200"/>
            <a:ext cx="7772400" cy="1219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4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0418" name="NotDefined 2" title=""/>
          <p:cNvSpPr/>
          <p:nvPr>
            <p:ph type="body" idx="4294967295"/>
          </p:nvPr>
        </p:nvSpPr>
        <p:spPr>
          <a:xfrm>
            <a:off x="838200" y="1828800"/>
            <a:ext cx="9906000" cy="4876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400"/>
              <a:t>    </a:t>
            </a:r>
            <a:r>
              <a:t>if ( ( day + days ) &gt;= daysInThisMonth )</a:t>
            </a:r>
          </a:p>
          <a:p>
            <a:pPr lvl="0">
              <a:lnSpc>
                <a:spcPct val="90000"/>
              </a:lnSpc>
              <a:buNone/>
            </a:pPr>
            <a:r>
              <a:t>    {</a:t>
            </a:r>
          </a:p>
          <a:p>
            <a:pPr lvl="0">
              <a:lnSpc>
                <a:spcPct val="90000"/>
              </a:lnSpc>
              <a:buNone/>
            </a:pPr>
            <a:r>
              <a:t>       Temp.month = month + 1 ;</a:t>
            </a:r>
          </a:p>
          <a:p>
            <a:pPr lvl="0">
              <a:lnSpc>
                <a:spcPct val="90000"/>
              </a:lnSpc>
              <a:buNone/>
            </a:pPr>
            <a:r>
              <a:t>        if ( Temp.month &gt; 12 )</a:t>
            </a:r>
          </a:p>
          <a:p>
            <a:pPr lvl="0">
              <a:lnSpc>
                <a:spcPct val="90000"/>
              </a:lnSpc>
              <a:buNone/>
            </a:pPr>
            <a:r>
              <a:t>        {</a:t>
            </a:r>
          </a:p>
          <a:p>
            <a:pPr lvl="0">
              <a:lnSpc>
                <a:spcPct val="90000"/>
              </a:lnSpc>
              <a:buNone/>
            </a:pPr>
            <a:r>
              <a:t>           Temp.day = 1 ;</a:t>
            </a:r>
          </a:p>
          <a:p>
            <a:pPr lvl="0">
              <a:lnSpc>
                <a:spcPct val="90000"/>
              </a:lnSpc>
              <a:buNone/>
            </a:pPr>
            <a:r>
              <a:t>           Temp.month = 1 ;</a:t>
            </a:r>
          </a:p>
          <a:p>
            <a:pPr lvl="0">
              <a:lnSpc>
                <a:spcPct val="90000"/>
              </a:lnSpc>
              <a:buNone/>
            </a:pPr>
            <a:r>
              <a:t>           Temp.year = year + 1 ;</a:t>
            </a:r>
          </a:p>
          <a:p>
            <a:pPr lvl="0">
              <a:lnSpc>
                <a:spcPct val="90000"/>
              </a:lnSpc>
              <a:buNone/>
            </a:pPr>
            <a:r>
              <a:t>        }</a:t>
            </a:r>
          </a:p>
        </p:txBody>
      </p:sp>
      <p:sp>
        <p:nvSpPr>
          <p:cNvPr id="60419" name="Rectangle 3" title=""/>
          <p:cNvSpPr>
            <a:spLocks noGrp="1"/>
          </p:cNvSpPr>
          <p:nvPr>
            <p:ph type="title"/>
          </p:nvPr>
        </p:nvSpPr>
        <p:spPr>
          <a:xfrm>
            <a:off x="990600" y="838200"/>
            <a:ext cx="7772400" cy="1219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4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9395" name="NotDefined 3" title=""/>
          <p:cNvSpPr/>
          <p:nvPr>
            <p:ph type="body" idx="4294967295"/>
          </p:nvPr>
        </p:nvSpPr>
        <p:spPr>
          <a:xfrm>
            <a:off x="1143000" y="1828800"/>
            <a:ext cx="10058400" cy="4876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800"/>
              <a:t>else</a:t>
            </a: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      {</a:t>
            </a: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          toHold = day + days ;</a:t>
            </a: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          if ( toHold &gt; daysInThisMonth  )</a:t>
            </a: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          {</a:t>
            </a: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             Temp.day  = toHold - daysInThisMonth ;</a:t>
            </a: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          }</a:t>
            </a: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          Temp.year = year ;</a:t>
            </a: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      }</a:t>
            </a:r>
            <a:endParaRPr sz="2800"/>
          </a:p>
          <a:p>
            <a:pPr lvl="0">
              <a:lnSpc>
                <a:spcPct val="80000"/>
              </a:lnSpc>
              <a:buNone/>
            </a:pPr>
            <a:r>
              <a:rPr sz="2800"/>
              <a:t>   }</a:t>
            </a:r>
            <a:endParaRPr sz="2800"/>
          </a:p>
        </p:txBody>
      </p:sp>
      <p:sp>
        <p:nvSpPr>
          <p:cNvPr id="59398" name="Rectangle 6" title=""/>
          <p:cNvSpPr>
            <a:spLocks noGrp="1"/>
          </p:cNvSpPr>
          <p:nvPr>
            <p:ph type="title"/>
          </p:nvPr>
        </p:nvSpPr>
        <p:spPr>
          <a:xfrm>
            <a:off x="990600" y="838200"/>
            <a:ext cx="7772400" cy="1219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4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1442" name="NotDefined 2" title=""/>
          <p:cNvSpPr/>
          <p:nvPr>
            <p:ph type="body" idx="4294967295"/>
          </p:nvPr>
        </p:nvSpPr>
        <p:spPr>
          <a:xfrm>
            <a:off x="838200" y="1828800"/>
            <a:ext cx="8001000" cy="4419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400"/>
              <a:t>   </a:t>
            </a:r>
            <a:r>
              <a:t>else</a:t>
            </a:r>
          </a:p>
          <a:p>
            <a:pPr lvl="0">
              <a:lnSpc>
                <a:spcPct val="80000"/>
              </a:lnSpc>
              <a:buNone/>
            </a:pPr>
            <a:r>
              <a:t>   {</a:t>
            </a:r>
          </a:p>
          <a:p>
            <a:pPr lvl="0">
              <a:lnSpc>
                <a:spcPct val="80000"/>
              </a:lnSpc>
              <a:buNone/>
            </a:pPr>
            <a:r>
              <a:t>       Temp.day = days + day ;</a:t>
            </a:r>
          </a:p>
          <a:p>
            <a:pPr lvl="0">
              <a:lnSpc>
                <a:spcPct val="80000"/>
              </a:lnSpc>
              <a:buNone/>
            </a:pPr>
            <a:r>
              <a:t>       Temp.month = month ;</a:t>
            </a:r>
          </a:p>
          <a:p>
            <a:pPr lvl="0">
              <a:lnSpc>
                <a:spcPct val="80000"/>
              </a:lnSpc>
              <a:buNone/>
            </a:pPr>
            <a:r>
              <a:t>       Temp.year = year ;</a:t>
            </a:r>
          </a:p>
          <a:p>
            <a:pPr lvl="0">
              <a:lnSpc>
                <a:spcPct val="80000"/>
              </a:lnSpc>
              <a:buNone/>
            </a:pPr>
            <a:r>
              <a:t>   }</a:t>
            </a:r>
          </a:p>
          <a:p>
            <a:pPr lvl="0">
              <a:lnSpc>
                <a:spcPct val="80000"/>
              </a:lnSpc>
              <a:buNone/>
            </a:pPr>
            <a:r>
              <a:t>   return Temp ;</a:t>
            </a:r>
          </a:p>
          <a:p>
            <a:pPr lvl="0">
              <a:lnSpc>
                <a:spcPct val="80000"/>
              </a:lnSpc>
              <a:buNone/>
            </a:pPr>
            <a:r>
              <a:t>}</a:t>
            </a:r>
          </a:p>
        </p:txBody>
      </p:sp>
      <p:sp>
        <p:nvSpPr>
          <p:cNvPr id="61443" name="Rectangle 3" title=""/>
          <p:cNvSpPr>
            <a:spLocks noGrp="1"/>
          </p:cNvSpPr>
          <p:nvPr>
            <p:ph type="title"/>
          </p:nvPr>
        </p:nvSpPr>
        <p:spPr>
          <a:xfrm>
            <a:off x="990600" y="838200"/>
            <a:ext cx="7772400" cy="1219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1138" name="NotDefined 2" title=""/>
          <p:cNvSpPr/>
          <p:nvPr>
            <p:ph type="title"/>
          </p:nvPr>
        </p:nvSpPr>
        <p:spPr>
          <a:xfrm>
            <a:off x="1066800" y="5334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2</a:t>
            </a:r>
            <a:endParaRPr sz="6600"/>
          </a:p>
        </p:txBody>
      </p:sp>
      <p:sp>
        <p:nvSpPr>
          <p:cNvPr id="91139" name="NotDefined 3" title=""/>
          <p:cNvSpPr/>
          <p:nvPr>
            <p:ph type="body" idx="4294967295"/>
          </p:nvPr>
        </p:nvSpPr>
        <p:spPr>
          <a:xfrm>
            <a:off x="2133600" y="2133600"/>
            <a:ext cx="5257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3600" b="1"/>
              <a:t>struct Student</a:t>
            </a:r>
            <a:endParaRPr sz="3600" b="1"/>
          </a:p>
          <a:p>
            <a:pPr lvl="0">
              <a:lnSpc>
                <a:spcPct val="90000"/>
              </a:lnSpc>
              <a:buNone/>
            </a:pPr>
            <a:r>
              <a:rPr sz="3600" b="1"/>
              <a:t>{</a:t>
            </a:r>
            <a:endParaRPr sz="3600" b="1"/>
          </a:p>
          <a:p>
            <a:pPr lvl="0">
              <a:lnSpc>
                <a:spcPct val="90000"/>
              </a:lnSpc>
              <a:buNone/>
            </a:pPr>
            <a:r>
              <a:rPr sz="3600" b="1"/>
              <a:t>	char name [ 64 ] ;</a:t>
            </a:r>
            <a:endParaRPr sz="3600" b="1"/>
          </a:p>
          <a:p>
            <a:pPr lvl="0">
              <a:lnSpc>
                <a:spcPct val="90000"/>
              </a:lnSpc>
              <a:buNone/>
            </a:pPr>
            <a:r>
              <a:rPr sz="3600" b="1"/>
              <a:t>	char course [ 128 ] ;</a:t>
            </a:r>
            <a:endParaRPr sz="3600" b="1"/>
          </a:p>
          <a:p>
            <a:pPr lvl="0">
              <a:lnSpc>
                <a:spcPct val="90000"/>
              </a:lnSpc>
              <a:buNone/>
            </a:pPr>
            <a:r>
              <a:rPr sz="3600" b="1"/>
              <a:t>	int age ;</a:t>
            </a:r>
            <a:endParaRPr sz="3600" b="1"/>
          </a:p>
          <a:p>
            <a:pPr lvl="0">
              <a:lnSpc>
                <a:spcPct val="90000"/>
              </a:lnSpc>
              <a:buNone/>
            </a:pPr>
            <a:r>
              <a:rPr sz="3600" b="1"/>
              <a:t>	int year ;</a:t>
            </a:r>
            <a:endParaRPr sz="3600" b="1"/>
          </a:p>
          <a:p>
            <a:pPr lvl="0">
              <a:lnSpc>
                <a:spcPct val="90000"/>
              </a:lnSpc>
              <a:buNone/>
            </a:pPr>
            <a:r>
              <a:rPr sz="3600" b="1"/>
              <a:t>} ;</a:t>
            </a:r>
            <a:endParaRPr sz="3600" b="1"/>
          </a:p>
        </p:txBody>
      </p:sp>
    </p:spTree>
  </p:cSld>
  <p:clrMapOvr>
    <a:masterClrMapping/>
  </p:clrMapOvr>
  <p:transition/>
  <p:timing/>
</p:sld>
</file>

<file path=ppt/slides/slide45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7106" name="NotDefined 2" title=""/>
          <p:cNvSpPr/>
          <p:nvPr>
            <p:ph type="title"/>
          </p:nvPr>
        </p:nvSpPr>
        <p:spPr>
          <a:xfrm>
            <a:off x="533400" y="2590800"/>
            <a:ext cx="8534400" cy="21336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10600"/>
              <a:t>Unary Operator</a:t>
            </a:r>
            <a:endParaRPr sz="10600"/>
          </a:p>
        </p:txBody>
      </p:sp>
    </p:spTree>
  </p:cSld>
  <p:clrMapOvr>
    <a:masterClrMapping/>
  </p:clrMapOvr>
  <p:transition/>
  <p:timing/>
</p:sld>
</file>

<file path=ppt/slides/slide4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3491" name="NotDefined 3" title=""/>
          <p:cNvSpPr/>
          <p:nvPr>
            <p:ph type="body" idx="4294967295"/>
          </p:nvPr>
        </p:nvSpPr>
        <p:spPr>
          <a:xfrm>
            <a:off x="12954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12900" b="1"/>
              <a:t>i ++</a:t>
            </a:r>
            <a:endParaRPr sz="12900" b="1"/>
          </a:p>
          <a:p>
            <a:pPr lvl="0" algn="ctr">
              <a:buNone/>
            </a:pPr>
            <a:r>
              <a:rPr sz="12900" b="1"/>
              <a:t>i --</a:t>
            </a:r>
            <a:endParaRPr sz="12900" b="1"/>
          </a:p>
        </p:txBody>
      </p:sp>
    </p:spTree>
  </p:cSld>
  <p:clrMapOvr>
    <a:masterClrMapping/>
  </p:clrMapOvr>
  <p:transition/>
  <p:timing/>
</p:sld>
</file>

<file path=ppt/slides/slide4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8130" name="NotDefined 2" title=""/>
          <p:cNvSpPr/>
          <p:nvPr>
            <p:ph type="title"/>
          </p:nvPr>
        </p:nvSpPr>
        <p:spPr>
          <a:xfrm>
            <a:off x="838200" y="2133600"/>
            <a:ext cx="8610600" cy="4191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9600"/>
              <a:t>date += 1 ; </a:t>
            </a:r>
            <a:br>
              <a:rPr sz="9600"/>
            </a:br>
            <a:r>
              <a:rPr sz="9600"/>
              <a:t>Same as</a:t>
            </a:r>
            <a:br>
              <a:rPr sz="9600"/>
            </a:br>
            <a:r>
              <a:rPr sz="9600"/>
              <a:t>date ++ ;</a:t>
            </a:r>
            <a:endParaRPr sz="9600"/>
          </a:p>
        </p:txBody>
      </p:sp>
    </p:spTree>
  </p:cSld>
  <p:clrMapOvr>
    <a:masterClrMapping/>
  </p:clrMapOvr>
  <p:transition/>
  <p:timing/>
</p:sld>
</file>

<file path=ppt/slides/slide4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9154" name="NotDefined 2" title=""/>
          <p:cNvSpPr/>
          <p:nvPr>
            <p:ph type="title"/>
          </p:nvPr>
        </p:nvSpPr>
        <p:spPr>
          <a:xfrm>
            <a:off x="762000" y="2743200"/>
            <a:ext cx="8534400" cy="22098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Date operator++ ( ) ;</a:t>
            </a:r>
            <a:endParaRPr sz="6000"/>
          </a:p>
        </p:txBody>
      </p:sp>
    </p:spTree>
  </p:cSld>
  <p:clrMapOvr>
    <a:masterClrMapping/>
  </p:clrMapOvr>
  <p:transition/>
  <p:timing/>
</p:sld>
</file>

<file path=ppt/slides/slide45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5298" name="NotDefined 2" title=""/>
          <p:cNvSpPr/>
          <p:nvPr>
            <p:ph type="title"/>
          </p:nvPr>
        </p:nvSpPr>
        <p:spPr>
          <a:xfrm>
            <a:off x="700088" y="2971800"/>
            <a:ext cx="8534400" cy="21336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8800"/>
              <a:t>Unary Member Operator</a:t>
            </a:r>
            <a:endParaRPr sz="8800"/>
          </a:p>
        </p:txBody>
      </p:sp>
    </p:spTree>
  </p:cSld>
  <p:clrMapOvr>
    <a:masterClrMapping/>
  </p:clrMapOvr>
  <p:transition/>
  <p:timing/>
</p:sld>
</file>

<file path=ppt/slides/slide45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5538" name="NotDefined 2" title=""/>
          <p:cNvSpPr/>
          <p:nvPr>
            <p:ph type="title"/>
          </p:nvPr>
        </p:nvSpPr>
        <p:spPr>
          <a:xfrm>
            <a:off x="12954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65539" name="NotDefined 3" title=""/>
          <p:cNvSpPr/>
          <p:nvPr>
            <p:ph type="body" idx="4294967295"/>
          </p:nvPr>
        </p:nvSpPr>
        <p:spPr>
          <a:xfrm>
            <a:off x="838200" y="19050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lang="sv-SE" altLang="en-US" sz="1800" b="1">
                <a:latin typeface="Arial" pitchFamily="34" charset="0"/>
              </a:rPr>
              <a:t>void Date :: operator ++ ( )</a:t>
            </a:r>
            <a:endParaRPr lang="sv-SE" altLang="en-US" sz="1800" b="1">
              <a:latin typeface="Arial" pitchFamily="34" charset="0"/>
            </a:endParaRPr>
          </a:p>
          <a:p>
            <a:pPr lvl="0">
              <a:lnSpc>
                <a:spcPct val="80000"/>
              </a:lnSpc>
              <a:buNone/>
            </a:pPr>
            <a:r>
              <a:rPr lang="sv-SE" altLang="en-US" sz="1800" b="1">
                <a:latin typeface="Arial" pitchFamily="34" charset="0"/>
              </a:rPr>
              <a:t>{</a:t>
            </a:r>
            <a:endParaRPr lang="sv-SE" altLang="en-US" sz="1800" b="1">
              <a:latin typeface="Arial" pitchFamily="34" charset="0"/>
            </a:endParaRPr>
          </a:p>
          <a:p>
            <a:pPr lvl="0">
              <a:lnSpc>
                <a:spcPct val="80000"/>
              </a:lnSpc>
              <a:buNone/>
            </a:pPr>
            <a:r>
              <a:rPr lang="sv-SE" altLang="en-US" sz="1800" b="1">
                <a:latin typeface="Arial" pitchFamily="34" charset="0"/>
              </a:rPr>
              <a:t>  if  ( day == daysOfMonth ( day , month , year ) )</a:t>
            </a:r>
            <a:endParaRPr lang="sv-SE" altLang="en-US" sz="1800" b="1">
              <a:latin typeface="Arial" pitchFamily="34" charset="0"/>
            </a:endParaRPr>
          </a:p>
          <a:p>
            <a:pPr lvl="0">
              <a:lnSpc>
                <a:spcPct val="80000"/>
              </a:lnSpc>
              <a:buNone/>
            </a:pPr>
            <a:r>
              <a:rPr lang="sv-SE" altLang="en-US" sz="1800" b="1">
                <a:latin typeface="Arial" pitchFamily="34" charset="0"/>
              </a:rPr>
              <a:t>    {</a:t>
            </a:r>
            <a:endParaRPr lang="sv-SE" altLang="en-US" sz="1800" b="1">
              <a:latin typeface="Arial" pitchFamily="34" charset="0"/>
            </a:endParaRPr>
          </a:p>
          <a:p>
            <a:pPr lvl="0">
              <a:lnSpc>
                <a:spcPct val="80000"/>
              </a:lnSpc>
              <a:buNone/>
            </a:pPr>
            <a:r>
              <a:rPr lang="sv-SE" altLang="en-US" sz="1800" b="1">
                <a:latin typeface="Arial" pitchFamily="34" charset="0"/>
              </a:rPr>
              <a:t>	if  ( month &lt; 12 )</a:t>
            </a:r>
            <a:endParaRPr lang="sv-SE" altLang="en-US" sz="1800" b="1">
              <a:latin typeface="Arial" pitchFamily="34" charset="0"/>
            </a:endParaRPr>
          </a:p>
          <a:p>
            <a:pPr lvl="0">
              <a:lnSpc>
                <a:spcPct val="80000"/>
              </a:lnSpc>
              <a:buNone/>
            </a:pPr>
            <a:r>
              <a:rPr lang="sv-SE" altLang="en-US" sz="1800" b="1">
                <a:latin typeface="Arial" pitchFamily="34" charset="0"/>
              </a:rPr>
              <a:t>	{</a:t>
            </a:r>
            <a:endParaRPr lang="sv-SE" altLang="en-US" sz="1800" b="1">
              <a:latin typeface="Arial" pitchFamily="34" charset="0"/>
            </a:endParaRPr>
          </a:p>
          <a:p>
            <a:pPr lvl="0">
              <a:lnSpc>
                <a:spcPct val="80000"/>
              </a:lnSpc>
              <a:buNone/>
            </a:pPr>
            <a:r>
              <a:rPr lang="sv-SE" altLang="en-US" sz="1800" b="1">
                <a:latin typeface="Arial" pitchFamily="34" charset="0"/>
              </a:rPr>
              <a:t>		 day = 1 ;</a:t>
            </a:r>
            <a:endParaRPr lang="sv-SE" altLang="en-US" sz="1800" b="1">
              <a:latin typeface="Arial" pitchFamily="34" charset="0"/>
            </a:endParaRPr>
          </a:p>
          <a:p>
            <a:pPr lvl="0">
              <a:lnSpc>
                <a:spcPct val="80000"/>
              </a:lnSpc>
              <a:buNone/>
            </a:pPr>
            <a:r>
              <a:rPr lang="sv-SE" altLang="en-US" sz="1800" b="1">
                <a:latin typeface="Arial" pitchFamily="34" charset="0"/>
              </a:rPr>
              <a:t>		month ++ ;</a:t>
            </a:r>
            <a:endParaRPr lang="sv-SE" altLang="en-US" sz="1800" b="1">
              <a:latin typeface="Arial" pitchFamily="34" charset="0"/>
            </a:endParaRPr>
          </a:p>
          <a:p>
            <a:pPr lvl="0">
              <a:lnSpc>
                <a:spcPct val="80000"/>
              </a:lnSpc>
              <a:buNone/>
            </a:pPr>
            <a:r>
              <a:rPr lang="sv-SE" altLang="en-US" sz="1800" b="1">
                <a:latin typeface="Arial" pitchFamily="34" charset="0"/>
              </a:rPr>
              <a:t>	}</a:t>
            </a:r>
            <a:endParaRPr lang="sv-SE" altLang="en-US" sz="1800" b="1">
              <a:latin typeface="Arial" pitchFamily="34" charset="0"/>
            </a:endParaRPr>
          </a:p>
          <a:p>
            <a:pPr lvl="0">
              <a:lnSpc>
                <a:spcPct val="80000"/>
              </a:lnSpc>
              <a:buNone/>
            </a:pPr>
            <a:r>
              <a:rPr lang="sv-SE" altLang="en-US" sz="1800" b="1">
                <a:latin typeface="Arial" pitchFamily="34" charset="0"/>
              </a:rPr>
              <a:t>	else</a:t>
            </a:r>
            <a:endParaRPr lang="sv-SE" altLang="en-US" sz="1800" b="1">
              <a:latin typeface="Arial" pitchFamily="34" charset="0"/>
            </a:endParaRPr>
          </a:p>
          <a:p>
            <a:pPr lvl="0">
              <a:lnSpc>
                <a:spcPct val="80000"/>
              </a:lnSpc>
              <a:buNone/>
            </a:pPr>
            <a:r>
              <a:rPr lang="sv-SE" altLang="en-US" sz="1800" b="1">
                <a:latin typeface="Arial" pitchFamily="34" charset="0"/>
              </a:rPr>
              <a:t>	{</a:t>
            </a:r>
            <a:endParaRPr lang="sv-SE" altLang="en-US" sz="1800" b="1">
              <a:latin typeface="Arial" pitchFamily="34" charset="0"/>
            </a:endParaRPr>
          </a:p>
          <a:p>
            <a:pPr lvl="0">
              <a:lnSpc>
                <a:spcPct val="80000"/>
              </a:lnSpc>
              <a:buNone/>
            </a:pPr>
            <a:r>
              <a:rPr lang="sv-SE" altLang="en-US" sz="1800" b="1">
                <a:latin typeface="Arial" pitchFamily="34" charset="0"/>
              </a:rPr>
              <a:t>	    day = 1 ;</a:t>
            </a:r>
            <a:endParaRPr lang="sv-SE" altLang="en-US" sz="1800" b="1">
              <a:latin typeface="Arial" pitchFamily="34" charset="0"/>
            </a:endParaRPr>
          </a:p>
          <a:p>
            <a:pPr lvl="0">
              <a:lnSpc>
                <a:spcPct val="80000"/>
              </a:lnSpc>
              <a:buNone/>
            </a:pPr>
            <a:r>
              <a:rPr lang="sv-SE" altLang="en-US" sz="1800" b="1">
                <a:latin typeface="Arial" pitchFamily="34" charset="0"/>
              </a:rPr>
              <a:t>	    month = 1 ;</a:t>
            </a:r>
            <a:endParaRPr lang="sv-SE" altLang="en-US" sz="1800" b="1">
              <a:latin typeface="Arial" pitchFamily="34" charset="0"/>
            </a:endParaRPr>
          </a:p>
          <a:p>
            <a:pPr lvl="0">
              <a:lnSpc>
                <a:spcPct val="80000"/>
              </a:lnSpc>
              <a:buNone/>
            </a:pPr>
            <a:r>
              <a:rPr lang="sv-SE" altLang="en-US" sz="1800" b="1">
                <a:latin typeface="Arial" pitchFamily="34" charset="0"/>
              </a:rPr>
              <a:t>           year ++ ;</a:t>
            </a:r>
            <a:endParaRPr lang="sv-SE" altLang="en-US" sz="1800" b="1">
              <a:latin typeface="Arial" pitchFamily="34" charset="0"/>
            </a:endParaRPr>
          </a:p>
          <a:p>
            <a:pPr lvl="0">
              <a:lnSpc>
                <a:spcPct val="80000"/>
              </a:lnSpc>
              <a:buNone/>
            </a:pPr>
            <a:r>
              <a:rPr lang="sv-SE" altLang="en-US" sz="1800" b="1">
                <a:latin typeface="Arial" pitchFamily="34" charset="0"/>
              </a:rPr>
              <a:t>    }</a:t>
            </a:r>
            <a:endParaRPr lang="sv-SE" altLang="en-US" sz="1800" b="1">
              <a:latin typeface="Arial" pitchFamily="34" charset="0"/>
            </a:endParaRPr>
          </a:p>
          <a:p>
            <a:pPr lvl="0">
              <a:lnSpc>
                <a:spcPct val="80000"/>
              </a:lnSpc>
              <a:buNone/>
            </a:pPr>
            <a:r>
              <a:rPr lang="sv-SE" altLang="en-US" sz="1800" b="1">
                <a:latin typeface="Arial" pitchFamily="34" charset="0"/>
              </a:rPr>
              <a:t>   else </a:t>
            </a:r>
            <a:endParaRPr lang="sv-SE" altLang="en-US" sz="1800" b="1">
              <a:latin typeface="Arial" pitchFamily="34" charset="0"/>
            </a:endParaRPr>
          </a:p>
          <a:p>
            <a:pPr lvl="0">
              <a:lnSpc>
                <a:spcPct val="80000"/>
              </a:lnSpc>
              <a:buNone/>
            </a:pPr>
            <a:r>
              <a:rPr lang="sv-SE" altLang="en-US" sz="1800" b="1">
                <a:latin typeface="Arial" pitchFamily="34" charset="0"/>
              </a:rPr>
              <a:t>	day ++ ;</a:t>
            </a:r>
            <a:endParaRPr lang="sv-SE" altLang="en-US" sz="1800" b="1">
              <a:latin typeface="Arial" pitchFamily="34" charset="0"/>
            </a:endParaRPr>
          </a:p>
          <a:p>
            <a:pPr lvl="0">
              <a:lnSpc>
                <a:spcPct val="80000"/>
              </a:lnSpc>
              <a:buNone/>
            </a:pPr>
            <a:r>
              <a:rPr lang="sv-SE" altLang="en-US" sz="1800" b="1">
                <a:latin typeface="Arial" pitchFamily="34" charset="0"/>
              </a:rPr>
              <a:t>} </a:t>
            </a:r>
            <a:endParaRPr lang="sv-SE" altLang="en-US" sz="1800" b="1">
              <a:latin typeface="Arial" pitchFamily="34" charset="0"/>
            </a:endParaRPr>
          </a:p>
        </p:txBody>
      </p:sp>
    </p:spTree>
  </p:cSld>
  <p:clrMapOvr>
    <a:masterClrMapping/>
  </p:clrMapOvr>
  <p:transition/>
  <p:timing/>
</p:sld>
</file>

<file path=ppt/slides/slide45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6562" name="NotDefined 2" title=""/>
          <p:cNvSpPr/>
          <p:nvPr>
            <p:ph type="title"/>
          </p:nvPr>
        </p:nvSpPr>
        <p:spPr>
          <a:xfrm>
            <a:off x="12192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66563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t>Date Date :: operator + ( int days )</a:t>
            </a:r>
          </a:p>
          <a:p>
            <a:pPr lvl="0">
              <a:lnSpc>
                <a:spcPct val="90000"/>
              </a:lnSpc>
              <a:buNone/>
            </a:pPr>
            <a:r>
              <a:t>{</a:t>
            </a:r>
          </a:p>
          <a:p>
            <a:pPr lvl="0">
              <a:lnSpc>
                <a:spcPct val="90000"/>
              </a:lnSpc>
              <a:buNone/>
            </a:pPr>
            <a:r>
              <a:t>     Date Temp ;</a:t>
            </a:r>
          </a:p>
          <a:p>
            <a:pPr lvl="0">
              <a:lnSpc>
                <a:spcPct val="90000"/>
              </a:lnSpc>
              <a:buNone/>
            </a:pPr>
            <a:r>
              <a:t>	  </a:t>
            </a:r>
            <a:r>
              <a:rPr sz="3600"/>
              <a:t>for ( i = 1 ; i &lt; days ; i ++ )</a:t>
            </a:r>
            <a:endParaRPr sz="3600"/>
          </a:p>
          <a:p>
            <a:pPr lvl="1">
              <a:lnSpc>
                <a:spcPct val="90000"/>
              </a:lnSpc>
              <a:buNone/>
            </a:pPr>
            <a:r>
              <a:rPr sz="3200"/>
              <a:t>	++ </a:t>
            </a:r>
            <a:r>
              <a:t>Temp </a:t>
            </a:r>
            <a:r>
              <a:rPr sz="3200"/>
              <a:t>;</a:t>
            </a:r>
            <a:endParaRPr sz="3200"/>
          </a:p>
          <a:p>
            <a:pPr lvl="1">
              <a:lnSpc>
                <a:spcPct val="90000"/>
              </a:lnSpc>
              <a:buNone/>
            </a:pPr>
            <a:r>
              <a:rPr sz="3200"/>
              <a:t>return Temp ;</a:t>
            </a:r>
            <a:endParaRPr sz="3200"/>
          </a:p>
          <a:p>
            <a:pPr lvl="0">
              <a:lnSpc>
                <a:spcPct val="90000"/>
              </a:lnSpc>
              <a:buNone/>
            </a:pPr>
            <a:r>
              <a:rPr sz="3600"/>
              <a:t>}</a:t>
            </a:r>
            <a:endParaRPr sz="3600"/>
          </a:p>
        </p:txBody>
      </p:sp>
      <p:sp>
        <p:nvSpPr>
          <p:cNvPr id="66564" name="RightArrow 4" title=""/>
          <p:cNvSpPr/>
          <p:nvPr/>
        </p:nvSpPr>
        <p:spPr>
          <a:xfrm>
            <a:off x="698500" y="3629025"/>
            <a:ext cx="977900" cy="484188"/>
          </a:xfrm>
          <a:prstGeom prst="rightArrow">
            <a:avLst>
              <a:gd name="adj1" fmla="val 50000"/>
              <a:gd name="adj2" fmla="val 50492"/>
            </a:avLst>
          </a:prstGeom>
          <a:solidFill>
            <a:schemeClr val="hlink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/>
        </p:txBody>
      </p:sp>
      <p:sp>
        <p:nvSpPr>
          <p:cNvPr id="66566" name="CalloutWedgeRectangle 6" title=""/>
          <p:cNvSpPr/>
          <p:nvPr/>
        </p:nvSpPr>
        <p:spPr>
          <a:xfrm>
            <a:off x="5715000" y="2933700"/>
            <a:ext cx="1524000" cy="533400"/>
          </a:xfrm>
          <a:prstGeom prst="wedgeRectCallout">
            <a:avLst>
              <a:gd name="adj1" fmla="val -73023"/>
              <a:gd name="adj2" fmla="val 111310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rPr b="1">
                <a:solidFill>
                  <a:srgbClr val="000000"/>
                </a:solidFill>
              </a:rPr>
              <a:t>days = 5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/>
</p:sld>
</file>

<file path=ppt/slides/slide45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0659" name="NotDefined 3" title=""/>
          <p:cNvSpPr/>
          <p:nvPr>
            <p:ph type="body" idx="4294967295"/>
          </p:nvPr>
        </p:nvSpPr>
        <p:spPr>
          <a:xfrm>
            <a:off x="1295400" y="21336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11700" b="1"/>
              <a:t>Code Reuse </a:t>
            </a:r>
            <a:endParaRPr sz="11700" b="1"/>
          </a:p>
        </p:txBody>
      </p:sp>
    </p:spTree>
  </p:cSld>
  <p:clrMapOvr>
    <a:masterClrMapping/>
  </p:clrMapOvr>
  <p:transition/>
  <p:timing/>
</p:sld>
</file>

<file path=ppt/slides/slide45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4818" name="NotDefined 2" title=""/>
          <p:cNvSpPr/>
          <p:nvPr>
            <p:ph type="title"/>
          </p:nvPr>
        </p:nvSpPr>
        <p:spPr>
          <a:xfrm>
            <a:off x="266700" y="914400"/>
            <a:ext cx="94488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Comparison Operator</a:t>
            </a:r>
            <a:endParaRPr sz="6000"/>
          </a:p>
        </p:txBody>
      </p:sp>
      <p:sp>
        <p:nvSpPr>
          <p:cNvPr id="34819" name="NotDefined 3" title=""/>
          <p:cNvSpPr/>
          <p:nvPr>
            <p:ph type="body" idx="4294967295"/>
          </p:nvPr>
        </p:nvSpPr>
        <p:spPr>
          <a:xfrm>
            <a:off x="762000" y="1524000"/>
            <a:ext cx="7772400" cy="4343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6200" b="1"/>
              <a:t>&lt;</a:t>
            </a:r>
            <a:endParaRPr sz="6200" b="1"/>
          </a:p>
          <a:p>
            <a:pPr lvl="0" algn="ctr">
              <a:buNone/>
            </a:pPr>
            <a:r>
              <a:rPr sz="6200" b="1"/>
              <a:t>&gt;</a:t>
            </a:r>
            <a:endParaRPr sz="6200" b="1"/>
          </a:p>
          <a:p>
            <a:pPr lvl="0" algn="ctr">
              <a:buNone/>
            </a:pPr>
            <a:r>
              <a:rPr sz="6200" b="1"/>
              <a:t>&lt;=</a:t>
            </a:r>
            <a:endParaRPr sz="6200" b="1"/>
          </a:p>
          <a:p>
            <a:pPr lvl="0" algn="ctr">
              <a:buNone/>
            </a:pPr>
            <a:r>
              <a:rPr sz="6200" b="1"/>
              <a:t>&gt;=</a:t>
            </a:r>
            <a:endParaRPr sz="6200" b="1"/>
          </a:p>
          <a:p>
            <a:pPr lvl="0" algn="ctr">
              <a:buNone/>
            </a:pPr>
            <a:r>
              <a:rPr sz="6200" b="1"/>
              <a:t>==</a:t>
            </a:r>
            <a:endParaRPr sz="6200" b="1"/>
          </a:p>
        </p:txBody>
      </p:sp>
    </p:spTree>
  </p:cSld>
  <p:clrMapOvr>
    <a:masterClrMapping/>
  </p:clrMapOvr>
  <p:transition/>
  <p:timing/>
</p:sld>
</file>

<file path=ppt/slides/slide45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3250" name="NotDefined 2" title=""/>
          <p:cNvSpPr/>
          <p:nvPr>
            <p:ph type="title"/>
          </p:nvPr>
        </p:nvSpPr>
        <p:spPr>
          <a:xfrm>
            <a:off x="914400" y="2133600"/>
            <a:ext cx="8610600" cy="3048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17200"/>
              <a:t>bool</a:t>
            </a:r>
            <a:endParaRPr sz="17200"/>
          </a:p>
        </p:txBody>
      </p:sp>
    </p:spTree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2706" name="NotDefined 2" title=""/>
          <p:cNvSpPr/>
          <p:nvPr>
            <p:ph type="title"/>
          </p:nvPr>
        </p:nvSpPr>
        <p:spPr>
          <a:xfrm>
            <a:off x="1066800" y="7620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800"/>
              <a:t>Initializing Structures</a:t>
            </a:r>
            <a:endParaRPr sz="4800"/>
          </a:p>
        </p:txBody>
      </p:sp>
      <p:sp>
        <p:nvSpPr>
          <p:cNvPr id="72708" name="NotDefined 4" title=""/>
          <p:cNvSpPr/>
          <p:nvPr>
            <p:ph type="body" idx="4294967295"/>
          </p:nvPr>
        </p:nvSpPr>
        <p:spPr>
          <a:xfrm>
            <a:off x="228600" y="3352800"/>
            <a:ext cx="9067800" cy="1447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t>Student s1 = { “Amara”,“cs201”,“19”, “2002” } ;</a:t>
            </a:r>
          </a:p>
        </p:txBody>
      </p:sp>
      <p:sp>
        <p:nvSpPr>
          <p:cNvPr id="72709" name="Text Box 5" title=""/>
          <p:cNvSpPr txBox="1"/>
          <p:nvPr/>
        </p:nvSpPr>
        <p:spPr>
          <a:xfrm>
            <a:off x="3260725" y="4532313"/>
            <a:ext cx="1841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72710" name="CalloutWedgeEllipse 6" title=""/>
          <p:cNvSpPr/>
          <p:nvPr/>
        </p:nvSpPr>
        <p:spPr>
          <a:xfrm>
            <a:off x="3124200" y="4572000"/>
            <a:ext cx="1219200" cy="609600"/>
          </a:xfrm>
          <a:prstGeom prst="wedgeEllipseCallout">
            <a:avLst>
              <a:gd name="adj1" fmla="val 22398"/>
              <a:gd name="adj2" fmla="val -167449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t>Name</a:t>
            </a:r>
          </a:p>
        </p:txBody>
      </p:sp>
      <p:sp>
        <p:nvSpPr>
          <p:cNvPr id="72711" name="CalloutWedgeEllipse 7" title=""/>
          <p:cNvSpPr/>
          <p:nvPr/>
        </p:nvSpPr>
        <p:spPr>
          <a:xfrm>
            <a:off x="4343400" y="4953000"/>
            <a:ext cx="1371600" cy="914400"/>
          </a:xfrm>
          <a:prstGeom prst="wedgeEllipseCallout">
            <a:avLst>
              <a:gd name="adj1" fmla="val 27315"/>
              <a:gd name="adj2" fmla="val -171356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t>Course name</a:t>
            </a:r>
          </a:p>
        </p:txBody>
      </p:sp>
      <p:sp>
        <p:nvSpPr>
          <p:cNvPr id="72712" name="CalloutWedgeEllipse 8" title=""/>
          <p:cNvSpPr/>
          <p:nvPr/>
        </p:nvSpPr>
        <p:spPr>
          <a:xfrm>
            <a:off x="5867400" y="4953000"/>
            <a:ext cx="1219200" cy="609600"/>
          </a:xfrm>
          <a:prstGeom prst="wedgeEllipseCallout">
            <a:avLst>
              <a:gd name="adj1" fmla="val 17190"/>
              <a:gd name="adj2" fmla="val -238282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t>age</a:t>
            </a:r>
          </a:p>
        </p:txBody>
      </p:sp>
      <p:sp>
        <p:nvSpPr>
          <p:cNvPr id="72713" name="CalloutWedgeEllipse 9" title=""/>
          <p:cNvSpPr/>
          <p:nvPr/>
        </p:nvSpPr>
        <p:spPr>
          <a:xfrm>
            <a:off x="7239000" y="4800600"/>
            <a:ext cx="1219200" cy="609600"/>
          </a:xfrm>
          <a:prstGeom prst="wedgeEllipseCallout">
            <a:avLst>
              <a:gd name="adj1" fmla="val 3648"/>
              <a:gd name="adj2" fmla="val -207032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t>year</a:t>
            </a:r>
          </a:p>
        </p:txBody>
      </p:sp>
    </p:spTree>
  </p:cSld>
  <p:clrMapOvr>
    <a:masterClrMapping/>
  </p:clrMapOvr>
  <p:transition/>
  <p:timing/>
</p:sld>
</file>

<file path=ppt/slides/slide46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5842" name="NotDefined 2" title=""/>
          <p:cNvSpPr/>
          <p:nvPr>
            <p:ph type="title"/>
          </p:nvPr>
        </p:nvSpPr>
        <p:spPr>
          <a:xfrm>
            <a:off x="762000" y="2590800"/>
            <a:ext cx="83820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t>bool operator &gt; ( Date d ) ;</a:t>
            </a:r>
          </a:p>
        </p:txBody>
      </p:sp>
    </p:spTree>
  </p:cSld>
  <p:clrMapOvr>
    <a:masterClrMapping/>
  </p:clrMapOvr>
  <p:transition/>
  <p:timing/>
</p:sld>
</file>

<file path=ppt/slides/slide46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7410" name="NotDefined 2" title=""/>
          <p:cNvSpPr/>
          <p:nvPr>
            <p:ph type="title"/>
          </p:nvPr>
        </p:nvSpPr>
        <p:spPr>
          <a:xfrm>
            <a:off x="914400" y="685800"/>
            <a:ext cx="8153400" cy="1524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17411" name="NotDefined 3" title=""/>
          <p:cNvSpPr/>
          <p:nvPr>
            <p:ph type="body" idx="4294967295"/>
          </p:nvPr>
        </p:nvSpPr>
        <p:spPr>
          <a:xfrm>
            <a:off x="1143000" y="3124200"/>
            <a:ext cx="7772400" cy="2438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6000" b="1"/>
              <a:t>Date d1 , d2 ;</a:t>
            </a:r>
            <a:endParaRPr sz="6000" b="1"/>
          </a:p>
          <a:p>
            <a:pPr lvl="0" algn="ctr">
              <a:buNone/>
            </a:pPr>
            <a:r>
              <a:rPr sz="6000" b="1"/>
              <a:t>if ( d1 &gt; d2 )</a:t>
            </a:r>
            <a:endParaRPr sz="6000" b="1"/>
          </a:p>
        </p:txBody>
      </p:sp>
    </p:spTree>
  </p:cSld>
  <p:clrMapOvr>
    <a:masterClrMapping/>
  </p:clrMapOvr>
  <p:transition/>
  <p:timing/>
</p:sld>
</file>

<file path=ppt/slides/slide46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9699" name="NotDefined 3" title=""/>
          <p:cNvSpPr/>
          <p:nvPr>
            <p:ph type="body" idx="4294967295"/>
          </p:nvPr>
        </p:nvSpPr>
        <p:spPr>
          <a:xfrm>
            <a:off x="838200" y="1981200"/>
            <a:ext cx="8534400" cy="3352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9600" b="1"/>
              <a:t>Date date ;</a:t>
            </a:r>
            <a:endParaRPr sz="9600" b="1"/>
          </a:p>
          <a:p>
            <a:pPr lvl="0">
              <a:buNone/>
            </a:pPr>
            <a:r>
              <a:rPr sz="9600" b="1"/>
              <a:t>date + 5 ;</a:t>
            </a:r>
            <a:endParaRPr sz="9600" b="1"/>
          </a:p>
        </p:txBody>
      </p:sp>
      <p:sp>
        <p:nvSpPr>
          <p:cNvPr id="29700" name="Rectangle 4" title=""/>
          <p:cNvSpPr>
            <a:spLocks noGrp="1"/>
          </p:cNvSpPr>
          <p:nvPr>
            <p:ph type="title"/>
          </p:nvPr>
        </p:nvSpPr>
        <p:spPr>
          <a:xfrm>
            <a:off x="914400" y="609600"/>
            <a:ext cx="8305800" cy="1600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46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7586" name="NotDefined 2" title=""/>
          <p:cNvSpPr/>
          <p:nvPr>
            <p:ph type="title"/>
          </p:nvPr>
        </p:nvSpPr>
        <p:spPr>
          <a:xfrm>
            <a:off x="12954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67587" name="NotDefined 3" title=""/>
          <p:cNvSpPr/>
          <p:nvPr>
            <p:ph type="body" idx="4294967295"/>
          </p:nvPr>
        </p:nvSpPr>
        <p:spPr>
          <a:xfrm>
            <a:off x="1219200" y="2819400"/>
            <a:ext cx="7543800" cy="2133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11700" b="1"/>
              <a:t>5 + date ;</a:t>
            </a:r>
            <a:endParaRPr sz="11700" b="1"/>
          </a:p>
        </p:txBody>
      </p:sp>
    </p:spTree>
  </p:cSld>
  <p:clrMapOvr>
    <a:masterClrMapping/>
  </p:clrMapOvr>
  <p:transition/>
  <p:timing/>
</p:sld>
</file>

<file path=ppt/slides/slide46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2466" name="NotDefined 2" title=""/>
          <p:cNvSpPr/>
          <p:nvPr>
            <p:ph type="title"/>
          </p:nvPr>
        </p:nvSpPr>
        <p:spPr>
          <a:xfrm>
            <a:off x="685800" y="2667000"/>
            <a:ext cx="8534400" cy="21336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12900"/>
              <a:t>Interface</a:t>
            </a:r>
            <a:endParaRPr sz="12900"/>
          </a:p>
        </p:txBody>
      </p:sp>
    </p:spTree>
  </p:cSld>
  <p:clrMapOvr>
    <a:masterClrMapping/>
  </p:clrMapOvr>
  <p:transition/>
  <p:timing/>
</p:sld>
</file>

<file path=ppt/slides/slide46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50" name="NotDefined 2" title=""/>
          <p:cNvSpPr/>
          <p:nvPr>
            <p:ph type="ctrTitle"/>
          </p:nvPr>
        </p:nvSpPr>
        <p:spPr>
          <a:xfrm>
            <a:off x="647700" y="3352800"/>
            <a:ext cx="8763000" cy="1114425"/>
          </a:xfrm>
          <a:noFill/>
          <a:ln>
            <a:miter lim="800000"/>
          </a:ln>
        </p:spPr>
        <p:txBody>
          <a:bodyPr anchor="b" anchorCtr="0"/>
          <a:lstStyle/>
          <a:p>
            <a:pPr lvl="0" algn="ctr"/>
            <a:r>
              <a:t>Introduction to Programming	</a:t>
            </a:r>
          </a:p>
        </p:txBody>
      </p:sp>
      <p:sp>
        <p:nvSpPr>
          <p:cNvPr id="2051" name="NotDefined 3" title=""/>
          <p:cNvSpPr/>
          <p:nvPr>
            <p:ph type="subTitle" idx="1"/>
          </p:nvPr>
        </p:nvSpPr>
        <p:spPr>
          <a:xfrm>
            <a:off x="1524000" y="3886200"/>
            <a:ext cx="6400800" cy="1752600"/>
          </a:xfrm>
          <a:noFill/>
          <a:ln>
            <a:miter lim="800000"/>
          </a:ln>
        </p:spPr>
        <p:txBody>
          <a:bodyPr/>
          <a:lstStyle/>
          <a:p>
            <a:pPr lvl="0" algn="ctr"/>
            <a:r>
              <a:rPr sz="3600" b="1"/>
              <a:t>Lecture 33</a:t>
            </a:r>
            <a:endParaRPr sz="3600" b="1"/>
          </a:p>
        </p:txBody>
      </p:sp>
    </p:spTree>
  </p:cSld>
  <p:clrMapOvr>
    <a:masterClrMapping/>
  </p:clrMapOvr>
  <p:transition/>
  <p:timing/>
</p:sld>
</file>

<file path=ppt/slides/slide46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3490" name="NotDefined 2" title=""/>
          <p:cNvSpPr/>
          <p:nvPr>
            <p:ph type="title"/>
          </p:nvPr>
        </p:nvSpPr>
        <p:spPr>
          <a:xfrm>
            <a:off x="762000" y="838200"/>
            <a:ext cx="84582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In Today’s Lecture </a:t>
            </a:r>
            <a:endParaRPr sz="6600"/>
          </a:p>
        </p:txBody>
      </p:sp>
      <p:sp>
        <p:nvSpPr>
          <p:cNvPr id="63491" name="NotDefined 3" title=""/>
          <p:cNvSpPr/>
          <p:nvPr>
            <p:ph type="body" idx="4294967295"/>
          </p:nvPr>
        </p:nvSpPr>
        <p:spPr>
          <a:xfrm>
            <a:off x="1219200" y="2286000"/>
            <a:ext cx="8229600" cy="3048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Operator overloading</a:t>
            </a:r>
          </a:p>
          <a:p>
            <a:pPr lvl="0"/>
            <a:r>
              <a:t>Assignment operator</a:t>
            </a:r>
          </a:p>
          <a:p>
            <a:pPr lvl="0"/>
            <a:r>
              <a:t>A “this” pointer</a:t>
            </a:r>
          </a:p>
          <a:p>
            <a:pPr lvl="0"/>
            <a:r>
              <a:t>Operator over loading using this pointer </a:t>
            </a:r>
          </a:p>
          <a:p>
            <a:pPr lvl="0"/>
            <a:r>
              <a:t>Conversion function</a:t>
            </a:r>
          </a:p>
          <a:p/>
        </p:txBody>
      </p:sp>
    </p:spTree>
  </p:cSld>
  <p:clrMapOvr>
    <a:masterClrMapping/>
  </p:clrMapOvr>
  <p:transition/>
  <p:timing/>
</p:sld>
</file>

<file path=ppt/slides/slide46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7346" name="NotDefined 2" title=""/>
          <p:cNvSpPr/>
          <p:nvPr>
            <p:ph type="title"/>
          </p:nvPr>
        </p:nvSpPr>
        <p:spPr>
          <a:xfrm>
            <a:off x="1219200" y="3124200"/>
            <a:ext cx="77724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9600"/>
              <a:t>Assignment Operator</a:t>
            </a:r>
            <a:endParaRPr sz="9600"/>
          </a:p>
        </p:txBody>
      </p:sp>
    </p:spTree>
  </p:cSld>
  <p:clrMapOvr>
    <a:masterClrMapping/>
  </p:clrMapOvr>
  <p:transition/>
  <p:timing/>
</p:sld>
</file>

<file path=ppt/slides/slide46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4514" name="NotDefined 2" title=""/>
          <p:cNvSpPr/>
          <p:nvPr>
            <p:ph type="title"/>
          </p:nvPr>
        </p:nvSpPr>
        <p:spPr>
          <a:xfrm>
            <a:off x="1219200" y="2286000"/>
            <a:ext cx="7772400" cy="2667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15600"/>
              <a:t>a = b ;</a:t>
            </a:r>
            <a:endParaRPr sz="15600"/>
          </a:p>
        </p:txBody>
      </p:sp>
    </p:spTree>
  </p:cSld>
  <p:clrMapOvr>
    <a:masterClrMapping/>
  </p:clrMapOvr>
  <p:transition/>
  <p:timing/>
</p:sld>
</file>

<file path=ppt/slides/slide46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3797" name="Rectangle 5" title=""/>
          <p:cNvSpPr>
            <a:spLocks noGrp="1"/>
          </p:cNvSpPr>
          <p:nvPr>
            <p:ph type="title"/>
          </p:nvPr>
        </p:nvSpPr>
        <p:spPr>
          <a:xfrm>
            <a:off x="609600" y="3124200"/>
            <a:ext cx="8610600" cy="838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8800"/>
              <a:t>Member Wise Assignment</a:t>
            </a:r>
            <a:endParaRPr sz="8800"/>
          </a:p>
        </p:txBody>
      </p:sp>
    </p:spTree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3730" name="NotDefined 2" title=""/>
          <p:cNvSpPr/>
          <p:nvPr>
            <p:ph type="title"/>
          </p:nvPr>
        </p:nvSpPr>
        <p:spPr>
          <a:xfrm>
            <a:off x="1295400" y="685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800"/>
              <a:t>Initializing Structures</a:t>
            </a:r>
            <a:endParaRPr sz="4800"/>
          </a:p>
        </p:txBody>
      </p:sp>
      <p:sp>
        <p:nvSpPr>
          <p:cNvPr id="73732" name="NotDefined 4" title=""/>
          <p:cNvSpPr/>
          <p:nvPr>
            <p:ph type="body" idx="4294967295"/>
          </p:nvPr>
        </p:nvSpPr>
        <p:spPr>
          <a:xfrm>
            <a:off x="381000" y="2209800"/>
            <a:ext cx="8686800" cy="3505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4800" b="1"/>
              <a:t>s1.name ;</a:t>
            </a:r>
            <a:endParaRPr sz="4800" b="1"/>
          </a:p>
          <a:p>
            <a:pPr lvl="0" algn="ctr">
              <a:buNone/>
            </a:pPr>
            <a:r>
              <a:rPr sz="4800" b="1"/>
              <a:t>s1.course ;</a:t>
            </a:r>
            <a:endParaRPr sz="4800" b="1"/>
          </a:p>
          <a:p>
            <a:pPr lvl="0" algn="ctr">
              <a:buNone/>
            </a:pPr>
            <a:r>
              <a:rPr sz="4800" b="1"/>
              <a:t>s1.age ;</a:t>
            </a:r>
            <a:endParaRPr sz="4800" b="1"/>
          </a:p>
          <a:p>
            <a:pPr lvl="0" algn="ctr">
              <a:buNone/>
            </a:pPr>
            <a:r>
              <a:rPr sz="4800" b="1"/>
              <a:t>s1.year ;</a:t>
            </a:r>
            <a:endParaRPr sz="4800" b="1"/>
          </a:p>
          <a:p>
            <a:pPr lvl="0" algn="ctr">
              <a:buNone/>
            </a:pPr>
            <a:endParaRPr b="1"/>
          </a:p>
        </p:txBody>
      </p:sp>
      <p:sp>
        <p:nvSpPr>
          <p:cNvPr id="73733" name="Text Box 5" title=""/>
          <p:cNvSpPr txBox="1"/>
          <p:nvPr/>
        </p:nvSpPr>
        <p:spPr>
          <a:xfrm>
            <a:off x="3108325" y="3541713"/>
            <a:ext cx="1841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/>
    </p:bldLst>
  </p:timing>
</p:sld>
</file>

<file path=ppt/slides/slide47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5539" name="Rectangle 3" title=""/>
          <p:cNvSpPr>
            <a:spLocks noGrp="1"/>
          </p:cNvSpPr>
          <p:nvPr>
            <p:ph type="title"/>
          </p:nvPr>
        </p:nvSpPr>
        <p:spPr>
          <a:xfrm>
            <a:off x="685800" y="2895600"/>
            <a:ext cx="8610600" cy="1600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Member Wise Copy</a:t>
            </a:r>
            <a:endParaRPr sz="6600"/>
          </a:p>
        </p:txBody>
      </p:sp>
    </p:spTree>
  </p:cSld>
  <p:clrMapOvr>
    <a:masterClrMapping/>
  </p:clrMapOvr>
  <p:transition/>
  <p:timing/>
</p:sld>
</file>

<file path=ppt/slides/slide47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6562" name="NotDefined 2" title=""/>
          <p:cNvSpPr/>
          <p:nvPr>
            <p:ph type="title"/>
          </p:nvPr>
        </p:nvSpPr>
        <p:spPr>
          <a:xfrm>
            <a:off x="990600" y="838200"/>
            <a:ext cx="7772400" cy="12192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66563" name="NotDefined 3" title=""/>
          <p:cNvSpPr/>
          <p:nvPr>
            <p:ph type="body" idx="4294967295"/>
          </p:nvPr>
        </p:nvSpPr>
        <p:spPr>
          <a:xfrm>
            <a:off x="838200" y="1752600"/>
            <a:ext cx="7772400" cy="4724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3500"/>
              <a:t>class String</a:t>
            </a:r>
            <a:endParaRPr sz="3500"/>
          </a:p>
          <a:p>
            <a:pPr lvl="0">
              <a:buNone/>
            </a:pPr>
            <a:r>
              <a:rPr sz="3500"/>
              <a:t>{</a:t>
            </a:r>
            <a:endParaRPr sz="3500"/>
          </a:p>
          <a:p>
            <a:pPr lvl="0">
              <a:buNone/>
            </a:pPr>
            <a:r>
              <a:rPr sz="3500"/>
              <a:t>		 char buf [ 100 ] ;</a:t>
            </a:r>
            <a:endParaRPr sz="3500"/>
          </a:p>
          <a:p>
            <a:pPr lvl="0">
              <a:buNone/>
            </a:pPr>
            <a:r>
              <a:rPr sz="3500"/>
              <a:t>  public:</a:t>
            </a:r>
            <a:endParaRPr sz="3500"/>
          </a:p>
          <a:p>
            <a:pPr lvl="0">
              <a:buNone/>
            </a:pPr>
            <a:r>
              <a:rPr sz="3500"/>
              <a:t>		String ( ) ;</a:t>
            </a:r>
            <a:endParaRPr sz="3500"/>
          </a:p>
          <a:p>
            <a:pPr lvl="0">
              <a:buNone/>
            </a:pPr>
            <a:r>
              <a:rPr sz="3500"/>
              <a:t>   	~ String ( ) ;</a:t>
            </a:r>
            <a:endParaRPr sz="3500"/>
          </a:p>
          <a:p>
            <a:pPr lvl="0">
              <a:buNone/>
            </a:pPr>
            <a:r>
              <a:rPr sz="3500"/>
              <a:t>			...</a:t>
            </a:r>
            <a:endParaRPr sz="3500"/>
          </a:p>
          <a:p>
            <a:pPr lvl="0">
              <a:buNone/>
            </a:pPr>
            <a:r>
              <a:rPr sz="3500"/>
              <a:t>} ;</a:t>
            </a:r>
            <a:endParaRPr sz="3500"/>
          </a:p>
        </p:txBody>
      </p:sp>
    </p:spTree>
  </p:cSld>
  <p:clrMapOvr>
    <a:masterClrMapping/>
  </p:clrMapOvr>
  <p:transition/>
  <p:timing/>
</p:sld>
</file>

<file path=ppt/slides/slide47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4274" name="NotDefined 2" title=""/>
          <p:cNvSpPr/>
          <p:nvPr>
            <p:ph type="body" idx="4294967295"/>
          </p:nvPr>
        </p:nvSpPr>
        <p:spPr>
          <a:xfrm>
            <a:off x="838200" y="1752600"/>
            <a:ext cx="7772400" cy="4953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3500"/>
              <a:t>main ( )</a:t>
            </a:r>
            <a:endParaRPr sz="3500"/>
          </a:p>
          <a:p>
            <a:pPr lvl="0">
              <a:buNone/>
            </a:pPr>
            <a:r>
              <a:rPr sz="3500"/>
              <a:t>{</a:t>
            </a:r>
            <a:endParaRPr sz="3500"/>
          </a:p>
          <a:p>
            <a:pPr lvl="0">
              <a:buNone/>
            </a:pPr>
            <a:r>
              <a:rPr sz="3500"/>
              <a:t>   String s1 ( “This is a test” ) ; </a:t>
            </a:r>
            <a:endParaRPr sz="3500"/>
          </a:p>
          <a:p>
            <a:pPr lvl="0">
              <a:buNone/>
            </a:pPr>
            <a:r>
              <a:rPr sz="3500"/>
              <a:t>	String s2 ;</a:t>
            </a:r>
            <a:endParaRPr sz="3500"/>
          </a:p>
          <a:p>
            <a:pPr lvl="0">
              <a:buNone/>
            </a:pPr>
            <a:r>
              <a:rPr sz="3500"/>
              <a:t>	s2 = s1 ;</a:t>
            </a:r>
            <a:endParaRPr sz="3500"/>
          </a:p>
          <a:p>
            <a:pPr lvl="0">
              <a:buNone/>
            </a:pPr>
            <a:r>
              <a:rPr sz="3500"/>
              <a:t>		…	</a:t>
            </a:r>
            <a:endParaRPr sz="3500"/>
          </a:p>
          <a:p>
            <a:pPr lvl="0">
              <a:buNone/>
            </a:pPr>
            <a:r>
              <a:rPr sz="3500"/>
              <a:t>		…</a:t>
            </a:r>
            <a:endParaRPr sz="3500"/>
          </a:p>
          <a:p>
            <a:pPr lvl="0">
              <a:buNone/>
            </a:pPr>
            <a:r>
              <a:rPr sz="3500"/>
              <a:t>}</a:t>
            </a:r>
            <a:endParaRPr sz="3500"/>
          </a:p>
        </p:txBody>
      </p:sp>
      <p:sp>
        <p:nvSpPr>
          <p:cNvPr id="54276" name="Rectangle 4" title=""/>
          <p:cNvSpPr>
            <a:spLocks noGrp="1"/>
          </p:cNvSpPr>
          <p:nvPr>
            <p:ph type="title"/>
          </p:nvPr>
        </p:nvSpPr>
        <p:spPr>
          <a:xfrm>
            <a:off x="1143000" y="914400"/>
            <a:ext cx="7772400" cy="838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47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7588" name="Rectangle 4" title=""/>
          <p:cNvSpPr>
            <a:spLocks noGrp="1"/>
          </p:cNvSpPr>
          <p:nvPr>
            <p:ph type="title"/>
          </p:nvPr>
        </p:nvSpPr>
        <p:spPr>
          <a:xfrm>
            <a:off x="1143000" y="2438400"/>
            <a:ext cx="7772400" cy="2133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12900"/>
              <a:t>s2 = s1 ;</a:t>
            </a:r>
            <a:endParaRPr sz="12900"/>
          </a:p>
        </p:txBody>
      </p:sp>
    </p:spTree>
  </p:cSld>
  <p:clrMapOvr>
    <a:masterClrMapping/>
  </p:clrMapOvr>
  <p:transition/>
  <p:timing/>
</p:sld>
</file>

<file path=ppt/slides/slide47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8610" name="NotDefined 2" title=""/>
          <p:cNvSpPr/>
          <p:nvPr>
            <p:ph type="title"/>
          </p:nvPr>
        </p:nvSpPr>
        <p:spPr>
          <a:xfrm>
            <a:off x="1143000" y="685800"/>
            <a:ext cx="7772400" cy="13716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68611" name="NotDefined 3" title=""/>
          <p:cNvSpPr/>
          <p:nvPr>
            <p:ph type="body" idx="4294967295"/>
          </p:nvPr>
        </p:nvSpPr>
        <p:spPr>
          <a:xfrm>
            <a:off x="838200" y="2286000"/>
            <a:ext cx="9067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3300" b="1"/>
              <a:t>void String :: operator = ( String &amp; s1 )</a:t>
            </a:r>
            <a:endParaRPr sz="3300" b="1"/>
          </a:p>
          <a:p>
            <a:pPr lvl="0">
              <a:buNone/>
            </a:pPr>
            <a:r>
              <a:rPr sz="3300" b="1"/>
              <a:t>{</a:t>
            </a:r>
            <a:endParaRPr sz="3300" b="1"/>
          </a:p>
          <a:p>
            <a:pPr lvl="0">
              <a:buNone/>
            </a:pPr>
            <a:r>
              <a:rPr sz="3300" b="1"/>
              <a:t>   delete buf ;</a:t>
            </a:r>
            <a:endParaRPr sz="3300" b="1"/>
          </a:p>
          <a:p>
            <a:pPr lvl="0">
              <a:buNone/>
            </a:pPr>
            <a:r>
              <a:rPr sz="3300" b="1"/>
              <a:t>   buf = new char [ s1.buf + 1 ] ;</a:t>
            </a:r>
            <a:endParaRPr sz="3300" b="1"/>
          </a:p>
          <a:p>
            <a:pPr lvl="0">
              <a:buNone/>
            </a:pPr>
            <a:r>
              <a:rPr sz="3300" b="1"/>
              <a:t>   strcpy ( buf , s1.buf ) ;</a:t>
            </a:r>
            <a:endParaRPr sz="3300" b="1"/>
          </a:p>
          <a:p>
            <a:pPr lvl="0">
              <a:buNone/>
            </a:pPr>
            <a:r>
              <a:rPr sz="3300" b="1"/>
              <a:t>}</a:t>
            </a:r>
            <a:endParaRPr sz="3300" b="1"/>
          </a:p>
          <a:p>
            <a:pPr lvl="0"/>
            <a:endParaRPr sz="3300" b="1"/>
          </a:p>
        </p:txBody>
      </p:sp>
    </p:spTree>
  </p:cSld>
  <p:clrMapOvr>
    <a:masterClrMapping/>
  </p:clrMapOvr>
  <p:transition/>
  <p:timing/>
</p:sld>
</file>

<file path=ppt/slides/slide47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9634" name="NotDefined 2" title=""/>
          <p:cNvSpPr/>
          <p:nvPr>
            <p:ph type="title"/>
          </p:nvPr>
        </p:nvSpPr>
        <p:spPr>
          <a:xfrm>
            <a:off x="774700" y="762000"/>
            <a:ext cx="8534400" cy="13716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Assignment Operator</a:t>
            </a:r>
            <a:endParaRPr sz="6000"/>
          </a:p>
        </p:txBody>
      </p:sp>
      <p:sp>
        <p:nvSpPr>
          <p:cNvPr id="69635" name="NotDefined 3" title=""/>
          <p:cNvSpPr/>
          <p:nvPr>
            <p:ph type="body" idx="4294967295"/>
          </p:nvPr>
        </p:nvSpPr>
        <p:spPr>
          <a:xfrm>
            <a:off x="914400" y="1905000"/>
            <a:ext cx="7772400" cy="4648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4800" b="1"/>
              <a:t>int i , j , k ;</a:t>
            </a:r>
            <a:endParaRPr sz="4800" b="1"/>
          </a:p>
          <a:p>
            <a:pPr lvl="0">
              <a:lnSpc>
                <a:spcPct val="80000"/>
              </a:lnSpc>
              <a:buNone/>
            </a:pPr>
            <a:r>
              <a:rPr sz="4800" b="1"/>
              <a:t>i = 5 ;</a:t>
            </a:r>
            <a:endParaRPr sz="4800" b="1"/>
          </a:p>
          <a:p>
            <a:pPr lvl="0">
              <a:lnSpc>
                <a:spcPct val="80000"/>
              </a:lnSpc>
              <a:buNone/>
            </a:pPr>
            <a:r>
              <a:rPr sz="4800" b="1"/>
              <a:t>j = 10 ;</a:t>
            </a:r>
            <a:endParaRPr sz="4800" b="1"/>
          </a:p>
          <a:p>
            <a:pPr lvl="0">
              <a:lnSpc>
                <a:spcPct val="80000"/>
              </a:lnSpc>
              <a:buNone/>
            </a:pPr>
            <a:r>
              <a:rPr sz="4800" b="1"/>
              <a:t>k = 15 ;</a:t>
            </a:r>
            <a:endParaRPr sz="4800" b="1"/>
          </a:p>
          <a:p>
            <a:pPr lvl="0">
              <a:lnSpc>
                <a:spcPct val="80000"/>
              </a:lnSpc>
              <a:buNone/>
            </a:pPr>
            <a:r>
              <a:rPr sz="4800" b="1"/>
              <a:t>i = j ;</a:t>
            </a:r>
            <a:endParaRPr sz="4800" b="1"/>
          </a:p>
          <a:p>
            <a:pPr lvl="0">
              <a:lnSpc>
                <a:spcPct val="80000"/>
              </a:lnSpc>
              <a:buNone/>
            </a:pPr>
            <a:r>
              <a:rPr sz="4800" b="1"/>
              <a:t>k = i ;</a:t>
            </a:r>
            <a:endParaRPr sz="4800" b="1"/>
          </a:p>
        </p:txBody>
      </p:sp>
      <p:sp>
        <p:nvSpPr>
          <p:cNvPr id="69637" name="RightArrow 5" title=""/>
          <p:cNvSpPr/>
          <p:nvPr/>
        </p:nvSpPr>
        <p:spPr>
          <a:xfrm>
            <a:off x="14288" y="4924425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/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06 -0.00903 L -1.11111E-06 0.11297" ptsTypes="">
                                      <p:cBhvr>
                                        <p:cTn id="6" dur="20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6082" name="NotDefined 2" title=""/>
          <p:cNvSpPr/>
          <p:nvPr>
            <p:ph type="title"/>
          </p:nvPr>
        </p:nvSpPr>
        <p:spPr>
          <a:xfrm>
            <a:off x="609600" y="2209800"/>
            <a:ext cx="8534400" cy="3429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10600"/>
              <a:t>i = j = k ;</a:t>
            </a:r>
            <a:br>
              <a:rPr sz="10600"/>
            </a:br>
            <a:r>
              <a:rPr sz="10600"/>
              <a:t>k = i = j ;</a:t>
            </a:r>
            <a:endParaRPr sz="10600"/>
          </a:p>
        </p:txBody>
      </p:sp>
    </p:spTree>
  </p:cSld>
  <p:clrMapOvr>
    <a:masterClrMapping/>
  </p:clrMapOvr>
  <p:transition/>
  <p:timing/>
</p:sld>
</file>

<file path=ppt/slides/slide47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0658" name="NotDefined 2" title=""/>
          <p:cNvSpPr/>
          <p:nvPr>
            <p:ph type="title"/>
          </p:nvPr>
        </p:nvSpPr>
        <p:spPr>
          <a:xfrm>
            <a:off x="762000" y="2667000"/>
            <a:ext cx="8534400" cy="21336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9600"/>
              <a:t>k = i = ++ j ;</a:t>
            </a:r>
            <a:endParaRPr sz="9600"/>
          </a:p>
        </p:txBody>
      </p:sp>
    </p:spTree>
  </p:cSld>
  <p:clrMapOvr>
    <a:masterClrMapping/>
  </p:clrMapOvr>
  <p:transition/>
  <p:timing/>
</p:sld>
</file>

<file path=ppt/slides/slide47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8375" name="Rectangle 7" title=""/>
          <p:cNvSpPr>
            <a:spLocks noGrp="1"/>
          </p:cNvSpPr>
          <p:nvPr>
            <p:ph type="title"/>
          </p:nvPr>
        </p:nvSpPr>
        <p:spPr>
          <a:xfrm>
            <a:off x="1143000" y="2819400"/>
            <a:ext cx="7772400" cy="1981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9600"/>
              <a:t>this pointer</a:t>
            </a:r>
            <a:endParaRPr sz="9600"/>
          </a:p>
        </p:txBody>
      </p:sp>
    </p:spTree>
  </p:cSld>
  <p:clrMapOvr>
    <a:masterClrMapping/>
  </p:clrMapOvr>
  <p:transition/>
  <p:timing/>
</p:sld>
</file>

<file path=ppt/slides/slide47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0418" name="NotDefined 2" title=""/>
          <p:cNvSpPr/>
          <p:nvPr>
            <p:ph type="body" idx="4294967295"/>
          </p:nvPr>
        </p:nvSpPr>
        <p:spPr>
          <a:xfrm>
            <a:off x="609600" y="1981200"/>
            <a:ext cx="7924800" cy="3886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6600" b="1"/>
              <a:t> </a:t>
            </a:r>
            <a:r>
              <a:rPr sz="8000" b="1"/>
              <a:t>buf ;</a:t>
            </a:r>
            <a:endParaRPr sz="8000" b="1"/>
          </a:p>
          <a:p>
            <a:pPr lvl="0">
              <a:lnSpc>
                <a:spcPct val="80000"/>
              </a:lnSpc>
              <a:buNone/>
            </a:pPr>
            <a:r>
              <a:rPr sz="8000" b="1"/>
              <a:t>	this </a:t>
            </a:r>
            <a:r>
              <a:rPr sz="8800" b="1"/>
              <a:t>-&gt; </a:t>
            </a:r>
            <a:r>
              <a:rPr sz="8000" b="1"/>
              <a:t>buf ; </a:t>
            </a:r>
            <a:endParaRPr sz="8000" b="1"/>
          </a:p>
          <a:p>
            <a:pPr lvl="0">
              <a:lnSpc>
                <a:spcPct val="80000"/>
              </a:lnSpc>
              <a:buNone/>
            </a:pPr>
            <a:r>
              <a:rPr sz="8000" b="1"/>
              <a:t>	( * this ).buf ;</a:t>
            </a:r>
            <a:endParaRPr sz="8800" b="1"/>
          </a:p>
        </p:txBody>
      </p:sp>
      <p:sp>
        <p:nvSpPr>
          <p:cNvPr id="60420" name="NotDefined 4" title=""/>
          <p:cNvSpPr/>
          <p:nvPr>
            <p:ph type="title"/>
          </p:nvPr>
        </p:nvSpPr>
        <p:spPr>
          <a:xfrm>
            <a:off x="1219200" y="609600"/>
            <a:ext cx="7772400" cy="1524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this pointer</a:t>
            </a:r>
            <a:endParaRPr sz="6600"/>
          </a:p>
        </p:txBody>
      </p:sp>
    </p:spTree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4450" name="NotDefined 2" title=""/>
          <p:cNvSpPr/>
          <p:nvPr>
            <p:ph type="title"/>
          </p:nvPr>
        </p:nvSpPr>
        <p:spPr>
          <a:xfrm>
            <a:off x="1524000" y="685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4800"/>
              <a:t>Initializing Structures</a:t>
            </a:r>
            <a:endParaRPr sz="4800"/>
          </a:p>
        </p:txBody>
      </p:sp>
      <p:sp>
        <p:nvSpPr>
          <p:cNvPr id="104451" name="NotDefined 3" title=""/>
          <p:cNvSpPr/>
          <p:nvPr>
            <p:ph type="body" idx="4294967295"/>
          </p:nvPr>
        </p:nvSpPr>
        <p:spPr>
          <a:xfrm>
            <a:off x="838200" y="2667000"/>
            <a:ext cx="8610600" cy="2133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3800" b="1"/>
              <a:t>s1.age = 20 ;</a:t>
            </a:r>
            <a:endParaRPr sz="3800" b="1"/>
          </a:p>
          <a:p>
            <a:pPr lvl="0">
              <a:buNone/>
            </a:pPr>
            <a:r>
              <a:rPr sz="3800" b="1"/>
              <a:t>s1.name = “Abbas Ali ” ; </a:t>
            </a:r>
            <a:r>
              <a:rPr sz="3800" b="1">
                <a:solidFill>
                  <a:schemeClr val="hlink"/>
                </a:solidFill>
              </a:rPr>
              <a:t>//Wrong</a:t>
            </a:r>
            <a:endParaRPr sz="3800" b="1">
              <a:solidFill>
                <a:schemeClr val="hlink"/>
              </a:solidFill>
            </a:endParaRPr>
          </a:p>
          <a:p>
            <a:pPr lvl="0">
              <a:buNone/>
            </a:pPr>
            <a:r>
              <a:rPr sz="3800" b="1"/>
              <a:t>strcpy ( s1.name , “Abbas Ali ” ) ;</a:t>
            </a:r>
            <a:endParaRPr sz="3800" b="1"/>
          </a:p>
        </p:txBody>
      </p:sp>
    </p:spTree>
  </p:cSld>
  <p:clrMapOvr>
    <a:masterClrMapping/>
  </p:clrMapOvr>
  <p:transition/>
  <p:timing/>
</p:sld>
</file>

<file path=ppt/slides/slide48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1682" name="NotDefined 2" title=""/>
          <p:cNvSpPr/>
          <p:nvPr>
            <p:ph type="body" idx="4294967295"/>
          </p:nvPr>
        </p:nvSpPr>
        <p:spPr>
          <a:xfrm>
            <a:off x="762000" y="2438400"/>
            <a:ext cx="9296400" cy="3962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6600" b="1"/>
              <a:t> int i ;</a:t>
            </a:r>
            <a:endParaRPr sz="6600" b="1"/>
          </a:p>
          <a:p>
            <a:pPr lvl="0">
              <a:lnSpc>
                <a:spcPct val="80000"/>
              </a:lnSpc>
              <a:buNone/>
            </a:pPr>
            <a:r>
              <a:rPr sz="6600" b="1"/>
              <a:t> i = i ; </a:t>
            </a:r>
            <a:r>
              <a:rPr sz="4400" b="1"/>
              <a:t>// nothing happens</a:t>
            </a:r>
            <a:endParaRPr sz="4400" b="1"/>
          </a:p>
        </p:txBody>
      </p:sp>
    </p:spTree>
  </p:cSld>
  <p:clrMapOvr>
    <a:masterClrMapping/>
  </p:clrMapOvr>
  <p:transition/>
  <p:timing/>
</p:sld>
</file>

<file path=ppt/slides/slide48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2706" name="NotDefined 2" title=""/>
          <p:cNvSpPr/>
          <p:nvPr>
            <p:ph type="body" idx="4294967295"/>
          </p:nvPr>
        </p:nvSpPr>
        <p:spPr>
          <a:xfrm>
            <a:off x="990600" y="3505200"/>
            <a:ext cx="8305800" cy="1600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b="1"/>
              <a:t>String s [ 1000 ] = { “This is a Test” } ;</a:t>
            </a:r>
            <a:endParaRPr b="1"/>
          </a:p>
          <a:p>
            <a:pPr lvl="0">
              <a:lnSpc>
                <a:spcPct val="80000"/>
              </a:lnSpc>
              <a:buNone/>
            </a:pPr>
            <a:r>
              <a:rPr b="1"/>
              <a:t>s = s ;</a:t>
            </a:r>
            <a:endParaRPr b="1"/>
          </a:p>
        </p:txBody>
      </p:sp>
      <p:sp>
        <p:nvSpPr>
          <p:cNvPr id="72708" name="RightArrow 4" title=""/>
          <p:cNvSpPr/>
          <p:nvPr/>
        </p:nvSpPr>
        <p:spPr>
          <a:xfrm>
            <a:off x="25400" y="40005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48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9398" name="Rectangle 6" title=""/>
          <p:cNvSpPr>
            <a:spLocks noGrp="1"/>
          </p:cNvSpPr>
          <p:nvPr>
            <p:ph type="title"/>
          </p:nvPr>
        </p:nvSpPr>
        <p:spPr>
          <a:xfrm>
            <a:off x="609600" y="2819400"/>
            <a:ext cx="8534400" cy="1676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9600"/>
              <a:t>Self Assignment</a:t>
            </a:r>
            <a:endParaRPr sz="9600"/>
          </a:p>
        </p:txBody>
      </p:sp>
    </p:spTree>
  </p:cSld>
  <p:clrMapOvr>
    <a:masterClrMapping/>
  </p:clrMapOvr>
  <p:transition/>
  <p:timing/>
</p:sld>
</file>

<file path=ppt/slides/slide48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1442" name="NotDefined 2" title=""/>
          <p:cNvSpPr/>
          <p:nvPr>
            <p:ph type="body" idx="4294967295"/>
          </p:nvPr>
        </p:nvSpPr>
        <p:spPr>
          <a:xfrm>
            <a:off x="533400" y="1638300"/>
            <a:ext cx="8001000" cy="5105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5400" b="1"/>
              <a:t>	</a:t>
            </a:r>
            <a:r>
              <a:rPr sz="3600" b="1"/>
              <a:t>main ( )</a:t>
            </a:r>
            <a:endParaRPr sz="3600" b="1"/>
          </a:p>
          <a:p>
            <a:pPr lvl="0">
              <a:lnSpc>
                <a:spcPct val="80000"/>
              </a:lnSpc>
              <a:buNone/>
            </a:pPr>
            <a:r>
              <a:rPr sz="3600" b="1"/>
              <a:t>	{</a:t>
            </a:r>
            <a:endParaRPr sz="3600" b="1"/>
          </a:p>
          <a:p>
            <a:pPr lvl="0">
              <a:lnSpc>
                <a:spcPct val="80000"/>
              </a:lnSpc>
              <a:buNone/>
            </a:pPr>
            <a:r>
              <a:rPr sz="3600" b="1"/>
              <a:t>		String s , * sPtr ;</a:t>
            </a:r>
            <a:endParaRPr sz="3600" b="1"/>
          </a:p>
          <a:p>
            <a:pPr lvl="0">
              <a:lnSpc>
                <a:spcPct val="80000"/>
              </a:lnSpc>
              <a:buNone/>
            </a:pPr>
            <a:r>
              <a:rPr sz="3600" b="1"/>
              <a:t>		sPtr = &amp; s ;</a:t>
            </a:r>
            <a:endParaRPr sz="3600" b="1"/>
          </a:p>
          <a:p>
            <a:pPr lvl="0">
              <a:lnSpc>
                <a:spcPct val="80000"/>
              </a:lnSpc>
              <a:buNone/>
            </a:pPr>
            <a:r>
              <a:rPr sz="3600" b="1"/>
              <a:t>			.</a:t>
            </a:r>
            <a:endParaRPr sz="3600" b="1"/>
          </a:p>
          <a:p>
            <a:pPr lvl="0">
              <a:lnSpc>
                <a:spcPct val="80000"/>
              </a:lnSpc>
              <a:buNone/>
            </a:pPr>
            <a:r>
              <a:rPr sz="3600" b="1"/>
              <a:t>			.</a:t>
            </a:r>
            <a:endParaRPr sz="3600" b="1"/>
          </a:p>
          <a:p>
            <a:pPr lvl="0">
              <a:lnSpc>
                <a:spcPct val="80000"/>
              </a:lnSpc>
              <a:buNone/>
            </a:pPr>
            <a:r>
              <a:rPr sz="3600" b="1"/>
              <a:t>			.</a:t>
            </a:r>
            <a:endParaRPr sz="3600" b="1"/>
          </a:p>
          <a:p>
            <a:pPr lvl="0">
              <a:lnSpc>
                <a:spcPct val="80000"/>
              </a:lnSpc>
              <a:buNone/>
            </a:pPr>
            <a:r>
              <a:rPr sz="3600" b="1"/>
              <a:t>		s = * sPtr ;</a:t>
            </a:r>
            <a:endParaRPr sz="3600" b="1"/>
          </a:p>
          <a:p>
            <a:pPr lvl="0">
              <a:lnSpc>
                <a:spcPct val="80000"/>
              </a:lnSpc>
              <a:buNone/>
            </a:pPr>
            <a:r>
              <a:rPr sz="3600" b="1"/>
              <a:t>	}</a:t>
            </a:r>
            <a:endParaRPr sz="3600" b="1"/>
          </a:p>
        </p:txBody>
      </p:sp>
      <p:sp>
        <p:nvSpPr>
          <p:cNvPr id="61443" name="Rectangle 3" title=""/>
          <p:cNvSpPr>
            <a:spLocks noGrp="1"/>
          </p:cNvSpPr>
          <p:nvPr>
            <p:ph type="title"/>
          </p:nvPr>
        </p:nvSpPr>
        <p:spPr>
          <a:xfrm>
            <a:off x="1219200" y="990600"/>
            <a:ext cx="7772400" cy="762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48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3731" name="NotDefined 3" title=""/>
          <p:cNvSpPr/>
          <p:nvPr>
            <p:ph type="body" idx="4294967295"/>
          </p:nvPr>
        </p:nvSpPr>
        <p:spPr>
          <a:xfrm>
            <a:off x="838200" y="2514600"/>
            <a:ext cx="8839200" cy="3276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3000" b="1"/>
              <a:t>void String :: operator= ( String &amp; other )</a:t>
            </a:r>
            <a:endParaRPr sz="3000" b="1"/>
          </a:p>
          <a:p>
            <a:pPr lvl="0">
              <a:lnSpc>
                <a:spcPct val="90000"/>
              </a:lnSpc>
              <a:buNone/>
            </a:pPr>
            <a:r>
              <a:rPr sz="3000" b="1"/>
              <a:t>{</a:t>
            </a:r>
            <a:endParaRPr sz="3000" b="1"/>
          </a:p>
          <a:p>
            <a:pPr lvl="0">
              <a:lnSpc>
                <a:spcPct val="90000"/>
              </a:lnSpc>
              <a:buNone/>
            </a:pPr>
            <a:r>
              <a:rPr sz="3000" b="1"/>
              <a:t>    if ( this == &amp; other )</a:t>
            </a:r>
            <a:endParaRPr sz="3000" b="1"/>
          </a:p>
          <a:p>
            <a:pPr lvl="0">
              <a:lnSpc>
                <a:spcPct val="90000"/>
              </a:lnSpc>
              <a:buNone/>
            </a:pPr>
            <a:r>
              <a:rPr sz="3000" b="1"/>
              <a:t>		return ;</a:t>
            </a:r>
            <a:endParaRPr sz="3000" b="1"/>
          </a:p>
          <a:p>
            <a:pPr lvl="0">
              <a:lnSpc>
                <a:spcPct val="90000"/>
              </a:lnSpc>
              <a:buNone/>
            </a:pPr>
            <a:r>
              <a:rPr sz="3000" b="1"/>
              <a:t>		--------</a:t>
            </a:r>
            <a:endParaRPr sz="3000" b="1"/>
          </a:p>
          <a:p>
            <a:pPr lvl="0">
              <a:lnSpc>
                <a:spcPct val="90000"/>
              </a:lnSpc>
              <a:buNone/>
            </a:pPr>
            <a:r>
              <a:rPr sz="3000" b="1"/>
              <a:t>}</a:t>
            </a:r>
            <a:endParaRPr sz="3000" b="1"/>
          </a:p>
        </p:txBody>
      </p:sp>
      <p:sp>
        <p:nvSpPr>
          <p:cNvPr id="73733" name="Rectangle 5" title=""/>
          <p:cNvSpPr>
            <a:spLocks noGrp="1"/>
          </p:cNvSpPr>
          <p:nvPr>
            <p:ph type="title"/>
          </p:nvPr>
        </p:nvSpPr>
        <p:spPr>
          <a:xfrm>
            <a:off x="1143000" y="1066800"/>
            <a:ext cx="7772400" cy="762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48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4754" name="NotDefined 2" title=""/>
          <p:cNvSpPr/>
          <p:nvPr>
            <p:ph type="body" idx="4294967295"/>
          </p:nvPr>
        </p:nvSpPr>
        <p:spPr>
          <a:xfrm>
            <a:off x="838200" y="1981200"/>
            <a:ext cx="84582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3100"/>
              <a:t>String &amp; String :: operator = ( String &amp; other )</a:t>
            </a:r>
            <a:endParaRPr sz="3100"/>
          </a:p>
          <a:p>
            <a:pPr lvl="0">
              <a:lnSpc>
                <a:spcPct val="80000"/>
              </a:lnSpc>
              <a:buNone/>
            </a:pPr>
            <a:r>
              <a:rPr sz="3100"/>
              <a:t>{</a:t>
            </a:r>
            <a:endParaRPr sz="3100"/>
          </a:p>
          <a:p>
            <a:pPr lvl="0">
              <a:lnSpc>
                <a:spcPct val="80000"/>
              </a:lnSpc>
              <a:buNone/>
            </a:pPr>
            <a:r>
              <a:rPr sz="3100"/>
              <a:t>    if ( this == &amp; other )</a:t>
            </a:r>
            <a:endParaRPr sz="3100"/>
          </a:p>
          <a:p>
            <a:pPr lvl="0">
              <a:lnSpc>
                <a:spcPct val="80000"/>
              </a:lnSpc>
              <a:buNone/>
            </a:pPr>
            <a:r>
              <a:rPr sz="3100"/>
              <a:t>        return * this ;</a:t>
            </a:r>
            <a:endParaRPr sz="3100"/>
          </a:p>
          <a:p>
            <a:pPr lvl="0">
              <a:lnSpc>
                <a:spcPct val="80000"/>
              </a:lnSpc>
              <a:buNone/>
            </a:pPr>
            <a:r>
              <a:rPr sz="3100"/>
              <a:t>   delete buf ;</a:t>
            </a:r>
            <a:endParaRPr sz="3100"/>
          </a:p>
          <a:p>
            <a:pPr lvl="0">
              <a:lnSpc>
                <a:spcPct val="80000"/>
              </a:lnSpc>
              <a:buNone/>
            </a:pPr>
            <a:r>
              <a:rPr sz="3100"/>
              <a:t>   buf = new char [ other.length + 1 ] ;</a:t>
            </a:r>
            <a:endParaRPr sz="3100"/>
          </a:p>
          <a:p>
            <a:pPr lvl="0">
              <a:lnSpc>
                <a:spcPct val="80000"/>
              </a:lnSpc>
              <a:buNone/>
            </a:pPr>
            <a:r>
              <a:rPr sz="3100"/>
              <a:t>   strcpy ( buf , other.buf ) ;</a:t>
            </a:r>
            <a:endParaRPr sz="3100"/>
          </a:p>
          <a:p>
            <a:pPr lvl="0">
              <a:lnSpc>
                <a:spcPct val="80000"/>
              </a:lnSpc>
              <a:buNone/>
            </a:pPr>
            <a:r>
              <a:rPr sz="3100"/>
              <a:t>   return * this ;</a:t>
            </a:r>
            <a:endParaRPr sz="3100"/>
          </a:p>
          <a:p>
            <a:pPr lvl="0">
              <a:lnSpc>
                <a:spcPct val="80000"/>
              </a:lnSpc>
              <a:buNone/>
            </a:pPr>
            <a:r>
              <a:rPr sz="3100"/>
              <a:t>}</a:t>
            </a:r>
            <a:endParaRPr sz="3100"/>
          </a:p>
        </p:txBody>
      </p:sp>
      <p:sp>
        <p:nvSpPr>
          <p:cNvPr id="74756" name="Rectangle 4" title=""/>
          <p:cNvSpPr>
            <a:spLocks noGrp="1"/>
          </p:cNvSpPr>
          <p:nvPr>
            <p:ph type="title"/>
          </p:nvPr>
        </p:nvSpPr>
        <p:spPr>
          <a:xfrm>
            <a:off x="1143000" y="1066800"/>
            <a:ext cx="7772400" cy="762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48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7106" name="NotDefined 2" title=""/>
          <p:cNvSpPr/>
          <p:nvPr>
            <p:ph type="title"/>
          </p:nvPr>
        </p:nvSpPr>
        <p:spPr>
          <a:xfrm>
            <a:off x="914400" y="2743200"/>
            <a:ext cx="8534400" cy="21336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8800"/>
              <a:t>s3 = s2 = s1 ;</a:t>
            </a:r>
            <a:endParaRPr sz="8800"/>
          </a:p>
        </p:txBody>
      </p:sp>
    </p:spTree>
  </p:cSld>
  <p:clrMapOvr>
    <a:masterClrMapping/>
  </p:clrMapOvr>
  <p:transition/>
  <p:timing/>
</p:sld>
</file>

<file path=ppt/slides/slide48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5778" name="NotDefined 2" title=""/>
          <p:cNvSpPr/>
          <p:nvPr>
            <p:ph type="title"/>
          </p:nvPr>
        </p:nvSpPr>
        <p:spPr>
          <a:xfrm>
            <a:off x="762000" y="2667000"/>
            <a:ext cx="8534400" cy="21336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cout &lt;&lt; a &lt;&lt; b &lt;&lt; c ;</a:t>
            </a:r>
            <a:endParaRPr sz="5400"/>
          </a:p>
        </p:txBody>
      </p:sp>
    </p:spTree>
  </p:cSld>
  <p:clrMapOvr>
    <a:masterClrMapping/>
  </p:clrMapOvr>
  <p:transition/>
  <p:timing/>
</p:sld>
</file>

<file path=ppt/slides/slide48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3970" name="NotDefined 2" title=""/>
          <p:cNvSpPr/>
          <p:nvPr>
            <p:ph type="title"/>
          </p:nvPr>
        </p:nvSpPr>
        <p:spPr>
          <a:xfrm>
            <a:off x="1219200" y="762000"/>
            <a:ext cx="7772400" cy="13716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83971" name="NotDefined 3" title=""/>
          <p:cNvSpPr/>
          <p:nvPr>
            <p:ph type="body" idx="4294967295"/>
          </p:nvPr>
        </p:nvSpPr>
        <p:spPr>
          <a:xfrm>
            <a:off x="838200" y="2819400"/>
            <a:ext cx="5029200" cy="2819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4800" b="1"/>
              <a:t>Date d1 , d2 ;</a:t>
            </a:r>
            <a:endParaRPr sz="4800" b="1"/>
          </a:p>
          <a:p>
            <a:pPr lvl="0">
              <a:lnSpc>
                <a:spcPct val="90000"/>
              </a:lnSpc>
              <a:buNone/>
            </a:pPr>
            <a:r>
              <a:rPr sz="4800" b="1"/>
              <a:t>d2 = d1 ++ ;</a:t>
            </a:r>
            <a:endParaRPr sz="4800" b="1"/>
          </a:p>
          <a:p>
            <a:pPr lvl="0">
              <a:lnSpc>
                <a:spcPct val="90000"/>
              </a:lnSpc>
              <a:buNone/>
            </a:pPr>
            <a:r>
              <a:rPr sz="4800" b="1"/>
              <a:t>d2 = d1 + 1 ;</a:t>
            </a:r>
            <a:endParaRPr sz="4800" b="1"/>
          </a:p>
        </p:txBody>
      </p:sp>
    </p:spTree>
  </p:cSld>
  <p:clrMapOvr>
    <a:masterClrMapping/>
  </p:clrMapOvr>
  <p:transition/>
  <p:timing/>
</p:sld>
</file>

<file path=ppt/slides/slide48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4994" name="NotDefined 2" title=""/>
          <p:cNvSpPr/>
          <p:nvPr>
            <p:ph type="title"/>
          </p:nvPr>
        </p:nvSpPr>
        <p:spPr>
          <a:xfrm>
            <a:off x="1219200" y="762000"/>
            <a:ext cx="7772400" cy="13716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84995" name="NotDefined 3" title=""/>
          <p:cNvSpPr/>
          <p:nvPr>
            <p:ph type="body" idx="4294967295"/>
          </p:nvPr>
        </p:nvSpPr>
        <p:spPr>
          <a:xfrm>
            <a:off x="914400" y="2438400"/>
            <a:ext cx="8382000" cy="2895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5400" b="1"/>
              <a:t>Date date1 , date2 ;</a:t>
            </a:r>
            <a:endParaRPr sz="5400" b="1"/>
          </a:p>
          <a:p>
            <a:pPr lvl="0">
              <a:lnSpc>
                <a:spcPct val="90000"/>
              </a:lnSpc>
              <a:buNone/>
            </a:pPr>
            <a:r>
              <a:rPr sz="5400" b="1"/>
              <a:t>date2 = date1 + 1 ;</a:t>
            </a:r>
            <a:endParaRPr sz="5400" b="1"/>
          </a:p>
          <a:p>
            <a:pPr lvl="0">
              <a:lnSpc>
                <a:spcPct val="90000"/>
              </a:lnSpc>
              <a:buNone/>
            </a:pPr>
            <a:r>
              <a:rPr sz="5400" b="1"/>
              <a:t>date2 = date1 ++ ;</a:t>
            </a:r>
            <a:endParaRPr sz="5400" b="1"/>
          </a:p>
        </p:txBody>
      </p:sp>
    </p:spTree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4754" name="NotDefined 2" title=""/>
          <p:cNvSpPr/>
          <p:nvPr>
            <p:ph type="title"/>
          </p:nvPr>
        </p:nvSpPr>
        <p:spPr>
          <a:xfrm>
            <a:off x="533400" y="854075"/>
            <a:ext cx="89154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t>Accessing structure members</a:t>
            </a:r>
          </a:p>
        </p:txBody>
      </p:sp>
      <p:sp>
        <p:nvSpPr>
          <p:cNvPr id="74756" name="NotDefined 4" title=""/>
          <p:cNvSpPr/>
          <p:nvPr>
            <p:ph type="body" idx="4294967295"/>
          </p:nvPr>
        </p:nvSpPr>
        <p:spPr>
          <a:xfrm>
            <a:off x="2133600" y="2514600"/>
            <a:ext cx="5410200" cy="3048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000" b="1"/>
              <a:t>cout &lt;&lt; s1.name ;</a:t>
            </a:r>
            <a:endParaRPr sz="4000" b="1"/>
          </a:p>
          <a:p>
            <a:pPr lvl="0">
              <a:buNone/>
            </a:pPr>
            <a:r>
              <a:rPr sz="4000" b="1"/>
              <a:t>cout &lt;&lt; s1.course ;</a:t>
            </a:r>
            <a:endParaRPr sz="4000" b="1"/>
          </a:p>
          <a:p>
            <a:pPr lvl="0">
              <a:buNone/>
            </a:pPr>
            <a:r>
              <a:rPr sz="4000" b="1"/>
              <a:t>cout &lt;&lt; s1.age ;</a:t>
            </a:r>
            <a:endParaRPr sz="4000" b="1"/>
          </a:p>
          <a:p>
            <a:pPr lvl="0">
              <a:buNone/>
            </a:pPr>
            <a:r>
              <a:rPr sz="4000" b="1"/>
              <a:t>cout &lt;&lt; s1.year ;</a:t>
            </a:r>
            <a:endParaRPr sz="4000" b="1"/>
          </a:p>
          <a:p>
            <a:pPr lvl="0">
              <a:buNone/>
            </a:pPr>
            <a:endParaRPr sz="4000" b="1"/>
          </a:p>
        </p:txBody>
      </p:sp>
      <p:sp>
        <p:nvSpPr>
          <p:cNvPr id="74757" name="Text Box 5" title=""/>
          <p:cNvSpPr txBox="1"/>
          <p:nvPr/>
        </p:nvSpPr>
        <p:spPr>
          <a:xfrm>
            <a:off x="3108325" y="3541713"/>
            <a:ext cx="1841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/>
    </p:bldLst>
  </p:timing>
</p:sld>
</file>

<file path=ppt/slides/slide49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0178" name="NotDefined 2" title=""/>
          <p:cNvSpPr/>
          <p:nvPr>
            <p:ph type="body" idx="4294967295"/>
          </p:nvPr>
        </p:nvSpPr>
        <p:spPr>
          <a:xfrm>
            <a:off x="914400" y="1905000"/>
            <a:ext cx="7772400" cy="4724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4400" b="1"/>
              <a:t>main ( )</a:t>
            </a:r>
            <a:endParaRPr sz="4400" b="1"/>
          </a:p>
          <a:p>
            <a:pPr lvl="0">
              <a:lnSpc>
                <a:spcPct val="80000"/>
              </a:lnSpc>
              <a:buNone/>
            </a:pPr>
            <a:r>
              <a:rPr sz="4400" b="1"/>
              <a:t>{</a:t>
            </a:r>
            <a:endParaRPr sz="4400" b="1"/>
          </a:p>
          <a:p>
            <a:pPr lvl="0">
              <a:lnSpc>
                <a:spcPct val="80000"/>
              </a:lnSpc>
              <a:buNone/>
            </a:pPr>
            <a:r>
              <a:rPr sz="4400" b="1"/>
              <a:t>	 int i ;</a:t>
            </a:r>
            <a:endParaRPr sz="4400" b="1"/>
          </a:p>
          <a:p>
            <a:pPr lvl="0">
              <a:lnSpc>
                <a:spcPct val="80000"/>
              </a:lnSpc>
              <a:buNone/>
            </a:pPr>
            <a:r>
              <a:rPr sz="4400" b="1"/>
              <a:t>	 float x ;</a:t>
            </a:r>
            <a:endParaRPr sz="4400" b="1"/>
          </a:p>
          <a:p>
            <a:pPr lvl="0">
              <a:lnSpc>
                <a:spcPct val="80000"/>
              </a:lnSpc>
              <a:buNone/>
            </a:pPr>
            <a:r>
              <a:rPr sz="4400" b="1"/>
              <a:t>	 x = i ;</a:t>
            </a:r>
            <a:endParaRPr sz="4400" b="1"/>
          </a:p>
          <a:p>
            <a:pPr lvl="0">
              <a:lnSpc>
                <a:spcPct val="80000"/>
              </a:lnSpc>
              <a:buNone/>
            </a:pPr>
            <a:r>
              <a:rPr sz="4400" b="1"/>
              <a:t>	 i = x ;</a:t>
            </a:r>
            <a:endParaRPr sz="4400" b="1"/>
          </a:p>
          <a:p>
            <a:pPr lvl="0">
              <a:lnSpc>
                <a:spcPct val="80000"/>
              </a:lnSpc>
              <a:buNone/>
            </a:pPr>
            <a:r>
              <a:rPr sz="4400" b="1"/>
              <a:t>}</a:t>
            </a:r>
            <a:endParaRPr sz="4400" b="1"/>
          </a:p>
        </p:txBody>
      </p:sp>
      <p:sp>
        <p:nvSpPr>
          <p:cNvPr id="50180" name="Rectangle 4" title=""/>
          <p:cNvSpPr>
            <a:spLocks noGrp="1"/>
          </p:cNvSpPr>
          <p:nvPr>
            <p:ph type="title"/>
          </p:nvPr>
        </p:nvSpPr>
        <p:spPr>
          <a:xfrm>
            <a:off x="1143000" y="990600"/>
            <a:ext cx="7772400" cy="838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49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8850" name="NotDefined 2" title=""/>
          <p:cNvSpPr/>
          <p:nvPr>
            <p:ph type="body" idx="4294967295"/>
          </p:nvPr>
        </p:nvSpPr>
        <p:spPr>
          <a:xfrm>
            <a:off x="838200" y="1752600"/>
            <a:ext cx="7772400" cy="4724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4800"/>
              <a:t>main ( )</a:t>
            </a:r>
            <a:endParaRPr sz="4800"/>
          </a:p>
          <a:p>
            <a:pPr lvl="0">
              <a:lnSpc>
                <a:spcPct val="80000"/>
              </a:lnSpc>
              <a:buNone/>
            </a:pPr>
            <a:r>
              <a:rPr sz="4800"/>
              <a:t>{</a:t>
            </a:r>
            <a:endParaRPr sz="4800"/>
          </a:p>
          <a:p>
            <a:pPr lvl="0">
              <a:lnSpc>
                <a:spcPct val="80000"/>
              </a:lnSpc>
              <a:buNone/>
            </a:pPr>
            <a:r>
              <a:rPr sz="4800"/>
              <a:t>		Date d ;</a:t>
            </a:r>
            <a:endParaRPr sz="4800"/>
          </a:p>
          <a:p>
            <a:pPr lvl="0">
              <a:lnSpc>
                <a:spcPct val="80000"/>
              </a:lnSpc>
              <a:buNone/>
            </a:pPr>
            <a:r>
              <a:rPr sz="4800"/>
              <a:t>	   int i ;</a:t>
            </a:r>
            <a:endParaRPr sz="4800"/>
          </a:p>
          <a:p>
            <a:pPr lvl="0">
              <a:lnSpc>
                <a:spcPct val="80000"/>
              </a:lnSpc>
              <a:buNone/>
            </a:pPr>
            <a:r>
              <a:rPr sz="4800"/>
              <a:t>	   d = i ;</a:t>
            </a:r>
            <a:endParaRPr sz="4800"/>
          </a:p>
          <a:p>
            <a:pPr lvl="0">
              <a:lnSpc>
                <a:spcPct val="80000"/>
              </a:lnSpc>
              <a:buNone/>
            </a:pPr>
            <a:r>
              <a:rPr sz="4800"/>
              <a:t>}</a:t>
            </a:r>
            <a:endParaRPr sz="4800"/>
          </a:p>
        </p:txBody>
      </p:sp>
      <p:sp>
        <p:nvSpPr>
          <p:cNvPr id="78852" name="Rectangle 4" title=""/>
          <p:cNvSpPr>
            <a:spLocks noGrp="1"/>
          </p:cNvSpPr>
          <p:nvPr>
            <p:ph type="title"/>
          </p:nvPr>
        </p:nvSpPr>
        <p:spPr>
          <a:xfrm>
            <a:off x="1219200" y="914400"/>
            <a:ext cx="7772400" cy="838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78853" name="Rectangle 5" title=""/>
          <p:cNvSpPr/>
          <p:nvPr/>
        </p:nvSpPr>
        <p:spPr>
          <a:xfrm>
            <a:off x="4008438" y="3505200"/>
            <a:ext cx="1249362" cy="2971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r>
              <a:rPr sz="18900">
                <a:effectLst>
                  <a:outerShdw blurRad="38100" dist="38100" dir="2700000" algn="tl">
                    <a:schemeClr val="bg2"/>
                  </a:outerShdw>
                </a:effectLst>
              </a:rPr>
              <a:t>?</a:t>
            </a:r>
            <a:endParaRPr sz="18900">
              <a:effectLst>
                <a:outerShdw blurRad="38100" dist="38100" dir="2700000" algn="tl">
                  <a:schemeClr val="bg2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7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3" grpId="0"/>
    </p:bldLst>
  </p:timing>
</p:sld>
</file>

<file path=ppt/slides/slide49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9874" name="NotDefined 2" title=""/>
          <p:cNvSpPr/>
          <p:nvPr>
            <p:ph type="body" idx="4294967295"/>
          </p:nvPr>
        </p:nvSpPr>
        <p:spPr>
          <a:xfrm>
            <a:off x="838200" y="1905000"/>
            <a:ext cx="7772400" cy="4724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4800" b="1"/>
              <a:t>main ( )</a:t>
            </a:r>
            <a:endParaRPr sz="4800" b="1"/>
          </a:p>
          <a:p>
            <a:pPr lvl="0">
              <a:lnSpc>
                <a:spcPct val="80000"/>
              </a:lnSpc>
              <a:buNone/>
            </a:pPr>
            <a:r>
              <a:rPr sz="4800" b="1"/>
              <a:t>{</a:t>
            </a:r>
            <a:endParaRPr sz="4800" b="1"/>
          </a:p>
          <a:p>
            <a:pPr lvl="0">
              <a:lnSpc>
                <a:spcPct val="80000"/>
              </a:lnSpc>
              <a:buNone/>
            </a:pPr>
            <a:r>
              <a:rPr sz="4800" b="1"/>
              <a:t>	int i ;</a:t>
            </a:r>
            <a:endParaRPr sz="4800" b="1"/>
          </a:p>
          <a:p>
            <a:pPr lvl="0">
              <a:lnSpc>
                <a:spcPct val="80000"/>
              </a:lnSpc>
              <a:buNone/>
            </a:pPr>
            <a:r>
              <a:rPr sz="4800" b="1"/>
              <a:t>	float x ;</a:t>
            </a:r>
            <a:endParaRPr sz="4800" b="1"/>
          </a:p>
          <a:p>
            <a:pPr lvl="0">
              <a:lnSpc>
                <a:spcPct val="80000"/>
              </a:lnSpc>
              <a:buNone/>
            </a:pPr>
            <a:r>
              <a:rPr sz="4800" b="1"/>
              <a:t>	x = ( float ) i ;</a:t>
            </a:r>
            <a:endParaRPr sz="4800" b="1"/>
          </a:p>
          <a:p>
            <a:pPr lvl="0">
              <a:lnSpc>
                <a:spcPct val="80000"/>
              </a:lnSpc>
              <a:buNone/>
            </a:pPr>
            <a:r>
              <a:rPr sz="4800" b="1"/>
              <a:t>}</a:t>
            </a:r>
            <a:endParaRPr sz="4800" b="1"/>
          </a:p>
        </p:txBody>
      </p:sp>
      <p:sp>
        <p:nvSpPr>
          <p:cNvPr id="79876" name="Rectangle 4" title=""/>
          <p:cNvSpPr>
            <a:spLocks noGrp="1"/>
          </p:cNvSpPr>
          <p:nvPr>
            <p:ph type="title"/>
          </p:nvPr>
        </p:nvSpPr>
        <p:spPr>
          <a:xfrm>
            <a:off x="1219200" y="990600"/>
            <a:ext cx="7772400" cy="838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49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3250" name="NotDefined 2" title=""/>
          <p:cNvSpPr/>
          <p:nvPr>
            <p:ph type="title"/>
          </p:nvPr>
        </p:nvSpPr>
        <p:spPr>
          <a:xfrm>
            <a:off x="533400" y="2971800"/>
            <a:ext cx="8610600" cy="14478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8800"/>
              <a:t>Conversion Function</a:t>
            </a:r>
            <a:endParaRPr sz="8800"/>
          </a:p>
        </p:txBody>
      </p:sp>
    </p:spTree>
  </p:cSld>
  <p:clrMapOvr>
    <a:masterClrMapping/>
  </p:clrMapOvr>
  <p:transition/>
  <p:timing/>
</p:sld>
</file>

<file path=ppt/slides/slide49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7411" name="NotDefined 3" title=""/>
          <p:cNvSpPr/>
          <p:nvPr>
            <p:ph type="body" idx="4294967295"/>
          </p:nvPr>
        </p:nvSpPr>
        <p:spPr>
          <a:xfrm>
            <a:off x="787400" y="1625600"/>
            <a:ext cx="8763000" cy="4724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6000" b="1"/>
              <a:t>Date ( )</a:t>
            </a:r>
            <a:endParaRPr sz="6000" b="1"/>
          </a:p>
          <a:p>
            <a:pPr lvl="0">
              <a:buNone/>
            </a:pPr>
            <a:r>
              <a:rPr sz="6000" b="1"/>
              <a:t>{</a:t>
            </a:r>
            <a:endParaRPr sz="6000" b="1"/>
          </a:p>
          <a:p>
            <a:pPr lvl="0">
              <a:buNone/>
            </a:pPr>
            <a:r>
              <a:rPr sz="6000" b="1"/>
              <a:t>	  // body of function</a:t>
            </a:r>
            <a:endParaRPr sz="6000" b="1"/>
          </a:p>
          <a:p>
            <a:pPr lvl="0">
              <a:buNone/>
            </a:pPr>
            <a:r>
              <a:rPr sz="6000" b="1"/>
              <a:t>}</a:t>
            </a:r>
            <a:endParaRPr sz="6000" b="1"/>
          </a:p>
        </p:txBody>
      </p:sp>
    </p:spTree>
  </p:cSld>
  <p:clrMapOvr>
    <a:masterClrMapping/>
  </p:clrMapOvr>
  <p:transition/>
  <p:timing/>
</p:sld>
</file>

<file path=ppt/slides/slide49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9699" name="NotDefined 3" title=""/>
          <p:cNvSpPr/>
          <p:nvPr>
            <p:ph type="body" idx="4294967295"/>
          </p:nvPr>
        </p:nvSpPr>
        <p:spPr>
          <a:xfrm>
            <a:off x="838200" y="2743200"/>
            <a:ext cx="8534400" cy="2514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3600" b="1"/>
              <a:t>double x = 1 / 3 ;  Output:  0.33333</a:t>
            </a:r>
            <a:endParaRPr sz="3600" b="1"/>
          </a:p>
          <a:p>
            <a:pPr lvl="0">
              <a:buNone/>
            </a:pPr>
            <a:r>
              <a:rPr sz="3600" b="1"/>
              <a:t>x * 3 ; 		            Output: 0.99999</a:t>
            </a:r>
            <a:endParaRPr sz="3600" b="1"/>
          </a:p>
        </p:txBody>
      </p:sp>
    </p:spTree>
  </p:cSld>
  <p:clrMapOvr>
    <a:masterClrMapping/>
  </p:clrMapOvr>
  <p:transition/>
  <p:timing/>
</p:sld>
</file>

<file path=ppt/slides/slide49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2466" name="NotDefined 2" title=""/>
          <p:cNvSpPr/>
          <p:nvPr>
            <p:ph type="title"/>
          </p:nvPr>
        </p:nvSpPr>
        <p:spPr>
          <a:xfrm>
            <a:off x="838200" y="3048000"/>
            <a:ext cx="85344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Common Business Oriented Language</a:t>
            </a:r>
            <a:endParaRPr sz="6000"/>
          </a:p>
        </p:txBody>
      </p:sp>
    </p:spTree>
  </p:cSld>
  <p:clrMapOvr>
    <a:masterClrMapping/>
  </p:clrMapOvr>
  <p:transition/>
  <p:timing/>
</p:sld>
</file>

<file path=ppt/slides/slide49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50" name="NotDefined 2" title=""/>
          <p:cNvSpPr/>
          <p:nvPr>
            <p:ph type="ctrTitle"/>
          </p:nvPr>
        </p:nvSpPr>
        <p:spPr>
          <a:xfrm>
            <a:off x="-111125" y="2147888"/>
            <a:ext cx="11125200" cy="1114425"/>
          </a:xfrm>
          <a:noFill/>
          <a:ln>
            <a:miter lim="800000"/>
          </a:ln>
        </p:spPr>
        <p:txBody>
          <a:bodyPr anchor="b" anchorCtr="0"/>
          <a:lstStyle/>
          <a:p>
            <a:pPr lvl="0" algn="ctr"/>
            <a:r>
              <a:t>Introduction to Programming	</a:t>
            </a:r>
          </a:p>
        </p:txBody>
      </p:sp>
      <p:sp>
        <p:nvSpPr>
          <p:cNvPr id="2051" name="NotDefined 3" title=""/>
          <p:cNvSpPr/>
          <p:nvPr>
            <p:ph type="subTitle" idx="1"/>
          </p:nvPr>
        </p:nvSpPr>
        <p:spPr>
          <a:xfrm>
            <a:off x="1524000" y="3886200"/>
            <a:ext cx="6400800" cy="1752600"/>
          </a:xfrm>
          <a:noFill/>
          <a:ln>
            <a:miter lim="800000"/>
          </a:ln>
        </p:spPr>
        <p:txBody>
          <a:bodyPr/>
          <a:lstStyle/>
          <a:p>
            <a:pPr lvl="0" algn="ctr"/>
            <a:r>
              <a:rPr b="1"/>
              <a:t>Lecture 34</a:t>
            </a:r>
            <a:endParaRPr b="1"/>
          </a:p>
        </p:txBody>
      </p:sp>
    </p:spTree>
  </p:cSld>
  <p:clrMapOvr>
    <a:masterClrMapping/>
  </p:clrMapOvr>
  <p:transition/>
  <p:timing/>
</p:sld>
</file>

<file path=ppt/slides/slide49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0898" name="NotDefined 2" title=""/>
          <p:cNvSpPr/>
          <p:nvPr>
            <p:ph type="title"/>
          </p:nvPr>
        </p:nvSpPr>
        <p:spPr>
          <a:xfrm>
            <a:off x="1066800" y="838200"/>
            <a:ext cx="77724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000"/>
              <a:t>In Today’s Lecture</a:t>
            </a:r>
            <a:endParaRPr sz="6000"/>
          </a:p>
        </p:txBody>
      </p:sp>
      <p:sp>
        <p:nvSpPr>
          <p:cNvPr id="80899" name="NotDefined 3" title=""/>
          <p:cNvSpPr/>
          <p:nvPr>
            <p:ph type="body" idx="4294967295"/>
          </p:nvPr>
        </p:nvSpPr>
        <p:spPr>
          <a:xfrm>
            <a:off x="914400" y="2514600"/>
            <a:ext cx="8229600" cy="2895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/>
            <a:r>
              <a:rPr sz="3800" b="1"/>
              <a:t>Arrays of objects</a:t>
            </a:r>
            <a:endParaRPr sz="3800" b="1"/>
          </a:p>
          <a:p>
            <a:pPr lvl="0"/>
            <a:r>
              <a:rPr sz="3800" b="1"/>
              <a:t>Interaction of Arrays with Free Store</a:t>
            </a:r>
            <a:endParaRPr sz="3800" b="1"/>
          </a:p>
          <a:p>
            <a:pPr lvl="0"/>
            <a:r>
              <a:rPr sz="3800" b="1"/>
              <a:t>new and delete operators</a:t>
            </a:r>
            <a:endParaRPr sz="3800" b="1"/>
          </a:p>
          <a:p>
            <a:pPr lvl="0"/>
            <a:r>
              <a:rPr sz="3800" b="1"/>
              <a:t>Overloading of Arrays Operator</a:t>
            </a:r>
            <a:endParaRPr sz="3800" b="1"/>
          </a:p>
        </p:txBody>
      </p:sp>
    </p:spTree>
  </p:cSld>
  <p:clrMapOvr>
    <a:masterClrMapping/>
  </p:clrMapOvr>
  <p:transition/>
  <p:timing/>
</p:sld>
</file>

<file path=ppt/slides/slide49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7346" name="NotDefined 2" title=""/>
          <p:cNvSpPr/>
          <p:nvPr>
            <p:ph type="title"/>
          </p:nvPr>
        </p:nvSpPr>
        <p:spPr>
          <a:xfrm>
            <a:off x="457200" y="3048000"/>
            <a:ext cx="91440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7900"/>
              <a:t>Arrays of Object</a:t>
            </a:r>
            <a:endParaRPr sz="7900"/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3970" name="NotDefined 2" title=""/>
          <p:cNvSpPr/>
          <p:nvPr>
            <p:ph type="title"/>
          </p:nvPr>
        </p:nvSpPr>
        <p:spPr>
          <a:xfrm>
            <a:off x="1219200" y="5334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Output File Stream</a:t>
            </a:r>
            <a:endParaRPr sz="6000"/>
          </a:p>
        </p:txBody>
      </p:sp>
      <p:sp>
        <p:nvSpPr>
          <p:cNvPr id="83971" name="NotDefined 3" title=""/>
          <p:cNvSpPr/>
          <p:nvPr>
            <p:ph type="body" idx="4294967295"/>
          </p:nvPr>
        </p:nvSpPr>
        <p:spPr>
          <a:xfrm>
            <a:off x="2667000" y="2209800"/>
            <a:ext cx="41910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sz="4800" b="1"/>
              <a:t> ios :: app</a:t>
            </a:r>
            <a:endParaRPr sz="4800" b="1"/>
          </a:p>
          <a:p>
            <a:pPr lvl="0"/>
            <a:r>
              <a:rPr sz="4800" b="1"/>
              <a:t> ios :: trunc</a:t>
            </a:r>
            <a:endParaRPr sz="4800" b="1"/>
          </a:p>
          <a:p>
            <a:pPr lvl="0"/>
            <a:r>
              <a:rPr sz="4800" b="1"/>
              <a:t> ios :: ate</a:t>
            </a:r>
            <a:endParaRPr sz="4800" b="1"/>
          </a:p>
        </p:txBody>
      </p:sp>
    </p:spTree>
  </p:cSld>
  <p:clrMapOvr>
    <a:masterClrMapping/>
  </p:clrMapOvr>
  <p:transition/>
  <p:timing/>
</p:sld>
</file>

<file path=ppt/slides/slide5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5778" name="NotDefined 2" title=""/>
          <p:cNvSpPr/>
          <p:nvPr>
            <p:ph type="title"/>
          </p:nvPr>
        </p:nvSpPr>
        <p:spPr>
          <a:xfrm>
            <a:off x="304800" y="685800"/>
            <a:ext cx="88392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Assignment of structures</a:t>
            </a:r>
            <a:endParaRPr sz="5400"/>
          </a:p>
        </p:txBody>
      </p:sp>
      <p:sp>
        <p:nvSpPr>
          <p:cNvPr id="75780" name="NotDefined 4" title=""/>
          <p:cNvSpPr/>
          <p:nvPr>
            <p:ph type="body" idx="4294967295"/>
          </p:nvPr>
        </p:nvSpPr>
        <p:spPr>
          <a:xfrm>
            <a:off x="228600" y="2895600"/>
            <a:ext cx="8686800" cy="2667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5400" b="1"/>
              <a:t>Student s1 , s2 ;</a:t>
            </a:r>
            <a:endParaRPr sz="5400" b="1"/>
          </a:p>
          <a:p>
            <a:pPr lvl="0" algn="ctr">
              <a:buNone/>
            </a:pPr>
            <a:r>
              <a:rPr sz="5400" b="1"/>
              <a:t>s2 = s1 ;</a:t>
            </a:r>
            <a:endParaRPr sz="5400" b="1"/>
          </a:p>
        </p:txBody>
      </p:sp>
      <p:sp>
        <p:nvSpPr>
          <p:cNvPr id="75781" name="Text Box 5" title=""/>
          <p:cNvSpPr txBox="1"/>
          <p:nvPr/>
        </p:nvSpPr>
        <p:spPr>
          <a:xfrm>
            <a:off x="3108325" y="3541713"/>
            <a:ext cx="1841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/>
    </p:bldLst>
  </p:timing>
</p:sld>
</file>

<file path=ppt/slides/slide50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4514" name="NotDefined 2" title=""/>
          <p:cNvSpPr/>
          <p:nvPr>
            <p:ph type="title"/>
          </p:nvPr>
        </p:nvSpPr>
        <p:spPr>
          <a:xfrm>
            <a:off x="304800" y="2514600"/>
            <a:ext cx="9525000" cy="2667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300"/>
              <a:t>Date mydate [ 10 ] ;</a:t>
            </a:r>
            <a:endParaRPr sz="6300"/>
          </a:p>
        </p:txBody>
      </p:sp>
    </p:spTree>
  </p:cSld>
  <p:clrMapOvr>
    <a:masterClrMapping/>
  </p:clrMapOvr>
  <p:transition/>
  <p:timing/>
</p:sld>
</file>

<file path=ppt/slides/slide50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3797" name="Rectangle 5" title=""/>
          <p:cNvSpPr>
            <a:spLocks noGrp="1"/>
          </p:cNvSpPr>
          <p:nvPr>
            <p:ph type="title"/>
          </p:nvPr>
        </p:nvSpPr>
        <p:spPr>
          <a:xfrm>
            <a:off x="812800" y="3733800"/>
            <a:ext cx="8915400" cy="838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rPr sz="3500"/>
              <a:t>int intArray [ 10 ] = { 1 , 2 , 3 , 4 , 5 , </a:t>
            </a:r>
            <a:br>
              <a:rPr sz="3500"/>
            </a:br>
            <a:r>
              <a:rPr sz="3500"/>
              <a:t>					   6 , 7 , 8 , 9 , 10 </a:t>
            </a:r>
            <a:br>
              <a:rPr sz="3500"/>
            </a:br>
            <a:r>
              <a:rPr sz="3500"/>
              <a:t>					 } ;</a:t>
            </a:r>
            <a:endParaRPr sz="3500"/>
          </a:p>
        </p:txBody>
      </p:sp>
    </p:spTree>
  </p:cSld>
  <p:clrMapOvr>
    <a:masterClrMapping/>
  </p:clrMapOvr>
  <p:transition/>
  <p:timing/>
</p:sld>
</file>

<file path=ppt/slides/slide50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5539" name="Rectangle 3" title=""/>
          <p:cNvSpPr>
            <a:spLocks noGrp="1"/>
          </p:cNvSpPr>
          <p:nvPr>
            <p:ph type="title"/>
          </p:nvPr>
        </p:nvSpPr>
        <p:spPr>
          <a:xfrm>
            <a:off x="787400" y="2286000"/>
            <a:ext cx="8610600" cy="4191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rPr sz="3600"/>
              <a:t>Date mydate [ 10 ]</a:t>
            </a:r>
            <a:r>
              <a:rPr sz="2800"/>
              <a:t> = </a:t>
            </a:r>
            <a:r>
              <a:rPr sz="3600"/>
              <a:t>{</a:t>
            </a:r>
            <a:br>
              <a:rPr sz="3200"/>
            </a:br>
            <a:r>
              <a:rPr sz="2200"/>
              <a:t>					    Date ( 21 , 01 , 1979 ) ,</a:t>
            </a:r>
            <a:br>
              <a:rPr sz="2200"/>
            </a:br>
            <a:r>
              <a:rPr sz="2200"/>
              <a:t>			     		    Date ( 21 , 02 , 1979 ) ,</a:t>
            </a:r>
            <a:br>
              <a:rPr sz="2200"/>
            </a:br>
            <a:r>
              <a:rPr sz="2200"/>
              <a:t>					    Date ( 21 , 03 , 1979 ) ,</a:t>
            </a:r>
            <a:br>
              <a:rPr sz="2200"/>
            </a:br>
            <a:r>
              <a:rPr sz="2200"/>
              <a:t>					    Date ( 21 , 04 , 1979 ) ,</a:t>
            </a:r>
            <a:br>
              <a:rPr sz="2200"/>
            </a:br>
            <a:r>
              <a:rPr sz="2200"/>
              <a:t>					    Date ( 21 , 05 , 1979 ) ,</a:t>
            </a:r>
            <a:br>
              <a:rPr sz="2200"/>
            </a:br>
            <a:r>
              <a:rPr sz="2200"/>
              <a:t>					    Date ( 02 , 06 , 1979 ) ,</a:t>
            </a:r>
            <a:br>
              <a:rPr sz="2200"/>
            </a:br>
            <a:r>
              <a:rPr sz="2200"/>
              <a:t>				               Date ( 02 , 07 , 1979 ) ,</a:t>
            </a:r>
            <a:br>
              <a:rPr sz="2200"/>
            </a:br>
            <a:r>
              <a:rPr sz="2200"/>
              <a:t>					    Date ( 02 , 08 , 1979 ) ,</a:t>
            </a:r>
            <a:br>
              <a:rPr sz="2200"/>
            </a:br>
            <a:r>
              <a:rPr sz="2200"/>
              <a:t>					    Date ( 02 , 09 , 1979 ) ,</a:t>
            </a:r>
            <a:br>
              <a:rPr sz="2200"/>
            </a:br>
            <a:r>
              <a:rPr sz="2200"/>
              <a:t>					    Date ( 02 , 10 , 1979 ) 						</a:t>
            </a:r>
            <a:r>
              <a:rPr sz="3600"/>
              <a:t>};</a:t>
            </a:r>
            <a:endParaRPr sz="3600"/>
          </a:p>
        </p:txBody>
      </p:sp>
    </p:spTree>
  </p:cSld>
  <p:clrMapOvr>
    <a:masterClrMapping/>
  </p:clrMapOvr>
  <p:transition/>
  <p:timing/>
</p:sld>
</file>

<file path=ppt/slides/slide50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7282" name="NotDefined 2" title=""/>
          <p:cNvSpPr/>
          <p:nvPr>
            <p:ph type="title"/>
          </p:nvPr>
        </p:nvSpPr>
        <p:spPr>
          <a:xfrm>
            <a:off x="12192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600"/>
              <a:t>Example </a:t>
            </a:r>
            <a:endParaRPr sz="6600"/>
          </a:p>
        </p:txBody>
      </p:sp>
      <p:sp>
        <p:nvSpPr>
          <p:cNvPr id="97283" name="NotDefined 3" title=""/>
          <p:cNvSpPr/>
          <p:nvPr>
            <p:ph type="body" idx="4294967295"/>
          </p:nvPr>
        </p:nvSpPr>
        <p:spPr>
          <a:xfrm>
            <a:off x="838200" y="1981200"/>
            <a:ext cx="85344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buNone/>
            </a:pPr>
            <a:r>
              <a:rPr sz="4000" b="1" u="sng"/>
              <a:t>Fill the array</a:t>
            </a:r>
            <a:endParaRPr sz="4000" b="1" u="sng"/>
          </a:p>
          <a:p>
            <a:pPr lvl="0">
              <a:buNone/>
            </a:pPr>
            <a:r>
              <a:rPr sz="4000"/>
              <a:t>for ( int i = 0 ; i &lt; arraySize ; i ++ )</a:t>
            </a:r>
            <a:endParaRPr sz="4000"/>
          </a:p>
          <a:p>
            <a:pPr lvl="0">
              <a:buNone/>
            </a:pPr>
            <a:r>
              <a:rPr sz="4000"/>
              <a:t>{</a:t>
            </a:r>
            <a:endParaRPr sz="4000"/>
          </a:p>
          <a:p>
            <a:pPr lvl="0">
              <a:buNone/>
            </a:pPr>
            <a:r>
              <a:rPr sz="4000"/>
              <a:t>	cin &gt;&gt; c [ i ] ;</a:t>
            </a:r>
            <a:endParaRPr sz="4000"/>
          </a:p>
          <a:p>
            <a:pPr lvl="0">
              <a:buNone/>
            </a:pPr>
            <a:r>
              <a:rPr sz="4000"/>
              <a:t>}</a:t>
            </a:r>
            <a:endParaRPr sz="4000"/>
          </a:p>
        </p:txBody>
      </p:sp>
    </p:spTree>
  </p:cSld>
  <p:clrMapOvr>
    <a:masterClrMapping/>
  </p:clrMapOvr>
  <p:transition/>
  <p:timing/>
</p:sld>
</file>

<file path=ppt/slides/slide50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8306" name="NotDefined 2" title=""/>
          <p:cNvSpPr/>
          <p:nvPr>
            <p:ph type="title"/>
          </p:nvPr>
        </p:nvSpPr>
        <p:spPr>
          <a:xfrm>
            <a:off x="12192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98307" name="NotDefined 3" title=""/>
          <p:cNvSpPr/>
          <p:nvPr>
            <p:ph type="body" idx="4294967295"/>
          </p:nvPr>
        </p:nvSpPr>
        <p:spPr>
          <a:xfrm>
            <a:off x="838200" y="1981200"/>
            <a:ext cx="7543800" cy="4267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buNone/>
            </a:pPr>
            <a:r>
              <a:rPr sz="3600" b="1" u="sng"/>
              <a:t>Print in Reverse order  </a:t>
            </a:r>
            <a:endParaRPr sz="3600" b="1" u="sng"/>
          </a:p>
          <a:p>
            <a:pPr lvl="0">
              <a:buNone/>
            </a:pPr>
            <a:endParaRPr sz="3600" b="1" u="sng"/>
          </a:p>
          <a:p>
            <a:pPr lvl="0">
              <a:buNone/>
            </a:pPr>
            <a:r>
              <a:rPr sz="3600"/>
              <a:t>for ( int i = arraySize ; i &gt;= 0 ; i -- )</a:t>
            </a:r>
            <a:endParaRPr sz="3600"/>
          </a:p>
          <a:p>
            <a:pPr lvl="0">
              <a:buNone/>
            </a:pPr>
            <a:r>
              <a:rPr sz="3600"/>
              <a:t>{</a:t>
            </a:r>
            <a:endParaRPr sz="3600"/>
          </a:p>
          <a:p>
            <a:pPr lvl="0">
              <a:buNone/>
            </a:pPr>
            <a:r>
              <a:rPr sz="3600"/>
              <a:t>	cout  &lt;&lt;  c [ i ] ;</a:t>
            </a:r>
            <a:endParaRPr sz="3600"/>
          </a:p>
          <a:p>
            <a:pPr lvl="0">
              <a:buNone/>
            </a:pPr>
            <a:r>
              <a:rPr sz="3600"/>
              <a:t>}</a:t>
            </a:r>
            <a:endParaRPr sz="3600"/>
          </a:p>
        </p:txBody>
      </p:sp>
      <p:sp>
        <p:nvSpPr>
          <p:cNvPr id="98308" name="Text Box 4" title=""/>
          <p:cNvSpPr txBox="1"/>
          <p:nvPr/>
        </p:nvSpPr>
        <p:spPr>
          <a:xfrm>
            <a:off x="2787650" y="5486400"/>
            <a:ext cx="4451350" cy="914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>
              <a:spcBef>
                <a:spcPct val="20000"/>
              </a:spcBef>
            </a:pPr>
            <a:r>
              <a:rPr sz="5400" b="1" i="1">
                <a:solidFill>
                  <a:schemeClr val="hlink"/>
                </a:solidFill>
              </a:rPr>
              <a:t>Incorrect code </a:t>
            </a:r>
            <a:endParaRPr sz="5400" b="1" i="1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9330" name="NotDefined 2" title=""/>
          <p:cNvSpPr/>
          <p:nvPr>
            <p:ph type="title"/>
          </p:nvPr>
        </p:nvSpPr>
        <p:spPr>
          <a:xfrm>
            <a:off x="14478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99331" name="NotDefined 3" title=""/>
          <p:cNvSpPr/>
          <p:nvPr>
            <p:ph type="body" idx="4294967295"/>
          </p:nvPr>
        </p:nvSpPr>
        <p:spPr>
          <a:xfrm>
            <a:off x="812800" y="1981200"/>
            <a:ext cx="9296400" cy="2895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3400" b="1" u="sng"/>
              <a:t>Print in Reverse order  </a:t>
            </a:r>
            <a:endParaRPr sz="3400" b="1" u="sng"/>
          </a:p>
          <a:p>
            <a:pPr lvl="0">
              <a:lnSpc>
                <a:spcPct val="90000"/>
              </a:lnSpc>
              <a:buNone/>
            </a:pPr>
            <a:endParaRPr sz="3400" b="1" u="sng"/>
          </a:p>
          <a:p>
            <a:pPr lvl="0">
              <a:lnSpc>
                <a:spcPct val="90000"/>
              </a:lnSpc>
              <a:buNone/>
            </a:pPr>
            <a:r>
              <a:rPr sz="3400"/>
              <a:t>for ( int i = ( arraySize – 1 ) ; i &gt;= 0 ; i -- )</a:t>
            </a:r>
            <a:endParaRPr sz="3400"/>
          </a:p>
          <a:p>
            <a:pPr lvl="0">
              <a:lnSpc>
                <a:spcPct val="90000"/>
              </a:lnSpc>
              <a:buNone/>
            </a:pPr>
            <a:r>
              <a:rPr sz="3400"/>
              <a:t>{</a:t>
            </a:r>
            <a:endParaRPr sz="3400"/>
          </a:p>
          <a:p>
            <a:pPr lvl="0">
              <a:lnSpc>
                <a:spcPct val="90000"/>
              </a:lnSpc>
              <a:buNone/>
            </a:pPr>
            <a:r>
              <a:rPr sz="3400"/>
              <a:t>	cout  &lt;&lt;  c [ i ] ;</a:t>
            </a:r>
            <a:endParaRPr sz="3400"/>
          </a:p>
          <a:p>
            <a:pPr lvl="0">
              <a:lnSpc>
                <a:spcPct val="90000"/>
              </a:lnSpc>
              <a:buNone/>
            </a:pPr>
            <a:r>
              <a:rPr sz="3400"/>
              <a:t>}</a:t>
            </a:r>
            <a:endParaRPr sz="3400"/>
          </a:p>
        </p:txBody>
      </p:sp>
    </p:spTree>
  </p:cSld>
  <p:clrMapOvr>
    <a:masterClrMapping/>
  </p:clrMapOvr>
  <p:transition/>
  <p:timing/>
</p:sld>
</file>

<file path=ppt/slides/slide50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0354" name="NotDefined 2" title=""/>
          <p:cNvSpPr/>
          <p:nvPr>
            <p:ph type="title"/>
          </p:nvPr>
        </p:nvSpPr>
        <p:spPr>
          <a:xfrm>
            <a:off x="12954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600"/>
              <a:t>Example </a:t>
            </a:r>
            <a:endParaRPr sz="6600"/>
          </a:p>
        </p:txBody>
      </p:sp>
      <p:sp>
        <p:nvSpPr>
          <p:cNvPr id="100355" name="NotDefined 3" title=""/>
          <p:cNvSpPr/>
          <p:nvPr>
            <p:ph type="body" idx="4294967295"/>
          </p:nvPr>
        </p:nvSpPr>
        <p:spPr>
          <a:xfrm>
            <a:off x="838200" y="2438400"/>
            <a:ext cx="86106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000" b="1"/>
              <a:t>void Date :: display ( )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{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	char * monthName [ ] =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    {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        "zero", "January", "February", "March", "April", "May",   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        "June", "July", "August", "September", "October",   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        "November" , "December"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    } ;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    cout &lt;&lt; monthName [ month ] &lt;&lt; ' ' &lt;&lt; day &lt;&lt; ", " &lt;&lt; year &lt;&lt; endl ;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}</a:t>
            </a:r>
            <a:endParaRPr sz="2000" b="1"/>
          </a:p>
        </p:txBody>
      </p:sp>
      <p:sp>
        <p:nvSpPr>
          <p:cNvPr id="100356" name="RightArrow 4" title=""/>
          <p:cNvSpPr/>
          <p:nvPr/>
        </p:nvSpPr>
        <p:spPr>
          <a:xfrm>
            <a:off x="446088" y="3590925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50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1379" name="Rectangle 3" title=""/>
          <p:cNvSpPr>
            <a:spLocks noGrp="1"/>
          </p:cNvSpPr>
          <p:nvPr>
            <p:ph type="title"/>
          </p:nvPr>
        </p:nvSpPr>
        <p:spPr>
          <a:xfrm>
            <a:off x="784225" y="1752600"/>
            <a:ext cx="8610600" cy="4191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rPr sz="3600"/>
              <a:t>Date mydate [ 10 ]</a:t>
            </a:r>
            <a:r>
              <a:rPr sz="2800"/>
              <a:t> =</a:t>
            </a:r>
            <a:r>
              <a:rPr sz="3600"/>
              <a:t>{</a:t>
            </a:r>
            <a:br>
              <a:rPr sz="2200"/>
            </a:br>
            <a:r>
              <a:rPr sz="2200"/>
              <a:t>                                                           Date ( 21 , 01 , 1979 ) , </a:t>
            </a:r>
            <a:br>
              <a:rPr sz="2200"/>
            </a:br>
            <a:r>
              <a:rPr sz="2200"/>
              <a:t>			                          Date ( “01-Jan-2002” ) ,</a:t>
            </a:r>
            <a:br>
              <a:rPr sz="2200"/>
            </a:br>
            <a:r>
              <a:rPr sz="2200"/>
              <a:t>				               Date ( 21 , 03 , 1979 ) ,</a:t>
            </a:r>
            <a:br>
              <a:rPr sz="2200"/>
            </a:br>
            <a:r>
              <a:rPr sz="2200"/>
              <a:t>				               Date ( “01-Feb-2002” ),</a:t>
            </a:r>
            <a:br>
              <a:rPr sz="2200"/>
            </a:br>
            <a:r>
              <a:rPr sz="2200"/>
              <a:t>					    Date ( 21 , 05 , 1979 ) ,</a:t>
            </a:r>
            <a:br>
              <a:rPr sz="2200"/>
            </a:br>
            <a:r>
              <a:rPr sz="2200"/>
              <a:t>				               Date ( 02 , 06 , 1979 ) ,</a:t>
            </a:r>
            <a:br>
              <a:rPr sz="2200"/>
            </a:br>
            <a:r>
              <a:rPr sz="2200"/>
              <a:t>					    Date ( 02 , 07 , 1979 ) ,</a:t>
            </a:r>
            <a:br>
              <a:rPr sz="2200"/>
            </a:br>
            <a:r>
              <a:rPr sz="2200"/>
              <a:t>					    Date ( 02 , 08 , 1979 ) ,</a:t>
            </a:r>
            <a:br>
              <a:rPr sz="2200"/>
            </a:br>
            <a:r>
              <a:rPr sz="2200"/>
              <a:t>					    Date ( 02 , 09 , 1979 ) ,</a:t>
            </a:r>
            <a:br>
              <a:rPr sz="2200"/>
            </a:br>
            <a:r>
              <a:rPr sz="2200"/>
              <a:t>				               Date ( 02 , 10 , 1979 ) </a:t>
            </a:r>
            <a:br>
              <a:rPr sz="2200"/>
            </a:br>
            <a:r>
              <a:rPr sz="2200"/>
              <a:t>					    </a:t>
            </a:r>
            <a:r>
              <a:rPr sz="3600"/>
              <a:t>};</a:t>
            </a:r>
            <a:endParaRPr sz="3600"/>
          </a:p>
        </p:txBody>
      </p:sp>
      <p:sp>
        <p:nvSpPr>
          <p:cNvPr id="101382" name="RightArrow 6" title=""/>
          <p:cNvSpPr/>
          <p:nvPr/>
        </p:nvSpPr>
        <p:spPr>
          <a:xfrm>
            <a:off x="4735513" y="2111375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50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3427" name="NotDefined 3" title=""/>
          <p:cNvSpPr/>
          <p:nvPr>
            <p:ph type="body" idx="4294967295"/>
          </p:nvPr>
        </p:nvSpPr>
        <p:spPr>
          <a:xfrm>
            <a:off x="838200" y="1981200"/>
            <a:ext cx="86106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buNone/>
            </a:pPr>
            <a:r>
              <a:rPr sz="2800"/>
              <a:t>String myString [ 5 ] = { </a:t>
            </a:r>
            <a:endParaRPr sz="2800"/>
          </a:p>
          <a:p>
            <a:pPr lvl="0">
              <a:buNone/>
            </a:pPr>
            <a:r>
              <a:rPr sz="2800"/>
              <a:t>					 "First line of message\n" , 	 			         "Second line of message\n",</a:t>
            </a:r>
            <a:endParaRPr sz="2800"/>
          </a:p>
          <a:p>
            <a:pPr lvl="0">
              <a:buNone/>
            </a:pPr>
            <a:r>
              <a:rPr sz="2800"/>
              <a:t>   					 String ( "Third line of 						              message\n" ) ,</a:t>
            </a:r>
            <a:endParaRPr sz="2800"/>
          </a:p>
          <a:p>
            <a:pPr lvl="0">
              <a:buNone/>
            </a:pPr>
            <a:r>
              <a:rPr sz="2800"/>
              <a:t>                        		 String ( '-' , 25 ) ,</a:t>
            </a:r>
            <a:endParaRPr sz="2800"/>
          </a:p>
          <a:p>
            <a:pPr lvl="0">
              <a:buNone/>
            </a:pPr>
            <a:r>
              <a:rPr sz="2800"/>
              <a:t>                        		 String ( ) </a:t>
            </a:r>
            <a:endParaRPr sz="2800"/>
          </a:p>
          <a:p>
            <a:pPr lvl="0">
              <a:buNone/>
            </a:pPr>
            <a:r>
              <a:rPr sz="2800"/>
              <a:t>					 } ;</a:t>
            </a:r>
            <a:endParaRPr sz="2800"/>
          </a:p>
        </p:txBody>
      </p:sp>
    </p:spTree>
  </p:cSld>
  <p:clrMapOvr>
    <a:masterClrMapping/>
  </p:clrMapOvr>
  <p:transition/>
  <p:timing/>
</p:sld>
</file>

<file path=ppt/slides/slide50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2403" name="NotDefined 3" title=""/>
          <p:cNvSpPr/>
          <p:nvPr>
            <p:ph type="body" idx="4294967295"/>
          </p:nvPr>
        </p:nvSpPr>
        <p:spPr>
          <a:xfrm>
            <a:off x="838200" y="2667000"/>
            <a:ext cx="9677400" cy="1905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buNone/>
            </a:pPr>
            <a:r>
              <a:rPr sz="5400" b="1"/>
              <a:t>String * text ;</a:t>
            </a:r>
            <a:endParaRPr sz="5400" b="1"/>
          </a:p>
          <a:p>
            <a:pPr lvl="0">
              <a:buNone/>
            </a:pPr>
            <a:r>
              <a:rPr sz="5400" b="1"/>
              <a:t>text = new String [ 5 ] ;</a:t>
            </a:r>
            <a:endParaRPr sz="5400" b="1"/>
          </a:p>
        </p:txBody>
      </p:sp>
    </p:spTree>
  </p:cSld>
  <p:clrMapOvr>
    <a:masterClrMapping/>
  </p:clrMapOvr>
  <p:transition/>
  <p:timing/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6804" name="NotDefined 4" title=""/>
          <p:cNvSpPr/>
          <p:nvPr>
            <p:ph type="body" idx="4294967295"/>
          </p:nvPr>
        </p:nvSpPr>
        <p:spPr>
          <a:xfrm>
            <a:off x="609600" y="2971800"/>
            <a:ext cx="8686800" cy="2286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6600" b="1"/>
              <a:t>Passing Structures to Functions</a:t>
            </a:r>
            <a:endParaRPr sz="6600" b="1"/>
          </a:p>
        </p:txBody>
      </p:sp>
      <p:sp>
        <p:nvSpPr>
          <p:cNvPr id="76805" name="Text Box 5" title=""/>
          <p:cNvSpPr txBox="1"/>
          <p:nvPr/>
        </p:nvSpPr>
        <p:spPr>
          <a:xfrm>
            <a:off x="3108325" y="3541713"/>
            <a:ext cx="1841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3971" name="Rectangle 3" title=""/>
          <p:cNvSpPr>
            <a:spLocks noGrp="1"/>
          </p:cNvSpPr>
          <p:nvPr>
            <p:ph type="title"/>
          </p:nvPr>
        </p:nvSpPr>
        <p:spPr>
          <a:xfrm>
            <a:off x="850900" y="2209800"/>
            <a:ext cx="93726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rPr sz="2400"/>
              <a:t>String myString [ 5 ] = {</a:t>
            </a:r>
            <a:br>
              <a:rPr sz="2400"/>
            </a:br>
            <a:r>
              <a:rPr sz="2400"/>
              <a:t>				  "First line of message\n",</a:t>
            </a:r>
            <a:br>
              <a:rPr sz="2400"/>
            </a:br>
            <a:r>
              <a:rPr sz="2400"/>
              <a:t> 				  "Second line of message\n",</a:t>
            </a:r>
            <a:br>
              <a:rPr sz="2400"/>
            </a:br>
            <a:r>
              <a:rPr sz="2400"/>
              <a:t>                                            String ( "Third line of 								        message\n" ) ,</a:t>
            </a:r>
            <a:br>
              <a:rPr sz="2400"/>
            </a:br>
            <a:r>
              <a:rPr sz="2400"/>
              <a:t>     			     	   String( '-', 25 ),</a:t>
            </a:r>
            <a:br>
              <a:rPr sz="2400"/>
            </a:br>
            <a:r>
              <a:rPr sz="2400"/>
              <a:t>            			   String ( )</a:t>
            </a:r>
            <a:br>
              <a:rPr sz="2400"/>
            </a:br>
            <a:r>
              <a:rPr sz="2400"/>
              <a:t>				};</a:t>
            </a:r>
            <a:br>
              <a:rPr sz="2400"/>
            </a:br>
            <a:endParaRPr sz="2400"/>
          </a:p>
        </p:txBody>
      </p:sp>
    </p:spTree>
  </p:cSld>
  <p:clrMapOvr>
    <a:masterClrMapping/>
  </p:clrMapOvr>
  <p:transition/>
  <p:timing/>
</p:sld>
</file>

<file path=ppt/slides/slide5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4995" name="Rectangle 3" title=""/>
          <p:cNvSpPr>
            <a:spLocks noGrp="1"/>
          </p:cNvSpPr>
          <p:nvPr>
            <p:ph type="title"/>
          </p:nvPr>
        </p:nvSpPr>
        <p:spPr>
          <a:xfrm>
            <a:off x="685800" y="2667000"/>
            <a:ext cx="8610600" cy="1600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10600"/>
              <a:t>Default Constructor</a:t>
            </a:r>
            <a:endParaRPr sz="10600"/>
          </a:p>
        </p:txBody>
      </p:sp>
    </p:spTree>
  </p:cSld>
  <p:clrMapOvr>
    <a:masterClrMapping/>
  </p:clrMapOvr>
  <p:transition/>
  <p:timing/>
</p:sld>
</file>

<file path=ppt/slides/slide5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6019" name="Rectangle 3" title=""/>
          <p:cNvSpPr>
            <a:spLocks noGrp="1"/>
          </p:cNvSpPr>
          <p:nvPr>
            <p:ph type="title"/>
          </p:nvPr>
        </p:nvSpPr>
        <p:spPr>
          <a:xfrm>
            <a:off x="1524000" y="1676400"/>
            <a:ext cx="7848600" cy="3810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rPr sz="4800"/>
              <a:t>String * text ; </a:t>
            </a:r>
            <a:br>
              <a:rPr sz="4800"/>
            </a:br>
            <a:r>
              <a:rPr sz="4800"/>
              <a:t>text = new String [ 5 ] ;</a:t>
            </a:r>
            <a:br>
              <a:rPr sz="4800"/>
            </a:br>
            <a:r>
              <a:rPr sz="4800"/>
              <a:t>delete text ;</a:t>
            </a:r>
            <a:endParaRPr sz="4800"/>
          </a:p>
        </p:txBody>
      </p:sp>
      <p:sp>
        <p:nvSpPr>
          <p:cNvPr id="86020" name="Text Box 4" title=""/>
          <p:cNvSpPr txBox="1"/>
          <p:nvPr/>
        </p:nvSpPr>
        <p:spPr>
          <a:xfrm>
            <a:off x="838200" y="4921250"/>
            <a:ext cx="5059363" cy="1343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r>
              <a:rPr sz="4100" b="1">
                <a:solidFill>
                  <a:schemeClr val="hlink"/>
                </a:solidFill>
              </a:rPr>
              <a:t>// Incorrect syntax for</a:t>
            </a:r>
            <a:endParaRPr sz="4100" b="1">
              <a:solidFill>
                <a:schemeClr val="hlink"/>
              </a:solidFill>
            </a:endParaRPr>
          </a:p>
          <a:p>
            <a:pPr lvl="0"/>
            <a:r>
              <a:rPr sz="4100" b="1">
                <a:solidFill>
                  <a:schemeClr val="hlink"/>
                </a:solidFill>
              </a:rPr>
              <a:t>// deleting array</a:t>
            </a:r>
            <a:endParaRPr sz="4100" b="1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>
                                        <p:cTn id="6" dur="2000" fill="hold"/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" presetID="4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>
                                        <p:cTn id="8" dur="2000" fill="hold"/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7043" name="Rectangle 3" title=""/>
          <p:cNvSpPr>
            <a:spLocks noGrp="1"/>
          </p:cNvSpPr>
          <p:nvPr>
            <p:ph type="title"/>
          </p:nvPr>
        </p:nvSpPr>
        <p:spPr>
          <a:xfrm>
            <a:off x="1143000" y="2667000"/>
            <a:ext cx="8610600" cy="1600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rPr sz="8000"/>
              <a:t>delete [ ] text ;</a:t>
            </a:r>
            <a:endParaRPr sz="8000"/>
          </a:p>
        </p:txBody>
      </p:sp>
    </p:spTree>
  </p:cSld>
  <p:clrMapOvr>
    <a:masterClrMapping/>
  </p:clrMapOvr>
  <p:transition/>
  <p:timing/>
</p:sld>
</file>

<file path=ppt/slides/slide5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4274" name="NotDefined 2" title=""/>
          <p:cNvSpPr/>
          <p:nvPr>
            <p:ph type="body" idx="4294967295"/>
          </p:nvPr>
        </p:nvSpPr>
        <p:spPr>
          <a:xfrm>
            <a:off x="1143000" y="2362200"/>
            <a:ext cx="9067800" cy="4191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buNone/>
            </a:pPr>
            <a:r>
              <a:rPr sz="4800" b="1"/>
              <a:t>int * iPtr ;</a:t>
            </a:r>
            <a:endParaRPr sz="4800" b="1"/>
          </a:p>
          <a:p>
            <a:pPr lvl="0">
              <a:buNone/>
            </a:pPr>
            <a:r>
              <a:rPr sz="4800" b="1"/>
              <a:t>iPtr = new int [ 10 ] ;</a:t>
            </a:r>
            <a:endParaRPr sz="4800" b="1"/>
          </a:p>
          <a:p>
            <a:pPr lvl="0">
              <a:buNone/>
            </a:pPr>
            <a:r>
              <a:rPr sz="4800" b="1"/>
              <a:t>delete iPtr ;</a:t>
            </a:r>
            <a:r>
              <a:rPr sz="4800" b="1">
                <a:solidFill>
                  <a:schemeClr val="hlink"/>
                </a:solidFill>
              </a:rPr>
              <a:t>// bad usage</a:t>
            </a:r>
            <a:endParaRPr sz="4800" b="1">
              <a:solidFill>
                <a:schemeClr val="hlink"/>
              </a:solidFill>
            </a:endParaRPr>
          </a:p>
        </p:txBody>
      </p:sp>
      <p:sp>
        <p:nvSpPr>
          <p:cNvPr id="54276" name="Rectangle 4" title=""/>
          <p:cNvSpPr>
            <a:spLocks noGrp="1"/>
          </p:cNvSpPr>
          <p:nvPr>
            <p:ph type="title"/>
          </p:nvPr>
        </p:nvSpPr>
        <p:spPr>
          <a:xfrm>
            <a:off x="990600" y="990600"/>
            <a:ext cx="7772400" cy="838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5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8067" name="Rectangle 3" title=""/>
          <p:cNvSpPr>
            <a:spLocks noGrp="1"/>
          </p:cNvSpPr>
          <p:nvPr>
            <p:ph type="title"/>
          </p:nvPr>
        </p:nvSpPr>
        <p:spPr>
          <a:xfrm>
            <a:off x="838200" y="2133600"/>
            <a:ext cx="9372600" cy="3352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rPr sz="8500"/>
              <a:t>delete [ ] iPtr ;</a:t>
            </a:r>
            <a:br>
              <a:rPr sz="8500"/>
            </a:br>
            <a:r>
              <a:rPr sz="8500"/>
              <a:t>delete [ ] text ;</a:t>
            </a:r>
            <a:endParaRPr sz="8500"/>
          </a:p>
        </p:txBody>
      </p:sp>
    </p:spTree>
  </p:cSld>
  <p:clrMapOvr>
    <a:masterClrMapping/>
  </p:clrMapOvr>
  <p:transition/>
  <p:timing/>
</p:sld>
</file>

<file path=ppt/slides/slide5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9090" name="NotDefined 2" title=""/>
          <p:cNvSpPr/>
          <p:nvPr>
            <p:ph type="title"/>
          </p:nvPr>
        </p:nvSpPr>
        <p:spPr>
          <a:xfrm>
            <a:off x="1066800" y="777875"/>
            <a:ext cx="78486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t>Overloading new Operator</a:t>
            </a:r>
          </a:p>
        </p:txBody>
      </p:sp>
      <p:sp>
        <p:nvSpPr>
          <p:cNvPr id="89091" name="NotDefined 3" title=""/>
          <p:cNvSpPr/>
          <p:nvPr>
            <p:ph type="body" idx="4294967295"/>
          </p:nvPr>
        </p:nvSpPr>
        <p:spPr>
          <a:xfrm>
            <a:off x="838200" y="2514600"/>
            <a:ext cx="91440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buNone/>
            </a:pPr>
            <a:r>
              <a:rPr sz="3700" b="1"/>
              <a:t>void * operator new ( size_t size )</a:t>
            </a:r>
            <a:endParaRPr sz="3700" b="1"/>
          </a:p>
          <a:p>
            <a:pPr lvl="0">
              <a:buNone/>
            </a:pPr>
            <a:r>
              <a:rPr sz="3700" b="1"/>
              <a:t>{</a:t>
            </a:r>
            <a:endParaRPr sz="3700" b="1"/>
          </a:p>
          <a:p>
            <a:pPr lvl="0">
              <a:buNone/>
            </a:pPr>
            <a:r>
              <a:rPr sz="3700" b="1"/>
              <a:t>    void * rtn = calloc ( 1 , size ) ;</a:t>
            </a:r>
            <a:endParaRPr sz="3700" b="1"/>
          </a:p>
          <a:p>
            <a:pPr lvl="0">
              <a:buNone/>
            </a:pPr>
            <a:r>
              <a:rPr sz="3700" b="1"/>
              <a:t>    return rtn ;</a:t>
            </a:r>
            <a:endParaRPr sz="3700" b="1"/>
          </a:p>
          <a:p>
            <a:pPr lvl="0">
              <a:buNone/>
            </a:pPr>
            <a:r>
              <a:rPr sz="3700" b="1"/>
              <a:t>}</a:t>
            </a:r>
            <a:endParaRPr sz="3700" b="1"/>
          </a:p>
        </p:txBody>
      </p:sp>
    </p:spTree>
  </p:cSld>
  <p:clrMapOvr>
    <a:masterClrMapping/>
  </p:clrMapOvr>
  <p:transition/>
  <p:timing/>
</p:sld>
</file>

<file path=ppt/slides/slide5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0114" name="NotDefined 2" title=""/>
          <p:cNvSpPr/>
          <p:nvPr>
            <p:ph type="title"/>
          </p:nvPr>
        </p:nvSpPr>
        <p:spPr>
          <a:xfrm>
            <a:off x="1219200" y="990600"/>
            <a:ext cx="77724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rPr sz="4000"/>
              <a:t>Overloading delete Operator</a:t>
            </a:r>
            <a:endParaRPr sz="4000"/>
          </a:p>
        </p:txBody>
      </p:sp>
      <p:sp>
        <p:nvSpPr>
          <p:cNvPr id="90115" name="NotDefined 3" title=""/>
          <p:cNvSpPr/>
          <p:nvPr>
            <p:ph type="body" idx="4294967295"/>
          </p:nvPr>
        </p:nvSpPr>
        <p:spPr>
          <a:xfrm>
            <a:off x="838200" y="2743200"/>
            <a:ext cx="8763000" cy="3200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buNone/>
            </a:pPr>
            <a:r>
              <a:rPr sz="3800" b="1"/>
              <a:t>void operator delete ( void * ptr )</a:t>
            </a:r>
            <a:endParaRPr sz="3800" b="1"/>
          </a:p>
          <a:p>
            <a:pPr lvl="0">
              <a:buNone/>
            </a:pPr>
            <a:r>
              <a:rPr sz="3800" b="1"/>
              <a:t>{</a:t>
            </a:r>
            <a:endParaRPr sz="3800" b="1"/>
          </a:p>
          <a:p>
            <a:pPr lvl="0">
              <a:buNone/>
            </a:pPr>
            <a:r>
              <a:rPr sz="3800" b="1"/>
              <a:t>    free ( ptr ) ;</a:t>
            </a:r>
            <a:endParaRPr sz="3800" b="1"/>
          </a:p>
          <a:p>
            <a:pPr lvl="0">
              <a:buNone/>
            </a:pPr>
            <a:r>
              <a:rPr sz="3800" b="1"/>
              <a:t>}</a:t>
            </a:r>
            <a:endParaRPr sz="3800" b="1"/>
          </a:p>
        </p:txBody>
      </p:sp>
    </p:spTree>
  </p:cSld>
  <p:clrMapOvr>
    <a:masterClrMapping/>
  </p:clrMapOvr>
  <p:transition/>
  <p:timing/>
</p:sld>
</file>

<file path=ppt/slides/slide5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1139" name="Rectangle 3" title=""/>
          <p:cNvSpPr>
            <a:spLocks noGrp="1"/>
          </p:cNvSpPr>
          <p:nvPr>
            <p:ph type="title"/>
          </p:nvPr>
        </p:nvSpPr>
        <p:spPr>
          <a:xfrm>
            <a:off x="304800" y="3124200"/>
            <a:ext cx="9525000" cy="1600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3000"/>
              <a:t>void * Date :: operator new ( size_t size ) ;</a:t>
            </a:r>
            <a:endParaRPr sz="3000"/>
          </a:p>
        </p:txBody>
      </p:sp>
      <p:sp>
        <p:nvSpPr>
          <p:cNvPr id="91140" name="Rectangle 4" title=""/>
          <p:cNvSpPr/>
          <p:nvPr/>
        </p:nvSpPr>
        <p:spPr>
          <a:xfrm>
            <a:off x="762000" y="533400"/>
            <a:ext cx="8153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rPr sz="4800"/>
              <a:t>Overloading new Operator for </a:t>
            </a:r>
            <a:r>
              <a:rPr sz="6000" i="1"/>
              <a:t>Date</a:t>
            </a:r>
            <a:r>
              <a:rPr sz="4800"/>
              <a:t>  class</a:t>
            </a:r>
            <a:endParaRPr sz="4800"/>
          </a:p>
        </p:txBody>
      </p:sp>
    </p:spTree>
  </p:cSld>
  <p:clrMapOvr>
    <a:masterClrMapping/>
  </p:clrMapOvr>
  <p:transition/>
  <p:timing/>
</p:sld>
</file>

<file path=ppt/slides/slide5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7586" name="NotDefined 2" title=""/>
          <p:cNvSpPr/>
          <p:nvPr>
            <p:ph type="body" idx="4294967295"/>
          </p:nvPr>
        </p:nvSpPr>
        <p:spPr>
          <a:xfrm>
            <a:off x="533400" y="1905000"/>
            <a:ext cx="8610600" cy="4572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4700" b="1"/>
              <a:t>	int iArray [ 10 ] ;	</a:t>
            </a:r>
            <a:endParaRPr sz="4700" b="1"/>
          </a:p>
          <a:p>
            <a:pPr lvl="0">
              <a:lnSpc>
                <a:spcPct val="90000"/>
              </a:lnSpc>
              <a:buNone/>
            </a:pPr>
            <a:r>
              <a:rPr sz="4700" b="1"/>
              <a:t>	int i ;</a:t>
            </a:r>
            <a:endParaRPr sz="4700" b="1"/>
          </a:p>
          <a:p>
            <a:pPr lvl="0">
              <a:lnSpc>
                <a:spcPct val="90000"/>
              </a:lnSpc>
              <a:buNone/>
            </a:pPr>
            <a:r>
              <a:rPr sz="4700" b="1"/>
              <a:t>	for ( i = 0 ; i &lt; 100 ; i ++ )</a:t>
            </a:r>
            <a:endParaRPr sz="4700" b="1"/>
          </a:p>
          <a:p>
            <a:pPr lvl="0">
              <a:lnSpc>
                <a:spcPct val="90000"/>
              </a:lnSpc>
              <a:buNone/>
            </a:pPr>
            <a:r>
              <a:rPr sz="4700" b="1"/>
              <a:t>	{</a:t>
            </a:r>
            <a:endParaRPr sz="4700" b="1"/>
          </a:p>
          <a:p>
            <a:pPr lvl="0">
              <a:lnSpc>
                <a:spcPct val="90000"/>
              </a:lnSpc>
              <a:buNone/>
            </a:pPr>
            <a:r>
              <a:rPr sz="4700" b="1"/>
              <a:t>		iArray [ i ] = i ;</a:t>
            </a:r>
            <a:endParaRPr sz="4700" b="1"/>
          </a:p>
          <a:p>
            <a:pPr lvl="0">
              <a:lnSpc>
                <a:spcPct val="90000"/>
              </a:lnSpc>
              <a:buNone/>
            </a:pPr>
            <a:r>
              <a:rPr sz="4700" b="1"/>
              <a:t>	}</a:t>
            </a:r>
            <a:endParaRPr sz="4700" b="1"/>
          </a:p>
        </p:txBody>
      </p:sp>
      <p:sp>
        <p:nvSpPr>
          <p:cNvPr id="67588" name="Rectangle 4" title=""/>
          <p:cNvSpPr>
            <a:spLocks noGrp="1"/>
          </p:cNvSpPr>
          <p:nvPr>
            <p:ph type="title"/>
          </p:nvPr>
        </p:nvSpPr>
        <p:spPr>
          <a:xfrm>
            <a:off x="1143000" y="762000"/>
            <a:ext cx="7772400" cy="1371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2163" name="NotDefined 3" title=""/>
          <p:cNvSpPr/>
          <p:nvPr>
            <p:ph type="body" idx="4294967295"/>
          </p:nvPr>
        </p:nvSpPr>
        <p:spPr>
          <a:xfrm>
            <a:off x="609600" y="2743200"/>
            <a:ext cx="8686800" cy="2286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lnSpc>
                <a:spcPct val="90000"/>
              </a:lnSpc>
              <a:buNone/>
            </a:pPr>
            <a:r>
              <a:rPr sz="6000" b="1"/>
              <a:t>Call by value</a:t>
            </a:r>
            <a:endParaRPr sz="6000" b="1"/>
          </a:p>
          <a:p>
            <a:pPr lvl="0" algn="ctr">
              <a:lnSpc>
                <a:spcPct val="90000"/>
              </a:lnSpc>
              <a:buNone/>
            </a:pPr>
            <a:r>
              <a:rPr sz="6000" b="1"/>
              <a:t>Call by Reference </a:t>
            </a:r>
            <a:r>
              <a:rPr sz="8000" b="1">
                <a:solidFill>
                  <a:schemeClr val="hlink"/>
                </a:solidFill>
              </a:rPr>
              <a:t>X</a:t>
            </a:r>
            <a:endParaRPr sz="8000" b="1">
              <a:solidFill>
                <a:schemeClr val="hlink"/>
              </a:solidFill>
            </a:endParaRPr>
          </a:p>
        </p:txBody>
      </p:sp>
      <p:sp>
        <p:nvSpPr>
          <p:cNvPr id="92164" name="Text Box 4" title=""/>
          <p:cNvSpPr txBox="1"/>
          <p:nvPr/>
        </p:nvSpPr>
        <p:spPr>
          <a:xfrm>
            <a:off x="3108325" y="3541713"/>
            <a:ext cx="1841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92165" name="Text Box 5" title=""/>
          <p:cNvSpPr txBox="1"/>
          <p:nvPr/>
        </p:nvSpPr>
        <p:spPr>
          <a:xfrm>
            <a:off x="-838200" y="1143000"/>
            <a:ext cx="10820400" cy="762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4400" b="1">
                <a:latin typeface="Tahoma" pitchFamily="34" charset="0"/>
              </a:rPr>
              <a:t>Passing Structures to Functions</a:t>
            </a:r>
            <a:endParaRPr sz="4400" b="1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4450" name="NotDefined 2" title=""/>
          <p:cNvSpPr/>
          <p:nvPr>
            <p:ph type="body" idx="4294967295"/>
          </p:nvPr>
        </p:nvSpPr>
        <p:spPr>
          <a:xfrm>
            <a:off x="479425" y="1828800"/>
            <a:ext cx="8915400" cy="4572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4400"/>
              <a:t>	int iArray [ 10 ] ;	</a:t>
            </a:r>
            <a:endParaRPr sz="4400"/>
          </a:p>
          <a:p>
            <a:pPr lvl="0">
              <a:lnSpc>
                <a:spcPct val="90000"/>
              </a:lnSpc>
              <a:buNone/>
            </a:pPr>
            <a:r>
              <a:rPr sz="4400"/>
              <a:t>	int i ;</a:t>
            </a:r>
            <a:endParaRPr sz="4400"/>
          </a:p>
          <a:p>
            <a:pPr lvl="0">
              <a:lnSpc>
                <a:spcPct val="90000"/>
              </a:lnSpc>
              <a:buNone/>
            </a:pPr>
            <a:r>
              <a:rPr sz="4400"/>
              <a:t>	for ( i = 0; i &lt; upperLimit ; i ++)</a:t>
            </a:r>
            <a:endParaRPr sz="4400"/>
          </a:p>
          <a:p>
            <a:pPr lvl="0">
              <a:lnSpc>
                <a:spcPct val="90000"/>
              </a:lnSpc>
              <a:buNone/>
            </a:pPr>
            <a:r>
              <a:rPr sz="4400"/>
              <a:t>	{</a:t>
            </a:r>
            <a:endParaRPr sz="4400"/>
          </a:p>
          <a:p>
            <a:pPr lvl="0">
              <a:lnSpc>
                <a:spcPct val="90000"/>
              </a:lnSpc>
              <a:buNone/>
            </a:pPr>
            <a:r>
              <a:rPr sz="4400"/>
              <a:t>		iArray [ i ] = i ;</a:t>
            </a:r>
            <a:endParaRPr sz="4400"/>
          </a:p>
          <a:p>
            <a:pPr lvl="0">
              <a:lnSpc>
                <a:spcPct val="90000"/>
              </a:lnSpc>
              <a:buNone/>
            </a:pPr>
            <a:r>
              <a:rPr sz="4400"/>
              <a:t>	}</a:t>
            </a:r>
            <a:endParaRPr sz="4400"/>
          </a:p>
        </p:txBody>
      </p:sp>
      <p:sp>
        <p:nvSpPr>
          <p:cNvPr id="104452" name="Rectangle 4" title=""/>
          <p:cNvSpPr>
            <a:spLocks noGrp="1"/>
          </p:cNvSpPr>
          <p:nvPr>
            <p:ph type="title"/>
          </p:nvPr>
        </p:nvSpPr>
        <p:spPr>
          <a:xfrm>
            <a:off x="1219200" y="685800"/>
            <a:ext cx="7772400" cy="1371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5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5475" name="NotDefined 3" title=""/>
          <p:cNvSpPr/>
          <p:nvPr>
            <p:ph type="body" idx="4294967295"/>
          </p:nvPr>
        </p:nvSpPr>
        <p:spPr>
          <a:xfrm>
            <a:off x="12954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 algn="ctr">
              <a:buNone/>
            </a:pPr>
            <a:r>
              <a:rPr sz="22900" b="1"/>
              <a:t>[ ]</a:t>
            </a:r>
            <a:endParaRPr sz="22900" b="1"/>
          </a:p>
        </p:txBody>
      </p:sp>
    </p:spTree>
  </p:cSld>
  <p:clrMapOvr>
    <a:masterClrMapping/>
  </p:clrMapOvr>
  <p:transition/>
  <p:timing/>
</p:sld>
</file>

<file path=ppt/slides/slide5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2163" name="Rectangle 3" title=""/>
          <p:cNvSpPr>
            <a:spLocks noGrp="1"/>
          </p:cNvSpPr>
          <p:nvPr>
            <p:ph type="title"/>
          </p:nvPr>
        </p:nvSpPr>
        <p:spPr>
          <a:xfrm>
            <a:off x="685800" y="3124200"/>
            <a:ext cx="8610600" cy="1600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8000"/>
              <a:t>int iArray [ 5 ] ;</a:t>
            </a:r>
            <a:endParaRPr sz="8000"/>
          </a:p>
        </p:txBody>
      </p:sp>
    </p:spTree>
  </p:cSld>
  <p:clrMapOvr>
    <a:masterClrMapping/>
  </p:clrMapOvr>
  <p:transition/>
  <p:timing/>
</p:sld>
</file>

<file path=ppt/slides/slide5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6082" name="NotDefined 2" title=""/>
          <p:cNvSpPr/>
          <p:nvPr>
            <p:ph type="title"/>
          </p:nvPr>
        </p:nvSpPr>
        <p:spPr>
          <a:xfrm>
            <a:off x="685800" y="2819400"/>
            <a:ext cx="8839200" cy="19812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4200"/>
              <a:t>int &amp; operator [ ] ( int index ) ;</a:t>
            </a:r>
            <a:endParaRPr sz="4200"/>
          </a:p>
        </p:txBody>
      </p:sp>
    </p:spTree>
  </p:cSld>
  <p:clrMapOvr>
    <a:masterClrMapping/>
  </p:clrMapOvr>
  <p:transition/>
  <p:timing/>
</p:sld>
</file>

<file path=ppt/slides/slide5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0658" name="NotDefined 2" title=""/>
          <p:cNvSpPr/>
          <p:nvPr>
            <p:ph type="title"/>
          </p:nvPr>
        </p:nvSpPr>
        <p:spPr>
          <a:xfrm>
            <a:off x="914400" y="2438400"/>
            <a:ext cx="8534400" cy="21336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rPr sz="5400"/>
              <a:t>#define MAXNUM 10</a:t>
            </a:r>
            <a:br>
              <a:rPr sz="5400"/>
            </a:br>
            <a:r>
              <a:rPr sz="5400"/>
              <a:t>int iArray [ MAXNUM ] ;</a:t>
            </a:r>
            <a:endParaRPr sz="5400"/>
          </a:p>
        </p:txBody>
      </p:sp>
    </p:spTree>
  </p:cSld>
  <p:clrMapOvr>
    <a:masterClrMapping/>
  </p:clrMapOvr>
  <p:transition/>
  <p:timing/>
</p:sld>
</file>

<file path=ppt/slides/slide5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6498" name="NotDefined 2" title=""/>
          <p:cNvSpPr/>
          <p:nvPr>
            <p:ph type="title"/>
          </p:nvPr>
        </p:nvSpPr>
        <p:spPr>
          <a:xfrm>
            <a:off x="717550" y="838200"/>
            <a:ext cx="86106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4300"/>
              <a:t>Overloaded Array Operator [ ] </a:t>
            </a:r>
            <a:endParaRPr sz="4300"/>
          </a:p>
        </p:txBody>
      </p:sp>
      <p:sp>
        <p:nvSpPr>
          <p:cNvPr id="106499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000"/>
              <a:t>int &amp; IntArray :: operator [ ] ( int index )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{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	int dummy = 0 ;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    if ( (index &gt; ( MAXNUM – 1 ) )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	{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		 cout &lt;&lt; "Error: invalid index call.\n“ ;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       	 return dummy ;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	}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	else  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		return array [ index ] ;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    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}</a:t>
            </a:r>
            <a:endParaRPr sz="2000"/>
          </a:p>
          <a:p>
            <a:pPr lvl="0">
              <a:lnSpc>
                <a:spcPct val="80000"/>
              </a:lnSpc>
            </a:pPr>
            <a:endParaRPr sz="2000"/>
          </a:p>
        </p:txBody>
      </p:sp>
    </p:spTree>
  </p:cSld>
  <p:clrMapOvr>
    <a:masterClrMapping/>
  </p:clrMapOvr>
  <p:transition/>
  <p:timing/>
</p:sld>
</file>

<file path=ppt/slides/slide5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3186" name="NotDefined 2" title=""/>
          <p:cNvSpPr/>
          <p:nvPr>
            <p:ph type="title"/>
          </p:nvPr>
        </p:nvSpPr>
        <p:spPr>
          <a:xfrm>
            <a:off x="1066800" y="1066800"/>
            <a:ext cx="7772400" cy="762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600"/>
              <a:t>Example </a:t>
            </a:r>
            <a:endParaRPr sz="6600"/>
          </a:p>
        </p:txBody>
      </p:sp>
      <p:sp>
        <p:nvSpPr>
          <p:cNvPr id="93187" name="NotDefined 3" title=""/>
          <p:cNvSpPr/>
          <p:nvPr>
            <p:ph type="body" idx="4294967295"/>
          </p:nvPr>
        </p:nvSpPr>
        <p:spPr>
          <a:xfrm>
            <a:off x="838200" y="1752600"/>
            <a:ext cx="7772400" cy="5334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buNone/>
            </a:pPr>
            <a:r>
              <a:rPr sz="3100"/>
              <a:t>class IntArray</a:t>
            </a:r>
            <a:endParaRPr sz="3100"/>
          </a:p>
          <a:p>
            <a:pPr lvl="0">
              <a:buNone/>
            </a:pPr>
            <a:r>
              <a:rPr sz="3100"/>
              <a:t>{</a:t>
            </a:r>
            <a:endParaRPr sz="3100"/>
          </a:p>
          <a:p>
            <a:pPr lvl="0">
              <a:buNone/>
            </a:pPr>
            <a:r>
              <a:rPr sz="3100"/>
              <a:t>private :</a:t>
            </a:r>
            <a:endParaRPr sz="3100"/>
          </a:p>
          <a:p>
            <a:pPr lvl="0">
              <a:buNone/>
            </a:pPr>
            <a:r>
              <a:rPr sz="3100"/>
              <a:t>           int length ;</a:t>
            </a:r>
            <a:endParaRPr sz="3100"/>
          </a:p>
          <a:p>
            <a:pPr lvl="0">
              <a:buNone/>
            </a:pPr>
            <a:r>
              <a:rPr sz="3100"/>
              <a:t>           int * iPtr ;</a:t>
            </a:r>
            <a:endParaRPr sz="3100"/>
          </a:p>
          <a:p>
            <a:pPr lvl="0">
              <a:buNone/>
            </a:pPr>
            <a:r>
              <a:rPr sz="3100"/>
              <a:t>public :</a:t>
            </a:r>
            <a:endParaRPr sz="3100"/>
          </a:p>
          <a:p>
            <a:pPr lvl="0">
              <a:buNone/>
            </a:pPr>
            <a:r>
              <a:rPr sz="3100"/>
              <a:t>		IntArray ( int i ) ;</a:t>
            </a:r>
            <a:endParaRPr sz="3100"/>
          </a:p>
          <a:p>
            <a:pPr lvl="0">
              <a:buNone/>
            </a:pPr>
            <a:r>
              <a:rPr sz="3100"/>
              <a:t>		      ...</a:t>
            </a:r>
            <a:endParaRPr sz="3100"/>
          </a:p>
          <a:p>
            <a:pPr lvl="0">
              <a:buNone/>
            </a:pPr>
            <a:r>
              <a:rPr sz="3100"/>
              <a:t>} ;</a:t>
            </a:r>
            <a:endParaRPr sz="3100"/>
          </a:p>
        </p:txBody>
      </p:sp>
    </p:spTree>
  </p:cSld>
  <p:clrMapOvr>
    <a:masterClrMapping/>
  </p:clrMapOvr>
  <p:transition/>
  <p:timing/>
</p:sld>
</file>

<file path=ppt/slides/slide5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4211" name="NotDefined 3" title=""/>
          <p:cNvSpPr/>
          <p:nvPr>
            <p:ph type="body" idx="4294967295"/>
          </p:nvPr>
        </p:nvSpPr>
        <p:spPr>
          <a:xfrm>
            <a:off x="838200" y="1752600"/>
            <a:ext cx="7772400" cy="4495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3400" b="1"/>
              <a:t>main ( )</a:t>
            </a:r>
            <a:endParaRPr sz="3400" b="1"/>
          </a:p>
          <a:p>
            <a:pPr lvl="0">
              <a:lnSpc>
                <a:spcPct val="90000"/>
              </a:lnSpc>
              <a:buNone/>
            </a:pPr>
            <a:r>
              <a:rPr sz="3400" b="1"/>
              <a:t>{</a:t>
            </a:r>
            <a:endParaRPr sz="3400" b="1"/>
          </a:p>
          <a:p>
            <a:pPr lvl="0">
              <a:lnSpc>
                <a:spcPct val="90000"/>
              </a:lnSpc>
              <a:buNone/>
            </a:pPr>
            <a:r>
              <a:rPr sz="3400" b="1"/>
              <a:t>    IntArray i ( 10 ) ;</a:t>
            </a:r>
            <a:endParaRPr sz="3400" b="1"/>
          </a:p>
          <a:p>
            <a:pPr lvl="0">
              <a:lnSpc>
                <a:spcPct val="90000"/>
              </a:lnSpc>
              <a:buNone/>
            </a:pPr>
            <a:r>
              <a:rPr sz="3400" b="1"/>
              <a:t>    </a:t>
            </a:r>
            <a:r>
              <a:rPr lang="sv-SE" altLang="en-US" sz="3400" b="1"/>
              <a:t>int j ;</a:t>
            </a:r>
            <a:endParaRPr lang="sv-SE" altLang="en-US" sz="3400" b="1"/>
          </a:p>
          <a:p>
            <a:pPr lvl="0">
              <a:lnSpc>
                <a:spcPct val="90000"/>
              </a:lnSpc>
              <a:buNone/>
            </a:pPr>
            <a:endParaRPr lang="sv-SE" altLang="en-US" sz="3400" b="1"/>
          </a:p>
          <a:p>
            <a:pPr lvl="0">
              <a:lnSpc>
                <a:spcPct val="90000"/>
              </a:lnSpc>
              <a:buNone/>
            </a:pPr>
            <a:r>
              <a:rPr lang="sv-SE" altLang="en-US" sz="3400" b="1"/>
              <a:t>    for ( j = 0 ; j &lt; 10 ; j ++ )</a:t>
            </a:r>
            <a:endParaRPr lang="sv-SE" altLang="en-US" sz="3400" b="1"/>
          </a:p>
          <a:p>
            <a:pPr lvl="0">
              <a:lnSpc>
                <a:spcPct val="90000"/>
              </a:lnSpc>
              <a:buNone/>
            </a:pPr>
            <a:r>
              <a:rPr lang="sv-SE" altLang="en-US" sz="3400" b="1"/>
              <a:t>        	i [ j ] = j ;                     </a:t>
            </a:r>
            <a:endParaRPr lang="sv-SE" altLang="en-US" sz="3400" b="1"/>
          </a:p>
          <a:p>
            <a:pPr lvl="0">
              <a:lnSpc>
                <a:spcPct val="90000"/>
              </a:lnSpc>
              <a:buNone/>
            </a:pPr>
            <a:endParaRPr lang="sv-SE" altLang="en-US" sz="3400" b="1"/>
          </a:p>
          <a:p>
            <a:pPr lvl="0">
              <a:lnSpc>
                <a:spcPct val="90000"/>
              </a:lnSpc>
              <a:buNone/>
            </a:pPr>
            <a:r>
              <a:rPr lang="sv-SE" altLang="en-US" sz="3400" b="1"/>
              <a:t>}</a:t>
            </a:r>
            <a:endParaRPr lang="sv-SE" altLang="en-US" sz="3400" b="1"/>
          </a:p>
        </p:txBody>
      </p:sp>
      <p:sp>
        <p:nvSpPr>
          <p:cNvPr id="94213" name="Rectangle 5" title=""/>
          <p:cNvSpPr>
            <a:spLocks noGrp="1"/>
          </p:cNvSpPr>
          <p:nvPr>
            <p:ph type="title"/>
          </p:nvPr>
        </p:nvSpPr>
        <p:spPr>
          <a:xfrm>
            <a:off x="1066800" y="990600"/>
            <a:ext cx="7772400" cy="762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600"/>
              <a:t>Example </a:t>
            </a:r>
            <a:endParaRPr sz="6600"/>
          </a:p>
        </p:txBody>
      </p:sp>
    </p:spTree>
  </p:cSld>
  <p:clrMapOvr>
    <a:masterClrMapping/>
  </p:clrMapOvr>
  <p:transition/>
  <p:timing/>
</p:sld>
</file>

<file path=ppt/slides/slide5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8546" name="NotDefined 2" title=""/>
          <p:cNvSpPr/>
          <p:nvPr>
            <p:ph type="title"/>
          </p:nvPr>
        </p:nvSpPr>
        <p:spPr>
          <a:xfrm>
            <a:off x="1219200" y="685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600"/>
              <a:t>Example </a:t>
            </a:r>
            <a:endParaRPr sz="6600"/>
          </a:p>
        </p:txBody>
      </p:sp>
      <p:sp>
        <p:nvSpPr>
          <p:cNvPr id="108547" name="NotDefined 3" title=""/>
          <p:cNvSpPr/>
          <p:nvPr>
            <p:ph type="body" idx="4294967295"/>
          </p:nvPr>
        </p:nvSpPr>
        <p:spPr>
          <a:xfrm>
            <a:off x="838200" y="1905000"/>
            <a:ext cx="8305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600" b="1"/>
              <a:t>int &amp; IntArray ::operator [ ] ( int index )</a:t>
            </a:r>
            <a:endParaRPr sz="2600" b="1"/>
          </a:p>
          <a:p>
            <a:pPr lvl="0">
              <a:lnSpc>
                <a:spcPct val="80000"/>
              </a:lnSpc>
              <a:buNone/>
            </a:pPr>
            <a:r>
              <a:rPr sz="2600" b="1"/>
              <a:t>{</a:t>
            </a:r>
            <a:endParaRPr sz="2600" b="1"/>
          </a:p>
          <a:p>
            <a:pPr lvl="0">
              <a:lnSpc>
                <a:spcPct val="80000"/>
              </a:lnSpc>
              <a:buNone/>
            </a:pPr>
            <a:r>
              <a:rPr sz="2600" b="1"/>
              <a:t>	int dummy = 0 ;</a:t>
            </a:r>
            <a:endParaRPr sz="2600" b="1"/>
          </a:p>
          <a:p>
            <a:pPr lvl="0">
              <a:lnSpc>
                <a:spcPct val="80000"/>
              </a:lnSpc>
              <a:buNone/>
            </a:pPr>
            <a:r>
              <a:rPr sz="2600" b="1"/>
              <a:t>    if ( ( index &lt;  0 ) || ( index &gt;=  length ) )</a:t>
            </a:r>
            <a:endParaRPr sz="2600" b="1"/>
          </a:p>
          <a:p>
            <a:pPr lvl="0">
              <a:lnSpc>
                <a:spcPct val="80000"/>
              </a:lnSpc>
              <a:buNone/>
            </a:pPr>
            <a:r>
              <a:rPr sz="2600" b="1"/>
              <a:t>	{</a:t>
            </a:r>
            <a:endParaRPr sz="2600" b="1"/>
          </a:p>
          <a:p>
            <a:pPr lvl="0">
              <a:lnSpc>
                <a:spcPct val="80000"/>
              </a:lnSpc>
              <a:buNone/>
            </a:pPr>
            <a:r>
              <a:rPr sz="2600" b="1"/>
              <a:t>		 cout &lt;&lt; "Error : index out of range.\n" ;</a:t>
            </a:r>
            <a:endParaRPr sz="2600" b="1"/>
          </a:p>
          <a:p>
            <a:pPr lvl="0">
              <a:lnSpc>
                <a:spcPct val="80000"/>
              </a:lnSpc>
              <a:buNone/>
            </a:pPr>
            <a:r>
              <a:rPr sz="2600" b="1"/>
              <a:t>        	 return dummy ;</a:t>
            </a:r>
            <a:endParaRPr sz="2600" b="1"/>
          </a:p>
          <a:p>
            <a:pPr lvl="0">
              <a:lnSpc>
                <a:spcPct val="80000"/>
              </a:lnSpc>
              <a:buNone/>
            </a:pPr>
            <a:r>
              <a:rPr sz="2600" b="1"/>
              <a:t>	}</a:t>
            </a:r>
            <a:endParaRPr sz="2600" b="1"/>
          </a:p>
          <a:p>
            <a:pPr lvl="0">
              <a:lnSpc>
                <a:spcPct val="80000"/>
              </a:lnSpc>
              <a:buNone/>
            </a:pPr>
            <a:r>
              <a:rPr sz="2600" b="1"/>
              <a:t>	else</a:t>
            </a:r>
            <a:endParaRPr sz="2600" b="1"/>
          </a:p>
          <a:p>
            <a:pPr lvl="0">
              <a:lnSpc>
                <a:spcPct val="80000"/>
              </a:lnSpc>
              <a:buNone/>
            </a:pPr>
            <a:r>
              <a:rPr sz="2600" b="1"/>
              <a:t>        	return array [ index ] ;   </a:t>
            </a:r>
            <a:endParaRPr sz="2600" b="1"/>
          </a:p>
          <a:p>
            <a:pPr lvl="0">
              <a:lnSpc>
                <a:spcPct val="80000"/>
              </a:lnSpc>
              <a:buNone/>
            </a:pPr>
            <a:r>
              <a:rPr sz="2600" b="1"/>
              <a:t>}</a:t>
            </a:r>
            <a:endParaRPr sz="2600" b="1"/>
          </a:p>
          <a:p>
            <a:pPr lvl="0">
              <a:lnSpc>
                <a:spcPct val="80000"/>
              </a:lnSpc>
            </a:pPr>
            <a:endParaRPr sz="2600" b="1"/>
          </a:p>
        </p:txBody>
      </p:sp>
    </p:spTree>
  </p:cSld>
  <p:clrMapOvr>
    <a:masterClrMapping/>
  </p:clrMapOvr>
  <p:transition/>
  <p:timing/>
</p:sld>
</file>

<file path=ppt/slides/slide5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7523" name="NotDefined 3" title=""/>
          <p:cNvSpPr/>
          <p:nvPr>
            <p:ph type="body" idx="4294967295"/>
          </p:nvPr>
        </p:nvSpPr>
        <p:spPr>
          <a:xfrm>
            <a:off x="914400" y="1981200"/>
            <a:ext cx="80772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buNone/>
            </a:pPr>
            <a:r>
              <a:rPr sz="4400" b="1"/>
              <a:t>IntArray :: IntArray ( int i )</a:t>
            </a:r>
            <a:endParaRPr sz="4400" b="1"/>
          </a:p>
          <a:p>
            <a:pPr lvl="0">
              <a:buNone/>
            </a:pPr>
            <a:r>
              <a:rPr sz="4400" b="1"/>
              <a:t>{</a:t>
            </a:r>
            <a:endParaRPr sz="4400" b="1"/>
          </a:p>
          <a:p>
            <a:pPr lvl="0">
              <a:buNone/>
            </a:pPr>
            <a:r>
              <a:rPr sz="4400" b="1"/>
              <a:t>	int * iPtr ;</a:t>
            </a:r>
            <a:endParaRPr sz="4400" b="1"/>
          </a:p>
          <a:p>
            <a:pPr lvl="0">
              <a:buNone/>
            </a:pPr>
            <a:r>
              <a:rPr sz="4400" b="1"/>
              <a:t>	iPtr = new int ( i ) ;</a:t>
            </a:r>
            <a:endParaRPr sz="4400" b="1"/>
          </a:p>
          <a:p>
            <a:pPr lvl="0">
              <a:buNone/>
            </a:pPr>
            <a:r>
              <a:rPr sz="4400" b="1"/>
              <a:t>	length = i ;</a:t>
            </a:r>
            <a:endParaRPr sz="4400" b="1"/>
          </a:p>
          <a:p>
            <a:pPr lvl="0">
              <a:buNone/>
            </a:pPr>
            <a:r>
              <a:rPr sz="4400" b="1"/>
              <a:t>}</a:t>
            </a:r>
            <a:endParaRPr sz="4400" b="1"/>
          </a:p>
        </p:txBody>
      </p:sp>
      <p:sp>
        <p:nvSpPr>
          <p:cNvPr id="107524" name="Rectangle 4" title=""/>
          <p:cNvSpPr>
            <a:spLocks noGrp="1"/>
          </p:cNvSpPr>
          <p:nvPr>
            <p:ph type="title"/>
          </p:nvPr>
        </p:nvSpPr>
        <p:spPr>
          <a:xfrm>
            <a:off x="1143000" y="1066800"/>
            <a:ext cx="7772400" cy="762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600"/>
              <a:t>Example </a:t>
            </a:r>
            <a:endParaRPr sz="6600"/>
          </a:p>
        </p:txBody>
      </p:sp>
    </p:spTree>
  </p:cSld>
  <p:clrMapOvr>
    <a:masterClrMapping/>
  </p:clrMapOvr>
  <p:transition/>
  <p:timing/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8371" name="NotDefined 3" title=""/>
          <p:cNvSpPr/>
          <p:nvPr>
            <p:ph type="body" idx="4294967295"/>
          </p:nvPr>
        </p:nvSpPr>
        <p:spPr>
          <a:xfrm>
            <a:off x="533400" y="3109913"/>
            <a:ext cx="8839200" cy="2909887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6600" b="1"/>
              <a:t>int Square ( int x ) ;</a:t>
            </a:r>
            <a:endParaRPr sz="6600" b="1"/>
          </a:p>
          <a:p>
            <a:pPr lvl="0" algn="ctr">
              <a:buNone/>
            </a:pPr>
            <a:endParaRPr sz="6600" b="1"/>
          </a:p>
          <a:p>
            <a:pPr lvl="0" algn="ctr">
              <a:buNone/>
            </a:pPr>
            <a:endParaRPr sz="6600" b="1"/>
          </a:p>
        </p:txBody>
      </p:sp>
    </p:spTree>
  </p:cSld>
  <p:clrMapOvr>
    <a:masterClrMapping/>
  </p:clrMapOvr>
  <p:transition/>
  <p:timing/>
</p:sld>
</file>

<file path=ppt/slides/slide5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5234" name="NotDefined 2" title=""/>
          <p:cNvSpPr/>
          <p:nvPr>
            <p:ph type="title"/>
          </p:nvPr>
        </p:nvSpPr>
        <p:spPr>
          <a:xfrm>
            <a:off x="1143000" y="838200"/>
            <a:ext cx="77724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600"/>
              <a:t>Today’s lecture</a:t>
            </a:r>
            <a:endParaRPr sz="6600"/>
          </a:p>
        </p:txBody>
      </p:sp>
      <p:sp>
        <p:nvSpPr>
          <p:cNvPr id="95235" name="NotDefined 3" title=""/>
          <p:cNvSpPr/>
          <p:nvPr>
            <p:ph type="body" idx="4294967295"/>
          </p:nvPr>
        </p:nvSpPr>
        <p:spPr>
          <a:xfrm>
            <a:off x="838200" y="2209800"/>
            <a:ext cx="8839200" cy="2895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lnSpc>
                <a:spcPct val="80000"/>
              </a:lnSpc>
            </a:pPr>
            <a:r>
              <a:rPr sz="4000"/>
              <a:t>Arrays of objects</a:t>
            </a:r>
            <a:endParaRPr sz="4000"/>
          </a:p>
          <a:p>
            <a:pPr lvl="0">
              <a:lnSpc>
                <a:spcPct val="80000"/>
              </a:lnSpc>
            </a:pPr>
            <a:r>
              <a:rPr sz="4000"/>
              <a:t>Dynamically allocating arrays using new operator</a:t>
            </a:r>
            <a:endParaRPr sz="4000"/>
          </a:p>
          <a:p>
            <a:pPr lvl="0">
              <a:lnSpc>
                <a:spcPct val="80000"/>
              </a:lnSpc>
            </a:pPr>
            <a:r>
              <a:rPr sz="4000"/>
              <a:t>Usages and overloading new and delete Operator</a:t>
            </a:r>
            <a:endParaRPr sz="4000"/>
          </a:p>
          <a:p>
            <a:pPr lvl="0">
              <a:lnSpc>
                <a:spcPct val="80000"/>
              </a:lnSpc>
            </a:pPr>
            <a:r>
              <a:rPr sz="4000"/>
              <a:t>Array subscripting  [ ] Operator</a:t>
            </a:r>
            <a:endParaRPr sz="4000"/>
          </a:p>
        </p:txBody>
      </p:sp>
    </p:spTree>
  </p:cSld>
  <p:clrMapOvr>
    <a:masterClrMapping/>
  </p:clrMapOvr>
  <p:transition/>
  <p:timing/>
</p:sld>
</file>

<file path=ppt/slides/slide5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50" name="NotDefined 2" title=""/>
          <p:cNvSpPr/>
          <p:nvPr>
            <p:ph type="ctrTitle"/>
          </p:nvPr>
        </p:nvSpPr>
        <p:spPr>
          <a:xfrm>
            <a:off x="685800" y="2514600"/>
            <a:ext cx="8686800" cy="1981200"/>
          </a:xfrm>
          <a:noFill/>
          <a:ln>
            <a:miter lim="800000"/>
          </a:ln>
        </p:spPr>
        <p:txBody>
          <a:bodyPr anchor="b" anchorCtr="0"/>
          <a:lstStyle/>
          <a:p>
            <a:pPr lvl="0" algn="ctr"/>
            <a:r>
              <a:t>Introduction to Programming	</a:t>
            </a:r>
          </a:p>
        </p:txBody>
      </p:sp>
      <p:sp>
        <p:nvSpPr>
          <p:cNvPr id="2051" name="NotDefined 3" title=""/>
          <p:cNvSpPr/>
          <p:nvPr>
            <p:ph type="subTitle" idx="1"/>
          </p:nvPr>
        </p:nvSpPr>
        <p:spPr>
          <a:xfrm>
            <a:off x="1676400" y="4114800"/>
            <a:ext cx="6400800" cy="1752600"/>
          </a:xfrm>
          <a:noFill/>
          <a:ln>
            <a:miter lim="800000"/>
          </a:ln>
        </p:spPr>
        <p:txBody>
          <a:bodyPr/>
          <a:lstStyle/>
          <a:p>
            <a:pPr lvl="0" algn="ctr"/>
            <a:r>
              <a:rPr b="1"/>
              <a:t>Lecture 35</a:t>
            </a:r>
            <a:endParaRPr b="1"/>
          </a:p>
        </p:txBody>
      </p:sp>
    </p:spTree>
  </p:cSld>
  <p:clrMapOvr>
    <a:masterClrMapping/>
  </p:clrMapOvr>
  <p:transition/>
  <p:timing/>
</p:sld>
</file>

<file path=ppt/slides/slide5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3490" name="NotDefined 2" title=""/>
          <p:cNvSpPr/>
          <p:nvPr>
            <p:ph type="title"/>
          </p:nvPr>
        </p:nvSpPr>
        <p:spPr>
          <a:xfrm>
            <a:off x="762000" y="2819400"/>
            <a:ext cx="83820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8800"/>
              <a:t>Input/Output Streams </a:t>
            </a:r>
            <a:endParaRPr sz="8800"/>
          </a:p>
        </p:txBody>
      </p:sp>
    </p:spTree>
  </p:cSld>
  <p:clrMapOvr>
    <a:masterClrMapping/>
  </p:clrMapOvr>
  <p:transition/>
  <p:timing/>
</p:sld>
</file>

<file path=ppt/slides/slide5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7346" name="NotDefined 2" title=""/>
          <p:cNvSpPr/>
          <p:nvPr>
            <p:ph type="title"/>
          </p:nvPr>
        </p:nvSpPr>
        <p:spPr>
          <a:xfrm>
            <a:off x="1143000" y="2895600"/>
            <a:ext cx="77724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8000"/>
              <a:t>File Input/Output</a:t>
            </a:r>
            <a:endParaRPr sz="8000"/>
          </a:p>
        </p:txBody>
      </p:sp>
    </p:spTree>
  </p:cSld>
  <p:clrMapOvr>
    <a:masterClrMapping/>
  </p:clrMapOvr>
  <p:transition/>
  <p:timing/>
</p:sld>
</file>

<file path=ppt/slides/slide5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4514" name="NotDefined 2" title=""/>
          <p:cNvSpPr/>
          <p:nvPr>
            <p:ph type="title"/>
          </p:nvPr>
        </p:nvSpPr>
        <p:spPr>
          <a:xfrm>
            <a:off x="1219200" y="2438400"/>
            <a:ext cx="7772400" cy="2667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15600"/>
              <a:t>Stream</a:t>
            </a:r>
            <a:endParaRPr sz="15600"/>
          </a:p>
        </p:txBody>
      </p:sp>
    </p:spTree>
  </p:cSld>
  <p:clrMapOvr>
    <a:masterClrMapping/>
  </p:clrMapOvr>
  <p:transition/>
  <p:timing/>
</p:sld>
</file>

<file path=ppt/slides/slide5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3797" name="Rectangle 5" title=""/>
          <p:cNvSpPr>
            <a:spLocks noGrp="1"/>
          </p:cNvSpPr>
          <p:nvPr>
            <p:ph type="title"/>
          </p:nvPr>
        </p:nvSpPr>
        <p:spPr>
          <a:xfrm>
            <a:off x="914400" y="2590800"/>
            <a:ext cx="8610600" cy="2362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10600"/>
              <a:t>scanf ( ) ;</a:t>
            </a:r>
            <a:br>
              <a:rPr sz="10600"/>
            </a:br>
            <a:r>
              <a:rPr sz="10600"/>
              <a:t>printf ( ) ;</a:t>
            </a:r>
            <a:endParaRPr sz="10600"/>
          </a:p>
        </p:txBody>
      </p:sp>
    </p:spTree>
  </p:cSld>
  <p:clrMapOvr>
    <a:masterClrMapping/>
  </p:clrMapOvr>
  <p:transition/>
  <p:timing/>
</p:sld>
</file>

<file path=ppt/slides/slide5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3426" name="NotDefined 2" title=""/>
          <p:cNvSpPr/>
          <p:nvPr>
            <p:ph type="title"/>
          </p:nvPr>
        </p:nvSpPr>
        <p:spPr>
          <a:xfrm>
            <a:off x="1295400" y="685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600"/>
              <a:t>Stream</a:t>
            </a:r>
            <a:endParaRPr sz="6600"/>
          </a:p>
        </p:txBody>
      </p:sp>
      <p:sp>
        <p:nvSpPr>
          <p:cNvPr id="103427" name="NotDefined 3" title=""/>
          <p:cNvSpPr/>
          <p:nvPr>
            <p:ph type="body" idx="4294967295"/>
          </p:nvPr>
        </p:nvSpPr>
        <p:spPr>
          <a:xfrm>
            <a:off x="838200" y="2438400"/>
            <a:ext cx="8763000" cy="2286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buNone/>
            </a:pPr>
            <a:r>
              <a:rPr sz="6000" b="1"/>
              <a:t>Stream is an ordered </a:t>
            </a:r>
            <a:endParaRPr sz="6000" b="1"/>
          </a:p>
          <a:p>
            <a:pPr lvl="0">
              <a:buNone/>
            </a:pPr>
            <a:r>
              <a:rPr sz="6000" b="1"/>
              <a:t>sequence of bytes</a:t>
            </a:r>
            <a:endParaRPr sz="6000" b="1"/>
          </a:p>
        </p:txBody>
      </p:sp>
    </p:spTree>
  </p:cSld>
  <p:clrMapOvr>
    <a:masterClrMapping/>
  </p:clrMapOvr>
  <p:transition/>
  <p:timing/>
</p:sld>
</file>

<file path=ppt/slides/slide5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5539" name="Rectangle 3" title=""/>
          <p:cNvSpPr>
            <a:spLocks noGrp="1"/>
          </p:cNvSpPr>
          <p:nvPr>
            <p:ph type="title"/>
          </p:nvPr>
        </p:nvSpPr>
        <p:spPr>
          <a:xfrm>
            <a:off x="685800" y="2971800"/>
            <a:ext cx="8610600" cy="1600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8800"/>
              <a:t>Stream Input/Output</a:t>
            </a:r>
            <a:endParaRPr sz="8800"/>
          </a:p>
        </p:txBody>
      </p:sp>
    </p:spTree>
  </p:cSld>
  <p:clrMapOvr>
    <a:masterClrMapping/>
  </p:clrMapOvr>
  <p:transition/>
  <p:timing/>
</p:sld>
</file>

<file path=ppt/slides/slide5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6563" name="NotDefined 3" title=""/>
          <p:cNvSpPr/>
          <p:nvPr>
            <p:ph type="body" idx="4294967295"/>
          </p:nvPr>
        </p:nvSpPr>
        <p:spPr>
          <a:xfrm>
            <a:off x="838200" y="1905000"/>
            <a:ext cx="7772400" cy="4876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buNone/>
            </a:pPr>
            <a:r>
              <a:rPr sz="5400" b="1"/>
              <a:t>Input stream object</a:t>
            </a:r>
            <a:endParaRPr sz="5400" b="1"/>
          </a:p>
          <a:p>
            <a:pPr lvl="0">
              <a:buNone/>
            </a:pPr>
            <a:r>
              <a:rPr sz="5400" b="1"/>
              <a:t>				  cin</a:t>
            </a:r>
            <a:endParaRPr sz="5400" b="1"/>
          </a:p>
          <a:p>
            <a:pPr lvl="0">
              <a:buNone/>
            </a:pPr>
            <a:r>
              <a:rPr sz="5400" b="1"/>
              <a:t>Output stream object</a:t>
            </a:r>
            <a:endParaRPr sz="5400" b="1"/>
          </a:p>
          <a:p>
            <a:pPr lvl="0">
              <a:buNone/>
            </a:pPr>
            <a:r>
              <a:rPr sz="5400" b="1"/>
              <a:t>				 cout</a:t>
            </a:r>
            <a:endParaRPr sz="5400" b="1"/>
          </a:p>
        </p:txBody>
      </p:sp>
    </p:spTree>
  </p:cSld>
  <p:clrMapOvr>
    <a:masterClrMapping/>
  </p:clrMapOvr>
  <p:transition/>
  <p:timing/>
</p:sld>
</file>

<file path=ppt/slides/slide5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6018" name="NotDefined 2" title=""/>
          <p:cNvSpPr/>
          <p:nvPr>
            <p:ph type="body" idx="4294967295"/>
          </p:nvPr>
        </p:nvSpPr>
        <p:spPr>
          <a:xfrm>
            <a:off x="1143000" y="2057400"/>
            <a:ext cx="7772400" cy="3733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 algn="ctr">
              <a:buNone/>
            </a:pPr>
            <a:r>
              <a:rPr sz="14200" b="1"/>
              <a:t>&gt;&gt;</a:t>
            </a:r>
            <a:endParaRPr sz="14200" b="1"/>
          </a:p>
          <a:p>
            <a:pPr lvl="0" algn="ctr">
              <a:buNone/>
            </a:pPr>
            <a:r>
              <a:rPr sz="14200" b="1"/>
              <a:t>&lt;&lt;</a:t>
            </a:r>
            <a:endParaRPr sz="14200" b="1"/>
          </a:p>
        </p:txBody>
      </p:sp>
      <p:sp>
        <p:nvSpPr>
          <p:cNvPr id="86020" name="Text Box 4" title=""/>
          <p:cNvSpPr txBox="1"/>
          <p:nvPr/>
        </p:nvSpPr>
        <p:spPr>
          <a:xfrm>
            <a:off x="1169988" y="882650"/>
            <a:ext cx="7669212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rPr sz="6600" b="1">
                <a:latin typeface="Tahoma" pitchFamily="34" charset="0"/>
              </a:rPr>
              <a:t>Stream Operators</a:t>
            </a:r>
            <a:endParaRPr sz="6600" b="1"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5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5475" name="NotDefined 3" title=""/>
          <p:cNvSpPr/>
          <p:nvPr>
            <p:ph type="body" idx="4294967295"/>
          </p:nvPr>
        </p:nvSpPr>
        <p:spPr>
          <a:xfrm>
            <a:off x="228600" y="2895600"/>
            <a:ext cx="9601200" cy="1447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6600" b="1"/>
              <a:t>x = Square ( 10 ) ;</a:t>
            </a:r>
            <a:endParaRPr sz="6600" b="1"/>
          </a:p>
        </p:txBody>
      </p:sp>
    </p:spTree>
  </p:cSld>
  <p:clrMapOvr>
    <a:masterClrMapping/>
  </p:clrMapOvr>
  <p:transition/>
  <p:timing/>
</p:sld>
</file>

<file path=ppt/slides/slide5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4274" name="NotDefined 2" title=""/>
          <p:cNvSpPr/>
          <p:nvPr>
            <p:ph type="body" idx="4294967295"/>
          </p:nvPr>
        </p:nvSpPr>
        <p:spPr>
          <a:xfrm>
            <a:off x="228600" y="1905000"/>
            <a:ext cx="7772400" cy="4953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1">
              <a:buNone/>
            </a:pPr>
            <a:r>
              <a:rPr sz="3200" b="1"/>
              <a:t>	</a:t>
            </a:r>
            <a:r>
              <a:rPr sz="6600" b="1"/>
              <a:t>int i ;</a:t>
            </a:r>
            <a:endParaRPr sz="6600" b="1"/>
          </a:p>
          <a:p>
            <a:pPr lvl="1">
              <a:buNone/>
            </a:pPr>
            <a:r>
              <a:rPr sz="6600" b="1"/>
              <a:t>	char c ;</a:t>
            </a:r>
            <a:endParaRPr sz="6600" b="1"/>
          </a:p>
          <a:p>
            <a:pPr lvl="1">
              <a:buNone/>
            </a:pPr>
            <a:r>
              <a:rPr sz="6600" b="1"/>
              <a:t>	cin &gt;&gt; i ;</a:t>
            </a:r>
            <a:endParaRPr sz="6600" b="1"/>
          </a:p>
          <a:p>
            <a:pPr lvl="1">
              <a:buNone/>
            </a:pPr>
            <a:r>
              <a:rPr sz="6600" b="1"/>
              <a:t>	cin &gt;&gt; c ;</a:t>
            </a:r>
            <a:endParaRPr sz="6600" b="1"/>
          </a:p>
        </p:txBody>
      </p:sp>
      <p:sp>
        <p:nvSpPr>
          <p:cNvPr id="54276" name="Rectangle 4" title=""/>
          <p:cNvSpPr>
            <a:spLocks noGrp="1"/>
          </p:cNvSpPr>
          <p:nvPr>
            <p:ph type="title"/>
          </p:nvPr>
        </p:nvSpPr>
        <p:spPr>
          <a:xfrm>
            <a:off x="1143000" y="990600"/>
            <a:ext cx="7772400" cy="838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5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4451" name="NotDefined 3" title=""/>
          <p:cNvSpPr/>
          <p:nvPr>
            <p:ph type="body" idx="4294967295"/>
          </p:nvPr>
        </p:nvSpPr>
        <p:spPr>
          <a:xfrm>
            <a:off x="914400" y="2438400"/>
            <a:ext cx="80772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buNone/>
            </a:pPr>
            <a:r>
              <a:rPr sz="6600" b="1"/>
              <a:t>Every stream has:</a:t>
            </a:r>
            <a:endParaRPr sz="6600" b="1"/>
          </a:p>
          <a:p>
            <a:pPr lvl="1"/>
            <a:r>
              <a:rPr sz="6000" b="1"/>
              <a:t> A source</a:t>
            </a:r>
            <a:endParaRPr sz="6000" b="1"/>
          </a:p>
          <a:p>
            <a:pPr lvl="1"/>
            <a:r>
              <a:rPr sz="6000" b="1"/>
              <a:t> A destination </a:t>
            </a:r>
            <a:endParaRPr sz="6000" b="1"/>
          </a:p>
        </p:txBody>
      </p:sp>
    </p:spTree>
  </p:cSld>
  <p:clrMapOvr>
    <a:masterClrMapping/>
  </p:clrMapOvr>
  <p:transition/>
  <p:timing/>
</p:sld>
</file>

<file path=ppt/slides/slide5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5475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 algn="ctr">
              <a:buNone/>
            </a:pPr>
            <a:r>
              <a:rPr sz="20800" b="1"/>
              <a:t>State </a:t>
            </a:r>
            <a:endParaRPr sz="20800" b="1"/>
          </a:p>
        </p:txBody>
      </p:sp>
    </p:spTree>
  </p:cSld>
  <p:clrMapOvr>
    <a:masterClrMapping/>
  </p:clrMapOvr>
  <p:transition/>
  <p:timing/>
</p:sld>
</file>

<file path=ppt/slides/slide5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7042" name="NotDefined 2" title=""/>
          <p:cNvSpPr/>
          <p:nvPr>
            <p:ph type="body" idx="4294967295"/>
          </p:nvPr>
        </p:nvSpPr>
        <p:spPr>
          <a:xfrm>
            <a:off x="914400" y="1447800"/>
            <a:ext cx="7772400" cy="4953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buNone/>
            </a:pPr>
            <a:endParaRPr sz="4400" b="1"/>
          </a:p>
          <a:p>
            <a:pPr lvl="0">
              <a:buNone/>
            </a:pPr>
            <a:r>
              <a:rPr sz="6600" b="1"/>
              <a:t>int i , j ;</a:t>
            </a:r>
            <a:endParaRPr sz="6600" b="1"/>
          </a:p>
          <a:p>
            <a:pPr lvl="0">
              <a:buNone/>
            </a:pPr>
            <a:r>
              <a:rPr sz="6600" b="1"/>
              <a:t>cin &gt;&gt; i &gt;&gt; j ;</a:t>
            </a:r>
            <a:endParaRPr sz="6600" b="1"/>
          </a:p>
          <a:p>
            <a:pPr lvl="0">
              <a:buNone/>
            </a:pPr>
            <a:r>
              <a:rPr sz="6600" b="1"/>
              <a:t>cout &lt;&lt; i / j ;</a:t>
            </a:r>
            <a:endParaRPr sz="6600" b="1"/>
          </a:p>
        </p:txBody>
      </p:sp>
      <p:sp>
        <p:nvSpPr>
          <p:cNvPr id="87044" name="Rectangle 4" title=""/>
          <p:cNvSpPr>
            <a:spLocks noGrp="1"/>
          </p:cNvSpPr>
          <p:nvPr>
            <p:ph type="title"/>
          </p:nvPr>
        </p:nvSpPr>
        <p:spPr>
          <a:xfrm>
            <a:off x="1219200" y="990600"/>
            <a:ext cx="7772400" cy="838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5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7588" name="Rectangle 4" title=""/>
          <p:cNvSpPr>
            <a:spLocks noGrp="1"/>
          </p:cNvSpPr>
          <p:nvPr>
            <p:ph type="title"/>
          </p:nvPr>
        </p:nvSpPr>
        <p:spPr>
          <a:xfrm>
            <a:off x="571500" y="2667000"/>
            <a:ext cx="8839200" cy="1219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8500"/>
              <a:t>Formatted Input / Output</a:t>
            </a:r>
            <a:endParaRPr sz="8500"/>
          </a:p>
        </p:txBody>
      </p:sp>
    </p:spTree>
  </p:cSld>
  <p:clrMapOvr>
    <a:masterClrMapping/>
  </p:clrMapOvr>
  <p:transition/>
  <p:timing/>
</p:sld>
</file>

<file path=ppt/slides/slide5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6499" name="NotDefined 3" title=""/>
          <p:cNvSpPr/>
          <p:nvPr>
            <p:ph type="body" idx="4294967295"/>
          </p:nvPr>
        </p:nvSpPr>
        <p:spPr>
          <a:xfrm>
            <a:off x="228600" y="1676400"/>
            <a:ext cx="9144000" cy="1524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 algn="ctr">
              <a:buNone/>
            </a:pPr>
            <a:r>
              <a:rPr sz="12900" b="1"/>
              <a:t>Member Functions</a:t>
            </a:r>
            <a:endParaRPr sz="12900" b="1"/>
          </a:p>
        </p:txBody>
      </p:sp>
    </p:spTree>
  </p:cSld>
  <p:clrMapOvr>
    <a:masterClrMapping/>
  </p:clrMapOvr>
  <p:transition/>
  <p:timing/>
</p:sld>
</file>

<file path=ppt/slides/slide5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8067" name="Rectangle 3" title=""/>
          <p:cNvSpPr>
            <a:spLocks noGrp="1"/>
          </p:cNvSpPr>
          <p:nvPr>
            <p:ph type="title"/>
          </p:nvPr>
        </p:nvSpPr>
        <p:spPr>
          <a:xfrm>
            <a:off x="838200" y="2971800"/>
            <a:ext cx="8839200" cy="1219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8800"/>
              <a:t>cin.get ( ) ;</a:t>
            </a:r>
            <a:endParaRPr sz="8800"/>
          </a:p>
        </p:txBody>
      </p:sp>
    </p:spTree>
  </p:cSld>
  <p:clrMapOvr>
    <a:masterClrMapping/>
  </p:clrMapOvr>
  <p:transition/>
  <p:timing/>
</p:sld>
</file>

<file path=ppt/slides/slide5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8610" name="NotDefined 2" title=""/>
          <p:cNvSpPr/>
          <p:nvPr>
            <p:ph type="title"/>
          </p:nvPr>
        </p:nvSpPr>
        <p:spPr>
          <a:xfrm>
            <a:off x="838200" y="2286000"/>
            <a:ext cx="9144000" cy="3200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rPr sz="7200"/>
              <a:t>c = cin.get ( ) ;</a:t>
            </a:r>
            <a:br>
              <a:rPr sz="7200"/>
            </a:br>
            <a:r>
              <a:rPr sz="7200"/>
              <a:t>cin.get ( char c ) ;</a:t>
            </a:r>
            <a:endParaRPr sz="7200"/>
          </a:p>
        </p:txBody>
      </p:sp>
    </p:spTree>
  </p:cSld>
  <p:clrMapOvr>
    <a:masterClrMapping/>
  </p:clrMapOvr>
  <p:transition/>
  <p:timing/>
</p:sld>
</file>

<file path=ppt/slides/slide5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9090" name="NotDefined 2" title=""/>
          <p:cNvSpPr/>
          <p:nvPr>
            <p:ph type="title"/>
          </p:nvPr>
        </p:nvSpPr>
        <p:spPr>
          <a:xfrm>
            <a:off x="876300" y="2057400"/>
            <a:ext cx="7772400" cy="2743200"/>
          </a:xfrm>
          <a:noFill/>
          <a:ln>
            <a:miter lim="800000"/>
          </a:ln>
        </p:spPr>
        <p:txBody>
          <a:bodyPr anchor="ctr" anchorCtr="0"/>
          <a:lstStyle>
            <a:lvl1pPr marL="838200" indent="-8382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>
              <a:defRPr lang="en-US" altLang="en-US"/>
            </a:lvl2pPr>
            <a:lvl3pPr>
              <a:defRPr lang="en-US" altLang="en-US"/>
            </a:lvl3pPr>
            <a:lvl4pPr>
              <a:defRPr lang="en-US" altLang="en-US"/>
            </a:lvl4pPr>
            <a:lvl5pPr>
              <a:defRPr lang="en-US" altLang="en-US"/>
            </a:lvl5pPr>
          </a:lstStyle>
          <a:p>
            <a:pPr lvl="0"/>
            <a:r>
              <a:rPr sz="2800"/>
              <a:t>cin.read ( char * buffer , streamsize n )</a:t>
            </a:r>
            <a:r>
              <a:rPr sz="3200"/>
              <a:t> </a:t>
            </a:r>
            <a:endParaRPr sz="3200"/>
          </a:p>
        </p:txBody>
      </p:sp>
      <p:sp>
        <p:nvSpPr>
          <p:cNvPr id="89092" name="CalloutWedgeRectangle 4" title=""/>
          <p:cNvSpPr/>
          <p:nvPr/>
        </p:nvSpPr>
        <p:spPr>
          <a:xfrm>
            <a:off x="3852863" y="4254500"/>
            <a:ext cx="2052637" cy="612775"/>
          </a:xfrm>
          <a:prstGeom prst="wedgeRectCallout">
            <a:avLst>
              <a:gd name="adj1" fmla="val -15815"/>
              <a:gd name="adj2" fmla="val -158551"/>
            </a:avLst>
          </a:prstGeom>
          <a:solidFill>
            <a:schemeClr val="hlink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rPr sz="2000" b="1">
                <a:solidFill>
                  <a:srgbClr val="000000"/>
                </a:solidFill>
              </a:rPr>
              <a:t>More than one character is read </a:t>
            </a:r>
            <a:endParaRPr sz="2000" b="1">
              <a:solidFill>
                <a:srgbClr val="000000"/>
              </a:solidFill>
            </a:endParaRPr>
          </a:p>
        </p:txBody>
      </p:sp>
      <p:sp>
        <p:nvSpPr>
          <p:cNvPr id="89093" name="CalloutWedgeRectangle 5" title=""/>
          <p:cNvSpPr/>
          <p:nvPr/>
        </p:nvSpPr>
        <p:spPr>
          <a:xfrm>
            <a:off x="6438900" y="4191000"/>
            <a:ext cx="2663825" cy="612775"/>
          </a:xfrm>
          <a:prstGeom prst="wedgeRectCallout">
            <a:avLst>
              <a:gd name="adj1" fmla="val -72528"/>
              <a:gd name="adj2" fmla="val -152074"/>
            </a:avLst>
          </a:prstGeom>
          <a:solidFill>
            <a:schemeClr val="hlink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rPr sz="1800" b="1">
                <a:solidFill>
                  <a:srgbClr val="000000"/>
                </a:solidFill>
              </a:rPr>
              <a:t>Integer type to express counts in streams</a:t>
            </a:r>
            <a:r>
              <a:rPr sz="1800">
                <a:solidFill>
                  <a:srgbClr val="000000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/>
</p:sld>
</file>

<file path=ppt/slides/slide5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7523" name="NotDefined 3" title=""/>
          <p:cNvSpPr/>
          <p:nvPr>
            <p:ph type="body" idx="4294967295"/>
          </p:nvPr>
        </p:nvSpPr>
        <p:spPr>
          <a:xfrm>
            <a:off x="1143000" y="15240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 algn="ctr">
              <a:buNone/>
            </a:pPr>
            <a:r>
              <a:rPr sz="27700" b="1"/>
              <a:t>&lt;&lt;</a:t>
            </a:r>
            <a:endParaRPr sz="27700" b="1"/>
          </a:p>
        </p:txBody>
      </p:sp>
    </p:spTree>
  </p:cSld>
  <p:clrMapOvr>
    <a:masterClrMapping/>
  </p:clrMapOvr>
  <p:transition/>
  <p:timing/>
</p:sld>
</file>

<file path=ppt/slides/slide5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7826" name="NotDefined 2" title=""/>
          <p:cNvSpPr/>
          <p:nvPr>
            <p:ph type="title"/>
          </p:nvPr>
        </p:nvSpPr>
        <p:spPr>
          <a:xfrm>
            <a:off x="10668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Structures</a:t>
            </a:r>
            <a:endParaRPr sz="6600"/>
          </a:p>
        </p:txBody>
      </p:sp>
      <p:sp>
        <p:nvSpPr>
          <p:cNvPr id="77827" name="NotDefined 3" title=""/>
          <p:cNvSpPr/>
          <p:nvPr>
            <p:ph type="body" idx="4294967295"/>
          </p:nvPr>
        </p:nvSpPr>
        <p:spPr>
          <a:xfrm>
            <a:off x="1295400" y="1905000"/>
            <a:ext cx="7772400" cy="3671888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sz="3600" b="1"/>
              <a:t> Simple Variable of type </a:t>
            </a:r>
            <a:endParaRPr sz="3600" b="1"/>
          </a:p>
          <a:p>
            <a:pPr lvl="0">
              <a:buNone/>
            </a:pPr>
            <a:r>
              <a:rPr sz="3600" b="1"/>
              <a:t>    Structure</a:t>
            </a:r>
            <a:endParaRPr sz="3600" b="1"/>
          </a:p>
          <a:p>
            <a:pPr lvl="0"/>
            <a:r>
              <a:rPr sz="3600" b="1"/>
              <a:t> Pointer to Structure</a:t>
            </a:r>
            <a:endParaRPr sz="3600" b="1"/>
          </a:p>
          <a:p>
            <a:pPr lvl="0"/>
            <a:r>
              <a:rPr sz="3600" b="1"/>
              <a:t> Arrays of Structures</a:t>
            </a:r>
            <a:endParaRPr sz="3600" b="1"/>
          </a:p>
          <a:p>
            <a:pPr lvl="0"/>
            <a:r>
              <a:rPr sz="3600" b="1"/>
              <a:t> Function that returns a  </a:t>
            </a:r>
            <a:endParaRPr sz="3600" b="1"/>
          </a:p>
          <a:p>
            <a:pPr lvl="0">
              <a:buNone/>
            </a:pPr>
            <a:r>
              <a:rPr sz="3600" b="1"/>
              <a:t>    Structure</a:t>
            </a:r>
            <a:endParaRPr sz="3600" b="1"/>
          </a:p>
          <a:p>
            <a:pPr lvl="0"/>
            <a:r>
              <a:rPr sz="3600" b="1"/>
              <a:t> Pass the Structure to functions</a:t>
            </a:r>
            <a:endParaRPr sz="3600" b="1"/>
          </a:p>
        </p:txBody>
      </p:sp>
    </p:spTree>
  </p:cSld>
  <p:clrMapOvr>
    <a:masterClrMapping/>
  </p:clrMapOvr>
  <p:transition/>
  <p:timing/>
</p:sld>
</file>

<file path=ppt/slides/slide55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0115" name="Rectangle 3" title=""/>
          <p:cNvSpPr>
            <a:spLocks noGrp="1"/>
          </p:cNvSpPr>
          <p:nvPr>
            <p:ph type="title"/>
          </p:nvPr>
        </p:nvSpPr>
        <p:spPr>
          <a:xfrm>
            <a:off x="609600" y="3352800"/>
            <a:ext cx="8839200" cy="1219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600"/>
              <a:t>cout.put (char c ) ;</a:t>
            </a:r>
            <a:endParaRPr sz="6600"/>
          </a:p>
        </p:txBody>
      </p:sp>
    </p:spTree>
  </p:cSld>
  <p:clrMapOvr>
    <a:masterClrMapping/>
  </p:clrMapOvr>
  <p:transition/>
  <p:timing/>
</p:sld>
</file>

<file path=ppt/slides/slide5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1139" name="Rectangle 3" title=""/>
          <p:cNvSpPr>
            <a:spLocks noGrp="1"/>
          </p:cNvSpPr>
          <p:nvPr>
            <p:ph type="title"/>
          </p:nvPr>
        </p:nvSpPr>
        <p:spPr>
          <a:xfrm>
            <a:off x="914400" y="3048000"/>
            <a:ext cx="8839200" cy="1219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rPr sz="5400"/>
              <a:t>#include &lt;iostream.h&gt;</a:t>
            </a:r>
            <a:endParaRPr sz="5400"/>
          </a:p>
        </p:txBody>
      </p:sp>
    </p:spTree>
  </p:cSld>
  <p:clrMapOvr>
    <a:masterClrMapping/>
  </p:clrMapOvr>
  <p:transition/>
  <p:timing/>
</p:sld>
</file>

<file path=ppt/slides/slide5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2163" name="Rectangle 3" title=""/>
          <p:cNvSpPr>
            <a:spLocks noGrp="1"/>
          </p:cNvSpPr>
          <p:nvPr>
            <p:ph type="title"/>
          </p:nvPr>
        </p:nvSpPr>
        <p:spPr>
          <a:xfrm>
            <a:off x="685800" y="2438400"/>
            <a:ext cx="8839200" cy="2362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11700"/>
              <a:t>iomanip.h</a:t>
            </a:r>
            <a:endParaRPr sz="11700"/>
          </a:p>
        </p:txBody>
      </p:sp>
    </p:spTree>
  </p:cSld>
  <p:clrMapOvr>
    <a:masterClrMapping/>
  </p:clrMapOvr>
  <p:transition/>
  <p:timing/>
</p:sld>
</file>

<file path=ppt/slides/slide5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6082" name="NotDefined 2" title=""/>
          <p:cNvSpPr/>
          <p:nvPr>
            <p:ph type="title"/>
          </p:nvPr>
        </p:nvSpPr>
        <p:spPr>
          <a:xfrm>
            <a:off x="381000" y="2209800"/>
            <a:ext cx="8534400" cy="3429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15600"/>
              <a:t>cerr</a:t>
            </a:r>
            <a:br>
              <a:rPr sz="15600"/>
            </a:br>
            <a:r>
              <a:rPr sz="15600"/>
              <a:t>clog</a:t>
            </a:r>
            <a:endParaRPr sz="15600"/>
          </a:p>
        </p:txBody>
      </p:sp>
    </p:spTree>
  </p:cSld>
  <p:clrMapOvr>
    <a:masterClrMapping/>
  </p:clrMapOvr>
  <p:transition/>
  <p:timing/>
</p:sld>
</file>

<file path=ppt/slides/slide55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0658" name="NotDefined 2" title=""/>
          <p:cNvSpPr/>
          <p:nvPr>
            <p:ph type="title"/>
          </p:nvPr>
        </p:nvSpPr>
        <p:spPr>
          <a:xfrm>
            <a:off x="609600" y="2438400"/>
            <a:ext cx="8534400" cy="21336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8000"/>
              <a:t>Buffered Input/Output</a:t>
            </a:r>
            <a:endParaRPr sz="8000"/>
          </a:p>
        </p:txBody>
      </p:sp>
    </p:spTree>
  </p:cSld>
  <p:clrMapOvr>
    <a:masterClrMapping/>
  </p:clrMapOvr>
  <p:transition/>
  <p:timing/>
</p:sld>
</file>

<file path=ppt/slides/slide55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8375" name="Rectangle 7" title=""/>
          <p:cNvSpPr>
            <a:spLocks noGrp="1"/>
          </p:cNvSpPr>
          <p:nvPr>
            <p:ph type="title"/>
          </p:nvPr>
        </p:nvSpPr>
        <p:spPr>
          <a:xfrm>
            <a:off x="1066800" y="2743200"/>
            <a:ext cx="7772400" cy="2286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17200"/>
              <a:t>Buffer</a:t>
            </a:r>
            <a:endParaRPr sz="17200"/>
          </a:p>
        </p:txBody>
      </p:sp>
    </p:spTree>
  </p:cSld>
  <p:clrMapOvr>
    <a:masterClrMapping/>
  </p:clrMapOvr>
  <p:transition/>
  <p:timing/>
</p:sld>
</file>

<file path=ppt/slides/slide55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8547" name="NotDefined 3" title=""/>
          <p:cNvSpPr/>
          <p:nvPr>
            <p:ph type="body" idx="4294967295"/>
          </p:nvPr>
        </p:nvSpPr>
        <p:spPr>
          <a:xfrm>
            <a:off x="838200" y="22860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 algn="ctr">
              <a:buNone/>
            </a:pPr>
            <a:r>
              <a:rPr sz="20800" b="1"/>
              <a:t> flush</a:t>
            </a:r>
            <a:endParaRPr sz="20800" b="1"/>
          </a:p>
        </p:txBody>
      </p:sp>
    </p:spTree>
  </p:cSld>
  <p:clrMapOvr>
    <a:masterClrMapping/>
  </p:clrMapOvr>
  <p:transition/>
  <p:timing/>
</p:sld>
</file>

<file path=ppt/slides/slide55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9571" name="NotDefined 3" title=""/>
          <p:cNvSpPr/>
          <p:nvPr>
            <p:ph type="body" idx="4294967295"/>
          </p:nvPr>
        </p:nvSpPr>
        <p:spPr>
          <a:xfrm>
            <a:off x="685800" y="19050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 algn="ctr">
              <a:buNone/>
            </a:pPr>
            <a:r>
              <a:rPr sz="25200" b="1"/>
              <a:t> </a:t>
            </a:r>
            <a:r>
              <a:rPr sz="20800" b="1"/>
              <a:t>“\n”</a:t>
            </a:r>
            <a:endParaRPr sz="20800" b="1"/>
          </a:p>
        </p:txBody>
      </p:sp>
    </p:spTree>
  </p:cSld>
  <p:clrMapOvr>
    <a:masterClrMapping/>
  </p:clrMapOvr>
  <p:transition/>
  <p:timing/>
</p:sld>
</file>

<file path=ppt/slides/slide55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3186" name="Rectangle 2" title=""/>
          <p:cNvSpPr>
            <a:spLocks noGrp="1"/>
          </p:cNvSpPr>
          <p:nvPr>
            <p:ph type="title"/>
          </p:nvPr>
        </p:nvSpPr>
        <p:spPr>
          <a:xfrm>
            <a:off x="1143000" y="2819400"/>
            <a:ext cx="7772400" cy="2286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8000"/>
              <a:t>cout &lt;&lt; endl ;</a:t>
            </a:r>
            <a:endParaRPr sz="8000"/>
          </a:p>
        </p:txBody>
      </p:sp>
    </p:spTree>
  </p:cSld>
  <p:clrMapOvr>
    <a:masterClrMapping/>
  </p:clrMapOvr>
  <p:transition/>
  <p:timing/>
</p:sld>
</file>

<file path=ppt/slides/slide55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4210" name="NotDefined 2" title=""/>
          <p:cNvSpPr/>
          <p:nvPr>
            <p:ph type="title"/>
          </p:nvPr>
        </p:nvSpPr>
        <p:spPr>
          <a:xfrm>
            <a:off x="533400" y="1828800"/>
            <a:ext cx="8534400" cy="3429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14200"/>
              <a:t>caux</a:t>
            </a:r>
            <a:br>
              <a:rPr sz="14200"/>
            </a:br>
            <a:r>
              <a:rPr sz="14200"/>
              <a:t>cprn</a:t>
            </a:r>
            <a:endParaRPr sz="14200"/>
          </a:p>
        </p:txBody>
      </p:sp>
    </p:spTree>
  </p:cSld>
  <p:clrMapOvr>
    <a:masterClrMapping/>
  </p:clrMapOvr>
  <p:transition/>
  <p:timing/>
</p:sld>
</file>

<file path=ppt/slides/slide5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8851" name="NotDefined 3" title=""/>
          <p:cNvSpPr/>
          <p:nvPr>
            <p:ph type="body" idx="4294967295"/>
          </p:nvPr>
        </p:nvSpPr>
        <p:spPr>
          <a:xfrm>
            <a:off x="-76200" y="3021013"/>
            <a:ext cx="9372600" cy="2008187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6600" b="1"/>
              <a:t>Pointers to Structure</a:t>
            </a:r>
            <a:endParaRPr sz="6600" b="1"/>
          </a:p>
        </p:txBody>
      </p:sp>
    </p:spTree>
  </p:cSld>
  <p:clrMapOvr>
    <a:masterClrMapping/>
  </p:clrMapOvr>
  <p:transition/>
  <p:timing/>
</p:sld>
</file>

<file path=ppt/slides/slide56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5234" name="NotDefined 2" title=""/>
          <p:cNvSpPr/>
          <p:nvPr>
            <p:ph type="title"/>
          </p:nvPr>
        </p:nvSpPr>
        <p:spPr>
          <a:xfrm>
            <a:off x="914400" y="3276600"/>
            <a:ext cx="9144000" cy="914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rPr sz="4000"/>
              <a:t>cout &lt;&lt; “The value of the first </a:t>
            </a:r>
            <a:br>
              <a:rPr sz="4000"/>
            </a:br>
            <a:r>
              <a:rPr sz="4000"/>
              <a:t>	           integer is” &lt;&lt; i ;</a:t>
            </a:r>
            <a:endParaRPr sz="4000"/>
          </a:p>
        </p:txBody>
      </p:sp>
    </p:spTree>
  </p:cSld>
  <p:clrMapOvr>
    <a:masterClrMapping/>
  </p:clrMapOvr>
  <p:transition/>
  <p:timing/>
</p:sld>
</file>

<file path=ppt/slides/slide56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0595" name="NotDefined 3" title=""/>
          <p:cNvSpPr/>
          <p:nvPr>
            <p:ph type="body" idx="4294967295"/>
          </p:nvPr>
        </p:nvSpPr>
        <p:spPr>
          <a:xfrm>
            <a:off x="1066800" y="1600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 algn="ctr">
              <a:buNone/>
            </a:pPr>
            <a:r>
              <a:rPr sz="10600" b="1"/>
              <a:t>Stream Insertion   Operator</a:t>
            </a:r>
            <a:endParaRPr sz="10600" b="1"/>
          </a:p>
        </p:txBody>
      </p:sp>
    </p:spTree>
  </p:cSld>
  <p:clrMapOvr>
    <a:masterClrMapping/>
  </p:clrMapOvr>
  <p:transition/>
  <p:timing/>
</p:sld>
</file>

<file path=ppt/slides/slide56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6258" name="NotDefined 2" title=""/>
          <p:cNvSpPr/>
          <p:nvPr>
            <p:ph type="title"/>
          </p:nvPr>
        </p:nvSpPr>
        <p:spPr>
          <a:xfrm>
            <a:off x="914400" y="3429000"/>
            <a:ext cx="8534400" cy="914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rPr sz="2600"/>
              <a:t>ostream &amp; ostream :: operator &lt;&lt; ( char * text )</a:t>
            </a:r>
            <a:endParaRPr sz="2600"/>
          </a:p>
        </p:txBody>
      </p:sp>
    </p:spTree>
  </p:cSld>
  <p:clrMapOvr>
    <a:masterClrMapping/>
  </p:clrMapOvr>
  <p:transition/>
  <p:timing/>
</p:sld>
</file>

<file path=ppt/slides/slide56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1619" name="NotDefined 3" title=""/>
          <p:cNvSpPr/>
          <p:nvPr>
            <p:ph type="body" idx="4294967295"/>
          </p:nvPr>
        </p:nvSpPr>
        <p:spPr>
          <a:xfrm>
            <a:off x="9144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 algn="ctr">
              <a:lnSpc>
                <a:spcPct val="90000"/>
              </a:lnSpc>
              <a:buNone/>
            </a:pPr>
            <a:r>
              <a:rPr sz="10600" b="1"/>
              <a:t>Stream Extraction 	Operator</a:t>
            </a:r>
            <a:endParaRPr sz="10600" b="1"/>
          </a:p>
          <a:p>
            <a:pPr lvl="0" algn="ctr">
              <a:lnSpc>
                <a:spcPct val="90000"/>
              </a:lnSpc>
            </a:pPr>
            <a:endParaRPr sz="4400" b="1"/>
          </a:p>
        </p:txBody>
      </p:sp>
    </p:spTree>
  </p:cSld>
  <p:clrMapOvr>
    <a:masterClrMapping/>
  </p:clrMapOvr>
  <p:transition/>
  <p:timing/>
</p:sld>
</file>

<file path=ppt/slides/slide56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7282" name="NotDefined 2" title=""/>
          <p:cNvSpPr/>
          <p:nvPr>
            <p:ph type="body" idx="4294967295"/>
          </p:nvPr>
        </p:nvSpPr>
        <p:spPr>
          <a:xfrm>
            <a:off x="1143000" y="1828800"/>
            <a:ext cx="7772400" cy="4953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buNone/>
            </a:pPr>
            <a:r>
              <a:rPr sz="8000" b="1"/>
              <a:t>int i , j ;</a:t>
            </a:r>
            <a:endParaRPr sz="8000" b="1"/>
          </a:p>
          <a:p>
            <a:pPr lvl="0">
              <a:buNone/>
            </a:pPr>
            <a:r>
              <a:rPr sz="8000" b="1"/>
              <a:t>cin &gt;&gt; i &gt;&gt; j ;</a:t>
            </a:r>
            <a:endParaRPr sz="8000" b="1"/>
          </a:p>
          <a:p>
            <a:pPr lvl="0">
              <a:buNone/>
            </a:pPr>
            <a:endParaRPr sz="8000" b="1"/>
          </a:p>
        </p:txBody>
      </p:sp>
      <p:sp>
        <p:nvSpPr>
          <p:cNvPr id="97284" name="Rectangle 4" title=""/>
          <p:cNvSpPr>
            <a:spLocks noGrp="1"/>
          </p:cNvSpPr>
          <p:nvPr>
            <p:ph type="title"/>
          </p:nvPr>
        </p:nvSpPr>
        <p:spPr>
          <a:xfrm>
            <a:off x="1219200" y="990600"/>
            <a:ext cx="7772400" cy="838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97285" name="RightArrow 5" title=""/>
          <p:cNvSpPr/>
          <p:nvPr/>
        </p:nvSpPr>
        <p:spPr>
          <a:xfrm>
            <a:off x="242888" y="3781425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hlink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56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8306" name="NotDefined 2" title=""/>
          <p:cNvSpPr/>
          <p:nvPr>
            <p:ph type="title"/>
          </p:nvPr>
        </p:nvSpPr>
        <p:spPr>
          <a:xfrm>
            <a:off x="914400" y="3390900"/>
            <a:ext cx="9144000" cy="914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rPr sz="2000"/>
              <a:t>cin.getline ( char * buffer , int buff_size , char delimiter = ‘\n’ )</a:t>
            </a:r>
            <a:br>
              <a:rPr sz="2000"/>
            </a:br>
            <a:endParaRPr sz="2000"/>
          </a:p>
        </p:txBody>
      </p:sp>
      <p:sp>
        <p:nvSpPr>
          <p:cNvPr id="98308" name="CalloutWedgeRectangle 4" title=""/>
          <p:cNvSpPr/>
          <p:nvPr/>
        </p:nvSpPr>
        <p:spPr>
          <a:xfrm>
            <a:off x="5791200" y="4572000"/>
            <a:ext cx="1676400" cy="609600"/>
          </a:xfrm>
          <a:prstGeom prst="wedgeRectCallout">
            <a:avLst>
              <a:gd name="adj1" fmla="val -90718"/>
              <a:gd name="adj2" fmla="val -178907"/>
            </a:avLst>
          </a:prstGeom>
          <a:solidFill>
            <a:schemeClr val="hlink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rPr b="1">
                <a:solidFill>
                  <a:srgbClr val="000000"/>
                </a:solidFill>
              </a:rPr>
              <a:t>100 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/>
</p:sld>
</file>

<file path=ppt/slides/slide56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9330" name="NotDefined 2" title=""/>
          <p:cNvSpPr/>
          <p:nvPr>
            <p:ph type="title"/>
          </p:nvPr>
        </p:nvSpPr>
        <p:spPr>
          <a:xfrm>
            <a:off x="838200" y="2133600"/>
            <a:ext cx="8534400" cy="3429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rPr sz="8800"/>
              <a:t>cin.unget ( ) ;</a:t>
            </a:r>
            <a:br>
              <a:rPr sz="8800"/>
            </a:br>
            <a:r>
              <a:rPr sz="8800"/>
              <a:t>cin.peek ( ) ;</a:t>
            </a:r>
            <a:endParaRPr sz="8800"/>
          </a:p>
        </p:txBody>
      </p:sp>
    </p:spTree>
  </p:cSld>
  <p:clrMapOvr>
    <a:masterClrMapping/>
  </p:clrMapOvr>
  <p:transition/>
  <p:timing/>
</p:sld>
</file>

<file path=ppt/slides/slide56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0354" name="NotDefined 2" title=""/>
          <p:cNvSpPr/>
          <p:nvPr>
            <p:ph type="title"/>
          </p:nvPr>
        </p:nvSpPr>
        <p:spPr>
          <a:xfrm>
            <a:off x="825500" y="2057400"/>
            <a:ext cx="8534400" cy="3429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rPr sz="4100"/>
              <a:t>cout.put ( char ch ) ;</a:t>
            </a:r>
            <a:br>
              <a:rPr sz="4100"/>
            </a:br>
            <a:r>
              <a:rPr sz="4100"/>
              <a:t>cout.write ( char * str , int n ) ;</a:t>
            </a:r>
            <a:endParaRPr sz="4100"/>
          </a:p>
        </p:txBody>
      </p:sp>
    </p:spTree>
  </p:cSld>
  <p:clrMapOvr>
    <a:masterClrMapping/>
  </p:clrMapOvr>
  <p:transition/>
  <p:timing/>
</p:sld>
</file>

<file path=ppt/slides/slide56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1378" name="NotDefined 2" title=""/>
          <p:cNvSpPr/>
          <p:nvPr>
            <p:ph type="body" idx="4294967295"/>
          </p:nvPr>
        </p:nvSpPr>
        <p:spPr>
          <a:xfrm>
            <a:off x="838200" y="2133600"/>
            <a:ext cx="7772400" cy="3048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buNone/>
            </a:pPr>
            <a:r>
              <a:rPr sz="5400" b="1"/>
              <a:t>char name [ 60 ] ;</a:t>
            </a:r>
            <a:endParaRPr sz="5400" b="1"/>
          </a:p>
          <a:p>
            <a:pPr lvl="0">
              <a:buNone/>
            </a:pPr>
            <a:r>
              <a:rPr sz="5400" b="1"/>
              <a:t>cin &gt;&gt; name ;</a:t>
            </a:r>
            <a:endParaRPr sz="5400" b="1"/>
          </a:p>
          <a:p>
            <a:pPr lvl="0">
              <a:buNone/>
            </a:pPr>
            <a:r>
              <a:rPr sz="5400" b="1"/>
              <a:t>cout &lt;&lt; name ;</a:t>
            </a:r>
            <a:endParaRPr sz="5400" b="1"/>
          </a:p>
        </p:txBody>
      </p:sp>
      <p:sp>
        <p:nvSpPr>
          <p:cNvPr id="101380" name="Rectangle 4" title=""/>
          <p:cNvSpPr>
            <a:spLocks noGrp="1"/>
          </p:cNvSpPr>
          <p:nvPr>
            <p:ph type="title"/>
          </p:nvPr>
        </p:nvSpPr>
        <p:spPr>
          <a:xfrm>
            <a:off x="1143000" y="990600"/>
            <a:ext cx="7772400" cy="838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56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2402" name="NotDefined 2" title=""/>
          <p:cNvSpPr/>
          <p:nvPr>
            <p:ph type="body" idx="4294967295"/>
          </p:nvPr>
        </p:nvSpPr>
        <p:spPr>
          <a:xfrm>
            <a:off x="838200" y="3124200"/>
            <a:ext cx="9144000" cy="1524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3800" b="1"/>
              <a:t>char name1 [ 30 ] , name2 [ 30 ] ;</a:t>
            </a:r>
            <a:endParaRPr sz="3800" b="1"/>
          </a:p>
          <a:p>
            <a:pPr lvl="0">
              <a:lnSpc>
                <a:spcPct val="90000"/>
              </a:lnSpc>
              <a:buNone/>
            </a:pPr>
            <a:r>
              <a:rPr sz="3800" b="1"/>
              <a:t>cin &gt;&gt; name1 &gt;&gt; name2 ;</a:t>
            </a:r>
            <a:endParaRPr sz="3800" b="1"/>
          </a:p>
          <a:p>
            <a:pPr lvl="0">
              <a:lnSpc>
                <a:spcPct val="90000"/>
              </a:lnSpc>
              <a:buNone/>
            </a:pPr>
            <a:r>
              <a:rPr sz="3800" b="1"/>
              <a:t>	</a:t>
            </a:r>
            <a:endParaRPr sz="3800" b="1"/>
          </a:p>
        </p:txBody>
      </p:sp>
      <p:sp>
        <p:nvSpPr>
          <p:cNvPr id="102404" name="Rectangle 4" title=""/>
          <p:cNvSpPr>
            <a:spLocks noGrp="1"/>
          </p:cNvSpPr>
          <p:nvPr>
            <p:ph type="title"/>
          </p:nvPr>
        </p:nvSpPr>
        <p:spPr>
          <a:xfrm>
            <a:off x="1143000" y="990600"/>
            <a:ext cx="7772400" cy="838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5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6498" name="NotDefined 2" title=""/>
          <p:cNvSpPr/>
          <p:nvPr>
            <p:ph type="title"/>
          </p:nvPr>
        </p:nvSpPr>
        <p:spPr>
          <a:xfrm>
            <a:off x="609600" y="701675"/>
            <a:ext cx="89154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Pointers to Structure</a:t>
            </a:r>
            <a:endParaRPr sz="6000"/>
          </a:p>
        </p:txBody>
      </p:sp>
      <p:sp>
        <p:nvSpPr>
          <p:cNvPr id="106499" name="NotDefined 3" title=""/>
          <p:cNvSpPr/>
          <p:nvPr>
            <p:ph type="body" idx="4294967295"/>
          </p:nvPr>
        </p:nvSpPr>
        <p:spPr>
          <a:xfrm>
            <a:off x="1219200" y="3124200"/>
            <a:ext cx="7543800" cy="1905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4800" b="1"/>
              <a:t>Student *sPtr , s1 ;</a:t>
            </a:r>
            <a:endParaRPr sz="4800" b="1"/>
          </a:p>
          <a:p>
            <a:pPr lvl="0" algn="ctr">
              <a:buNone/>
            </a:pPr>
            <a:r>
              <a:rPr sz="4800" b="1"/>
              <a:t>sPtr = &amp;s1 ;</a:t>
            </a:r>
            <a:endParaRPr sz="4800" b="1"/>
          </a:p>
        </p:txBody>
      </p:sp>
    </p:spTree>
  </p:cSld>
  <p:clrMapOvr>
    <a:masterClrMapping/>
  </p:clrMapOvr>
  <p:transition/>
  <p:timing/>
</p:sld>
</file>

<file path=ppt/slides/slide57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0418" name="NotDefined 2" title=""/>
          <p:cNvSpPr/>
          <p:nvPr>
            <p:ph type="body" idx="4294967295"/>
          </p:nvPr>
        </p:nvSpPr>
        <p:spPr>
          <a:xfrm>
            <a:off x="990600" y="2590800"/>
            <a:ext cx="9144000" cy="2895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3600" b="1"/>
              <a:t>We learnt </a:t>
            </a:r>
            <a:endParaRPr sz="3600" b="1"/>
          </a:p>
          <a:p>
            <a:pPr lvl="0">
              <a:lnSpc>
                <a:spcPct val="90000"/>
              </a:lnSpc>
            </a:pPr>
            <a:r>
              <a:rPr sz="3600" b="1"/>
              <a:t>Input / Output Stream</a:t>
            </a:r>
            <a:endParaRPr sz="3600" b="1"/>
          </a:p>
          <a:p>
            <a:pPr lvl="0">
              <a:lnSpc>
                <a:spcPct val="90000"/>
              </a:lnSpc>
              <a:buNone/>
            </a:pPr>
            <a:r>
              <a:rPr sz="3600" b="1"/>
              <a:t>		cin , cout , cerr , clog</a:t>
            </a:r>
            <a:endParaRPr sz="3600" b="1"/>
          </a:p>
          <a:p>
            <a:pPr lvl="0">
              <a:lnSpc>
                <a:spcPct val="90000"/>
              </a:lnSpc>
            </a:pPr>
            <a:r>
              <a:rPr sz="4000" b="1"/>
              <a:t>How to create our own object</a:t>
            </a:r>
            <a:endParaRPr sz="4000" b="1"/>
          </a:p>
          <a:p>
            <a:pPr lvl="0">
              <a:lnSpc>
                <a:spcPct val="90000"/>
              </a:lnSpc>
            </a:pPr>
            <a:r>
              <a:rPr sz="4000" b="1"/>
              <a:t>Overload Stream Operators</a:t>
            </a:r>
            <a:endParaRPr sz="4000" b="1"/>
          </a:p>
        </p:txBody>
      </p:sp>
      <p:sp>
        <p:nvSpPr>
          <p:cNvPr id="60420" name="NotDefined 4" title=""/>
          <p:cNvSpPr/>
          <p:nvPr>
            <p:ph type="title"/>
          </p:nvPr>
        </p:nvSpPr>
        <p:spPr>
          <a:xfrm>
            <a:off x="1066800" y="609600"/>
            <a:ext cx="7772400" cy="1524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000"/>
              <a:t>In Today’s Lecture </a:t>
            </a:r>
            <a:endParaRPr sz="6000"/>
          </a:p>
        </p:txBody>
      </p:sp>
    </p:spTree>
  </p:cSld>
  <p:clrMapOvr>
    <a:masterClrMapping/>
  </p:clrMapOvr>
  <p:transition/>
  <p:timing/>
</p:sld>
</file>

<file path=ppt/slides/slide57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9154" name="NotDefined 2" title=""/>
          <p:cNvSpPr/>
          <p:nvPr>
            <p:ph type="ctrTitle"/>
          </p:nvPr>
        </p:nvSpPr>
        <p:spPr>
          <a:xfrm>
            <a:off x="419100" y="1997075"/>
            <a:ext cx="9220200" cy="1431925"/>
          </a:xfrm>
          <a:noFill/>
          <a:ln>
            <a:miter lim="800000"/>
          </a:ln>
        </p:spPr>
        <p:txBody>
          <a:bodyPr anchor="b" anchorCtr="0"/>
          <a:lstStyle/>
          <a:p>
            <a:pPr lvl="0" algn="ctr"/>
            <a:r>
              <a:t>Introduction to Programming</a:t>
            </a:r>
          </a:p>
        </p:txBody>
      </p:sp>
      <p:sp>
        <p:nvSpPr>
          <p:cNvPr id="49155" name="NotDefined 3" title=""/>
          <p:cNvSpPr/>
          <p:nvPr>
            <p:ph type="subTitle" idx="1"/>
          </p:nvPr>
        </p:nvSpPr>
        <p:spPr>
          <a:xfrm>
            <a:off x="1752600" y="3886200"/>
            <a:ext cx="6400800" cy="1066800"/>
          </a:xfrm>
          <a:noFill/>
          <a:ln>
            <a:miter lim="800000"/>
          </a:ln>
        </p:spPr>
        <p:txBody>
          <a:bodyPr/>
          <a:lstStyle/>
          <a:p>
            <a:pPr lvl="0" algn="ctr"/>
            <a:r>
              <a:rPr b="1"/>
              <a:t>Lecture 36</a:t>
            </a:r>
            <a:endParaRPr b="1"/>
          </a:p>
        </p:txBody>
      </p:sp>
    </p:spTree>
  </p:cSld>
  <p:clrMapOvr>
    <a:masterClrMapping/>
  </p:clrMapOvr>
  <p:transition/>
  <p:timing/>
</p:sld>
</file>

<file path=ppt/slides/slide57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50" name="NotDefined 2" title=""/>
          <p:cNvSpPr/>
          <p:nvPr>
            <p:ph type="title"/>
          </p:nvPr>
        </p:nvSpPr>
        <p:spPr>
          <a:xfrm>
            <a:off x="739775" y="1905000"/>
            <a:ext cx="91440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rPr sz="5600"/>
              <a:t>#include &lt;iostream.h&gt;</a:t>
            </a:r>
            <a:br>
              <a:rPr sz="5600"/>
            </a:br>
            <a:r>
              <a:rPr sz="5600"/>
              <a:t>#include &lt;fstream.h&gt;</a:t>
            </a:r>
            <a:endParaRPr sz="5600"/>
          </a:p>
        </p:txBody>
      </p:sp>
    </p:spTree>
  </p:cSld>
  <p:clrMapOvr>
    <a:masterClrMapping/>
  </p:clrMapOvr>
  <p:transition/>
  <p:timing/>
</p:sld>
</file>

<file path=ppt/slides/slide57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098" name="NotDefined 2" title=""/>
          <p:cNvSpPr/>
          <p:nvPr>
            <p:ph type="title"/>
          </p:nvPr>
        </p:nvSpPr>
        <p:spPr>
          <a:xfrm>
            <a:off x="1143000" y="2743200"/>
            <a:ext cx="77724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11700"/>
              <a:t>iomanip.h</a:t>
            </a:r>
            <a:endParaRPr sz="11700"/>
          </a:p>
        </p:txBody>
      </p:sp>
    </p:spTree>
  </p:cSld>
  <p:clrMapOvr>
    <a:masterClrMapping/>
  </p:clrMapOvr>
  <p:transition/>
  <p:timing/>
</p:sld>
</file>

<file path=ppt/slides/slide57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123" name="NotDefined 3" title=""/>
          <p:cNvSpPr/>
          <p:nvPr>
            <p:ph type="body" idx="4294967295"/>
          </p:nvPr>
        </p:nvSpPr>
        <p:spPr>
          <a:xfrm>
            <a:off x="838200" y="1719263"/>
            <a:ext cx="6781800" cy="4495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lnSpc>
                <a:spcPct val="90000"/>
              </a:lnSpc>
            </a:pPr>
            <a:r>
              <a:rPr sz="6200"/>
              <a:t> cin.eof ( ) ;</a:t>
            </a:r>
            <a:endParaRPr sz="6200"/>
          </a:p>
          <a:p>
            <a:pPr lvl="0">
              <a:lnSpc>
                <a:spcPct val="90000"/>
              </a:lnSpc>
            </a:pPr>
            <a:r>
              <a:rPr sz="6200"/>
              <a:t> cin.fail ( ) ;</a:t>
            </a:r>
            <a:endParaRPr sz="6200"/>
          </a:p>
          <a:p>
            <a:pPr lvl="0">
              <a:lnSpc>
                <a:spcPct val="90000"/>
              </a:lnSpc>
            </a:pPr>
            <a:r>
              <a:rPr sz="6200"/>
              <a:t> cin.bad ( ) ;</a:t>
            </a:r>
            <a:endParaRPr sz="6200"/>
          </a:p>
          <a:p>
            <a:pPr lvl="0">
              <a:lnSpc>
                <a:spcPct val="90000"/>
              </a:lnSpc>
            </a:pPr>
            <a:r>
              <a:rPr sz="6200"/>
              <a:t> cin.good ( ) ;</a:t>
            </a:r>
            <a:endParaRPr sz="6200"/>
          </a:p>
          <a:p>
            <a:pPr lvl="0">
              <a:lnSpc>
                <a:spcPct val="90000"/>
              </a:lnSpc>
            </a:pPr>
            <a:r>
              <a:rPr sz="6200"/>
              <a:t> cin.clrear ( ) ;</a:t>
            </a:r>
            <a:endParaRPr sz="6200"/>
          </a:p>
        </p:txBody>
      </p:sp>
    </p:spTree>
  </p:cSld>
  <p:clrMapOvr>
    <a:masterClrMapping/>
  </p:clrMapOvr>
  <p:transition/>
  <p:timing/>
</p:sld>
</file>

<file path=ppt/slides/slide57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146" name="NotDefined 2" title=""/>
          <p:cNvSpPr/>
          <p:nvPr>
            <p:ph type="title"/>
          </p:nvPr>
        </p:nvSpPr>
        <p:spPr>
          <a:xfrm>
            <a:off x="423863" y="1905000"/>
            <a:ext cx="91440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9900"/>
              <a:t>Manipulators</a:t>
            </a:r>
            <a:endParaRPr sz="9900"/>
          </a:p>
        </p:txBody>
      </p:sp>
    </p:spTree>
  </p:cSld>
  <p:clrMapOvr>
    <a:masterClrMapping/>
  </p:clrMapOvr>
  <p:transition/>
  <p:timing/>
</p:sld>
</file>

<file path=ppt/slides/slide57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170" name="NotDefined 2" title=""/>
          <p:cNvSpPr/>
          <p:nvPr>
            <p:ph type="title"/>
          </p:nvPr>
        </p:nvSpPr>
        <p:spPr>
          <a:xfrm>
            <a:off x="414338" y="1905000"/>
            <a:ext cx="91440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9900"/>
              <a:t>Stream Manipulators</a:t>
            </a:r>
            <a:endParaRPr sz="9900"/>
          </a:p>
        </p:txBody>
      </p:sp>
    </p:spTree>
  </p:cSld>
  <p:clrMapOvr>
    <a:masterClrMapping/>
  </p:clrMapOvr>
  <p:transition/>
  <p:timing/>
</p:sld>
</file>

<file path=ppt/slides/slide57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194" name="NotDefined 2" title=""/>
          <p:cNvSpPr/>
          <p:nvPr>
            <p:ph type="title"/>
          </p:nvPr>
        </p:nvSpPr>
        <p:spPr>
          <a:xfrm>
            <a:off x="827088" y="2667000"/>
            <a:ext cx="86868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rPr sz="5800"/>
              <a:t>float PI = 3.1415926 ;</a:t>
            </a:r>
            <a:endParaRPr sz="5800"/>
          </a:p>
        </p:txBody>
      </p:sp>
    </p:spTree>
  </p:cSld>
  <p:clrMapOvr>
    <a:masterClrMapping/>
  </p:clrMapOvr>
  <p:transition/>
  <p:timing/>
</p:sld>
</file>

<file path=ppt/slides/slide57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218" name="NotDefined 2" title=""/>
          <p:cNvSpPr/>
          <p:nvPr>
            <p:ph type="title"/>
          </p:nvPr>
        </p:nvSpPr>
        <p:spPr>
          <a:xfrm>
            <a:off x="609600" y="2362200"/>
            <a:ext cx="86868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25200"/>
              <a:t>endl</a:t>
            </a:r>
            <a:endParaRPr sz="25200"/>
          </a:p>
        </p:txBody>
      </p:sp>
    </p:spTree>
  </p:cSld>
  <p:clrMapOvr>
    <a:masterClrMapping/>
  </p:clrMapOvr>
  <p:transition/>
  <p:timing/>
</p:sld>
</file>

<file path=ppt/slides/slide57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242" name="NotDefined 2" title=""/>
          <p:cNvSpPr/>
          <p:nvPr>
            <p:ph type="title"/>
          </p:nvPr>
        </p:nvSpPr>
        <p:spPr>
          <a:xfrm>
            <a:off x="806450" y="2667000"/>
            <a:ext cx="86868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rPr sz="9000"/>
              <a:t>cout &lt;&lt; endl ;</a:t>
            </a:r>
            <a:endParaRPr sz="9000"/>
          </a:p>
        </p:txBody>
      </p:sp>
    </p:spTree>
  </p:cSld>
  <p:clrMapOvr>
    <a:masterClrMapping/>
  </p:clrMapOvr>
  <p:transition/>
  <p:timing/>
</p:sld>
</file>

<file path=ppt/slides/slide5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8786" name="NotDefined 2" title=""/>
          <p:cNvSpPr/>
          <p:nvPr>
            <p:ph type="title"/>
          </p:nvPr>
        </p:nvSpPr>
        <p:spPr>
          <a:xfrm>
            <a:off x="914400" y="701675"/>
            <a:ext cx="8305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Pointers to Structure</a:t>
            </a:r>
            <a:endParaRPr sz="6000"/>
          </a:p>
        </p:txBody>
      </p:sp>
      <p:sp>
        <p:nvSpPr>
          <p:cNvPr id="118787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8000"/>
              <a:t>sPtr</a:t>
            </a:r>
            <a:r>
              <a:rPr sz="9600"/>
              <a:t>.name ;</a:t>
            </a:r>
            <a:endParaRPr sz="9600"/>
          </a:p>
          <a:p>
            <a:pPr lvl="0" algn="ctr">
              <a:buNone/>
            </a:pPr>
            <a:r>
              <a:rPr sz="9600">
                <a:solidFill>
                  <a:schemeClr val="hlink"/>
                </a:solidFill>
              </a:rPr>
              <a:t>Wrong</a:t>
            </a:r>
            <a:endParaRPr sz="960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266" name="NotDefined 2" title=""/>
          <p:cNvSpPr/>
          <p:nvPr>
            <p:ph type="title"/>
          </p:nvPr>
        </p:nvSpPr>
        <p:spPr>
          <a:xfrm>
            <a:off x="838200" y="2590800"/>
            <a:ext cx="86868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rPr sz="8500"/>
              <a:t>cout &lt;&lt; flush ;</a:t>
            </a:r>
            <a:endParaRPr sz="8500"/>
          </a:p>
        </p:txBody>
      </p:sp>
    </p:spTree>
  </p:cSld>
  <p:clrMapOvr>
    <a:masterClrMapping/>
  </p:clrMapOvr>
  <p:transition/>
  <p:timing/>
</p:sld>
</file>

<file path=ppt/slides/slide58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2290" name="NotDefined 2" title=""/>
          <p:cNvSpPr/>
          <p:nvPr>
            <p:ph type="title"/>
          </p:nvPr>
        </p:nvSpPr>
        <p:spPr>
          <a:xfrm>
            <a:off x="685800" y="2667000"/>
            <a:ext cx="86868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7800"/>
              <a:t>Manipulator With Arguments</a:t>
            </a:r>
            <a:endParaRPr sz="7800"/>
          </a:p>
        </p:txBody>
      </p:sp>
    </p:spTree>
  </p:cSld>
  <p:clrMapOvr>
    <a:masterClrMapping/>
  </p:clrMapOvr>
  <p:transition/>
  <p:timing/>
</p:sld>
</file>

<file path=ppt/slides/slide58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3314" name="NotDefined 2" title=""/>
          <p:cNvSpPr/>
          <p:nvPr>
            <p:ph type="title"/>
          </p:nvPr>
        </p:nvSpPr>
        <p:spPr>
          <a:xfrm>
            <a:off x="609600" y="2057400"/>
            <a:ext cx="86868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10600"/>
              <a:t>Inline Manipulator</a:t>
            </a:r>
            <a:endParaRPr sz="10600"/>
          </a:p>
        </p:txBody>
      </p:sp>
    </p:spTree>
  </p:cSld>
  <p:clrMapOvr>
    <a:masterClrMapping/>
  </p:clrMapOvr>
  <p:transition/>
  <p:timing/>
</p:sld>
</file>

<file path=ppt/slides/slide58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4338" name="NotDefined 2" title=""/>
          <p:cNvSpPr/>
          <p:nvPr>
            <p:ph type="title"/>
          </p:nvPr>
        </p:nvSpPr>
        <p:spPr>
          <a:xfrm>
            <a:off x="838200" y="2438400"/>
            <a:ext cx="92202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rPr sz="9100"/>
              <a:t>cout.flush ( ) ;</a:t>
            </a:r>
            <a:endParaRPr sz="9100"/>
          </a:p>
        </p:txBody>
      </p:sp>
    </p:spTree>
  </p:cSld>
  <p:clrMapOvr>
    <a:masterClrMapping/>
  </p:clrMapOvr>
  <p:transition/>
  <p:timing/>
</p:sld>
</file>

<file path=ppt/slides/slide58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6386" name="NotDefined 2" title=""/>
          <p:cNvSpPr/>
          <p:nvPr>
            <p:ph type="title"/>
          </p:nvPr>
        </p:nvSpPr>
        <p:spPr>
          <a:xfrm>
            <a:off x="1295400" y="838200"/>
            <a:ext cx="77724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600"/>
              <a:t>Number System</a:t>
            </a:r>
            <a:endParaRPr sz="6600"/>
          </a:p>
        </p:txBody>
      </p:sp>
      <p:sp>
        <p:nvSpPr>
          <p:cNvPr id="16387" name="NotDefined 3" title=""/>
          <p:cNvSpPr/>
          <p:nvPr>
            <p:ph type="body" idx="4294967295"/>
          </p:nvPr>
        </p:nvSpPr>
        <p:spPr>
          <a:xfrm>
            <a:off x="838200" y="2057400"/>
            <a:ext cx="7772400" cy="4495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/>
            <a:r>
              <a:rPr sz="6000" b="1"/>
              <a:t> Binary</a:t>
            </a:r>
            <a:endParaRPr sz="6000" b="1"/>
          </a:p>
          <a:p>
            <a:pPr lvl="0"/>
            <a:r>
              <a:rPr sz="6000" b="1"/>
              <a:t> Decimal</a:t>
            </a:r>
            <a:endParaRPr sz="6000" b="1"/>
          </a:p>
          <a:p>
            <a:pPr lvl="0"/>
            <a:r>
              <a:rPr sz="6000" b="1"/>
              <a:t> Octal</a:t>
            </a:r>
            <a:endParaRPr sz="6000" b="1"/>
          </a:p>
          <a:p>
            <a:pPr lvl="0"/>
            <a:r>
              <a:rPr sz="6000" b="1"/>
              <a:t> Hexadecimal</a:t>
            </a:r>
            <a:endParaRPr sz="6000" b="1"/>
          </a:p>
        </p:txBody>
      </p:sp>
    </p:spTree>
  </p:cSld>
  <p:clrMapOvr>
    <a:masterClrMapping/>
  </p:clrMapOvr>
  <p:transition/>
  <p:timing/>
</p:sld>
</file>

<file path=ppt/slides/slide58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7411" name="NotDefined 3" title=""/>
          <p:cNvSpPr/>
          <p:nvPr>
            <p:ph type="body" idx="4294967295"/>
          </p:nvPr>
        </p:nvSpPr>
        <p:spPr>
          <a:xfrm>
            <a:off x="1143000" y="838200"/>
            <a:ext cx="7772400" cy="1219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 algn="ctr">
              <a:buNone/>
            </a:pPr>
            <a:r>
              <a:rPr sz="6600" b="1"/>
              <a:t>Example </a:t>
            </a:r>
            <a:endParaRPr sz="6600" b="1"/>
          </a:p>
        </p:txBody>
      </p:sp>
      <p:sp>
        <p:nvSpPr>
          <p:cNvPr id="17413" name="Rectangle 5" title=""/>
          <p:cNvSpPr/>
          <p:nvPr/>
        </p:nvSpPr>
        <p:spPr>
          <a:xfrm>
            <a:off x="838200" y="2727325"/>
            <a:ext cx="6858000" cy="1920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r>
              <a:rPr sz="6000" b="1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  <a:ea typeface="Arial"/>
              </a:rPr>
              <a:t>int i = 10 ;</a:t>
            </a:r>
            <a:endParaRPr sz="6000" b="1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  <a:ea typeface="Arial"/>
            </a:endParaRPr>
          </a:p>
          <a:p>
            <a:pPr lvl="0"/>
            <a:r>
              <a:rPr sz="6000" b="1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  <a:ea typeface="Arial"/>
              </a:rPr>
              <a:t>cout &lt;&lt; i ;</a:t>
            </a:r>
            <a:endParaRPr sz="6000" b="1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  <a:ea typeface="Arial"/>
            </a:endParaRPr>
          </a:p>
        </p:txBody>
      </p:sp>
    </p:spTree>
  </p:cSld>
  <p:clrMapOvr>
    <a:masterClrMapping/>
  </p:clrMapOvr>
  <p:transition/>
  <p:timing/>
</p:sld>
</file>

<file path=ppt/slides/slide58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0179" name="NotDefined 3" title=""/>
          <p:cNvSpPr/>
          <p:nvPr>
            <p:ph type="body" idx="4294967295"/>
          </p:nvPr>
        </p:nvSpPr>
        <p:spPr>
          <a:xfrm>
            <a:off x="1828800" y="21336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 algn="ctr">
              <a:buNone/>
            </a:pPr>
            <a:r>
              <a:rPr sz="27700" b="1"/>
              <a:t>10</a:t>
            </a:r>
            <a:endParaRPr sz="277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8434" name="NotDefined 2" title=""/>
          <p:cNvSpPr/>
          <p:nvPr>
            <p:ph type="body" idx="4294967295"/>
          </p:nvPr>
        </p:nvSpPr>
        <p:spPr>
          <a:xfrm>
            <a:off x="838200" y="1828800"/>
            <a:ext cx="7772400" cy="4953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t>#include &lt;iostream.h&gt;</a:t>
            </a:r>
          </a:p>
          <a:p>
            <a:pPr lvl="0">
              <a:lnSpc>
                <a:spcPct val="90000"/>
              </a:lnSpc>
              <a:buNone/>
            </a:pPr>
            <a:r>
              <a:t>#include &lt;iomanip.h&gt;</a:t>
            </a:r>
          </a:p>
          <a:p>
            <a:pPr lvl="0">
              <a:lnSpc>
                <a:spcPct val="90000"/>
              </a:lnSpc>
              <a:buNone/>
            </a:pPr>
            <a:r>
              <a:t>main ( )</a:t>
            </a:r>
          </a:p>
          <a:p>
            <a:pPr lvl="0">
              <a:lnSpc>
                <a:spcPct val="90000"/>
              </a:lnSpc>
              <a:buNone/>
            </a:pPr>
            <a:r>
              <a:t>{</a:t>
            </a:r>
          </a:p>
          <a:p>
            <a:pPr lvl="0">
              <a:lnSpc>
                <a:spcPct val="90000"/>
              </a:lnSpc>
              <a:buNone/>
            </a:pPr>
            <a:r>
              <a:t>	 int i = 10 ;				</a:t>
            </a:r>
            <a:r>
              <a:rPr b="1" i="1" u="sng"/>
              <a:t>Output</a:t>
            </a:r>
            <a:endParaRPr b="1" i="1" u="sng"/>
          </a:p>
          <a:p>
            <a:pPr lvl="0">
              <a:lnSpc>
                <a:spcPct val="90000"/>
              </a:lnSpc>
              <a:buNone/>
            </a:pPr>
            <a:r>
              <a:t>	cout &lt;&lt; oct &lt;&lt; i &lt;&lt; endl ;	    12</a:t>
            </a:r>
          </a:p>
          <a:p>
            <a:pPr lvl="0">
              <a:lnSpc>
                <a:spcPct val="90000"/>
              </a:lnSpc>
              <a:buNone/>
            </a:pPr>
            <a:r>
              <a:t>	cout &lt;&lt; hex &lt;&lt; i&lt;&lt; endl ;	     A</a:t>
            </a:r>
          </a:p>
          <a:p>
            <a:pPr lvl="0">
              <a:lnSpc>
                <a:spcPct val="90000"/>
              </a:lnSpc>
              <a:buNone/>
            </a:pPr>
            <a:r>
              <a:t>	cout &lt;&lt; dec &lt;&lt; i &lt;&lt; endl ;	    10</a:t>
            </a:r>
          </a:p>
          <a:p>
            <a:pPr lvl="0">
              <a:lnSpc>
                <a:spcPct val="90000"/>
              </a:lnSpc>
              <a:buNone/>
            </a:pPr>
            <a:r>
              <a:t>}</a:t>
            </a:r>
          </a:p>
        </p:txBody>
      </p:sp>
      <p:sp>
        <p:nvSpPr>
          <p:cNvPr id="18436" name="Rectangle 4" title=""/>
          <p:cNvSpPr>
            <a:spLocks noGrp="1"/>
          </p:cNvSpPr>
          <p:nvPr>
            <p:ph type="title"/>
          </p:nvPr>
        </p:nvSpPr>
        <p:spPr>
          <a:xfrm>
            <a:off x="1143000" y="8382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58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9458" name="NotDefined 2" title=""/>
          <p:cNvSpPr/>
          <p:nvPr>
            <p:ph type="title"/>
          </p:nvPr>
        </p:nvSpPr>
        <p:spPr>
          <a:xfrm>
            <a:off x="838200" y="2819400"/>
            <a:ext cx="86868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15600"/>
              <a:t>White Space</a:t>
            </a:r>
            <a:endParaRPr sz="15600"/>
          </a:p>
        </p:txBody>
      </p:sp>
    </p:spTree>
  </p:cSld>
  <p:clrMapOvr>
    <a:masterClrMapping/>
  </p:clrMapOvr>
  <p:transition/>
  <p:timing/>
</p:sld>
</file>

<file path=ppt/slides/slide58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482" name="NotDefined 2" title=""/>
          <p:cNvSpPr/>
          <p:nvPr>
            <p:ph type="title"/>
          </p:nvPr>
        </p:nvSpPr>
        <p:spPr>
          <a:xfrm>
            <a:off x="620713" y="2514600"/>
            <a:ext cx="86868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10600"/>
              <a:t>WS Manipulator</a:t>
            </a:r>
            <a:endParaRPr sz="10600"/>
          </a:p>
        </p:txBody>
      </p:sp>
    </p:spTree>
  </p:cSld>
  <p:clrMapOvr>
    <a:masterClrMapping/>
  </p:clrMapOvr>
  <p:transition/>
  <p:timing/>
</p:sld>
</file>

<file path=ppt/slides/slide5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9875" name="NotDefined 3" title=""/>
          <p:cNvSpPr/>
          <p:nvPr>
            <p:ph type="body" idx="4294967295"/>
          </p:nvPr>
        </p:nvSpPr>
        <p:spPr>
          <a:xfrm>
            <a:off x="1066800" y="3103563"/>
            <a:ext cx="7543800" cy="2078037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8800" b="1"/>
              <a:t>*</a:t>
            </a:r>
            <a:r>
              <a:rPr sz="7200" b="1"/>
              <a:t>sPtr</a:t>
            </a:r>
            <a:r>
              <a:rPr sz="8800" b="1"/>
              <a:t>.name ;</a:t>
            </a:r>
            <a:endParaRPr sz="8800" b="1"/>
          </a:p>
        </p:txBody>
      </p:sp>
      <p:sp>
        <p:nvSpPr>
          <p:cNvPr id="79878" name="Rectangle 6" title=""/>
          <p:cNvSpPr>
            <a:spLocks noGrp="1"/>
          </p:cNvSpPr>
          <p:nvPr>
            <p:ph type="title"/>
          </p:nvPr>
        </p:nvSpPr>
        <p:spPr>
          <a:xfrm>
            <a:off x="609600" y="701675"/>
            <a:ext cx="8839200" cy="1431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Pointers to Structure</a:t>
            </a:r>
            <a:endParaRPr sz="6000"/>
          </a:p>
        </p:txBody>
      </p:sp>
    </p:spTree>
  </p:cSld>
  <p:clrMapOvr>
    <a:masterClrMapping/>
  </p:clrMapOvr>
  <p:transition/>
  <p:timing/>
</p:sld>
</file>

<file path=ppt/slides/slide59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1506" name="NotDefined 2" title=""/>
          <p:cNvSpPr/>
          <p:nvPr>
            <p:ph type="title"/>
          </p:nvPr>
        </p:nvSpPr>
        <p:spPr>
          <a:xfrm>
            <a:off x="609600" y="2057400"/>
            <a:ext cx="86868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22900"/>
              <a:t>setw</a:t>
            </a:r>
            <a:endParaRPr sz="22900"/>
          </a:p>
        </p:txBody>
      </p:sp>
    </p:spTree>
  </p:cSld>
  <p:clrMapOvr>
    <a:masterClrMapping/>
  </p:clrMapOvr>
  <p:transition/>
  <p:timing/>
</p:sld>
</file>

<file path=ppt/slides/slide59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2530" name="NotDefined 2" title=""/>
          <p:cNvSpPr/>
          <p:nvPr>
            <p:ph type="body" idx="4294967295"/>
          </p:nvPr>
        </p:nvSpPr>
        <p:spPr>
          <a:xfrm>
            <a:off x="838200" y="1752600"/>
            <a:ext cx="8534400" cy="4953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buNone/>
            </a:pPr>
            <a:r>
              <a:rPr sz="3500"/>
              <a:t>#include &lt;iostream.h&gt;</a:t>
            </a:r>
            <a:endParaRPr sz="3500"/>
          </a:p>
          <a:p>
            <a:pPr lvl="0">
              <a:buNone/>
            </a:pPr>
            <a:r>
              <a:rPr sz="3500"/>
              <a:t>#include &lt;iomanip.h&gt;</a:t>
            </a:r>
            <a:endParaRPr sz="3500"/>
          </a:p>
          <a:p>
            <a:pPr lvl="0">
              <a:buNone/>
            </a:pPr>
            <a:r>
              <a:rPr sz="3500"/>
              <a:t>main ( )</a:t>
            </a:r>
            <a:endParaRPr sz="3500"/>
          </a:p>
          <a:p>
            <a:pPr lvl="0">
              <a:buNone/>
            </a:pPr>
            <a:r>
              <a:rPr sz="3500"/>
              <a:t>{</a:t>
            </a:r>
            <a:endParaRPr sz="3500"/>
          </a:p>
          <a:p>
            <a:pPr lvl="0">
              <a:buNone/>
            </a:pPr>
            <a:r>
              <a:rPr sz="3500"/>
              <a:t>		int i = 5 ;				</a:t>
            </a:r>
            <a:endParaRPr sz="3500"/>
          </a:p>
          <a:p>
            <a:pPr lvl="0">
              <a:buNone/>
            </a:pPr>
            <a:r>
              <a:rPr sz="3500"/>
              <a:t>		cout &lt;&lt; “The value of i is = ” ;</a:t>
            </a:r>
            <a:endParaRPr sz="3500"/>
          </a:p>
          <a:p>
            <a:pPr lvl="0">
              <a:buNone/>
            </a:pPr>
            <a:r>
              <a:rPr sz="3500"/>
              <a:t>		cout &lt;&lt; setw ( 4 ) &lt;&lt; i &lt;&lt; endl ;</a:t>
            </a:r>
            <a:endParaRPr sz="3500"/>
          </a:p>
          <a:p>
            <a:pPr lvl="0">
              <a:buNone/>
            </a:pPr>
            <a:r>
              <a:rPr sz="3500"/>
              <a:t>}</a:t>
            </a:r>
            <a:endParaRPr sz="3500"/>
          </a:p>
        </p:txBody>
      </p:sp>
      <p:sp>
        <p:nvSpPr>
          <p:cNvPr id="22532" name="Rectangle 4" title="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cxnSp>
        <p:nvCxnSpPr>
          <p:cNvPr id="22533" name="" title=""/>
          <p:cNvCxnSpPr/>
          <p:nvPr/>
        </p:nvCxnSpPr>
        <p:spPr>
          <a:xfrm>
            <a:off x="609600" y="5943600"/>
            <a:ext cx="1219200" cy="0"/>
          </a:xfrm>
          <a:prstGeom prst="line">
            <a:avLst/>
          </a:prstGeom>
          <a:noFill/>
          <a:ln w="190500">
            <a:solidFill>
              <a:schemeClr val="hlink"/>
            </a:solidFill>
            <a:miter lim="800000"/>
            <a:tailEnd type="triangle"/>
          </a:ln>
        </p:spPr>
      </p:cxnSp>
    </p:spTree>
  </p:cSld>
  <p:clrMapOvr>
    <a:masterClrMapping/>
  </p:clrMapOvr>
  <p:transition/>
  <p:timing/>
</p:sld>
</file>

<file path=ppt/slides/slide59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4578" name="NotDefined 2" title=""/>
          <p:cNvSpPr/>
          <p:nvPr>
            <p:ph type="title"/>
          </p:nvPr>
        </p:nvSpPr>
        <p:spPr>
          <a:xfrm>
            <a:off x="685800" y="2362200"/>
            <a:ext cx="86868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22900"/>
              <a:t>setfill</a:t>
            </a:r>
            <a:endParaRPr sz="22900"/>
          </a:p>
        </p:txBody>
      </p:sp>
    </p:spTree>
  </p:cSld>
  <p:clrMapOvr>
    <a:masterClrMapping/>
  </p:clrMapOvr>
  <p:transition/>
  <p:timing/>
</p:sld>
</file>

<file path=ppt/slides/slide59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5602" name="NotDefined 2" title=""/>
          <p:cNvSpPr/>
          <p:nvPr>
            <p:ph type="title"/>
          </p:nvPr>
        </p:nvSpPr>
        <p:spPr>
          <a:xfrm>
            <a:off x="838200" y="2362200"/>
            <a:ext cx="86868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rPr sz="5900"/>
              <a:t>cout &lt;&lt; setfill ( ‘*’ ) ;</a:t>
            </a:r>
            <a:endParaRPr sz="5900"/>
          </a:p>
        </p:txBody>
      </p:sp>
      <p:sp>
        <p:nvSpPr>
          <p:cNvPr id="25605" name="CalloutWedgeRoundRectangle 5" title=""/>
          <p:cNvSpPr/>
          <p:nvPr/>
        </p:nvSpPr>
        <p:spPr>
          <a:xfrm>
            <a:off x="5029200" y="5029200"/>
            <a:ext cx="2895600" cy="612775"/>
          </a:xfrm>
          <a:prstGeom prst="wedgeRoundRectCallout">
            <a:avLst>
              <a:gd name="adj1" fmla="val 37282"/>
              <a:gd name="adj2" fmla="val -270986"/>
              <a:gd name="adj3" fmla="val 16667"/>
            </a:avLst>
          </a:prstGeom>
          <a:solidFill>
            <a:srgbClr val="CCFFFF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rPr b="1">
                <a:solidFill>
                  <a:srgbClr val="000000"/>
                </a:solidFill>
              </a:rPr>
              <a:t>A Character  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/>
</p:sld>
</file>

<file path=ppt/slides/slide59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6626" name="NotDefined 2" title=""/>
          <p:cNvSpPr/>
          <p:nvPr>
            <p:ph type="body" idx="4294967295"/>
          </p:nvPr>
        </p:nvSpPr>
        <p:spPr>
          <a:xfrm>
            <a:off x="838200" y="2133600"/>
            <a:ext cx="8839200" cy="3810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buNone/>
            </a:pPr>
            <a:r>
              <a:rPr sz="2800"/>
              <a:t>#include&lt;iostream.h&gt;</a:t>
            </a:r>
            <a:endParaRPr sz="2800"/>
          </a:p>
          <a:p>
            <a:pPr lvl="0">
              <a:buNone/>
            </a:pPr>
            <a:r>
              <a:rPr sz="2800"/>
              <a:t>#include&lt;iomanip.h&gt;</a:t>
            </a:r>
            <a:endParaRPr sz="2800"/>
          </a:p>
          <a:p>
            <a:pPr lvl="0">
              <a:buNone/>
            </a:pPr>
            <a:r>
              <a:rPr sz="2800"/>
              <a:t>Main ( )</a:t>
            </a:r>
            <a:endParaRPr sz="2800"/>
          </a:p>
          <a:p>
            <a:pPr lvl="0">
              <a:buNone/>
            </a:pPr>
            <a:r>
              <a:rPr sz="2800"/>
              <a:t>{</a:t>
            </a:r>
            <a:endParaRPr sz="2800"/>
          </a:p>
          <a:p>
            <a:pPr lvl="0">
              <a:buNone/>
            </a:pPr>
            <a:r>
              <a:rPr sz="2800"/>
              <a:t>int i = 4000 ;				</a:t>
            </a:r>
            <a:endParaRPr sz="2800"/>
          </a:p>
          <a:p>
            <a:pPr lvl="0">
              <a:buNone/>
            </a:pPr>
            <a:r>
              <a:rPr sz="2800"/>
              <a:t>cout &lt;&lt; setfill ( ‘*’ ) &lt;&lt; setw ( 10 ) &lt;&lt; i &lt;&lt; endl ;</a:t>
            </a:r>
            <a:endParaRPr sz="2800"/>
          </a:p>
          <a:p>
            <a:pPr lvl="0">
              <a:buNone/>
            </a:pPr>
            <a:r>
              <a:rPr sz="2800"/>
              <a:t>}</a:t>
            </a:r>
            <a:endParaRPr sz="2800"/>
          </a:p>
        </p:txBody>
      </p:sp>
      <p:sp>
        <p:nvSpPr>
          <p:cNvPr id="26628" name="Rectangle 4" title="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cxnSp>
        <p:nvCxnSpPr>
          <p:cNvPr id="26629" name="" title=""/>
          <p:cNvCxnSpPr/>
          <p:nvPr/>
        </p:nvCxnSpPr>
        <p:spPr>
          <a:xfrm>
            <a:off x="0" y="4953000"/>
            <a:ext cx="914400" cy="1588"/>
          </a:xfrm>
          <a:prstGeom prst="line">
            <a:avLst/>
          </a:prstGeom>
          <a:noFill/>
          <a:ln w="190500">
            <a:solidFill>
              <a:schemeClr val="hlink"/>
            </a:solidFill>
            <a:miter lim="800000"/>
            <a:tailEnd type="triangle"/>
          </a:ln>
        </p:spPr>
      </p:cxnSp>
    </p:spTree>
  </p:cSld>
  <p:clrMapOvr>
    <a:masterClrMapping/>
  </p:clrMapOvr>
  <p:transition/>
  <p:timing/>
</p:sld>
</file>

<file path=ppt/slides/slide59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7650" name="NotDefined 2" title=""/>
          <p:cNvSpPr/>
          <p:nvPr>
            <p:ph type="title"/>
          </p:nvPr>
        </p:nvSpPr>
        <p:spPr>
          <a:xfrm>
            <a:off x="685800" y="2819400"/>
            <a:ext cx="86868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8800"/>
              <a:t>Set Precision Manipulator</a:t>
            </a:r>
            <a:endParaRPr sz="8800"/>
          </a:p>
        </p:txBody>
      </p:sp>
    </p:spTree>
  </p:cSld>
  <p:clrMapOvr>
    <a:masterClrMapping/>
  </p:clrMapOvr>
  <p:transition/>
  <p:timing/>
</p:sld>
</file>

<file path=ppt/slides/slide59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8674" name="NotDefined 2" title=""/>
          <p:cNvSpPr/>
          <p:nvPr>
            <p:ph type="body" idx="4294967295"/>
          </p:nvPr>
        </p:nvSpPr>
        <p:spPr>
          <a:xfrm>
            <a:off x="468313" y="2286000"/>
            <a:ext cx="8839200" cy="5334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buNone/>
            </a:pPr>
            <a:r>
              <a:rPr sz="2400"/>
              <a:t>	</a:t>
            </a:r>
            <a:r>
              <a:rPr sz="2800"/>
              <a:t>#include&lt;iostream.h&gt;</a:t>
            </a:r>
            <a:endParaRPr sz="2800"/>
          </a:p>
          <a:p>
            <a:pPr lvl="0">
              <a:buNone/>
            </a:pPr>
            <a:r>
              <a:rPr sz="2800"/>
              <a:t>	#include&lt;iomanip.h&gt;</a:t>
            </a:r>
            <a:endParaRPr sz="2800"/>
          </a:p>
          <a:p>
            <a:pPr lvl="0">
              <a:buNone/>
            </a:pPr>
            <a:r>
              <a:rPr sz="2800"/>
              <a:t>	main ( )</a:t>
            </a:r>
            <a:endParaRPr sz="2800"/>
          </a:p>
          <a:p>
            <a:pPr lvl="0">
              <a:buNone/>
            </a:pPr>
            <a:r>
              <a:rPr sz="2800"/>
              <a:t>	{</a:t>
            </a:r>
            <a:endParaRPr sz="2800"/>
          </a:p>
          <a:p>
            <a:pPr lvl="0">
              <a:buNone/>
            </a:pPr>
            <a:r>
              <a:rPr sz="2800"/>
              <a:t>		float number = 6.67076632 ;				cout &lt;&lt; setprecision ( 2 ) &lt;&lt; number &lt;&lt; endl ;</a:t>
            </a:r>
            <a:endParaRPr sz="2800"/>
          </a:p>
          <a:p>
            <a:pPr lvl="0">
              <a:buNone/>
            </a:pPr>
            <a:r>
              <a:rPr sz="2800"/>
              <a:t>	}</a:t>
            </a:r>
            <a:endParaRPr sz="2800"/>
          </a:p>
        </p:txBody>
      </p:sp>
      <p:sp>
        <p:nvSpPr>
          <p:cNvPr id="28676" name="Rectangle 4" title="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cxnSp>
        <p:nvCxnSpPr>
          <p:cNvPr id="28677" name="" title=""/>
          <p:cNvCxnSpPr/>
          <p:nvPr/>
        </p:nvCxnSpPr>
        <p:spPr>
          <a:xfrm>
            <a:off x="228600" y="5072063"/>
            <a:ext cx="1219200" cy="0"/>
          </a:xfrm>
          <a:prstGeom prst="line">
            <a:avLst/>
          </a:prstGeom>
          <a:noFill/>
          <a:ln w="190500">
            <a:solidFill>
              <a:schemeClr val="hlink"/>
            </a:solidFill>
            <a:miter lim="800000"/>
            <a:tailEnd type="triangle"/>
          </a:ln>
        </p:spPr>
      </p:cxnSp>
    </p:spTree>
  </p:cSld>
  <p:clrMapOvr>
    <a:masterClrMapping/>
  </p:clrMapOvr>
  <p:transition/>
  <p:timing/>
</p:sld>
</file>

<file path=ppt/slides/slide59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22" name="NotDefined 2" title=""/>
          <p:cNvSpPr/>
          <p:nvPr>
            <p:ph type="body" idx="4294967295"/>
          </p:nvPr>
        </p:nvSpPr>
        <p:spPr>
          <a:xfrm>
            <a:off x="838200" y="2514600"/>
            <a:ext cx="9144000" cy="3276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buNone/>
            </a:pPr>
            <a:r>
              <a:rPr sz="3000"/>
              <a:t>#define PI 3.1415926</a:t>
            </a:r>
            <a:endParaRPr sz="3000"/>
          </a:p>
          <a:p>
            <a:pPr lvl="0">
              <a:buNone/>
            </a:pPr>
            <a:r>
              <a:rPr sz="3000"/>
              <a:t>main ( )</a:t>
            </a:r>
            <a:endParaRPr sz="3000"/>
          </a:p>
          <a:p>
            <a:pPr lvl="0">
              <a:buNone/>
            </a:pPr>
            <a:r>
              <a:rPr sz="3000"/>
              <a:t>{</a:t>
            </a:r>
            <a:endParaRPr sz="3000"/>
          </a:p>
          <a:p>
            <a:pPr lvl="0">
              <a:buNone/>
            </a:pPr>
            <a:r>
              <a:rPr sz="3000"/>
              <a:t>		cout &lt;&lt; PI &lt;&lt; endl ;</a:t>
            </a:r>
            <a:endParaRPr sz="3000"/>
          </a:p>
          <a:p>
            <a:pPr lvl="0">
              <a:buNone/>
            </a:pPr>
            <a:r>
              <a:rPr sz="3000"/>
              <a:t>		cout &lt;&lt; setprecision ( 2 ) &lt;&lt; PI &lt;&lt; endl ;</a:t>
            </a:r>
            <a:endParaRPr sz="3000"/>
          </a:p>
          <a:p>
            <a:pPr lvl="0">
              <a:buNone/>
            </a:pPr>
            <a:r>
              <a:rPr sz="3000"/>
              <a:t>}</a:t>
            </a:r>
            <a:endParaRPr sz="3000"/>
          </a:p>
        </p:txBody>
      </p:sp>
      <p:sp>
        <p:nvSpPr>
          <p:cNvPr id="30724" name="Rectangle 4" title="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59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1746" name="NotDefined 2" title=""/>
          <p:cNvSpPr/>
          <p:nvPr>
            <p:ph type="title"/>
          </p:nvPr>
        </p:nvSpPr>
        <p:spPr>
          <a:xfrm>
            <a:off x="685800" y="2438400"/>
            <a:ext cx="86868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15600"/>
              <a:t>setbase</a:t>
            </a:r>
            <a:endParaRPr sz="15600"/>
          </a:p>
        </p:txBody>
      </p:sp>
    </p:spTree>
  </p:cSld>
  <p:clrMapOvr>
    <a:masterClrMapping/>
  </p:clrMapOvr>
  <p:transition/>
  <p:timing/>
</p:sld>
</file>

<file path=ppt/slides/slide59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3794" name="NotDefined 2" title=""/>
          <p:cNvSpPr/>
          <p:nvPr>
            <p:ph type="body" idx="4294967295"/>
          </p:nvPr>
        </p:nvSpPr>
        <p:spPr>
          <a:xfrm>
            <a:off x="838200" y="1828800"/>
            <a:ext cx="8534400" cy="5334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3000"/>
              <a:t>#include &lt;iostream.h&gt;</a:t>
            </a:r>
            <a:endParaRPr sz="3000"/>
          </a:p>
          <a:p>
            <a:pPr lvl="0">
              <a:lnSpc>
                <a:spcPct val="80000"/>
              </a:lnSpc>
              <a:buNone/>
            </a:pPr>
            <a:r>
              <a:rPr sz="3000"/>
              <a:t>#include &lt;iomanip.h&gt;</a:t>
            </a:r>
            <a:endParaRPr sz="3000"/>
          </a:p>
          <a:p>
            <a:pPr lvl="0">
              <a:lnSpc>
                <a:spcPct val="80000"/>
              </a:lnSpc>
              <a:buNone/>
            </a:pPr>
            <a:r>
              <a:rPr sz="3000"/>
              <a:t>main ( )</a:t>
            </a:r>
            <a:endParaRPr sz="3000"/>
          </a:p>
          <a:p>
            <a:pPr lvl="0">
              <a:lnSpc>
                <a:spcPct val="80000"/>
              </a:lnSpc>
              <a:buNone/>
            </a:pPr>
            <a:r>
              <a:rPr sz="3000"/>
              <a:t>{</a:t>
            </a:r>
            <a:endParaRPr sz="3000"/>
          </a:p>
          <a:p>
            <a:pPr lvl="0">
              <a:lnSpc>
                <a:spcPct val="80000"/>
              </a:lnSpc>
              <a:buNone/>
            </a:pPr>
            <a:r>
              <a:rPr sz="3000"/>
              <a:t>		int x = 10 ;				</a:t>
            </a:r>
            <a:endParaRPr sz="3000"/>
          </a:p>
          <a:p>
            <a:pPr lvl="0">
              <a:lnSpc>
                <a:spcPct val="80000"/>
              </a:lnSpc>
              <a:buNone/>
            </a:pPr>
            <a:r>
              <a:rPr sz="3000"/>
              <a:t>		cout &lt;&lt; setbase ( 8 )   &lt;&lt; x &lt;&lt;endl ;	</a:t>
            </a:r>
            <a:endParaRPr sz="3000"/>
          </a:p>
          <a:p>
            <a:pPr lvl="0">
              <a:lnSpc>
                <a:spcPct val="80000"/>
              </a:lnSpc>
              <a:buNone/>
            </a:pPr>
            <a:r>
              <a:rPr sz="3000"/>
              <a:t>		cout &lt;&lt; setbase ( 16 ) &lt;&lt; x &lt;&lt;endl ;</a:t>
            </a:r>
            <a:endParaRPr sz="3000"/>
          </a:p>
          <a:p>
            <a:pPr lvl="0">
              <a:lnSpc>
                <a:spcPct val="80000"/>
              </a:lnSpc>
              <a:buNone/>
            </a:pPr>
            <a:r>
              <a:rPr sz="3000"/>
              <a:t>	    cout &lt;&lt; setbase ( 10 ) &lt;&lt; x &lt;&lt;endl ;</a:t>
            </a:r>
            <a:endParaRPr sz="3000"/>
          </a:p>
          <a:p>
            <a:pPr lvl="0">
              <a:lnSpc>
                <a:spcPct val="80000"/>
              </a:lnSpc>
              <a:buNone/>
            </a:pPr>
            <a:r>
              <a:rPr sz="3000"/>
              <a:t>	    cout &lt;&lt; setbase ( 0 )  &lt;&lt; x &lt;&lt;endl ;</a:t>
            </a:r>
            <a:endParaRPr sz="3000"/>
          </a:p>
          <a:p>
            <a:pPr lvl="0">
              <a:lnSpc>
                <a:spcPct val="80000"/>
              </a:lnSpc>
              <a:buNone/>
            </a:pPr>
            <a:r>
              <a:rPr sz="3000"/>
              <a:t>}</a:t>
            </a:r>
            <a:endParaRPr sz="3000"/>
          </a:p>
        </p:txBody>
      </p:sp>
      <p:sp>
        <p:nvSpPr>
          <p:cNvPr id="33796" name="Rectangle 4" title=""/>
          <p:cNvSpPr>
            <a:spLocks noGrp="1"/>
          </p:cNvSpPr>
          <p:nvPr>
            <p:ph type="title"/>
          </p:nvPr>
        </p:nvSpPr>
        <p:spPr>
          <a:xfrm>
            <a:off x="1219200" y="8382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cxnSp>
        <p:nvCxnSpPr>
          <p:cNvPr id="33797" name="" title=""/>
          <p:cNvCxnSpPr/>
          <p:nvPr/>
        </p:nvCxnSpPr>
        <p:spPr>
          <a:xfrm>
            <a:off x="152400" y="4038600"/>
            <a:ext cx="1219200" cy="0"/>
          </a:xfrm>
          <a:prstGeom prst="line">
            <a:avLst/>
          </a:prstGeom>
          <a:noFill/>
          <a:ln w="190500">
            <a:solidFill>
              <a:schemeClr val="hlink"/>
            </a:solidFill>
            <a:miter lim="800000"/>
            <a:tailEnd type="triangle"/>
          </a:ln>
        </p:spPr>
      </p:cxnSp>
      <p:sp>
        <p:nvSpPr>
          <p:cNvPr id="33798" name="CalloutWedgeRectangle 6" title=""/>
          <p:cNvSpPr/>
          <p:nvPr/>
        </p:nvSpPr>
        <p:spPr>
          <a:xfrm>
            <a:off x="4191000" y="6281738"/>
            <a:ext cx="3429000" cy="533400"/>
          </a:xfrm>
          <a:prstGeom prst="wedgeRectCallout">
            <a:avLst>
              <a:gd name="adj1" fmla="val -24815"/>
              <a:gd name="adj2" fmla="val -130356"/>
            </a:avLst>
          </a:prstGeom>
          <a:solidFill>
            <a:srgbClr val="99CCFF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t>Same as setbase (10)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4274" name="NotDefined 2" title=""/>
          <p:cNvSpPr/>
          <p:nvPr>
            <p:ph type="title"/>
          </p:nvPr>
        </p:nvSpPr>
        <p:spPr>
          <a:xfrm>
            <a:off x="914400" y="685800"/>
            <a:ext cx="83820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Read/write a character</a:t>
            </a:r>
            <a:endParaRPr sz="5400"/>
          </a:p>
        </p:txBody>
      </p:sp>
      <p:sp>
        <p:nvSpPr>
          <p:cNvPr id="54275" name="NotDefined 3" title=""/>
          <p:cNvSpPr/>
          <p:nvPr>
            <p:ph type="body" idx="4294967295"/>
          </p:nvPr>
        </p:nvSpPr>
        <p:spPr>
          <a:xfrm>
            <a:off x="1219200" y="2667000"/>
            <a:ext cx="7543800" cy="1905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5400" b="1"/>
              <a:t>get ( ) 	</a:t>
            </a:r>
            <a:r>
              <a:rPr sz="4000" b="1"/>
              <a:t>Read a character</a:t>
            </a:r>
            <a:endParaRPr sz="4000" b="1"/>
          </a:p>
          <a:p>
            <a:pPr lvl="0">
              <a:buNone/>
            </a:pPr>
            <a:r>
              <a:rPr sz="5400" b="1"/>
              <a:t>put ( )  	</a:t>
            </a:r>
            <a:r>
              <a:rPr sz="4000" b="1"/>
              <a:t>Write a character</a:t>
            </a:r>
            <a:endParaRPr sz="4000" b="1"/>
          </a:p>
        </p:txBody>
      </p:sp>
    </p:spTree>
  </p:cSld>
  <p:clrMapOvr>
    <a:masterClrMapping/>
  </p:clrMapOvr>
  <p:transition/>
  <p:timing/>
</p:sld>
</file>

<file path=ppt/slides/slide6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9395" name="NotDefined 3" title=""/>
          <p:cNvSpPr/>
          <p:nvPr>
            <p:ph type="body" idx="4294967295"/>
          </p:nvPr>
        </p:nvSpPr>
        <p:spPr>
          <a:xfrm>
            <a:off x="1066800" y="3381375"/>
            <a:ext cx="7543800" cy="2562225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5400" b="1"/>
              <a:t>*( sPtr ).name ;</a:t>
            </a:r>
            <a:endParaRPr sz="5400" b="1"/>
          </a:p>
        </p:txBody>
      </p:sp>
      <p:sp>
        <p:nvSpPr>
          <p:cNvPr id="59397" name="Rectangle 5" title=""/>
          <p:cNvSpPr>
            <a:spLocks noGrp="1"/>
          </p:cNvSpPr>
          <p:nvPr>
            <p:ph type="title"/>
          </p:nvPr>
        </p:nvSpPr>
        <p:spPr>
          <a:xfrm>
            <a:off x="228600" y="685800"/>
            <a:ext cx="9525000" cy="1431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Pointers to Structure</a:t>
            </a:r>
            <a:endParaRPr sz="6000"/>
          </a:p>
        </p:txBody>
      </p:sp>
    </p:spTree>
  </p:cSld>
  <p:clrMapOvr>
    <a:masterClrMapping/>
  </p:clrMapOvr>
  <p:transition/>
  <p:timing/>
</p:sld>
</file>

<file path=ppt/slides/slide60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1203" name="NotDefined 3" title=""/>
          <p:cNvSpPr/>
          <p:nvPr>
            <p:ph type="body" idx="4294967295"/>
          </p:nvPr>
        </p:nvSpPr>
        <p:spPr>
          <a:xfrm>
            <a:off x="446088" y="1981200"/>
            <a:ext cx="91440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 algn="ctr">
              <a:buNone/>
            </a:pPr>
            <a:r>
              <a:rPr sz="5300" b="1"/>
              <a:t>Input Output state flags</a:t>
            </a:r>
            <a:endParaRPr sz="5300" b="1"/>
          </a:p>
          <a:p>
            <a:pPr lvl="0" algn="ctr">
              <a:buNone/>
            </a:pPr>
            <a:endParaRPr sz="5300" b="1"/>
          </a:p>
          <a:p>
            <a:pPr lvl="0" algn="ctr">
              <a:buNone/>
            </a:pPr>
            <a:r>
              <a:rPr sz="5300" b="1"/>
              <a:t>IOS Flags</a:t>
            </a:r>
            <a:endParaRPr sz="5300" b="1"/>
          </a:p>
        </p:txBody>
      </p:sp>
    </p:spTree>
  </p:cSld>
  <p:clrMapOvr>
    <a:masterClrMapping/>
  </p:clrMapOvr>
  <p:transition/>
  <p:timing/>
</p:sld>
</file>

<file path=ppt/slides/slide60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4818" name="NotDefined 2" title=""/>
          <p:cNvSpPr/>
          <p:nvPr>
            <p:ph type="title"/>
          </p:nvPr>
        </p:nvSpPr>
        <p:spPr>
          <a:xfrm>
            <a:off x="500063" y="2514600"/>
            <a:ext cx="91440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13000"/>
              <a:t>width ( ) ;</a:t>
            </a:r>
            <a:endParaRPr sz="13000"/>
          </a:p>
        </p:txBody>
      </p:sp>
    </p:spTree>
  </p:cSld>
  <p:clrMapOvr>
    <a:masterClrMapping/>
  </p:clrMapOvr>
  <p:transition/>
  <p:timing/>
</p:sld>
</file>

<file path=ppt/slides/slide60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5842" name="NotDefined 2" title=""/>
          <p:cNvSpPr/>
          <p:nvPr>
            <p:ph type="title"/>
          </p:nvPr>
        </p:nvSpPr>
        <p:spPr>
          <a:xfrm>
            <a:off x="914400" y="2743200"/>
            <a:ext cx="86868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rPr sz="7000"/>
              <a:t>cin.width ( 7 ) ;</a:t>
            </a:r>
            <a:br>
              <a:rPr sz="7000"/>
            </a:br>
            <a:r>
              <a:rPr sz="7000"/>
              <a:t>cout.width ( 10 ) ;</a:t>
            </a:r>
            <a:endParaRPr sz="7000"/>
          </a:p>
        </p:txBody>
      </p:sp>
    </p:spTree>
  </p:cSld>
  <p:clrMapOvr>
    <a:masterClrMapping/>
  </p:clrMapOvr>
  <p:transition/>
  <p:timing/>
</p:sld>
</file>

<file path=ppt/slides/slide60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6866" name="NotDefined 2" title=""/>
          <p:cNvSpPr/>
          <p:nvPr>
            <p:ph type="title"/>
          </p:nvPr>
        </p:nvSpPr>
        <p:spPr>
          <a:xfrm>
            <a:off x="914400" y="2819400"/>
            <a:ext cx="86868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rPr sz="6300"/>
              <a:t>cout.precision ( 2 ) ;</a:t>
            </a:r>
            <a:endParaRPr sz="6300"/>
          </a:p>
        </p:txBody>
      </p:sp>
    </p:spTree>
  </p:cSld>
  <p:clrMapOvr>
    <a:masterClrMapping/>
  </p:clrMapOvr>
  <p:transition/>
  <p:timing/>
</p:sld>
</file>

<file path=ppt/slides/slide60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7890" name="NotDefined 2" title=""/>
          <p:cNvSpPr/>
          <p:nvPr>
            <p:ph type="body" idx="4294967295"/>
          </p:nvPr>
        </p:nvSpPr>
        <p:spPr>
          <a:xfrm>
            <a:off x="838200" y="1752600"/>
            <a:ext cx="8534400" cy="5334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buNone/>
            </a:pPr>
            <a:r>
              <a:rPr sz="3500"/>
              <a:t>#include &lt;iostream.h&gt;</a:t>
            </a:r>
            <a:endParaRPr sz="3500"/>
          </a:p>
          <a:p>
            <a:pPr lvl="0">
              <a:buNone/>
            </a:pPr>
            <a:r>
              <a:rPr sz="3500"/>
              <a:t>#include &lt;iomanip.h&gt;</a:t>
            </a:r>
            <a:endParaRPr sz="3500"/>
          </a:p>
          <a:p>
            <a:pPr lvl="0">
              <a:buNone/>
            </a:pPr>
            <a:r>
              <a:rPr sz="3500"/>
              <a:t>main ( )</a:t>
            </a:r>
            <a:endParaRPr sz="3500"/>
          </a:p>
          <a:p>
            <a:pPr lvl="0">
              <a:buNone/>
            </a:pPr>
            <a:r>
              <a:rPr sz="3500"/>
              <a:t>{</a:t>
            </a:r>
            <a:endParaRPr sz="3500"/>
          </a:p>
          <a:p>
            <a:pPr lvl="0">
              <a:buNone/>
            </a:pPr>
            <a:r>
              <a:rPr sz="3500"/>
              <a:t>		int i = 10 , j = 20 ;				</a:t>
            </a:r>
            <a:endParaRPr sz="3500"/>
          </a:p>
          <a:p>
            <a:pPr lvl="0">
              <a:buNone/>
            </a:pPr>
            <a:r>
              <a:rPr sz="3500"/>
              <a:t>		cout &lt;&lt; setw ( 7 ) &lt;&lt; i &lt;&lt;endl ;</a:t>
            </a:r>
            <a:endParaRPr sz="3500"/>
          </a:p>
          <a:p>
            <a:pPr lvl="0">
              <a:buNone/>
            </a:pPr>
            <a:r>
              <a:rPr sz="3500"/>
              <a:t>		cout &lt;&lt; j ;	</a:t>
            </a:r>
            <a:endParaRPr sz="3500"/>
          </a:p>
          <a:p>
            <a:pPr lvl="0">
              <a:buNone/>
            </a:pPr>
            <a:r>
              <a:rPr sz="3500"/>
              <a:t>}</a:t>
            </a:r>
            <a:endParaRPr sz="3500"/>
          </a:p>
        </p:txBody>
      </p:sp>
      <p:sp>
        <p:nvSpPr>
          <p:cNvPr id="37892" name="Rectangle 4" title=""/>
          <p:cNvSpPr>
            <a:spLocks noGrp="1"/>
          </p:cNvSpPr>
          <p:nvPr>
            <p:ph type="title"/>
          </p:nvPr>
        </p:nvSpPr>
        <p:spPr>
          <a:xfrm>
            <a:off x="1143000" y="8382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60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8914" name="NotDefined 2" title=""/>
          <p:cNvSpPr/>
          <p:nvPr>
            <p:ph type="body" idx="4294967295"/>
          </p:nvPr>
        </p:nvSpPr>
        <p:spPr>
          <a:xfrm>
            <a:off x="914400" y="2743200"/>
            <a:ext cx="8915400" cy="3429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/>
            <a:r>
              <a:rPr sz="3400"/>
              <a:t> ios :: adjustfield</a:t>
            </a:r>
            <a:endParaRPr sz="3400"/>
          </a:p>
          <a:p>
            <a:pPr lvl="0"/>
            <a:r>
              <a:rPr sz="3400"/>
              <a:t> ios :: left</a:t>
            </a:r>
            <a:endParaRPr sz="3400"/>
          </a:p>
          <a:p>
            <a:pPr lvl="0"/>
            <a:r>
              <a:rPr sz="3400"/>
              <a:t> ios :: right</a:t>
            </a:r>
            <a:endParaRPr sz="3400"/>
          </a:p>
          <a:p>
            <a:pPr lvl="0"/>
            <a:r>
              <a:rPr sz="3400"/>
              <a:t> ios :: left | ios :: right , ios :: adjustfield</a:t>
            </a:r>
            <a:endParaRPr sz="3400"/>
          </a:p>
        </p:txBody>
      </p:sp>
      <p:sp>
        <p:nvSpPr>
          <p:cNvPr id="38916" name="Text Box 4" title=""/>
          <p:cNvSpPr txBox="1"/>
          <p:nvPr/>
        </p:nvSpPr>
        <p:spPr>
          <a:xfrm>
            <a:off x="1050925" y="346075"/>
            <a:ext cx="4740275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/>
        </p:txBody>
      </p:sp>
      <p:sp>
        <p:nvSpPr>
          <p:cNvPr id="38917" name="Text Box 5" title=""/>
          <p:cNvSpPr txBox="1"/>
          <p:nvPr/>
        </p:nvSpPr>
        <p:spPr>
          <a:xfrm>
            <a:off x="1206500" y="1081088"/>
            <a:ext cx="7785100" cy="8239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r>
              <a:rPr sz="4800" b="1">
                <a:latin typeface="Tahoma" pitchFamily="34" charset="0"/>
              </a:rPr>
              <a:t>Formatting Manipulation</a:t>
            </a:r>
            <a:endParaRPr sz="4800" b="1"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60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9938" name="NotDefined 2" title=""/>
          <p:cNvSpPr/>
          <p:nvPr>
            <p:ph type="title"/>
          </p:nvPr>
        </p:nvSpPr>
        <p:spPr>
          <a:xfrm>
            <a:off x="827088" y="2514600"/>
            <a:ext cx="86868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rPr sz="3200"/>
              <a:t>cout.setf ( ios :: left , ios :: adjustfield ) ;</a:t>
            </a:r>
            <a:endParaRPr sz="6000"/>
          </a:p>
        </p:txBody>
      </p:sp>
      <p:sp>
        <p:nvSpPr>
          <p:cNvPr id="39940" name="CalloutWedgeRectangle 4" title=""/>
          <p:cNvSpPr/>
          <p:nvPr/>
        </p:nvSpPr>
        <p:spPr>
          <a:xfrm>
            <a:off x="2514600" y="4419600"/>
            <a:ext cx="1905000" cy="381000"/>
          </a:xfrm>
          <a:prstGeom prst="wedgeRectCallout">
            <a:avLst>
              <a:gd name="adj1" fmla="val -44083"/>
              <a:gd name="adj2" fmla="val -180833"/>
            </a:avLst>
          </a:prstGeom>
          <a:solidFill>
            <a:schemeClr val="hlink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rPr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Flag</a:t>
            </a:r>
            <a:endParaRPr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/>
</p:sld>
</file>

<file path=ppt/slides/slide60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0962" name="NotDefined 2" title=""/>
          <p:cNvSpPr/>
          <p:nvPr>
            <p:ph type="title"/>
          </p:nvPr>
        </p:nvSpPr>
        <p:spPr>
          <a:xfrm>
            <a:off x="696913" y="2590800"/>
            <a:ext cx="86868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8800"/>
              <a:t>cout.fill ( ‘*’ ) ;</a:t>
            </a:r>
            <a:endParaRPr sz="15600"/>
          </a:p>
        </p:txBody>
      </p:sp>
    </p:spTree>
  </p:cSld>
  <p:clrMapOvr>
    <a:masterClrMapping/>
  </p:clrMapOvr>
  <p:transition/>
  <p:timing/>
</p:sld>
</file>

<file path=ppt/slides/slide60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2227" name="NotDefined 3" title=""/>
          <p:cNvSpPr/>
          <p:nvPr>
            <p:ph type="body" idx="4294967295"/>
          </p:nvPr>
        </p:nvSpPr>
        <p:spPr>
          <a:xfrm>
            <a:off x="457200" y="3048000"/>
            <a:ext cx="9220200" cy="1905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 algn="ctr">
              <a:buNone/>
            </a:pPr>
            <a:r>
              <a:rPr sz="8500" b="1"/>
              <a:t>cout.fill ( '0' ) ;</a:t>
            </a:r>
            <a:endParaRPr sz="8500" b="1"/>
          </a:p>
        </p:txBody>
      </p:sp>
    </p:spTree>
  </p:cSld>
  <p:clrMapOvr>
    <a:masterClrMapping/>
  </p:clrMapOvr>
  <p:transition/>
  <p:timing/>
</p:sld>
</file>

<file path=ppt/slides/slide60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3250" name="NotDefined 2" title=""/>
          <p:cNvSpPr/>
          <p:nvPr>
            <p:ph type="title"/>
          </p:nvPr>
        </p:nvSpPr>
        <p:spPr>
          <a:xfrm>
            <a:off x="1295400" y="7778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>
                <a:solidFill>
                  <a:schemeClr val="tx1"/>
                </a:solidFill>
              </a:rPr>
              <a:t>Formatting Manipulation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53251" name="NotDefined 3" title=""/>
          <p:cNvSpPr/>
          <p:nvPr>
            <p:ph type="body" idx="4294967295"/>
          </p:nvPr>
        </p:nvSpPr>
        <p:spPr>
          <a:xfrm>
            <a:off x="914400" y="3124200"/>
            <a:ext cx="9144000" cy="1752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buNone/>
            </a:pPr>
            <a:r>
              <a:rPr sz="3000" b="1"/>
              <a:t>cout.fill ( '0' ) ;</a:t>
            </a:r>
            <a:endParaRPr sz="3000" b="1"/>
          </a:p>
          <a:p>
            <a:pPr lvl="0">
              <a:buNone/>
            </a:pPr>
            <a:r>
              <a:rPr sz="3000" b="1"/>
              <a:t>cout &lt;&lt; setw ( 10 ) &lt;&lt; number &lt;&lt; endl ;</a:t>
            </a:r>
            <a:endParaRPr sz="3000" b="1"/>
          </a:p>
        </p:txBody>
      </p:sp>
    </p:spTree>
  </p:cSld>
  <p:clrMapOvr>
    <a:masterClrMapping/>
  </p:clrMapOvr>
  <p:transition/>
  <p:timing/>
</p:sld>
</file>

<file path=ppt/slides/slide6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4995" name="NotDefined 3" title=""/>
          <p:cNvSpPr/>
          <p:nvPr>
            <p:ph type="body" idx="4294967295"/>
          </p:nvPr>
        </p:nvSpPr>
        <p:spPr>
          <a:xfrm>
            <a:off x="990600" y="2771775"/>
            <a:ext cx="7543800" cy="2562225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b="1"/>
              <a:t>   </a:t>
            </a:r>
            <a:r>
              <a:rPr sz="4400" b="1"/>
              <a:t>*sPtr </a:t>
            </a:r>
            <a:r>
              <a:rPr sz="4800" b="1"/>
              <a:t>-&gt;name ;</a:t>
            </a:r>
            <a:endParaRPr sz="4800" b="1"/>
          </a:p>
          <a:p>
            <a:pPr lvl="0" algn="ctr">
              <a:buNone/>
            </a:pPr>
            <a:r>
              <a:rPr sz="4800" b="1"/>
              <a:t>Same as</a:t>
            </a:r>
            <a:endParaRPr sz="4800" b="1"/>
          </a:p>
          <a:p>
            <a:pPr lvl="0" algn="ctr">
              <a:buNone/>
            </a:pPr>
            <a:r>
              <a:rPr sz="4800" b="1"/>
              <a:t>s1.name</a:t>
            </a:r>
            <a:r>
              <a:rPr sz="4400" b="1"/>
              <a:t> </a:t>
            </a:r>
            <a:endParaRPr sz="4400" b="1"/>
          </a:p>
        </p:txBody>
      </p:sp>
      <p:sp>
        <p:nvSpPr>
          <p:cNvPr id="84997" name="Rectangle 5" title=""/>
          <p:cNvSpPr>
            <a:spLocks noGrp="1"/>
          </p:cNvSpPr>
          <p:nvPr>
            <p:ph type="title"/>
          </p:nvPr>
        </p:nvSpPr>
        <p:spPr>
          <a:xfrm>
            <a:off x="152400" y="701675"/>
            <a:ext cx="9753600" cy="1431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Pointers to Structure</a:t>
            </a:r>
            <a:endParaRPr sz="6000"/>
          </a:p>
        </p:txBody>
      </p:sp>
    </p:spTree>
  </p:cSld>
  <p:clrMapOvr>
    <a:masterClrMapping/>
  </p:clrMapOvr>
  <p:transition/>
  <p:timing/>
</p:sld>
</file>

<file path=ppt/slides/slide6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1986" name="NotDefined 2" title=""/>
          <p:cNvSpPr/>
          <p:nvPr>
            <p:ph type="title"/>
          </p:nvPr>
        </p:nvSpPr>
        <p:spPr>
          <a:xfrm>
            <a:off x="381000" y="2514600"/>
            <a:ext cx="92202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5600"/>
              <a:t>cout.setf ( ios :: hex ) ;</a:t>
            </a:r>
            <a:endParaRPr sz="5600"/>
          </a:p>
        </p:txBody>
      </p:sp>
    </p:spTree>
  </p:cSld>
  <p:clrMapOvr>
    <a:masterClrMapping/>
  </p:clrMapOvr>
  <p:transition/>
  <p:timing/>
</p:sld>
</file>

<file path=ppt/slides/slide6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4275" name="NotDefined 3" title=""/>
          <p:cNvSpPr/>
          <p:nvPr>
            <p:ph type="body" idx="4294967295"/>
          </p:nvPr>
        </p:nvSpPr>
        <p:spPr>
          <a:xfrm>
            <a:off x="914400" y="2871788"/>
            <a:ext cx="7543800" cy="1143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 algn="ctr">
              <a:lnSpc>
                <a:spcPct val="90000"/>
              </a:lnSpc>
              <a:buNone/>
            </a:pPr>
            <a:r>
              <a:rPr sz="7200" b="1"/>
              <a:t>7ff</a:t>
            </a:r>
            <a:endParaRPr sz="7200" b="1"/>
          </a:p>
        </p:txBody>
      </p:sp>
      <p:sp>
        <p:nvSpPr>
          <p:cNvPr id="54276" name="Text Box 4" title=""/>
          <p:cNvSpPr txBox="1"/>
          <p:nvPr/>
        </p:nvSpPr>
        <p:spPr>
          <a:xfrm>
            <a:off x="2736850" y="4191000"/>
            <a:ext cx="9969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r>
              <a:rPr sz="3200" b="1"/>
              <a:t>0111</a:t>
            </a:r>
            <a:endParaRPr sz="3200" b="1"/>
          </a:p>
        </p:txBody>
      </p:sp>
      <p:sp>
        <p:nvSpPr>
          <p:cNvPr id="54277" name="Text Box 5" title=""/>
          <p:cNvSpPr txBox="1"/>
          <p:nvPr/>
        </p:nvSpPr>
        <p:spPr>
          <a:xfrm>
            <a:off x="4260850" y="4343400"/>
            <a:ext cx="99695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r>
              <a:rPr sz="3200" b="1"/>
              <a:t>1111</a:t>
            </a:r>
            <a:endParaRPr sz="3200" b="1"/>
          </a:p>
        </p:txBody>
      </p:sp>
      <p:sp>
        <p:nvSpPr>
          <p:cNvPr id="54278" name="Text Box 6" title=""/>
          <p:cNvSpPr txBox="1"/>
          <p:nvPr/>
        </p:nvSpPr>
        <p:spPr>
          <a:xfrm>
            <a:off x="6013450" y="4221163"/>
            <a:ext cx="996950" cy="5794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r>
              <a:rPr sz="3200" b="1"/>
              <a:t>1111</a:t>
            </a:r>
            <a:endParaRPr sz="3200" b="1"/>
          </a:p>
        </p:txBody>
      </p:sp>
      <p:sp>
        <p:nvSpPr>
          <p:cNvPr id="54279" name="DownArrow 7" title=""/>
          <p:cNvSpPr/>
          <p:nvPr/>
        </p:nvSpPr>
        <p:spPr>
          <a:xfrm rot="3420000">
            <a:off x="3510757" y="3510756"/>
            <a:ext cx="328612" cy="1031875"/>
          </a:xfrm>
          <a:prstGeom prst="downArrow">
            <a:avLst>
              <a:gd name="adj1" fmla="val 50000"/>
              <a:gd name="adj2" fmla="val 78503"/>
            </a:avLst>
          </a:prstGeom>
          <a:solidFill>
            <a:srgbClr val="99CCFF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/>
        </p:txBody>
      </p:sp>
      <p:sp>
        <p:nvSpPr>
          <p:cNvPr id="54280" name="DownArrow 8" title=""/>
          <p:cNvSpPr/>
          <p:nvPr/>
        </p:nvSpPr>
        <p:spPr>
          <a:xfrm>
            <a:off x="4624388" y="3763963"/>
            <a:ext cx="328612" cy="655637"/>
          </a:xfrm>
          <a:prstGeom prst="downArrow">
            <a:avLst>
              <a:gd name="adj1" fmla="val 50000"/>
              <a:gd name="adj2" fmla="val 49879"/>
            </a:avLst>
          </a:prstGeom>
          <a:solidFill>
            <a:srgbClr val="99CCFF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/>
        </p:txBody>
      </p:sp>
      <p:sp>
        <p:nvSpPr>
          <p:cNvPr id="54281" name="DownArrow 9" title=""/>
          <p:cNvSpPr/>
          <p:nvPr/>
        </p:nvSpPr>
        <p:spPr>
          <a:xfrm rot="17640000">
            <a:off x="5617369" y="3331369"/>
            <a:ext cx="347662" cy="1219200"/>
          </a:xfrm>
          <a:prstGeom prst="downArrow">
            <a:avLst>
              <a:gd name="adj1" fmla="val 50000"/>
              <a:gd name="adj2" fmla="val 87671"/>
            </a:avLst>
          </a:prstGeom>
          <a:solidFill>
            <a:srgbClr val="99CCFF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6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3010" name="NotDefined 2" title=""/>
          <p:cNvSpPr/>
          <p:nvPr>
            <p:ph type="title"/>
          </p:nvPr>
        </p:nvSpPr>
        <p:spPr>
          <a:xfrm>
            <a:off x="674688" y="2438400"/>
            <a:ext cx="86868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12900"/>
              <a:t>showbase</a:t>
            </a:r>
            <a:endParaRPr sz="22900"/>
          </a:p>
        </p:txBody>
      </p:sp>
    </p:spTree>
  </p:cSld>
  <p:clrMapOvr>
    <a:masterClrMapping/>
  </p:clrMapOvr>
  <p:transition/>
  <p:timing/>
</p:sld>
</file>

<file path=ppt/slides/slide6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6322" name="NotDefined 2" title=""/>
          <p:cNvSpPr/>
          <p:nvPr>
            <p:ph type="title"/>
          </p:nvPr>
        </p:nvSpPr>
        <p:spPr>
          <a:xfrm>
            <a:off x="12192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600"/>
              <a:t>showbase</a:t>
            </a:r>
            <a:endParaRPr sz="6600"/>
          </a:p>
        </p:txBody>
      </p:sp>
      <p:sp>
        <p:nvSpPr>
          <p:cNvPr id="56323" name="NotDefined 3" title=""/>
          <p:cNvSpPr/>
          <p:nvPr>
            <p:ph type="body" idx="4294967295"/>
          </p:nvPr>
        </p:nvSpPr>
        <p:spPr>
          <a:xfrm>
            <a:off x="457200" y="3657600"/>
            <a:ext cx="9144000" cy="1752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 algn="ctr">
              <a:buNone/>
            </a:pPr>
            <a:r>
              <a:rPr sz="4400" b="1"/>
              <a:t>cout.setf ( ios :: showbase ) ; </a:t>
            </a:r>
            <a:br>
              <a:rPr sz="4400" b="1"/>
            </a:br>
            <a:endParaRPr sz="4400" b="1"/>
          </a:p>
        </p:txBody>
      </p:sp>
    </p:spTree>
  </p:cSld>
  <p:clrMapOvr>
    <a:masterClrMapping/>
  </p:clrMapOvr>
  <p:transition/>
  <p:timing/>
</p:sld>
</file>

<file path=ppt/slides/slide6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7347" name="NotDefined 3" title=""/>
          <p:cNvSpPr/>
          <p:nvPr>
            <p:ph type="body" idx="4294967295"/>
          </p:nvPr>
        </p:nvSpPr>
        <p:spPr>
          <a:xfrm>
            <a:off x="914400" y="1981200"/>
            <a:ext cx="81534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buNone/>
            </a:pPr>
            <a:r>
              <a:rPr sz="2800"/>
              <a:t>cout.setf ( ios :: showbase ) ; </a:t>
            </a:r>
            <a:endParaRPr sz="2800"/>
          </a:p>
          <a:p>
            <a:pPr lvl="0">
              <a:buNone/>
            </a:pPr>
            <a:r>
              <a:rPr sz="2800"/>
              <a:t>cout.setf ( ios::dec , ios :: basefield ) ; </a:t>
            </a:r>
            <a:endParaRPr sz="2800"/>
          </a:p>
          <a:p>
            <a:pPr lvl="0">
              <a:buNone/>
            </a:pPr>
            <a:r>
              <a:rPr sz="2800"/>
              <a:t>cout &lt;&lt; x &lt;&lt; '\n' ;               // Outputs 77</a:t>
            </a:r>
            <a:endParaRPr sz="2800"/>
          </a:p>
          <a:p>
            <a:pPr lvl="0">
              <a:buNone/>
            </a:pPr>
            <a:r>
              <a:rPr sz="2800"/>
              <a:t>cout.setf ( ios :: oct , ios :: basefield ) ;</a:t>
            </a:r>
            <a:endParaRPr sz="2800"/>
          </a:p>
          <a:p>
            <a:pPr lvl="0">
              <a:buNone/>
            </a:pPr>
            <a:r>
              <a:rPr sz="2800"/>
              <a:t>cout &lt;&lt; x &lt;&lt; '\n' ;               // Outputs 077 </a:t>
            </a:r>
            <a:endParaRPr sz="2800"/>
          </a:p>
          <a:p>
            <a:pPr lvl="0">
              <a:buNone/>
            </a:pPr>
            <a:r>
              <a:rPr sz="2800"/>
              <a:t>cout.setf ( ios :: hex , ios :: basefield ) ; </a:t>
            </a:r>
            <a:endParaRPr sz="2800"/>
          </a:p>
          <a:p>
            <a:pPr lvl="0">
              <a:buNone/>
            </a:pPr>
            <a:r>
              <a:rPr sz="2800"/>
              <a:t>cout &lt;&lt; x &lt;&lt; '\n' ;           // Outputs 0x77</a:t>
            </a:r>
            <a:br>
              <a:rPr sz="2800"/>
            </a:br>
            <a:endParaRPr sz="2800"/>
          </a:p>
          <a:p>
            <a:pPr lvl="0"/>
            <a:endParaRPr sz="2800"/>
          </a:p>
          <a:p>
            <a:pPr lvl="0"/>
            <a:endParaRPr sz="2800"/>
          </a:p>
        </p:txBody>
      </p:sp>
      <p:sp>
        <p:nvSpPr>
          <p:cNvPr id="57348" name="Rectangle 4" title=""/>
          <p:cNvSpPr>
            <a:spLocks noGrp="1"/>
          </p:cNvSpPr>
          <p:nvPr>
            <p:ph type="title"/>
          </p:nvPr>
        </p:nvSpPr>
        <p:spPr>
          <a:xfrm>
            <a:off x="1295400" y="701675"/>
            <a:ext cx="7543800" cy="1431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600"/>
              <a:t>showbase</a:t>
            </a:r>
            <a:endParaRPr sz="6600"/>
          </a:p>
        </p:txBody>
      </p:sp>
      <p:sp>
        <p:nvSpPr>
          <p:cNvPr id="57349" name="RightArrow 5" title=""/>
          <p:cNvSpPr/>
          <p:nvPr/>
        </p:nvSpPr>
        <p:spPr>
          <a:xfrm>
            <a:off x="14288" y="2536825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99CCFF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6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4034" name="NotDefined 2" title=""/>
          <p:cNvSpPr/>
          <p:nvPr>
            <p:ph type="title"/>
          </p:nvPr>
        </p:nvSpPr>
        <p:spPr>
          <a:xfrm>
            <a:off x="685800" y="2743200"/>
            <a:ext cx="86868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8800"/>
              <a:t>ios :: scientific</a:t>
            </a:r>
            <a:endParaRPr sz="15600"/>
          </a:p>
        </p:txBody>
      </p:sp>
    </p:spTree>
  </p:cSld>
  <p:clrMapOvr>
    <a:masterClrMapping/>
  </p:clrMapOvr>
  <p:transition/>
  <p:timing/>
</p:sld>
</file>

<file path=ppt/slides/slide6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5058" name="NotDefined 2" title=""/>
          <p:cNvSpPr/>
          <p:nvPr>
            <p:ph type="title"/>
          </p:nvPr>
        </p:nvSpPr>
        <p:spPr>
          <a:xfrm>
            <a:off x="457200" y="2133600"/>
            <a:ext cx="91440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4600"/>
              <a:t>cout.setf ( ios :: scientific ) ;</a:t>
            </a:r>
            <a:endParaRPr sz="4600"/>
          </a:p>
        </p:txBody>
      </p:sp>
    </p:spTree>
  </p:cSld>
  <p:clrMapOvr>
    <a:masterClrMapping/>
  </p:clrMapOvr>
  <p:transition/>
  <p:timing/>
</p:sld>
</file>

<file path=ppt/slides/slide6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8370" name="NotDefined 2" title=""/>
          <p:cNvSpPr/>
          <p:nvPr>
            <p:ph type="title"/>
          </p:nvPr>
        </p:nvSpPr>
        <p:spPr>
          <a:xfrm>
            <a:off x="762000" y="701675"/>
            <a:ext cx="86106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600"/>
              <a:t>Scientific Notation</a:t>
            </a:r>
            <a:endParaRPr sz="6600"/>
          </a:p>
        </p:txBody>
      </p:sp>
      <p:sp>
        <p:nvSpPr>
          <p:cNvPr id="58371" name="NotDefined 3" title=""/>
          <p:cNvSpPr/>
          <p:nvPr>
            <p:ph type="body" idx="4294967295"/>
          </p:nvPr>
        </p:nvSpPr>
        <p:spPr>
          <a:xfrm>
            <a:off x="1295400" y="3276600"/>
            <a:ext cx="7543800" cy="1828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11700"/>
              <a:t>1.2334e</a:t>
            </a:r>
            <a:r>
              <a:rPr sz="11700" baseline="30000"/>
              <a:t>+09</a:t>
            </a:r>
            <a:endParaRPr sz="11700" baseline="30000"/>
          </a:p>
        </p:txBody>
      </p:sp>
      <p:sp>
        <p:nvSpPr>
          <p:cNvPr id="58373" name="CalloutWedgeRectangle 5" title=""/>
          <p:cNvSpPr/>
          <p:nvPr/>
        </p:nvSpPr>
        <p:spPr>
          <a:xfrm>
            <a:off x="6858000" y="2133600"/>
            <a:ext cx="914400" cy="838200"/>
          </a:xfrm>
          <a:prstGeom prst="wedgeRectCallout">
            <a:avLst>
              <a:gd name="adj1" fmla="val -104514"/>
              <a:gd name="adj2" fmla="val 144699"/>
            </a:avLst>
          </a:prstGeom>
          <a:solidFill>
            <a:schemeClr val="hlink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rPr sz="4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+/-</a:t>
            </a:r>
            <a:endParaRPr sz="44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/>
</p:sld>
</file>

<file path=ppt/slides/slide6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9395" name="NotDefined 3" title=""/>
          <p:cNvSpPr/>
          <p:nvPr>
            <p:ph type="body" idx="4294967295"/>
          </p:nvPr>
        </p:nvSpPr>
        <p:spPr>
          <a:xfrm>
            <a:off x="1219200" y="2590800"/>
            <a:ext cx="7543800" cy="1752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 algn="ctr">
              <a:buNone/>
            </a:pPr>
            <a:r>
              <a:rPr sz="9600" b="1"/>
              <a:t>Fixed Point Notation</a:t>
            </a:r>
            <a:endParaRPr sz="9600" b="1"/>
          </a:p>
        </p:txBody>
      </p:sp>
    </p:spTree>
  </p:cSld>
  <p:clrMapOvr>
    <a:masterClrMapping/>
  </p:clrMapOvr>
  <p:transition/>
  <p:timing/>
</p:sld>
</file>

<file path=ppt/slides/slide6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6082" name="NotDefined 2" title=""/>
          <p:cNvSpPr/>
          <p:nvPr>
            <p:ph type="title"/>
          </p:nvPr>
        </p:nvSpPr>
        <p:spPr>
          <a:xfrm>
            <a:off x="457200" y="2667000"/>
            <a:ext cx="92202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12000"/>
              <a:t>ios :: fixed</a:t>
            </a:r>
            <a:endParaRPr sz="12000"/>
          </a:p>
        </p:txBody>
      </p:sp>
    </p:spTree>
  </p:cSld>
  <p:clrMapOvr>
    <a:masterClrMapping/>
  </p:clrMapOvr>
  <p:transition/>
  <p:timing/>
</p:sld>
</file>

<file path=ppt/slides/slide6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3010" name="NotDefined 2" title=""/>
          <p:cNvSpPr/>
          <p:nvPr>
            <p:ph type="title"/>
          </p:nvPr>
        </p:nvSpPr>
        <p:spPr>
          <a:xfrm>
            <a:off x="1066800" y="304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br>
              <a:rPr b="0"/>
            </a:br>
            <a:endParaRPr b="0"/>
          </a:p>
        </p:txBody>
      </p:sp>
      <p:sp>
        <p:nvSpPr>
          <p:cNvPr id="43011" name="NotDefined 3" title=""/>
          <p:cNvSpPr/>
          <p:nvPr>
            <p:ph type="body" idx="4294967295"/>
          </p:nvPr>
        </p:nvSpPr>
        <p:spPr>
          <a:xfrm>
            <a:off x="304800" y="2874963"/>
            <a:ext cx="8991600" cy="1316037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lnSpc>
                <a:spcPct val="90000"/>
              </a:lnSpc>
              <a:buNone/>
            </a:pPr>
            <a:r>
              <a:rPr sz="8000" b="1"/>
              <a:t>Arrays of Structures</a:t>
            </a:r>
            <a:endParaRPr sz="80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7106" name="NotDefined 2" title=""/>
          <p:cNvSpPr/>
          <p:nvPr>
            <p:ph type="title"/>
          </p:nvPr>
        </p:nvSpPr>
        <p:spPr>
          <a:xfrm>
            <a:off x="685800" y="2743200"/>
            <a:ext cx="86868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8000"/>
              <a:t>ios :: uppercase</a:t>
            </a:r>
            <a:endParaRPr sz="14200"/>
          </a:p>
        </p:txBody>
      </p:sp>
    </p:spTree>
  </p:cSld>
  <p:clrMapOvr>
    <a:masterClrMapping/>
  </p:clrMapOvr>
  <p:transition/>
  <p:timing/>
</p:sld>
</file>

<file path=ppt/slides/slide6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0418" name="NotDefined 2" title=""/>
          <p:cNvSpPr/>
          <p:nvPr>
            <p:ph type="title"/>
          </p:nvPr>
        </p:nvSpPr>
        <p:spPr>
          <a:xfrm>
            <a:off x="457200" y="777875"/>
            <a:ext cx="91440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5400"/>
              <a:t>What we learnt so far..</a:t>
            </a:r>
            <a:endParaRPr sz="5400"/>
          </a:p>
        </p:txBody>
      </p:sp>
      <p:sp>
        <p:nvSpPr>
          <p:cNvPr id="60419" name="NotDefined 3" title=""/>
          <p:cNvSpPr/>
          <p:nvPr>
            <p:ph type="body" idx="4294967295"/>
          </p:nvPr>
        </p:nvSpPr>
        <p:spPr>
          <a:xfrm>
            <a:off x="838200" y="2590800"/>
            <a:ext cx="82296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/>
            <a:r>
              <a:rPr sz="5400" b="1"/>
              <a:t> Input Output Stream</a:t>
            </a:r>
            <a:endParaRPr sz="5400" b="1"/>
          </a:p>
          <a:p>
            <a:pPr lvl="0"/>
            <a:r>
              <a:rPr sz="5400" b="1"/>
              <a:t> And their Manipulations in C++</a:t>
            </a:r>
            <a:endParaRPr sz="5400" b="1"/>
          </a:p>
        </p:txBody>
      </p:sp>
    </p:spTree>
  </p:cSld>
  <p:clrMapOvr>
    <a:masterClrMapping/>
  </p:clrMapOvr>
  <p:transition/>
  <p:timing/>
</p:sld>
</file>

<file path=ppt/slides/slide6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50" name="NotDefined 2" title=""/>
          <p:cNvSpPr/>
          <p:nvPr>
            <p:ph type="ctrTitle"/>
          </p:nvPr>
        </p:nvSpPr>
        <p:spPr>
          <a:xfrm>
            <a:off x="369888" y="3381375"/>
            <a:ext cx="9296400" cy="1114425"/>
          </a:xfrm>
          <a:noFill/>
          <a:ln>
            <a:miter lim="800000"/>
          </a:ln>
        </p:spPr>
        <p:txBody>
          <a:bodyPr anchor="b" anchorCtr="0"/>
          <a:lstStyle/>
          <a:p>
            <a:pPr lvl="0" algn="ctr"/>
            <a:r>
              <a:t>Introduction to Programming	</a:t>
            </a:r>
          </a:p>
        </p:txBody>
      </p:sp>
      <p:sp>
        <p:nvSpPr>
          <p:cNvPr id="2051" name="NotDefined 3" title=""/>
          <p:cNvSpPr/>
          <p:nvPr>
            <p:ph type="subTitle" idx="1"/>
          </p:nvPr>
        </p:nvSpPr>
        <p:spPr>
          <a:xfrm>
            <a:off x="1447800" y="4038600"/>
            <a:ext cx="6400800" cy="1752600"/>
          </a:xfrm>
          <a:noFill/>
          <a:ln>
            <a:miter lim="800000"/>
          </a:ln>
        </p:spPr>
        <p:txBody>
          <a:bodyPr/>
          <a:lstStyle/>
          <a:p>
            <a:pPr lvl="0" algn="ctr"/>
            <a:r>
              <a:rPr b="1"/>
              <a:t>Lecture 37</a:t>
            </a:r>
            <a:endParaRPr b="1"/>
          </a:p>
        </p:txBody>
      </p:sp>
    </p:spTree>
  </p:cSld>
  <p:clrMapOvr>
    <a:masterClrMapping/>
  </p:clrMapOvr>
  <p:transition/>
  <p:timing/>
</p:sld>
</file>

<file path=ppt/slides/slide6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3490" name="NotDefined 2" title=""/>
          <p:cNvSpPr/>
          <p:nvPr>
            <p:ph type="title"/>
          </p:nvPr>
        </p:nvSpPr>
        <p:spPr>
          <a:xfrm>
            <a:off x="838200" y="2514600"/>
            <a:ext cx="8382000" cy="1524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9600"/>
              <a:t>Operator Overloading</a:t>
            </a:r>
            <a:r>
              <a:t> </a:t>
            </a:r>
          </a:p>
        </p:txBody>
      </p:sp>
    </p:spTree>
  </p:cSld>
  <p:clrMapOvr>
    <a:masterClrMapping/>
  </p:clrMapOvr>
  <p:transition/>
  <p:timing/>
</p:sld>
</file>

<file path=ppt/slides/slide6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7346" name="NotDefined 2" title=""/>
          <p:cNvSpPr/>
          <p:nvPr>
            <p:ph type="title"/>
          </p:nvPr>
        </p:nvSpPr>
        <p:spPr>
          <a:xfrm>
            <a:off x="152400" y="3352800"/>
            <a:ext cx="9372600" cy="1524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000"/>
              <a:t>Stream Insertion / Extraction</a:t>
            </a:r>
            <a:endParaRPr sz="6000"/>
          </a:p>
        </p:txBody>
      </p:sp>
      <p:sp>
        <p:nvSpPr>
          <p:cNvPr id="57350" name="Text Box 6" title=""/>
          <p:cNvSpPr txBox="1"/>
          <p:nvPr/>
        </p:nvSpPr>
        <p:spPr>
          <a:xfrm>
            <a:off x="457200" y="1004888"/>
            <a:ext cx="9144000" cy="9763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rPr sz="5800" b="1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Operator Overloading</a:t>
            </a:r>
            <a:endParaRPr sz="5800" b="1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6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3666" name="NotDefined 2" title=""/>
          <p:cNvSpPr/>
          <p:nvPr>
            <p:ph type="body" idx="4294967295"/>
          </p:nvPr>
        </p:nvSpPr>
        <p:spPr>
          <a:xfrm>
            <a:off x="609600" y="1981200"/>
            <a:ext cx="8610600" cy="3810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1">
              <a:lnSpc>
                <a:spcPct val="80000"/>
              </a:lnSpc>
              <a:buNone/>
            </a:pPr>
            <a:r>
              <a:rPr sz="12200" b="1"/>
              <a:t>int i ;</a:t>
            </a:r>
            <a:endParaRPr sz="12200" b="1"/>
          </a:p>
          <a:p>
            <a:pPr lvl="1">
              <a:lnSpc>
                <a:spcPct val="80000"/>
              </a:lnSpc>
              <a:buNone/>
            </a:pPr>
            <a:r>
              <a:rPr sz="12200" b="1"/>
              <a:t>cin &gt;&gt; i ;</a:t>
            </a:r>
            <a:endParaRPr sz="12200" b="1"/>
          </a:p>
        </p:txBody>
      </p:sp>
      <p:sp>
        <p:nvSpPr>
          <p:cNvPr id="113669" name="RightArrow 5" title=""/>
          <p:cNvSpPr/>
          <p:nvPr/>
        </p:nvSpPr>
        <p:spPr>
          <a:xfrm>
            <a:off x="68263" y="4267200"/>
            <a:ext cx="1128712" cy="685800"/>
          </a:xfrm>
          <a:prstGeom prst="rightArrow">
            <a:avLst>
              <a:gd name="adj1" fmla="val 50000"/>
              <a:gd name="adj2" fmla="val 41146"/>
            </a:avLst>
          </a:prstGeom>
          <a:solidFill>
            <a:schemeClr val="hlink"/>
          </a:solidFill>
          <a:ln>
            <a:solidFill>
              <a:srgbClr val="333333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</a:p>
        </p:txBody>
      </p:sp>
    </p:spTree>
  </p:cSld>
  <p:clrMapOvr>
    <a:masterClrMapping/>
  </p:clrMapOvr>
  <p:transition/>
  <p:timing/>
</p:sld>
</file>

<file path=ppt/slides/slide6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4690" name="NotDefined 2" title=""/>
          <p:cNvSpPr/>
          <p:nvPr>
            <p:ph type="body" idx="4294967295"/>
          </p:nvPr>
        </p:nvSpPr>
        <p:spPr>
          <a:xfrm>
            <a:off x="533400" y="2133600"/>
            <a:ext cx="9144000" cy="3810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1">
              <a:lnSpc>
                <a:spcPct val="80000"/>
              </a:lnSpc>
              <a:buNone/>
            </a:pPr>
            <a:r>
              <a:rPr sz="7700" b="1"/>
              <a:t>int a , b , c ;</a:t>
            </a:r>
            <a:endParaRPr sz="7700" b="1"/>
          </a:p>
          <a:p>
            <a:pPr lvl="1">
              <a:lnSpc>
                <a:spcPct val="80000"/>
              </a:lnSpc>
              <a:buNone/>
            </a:pPr>
            <a:r>
              <a:rPr sz="12200" b="1"/>
              <a:t>a + b + c ; </a:t>
            </a:r>
            <a:endParaRPr sz="12200" b="1"/>
          </a:p>
        </p:txBody>
      </p:sp>
      <p:sp>
        <p:nvSpPr>
          <p:cNvPr id="114693" name="RightArrow 5" title=""/>
          <p:cNvSpPr/>
          <p:nvPr/>
        </p:nvSpPr>
        <p:spPr>
          <a:xfrm>
            <a:off x="3175" y="4038600"/>
            <a:ext cx="1128713" cy="685800"/>
          </a:xfrm>
          <a:prstGeom prst="rightArrow">
            <a:avLst>
              <a:gd name="adj1" fmla="val 50000"/>
              <a:gd name="adj2" fmla="val 41146"/>
            </a:avLst>
          </a:prstGeom>
          <a:solidFill>
            <a:schemeClr val="hlink"/>
          </a:solidFill>
          <a:ln>
            <a:solidFill>
              <a:srgbClr val="333333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</a:p>
        </p:txBody>
      </p:sp>
    </p:spTree>
  </p:cSld>
  <p:clrMapOvr>
    <a:masterClrMapping/>
  </p:clrMapOvr>
  <p:transition/>
  <p:timing/>
</p:sld>
</file>

<file path=ppt/slides/slide6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5714" name="NotDefined 2" title=""/>
          <p:cNvSpPr/>
          <p:nvPr>
            <p:ph type="body" idx="4294967295"/>
          </p:nvPr>
        </p:nvSpPr>
        <p:spPr>
          <a:xfrm>
            <a:off x="381000" y="3124200"/>
            <a:ext cx="9144000" cy="1752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1" algn="ctr">
              <a:buNone/>
            </a:pPr>
            <a:r>
              <a:rPr sz="8000" b="1"/>
              <a:t>cin &gt;&gt; i  &gt;&gt; j ;</a:t>
            </a:r>
            <a:endParaRPr sz="8000" b="1"/>
          </a:p>
        </p:txBody>
      </p:sp>
      <p:sp>
        <p:nvSpPr>
          <p:cNvPr id="115716" name="RightArrow 4" title=""/>
          <p:cNvSpPr/>
          <p:nvPr/>
        </p:nvSpPr>
        <p:spPr>
          <a:xfrm>
            <a:off x="228600" y="3581400"/>
            <a:ext cx="1128713" cy="685800"/>
          </a:xfrm>
          <a:prstGeom prst="rightArrow">
            <a:avLst>
              <a:gd name="adj1" fmla="val 50000"/>
              <a:gd name="adj2" fmla="val 41146"/>
            </a:avLst>
          </a:prstGeom>
          <a:solidFill>
            <a:schemeClr val="hlink"/>
          </a:solidFill>
          <a:ln>
            <a:solidFill>
              <a:srgbClr val="333333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</a:p>
        </p:txBody>
      </p:sp>
    </p:spTree>
  </p:cSld>
  <p:clrMapOvr>
    <a:masterClrMapping/>
  </p:clrMapOvr>
  <p:transition/>
  <p:timing/>
</p:sld>
</file>

<file path=ppt/slides/slide6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4514" name="NotDefined 2" title=""/>
          <p:cNvSpPr/>
          <p:nvPr>
            <p:ph type="title"/>
          </p:nvPr>
        </p:nvSpPr>
        <p:spPr>
          <a:xfrm>
            <a:off x="609600" y="2514600"/>
            <a:ext cx="8610600" cy="2667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12900"/>
              <a:t>Friend Function</a:t>
            </a:r>
            <a:endParaRPr sz="12900"/>
          </a:p>
        </p:txBody>
      </p:sp>
    </p:spTree>
  </p:cSld>
  <p:clrMapOvr>
    <a:masterClrMapping/>
  </p:clrMapOvr>
  <p:transition/>
  <p:timing/>
</p:sld>
</file>

<file path=ppt/slides/slide6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6738" name="NotDefined 2" title=""/>
          <p:cNvSpPr/>
          <p:nvPr>
            <p:ph type="title"/>
          </p:nvPr>
        </p:nvSpPr>
        <p:spPr>
          <a:xfrm>
            <a:off x="685800" y="2971800"/>
            <a:ext cx="8610600" cy="18288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12900"/>
              <a:t>Member Operators</a:t>
            </a:r>
            <a:endParaRPr sz="12900"/>
          </a:p>
        </p:txBody>
      </p:sp>
    </p:spTree>
  </p:cSld>
  <p:clrMapOvr>
    <a:masterClrMapping/>
  </p:clrMapOvr>
  <p:transition/>
  <p:timing/>
</p:sld>
</file>

<file path=ppt/slides/slide6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5363" name="NotDefined 3" title=""/>
          <p:cNvSpPr/>
          <p:nvPr>
            <p:ph type="body" idx="4294967295"/>
          </p:nvPr>
        </p:nvSpPr>
        <p:spPr>
          <a:xfrm>
            <a:off x="609600" y="2362200"/>
            <a:ext cx="8229600" cy="3962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lnSpc>
                <a:spcPct val="80000"/>
              </a:lnSpc>
              <a:buNone/>
            </a:pPr>
            <a:r>
              <a:rPr b="1"/>
              <a:t>Student s [ 100 ] ;</a:t>
            </a:r>
            <a:endParaRPr b="1"/>
          </a:p>
          <a:p>
            <a:pPr lvl="0" algn="ctr">
              <a:lnSpc>
                <a:spcPct val="80000"/>
              </a:lnSpc>
              <a:buNone/>
            </a:pPr>
            <a:r>
              <a:rPr b="1"/>
              <a:t>s [ 0 ].name ;</a:t>
            </a:r>
            <a:endParaRPr b="1"/>
          </a:p>
          <a:p>
            <a:pPr lvl="0" algn="ctr">
              <a:lnSpc>
                <a:spcPct val="80000"/>
              </a:lnSpc>
              <a:buNone/>
            </a:pPr>
            <a:r>
              <a:rPr b="1"/>
              <a:t>s [ 1 ].name ; </a:t>
            </a:r>
            <a:endParaRPr b="1"/>
          </a:p>
          <a:p>
            <a:pPr lvl="0" algn="ctr">
              <a:lnSpc>
                <a:spcPct val="80000"/>
              </a:lnSpc>
              <a:buNone/>
            </a:pPr>
            <a:r>
              <a:rPr b="1"/>
              <a:t>s [ 2 ].name ;</a:t>
            </a:r>
            <a:endParaRPr b="1"/>
          </a:p>
          <a:p>
            <a:pPr lvl="0" algn="ctr">
              <a:lnSpc>
                <a:spcPct val="80000"/>
              </a:lnSpc>
              <a:buNone/>
            </a:pPr>
            <a:r>
              <a:rPr b="1"/>
              <a:t>.</a:t>
            </a:r>
            <a:endParaRPr b="1"/>
          </a:p>
          <a:p>
            <a:pPr lvl="0" algn="ctr">
              <a:lnSpc>
                <a:spcPct val="80000"/>
              </a:lnSpc>
              <a:buNone/>
            </a:pPr>
            <a:r>
              <a:rPr b="1"/>
              <a:t>.</a:t>
            </a:r>
            <a:endParaRPr b="1"/>
          </a:p>
          <a:p>
            <a:pPr lvl="0" algn="ctr">
              <a:lnSpc>
                <a:spcPct val="80000"/>
              </a:lnSpc>
              <a:buNone/>
            </a:pPr>
            <a:r>
              <a:rPr b="1"/>
              <a:t>.</a:t>
            </a:r>
            <a:endParaRPr b="1"/>
          </a:p>
          <a:p>
            <a:pPr lvl="0" algn="ctr">
              <a:lnSpc>
                <a:spcPct val="80000"/>
              </a:lnSpc>
              <a:buNone/>
            </a:pPr>
            <a:r>
              <a:rPr b="1"/>
              <a:t>s [ 99 ].name ;</a:t>
            </a:r>
            <a:endParaRPr sz="4800" b="1"/>
          </a:p>
        </p:txBody>
      </p:sp>
      <p:sp>
        <p:nvSpPr>
          <p:cNvPr id="15365" name="NotDefined 5" title=""/>
          <p:cNvSpPr/>
          <p:nvPr>
            <p:ph type="title"/>
          </p:nvPr>
        </p:nvSpPr>
        <p:spPr>
          <a:xfrm>
            <a:off x="838200" y="609600"/>
            <a:ext cx="8229600" cy="10668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6600"/>
              <a:t>Arrays of Structure</a:t>
            </a:r>
            <a:endParaRPr sz="6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</p:bldLst>
  </p:timing>
</p:sld>
</file>

<file path=ppt/slides/slide6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3797" name="Rectangle 5" title=""/>
          <p:cNvSpPr>
            <a:spLocks noGrp="1"/>
          </p:cNvSpPr>
          <p:nvPr>
            <p:ph type="title"/>
          </p:nvPr>
        </p:nvSpPr>
        <p:spPr>
          <a:xfrm>
            <a:off x="914400" y="2743200"/>
            <a:ext cx="8610600" cy="2362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rPr sz="6600"/>
              <a:t>Object.data</a:t>
            </a:r>
            <a:br>
              <a:rPr sz="6600"/>
            </a:br>
            <a:r>
              <a:rPr sz="6600"/>
              <a:t>Object.function ( )</a:t>
            </a:r>
            <a:endParaRPr sz="6600"/>
          </a:p>
        </p:txBody>
      </p:sp>
    </p:spTree>
  </p:cSld>
  <p:clrMapOvr>
    <a:masterClrMapping/>
  </p:clrMapOvr>
  <p:transition/>
  <p:timing/>
</p:sld>
</file>

<file path=ppt/slides/slide6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3428" name="NotDefined 4" title=""/>
          <p:cNvSpPr/>
          <p:nvPr>
            <p:ph type="title"/>
          </p:nvPr>
        </p:nvSpPr>
        <p:spPr>
          <a:xfrm>
            <a:off x="457200" y="3276600"/>
            <a:ext cx="91440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4800"/>
              <a:t>Stream Insertion Operator</a:t>
            </a:r>
            <a:endParaRPr sz="4800"/>
          </a:p>
        </p:txBody>
      </p:sp>
    </p:spTree>
  </p:cSld>
  <p:clrMapOvr>
    <a:masterClrMapping/>
  </p:clrMapOvr>
  <p:transition/>
  <p:timing/>
</p:sld>
</file>

<file path=ppt/slides/slide6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7762" name="NotDefined 2" title=""/>
          <p:cNvSpPr/>
          <p:nvPr>
            <p:ph type="body" idx="4294967295"/>
          </p:nvPr>
        </p:nvSpPr>
        <p:spPr>
          <a:xfrm>
            <a:off x="381000" y="3276600"/>
            <a:ext cx="9144000" cy="2057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1">
              <a:lnSpc>
                <a:spcPct val="80000"/>
              </a:lnSpc>
              <a:buNone/>
            </a:pPr>
            <a:r>
              <a:rPr sz="5000" b="1"/>
              <a:t>int i = 5 , j = 10 , k = 15 ; </a:t>
            </a:r>
            <a:endParaRPr sz="5000" b="1"/>
          </a:p>
          <a:p>
            <a:pPr lvl="1">
              <a:lnSpc>
                <a:spcPct val="80000"/>
              </a:lnSpc>
              <a:buNone/>
            </a:pPr>
            <a:r>
              <a:rPr sz="5000" b="1"/>
              <a:t>cout &lt;&lt; i &lt;&lt; j &lt;&lt; k ; </a:t>
            </a:r>
            <a:endParaRPr sz="5000" b="1"/>
          </a:p>
        </p:txBody>
      </p:sp>
    </p:spTree>
  </p:cSld>
  <p:clrMapOvr>
    <a:masterClrMapping/>
  </p:clrMapOvr>
  <p:transition/>
  <p:timing/>
</p:sld>
</file>

<file path=ppt/slides/slide6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5539" name="Rectangle 3" title=""/>
          <p:cNvSpPr>
            <a:spLocks noGrp="1"/>
          </p:cNvSpPr>
          <p:nvPr>
            <p:ph type="title"/>
          </p:nvPr>
        </p:nvSpPr>
        <p:spPr>
          <a:xfrm>
            <a:off x="838200" y="3200400"/>
            <a:ext cx="8915400" cy="1600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rPr sz="2300"/>
              <a:t>ostream &amp; operator &lt;&lt; ( ostream &amp; output , vehicle A )</a:t>
            </a:r>
            <a:endParaRPr sz="2300"/>
          </a:p>
        </p:txBody>
      </p:sp>
      <p:sp>
        <p:nvSpPr>
          <p:cNvPr id="65541" name="CalloutWedgeRectangle 5" title=""/>
          <p:cNvSpPr/>
          <p:nvPr/>
        </p:nvSpPr>
        <p:spPr>
          <a:xfrm>
            <a:off x="990600" y="5791200"/>
            <a:ext cx="4114800" cy="838200"/>
          </a:xfrm>
          <a:prstGeom prst="wedgeRectCallout">
            <a:avLst>
              <a:gd name="adj1" fmla="val 83528"/>
              <a:gd name="adj2" fmla="val -250569"/>
            </a:avLst>
          </a:prstGeom>
          <a:solidFill>
            <a:schemeClr val="hlink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rPr b="1">
                <a:solidFill>
                  <a:srgbClr val="000000"/>
                </a:solidFill>
              </a:rPr>
              <a:t>Reference to the output stream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65542" name="CalloutWedgeRectangle 6" title=""/>
          <p:cNvSpPr/>
          <p:nvPr/>
        </p:nvSpPr>
        <p:spPr>
          <a:xfrm>
            <a:off x="990600" y="1893888"/>
            <a:ext cx="3124200" cy="685800"/>
          </a:xfrm>
          <a:prstGeom prst="wedgeRectCallout">
            <a:avLst>
              <a:gd name="adj1" fmla="val -27898"/>
              <a:gd name="adj2" fmla="val 178472"/>
            </a:avLst>
          </a:prstGeom>
          <a:solidFill>
            <a:schemeClr val="hlink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rPr sz="1600" b="1">
                <a:solidFill>
                  <a:srgbClr val="000000"/>
                </a:solidFill>
              </a:rPr>
              <a:t>Return type:</a:t>
            </a:r>
            <a:endParaRPr sz="1600" b="1">
              <a:solidFill>
                <a:srgbClr val="000000"/>
              </a:solidFill>
            </a:endParaRPr>
          </a:p>
          <a:p>
            <a:pPr lvl="0" algn="ctr"/>
            <a:r>
              <a:rPr sz="1600" b="1">
                <a:solidFill>
                  <a:srgbClr val="000000"/>
                </a:solidFill>
              </a:rPr>
              <a:t>Reference to the output stream</a:t>
            </a:r>
            <a:endParaRPr sz="1600" b="1">
              <a:solidFill>
                <a:srgbClr val="000000"/>
              </a:solidFill>
            </a:endParaRPr>
          </a:p>
        </p:txBody>
      </p:sp>
      <p:sp>
        <p:nvSpPr>
          <p:cNvPr id="65547" name="" title=""/>
          <p:cNvSpPr/>
          <p:nvPr/>
        </p:nvSpPr>
        <p:spPr>
          <a:xfrm>
            <a:off x="6553200" y="5822950"/>
            <a:ext cx="2133600" cy="762000"/>
          </a:xfrm>
          <a:prstGeom prst="wedgeRoundRectCallout">
            <a:avLst>
              <a:gd name="adj1" fmla="val 51412"/>
              <a:gd name="adj2" fmla="val -276250"/>
              <a:gd name="adj3" fmla="val 16667"/>
            </a:avLst>
          </a:prstGeom>
          <a:solidFill>
            <a:schemeClr val="hlink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rPr b="1">
                <a:solidFill>
                  <a:srgbClr val="000000"/>
                </a:solidFill>
              </a:rPr>
              <a:t>Object of the class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65548" name="" title=""/>
          <p:cNvSpPr/>
          <p:nvPr/>
        </p:nvSpPr>
        <p:spPr>
          <a:xfrm>
            <a:off x="4964113" y="2438400"/>
            <a:ext cx="1981200" cy="533400"/>
          </a:xfrm>
          <a:prstGeom prst="wedgeRectCallout">
            <a:avLst>
              <a:gd name="adj1" fmla="val -124838"/>
              <a:gd name="adj2" fmla="val 143750"/>
            </a:avLst>
          </a:prstGeom>
          <a:solidFill>
            <a:schemeClr val="hlink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rPr b="1">
                <a:solidFill>
                  <a:srgbClr val="000000"/>
                </a:solidFill>
              </a:rPr>
              <a:t>Operator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65549" name="" title=""/>
          <p:cNvSpPr txBox="1"/>
          <p:nvPr/>
        </p:nvSpPr>
        <p:spPr>
          <a:xfrm rot="16200000">
            <a:off x="1174750" y="2786063"/>
            <a:ext cx="622300" cy="2057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r>
              <a:rPr sz="12900"/>
              <a:t>}</a:t>
            </a:r>
            <a:endParaRPr sz="12900"/>
          </a:p>
        </p:txBody>
      </p:sp>
      <p:sp>
        <p:nvSpPr>
          <p:cNvPr id="65551" name="" title=""/>
          <p:cNvSpPr txBox="1"/>
          <p:nvPr/>
        </p:nvSpPr>
        <p:spPr>
          <a:xfrm rot="16200000">
            <a:off x="2873375" y="2622550"/>
            <a:ext cx="622300" cy="2470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r>
              <a:rPr sz="15600"/>
              <a:t>}</a:t>
            </a:r>
            <a:endParaRPr sz="15600"/>
          </a:p>
        </p:txBody>
      </p:sp>
    </p:spTree>
  </p:cSld>
  <p:clrMapOvr>
    <a:masterClrMapping/>
  </p:clrMapOvr>
  <p:transition/>
  <p:timing/>
</p:sld>
</file>

<file path=ppt/slides/slide6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9810" name="NotDefined 2" title=""/>
          <p:cNvSpPr/>
          <p:nvPr>
            <p:ph type="body" idx="4294967295"/>
          </p:nvPr>
        </p:nvSpPr>
        <p:spPr>
          <a:xfrm>
            <a:off x="381000" y="2667000"/>
            <a:ext cx="9144000" cy="3657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1">
              <a:lnSpc>
                <a:spcPct val="90000"/>
              </a:lnSpc>
              <a:buNone/>
            </a:pPr>
            <a:r>
              <a:rPr sz="2600"/>
              <a:t>ostream &amp; operator &lt;&lt; ( ostream &amp; output , vehicle d )</a:t>
            </a:r>
            <a:endParaRPr sz="2600"/>
          </a:p>
          <a:p>
            <a:pPr lvl="1">
              <a:lnSpc>
                <a:spcPct val="90000"/>
              </a:lnSpc>
              <a:buNone/>
            </a:pPr>
            <a:r>
              <a:rPr sz="2600"/>
              <a:t>{</a:t>
            </a:r>
            <a:endParaRPr sz="2600"/>
          </a:p>
          <a:p>
            <a:pPr lvl="1">
              <a:lnSpc>
                <a:spcPct val="90000"/>
              </a:lnSpc>
              <a:buNone/>
            </a:pPr>
            <a:r>
              <a:rPr sz="2600"/>
              <a:t>	output&lt;&lt; d.seats ;</a:t>
            </a:r>
            <a:endParaRPr sz="2600"/>
          </a:p>
          <a:p>
            <a:pPr lvl="1">
              <a:lnSpc>
                <a:spcPct val="90000"/>
              </a:lnSpc>
              <a:buNone/>
            </a:pPr>
            <a:r>
              <a:rPr sz="2600"/>
              <a:t>   output&lt;&lt;d.tires ;</a:t>
            </a:r>
            <a:endParaRPr sz="2600"/>
          </a:p>
          <a:p>
            <a:pPr lvl="1">
              <a:lnSpc>
                <a:spcPct val="90000"/>
              </a:lnSpc>
              <a:buNone/>
            </a:pPr>
            <a:r>
              <a:rPr sz="2600"/>
              <a:t>		-------</a:t>
            </a:r>
            <a:endParaRPr sz="2600"/>
          </a:p>
          <a:p>
            <a:pPr lvl="1">
              <a:lnSpc>
                <a:spcPct val="90000"/>
              </a:lnSpc>
              <a:buNone/>
            </a:pPr>
            <a:r>
              <a:rPr sz="2600"/>
              <a:t>	return output ;</a:t>
            </a:r>
            <a:endParaRPr sz="2600"/>
          </a:p>
          <a:p>
            <a:pPr lvl="1">
              <a:lnSpc>
                <a:spcPct val="90000"/>
              </a:lnSpc>
              <a:buNone/>
            </a:pPr>
            <a:r>
              <a:rPr sz="2600"/>
              <a:t>} </a:t>
            </a:r>
            <a:endParaRPr sz="2600"/>
          </a:p>
        </p:txBody>
      </p:sp>
      <p:sp>
        <p:nvSpPr>
          <p:cNvPr id="119812" name="RightArrow 4" title=""/>
          <p:cNvSpPr/>
          <p:nvPr/>
        </p:nvSpPr>
        <p:spPr>
          <a:xfrm>
            <a:off x="395288" y="4876800"/>
            <a:ext cx="823912" cy="457200"/>
          </a:xfrm>
          <a:prstGeom prst="rightArrow">
            <a:avLst>
              <a:gd name="adj1" fmla="val 50000"/>
              <a:gd name="adj2" fmla="val 45052"/>
            </a:avLst>
          </a:prstGeom>
          <a:solidFill>
            <a:schemeClr val="hlink"/>
          </a:solidFill>
          <a:ln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</a:p>
        </p:txBody>
      </p:sp>
      <p:sp>
        <p:nvSpPr>
          <p:cNvPr id="119816" name="Text Box 8" title=""/>
          <p:cNvSpPr txBox="1"/>
          <p:nvPr/>
        </p:nvSpPr>
        <p:spPr>
          <a:xfrm>
            <a:off x="2905125" y="838200"/>
            <a:ext cx="4333875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rPr sz="6600" b="1">
                <a:latin typeface="Tahoma" pitchFamily="34" charset="0"/>
              </a:rPr>
              <a:t>Definition</a:t>
            </a:r>
            <a:endParaRPr sz="6600" b="1"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6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6563" name="NotDefined 3" title=""/>
          <p:cNvSpPr/>
          <p:nvPr>
            <p:ph type="body" idx="4294967295"/>
          </p:nvPr>
        </p:nvSpPr>
        <p:spPr>
          <a:xfrm>
            <a:off x="-76200" y="2895600"/>
            <a:ext cx="9144000" cy="1524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 algn="ctr">
              <a:buNone/>
            </a:pPr>
            <a:r>
              <a:rPr sz="6600" b="1"/>
              <a:t>	   </a:t>
            </a:r>
            <a:r>
              <a:rPr sz="10100" b="1"/>
              <a:t>cout &lt;&lt; d ;</a:t>
            </a:r>
            <a:endParaRPr sz="10100" b="1"/>
          </a:p>
        </p:txBody>
      </p:sp>
    </p:spTree>
  </p:cSld>
  <p:clrMapOvr>
    <a:masterClrMapping/>
  </p:clrMapOvr>
  <p:transition/>
  <p:timing/>
</p:sld>
</file>

<file path=ppt/slides/slide6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7588" name="Rectangle 4" title=""/>
          <p:cNvSpPr>
            <a:spLocks noGrp="1"/>
          </p:cNvSpPr>
          <p:nvPr>
            <p:ph type="title"/>
          </p:nvPr>
        </p:nvSpPr>
        <p:spPr>
          <a:xfrm>
            <a:off x="914400" y="3429000"/>
            <a:ext cx="8839200" cy="914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rPr sz="2400"/>
              <a:t>cout &lt;&lt; “The description of the vehicle is \n” &lt;&lt; d ;</a:t>
            </a:r>
            <a:endParaRPr sz="2400"/>
          </a:p>
        </p:txBody>
      </p:sp>
    </p:spTree>
  </p:cSld>
  <p:clrMapOvr>
    <a:masterClrMapping/>
  </p:clrMapOvr>
  <p:transition/>
  <p:timing/>
</p:sld>
</file>

<file path=ppt/slides/slide6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23906" name="NotDefined 2" title=""/>
          <p:cNvSpPr/>
          <p:nvPr>
            <p:ph type="title"/>
          </p:nvPr>
        </p:nvSpPr>
        <p:spPr>
          <a:xfrm>
            <a:off x="1143000" y="838200"/>
            <a:ext cx="77724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123907" name="NotDefined 3" title=""/>
          <p:cNvSpPr/>
          <p:nvPr>
            <p:ph type="body" idx="4294967295"/>
          </p:nvPr>
        </p:nvSpPr>
        <p:spPr>
          <a:xfrm>
            <a:off x="838200" y="2209800"/>
            <a:ext cx="9144000" cy="3276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1800" b="1"/>
              <a:t>class Matrix</a:t>
            </a:r>
            <a:endParaRPr sz="1800" b="1"/>
          </a:p>
          <a:p>
            <a:pPr lvl="0">
              <a:lnSpc>
                <a:spcPct val="90000"/>
              </a:lnSpc>
              <a:buNone/>
            </a:pPr>
            <a:r>
              <a:rPr sz="1800" b="1"/>
              <a:t>{</a:t>
            </a:r>
            <a:br>
              <a:rPr sz="1800" b="1"/>
            </a:br>
            <a:r>
              <a:rPr sz="1800" b="1"/>
              <a:t>private :</a:t>
            </a:r>
            <a:endParaRPr sz="1800" b="1"/>
          </a:p>
          <a:p>
            <a:pPr lvl="0">
              <a:lnSpc>
                <a:spcPct val="90000"/>
              </a:lnSpc>
              <a:buNone/>
            </a:pPr>
            <a:br>
              <a:rPr sz="1800" b="1"/>
            </a:br>
            <a:r>
              <a:rPr sz="1800" b="1"/>
              <a:t>          int rows , cols  ;</a:t>
            </a:r>
            <a:br>
              <a:rPr sz="1800" b="1"/>
            </a:br>
            <a:r>
              <a:rPr sz="1800" b="1"/>
              <a:t>          int elements [ 3 ] [ 3 ] ; </a:t>
            </a:r>
            <a:endParaRPr sz="1800" b="1"/>
          </a:p>
          <a:p>
            <a:pPr lvl="0">
              <a:lnSpc>
                <a:spcPct val="90000"/>
              </a:lnSpc>
              <a:buNone/>
            </a:pPr>
            <a:r>
              <a:rPr sz="1800" b="1"/>
              <a:t>	public :</a:t>
            </a:r>
            <a:endParaRPr sz="1800" b="1"/>
          </a:p>
          <a:p>
            <a:pPr lvl="0">
              <a:lnSpc>
                <a:spcPct val="90000"/>
              </a:lnSpc>
              <a:buNone/>
            </a:pPr>
            <a:br>
              <a:rPr sz="1800" b="1"/>
            </a:br>
            <a:r>
              <a:rPr sz="1800" b="1"/>
              <a:t>      </a:t>
            </a:r>
            <a:r>
              <a:rPr lang="fr-FR" altLang="en-US" sz="1800" b="1"/>
              <a:t>Matrix ( int rows = 3 , int cols = 3 ) ;		</a:t>
            </a:r>
            <a:endParaRPr lang="fr-FR" altLang="en-US" sz="1800" b="1"/>
          </a:p>
          <a:p>
            <a:pPr lvl="0">
              <a:lnSpc>
                <a:spcPct val="90000"/>
              </a:lnSpc>
              <a:buNone/>
            </a:pPr>
            <a:r>
              <a:rPr lang="fr-FR" altLang="en-US" sz="1800" b="1"/>
              <a:t>	      friend ostream &amp; operator &lt;&lt; ( ostream &amp; output , Matrix m ) ;</a:t>
            </a:r>
            <a:endParaRPr lang="fr-FR" altLang="en-US" sz="1800" b="1"/>
          </a:p>
          <a:p>
            <a:pPr lvl="0">
              <a:lnSpc>
                <a:spcPct val="90000"/>
              </a:lnSpc>
              <a:buNone/>
            </a:pPr>
            <a:r>
              <a:rPr lang="fr-FR" altLang="en-US" sz="1800" b="1"/>
              <a:t>} ;</a:t>
            </a:r>
            <a:br>
              <a:rPr lang="fr-FR" altLang="en-US" sz="1800" b="1"/>
            </a:br>
            <a:endParaRPr lang="fr-FR" altLang="en-US" sz="1800" b="1"/>
          </a:p>
        </p:txBody>
      </p:sp>
      <p:sp>
        <p:nvSpPr>
          <p:cNvPr id="123910" name="RightArrow 6" title=""/>
          <p:cNvSpPr/>
          <p:nvPr/>
        </p:nvSpPr>
        <p:spPr>
          <a:xfrm>
            <a:off x="642938" y="4641850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hlink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6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24930" name="NotDefined 2" title=""/>
          <p:cNvSpPr/>
          <p:nvPr>
            <p:ph type="title"/>
          </p:nvPr>
        </p:nvSpPr>
        <p:spPr>
          <a:xfrm>
            <a:off x="1143000" y="838200"/>
            <a:ext cx="77724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124931" name="NotDefined 3" title=""/>
          <p:cNvSpPr/>
          <p:nvPr>
            <p:ph type="body" idx="4294967295"/>
          </p:nvPr>
        </p:nvSpPr>
        <p:spPr>
          <a:xfrm>
            <a:off x="762000" y="2590800"/>
            <a:ext cx="8763000" cy="3581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spcBef>
                <a:spcPct val="0"/>
              </a:spcBef>
              <a:buFontTx/>
              <a:buNone/>
            </a:pPr>
            <a:r>
              <a:rPr sz="2000"/>
              <a:t> </a:t>
            </a:r>
            <a:r>
              <a:rPr sz="2000" b="1"/>
              <a:t>ostream&amp; operator &lt;&lt; ( ostream &amp; output , Matrix  m )</a:t>
            </a:r>
            <a:endParaRPr sz="2000" b="1"/>
          </a:p>
          <a:p>
            <a:pPr lvl="0">
              <a:spcBef>
                <a:spcPct val="0"/>
              </a:spcBef>
              <a:buFontTx/>
              <a:buNone/>
            </a:pPr>
            <a:r>
              <a:rPr sz="2000" b="1"/>
              <a:t>{</a:t>
            </a:r>
            <a:endParaRPr sz="2000" b="1"/>
          </a:p>
          <a:p>
            <a:pPr lvl="0">
              <a:spcBef>
                <a:spcPct val="0"/>
              </a:spcBef>
              <a:buFontTx/>
              <a:buNone/>
            </a:pPr>
            <a:r>
              <a:rPr sz="2000" b="1"/>
              <a:t>		for ( int i = 0 ; i &lt; m.rows ; i ++ )</a:t>
            </a:r>
            <a:br>
              <a:rPr sz="2000" b="1"/>
            </a:br>
            <a:r>
              <a:rPr sz="2000" b="1"/>
              <a:t>    	{</a:t>
            </a:r>
            <a:br>
              <a:rPr sz="2000" b="1"/>
            </a:br>
            <a:r>
              <a:rPr sz="2000" b="1"/>
              <a:t>        	for ( int j = 0 ; j &lt; m.cols ; j ++ )</a:t>
            </a:r>
            <a:br>
              <a:rPr sz="2000" b="1"/>
            </a:br>
            <a:r>
              <a:rPr sz="2000" b="1"/>
              <a:t>        	{</a:t>
            </a:r>
            <a:br>
              <a:rPr sz="2000" b="1"/>
            </a:br>
            <a:r>
              <a:rPr sz="2000" b="1"/>
              <a:t>          		output &lt;&lt; m.elements [ i ] [ j ] ;</a:t>
            </a:r>
            <a:br>
              <a:rPr sz="2000" b="1"/>
            </a:br>
            <a:r>
              <a:rPr sz="2000" b="1"/>
              <a:t>        	}</a:t>
            </a:r>
            <a:br>
              <a:rPr sz="2000" b="1"/>
            </a:br>
            <a:r>
              <a:rPr sz="2000" b="1"/>
              <a:t>    	}</a:t>
            </a:r>
            <a:br>
              <a:rPr sz="2000" b="1"/>
            </a:br>
            <a:r>
              <a:rPr sz="2000" b="1"/>
              <a:t>    	return output ;</a:t>
            </a:r>
            <a:br>
              <a:rPr sz="2000" b="1"/>
            </a:br>
            <a:r>
              <a:rPr sz="2000" b="1"/>
              <a:t>}</a:t>
            </a:r>
            <a:endParaRPr sz="2000" b="1"/>
          </a:p>
        </p:txBody>
      </p:sp>
    </p:spTree>
  </p:cSld>
  <p:clrMapOvr>
    <a:masterClrMapping/>
  </p:clrMapOvr>
  <p:transition/>
  <p:timing/>
</p:sld>
</file>

<file path=ppt/slides/slide6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25954" name="NotDefined 2" title=""/>
          <p:cNvSpPr/>
          <p:nvPr>
            <p:ph type="body" idx="4294967295"/>
          </p:nvPr>
        </p:nvSpPr>
        <p:spPr>
          <a:xfrm>
            <a:off x="762000" y="2209800"/>
            <a:ext cx="8610600" cy="3810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1">
              <a:lnSpc>
                <a:spcPct val="80000"/>
              </a:lnSpc>
              <a:buNone/>
            </a:pPr>
            <a:r>
              <a:rPr sz="10100" b="1"/>
              <a:t>int i ;</a:t>
            </a:r>
            <a:endParaRPr sz="10100" b="1"/>
          </a:p>
          <a:p>
            <a:pPr lvl="1">
              <a:lnSpc>
                <a:spcPct val="80000"/>
              </a:lnSpc>
              <a:buNone/>
            </a:pPr>
            <a:r>
              <a:rPr sz="12200" b="1"/>
              <a:t>cin &gt;&gt; i ; </a:t>
            </a:r>
            <a:endParaRPr sz="12200" b="1"/>
          </a:p>
        </p:txBody>
      </p:sp>
      <p:sp>
        <p:nvSpPr>
          <p:cNvPr id="125956" name="RightArrow 4" title=""/>
          <p:cNvSpPr/>
          <p:nvPr/>
        </p:nvSpPr>
        <p:spPr>
          <a:xfrm>
            <a:off x="152400" y="4267200"/>
            <a:ext cx="1128713" cy="685800"/>
          </a:xfrm>
          <a:prstGeom prst="rightArrow">
            <a:avLst>
              <a:gd name="adj1" fmla="val 50000"/>
              <a:gd name="adj2" fmla="val 41146"/>
            </a:avLst>
          </a:prstGeom>
          <a:solidFill>
            <a:schemeClr val="hlink"/>
          </a:solidFill>
          <a:ln>
            <a:solidFill>
              <a:srgbClr val="333333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</a:p>
        </p:txBody>
      </p:sp>
    </p:spTree>
  </p:cSld>
  <p:clrMapOvr>
    <a:masterClrMapping/>
  </p:clrMapOvr>
  <p:transition/>
  <p:timing/>
</p:sld>
</file>

<file path=ppt/slides/slide6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2467" name="NotDefined 3" title=""/>
          <p:cNvSpPr/>
          <p:nvPr>
            <p:ph type="body" idx="4294967295"/>
          </p:nvPr>
        </p:nvSpPr>
        <p:spPr>
          <a:xfrm>
            <a:off x="1066800" y="3021013"/>
            <a:ext cx="7543800" cy="15922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8800" b="1"/>
              <a:t>sizeof ( s1 ) ;</a:t>
            </a:r>
            <a:endParaRPr sz="4000" b="1"/>
          </a:p>
        </p:txBody>
      </p:sp>
    </p:spTree>
  </p:cSld>
  <p:clrMapOvr>
    <a:masterClrMapping/>
  </p:clrMapOvr>
  <p:transition/>
  <p:timing/>
</p:sld>
</file>

<file path=ppt/slides/slide6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31074" name="NotDefined 2" title=""/>
          <p:cNvSpPr/>
          <p:nvPr>
            <p:ph type="body" idx="4294967295"/>
          </p:nvPr>
        </p:nvSpPr>
        <p:spPr>
          <a:xfrm>
            <a:off x="457200" y="2209800"/>
            <a:ext cx="8610600" cy="3810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1">
              <a:lnSpc>
                <a:spcPct val="80000"/>
              </a:lnSpc>
              <a:buNone/>
            </a:pPr>
            <a:r>
              <a:rPr sz="1600" b="1"/>
              <a:t>	</a:t>
            </a:r>
            <a:r>
              <a:rPr sz="12200" b="1"/>
              <a:t>Matrix x ;</a:t>
            </a:r>
            <a:endParaRPr sz="12200" b="1"/>
          </a:p>
          <a:p>
            <a:pPr lvl="1">
              <a:lnSpc>
                <a:spcPct val="80000"/>
              </a:lnSpc>
              <a:buNone/>
            </a:pPr>
            <a:r>
              <a:rPr sz="12200" b="1"/>
              <a:t>	cin &gt;&gt; x ; </a:t>
            </a:r>
            <a:endParaRPr sz="12200" b="1"/>
          </a:p>
        </p:txBody>
      </p:sp>
      <p:sp>
        <p:nvSpPr>
          <p:cNvPr id="131076" name="RightArrow 4" title=""/>
          <p:cNvSpPr/>
          <p:nvPr/>
        </p:nvSpPr>
        <p:spPr>
          <a:xfrm>
            <a:off x="166688" y="4572000"/>
            <a:ext cx="1128712" cy="685800"/>
          </a:xfrm>
          <a:prstGeom prst="rightArrow">
            <a:avLst>
              <a:gd name="adj1" fmla="val 50000"/>
              <a:gd name="adj2" fmla="val 41146"/>
            </a:avLst>
          </a:prstGeom>
          <a:solidFill>
            <a:schemeClr val="hlink"/>
          </a:solidFill>
          <a:ln>
            <a:solidFill>
              <a:srgbClr val="333333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</a:p>
        </p:txBody>
      </p:sp>
    </p:spTree>
  </p:cSld>
  <p:clrMapOvr>
    <a:masterClrMapping/>
  </p:clrMapOvr>
  <p:transition/>
  <p:timing/>
</p:sld>
</file>

<file path=ppt/slides/slide6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26984" name="Rectangle 8" title=""/>
          <p:cNvSpPr>
            <a:spLocks noGrp="1"/>
          </p:cNvSpPr>
          <p:nvPr>
            <p:ph type="title"/>
          </p:nvPr>
        </p:nvSpPr>
        <p:spPr>
          <a:xfrm>
            <a:off x="1143000" y="8382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126985" name="Rectangle 9" title=""/>
          <p:cNvSpPr>
            <a:spLocks noGrp="1"/>
          </p:cNvSpPr>
          <p:nvPr>
            <p:ph type="body" idx="4294967295"/>
          </p:nvPr>
        </p:nvSpPr>
        <p:spPr>
          <a:xfrm>
            <a:off x="838200" y="2514600"/>
            <a:ext cx="8839200" cy="3276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1800" b="1"/>
              <a:t>class Matrix</a:t>
            </a:r>
            <a:endParaRPr sz="1800" b="1"/>
          </a:p>
          <a:p>
            <a:pPr lvl="0">
              <a:lnSpc>
                <a:spcPct val="90000"/>
              </a:lnSpc>
              <a:buNone/>
            </a:pPr>
            <a:r>
              <a:rPr sz="1800" b="1"/>
              <a:t>{</a:t>
            </a:r>
            <a:endParaRPr sz="1800" b="1"/>
          </a:p>
          <a:p>
            <a:pPr lvl="0">
              <a:lnSpc>
                <a:spcPct val="90000"/>
              </a:lnSpc>
              <a:buNone/>
            </a:pPr>
            <a:r>
              <a:rPr sz="1800" b="1"/>
              <a:t>	private :</a:t>
            </a:r>
            <a:endParaRPr sz="1800" b="1"/>
          </a:p>
          <a:p>
            <a:pPr lvl="0">
              <a:lnSpc>
                <a:spcPct val="90000"/>
              </a:lnSpc>
              <a:buNone/>
            </a:pPr>
            <a:r>
              <a:rPr sz="1800" b="1"/>
              <a:t>		int rows, cols  ;</a:t>
            </a:r>
            <a:endParaRPr sz="1800" b="1"/>
          </a:p>
          <a:p>
            <a:pPr lvl="0">
              <a:lnSpc>
                <a:spcPct val="90000"/>
              </a:lnSpc>
              <a:buNone/>
            </a:pPr>
            <a:r>
              <a:rPr sz="1800" b="1"/>
              <a:t>		int elements [ 3 ] [ 3 ] ; </a:t>
            </a:r>
            <a:endParaRPr sz="1800" b="1"/>
          </a:p>
          <a:p>
            <a:pPr lvl="0">
              <a:lnSpc>
                <a:spcPct val="90000"/>
              </a:lnSpc>
              <a:buNone/>
            </a:pPr>
            <a:r>
              <a:rPr sz="1800" b="1"/>
              <a:t>	public :</a:t>
            </a:r>
            <a:endParaRPr sz="1800" b="1"/>
          </a:p>
          <a:p>
            <a:pPr lvl="0">
              <a:lnSpc>
                <a:spcPct val="90000"/>
              </a:lnSpc>
              <a:buNone/>
            </a:pPr>
            <a:r>
              <a:rPr lang="fr-FR" altLang="en-US" sz="1800" b="1"/>
              <a:t>		Matrix ( int rows = 3 , int cols = 3 ) ;</a:t>
            </a:r>
            <a:endParaRPr lang="fr-FR" altLang="en-US" sz="1800" b="1"/>
          </a:p>
          <a:p>
            <a:pPr lvl="0">
              <a:lnSpc>
                <a:spcPct val="90000"/>
              </a:lnSpc>
              <a:buNone/>
            </a:pPr>
            <a:r>
              <a:rPr lang="fr-FR" altLang="en-US" sz="1800" b="1"/>
              <a:t>		friend ostream &amp; operator &lt;&lt; ( ostream &amp; output , Matrix m ) ; </a:t>
            </a:r>
            <a:endParaRPr lang="fr-FR" altLang="en-US" sz="1800" b="1"/>
          </a:p>
          <a:p>
            <a:pPr lvl="0">
              <a:lnSpc>
                <a:spcPct val="90000"/>
              </a:lnSpc>
              <a:buNone/>
            </a:pPr>
            <a:r>
              <a:rPr lang="fr-FR" altLang="en-US" sz="1800" b="1"/>
              <a:t>	 	friend istream  &amp; operator &gt;&gt; ( istream &amp; input , Matrix m ) ;</a:t>
            </a:r>
            <a:endParaRPr lang="fr-FR" altLang="en-US" sz="1800" b="1"/>
          </a:p>
          <a:p>
            <a:pPr lvl="0">
              <a:lnSpc>
                <a:spcPct val="90000"/>
              </a:lnSpc>
              <a:buNone/>
            </a:pPr>
            <a:r>
              <a:rPr lang="fr-FR" altLang="en-US" sz="1800" b="1"/>
              <a:t>};</a:t>
            </a:r>
            <a:br>
              <a:rPr lang="fr-FR" altLang="en-US" sz="1800" b="1"/>
            </a:br>
            <a:endParaRPr lang="fr-FR" altLang="en-US" sz="1800" b="1"/>
          </a:p>
        </p:txBody>
      </p:sp>
      <p:sp>
        <p:nvSpPr>
          <p:cNvPr id="126987" name="" title=""/>
          <p:cNvSpPr/>
          <p:nvPr/>
        </p:nvSpPr>
        <p:spPr>
          <a:xfrm>
            <a:off x="852488" y="4953000"/>
            <a:ext cx="976312" cy="320675"/>
          </a:xfrm>
          <a:prstGeom prst="rightArrow">
            <a:avLst>
              <a:gd name="adj1" fmla="val 50000"/>
              <a:gd name="adj2" fmla="val 76114"/>
            </a:avLst>
          </a:prstGeom>
          <a:solidFill>
            <a:schemeClr val="hlink"/>
          </a:solidFill>
          <a:ln>
            <a:solidFill>
              <a:srgbClr val="333333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6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28002" name="NotDefined 2" title=""/>
          <p:cNvSpPr/>
          <p:nvPr>
            <p:ph type="title"/>
          </p:nvPr>
        </p:nvSpPr>
        <p:spPr>
          <a:xfrm>
            <a:off x="1143000" y="838200"/>
            <a:ext cx="77724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128003" name="NotDefined 3" title=""/>
          <p:cNvSpPr/>
          <p:nvPr>
            <p:ph type="body" idx="4294967295"/>
          </p:nvPr>
        </p:nvSpPr>
        <p:spPr>
          <a:xfrm>
            <a:off x="990600" y="2819400"/>
            <a:ext cx="8763000" cy="2667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sz="1600"/>
              <a:t> </a:t>
            </a:r>
            <a:r>
              <a:rPr sz="1600" b="1"/>
              <a:t>istream &amp; operator &gt;&gt; ( istream &amp; input , Matrix  &amp; m )</a:t>
            </a:r>
            <a:br>
              <a:rPr sz="1600" b="1"/>
            </a:br>
            <a:r>
              <a:rPr sz="1600" b="1"/>
              <a:t>{</a:t>
            </a:r>
            <a:br>
              <a:rPr sz="1600" b="1"/>
            </a:br>
            <a:r>
              <a:rPr sz="1600" b="1"/>
              <a:t>    cout&lt;&lt; “Please enter the values of the matrix” ;</a:t>
            </a:r>
            <a:endParaRPr sz="1600" b="1"/>
          </a:p>
          <a:p>
            <a:pPr lvl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sz="1600" b="1"/>
              <a:t>	    for ( int i = 0 ; i &lt; m.rows ; i ++ )</a:t>
            </a:r>
            <a:br>
              <a:rPr sz="1600" b="1"/>
            </a:br>
            <a:r>
              <a:rPr sz="1600" b="1"/>
              <a:t>    {</a:t>
            </a:r>
            <a:br>
              <a:rPr sz="1600" b="1"/>
            </a:br>
            <a:r>
              <a:rPr sz="1600" b="1"/>
              <a:t>        for ( int j = 0 ; j &lt; m.cols ; j ++ )</a:t>
            </a:r>
            <a:br>
              <a:rPr sz="1600" b="1"/>
            </a:br>
            <a:r>
              <a:rPr sz="1600" b="1"/>
              <a:t>        {</a:t>
            </a:r>
            <a:br>
              <a:rPr sz="1600" b="1"/>
            </a:br>
            <a:r>
              <a:rPr sz="1600" b="1"/>
              <a:t>               cout &lt;&lt; “Please enter the values of elements ” &lt;&lt; i &lt;&lt; “,” &lt;&lt; j ;</a:t>
            </a:r>
            <a:endParaRPr sz="1600" b="1"/>
          </a:p>
          <a:p>
            <a:pPr lvl="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sz="1600" b="1"/>
              <a:t>		       input &gt;&gt; m.elements [ i ] [ j ] ;</a:t>
            </a:r>
            <a:br>
              <a:rPr sz="1600" b="1"/>
            </a:br>
            <a:r>
              <a:rPr sz="1600" b="1"/>
              <a:t>        }</a:t>
            </a:r>
            <a:br>
              <a:rPr sz="1600" b="1"/>
            </a:br>
            <a:r>
              <a:rPr sz="1600" b="1"/>
              <a:t>    }</a:t>
            </a:r>
            <a:br>
              <a:rPr sz="1600" b="1"/>
            </a:br>
            <a:r>
              <a:rPr sz="1600" b="1"/>
              <a:t>    return input;</a:t>
            </a:r>
            <a:br>
              <a:rPr sz="1600" b="1"/>
            </a:br>
            <a:r>
              <a:rPr sz="1600" b="1"/>
              <a:t>}</a:t>
            </a:r>
            <a:endParaRPr sz="1600" b="1"/>
          </a:p>
        </p:txBody>
      </p:sp>
      <p:sp>
        <p:nvSpPr>
          <p:cNvPr id="128006" name="RightArrow 6" title=""/>
          <p:cNvSpPr/>
          <p:nvPr/>
        </p:nvSpPr>
        <p:spPr>
          <a:xfrm>
            <a:off x="166688" y="2724150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hlink"/>
          </a:solidFill>
          <a:ln>
            <a:solidFill>
              <a:srgbClr val="333333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6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29026" name="NotDefined 2" title=""/>
          <p:cNvSpPr/>
          <p:nvPr>
            <p:ph type="title"/>
          </p:nvPr>
        </p:nvSpPr>
        <p:spPr>
          <a:xfrm>
            <a:off x="1066800" y="838200"/>
            <a:ext cx="77724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129027" name="NotDefined 3" title=""/>
          <p:cNvSpPr/>
          <p:nvPr>
            <p:ph type="body" idx="4294967295"/>
          </p:nvPr>
        </p:nvSpPr>
        <p:spPr>
          <a:xfrm>
            <a:off x="457200" y="2743200"/>
            <a:ext cx="8763000" cy="2667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sz="6000" b="1"/>
              <a:t>	Matrix m ;</a:t>
            </a:r>
            <a:endParaRPr sz="6000" b="1"/>
          </a:p>
          <a:p>
            <a:pPr lv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sz="6000" b="1"/>
              <a:t>	m.getMatrix ( ) ;</a:t>
            </a:r>
            <a:endParaRPr sz="6000" b="1"/>
          </a:p>
          <a:p>
            <a:pPr lv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sz="6000" b="1"/>
              <a:t>	m.displayMatrix ( ) ;</a:t>
            </a:r>
            <a:r>
              <a:rPr sz="2800" b="1"/>
              <a:t>	</a:t>
            </a:r>
            <a:endParaRPr sz="2800" b="1"/>
          </a:p>
          <a:p>
            <a:pPr lvl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sz="2800" b="1"/>
          </a:p>
        </p:txBody>
      </p:sp>
    </p:spTree>
  </p:cSld>
  <p:clrMapOvr>
    <a:masterClrMapping/>
  </p:clrMapOvr>
  <p:transition/>
  <p:timing/>
</p:sld>
</file>

<file path=ppt/slides/slide6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32103" name="Rectangle 7" title=""/>
          <p:cNvSpPr>
            <a:spLocks noGrp="1"/>
          </p:cNvSpPr>
          <p:nvPr>
            <p:ph type="title"/>
          </p:nvPr>
        </p:nvSpPr>
        <p:spPr>
          <a:xfrm>
            <a:off x="1143000" y="8382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132104" name="Rectangle 8" title=""/>
          <p:cNvSpPr>
            <a:spLocks noGrp="1"/>
          </p:cNvSpPr>
          <p:nvPr>
            <p:ph type="body" idx="4294967295"/>
          </p:nvPr>
        </p:nvSpPr>
        <p:spPr>
          <a:xfrm>
            <a:off x="533400" y="2209800"/>
            <a:ext cx="8763000" cy="3733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buNone/>
            </a:pPr>
            <a:r>
              <a:rPr sz="1600" b="1"/>
              <a:t>	</a:t>
            </a:r>
            <a:r>
              <a:rPr sz="6000" b="1"/>
              <a:t>Matrix m ;</a:t>
            </a:r>
            <a:endParaRPr sz="6000" b="1"/>
          </a:p>
          <a:p>
            <a:pPr lvl="0">
              <a:buNone/>
            </a:pPr>
            <a:r>
              <a:rPr sz="6000" b="1"/>
              <a:t>	cin &gt;&gt; m ;</a:t>
            </a:r>
            <a:endParaRPr sz="6000" b="1"/>
          </a:p>
          <a:p>
            <a:pPr lvl="0">
              <a:buNone/>
            </a:pPr>
            <a:r>
              <a:rPr sz="6000" b="1"/>
              <a:t>	cout &lt;&lt; m ;</a:t>
            </a:r>
            <a:endParaRPr sz="6000" b="1"/>
          </a:p>
        </p:txBody>
      </p:sp>
    </p:spTree>
  </p:cSld>
  <p:clrMapOvr>
    <a:masterClrMapping/>
  </p:clrMapOvr>
  <p:transition/>
  <p:timing/>
</p:sld>
</file>

<file path=ppt/slides/slide6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9154" name="NotDefined 2" title=""/>
          <p:cNvSpPr/>
          <p:nvPr>
            <p:ph type="ctrTitle"/>
          </p:nvPr>
        </p:nvSpPr>
        <p:spPr>
          <a:xfrm>
            <a:off x="455613" y="1997075"/>
            <a:ext cx="9144000" cy="1431925"/>
          </a:xfrm>
          <a:noFill/>
          <a:ln>
            <a:miter lim="800000"/>
          </a:ln>
        </p:spPr>
        <p:txBody>
          <a:bodyPr anchor="b" anchorCtr="0"/>
          <a:lstStyle/>
          <a:p>
            <a:pPr lvl="0" algn="ctr"/>
            <a:r>
              <a:t>Introduction to Programming</a:t>
            </a:r>
          </a:p>
        </p:txBody>
      </p:sp>
      <p:sp>
        <p:nvSpPr>
          <p:cNvPr id="49155" name="NotDefined 3" title=""/>
          <p:cNvSpPr/>
          <p:nvPr>
            <p:ph type="subTitle" idx="1"/>
          </p:nvPr>
        </p:nvSpPr>
        <p:spPr>
          <a:xfrm>
            <a:off x="1371600" y="3886200"/>
            <a:ext cx="6400800" cy="1066800"/>
          </a:xfrm>
          <a:noFill/>
          <a:ln>
            <a:miter lim="800000"/>
          </a:ln>
        </p:spPr>
        <p:txBody>
          <a:bodyPr/>
          <a:lstStyle/>
          <a:p>
            <a:pPr lvl="0" algn="ctr"/>
            <a:r>
              <a:rPr b="1"/>
              <a:t>Lecture 38</a:t>
            </a:r>
            <a:endParaRPr b="1"/>
          </a:p>
        </p:txBody>
      </p:sp>
    </p:spTree>
  </p:cSld>
  <p:clrMapOvr>
    <a:masterClrMapping/>
  </p:clrMapOvr>
  <p:transition/>
  <p:timing/>
</p:sld>
</file>

<file path=ppt/slides/slide6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1442" name="NotDefined 2" title=""/>
          <p:cNvSpPr/>
          <p:nvPr>
            <p:ph type="title"/>
          </p:nvPr>
        </p:nvSpPr>
        <p:spPr>
          <a:xfrm>
            <a:off x="1143000" y="838200"/>
            <a:ext cx="77724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</a:lstStyle>
          <a:p>
            <a:pPr lvl="0" algn="ctr"/>
            <a:r>
              <a:rPr sz="6600"/>
              <a:t>Today’s Lecture</a:t>
            </a:r>
            <a:endParaRPr sz="6600"/>
          </a:p>
        </p:txBody>
      </p:sp>
      <p:sp>
        <p:nvSpPr>
          <p:cNvPr id="61443" name="NotDefined 3" title=""/>
          <p:cNvSpPr/>
          <p:nvPr>
            <p:ph type="body" idx="4294967295"/>
          </p:nvPr>
        </p:nvSpPr>
        <p:spPr>
          <a:xfrm>
            <a:off x="838200" y="2590800"/>
            <a:ext cx="9296400" cy="1828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5pPr>
          </a:lstStyle>
          <a:p>
            <a:pPr lvl="0"/>
            <a:r>
              <a:rPr sz="4800" b="1"/>
              <a:t> User Define Manipulator</a:t>
            </a:r>
            <a:endParaRPr sz="4800" b="1"/>
          </a:p>
          <a:p>
            <a:pPr lvl="0"/>
            <a:r>
              <a:rPr sz="4800" b="1"/>
              <a:t> Static key word</a:t>
            </a:r>
            <a:endParaRPr sz="4800" b="1"/>
          </a:p>
        </p:txBody>
      </p:sp>
    </p:spTree>
  </p:cSld>
  <p:clrMapOvr>
    <a:masterClrMapping/>
  </p:clrMapOvr>
  <p:transition/>
  <p:timing/>
</p:sld>
</file>

<file path=ppt/slides/slide6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098" name="NotDefined 2" title=""/>
          <p:cNvSpPr/>
          <p:nvPr>
            <p:ph type="title"/>
          </p:nvPr>
        </p:nvSpPr>
        <p:spPr>
          <a:xfrm>
            <a:off x="762000" y="2971800"/>
            <a:ext cx="8610600" cy="1676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</a:lstStyle>
          <a:p>
            <a:pPr lvl="0" algn="ctr"/>
            <a:r>
              <a:rPr sz="9600"/>
              <a:t>User Define Manipulators</a:t>
            </a:r>
            <a:endParaRPr sz="9600"/>
          </a:p>
        </p:txBody>
      </p:sp>
    </p:spTree>
  </p:cSld>
  <p:clrMapOvr>
    <a:masterClrMapping/>
  </p:clrMapOvr>
  <p:transition/>
  <p:timing/>
</p:sld>
</file>

<file path=ppt/slides/slide6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3490" name="NotDefined 2" title=""/>
          <p:cNvSpPr/>
          <p:nvPr>
            <p:ph type="body" idx="4294967295"/>
          </p:nvPr>
        </p:nvSpPr>
        <p:spPr>
          <a:xfrm>
            <a:off x="914400" y="2895600"/>
            <a:ext cx="8839200" cy="1905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3400" b="1"/>
              <a:t>int i = 10 ;				</a:t>
            </a:r>
            <a:endParaRPr sz="3400" b="1"/>
          </a:p>
          <a:p>
            <a:pPr lvl="0">
              <a:lnSpc>
                <a:spcPct val="90000"/>
              </a:lnSpc>
              <a:buNone/>
            </a:pPr>
            <a:r>
              <a:rPr sz="3400" b="1"/>
              <a:t>cout &lt;&lt; setwidth ( 7 ) &lt;&lt; i &lt;&lt;endl ;</a:t>
            </a:r>
            <a:endParaRPr sz="3400" b="1"/>
          </a:p>
          <a:p>
            <a:pPr lvl="0">
              <a:lnSpc>
                <a:spcPct val="90000"/>
              </a:lnSpc>
              <a:buNone/>
            </a:pPr>
            <a:r>
              <a:rPr sz="3400" b="1"/>
              <a:t>	</a:t>
            </a:r>
            <a:endParaRPr sz="3400" b="1"/>
          </a:p>
        </p:txBody>
      </p:sp>
      <p:sp>
        <p:nvSpPr>
          <p:cNvPr id="63492" name="Rectangle 4" title=""/>
          <p:cNvSpPr>
            <a:spLocks noGrp="1"/>
          </p:cNvSpPr>
          <p:nvPr>
            <p:ph type="title"/>
          </p:nvPr>
        </p:nvSpPr>
        <p:spPr>
          <a:xfrm>
            <a:off x="1219200" y="8382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cxnSp>
        <p:nvCxnSpPr>
          <p:cNvPr id="63493" name="" title=""/>
          <p:cNvCxnSpPr/>
          <p:nvPr/>
        </p:nvCxnSpPr>
        <p:spPr>
          <a:xfrm>
            <a:off x="163513" y="3776663"/>
            <a:ext cx="838200" cy="0"/>
          </a:xfrm>
          <a:prstGeom prst="line">
            <a:avLst/>
          </a:prstGeom>
          <a:noFill/>
          <a:ln w="190500">
            <a:solidFill>
              <a:schemeClr val="hlink"/>
            </a:solidFill>
            <a:miter lim="800000"/>
            <a:tailEnd type="triangle"/>
          </a:ln>
        </p:spPr>
      </p:cxnSp>
    </p:spTree>
  </p:cSld>
  <p:clrMapOvr>
    <a:masterClrMapping/>
  </p:clrMapOvr>
  <p:transition/>
  <p:timing/>
</p:sld>
</file>

<file path=ppt/slides/slide6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146" name="NotDefined 2" title=""/>
          <p:cNvSpPr/>
          <p:nvPr>
            <p:ph type="title"/>
          </p:nvPr>
        </p:nvSpPr>
        <p:spPr>
          <a:xfrm>
            <a:off x="914400" y="3124200"/>
            <a:ext cx="8305800" cy="1295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</a:lstStyle>
          <a:p>
            <a:pPr lvl="0" algn="ctr"/>
            <a:r>
              <a:rPr sz="8000"/>
              <a:t>Parameter Less Manipulators</a:t>
            </a:r>
            <a:endParaRPr sz="8000"/>
          </a:p>
        </p:txBody>
      </p:sp>
    </p:spTree>
  </p:cSld>
  <p:clrMapOvr>
    <a:masterClrMapping/>
  </p:clrMapOvr>
  <p:transition/>
  <p:timing/>
</p:sld>
</file>

<file path=ppt/slides/slide6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3186" name="NotDefined 2" title=""/>
          <p:cNvSpPr/>
          <p:nvPr>
            <p:ph type="title"/>
          </p:nvPr>
        </p:nvSpPr>
        <p:spPr>
          <a:xfrm>
            <a:off x="1066800" y="5492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3</a:t>
            </a:r>
            <a:endParaRPr sz="6600"/>
          </a:p>
        </p:txBody>
      </p:sp>
      <p:sp>
        <p:nvSpPr>
          <p:cNvPr id="93187" name="NotDefined 3" title=""/>
          <p:cNvSpPr/>
          <p:nvPr>
            <p:ph type="body" idx="4294967295"/>
          </p:nvPr>
        </p:nvSpPr>
        <p:spPr>
          <a:xfrm>
            <a:off x="2438400" y="2133600"/>
            <a:ext cx="51054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b="1"/>
              <a:t>struct Student</a:t>
            </a:r>
            <a:endParaRPr b="1"/>
          </a:p>
          <a:p>
            <a:pPr lvl="0">
              <a:lnSpc>
                <a:spcPct val="80000"/>
              </a:lnSpc>
              <a:buNone/>
            </a:pPr>
            <a:r>
              <a:rPr b="1"/>
              <a:t>{</a:t>
            </a:r>
            <a:endParaRPr b="1"/>
          </a:p>
          <a:p>
            <a:pPr lvl="0">
              <a:lnSpc>
                <a:spcPct val="80000"/>
              </a:lnSpc>
              <a:buNone/>
            </a:pPr>
            <a:r>
              <a:rPr b="1"/>
              <a:t>	char firstName [ 30 ] ;</a:t>
            </a:r>
            <a:endParaRPr b="1"/>
          </a:p>
          <a:p>
            <a:pPr lvl="0">
              <a:lnSpc>
                <a:spcPct val="80000"/>
              </a:lnSpc>
              <a:buNone/>
            </a:pPr>
            <a:r>
              <a:rPr b="1"/>
              <a:t>	char lastName [ 30 ] ;</a:t>
            </a:r>
            <a:endParaRPr b="1"/>
          </a:p>
          <a:p>
            <a:pPr lvl="0">
              <a:lnSpc>
                <a:spcPct val="80000"/>
              </a:lnSpc>
              <a:buNone/>
            </a:pPr>
            <a:r>
              <a:rPr b="1"/>
              <a:t>	char course [ 15 ] ;</a:t>
            </a:r>
            <a:endParaRPr b="1"/>
          </a:p>
          <a:p>
            <a:pPr lvl="0">
              <a:lnSpc>
                <a:spcPct val="80000"/>
              </a:lnSpc>
              <a:buNone/>
            </a:pPr>
            <a:r>
              <a:rPr b="1"/>
              <a:t>	char rollNo [ 10 ] ;</a:t>
            </a:r>
            <a:endParaRPr b="1"/>
          </a:p>
          <a:p>
            <a:pPr lvl="0">
              <a:lnSpc>
                <a:spcPct val="80000"/>
              </a:lnSpc>
              <a:buNone/>
            </a:pPr>
            <a:r>
              <a:rPr b="1"/>
              <a:t>	int age ;</a:t>
            </a:r>
            <a:endParaRPr b="1"/>
          </a:p>
          <a:p>
            <a:pPr lvl="0">
              <a:lnSpc>
                <a:spcPct val="80000"/>
              </a:lnSpc>
              <a:buNone/>
            </a:pPr>
            <a:r>
              <a:rPr b="1"/>
              <a:t>	float gpa ;</a:t>
            </a:r>
            <a:endParaRPr b="1"/>
          </a:p>
          <a:p>
            <a:pPr lvl="0">
              <a:lnSpc>
                <a:spcPct val="80000"/>
              </a:lnSpc>
              <a:buNone/>
            </a:pPr>
            <a:r>
              <a:rPr b="1"/>
              <a:t>} ;</a:t>
            </a:r>
            <a:endParaRPr b="1"/>
          </a:p>
        </p:txBody>
      </p:sp>
    </p:spTree>
  </p:cSld>
  <p:clrMapOvr>
    <a:masterClrMapping/>
  </p:clrMapOvr>
  <p:transition/>
  <p:timing/>
</p:sld>
</file>

<file path=ppt/slides/slide65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170" name="NotDefined 2" title=""/>
          <p:cNvSpPr/>
          <p:nvPr>
            <p:ph type="title"/>
          </p:nvPr>
        </p:nvSpPr>
        <p:spPr>
          <a:xfrm>
            <a:off x="914400" y="3352800"/>
            <a:ext cx="9144000" cy="13716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</a:lstStyle>
          <a:p>
            <a:pPr lvl="0"/>
            <a:r>
              <a:rPr sz="3500"/>
              <a:t>cout &lt;&lt; manipulator &lt;&lt; otherdata ;</a:t>
            </a:r>
            <a:endParaRPr sz="3500"/>
          </a:p>
        </p:txBody>
      </p:sp>
    </p:spTree>
  </p:cSld>
  <p:clrMapOvr>
    <a:masterClrMapping/>
  </p:clrMapOvr>
  <p:transition/>
  <p:timing/>
</p:sld>
</file>

<file path=ppt/slides/slide6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4514" name="NotDefined 2" title=""/>
          <p:cNvSpPr/>
          <p:nvPr>
            <p:ph type="title"/>
          </p:nvPr>
        </p:nvSpPr>
        <p:spPr>
          <a:xfrm>
            <a:off x="762000" y="3352800"/>
            <a:ext cx="8686800" cy="13716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</a:lstStyle>
          <a:p>
            <a:pPr lvl="0" algn="ctr"/>
            <a:r>
              <a:rPr sz="2700"/>
              <a:t>ostream &amp; manipulatorName ( ostream &amp; os ) ;</a:t>
            </a:r>
            <a:endParaRPr sz="2700"/>
          </a:p>
        </p:txBody>
      </p:sp>
    </p:spTree>
  </p:cSld>
  <p:clrMapOvr>
    <a:masterClrMapping/>
  </p:clrMapOvr>
  <p:transition/>
  <p:timing/>
</p:sld>
</file>

<file path=ppt/slides/slide6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6802" name="NotDefined 2" title=""/>
          <p:cNvSpPr/>
          <p:nvPr>
            <p:ph type="title"/>
          </p:nvPr>
        </p:nvSpPr>
        <p:spPr>
          <a:xfrm>
            <a:off x="12192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</a:lstStyle>
          <a:p>
            <a:pPr lvl="0" algn="ctr"/>
            <a:r>
              <a:rPr sz="6600"/>
              <a:t>Definition</a:t>
            </a:r>
            <a:endParaRPr sz="6600"/>
          </a:p>
        </p:txBody>
      </p:sp>
      <p:sp>
        <p:nvSpPr>
          <p:cNvPr id="76803" name="NotDefined 3" title=""/>
          <p:cNvSpPr/>
          <p:nvPr>
            <p:ph type="body" idx="4294967295"/>
          </p:nvPr>
        </p:nvSpPr>
        <p:spPr>
          <a:xfrm>
            <a:off x="838200" y="2895600"/>
            <a:ext cx="8610600" cy="2438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5pPr>
          </a:lstStyle>
          <a:p>
            <a:pPr lvl="0">
              <a:buNone/>
            </a:pPr>
            <a:r>
              <a:rPr sz="2800" b="1"/>
              <a:t>ostream &amp; manipulatorName ( ostream &amp; os )</a:t>
            </a:r>
            <a:endParaRPr sz="2800" b="1"/>
          </a:p>
          <a:p>
            <a:pPr lvl="0">
              <a:buNone/>
            </a:pPr>
            <a:r>
              <a:rPr sz="2800" b="1"/>
              <a:t>{</a:t>
            </a:r>
            <a:endParaRPr sz="2800" b="1"/>
          </a:p>
          <a:p>
            <a:pPr lvl="0">
              <a:buNone/>
            </a:pPr>
            <a:r>
              <a:rPr sz="2800" b="1"/>
              <a:t>	return os &lt;&lt; userDefinedManipulator ;</a:t>
            </a:r>
            <a:endParaRPr sz="2800" b="1"/>
          </a:p>
          <a:p>
            <a:pPr lvl="0">
              <a:buNone/>
            </a:pPr>
            <a:r>
              <a:rPr sz="2800" b="1"/>
              <a:t>}</a:t>
            </a:r>
            <a:endParaRPr sz="2800" b="1"/>
          </a:p>
        </p:txBody>
      </p:sp>
      <p:sp>
        <p:nvSpPr>
          <p:cNvPr id="76804" name="RightArrow 4" title=""/>
          <p:cNvSpPr/>
          <p:nvPr/>
        </p:nvSpPr>
        <p:spPr>
          <a:xfrm>
            <a:off x="174625" y="2959100"/>
            <a:ext cx="750888" cy="485775"/>
          </a:xfrm>
          <a:prstGeom prst="rightArrow">
            <a:avLst>
              <a:gd name="adj1" fmla="val 50000"/>
              <a:gd name="adj2" fmla="val 38644"/>
            </a:avLst>
          </a:prstGeom>
          <a:solidFill>
            <a:schemeClr val="hlink"/>
          </a:solidFill>
          <a:ln>
            <a:solidFill>
              <a:srgbClr val="333333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6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5778" name="NotDefined 2" title=""/>
          <p:cNvSpPr/>
          <p:nvPr>
            <p:ph type="title"/>
          </p:nvPr>
        </p:nvSpPr>
        <p:spPr>
          <a:xfrm>
            <a:off x="1143000" y="914400"/>
            <a:ext cx="77724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</a:lstStyle>
          <a:p>
            <a:pPr lvl="0" algn="ctr"/>
            <a:r>
              <a:t>User Defined Manipulators</a:t>
            </a:r>
          </a:p>
        </p:txBody>
      </p:sp>
      <p:sp>
        <p:nvSpPr>
          <p:cNvPr id="75779" name="Text Box 3" title=""/>
          <p:cNvSpPr txBox="1"/>
          <p:nvPr/>
        </p:nvSpPr>
        <p:spPr>
          <a:xfrm>
            <a:off x="3048000" y="1770063"/>
            <a:ext cx="262255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r>
              <a:rPr b="1">
                <a:latin typeface="Arial"/>
              </a:rPr>
              <a:t>A Short Example</a:t>
            </a:r>
            <a:endParaRPr b="1">
              <a:latin typeface="Arial"/>
            </a:endParaRPr>
          </a:p>
        </p:txBody>
      </p:sp>
      <p:sp>
        <p:nvSpPr>
          <p:cNvPr id="75780" name="Rectangle 4" title=""/>
          <p:cNvSpPr/>
          <p:nvPr/>
        </p:nvSpPr>
        <p:spPr>
          <a:xfrm>
            <a:off x="0" y="1901825"/>
            <a:ext cx="8458200" cy="48037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2"/>
            <a:r>
              <a:rPr sz="1100" b="1">
                <a:latin typeface="Arial"/>
              </a:rPr>
              <a:t>// Tab</a:t>
            </a:r>
            <a:endParaRPr sz="1100" b="1">
              <a:latin typeface="Arial"/>
            </a:endParaRPr>
          </a:p>
          <a:p>
            <a:pPr lvl="2"/>
            <a:endParaRPr sz="1100" b="1">
              <a:latin typeface="Arial"/>
            </a:endParaRPr>
          </a:p>
          <a:p>
            <a:pPr lvl="2"/>
            <a:r>
              <a:rPr sz="1100" b="1">
                <a:latin typeface="Arial"/>
              </a:rPr>
              <a:t>ostream &amp; tab ( ostream &amp; output )	 </a:t>
            </a:r>
            <a:endParaRPr sz="1100" b="1">
              <a:latin typeface="Arial"/>
            </a:endParaRPr>
          </a:p>
          <a:p>
            <a:pPr lvl="2"/>
            <a:r>
              <a:rPr sz="1100" b="1">
                <a:latin typeface="Arial"/>
              </a:rPr>
              <a:t>{</a:t>
            </a:r>
            <a:endParaRPr sz="1100" b="1">
              <a:latin typeface="Arial"/>
            </a:endParaRPr>
          </a:p>
          <a:p>
            <a:pPr lvl="2"/>
            <a:r>
              <a:rPr sz="1100" b="1">
                <a:latin typeface="Arial"/>
              </a:rPr>
              <a:t>    return output  &lt;&lt; '\t' ;</a:t>
            </a:r>
            <a:endParaRPr sz="1100" b="1">
              <a:latin typeface="Arial"/>
            </a:endParaRPr>
          </a:p>
          <a:p>
            <a:pPr lvl="2"/>
            <a:r>
              <a:rPr sz="1100" b="1">
                <a:latin typeface="Arial"/>
              </a:rPr>
              <a:t>}</a:t>
            </a:r>
            <a:endParaRPr sz="1100" b="1">
              <a:latin typeface="Arial"/>
            </a:endParaRPr>
          </a:p>
          <a:p>
            <a:pPr lvl="2"/>
            <a:endParaRPr sz="1100" b="1">
              <a:latin typeface="Arial"/>
            </a:endParaRPr>
          </a:p>
          <a:p>
            <a:pPr lvl="2"/>
            <a:r>
              <a:rPr sz="1100" b="1">
                <a:latin typeface="Arial"/>
              </a:rPr>
              <a:t>// bell</a:t>
            </a:r>
            <a:endParaRPr sz="1100" b="1">
              <a:latin typeface="Arial"/>
            </a:endParaRPr>
          </a:p>
          <a:p>
            <a:pPr lvl="2"/>
            <a:endParaRPr sz="1100" b="1">
              <a:latin typeface="Arial"/>
            </a:endParaRPr>
          </a:p>
          <a:p>
            <a:pPr lvl="2"/>
            <a:r>
              <a:rPr sz="1100" b="1">
                <a:latin typeface="Arial"/>
              </a:rPr>
              <a:t>ostream &amp; bell ( ostream &amp; output )	</a:t>
            </a:r>
            <a:endParaRPr sz="1100" b="1">
              <a:latin typeface="Arial"/>
            </a:endParaRPr>
          </a:p>
          <a:p>
            <a:pPr lvl="2"/>
            <a:r>
              <a:rPr sz="1100" b="1">
                <a:latin typeface="Arial"/>
              </a:rPr>
              <a:t>{</a:t>
            </a:r>
            <a:endParaRPr sz="1100" b="1">
              <a:latin typeface="Arial"/>
            </a:endParaRPr>
          </a:p>
          <a:p>
            <a:pPr lvl="2"/>
            <a:r>
              <a:rPr sz="1100" b="1">
                <a:latin typeface="Arial"/>
              </a:rPr>
              <a:t>    return output  &lt;&lt; '\a' ;</a:t>
            </a:r>
            <a:endParaRPr sz="1100" b="1">
              <a:latin typeface="Arial"/>
            </a:endParaRPr>
          </a:p>
          <a:p>
            <a:pPr lvl="2"/>
            <a:r>
              <a:rPr sz="1100" b="1">
                <a:latin typeface="Arial"/>
              </a:rPr>
              <a:t>}</a:t>
            </a:r>
            <a:endParaRPr sz="1100" b="1">
              <a:latin typeface="Arial"/>
            </a:endParaRPr>
          </a:p>
          <a:p>
            <a:pPr lvl="2"/>
            <a:endParaRPr sz="1100" b="1">
              <a:latin typeface="Arial"/>
            </a:endParaRPr>
          </a:p>
          <a:p>
            <a:pPr lvl="2"/>
            <a:endParaRPr sz="1100" b="1">
              <a:latin typeface="Arial"/>
            </a:endParaRPr>
          </a:p>
          <a:p>
            <a:pPr lvl="2"/>
            <a:r>
              <a:rPr sz="1100" b="1">
                <a:latin typeface="Arial"/>
              </a:rPr>
              <a:t>// Takes the cursr to next line</a:t>
            </a:r>
            <a:endParaRPr sz="1100" b="1">
              <a:latin typeface="Arial"/>
            </a:endParaRPr>
          </a:p>
          <a:p>
            <a:pPr lvl="2"/>
            <a:endParaRPr sz="1100" b="1">
              <a:latin typeface="Arial"/>
            </a:endParaRPr>
          </a:p>
          <a:p>
            <a:pPr lvl="2"/>
            <a:r>
              <a:rPr sz="1100" b="1">
                <a:latin typeface="Arial"/>
              </a:rPr>
              <a:t>ostream &amp; endLine ( ostream &amp; output )</a:t>
            </a:r>
            <a:endParaRPr sz="1100" b="1">
              <a:latin typeface="Arial"/>
            </a:endParaRPr>
          </a:p>
          <a:p>
            <a:pPr lvl="2"/>
            <a:r>
              <a:rPr sz="1100" b="1">
                <a:latin typeface="Arial"/>
              </a:rPr>
              <a:t>{</a:t>
            </a:r>
            <a:endParaRPr sz="1100" b="1">
              <a:latin typeface="Arial"/>
            </a:endParaRPr>
          </a:p>
          <a:p>
            <a:pPr lvl="2"/>
            <a:r>
              <a:rPr sz="1100" b="1">
                <a:latin typeface="Arial"/>
              </a:rPr>
              <a:t>    return output  &lt;&lt; '\n'  &lt;&lt; flush ;</a:t>
            </a:r>
            <a:endParaRPr sz="1100" b="1">
              <a:latin typeface="Arial"/>
            </a:endParaRPr>
          </a:p>
          <a:p>
            <a:pPr lvl="2"/>
            <a:r>
              <a:rPr sz="1100" b="1">
                <a:latin typeface="Arial"/>
              </a:rPr>
              <a:t>}</a:t>
            </a:r>
            <a:endParaRPr sz="1100" b="1">
              <a:latin typeface="Arial"/>
            </a:endParaRPr>
          </a:p>
          <a:p>
            <a:pPr lvl="2"/>
            <a:endParaRPr sz="1100" b="1">
              <a:latin typeface="Arial"/>
            </a:endParaRPr>
          </a:p>
          <a:p>
            <a:pPr lvl="2"/>
            <a:r>
              <a:rPr sz="1100" b="1">
                <a:latin typeface="Arial"/>
              </a:rPr>
              <a:t>void main ( )</a:t>
            </a:r>
            <a:endParaRPr sz="1100" b="1">
              <a:latin typeface="Arial"/>
            </a:endParaRPr>
          </a:p>
          <a:p>
            <a:pPr lvl="2"/>
            <a:r>
              <a:rPr sz="1100" b="1">
                <a:latin typeface="Arial"/>
              </a:rPr>
              <a:t>{</a:t>
            </a:r>
            <a:endParaRPr sz="1100" b="1">
              <a:latin typeface="Arial"/>
            </a:endParaRPr>
          </a:p>
          <a:p>
            <a:pPr lvl="2"/>
            <a:endParaRPr sz="1100" b="1">
              <a:latin typeface="Arial"/>
            </a:endParaRPr>
          </a:p>
          <a:p>
            <a:pPr lvl="2"/>
            <a:r>
              <a:rPr sz="1100" b="1">
                <a:latin typeface="Arial"/>
              </a:rPr>
              <a:t>     cout &lt;&lt; "Virtual " &lt;&lt; tab &lt;&lt; "University" &lt;&lt; bell &lt;&lt; endLine ; // Use of Mainpulator</a:t>
            </a:r>
            <a:endParaRPr sz="1100" b="1">
              <a:latin typeface="Arial"/>
            </a:endParaRPr>
          </a:p>
          <a:p>
            <a:pPr lvl="2"/>
            <a:endParaRPr sz="1100" b="1">
              <a:latin typeface="Arial"/>
            </a:endParaRPr>
          </a:p>
          <a:p>
            <a:pPr lvl="2"/>
            <a:r>
              <a:rPr sz="1100" b="1">
                <a:latin typeface="Arial"/>
              </a:rPr>
              <a:t>}</a:t>
            </a:r>
            <a:endParaRPr sz="1100" b="1">
              <a:latin typeface="Arial"/>
            </a:endParaRPr>
          </a:p>
        </p:txBody>
      </p:sp>
      <p:sp>
        <p:nvSpPr>
          <p:cNvPr id="75782" name="RightArrow 6" title=""/>
          <p:cNvSpPr/>
          <p:nvPr/>
        </p:nvSpPr>
        <p:spPr>
          <a:xfrm>
            <a:off x="0" y="2136775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hlink"/>
          </a:solidFill>
          <a:ln>
            <a:solidFill>
              <a:srgbClr val="333333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65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194" name="NotDefined 2" title=""/>
          <p:cNvSpPr/>
          <p:nvPr>
            <p:ph type="title"/>
          </p:nvPr>
        </p:nvSpPr>
        <p:spPr>
          <a:xfrm>
            <a:off x="685800" y="2514600"/>
            <a:ext cx="86868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</a:lstStyle>
          <a:p>
            <a:pPr lvl="0" algn="ctr"/>
            <a:r>
              <a:rPr sz="20800"/>
              <a:t>Static</a:t>
            </a:r>
            <a:endParaRPr sz="20800"/>
          </a:p>
        </p:txBody>
      </p:sp>
    </p:spTree>
  </p:cSld>
  <p:clrMapOvr>
    <a:masterClrMapping/>
  </p:clrMapOvr>
  <p:transition/>
  <p:timing/>
</p:sld>
</file>

<file path=ppt/slides/slide65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5538" name="NotDefined 2" title=""/>
          <p:cNvSpPr/>
          <p:nvPr>
            <p:ph type="body" idx="4294967295"/>
          </p:nvPr>
        </p:nvSpPr>
        <p:spPr>
          <a:xfrm>
            <a:off x="914400" y="2667000"/>
            <a:ext cx="9144000" cy="2438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5pPr>
          </a:lstStyle>
          <a:p>
            <a:pPr lvl="0" algn="just">
              <a:buNone/>
            </a:pPr>
            <a:r>
              <a:rPr sz="3700" b="1"/>
              <a:t>Are variables which exist for a </a:t>
            </a:r>
            <a:endParaRPr sz="3700" b="1"/>
          </a:p>
          <a:p>
            <a:pPr lvl="0" algn="just">
              <a:buNone/>
            </a:pPr>
            <a:r>
              <a:rPr sz="3700" b="1"/>
              <a:t>certain amount of time which is </a:t>
            </a:r>
            <a:endParaRPr sz="3700" b="1"/>
          </a:p>
          <a:p>
            <a:pPr lvl="0" algn="just">
              <a:buNone/>
            </a:pPr>
            <a:r>
              <a:rPr sz="3700" b="1"/>
              <a:t>longer than an ordinary automatic </a:t>
            </a:r>
            <a:endParaRPr sz="3700" b="1"/>
          </a:p>
          <a:p>
            <a:pPr lvl="0" algn="just">
              <a:buNone/>
            </a:pPr>
            <a:r>
              <a:rPr sz="3700" b="1"/>
              <a:t>variable.</a:t>
            </a:r>
            <a:endParaRPr sz="3700" b="1"/>
          </a:p>
        </p:txBody>
      </p:sp>
      <p:sp>
        <p:nvSpPr>
          <p:cNvPr id="65540" name="Rectangle 4" title=""/>
          <p:cNvSpPr>
            <a:spLocks noGrp="1"/>
          </p:cNvSpPr>
          <p:nvPr>
            <p:ph type="title"/>
          </p:nvPr>
        </p:nvSpPr>
        <p:spPr>
          <a:xfrm>
            <a:off x="1219200" y="8382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</a:lstStyle>
          <a:p>
            <a:pPr lvl="0" algn="ctr"/>
            <a:r>
              <a:rPr sz="6600"/>
              <a:t>Static</a:t>
            </a:r>
            <a:endParaRPr sz="6600"/>
          </a:p>
        </p:txBody>
      </p:sp>
    </p:spTree>
  </p:cSld>
  <p:clrMapOvr>
    <a:masterClrMapping/>
  </p:clrMapOvr>
  <p:transition/>
  <p:timing/>
</p:sld>
</file>

<file path=ppt/slides/slide65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242" name="NotDefined 2" title=""/>
          <p:cNvSpPr/>
          <p:nvPr>
            <p:ph type="title"/>
          </p:nvPr>
        </p:nvSpPr>
        <p:spPr>
          <a:xfrm>
            <a:off x="762000" y="2590800"/>
            <a:ext cx="86868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</a:lstStyle>
          <a:p>
            <a:pPr lvl="0" algn="ctr"/>
            <a:r>
              <a:rPr sz="18900"/>
              <a:t>Global</a:t>
            </a:r>
            <a:endParaRPr sz="18900"/>
          </a:p>
        </p:txBody>
      </p:sp>
    </p:spTree>
  </p:cSld>
  <p:clrMapOvr>
    <a:masterClrMapping/>
  </p:clrMapOvr>
  <p:transition/>
  <p:timing/>
</p:sld>
</file>

<file path=ppt/slides/slide65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6562" name="NotDefined 2" title=""/>
          <p:cNvSpPr/>
          <p:nvPr>
            <p:ph type="body" idx="4294967295"/>
          </p:nvPr>
        </p:nvSpPr>
        <p:spPr>
          <a:xfrm>
            <a:off x="838200" y="1676400"/>
            <a:ext cx="8534400" cy="5334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5pPr>
          </a:lstStyle>
          <a:p>
            <a:pPr lvl="0">
              <a:buNone/>
            </a:pPr>
            <a:r>
              <a:rPr sz="4000" b="1"/>
              <a:t>int i ;</a:t>
            </a:r>
            <a:endParaRPr sz="4000" b="1"/>
          </a:p>
          <a:p>
            <a:pPr lvl="0">
              <a:buNone/>
            </a:pPr>
            <a:r>
              <a:rPr sz="4000" b="1"/>
              <a:t>void myfunction ( void )</a:t>
            </a:r>
            <a:endParaRPr sz="4000" b="1"/>
          </a:p>
          <a:p>
            <a:pPr lvl="0">
              <a:buNone/>
            </a:pPr>
            <a:r>
              <a:rPr sz="4000" b="1"/>
              <a:t>{</a:t>
            </a:r>
            <a:endParaRPr sz="4000" b="1"/>
          </a:p>
          <a:p>
            <a:pPr lvl="0">
              <a:buNone/>
            </a:pPr>
            <a:r>
              <a:rPr sz="4000" b="1"/>
              <a:t>		int i ;</a:t>
            </a:r>
            <a:endParaRPr sz="4000" b="1"/>
          </a:p>
          <a:p>
            <a:pPr lvl="0">
              <a:buNone/>
            </a:pPr>
            <a:r>
              <a:rPr sz="4000" b="1"/>
              <a:t>		for ( i = 0 ; i &lt; 10 ; i ++ )</a:t>
            </a:r>
            <a:endParaRPr sz="4000" b="1"/>
          </a:p>
          <a:p>
            <a:pPr lvl="0">
              <a:buNone/>
            </a:pPr>
            <a:r>
              <a:rPr sz="4000" b="1"/>
              <a:t>		     cout &lt;&lt; i &lt;&lt; endl ;</a:t>
            </a:r>
            <a:endParaRPr sz="4000" b="1"/>
          </a:p>
          <a:p>
            <a:pPr lvl="0">
              <a:buNone/>
            </a:pPr>
            <a:r>
              <a:rPr sz="4000" b="1"/>
              <a:t>}</a:t>
            </a:r>
            <a:endParaRPr sz="4000" b="1"/>
          </a:p>
        </p:txBody>
      </p:sp>
      <p:sp>
        <p:nvSpPr>
          <p:cNvPr id="66564" name="Rectangle 4" title=""/>
          <p:cNvSpPr>
            <a:spLocks noGrp="1"/>
          </p:cNvSpPr>
          <p:nvPr>
            <p:ph type="title"/>
          </p:nvPr>
        </p:nvSpPr>
        <p:spPr>
          <a:xfrm>
            <a:off x="762000" y="914400"/>
            <a:ext cx="8534400" cy="914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cxnSp>
        <p:nvCxnSpPr>
          <p:cNvPr id="66566" name="" title=""/>
          <p:cNvCxnSpPr/>
          <p:nvPr/>
        </p:nvCxnSpPr>
        <p:spPr>
          <a:xfrm>
            <a:off x="533400" y="4267200"/>
            <a:ext cx="1219200" cy="0"/>
          </a:xfrm>
          <a:prstGeom prst="line">
            <a:avLst/>
          </a:prstGeom>
          <a:noFill/>
          <a:ln w="190500">
            <a:solidFill>
              <a:schemeClr val="hlink"/>
            </a:solidFill>
            <a:miter lim="800000"/>
            <a:tailEnd type="triangle"/>
          </a:ln>
        </p:spPr>
      </p:cxnSp>
    </p:spTree>
  </p:cSld>
  <p:clrMapOvr>
    <a:masterClrMapping/>
  </p:clrMapOvr>
  <p:transition/>
  <p:timing/>
</p:sld>
</file>

<file path=ppt/slides/slide65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266" name="NotDefined 2" title=""/>
          <p:cNvSpPr/>
          <p:nvPr>
            <p:ph type="title"/>
          </p:nvPr>
        </p:nvSpPr>
        <p:spPr>
          <a:xfrm>
            <a:off x="609600" y="2743200"/>
            <a:ext cx="86868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</a:lstStyle>
          <a:p>
            <a:pPr lvl="0" algn="ctr"/>
            <a:r>
              <a:rPr sz="11700"/>
              <a:t>Automatic Variable</a:t>
            </a:r>
            <a:endParaRPr sz="11700"/>
          </a:p>
        </p:txBody>
      </p:sp>
    </p:spTree>
  </p:cSld>
  <p:clrMapOvr>
    <a:masterClrMapping/>
  </p:clrMapOvr>
  <p:transition/>
  <p:timing/>
</p:sld>
</file>

<file path=ppt/slides/slide65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2290" name="NotDefined 2" title=""/>
          <p:cNvSpPr/>
          <p:nvPr>
            <p:ph type="title"/>
          </p:nvPr>
        </p:nvSpPr>
        <p:spPr>
          <a:xfrm>
            <a:off x="685800" y="2514600"/>
            <a:ext cx="86868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</a:lstStyle>
          <a:p>
            <a:pPr lvl="0" algn="ctr"/>
            <a:r>
              <a:rPr sz="20800"/>
              <a:t>State</a:t>
            </a:r>
            <a:endParaRPr sz="20800"/>
          </a:p>
        </p:txBody>
      </p:sp>
    </p:spTree>
  </p:cSld>
  <p:clrMapOvr>
    <a:masterClrMapping/>
  </p:clrMapOvr>
  <p:transition/>
  <p:timing/>
</p:sld>
</file>

<file path=ppt/slides/slide6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6867" name="NotDefined 3" title=""/>
          <p:cNvSpPr/>
          <p:nvPr>
            <p:ph type="body" idx="4294967295"/>
          </p:nvPr>
        </p:nvSpPr>
        <p:spPr>
          <a:xfrm>
            <a:off x="2057400" y="1600200"/>
            <a:ext cx="6477000" cy="4953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Student s [ 10 ] ; 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for ( int i = 0 ; i &lt; 10 ; i ++ )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{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	cout &lt;&lt; “Please enter the student's last name : " ;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     cin &gt;&gt; s [ i ].lastName ;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     cout &lt;&lt; “Please enter the student's first name : " ;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     cin &gt;&gt; s [ i ].firstName ;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     cout &lt;&lt; " Please enter the student's course : " ;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     cin &gt;&gt; s [ i ].course ;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     cout &lt;&lt; " Please enter the student's Roll No. : " ;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     cin &gt;&gt; s [ i ].rollNo ;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     cout &lt;&lt; " Please enter the student's grade : " ;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     cin &gt;&gt; s [ i ].grade ;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     cout &lt;&lt; " Please enter the student's age : " ;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     cin &gt;&gt; s [ i ].age ;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     cout &lt;&lt; " Please enter the student's GPA : " ;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     cin &gt;&gt; s [ i ].gpa ;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}</a:t>
            </a:r>
            <a:endParaRPr sz="1600"/>
          </a:p>
        </p:txBody>
      </p:sp>
      <p:sp>
        <p:nvSpPr>
          <p:cNvPr id="36872" name="Text Box 8" title=""/>
          <p:cNvSpPr txBox="1"/>
          <p:nvPr/>
        </p:nvSpPr>
        <p:spPr>
          <a:xfrm>
            <a:off x="2286000" y="762000"/>
            <a:ext cx="4953000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6600" b="1">
                <a:solidFill>
                  <a:schemeClr val="tx2"/>
                </a:solidFill>
                <a:latin typeface="Tahoma" pitchFamily="34" charset="0"/>
              </a:rPr>
              <a:t>Example 3</a:t>
            </a:r>
            <a:endParaRPr sz="6600" b="1">
              <a:solidFill>
                <a:schemeClr val="tx2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66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3314" name="NotDefined 2" title=""/>
          <p:cNvSpPr/>
          <p:nvPr>
            <p:ph type="title"/>
          </p:nvPr>
        </p:nvSpPr>
        <p:spPr>
          <a:xfrm>
            <a:off x="762000" y="2438400"/>
            <a:ext cx="86868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</a:lstStyle>
          <a:p>
            <a:pPr lvl="0" algn="ctr"/>
            <a:r>
              <a:rPr sz="10600"/>
              <a:t>static int i ;</a:t>
            </a:r>
            <a:endParaRPr sz="10600"/>
          </a:p>
        </p:txBody>
      </p:sp>
    </p:spTree>
  </p:cSld>
  <p:clrMapOvr>
    <a:masterClrMapping/>
  </p:clrMapOvr>
  <p:transition/>
  <p:timing/>
</p:sld>
</file>

<file path=ppt/slides/slide66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7586" name="NotDefined 2" title=""/>
          <p:cNvSpPr/>
          <p:nvPr>
            <p:ph type="body" idx="4294967295"/>
          </p:nvPr>
        </p:nvSpPr>
        <p:spPr>
          <a:xfrm>
            <a:off x="914400" y="2971800"/>
            <a:ext cx="9677400" cy="1828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5pPr>
          </a:lstStyle>
          <a:p>
            <a:pPr lvl="0">
              <a:buNone/>
            </a:pPr>
            <a:r>
              <a:rPr sz="3000" b="1"/>
              <a:t>static int i = 0 ; //Initialization</a:t>
            </a:r>
            <a:endParaRPr sz="3000" b="1"/>
          </a:p>
          <a:p>
            <a:pPr lvl="0">
              <a:buNone/>
            </a:pPr>
            <a:r>
              <a:rPr sz="3000" b="1"/>
              <a:t>		.........</a:t>
            </a:r>
            <a:endParaRPr sz="3000" b="1"/>
          </a:p>
          <a:p>
            <a:pPr lvl="0">
              <a:buNone/>
            </a:pPr>
            <a:r>
              <a:rPr sz="3000" b="1"/>
              <a:t>i = 0 ;  //Ordinary Assignment Statement</a:t>
            </a:r>
            <a:endParaRPr sz="3000" b="1"/>
          </a:p>
        </p:txBody>
      </p:sp>
    </p:spTree>
  </p:cSld>
  <p:clrMapOvr>
    <a:masterClrMapping/>
  </p:clrMapOvr>
  <p:transition/>
  <p:timing/>
</p:sld>
</file>

<file path=ppt/slides/slide66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8610" name="NotDefined 2" title=""/>
          <p:cNvSpPr/>
          <p:nvPr>
            <p:ph type="body" idx="4294967295"/>
          </p:nvPr>
        </p:nvSpPr>
        <p:spPr>
          <a:xfrm>
            <a:off x="838200" y="1828800"/>
            <a:ext cx="8534400" cy="5334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400"/>
              <a:t>void f ( void )</a:t>
            </a: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400"/>
              <a:t>{</a:t>
            </a: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400"/>
              <a:t>	static int i = 0 ;</a:t>
            </a: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400"/>
              <a:t>	i ++ ;</a:t>
            </a: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400"/>
              <a:t>	cout &lt;&lt; “Inside function f value of i : ” &lt;&lt; i &lt;&lt; endl ;</a:t>
            </a: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400"/>
              <a:t>}</a:t>
            </a: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400"/>
              <a:t>main ( )</a:t>
            </a: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400"/>
              <a:t>{</a:t>
            </a: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400"/>
              <a:t>	int j ;</a:t>
            </a: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400"/>
              <a:t>	for ( j = 0 ; j &lt; 10 ; j ++ ) ;</a:t>
            </a: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400"/>
              <a:t>		f ( ) ;	</a:t>
            </a: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400"/>
              <a:t>}</a:t>
            </a:r>
            <a:endParaRPr sz="2400"/>
          </a:p>
        </p:txBody>
      </p:sp>
      <p:sp>
        <p:nvSpPr>
          <p:cNvPr id="68612" name="Rectangle 4" title=""/>
          <p:cNvSpPr>
            <a:spLocks noGrp="1"/>
          </p:cNvSpPr>
          <p:nvPr>
            <p:ph type="title"/>
          </p:nvPr>
        </p:nvSpPr>
        <p:spPr>
          <a:xfrm>
            <a:off x="838200" y="990600"/>
            <a:ext cx="8534400" cy="914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68615" name="RightArrow 7" title=""/>
          <p:cNvSpPr/>
          <p:nvPr/>
        </p:nvSpPr>
        <p:spPr>
          <a:xfrm>
            <a:off x="228600" y="1828800"/>
            <a:ext cx="685800" cy="484188"/>
          </a:xfrm>
          <a:prstGeom prst="rightArrow">
            <a:avLst>
              <a:gd name="adj1" fmla="val 50000"/>
              <a:gd name="adj2" fmla="val 35410"/>
            </a:avLst>
          </a:prstGeom>
          <a:solidFill>
            <a:schemeClr val="hlink"/>
          </a:solidFill>
          <a:ln>
            <a:solidFill>
              <a:srgbClr val="333333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66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8850" name="NotDefined 2" title=""/>
          <p:cNvSpPr/>
          <p:nvPr>
            <p:ph type="title"/>
          </p:nvPr>
        </p:nvSpPr>
        <p:spPr>
          <a:xfrm>
            <a:off x="12954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</a:lstStyle>
          <a:p>
            <a:pPr lvl="0" algn="ctr"/>
            <a:r>
              <a:rPr sz="6600"/>
              <a:t>Example </a:t>
            </a:r>
            <a:endParaRPr sz="6600"/>
          </a:p>
        </p:txBody>
      </p:sp>
      <p:sp>
        <p:nvSpPr>
          <p:cNvPr id="78851" name="NotDefined 3" title=""/>
          <p:cNvSpPr/>
          <p:nvPr>
            <p:ph type="body" idx="4294967295"/>
          </p:nvPr>
        </p:nvSpPr>
        <p:spPr>
          <a:xfrm>
            <a:off x="838200" y="2362200"/>
            <a:ext cx="80772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1800" b="1"/>
              <a:t>class Truck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{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      char a ;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	public :	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	     Truck ( char c )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	     {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            	  a = c ;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		  cout &lt;&lt; "Inside constructor for object " &lt;&lt; a &lt;&lt; endl ;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	     }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	      ~ Truck ( )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	      {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		     cout &lt;&lt; "Inside destructor for object " &lt;&lt; a &lt;&lt; endl ;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	      }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} ;</a:t>
            </a:r>
            <a:endParaRPr sz="1800" b="1"/>
          </a:p>
        </p:txBody>
      </p:sp>
    </p:spTree>
  </p:cSld>
  <p:clrMapOvr>
    <a:masterClrMapping/>
  </p:clrMapOvr>
  <p:transition/>
  <p:timing/>
</p:sld>
</file>

<file path=ppt/slides/slide66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9874" name="NotDefined 2" title=""/>
          <p:cNvSpPr/>
          <p:nvPr>
            <p:ph type="title"/>
          </p:nvPr>
        </p:nvSpPr>
        <p:spPr>
          <a:xfrm>
            <a:off x="12954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79875" name="NotDefined 3" title=""/>
          <p:cNvSpPr/>
          <p:nvPr>
            <p:ph type="body" idx="4294967295"/>
          </p:nvPr>
        </p:nvSpPr>
        <p:spPr>
          <a:xfrm>
            <a:off x="838200" y="2362200"/>
            <a:ext cx="91440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5pPr>
          </a:lstStyle>
          <a:p>
            <a:pPr lvl="0">
              <a:buNone/>
            </a:pPr>
            <a:r>
              <a:rPr sz="2400" b="1"/>
              <a:t>Truck a ( 'A' ) ;</a:t>
            </a:r>
            <a:endParaRPr sz="2400" b="1"/>
          </a:p>
          <a:p>
            <a:pPr lvl="0">
              <a:buNone/>
            </a:pPr>
            <a:r>
              <a:rPr sz="2400" b="1"/>
              <a:t>main ( )</a:t>
            </a:r>
            <a:endParaRPr sz="2400" b="1"/>
          </a:p>
          <a:p>
            <a:pPr lvl="0">
              <a:buNone/>
            </a:pPr>
            <a:r>
              <a:rPr sz="2400" b="1"/>
              <a:t>{</a:t>
            </a:r>
            <a:endParaRPr sz="2400" b="1"/>
          </a:p>
          <a:p>
            <a:pPr lvl="0">
              <a:buNone/>
            </a:pPr>
            <a:r>
              <a:rPr sz="2400" b="1"/>
              <a:t>	Truck b ( 'B' ) ;</a:t>
            </a:r>
            <a:endParaRPr sz="2400" b="1"/>
          </a:p>
          <a:p>
            <a:pPr lvl="0">
              <a:buNone/>
            </a:pPr>
            <a:r>
              <a:rPr sz="2400" b="1"/>
              <a:t>	f ( ) ;</a:t>
            </a:r>
            <a:endParaRPr sz="2400" b="1"/>
          </a:p>
          <a:p>
            <a:pPr lvl="0">
              <a:buNone/>
            </a:pPr>
            <a:r>
              <a:rPr sz="2400" b="1"/>
              <a:t>	g ( ) ;</a:t>
            </a:r>
            <a:endParaRPr sz="2400" b="1"/>
          </a:p>
          <a:p>
            <a:pPr lvl="0">
              <a:buNone/>
            </a:pPr>
            <a:r>
              <a:rPr sz="2400" b="1"/>
              <a:t>	cout &lt;&lt; “Function g has been called " &lt;&lt; endl ;</a:t>
            </a:r>
            <a:endParaRPr sz="2400" b="1"/>
          </a:p>
          <a:p>
            <a:pPr lvl="0">
              <a:buNone/>
            </a:pPr>
            <a:r>
              <a:rPr sz="2400" b="1"/>
              <a:t>}</a:t>
            </a:r>
            <a:endParaRPr sz="2400" b="1"/>
          </a:p>
        </p:txBody>
      </p:sp>
    </p:spTree>
  </p:cSld>
  <p:clrMapOvr>
    <a:masterClrMapping/>
  </p:clrMapOvr>
  <p:transition/>
  <p:timing/>
</p:sld>
</file>

<file path=ppt/slides/slide66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0898" name="NotDefined 2" title=""/>
          <p:cNvSpPr/>
          <p:nvPr>
            <p:ph type="title"/>
          </p:nvPr>
        </p:nvSpPr>
        <p:spPr>
          <a:xfrm>
            <a:off x="13716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80899" name="NotDefined 3" title=""/>
          <p:cNvSpPr/>
          <p:nvPr>
            <p:ph type="body" idx="4294967295"/>
          </p:nvPr>
        </p:nvSpPr>
        <p:spPr>
          <a:xfrm>
            <a:off x="8382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5pPr>
          </a:lstStyle>
          <a:p>
            <a:pPr lvl="0">
              <a:buNone/>
            </a:pPr>
            <a:r>
              <a:rPr b="1"/>
              <a:t>void f ( )</a:t>
            </a:r>
            <a:endParaRPr b="1"/>
          </a:p>
          <a:p>
            <a:pPr lvl="0">
              <a:buNone/>
            </a:pPr>
            <a:r>
              <a:rPr b="1"/>
              <a:t>{</a:t>
            </a:r>
            <a:endParaRPr b="1"/>
          </a:p>
          <a:p>
            <a:pPr lvl="0">
              <a:buNone/>
            </a:pPr>
            <a:r>
              <a:rPr b="1"/>
              <a:t>	Truck c ( 'C' ) ;</a:t>
            </a:r>
            <a:endParaRPr b="1"/>
          </a:p>
          <a:p>
            <a:pPr lvl="0">
              <a:buNone/>
            </a:pPr>
            <a:r>
              <a:rPr b="1"/>
              <a:t>}</a:t>
            </a:r>
            <a:endParaRPr b="1"/>
          </a:p>
          <a:p>
            <a:pPr lvl="0">
              <a:buNone/>
            </a:pPr>
            <a:r>
              <a:rPr b="1"/>
              <a:t>void g ( )</a:t>
            </a:r>
            <a:endParaRPr b="1"/>
          </a:p>
          <a:p>
            <a:pPr lvl="0">
              <a:buNone/>
            </a:pPr>
            <a:r>
              <a:rPr b="1"/>
              <a:t>{</a:t>
            </a:r>
            <a:endParaRPr b="1"/>
          </a:p>
          <a:p>
            <a:pPr lvl="0">
              <a:buNone/>
            </a:pPr>
            <a:r>
              <a:rPr b="1"/>
              <a:t>	static Truck g ( 'G' ) ;</a:t>
            </a:r>
            <a:endParaRPr b="1"/>
          </a:p>
          <a:p>
            <a:pPr lvl="0">
              <a:buNone/>
            </a:pPr>
            <a:r>
              <a:rPr b="1"/>
              <a:t>}</a:t>
            </a:r>
            <a:endParaRPr b="1"/>
          </a:p>
        </p:txBody>
      </p:sp>
    </p:spTree>
  </p:cSld>
  <p:clrMapOvr>
    <a:masterClrMapping/>
  </p:clrMapOvr>
  <p:transition/>
  <p:timing/>
</p:sld>
</file>

<file path=ppt/slides/slide66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1922" name="NotDefined 2" title=""/>
          <p:cNvSpPr/>
          <p:nvPr>
            <p:ph type="title"/>
          </p:nvPr>
        </p:nvSpPr>
        <p:spPr>
          <a:xfrm>
            <a:off x="13716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81923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400" b="1" i="1" u="sng"/>
              <a:t>Output</a:t>
            </a:r>
            <a:endParaRPr sz="2400" b="1" i="1" u="sng"/>
          </a:p>
          <a:p>
            <a:pPr lvl="0">
              <a:lnSpc>
                <a:spcPct val="90000"/>
              </a:lnSpc>
              <a:buNone/>
            </a:pPr>
            <a:r>
              <a:rPr sz="2400"/>
              <a:t>Inside constructor for object A</a:t>
            </a: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400"/>
              <a:t>Inside constructor for object B</a:t>
            </a: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400"/>
              <a:t>Inside constructor for object C</a:t>
            </a: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400"/>
              <a:t>Inside destructor  for object C</a:t>
            </a: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400"/>
              <a:t>Inside constructor for object G</a:t>
            </a: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400"/>
              <a:t>function g has been called</a:t>
            </a: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400"/>
              <a:t>Inside destructor  for object B</a:t>
            </a: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400"/>
              <a:t>Inside destructor  for object G</a:t>
            </a: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400"/>
              <a:t>Inside destructor  for object A</a:t>
            </a:r>
            <a:endParaRPr sz="2400"/>
          </a:p>
          <a:p>
            <a:pPr lvl="0">
              <a:lnSpc>
                <a:spcPct val="90000"/>
              </a:lnSpc>
              <a:buNone/>
            </a:pPr>
            <a:endParaRPr sz="2400"/>
          </a:p>
          <a:p>
            <a:pPr lvl="0">
              <a:lnSpc>
                <a:spcPct val="90000"/>
              </a:lnSpc>
              <a:buNone/>
            </a:pPr>
            <a:endParaRPr sz="2400"/>
          </a:p>
          <a:p>
            <a:pPr lvl="0">
              <a:lnSpc>
                <a:spcPct val="90000"/>
              </a:lnSpc>
              <a:buNone/>
            </a:pPr>
            <a:endParaRPr sz="2400"/>
          </a:p>
          <a:p>
            <a:pPr lvl="0">
              <a:lnSpc>
                <a:spcPct val="90000"/>
              </a:lnSpc>
            </a:pPr>
            <a:endParaRPr sz="2400"/>
          </a:p>
        </p:txBody>
      </p:sp>
    </p:spTree>
  </p:cSld>
  <p:clrMapOvr>
    <a:masterClrMapping/>
  </p:clrMapOvr>
  <p:transition/>
  <p:timing/>
</p:sld>
</file>

<file path=ppt/slides/slide66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2706" name="NotDefined 2" title=""/>
          <p:cNvSpPr/>
          <p:nvPr>
            <p:ph type="title"/>
          </p:nvPr>
        </p:nvSpPr>
        <p:spPr>
          <a:xfrm>
            <a:off x="609600" y="3124200"/>
            <a:ext cx="8686800" cy="13716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</a:lstStyle>
          <a:p>
            <a:pPr lvl="0" algn="ctr"/>
            <a:r>
              <a:rPr sz="8000"/>
              <a:t>Static Data Member Inside A Class</a:t>
            </a:r>
            <a:endParaRPr sz="8000"/>
          </a:p>
        </p:txBody>
      </p:sp>
    </p:spTree>
  </p:cSld>
  <p:clrMapOvr>
    <a:masterClrMapping/>
  </p:clrMapOvr>
  <p:transition/>
  <p:timing/>
</p:sld>
</file>

<file path=ppt/slides/slide66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3730" name="NotDefined 2" title=""/>
          <p:cNvSpPr/>
          <p:nvPr>
            <p:ph type="title"/>
          </p:nvPr>
        </p:nvSpPr>
        <p:spPr>
          <a:xfrm>
            <a:off x="533400" y="2895600"/>
            <a:ext cx="8686800" cy="19812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</a:lstStyle>
          <a:p>
            <a:pPr lvl="0" algn="ctr"/>
            <a:r>
              <a:rPr sz="15600"/>
              <a:t>File Scope</a:t>
            </a:r>
            <a:endParaRPr sz="15600"/>
          </a:p>
        </p:txBody>
      </p:sp>
    </p:spTree>
  </p:cSld>
  <p:clrMapOvr>
    <a:masterClrMapping/>
  </p:clrMapOvr>
  <p:transition/>
  <p:timing/>
</p:sld>
</file>

<file path=ppt/slides/slide66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4754" name="NotDefined 2" title=""/>
          <p:cNvSpPr/>
          <p:nvPr>
            <p:ph type="body" idx="4294967295"/>
          </p:nvPr>
        </p:nvSpPr>
        <p:spPr>
          <a:xfrm>
            <a:off x="838200" y="1828800"/>
            <a:ext cx="8534400" cy="5334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600"/>
              <a:t>class Truck</a:t>
            </a:r>
            <a:endParaRPr sz="2600"/>
          </a:p>
          <a:p>
            <a:pPr lvl="0">
              <a:lnSpc>
                <a:spcPct val="90000"/>
              </a:lnSpc>
              <a:buNone/>
            </a:pPr>
            <a:r>
              <a:rPr sz="2600"/>
              <a:t>{</a:t>
            </a:r>
            <a:endParaRPr sz="2600"/>
          </a:p>
          <a:p>
            <a:pPr lvl="0">
              <a:lnSpc>
                <a:spcPct val="90000"/>
              </a:lnSpc>
              <a:buNone/>
            </a:pPr>
            <a:r>
              <a:rPr sz="2600"/>
              <a:t>	public :</a:t>
            </a:r>
            <a:endParaRPr sz="2600"/>
          </a:p>
          <a:p>
            <a:pPr lvl="0">
              <a:lnSpc>
                <a:spcPct val="90000"/>
              </a:lnSpc>
              <a:buNone/>
            </a:pPr>
            <a:r>
              <a:rPr sz="2600"/>
              <a:t>		     int wheels ;</a:t>
            </a:r>
            <a:endParaRPr sz="2600"/>
          </a:p>
          <a:p>
            <a:pPr lvl="0">
              <a:lnSpc>
                <a:spcPct val="90000"/>
              </a:lnSpc>
              <a:buNone/>
            </a:pPr>
            <a:r>
              <a:rPr sz="2600"/>
              <a:t>		     int seats ;</a:t>
            </a:r>
            <a:endParaRPr sz="2600"/>
          </a:p>
          <a:p>
            <a:pPr lvl="0">
              <a:lnSpc>
                <a:spcPct val="90000"/>
              </a:lnSpc>
              <a:buNone/>
            </a:pPr>
            <a:r>
              <a:rPr sz="2600"/>
              <a:t>} ;</a:t>
            </a:r>
            <a:endParaRPr sz="2600"/>
          </a:p>
          <a:p>
            <a:pPr lvl="0">
              <a:lnSpc>
                <a:spcPct val="90000"/>
              </a:lnSpc>
              <a:buNone/>
            </a:pPr>
            <a:r>
              <a:rPr sz="2600"/>
              <a:t>main ( )</a:t>
            </a:r>
            <a:endParaRPr sz="2600"/>
          </a:p>
          <a:p>
            <a:pPr lvl="0">
              <a:lnSpc>
                <a:spcPct val="90000"/>
              </a:lnSpc>
              <a:buNone/>
            </a:pPr>
            <a:r>
              <a:rPr sz="2600"/>
              <a:t>{</a:t>
            </a:r>
            <a:endParaRPr sz="2600"/>
          </a:p>
          <a:p>
            <a:pPr lvl="0">
              <a:lnSpc>
                <a:spcPct val="90000"/>
              </a:lnSpc>
              <a:buNone/>
            </a:pPr>
            <a:r>
              <a:rPr sz="2600"/>
              <a:t>	Truck A ;</a:t>
            </a:r>
            <a:endParaRPr sz="2600"/>
          </a:p>
          <a:p>
            <a:pPr lvl="0">
              <a:lnSpc>
                <a:spcPct val="90000"/>
              </a:lnSpc>
              <a:buNone/>
            </a:pPr>
            <a:r>
              <a:rPr sz="2600"/>
              <a:t>	A.seats ;	</a:t>
            </a:r>
            <a:endParaRPr sz="2600"/>
          </a:p>
          <a:p>
            <a:pPr lvl="0">
              <a:lnSpc>
                <a:spcPct val="90000"/>
              </a:lnSpc>
              <a:buNone/>
            </a:pPr>
            <a:r>
              <a:rPr sz="2600"/>
              <a:t>}</a:t>
            </a:r>
            <a:endParaRPr sz="2600"/>
          </a:p>
        </p:txBody>
      </p:sp>
      <p:sp>
        <p:nvSpPr>
          <p:cNvPr id="74756" name="Rectangle 4" title=""/>
          <p:cNvSpPr>
            <a:spLocks noGrp="1"/>
          </p:cNvSpPr>
          <p:nvPr>
            <p:ph type="title"/>
          </p:nvPr>
        </p:nvSpPr>
        <p:spPr>
          <a:xfrm>
            <a:off x="685800" y="990600"/>
            <a:ext cx="8534400" cy="914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6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1923" name="NotDefined 3" title=""/>
          <p:cNvSpPr/>
          <p:nvPr>
            <p:ph type="body" idx="4294967295"/>
          </p:nvPr>
        </p:nvSpPr>
        <p:spPr>
          <a:xfrm>
            <a:off x="1066800" y="2951163"/>
            <a:ext cx="7543800" cy="180181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6000"/>
              <a:t>Student getData ( ) ;</a:t>
            </a:r>
            <a:endParaRPr sz="6000"/>
          </a:p>
        </p:txBody>
      </p:sp>
      <p:sp>
        <p:nvSpPr>
          <p:cNvPr id="81927" name="CalloutWedgeEllipse 7" title=""/>
          <p:cNvSpPr/>
          <p:nvPr/>
        </p:nvSpPr>
        <p:spPr>
          <a:xfrm>
            <a:off x="1905000" y="4419600"/>
            <a:ext cx="1447800" cy="990600"/>
          </a:xfrm>
          <a:prstGeom prst="wedgeEllipseCallout">
            <a:avLst>
              <a:gd name="adj1" fmla="val 10963"/>
              <a:gd name="adj2" fmla="val -122278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t>Return Type</a:t>
            </a:r>
          </a:p>
        </p:txBody>
      </p:sp>
      <p:sp>
        <p:nvSpPr>
          <p:cNvPr id="81928" name="CalloutWedgeEllipse 8" title=""/>
          <p:cNvSpPr/>
          <p:nvPr/>
        </p:nvSpPr>
        <p:spPr>
          <a:xfrm>
            <a:off x="4267200" y="4876800"/>
            <a:ext cx="1752600" cy="990600"/>
          </a:xfrm>
          <a:prstGeom prst="wedgeEllipseCallout">
            <a:avLst>
              <a:gd name="adj1" fmla="val 10509"/>
              <a:gd name="adj2" fmla="val -162019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t>Function Name</a:t>
            </a:r>
          </a:p>
        </p:txBody>
      </p:sp>
      <p:sp>
        <p:nvSpPr>
          <p:cNvPr id="81929" name="Text Box 9" title=""/>
          <p:cNvSpPr txBox="1"/>
          <p:nvPr/>
        </p:nvSpPr>
        <p:spPr>
          <a:xfrm>
            <a:off x="2576513" y="762000"/>
            <a:ext cx="4811712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6600" b="1">
                <a:latin typeface="Tahoma" pitchFamily="34" charset="0"/>
              </a:rPr>
              <a:t>Example 4 </a:t>
            </a:r>
            <a:endParaRPr sz="6600" b="1"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67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6386" name="NotDefined 2" title=""/>
          <p:cNvSpPr/>
          <p:nvPr>
            <p:ph type="title"/>
          </p:nvPr>
        </p:nvSpPr>
        <p:spPr>
          <a:xfrm>
            <a:off x="631825" y="838200"/>
            <a:ext cx="87630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</a:lstStyle>
          <a:p>
            <a:pPr lvl="0" algn="ctr"/>
            <a:r>
              <a:rPr sz="4800"/>
              <a:t>Scope Resolution Operator</a:t>
            </a:r>
            <a:r>
              <a:rPr sz="6000"/>
              <a:t> </a:t>
            </a:r>
            <a:endParaRPr sz="6000"/>
          </a:p>
        </p:txBody>
      </p:sp>
      <p:sp>
        <p:nvSpPr>
          <p:cNvPr id="16387" name="NotDefined 3" title=""/>
          <p:cNvSpPr/>
          <p:nvPr>
            <p:ph type="body" idx="4294967295"/>
          </p:nvPr>
        </p:nvSpPr>
        <p:spPr>
          <a:xfrm>
            <a:off x="1066800" y="990600"/>
            <a:ext cx="7772400" cy="4191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5pPr>
          </a:lstStyle>
          <a:p>
            <a:pPr lvl="0" algn="ctr">
              <a:buNone/>
            </a:pPr>
            <a:r>
              <a:rPr sz="33600" b="1"/>
              <a:t>::</a:t>
            </a:r>
            <a:endParaRPr sz="33600" b="1"/>
          </a:p>
        </p:txBody>
      </p:sp>
    </p:spTree>
  </p:cSld>
  <p:clrMapOvr>
    <a:masterClrMapping/>
  </p:clrMapOvr>
  <p:transition/>
  <p:timing/>
</p:sld>
</file>

<file path=ppt/slides/slide67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9634" name="NotDefined 2" title=""/>
          <p:cNvSpPr/>
          <p:nvPr>
            <p:ph type="title"/>
          </p:nvPr>
        </p:nvSpPr>
        <p:spPr>
          <a:xfrm>
            <a:off x="685800" y="2667000"/>
            <a:ext cx="86868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</a:lstStyle>
          <a:p>
            <a:pPr lvl="0" algn="ctr"/>
            <a:r>
              <a:rPr sz="2800"/>
              <a:t>Truck :: nameOfStaticDatamember = values ;</a:t>
            </a:r>
            <a:endParaRPr sz="2800"/>
          </a:p>
        </p:txBody>
      </p:sp>
    </p:spTree>
  </p:cSld>
  <p:clrMapOvr>
    <a:masterClrMapping/>
  </p:clrMapOvr>
  <p:transition/>
  <p:timing/>
</p:sld>
</file>

<file path=ppt/slides/slide67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2946" name="NotDefined 2" title=""/>
          <p:cNvSpPr/>
          <p:nvPr>
            <p:ph type="title"/>
          </p:nvPr>
        </p:nvSpPr>
        <p:spPr>
          <a:xfrm>
            <a:off x="12954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</a:lstStyle>
          <a:p>
            <a:pPr lvl="0" algn="ctr"/>
            <a:r>
              <a:rPr sz="6600"/>
              <a:t>Example </a:t>
            </a:r>
            <a:endParaRPr sz="6600"/>
          </a:p>
        </p:txBody>
      </p:sp>
      <p:sp>
        <p:nvSpPr>
          <p:cNvPr id="82947" name="NotDefined 3" title=""/>
          <p:cNvSpPr/>
          <p:nvPr>
            <p:ph type="body" idx="4294967295"/>
          </p:nvPr>
        </p:nvSpPr>
        <p:spPr>
          <a:xfrm>
            <a:off x="838200" y="21336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800" b="1"/>
              <a:t>class SavingsAccount</a:t>
            </a:r>
            <a:endParaRPr sz="2800" b="1"/>
          </a:p>
          <a:p>
            <a:pPr lvl="0">
              <a:lnSpc>
                <a:spcPct val="80000"/>
              </a:lnSpc>
              <a:buNone/>
            </a:pPr>
            <a:r>
              <a:rPr sz="2800" b="1"/>
              <a:t>{</a:t>
            </a:r>
            <a:endParaRPr sz="2800" b="1"/>
          </a:p>
          <a:p>
            <a:pPr lvl="1">
              <a:lnSpc>
                <a:spcPct val="80000"/>
              </a:lnSpc>
              <a:buNone/>
            </a:pPr>
            <a:r>
              <a:rPr sz="2400" b="1"/>
              <a:t>private :</a:t>
            </a:r>
            <a:endParaRPr sz="2400" b="1"/>
          </a:p>
          <a:p>
            <a:pPr lvl="1">
              <a:lnSpc>
                <a:spcPct val="80000"/>
              </a:lnSpc>
              <a:buNone/>
            </a:pPr>
            <a:r>
              <a:rPr sz="2400" b="1"/>
              <a:t>    char name [ 30 ] ;</a:t>
            </a:r>
            <a:endParaRPr sz="2400" b="1"/>
          </a:p>
          <a:p>
            <a:pPr lvl="1">
              <a:lnSpc>
                <a:spcPct val="80000"/>
              </a:lnSpc>
              <a:buNone/>
            </a:pPr>
            <a:r>
              <a:rPr sz="2400" b="1"/>
              <a:t>    float accountNumber ;</a:t>
            </a:r>
            <a:endParaRPr sz="2400" b="1"/>
          </a:p>
          <a:p>
            <a:pPr lvl="1">
              <a:lnSpc>
                <a:spcPct val="80000"/>
              </a:lnSpc>
              <a:buNone/>
            </a:pPr>
            <a:r>
              <a:rPr sz="2400" b="1"/>
              <a:t>    float currentBalance ;</a:t>
            </a:r>
            <a:endParaRPr sz="2400" b="1"/>
          </a:p>
          <a:p>
            <a:pPr lvl="1">
              <a:lnSpc>
                <a:spcPct val="80000"/>
              </a:lnSpc>
              <a:buNone/>
            </a:pPr>
            <a:r>
              <a:rPr sz="2400" b="1"/>
              <a:t>    static float profitRate ;</a:t>
            </a:r>
            <a:endParaRPr sz="2400" b="1"/>
          </a:p>
          <a:p>
            <a:pPr lvl="1">
              <a:lnSpc>
                <a:spcPct val="80000"/>
              </a:lnSpc>
              <a:buNone/>
            </a:pPr>
            <a:r>
              <a:rPr sz="2400" b="1"/>
              <a:t>    //    ...</a:t>
            </a:r>
            <a:endParaRPr sz="2400" b="1"/>
          </a:p>
          <a:p>
            <a:pPr lvl="1">
              <a:lnSpc>
                <a:spcPct val="80000"/>
              </a:lnSpc>
              <a:buNone/>
            </a:pPr>
            <a:r>
              <a:rPr sz="2400" b="1"/>
              <a:t>public :</a:t>
            </a:r>
            <a:endParaRPr sz="2400" b="1"/>
          </a:p>
          <a:p>
            <a:pPr lvl="1">
              <a:lnSpc>
                <a:spcPct val="80000"/>
              </a:lnSpc>
              <a:buNone/>
            </a:pPr>
            <a:r>
              <a:rPr sz="2400" b="1"/>
              <a:t>    SavingsAccount ( ) ;</a:t>
            </a:r>
            <a:endParaRPr sz="2400" b="1"/>
          </a:p>
          <a:p>
            <a:pPr lvl="1">
              <a:lnSpc>
                <a:spcPct val="80000"/>
              </a:lnSpc>
              <a:buNone/>
            </a:pPr>
            <a:r>
              <a:rPr sz="2400" b="1"/>
              <a:t>//...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800" b="1"/>
              <a:t>} ;</a:t>
            </a:r>
            <a:endParaRPr sz="2800" b="1"/>
          </a:p>
        </p:txBody>
      </p:sp>
    </p:spTree>
  </p:cSld>
  <p:clrMapOvr>
    <a:masterClrMapping/>
  </p:clrMapOvr>
  <p:transition/>
  <p:timing/>
</p:sld>
</file>

<file path=ppt/slides/slide67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0658" name="NotDefined 2" title=""/>
          <p:cNvSpPr/>
          <p:nvPr>
            <p:ph type="title"/>
          </p:nvPr>
        </p:nvSpPr>
        <p:spPr>
          <a:xfrm>
            <a:off x="685800" y="2895600"/>
            <a:ext cx="86868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</a:lstStyle>
          <a:p>
            <a:pPr lvl="0" algn="ctr"/>
            <a:r>
              <a:rPr sz="3600"/>
              <a:t>SavingsAccount :: profitRate = 3.0 ; </a:t>
            </a:r>
            <a:endParaRPr sz="3600"/>
          </a:p>
        </p:txBody>
      </p:sp>
    </p:spTree>
  </p:cSld>
  <p:clrMapOvr>
    <a:masterClrMapping/>
  </p:clrMapOvr>
  <p:transition/>
  <p:timing/>
</p:sld>
</file>

<file path=ppt/slides/slide67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8434" name="NotDefined 2" title=""/>
          <p:cNvSpPr/>
          <p:nvPr>
            <p:ph type="body" idx="4294967295"/>
          </p:nvPr>
        </p:nvSpPr>
        <p:spPr>
          <a:xfrm>
            <a:off x="838200" y="3048000"/>
            <a:ext cx="9144000" cy="2438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5pPr>
          </a:lstStyle>
          <a:p>
            <a:pPr lvl="0">
              <a:buNone/>
            </a:pPr>
            <a:r>
              <a:rPr sz="4600" b="1"/>
              <a:t>SavingsAccount A ;</a:t>
            </a:r>
            <a:endParaRPr sz="4600" b="1"/>
          </a:p>
          <a:p>
            <a:pPr lvl="0">
              <a:buNone/>
            </a:pPr>
            <a:r>
              <a:rPr sz="4600" b="1"/>
              <a:t>A.profitRate ; // bad usage</a:t>
            </a:r>
            <a:endParaRPr sz="4600" b="1"/>
          </a:p>
        </p:txBody>
      </p:sp>
    </p:spTree>
  </p:cSld>
  <p:clrMapOvr>
    <a:masterClrMapping/>
  </p:clrMapOvr>
  <p:transition/>
  <p:timing/>
</p:sld>
</file>

<file path=ppt/slides/slide67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9458" name="NotDefined 2" title=""/>
          <p:cNvSpPr/>
          <p:nvPr>
            <p:ph type="title"/>
          </p:nvPr>
        </p:nvSpPr>
        <p:spPr>
          <a:xfrm>
            <a:off x="838200" y="2514600"/>
            <a:ext cx="86868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</a:lstStyle>
          <a:p>
            <a:pPr lvl="0"/>
            <a:r>
              <a:rPr sz="3600"/>
              <a:t>A.profitRate = 4.0 ; // bad usage</a:t>
            </a:r>
            <a:endParaRPr sz="3600"/>
          </a:p>
        </p:txBody>
      </p:sp>
    </p:spTree>
  </p:cSld>
  <p:clrMapOvr>
    <a:masterClrMapping/>
  </p:clrMapOvr>
  <p:transition/>
  <p:timing/>
</p:sld>
</file>

<file path=ppt/slides/slide67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482" name="NotDefined 2" title=""/>
          <p:cNvSpPr/>
          <p:nvPr>
            <p:ph type="title"/>
          </p:nvPr>
        </p:nvSpPr>
        <p:spPr>
          <a:xfrm>
            <a:off x="914400" y="2895600"/>
            <a:ext cx="91440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</a:lstStyle>
          <a:p>
            <a:pPr lvl="0"/>
            <a:r>
              <a:rPr sz="4200"/>
              <a:t>SavingsAccount :: profitRate ;</a:t>
            </a:r>
            <a:endParaRPr sz="4200"/>
          </a:p>
        </p:txBody>
      </p:sp>
    </p:spTree>
  </p:cSld>
  <p:clrMapOvr>
    <a:masterClrMapping/>
  </p:clrMapOvr>
  <p:transition/>
  <p:timing/>
</p:sld>
</file>

<file path=ppt/slides/slide67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1682" name="NotDefined 2" title=""/>
          <p:cNvSpPr/>
          <p:nvPr>
            <p:ph type="title"/>
          </p:nvPr>
        </p:nvSpPr>
        <p:spPr>
          <a:xfrm>
            <a:off x="1143000" y="838200"/>
            <a:ext cx="77724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71683" name="NotDefined 3" title=""/>
          <p:cNvSpPr/>
          <p:nvPr>
            <p:ph type="body" idx="4294967295"/>
          </p:nvPr>
        </p:nvSpPr>
        <p:spPr>
          <a:xfrm>
            <a:off x="838200" y="1981200"/>
            <a:ext cx="96774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000" b="1"/>
              <a:t>class Student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{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	public :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		static int howMany ;	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	       Student ( ) { howMany ++ ; }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          ~ Student( ) { howMany -- ; }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		void displayHowMany ( )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              {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		        cout &lt;&lt; "Number of students are " &lt;&lt; howMany ;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              }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} ;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int Student :: howMany = 0 ;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endParaRPr sz="2000" b="1"/>
          </a:p>
        </p:txBody>
      </p:sp>
      <p:sp>
        <p:nvSpPr>
          <p:cNvPr id="71687" name="RightArrow 7" title=""/>
          <p:cNvSpPr/>
          <p:nvPr/>
        </p:nvSpPr>
        <p:spPr>
          <a:xfrm>
            <a:off x="307975" y="2590800"/>
            <a:ext cx="976313" cy="333375"/>
          </a:xfrm>
          <a:prstGeom prst="rightArrow">
            <a:avLst>
              <a:gd name="adj1" fmla="val 50000"/>
              <a:gd name="adj2" fmla="val 73214"/>
            </a:avLst>
          </a:prstGeom>
          <a:solidFill>
            <a:schemeClr val="hlink"/>
          </a:solidFill>
          <a:ln>
            <a:solidFill>
              <a:srgbClr val="333333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67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1506" name="NotDefined 2" title=""/>
          <p:cNvSpPr/>
          <p:nvPr>
            <p:ph type="title"/>
          </p:nvPr>
        </p:nvSpPr>
        <p:spPr>
          <a:xfrm>
            <a:off x="609600" y="2209800"/>
            <a:ext cx="8686800" cy="32766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</a:lstStyle>
          <a:p>
            <a:pPr lvl="0" algn="ctr"/>
            <a:r>
              <a:rPr sz="14200"/>
              <a:t>Dynamic</a:t>
            </a:r>
            <a:endParaRPr sz="14200"/>
          </a:p>
        </p:txBody>
      </p:sp>
    </p:spTree>
  </p:cSld>
  <p:clrMapOvr>
    <a:masterClrMapping/>
  </p:clrMapOvr>
  <p:transition/>
  <p:timing/>
</p:sld>
</file>

<file path=ppt/slides/slide67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0418" name="NotDefined 2" title=""/>
          <p:cNvSpPr/>
          <p:nvPr>
            <p:ph type="title"/>
          </p:nvPr>
        </p:nvSpPr>
        <p:spPr>
          <a:xfrm>
            <a:off x="1143000" y="914400"/>
            <a:ext cx="77724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</a:lstStyle>
          <a:p>
            <a:pPr lvl="0" algn="ctr"/>
            <a:r>
              <a:rPr sz="4800"/>
              <a:t>What we covered today</a:t>
            </a:r>
            <a:endParaRPr sz="4800"/>
          </a:p>
        </p:txBody>
      </p:sp>
      <p:sp>
        <p:nvSpPr>
          <p:cNvPr id="60419" name="NotDefined 3" title=""/>
          <p:cNvSpPr/>
          <p:nvPr>
            <p:ph type="body" idx="4294967295"/>
          </p:nvPr>
        </p:nvSpPr>
        <p:spPr>
          <a:xfrm>
            <a:off x="838200" y="2895600"/>
            <a:ext cx="9906000" cy="2133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ea typeface="Arial"/>
              </a:defRPr>
            </a:lvl5pPr>
          </a:lstStyle>
          <a:p>
            <a:pPr lvl="0"/>
            <a:r>
              <a:rPr sz="4000" b="1"/>
              <a:t> Parameter Less Manipulation</a:t>
            </a:r>
            <a:endParaRPr sz="4000" b="1"/>
          </a:p>
          <a:p>
            <a:pPr lvl="0"/>
            <a:r>
              <a:rPr sz="4000" b="1"/>
              <a:t> Static Data</a:t>
            </a:r>
            <a:endParaRPr sz="4000" b="1"/>
          </a:p>
        </p:txBody>
      </p:sp>
    </p:spTree>
  </p:cSld>
  <p:clrMapOvr>
    <a:masterClrMapping/>
  </p:clrMapOvr>
  <p:transition/>
  <p:timing/>
</p:sld>
</file>

<file path=ppt/slides/slide6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7522" name="NotDefined 2" title=""/>
          <p:cNvSpPr/>
          <p:nvPr>
            <p:ph type="title"/>
          </p:nvPr>
        </p:nvSpPr>
        <p:spPr>
          <a:xfrm>
            <a:off x="457200" y="7620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4</a:t>
            </a:r>
            <a:endParaRPr sz="6600"/>
          </a:p>
        </p:txBody>
      </p:sp>
      <p:sp>
        <p:nvSpPr>
          <p:cNvPr id="107523" name="NotDefined 3" title=""/>
          <p:cNvSpPr/>
          <p:nvPr>
            <p:ph type="body" idx="4294967295"/>
          </p:nvPr>
        </p:nvSpPr>
        <p:spPr>
          <a:xfrm>
            <a:off x="1219200" y="2133600"/>
            <a:ext cx="7620000" cy="4419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3600" b="1"/>
              <a:t>ifstream inFile ( “myText.txt” ) ;</a:t>
            </a:r>
            <a:endParaRPr sz="3600" b="1"/>
          </a:p>
          <a:p>
            <a:pPr lvl="0">
              <a:buNone/>
            </a:pPr>
            <a:r>
              <a:rPr sz="3600" b="1"/>
              <a:t>void main ( )</a:t>
            </a:r>
            <a:endParaRPr sz="3600" b="1"/>
          </a:p>
          <a:p>
            <a:pPr lvl="0">
              <a:buNone/>
            </a:pPr>
            <a:r>
              <a:rPr sz="3600" b="1"/>
              <a:t>{</a:t>
            </a:r>
            <a:endParaRPr sz="3600" b="1"/>
          </a:p>
          <a:p>
            <a:pPr lvl="0">
              <a:buNone/>
            </a:pPr>
            <a:r>
              <a:rPr sz="3600" b="1"/>
              <a:t>   Student s1 ;</a:t>
            </a:r>
            <a:endParaRPr sz="3600" b="1"/>
          </a:p>
          <a:p>
            <a:pPr lvl="0">
              <a:buNone/>
            </a:pPr>
            <a:r>
              <a:rPr sz="3600" b="1"/>
              <a:t>	s1 = getData ( ) ;</a:t>
            </a:r>
            <a:endParaRPr sz="3600" b="1"/>
          </a:p>
          <a:p>
            <a:pPr lvl="0">
              <a:buNone/>
            </a:pPr>
            <a:r>
              <a:rPr sz="3600" b="1"/>
              <a:t>	inFile.close ( ) ;</a:t>
            </a:r>
            <a:endParaRPr sz="3600" b="1"/>
          </a:p>
          <a:p>
            <a:pPr lvl="0">
              <a:buNone/>
            </a:pPr>
            <a:r>
              <a:rPr sz="3600" b="1"/>
              <a:t>}</a:t>
            </a:r>
            <a:endParaRPr sz="3600" b="1"/>
          </a:p>
        </p:txBody>
      </p:sp>
    </p:spTree>
  </p:cSld>
  <p:clrMapOvr>
    <a:masterClrMapping/>
  </p:clrMapOvr>
  <p:transition/>
  <p:timing/>
</p:sld>
</file>

<file path=ppt/slides/slide68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9154" name="NotDefined 2" title=""/>
          <p:cNvSpPr/>
          <p:nvPr>
            <p:ph type="ctrTitle"/>
          </p:nvPr>
        </p:nvSpPr>
        <p:spPr>
          <a:xfrm>
            <a:off x="446088" y="1997075"/>
            <a:ext cx="9144000" cy="1431925"/>
          </a:xfrm>
          <a:noFill/>
          <a:ln>
            <a:miter lim="800000"/>
          </a:ln>
        </p:spPr>
        <p:txBody>
          <a:bodyPr anchor="b" anchorCtr="0"/>
          <a:lstStyle/>
          <a:p>
            <a:pPr lvl="0" algn="ctr"/>
            <a:r>
              <a:t>Introduction to Programming</a:t>
            </a:r>
          </a:p>
        </p:txBody>
      </p:sp>
      <p:sp>
        <p:nvSpPr>
          <p:cNvPr id="49155" name="NotDefined 3" title=""/>
          <p:cNvSpPr/>
          <p:nvPr>
            <p:ph type="subTitle" idx="1"/>
          </p:nvPr>
        </p:nvSpPr>
        <p:spPr>
          <a:xfrm>
            <a:off x="1600200" y="3733800"/>
            <a:ext cx="6400800" cy="1066800"/>
          </a:xfrm>
          <a:noFill/>
          <a:ln>
            <a:miter lim="800000"/>
          </a:ln>
        </p:spPr>
        <p:txBody>
          <a:bodyPr/>
          <a:lstStyle/>
          <a:p>
            <a:pPr lvl="0" algn="ctr"/>
            <a:r>
              <a:rPr b="1"/>
              <a:t>Lecture 39</a:t>
            </a:r>
            <a:endParaRPr b="1"/>
          </a:p>
        </p:txBody>
      </p:sp>
    </p:spTree>
  </p:cSld>
  <p:clrMapOvr>
    <a:masterClrMapping/>
  </p:clrMapOvr>
  <p:transition/>
  <p:timing/>
</p:sld>
</file>

<file path=ppt/slides/slide68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1442" name="NotDefined 2" title=""/>
          <p:cNvSpPr/>
          <p:nvPr>
            <p:ph type="title"/>
          </p:nvPr>
        </p:nvSpPr>
        <p:spPr>
          <a:xfrm>
            <a:off x="685800" y="2362200"/>
            <a:ext cx="8610600" cy="18288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10600"/>
              <a:t>Copy Constructor</a:t>
            </a:r>
            <a:endParaRPr sz="10600"/>
          </a:p>
        </p:txBody>
      </p:sp>
    </p:spTree>
  </p:cSld>
  <p:clrMapOvr>
    <a:masterClrMapping/>
  </p:clrMapOvr>
  <p:transition/>
  <p:timing/>
</p:sld>
</file>

<file path=ppt/slides/slide68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4994" name="NotDefined 2" title=""/>
          <p:cNvSpPr/>
          <p:nvPr>
            <p:ph type="title"/>
          </p:nvPr>
        </p:nvSpPr>
        <p:spPr>
          <a:xfrm>
            <a:off x="1143000" y="762000"/>
            <a:ext cx="77724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8000"/>
              <a:t>Review</a:t>
            </a:r>
            <a:endParaRPr sz="8000"/>
          </a:p>
        </p:txBody>
      </p:sp>
      <p:sp>
        <p:nvSpPr>
          <p:cNvPr id="84995" name="NotDefined 3" title=""/>
          <p:cNvSpPr/>
          <p:nvPr>
            <p:ph type="body" idx="4294967295"/>
          </p:nvPr>
        </p:nvSpPr>
        <p:spPr>
          <a:xfrm>
            <a:off x="914400" y="2209800"/>
            <a:ext cx="9144000" cy="3505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/>
            <a:r>
              <a:rPr sz="6000" b="1"/>
              <a:t> Pointers</a:t>
            </a:r>
            <a:endParaRPr sz="6000" b="1"/>
          </a:p>
          <a:p>
            <a:pPr lvl="0"/>
            <a:r>
              <a:rPr sz="6000" b="1"/>
              <a:t> References</a:t>
            </a:r>
            <a:endParaRPr sz="6000" b="1"/>
          </a:p>
          <a:p>
            <a:pPr lvl="0"/>
            <a:r>
              <a:rPr sz="6000" b="1"/>
              <a:t> Memory Allocation</a:t>
            </a:r>
            <a:endParaRPr sz="6000" b="1"/>
          </a:p>
        </p:txBody>
      </p:sp>
    </p:spTree>
  </p:cSld>
  <p:clrMapOvr>
    <a:masterClrMapping/>
  </p:clrMapOvr>
  <p:transition/>
  <p:timing/>
</p:sld>
</file>

<file path=ppt/slides/slide68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5234" name="NotDefined 2" title=""/>
          <p:cNvSpPr/>
          <p:nvPr>
            <p:ph type="title"/>
          </p:nvPr>
        </p:nvSpPr>
        <p:spPr>
          <a:xfrm>
            <a:off x="1219200" y="838200"/>
            <a:ext cx="77724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600"/>
              <a:t>Pointers</a:t>
            </a:r>
            <a:endParaRPr sz="6600"/>
          </a:p>
        </p:txBody>
      </p:sp>
      <p:sp>
        <p:nvSpPr>
          <p:cNvPr id="95235" name="NotDefined 3" title=""/>
          <p:cNvSpPr/>
          <p:nvPr>
            <p:ph type="body" idx="4294967295"/>
          </p:nvPr>
        </p:nvSpPr>
        <p:spPr>
          <a:xfrm>
            <a:off x="914400" y="2971800"/>
            <a:ext cx="9144000" cy="1828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4000" b="1"/>
              <a:t>A pointer is a special type of</a:t>
            </a:r>
            <a:endParaRPr sz="4000" b="1"/>
          </a:p>
          <a:p>
            <a:pPr lvl="0">
              <a:lnSpc>
                <a:spcPct val="80000"/>
              </a:lnSpc>
              <a:buNone/>
            </a:pPr>
            <a:r>
              <a:rPr sz="4000" b="1"/>
              <a:t>variable that contain a memory</a:t>
            </a:r>
            <a:endParaRPr sz="4000" b="1"/>
          </a:p>
          <a:p>
            <a:pPr lvl="0">
              <a:lnSpc>
                <a:spcPct val="80000"/>
              </a:lnSpc>
              <a:buNone/>
            </a:pPr>
            <a:r>
              <a:rPr sz="4000" b="1"/>
              <a:t>address</a:t>
            </a:r>
            <a:endParaRPr sz="4000" b="1"/>
          </a:p>
        </p:txBody>
      </p:sp>
    </p:spTree>
  </p:cSld>
  <p:clrMapOvr>
    <a:masterClrMapping/>
  </p:clrMapOvr>
  <p:transition/>
  <p:timing/>
</p:sld>
</file>

<file path=ppt/slides/slide68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7043" name="NotDefined 3" title=""/>
          <p:cNvSpPr/>
          <p:nvPr>
            <p:ph type="body" idx="4294967295"/>
          </p:nvPr>
        </p:nvSpPr>
        <p:spPr>
          <a:xfrm>
            <a:off x="914400" y="2286000"/>
            <a:ext cx="7772400" cy="4267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/>
            <a:r>
              <a:rPr sz="4800" b="1"/>
              <a:t> Void Pointer</a:t>
            </a:r>
            <a:endParaRPr sz="4800" b="1"/>
          </a:p>
          <a:p>
            <a:pPr lvl="0"/>
            <a:r>
              <a:rPr sz="4800" b="1"/>
              <a:t> Pointer to an Integer</a:t>
            </a:r>
            <a:endParaRPr sz="4800" b="1"/>
          </a:p>
          <a:p>
            <a:pPr lvl="0"/>
            <a:r>
              <a:rPr sz="4800" b="1"/>
              <a:t> Pointer to a Character</a:t>
            </a:r>
            <a:endParaRPr sz="4800" b="1"/>
          </a:p>
          <a:p>
            <a:pPr lvl="0"/>
            <a:r>
              <a:rPr sz="4800" b="1"/>
              <a:t> Pointer to a Float</a:t>
            </a:r>
            <a:endParaRPr sz="4800" b="1"/>
          </a:p>
          <a:p>
            <a:pPr lvl="0"/>
            <a:r>
              <a:rPr sz="4800" b="1"/>
              <a:t> Pointer to Objects</a:t>
            </a:r>
            <a:endParaRPr sz="4800" b="1"/>
          </a:p>
        </p:txBody>
      </p:sp>
    </p:spTree>
  </p:cSld>
  <p:clrMapOvr>
    <a:masterClrMapping/>
  </p:clrMapOvr>
  <p:transition/>
  <p:timing/>
</p:sld>
</file>

<file path=ppt/slides/slide68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098" name="NotDefined 2" title=""/>
          <p:cNvSpPr/>
          <p:nvPr>
            <p:ph type="title"/>
          </p:nvPr>
        </p:nvSpPr>
        <p:spPr>
          <a:xfrm>
            <a:off x="838200" y="2743200"/>
            <a:ext cx="8610600" cy="21336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10600"/>
              <a:t>References</a:t>
            </a:r>
            <a:endParaRPr sz="10600"/>
          </a:p>
        </p:txBody>
      </p:sp>
    </p:spTree>
  </p:cSld>
  <p:clrMapOvr>
    <a:masterClrMapping/>
  </p:clrMapOvr>
  <p:transition/>
  <p:timing/>
</p:sld>
</file>

<file path=ppt/slides/slide68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8066" name="NotDefined 2" title=""/>
          <p:cNvSpPr/>
          <p:nvPr>
            <p:ph type="title"/>
          </p:nvPr>
        </p:nvSpPr>
        <p:spPr>
          <a:xfrm>
            <a:off x="762000" y="2819400"/>
            <a:ext cx="8610600" cy="21336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44800"/>
              <a:t>&amp;</a:t>
            </a:r>
            <a:endParaRPr sz="44800"/>
          </a:p>
        </p:txBody>
      </p:sp>
    </p:spTree>
  </p:cSld>
  <p:clrMapOvr>
    <a:masterClrMapping/>
  </p:clrMapOvr>
  <p:transition/>
  <p:timing/>
</p:sld>
</file>

<file path=ppt/slides/slide68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146" name="NotDefined 2" title=""/>
          <p:cNvSpPr/>
          <p:nvPr>
            <p:ph type="title"/>
          </p:nvPr>
        </p:nvSpPr>
        <p:spPr>
          <a:xfrm>
            <a:off x="838200" y="2514600"/>
            <a:ext cx="8305800" cy="2667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22900"/>
              <a:t>const</a:t>
            </a:r>
            <a:endParaRPr sz="22900"/>
          </a:p>
        </p:txBody>
      </p:sp>
    </p:spTree>
  </p:cSld>
  <p:clrMapOvr>
    <a:masterClrMapping/>
  </p:clrMapOvr>
  <p:transition/>
  <p:timing/>
</p:sld>
</file>

<file path=ppt/slides/slide68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170" name="NotDefined 2" title=""/>
          <p:cNvSpPr/>
          <p:nvPr>
            <p:ph type="title"/>
          </p:nvPr>
        </p:nvSpPr>
        <p:spPr>
          <a:xfrm>
            <a:off x="609600" y="3581400"/>
            <a:ext cx="8686800" cy="13716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11700"/>
              <a:t>Dynamic Memory Allocation</a:t>
            </a:r>
            <a:endParaRPr sz="11700"/>
          </a:p>
        </p:txBody>
      </p:sp>
    </p:spTree>
  </p:cSld>
  <p:clrMapOvr>
    <a:masterClrMapping/>
  </p:clrMapOvr>
  <p:transition/>
  <p:timing/>
</p:sld>
</file>

<file path=ppt/slides/slide68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6802" name="NotDefined 2" title=""/>
          <p:cNvSpPr/>
          <p:nvPr>
            <p:ph type="title"/>
          </p:nvPr>
        </p:nvSpPr>
        <p:spPr>
          <a:xfrm>
            <a:off x="533400" y="838200"/>
            <a:ext cx="91440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600"/>
              <a:t>Native Operator</a:t>
            </a:r>
            <a:endParaRPr sz="6600"/>
          </a:p>
        </p:txBody>
      </p:sp>
      <p:sp>
        <p:nvSpPr>
          <p:cNvPr id="76803" name="NotDefined 3" title=""/>
          <p:cNvSpPr/>
          <p:nvPr>
            <p:ph type="body" idx="4294967295"/>
          </p:nvPr>
        </p:nvSpPr>
        <p:spPr>
          <a:xfrm>
            <a:off x="914400" y="2438400"/>
            <a:ext cx="77724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/>
            <a:r>
              <a:rPr sz="11700" b="1"/>
              <a:t> new</a:t>
            </a:r>
            <a:endParaRPr sz="11700" b="1"/>
          </a:p>
          <a:p>
            <a:pPr lvl="0"/>
            <a:r>
              <a:rPr sz="11700" b="1"/>
              <a:t> delete</a:t>
            </a:r>
            <a:endParaRPr sz="11700" b="1"/>
          </a:p>
        </p:txBody>
      </p:sp>
    </p:spTree>
  </p:cSld>
  <p:clrMapOvr>
    <a:masterClrMapping/>
  </p:clrMapOvr>
  <p:transition/>
  <p:timing/>
</p:sld>
</file>

<file path=ppt/slides/slide6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1618" name="NotDefined 2" title=""/>
          <p:cNvSpPr/>
          <p:nvPr>
            <p:ph type="title"/>
          </p:nvPr>
        </p:nvSpPr>
        <p:spPr>
          <a:xfrm>
            <a:off x="685800" y="7620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4</a:t>
            </a:r>
            <a:endParaRPr sz="6600"/>
          </a:p>
        </p:txBody>
      </p:sp>
      <p:sp>
        <p:nvSpPr>
          <p:cNvPr id="111619" name="NotDefined 3" title=""/>
          <p:cNvSpPr/>
          <p:nvPr>
            <p:ph type="body" idx="4294967295"/>
          </p:nvPr>
        </p:nvSpPr>
        <p:spPr>
          <a:xfrm>
            <a:off x="1981200" y="1828800"/>
            <a:ext cx="6172200" cy="4191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2400" b="1"/>
              <a:t>Student getData ( )</a:t>
            </a:r>
            <a:endParaRPr sz="2400" b="1"/>
          </a:p>
          <a:p>
            <a:pPr lvl="0">
              <a:buNone/>
            </a:pPr>
            <a:r>
              <a:rPr sz="2400" b="1"/>
              <a:t>{</a:t>
            </a:r>
            <a:endParaRPr sz="2400" b="1"/>
          </a:p>
          <a:p>
            <a:pPr lvl="0">
              <a:buNone/>
            </a:pPr>
            <a:r>
              <a:rPr sz="2400" b="1"/>
              <a:t>    Student tempStudent ;</a:t>
            </a:r>
            <a:endParaRPr sz="2400" b="1"/>
          </a:p>
          <a:p>
            <a:pPr lvl="0">
              <a:buNone/>
            </a:pPr>
            <a:r>
              <a:rPr sz="2400" b="1"/>
              <a:t>	inFile &gt;&gt; tempStudent.firstName ;</a:t>
            </a:r>
            <a:endParaRPr sz="2400" b="1"/>
          </a:p>
          <a:p>
            <a:pPr lvl="0">
              <a:buNone/>
            </a:pPr>
            <a:r>
              <a:rPr sz="2400" b="1"/>
              <a:t>	inFile &gt;&gt; tempStudent.lastName ;</a:t>
            </a:r>
            <a:endParaRPr sz="2400" b="1"/>
          </a:p>
          <a:p>
            <a:pPr lvl="0">
              <a:buNone/>
            </a:pPr>
            <a:r>
              <a:rPr sz="2400" b="1"/>
              <a:t>	inFile &gt;&gt; tempStudent.course ;</a:t>
            </a:r>
            <a:endParaRPr sz="2400" b="1"/>
          </a:p>
          <a:p>
            <a:pPr lvl="0">
              <a:buNone/>
            </a:pPr>
            <a:r>
              <a:rPr sz="2400" b="1"/>
              <a:t>	inFile &gt;&gt; tempStudent.rollNo ;</a:t>
            </a:r>
            <a:endParaRPr sz="2400" b="1"/>
          </a:p>
          <a:p>
            <a:pPr lvl="0">
              <a:buNone/>
            </a:pPr>
            <a:r>
              <a:rPr sz="2400" b="1"/>
              <a:t>	inFile &gt;&gt; tempStudent.age ;</a:t>
            </a:r>
            <a:endParaRPr sz="2400" b="1"/>
          </a:p>
          <a:p>
            <a:pPr lvl="0">
              <a:buNone/>
            </a:pPr>
            <a:r>
              <a:rPr sz="2400" b="1"/>
              <a:t>	inFile &gt;&gt; tempStudent.gpa ;</a:t>
            </a:r>
            <a:endParaRPr sz="2400" b="1"/>
          </a:p>
          <a:p>
            <a:pPr lvl="0">
              <a:buNone/>
            </a:pPr>
            <a:r>
              <a:rPr sz="2400" b="1"/>
              <a:t>	return tempStudent ;</a:t>
            </a:r>
            <a:endParaRPr sz="2400" b="1"/>
          </a:p>
          <a:p>
            <a:pPr lvl="0">
              <a:buNone/>
            </a:pPr>
            <a:r>
              <a:rPr sz="2400" b="1"/>
              <a:t>}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endParaRPr sz="2400" b="1"/>
          </a:p>
        </p:txBody>
      </p:sp>
    </p:spTree>
  </p:cSld>
  <p:clrMapOvr>
    <a:masterClrMapping/>
  </p:clrMapOvr>
  <p:transition/>
  <p:timing/>
</p:sld>
</file>

<file path=ppt/slides/slide69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9091" name="NotDefined 3" title=""/>
          <p:cNvSpPr/>
          <p:nvPr>
            <p:ph type="body" idx="4294967295"/>
          </p:nvPr>
        </p:nvSpPr>
        <p:spPr>
          <a:xfrm>
            <a:off x="990600" y="2438400"/>
            <a:ext cx="77724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buNone/>
            </a:pPr>
            <a:r>
              <a:rPr sz="7200" b="1"/>
              <a:t>int *p ;</a:t>
            </a:r>
            <a:endParaRPr sz="7200" b="1"/>
          </a:p>
          <a:p>
            <a:pPr lvl="0">
              <a:buNone/>
            </a:pPr>
            <a:r>
              <a:rPr sz="7200" b="1"/>
              <a:t>p = new int ;</a:t>
            </a:r>
            <a:endParaRPr sz="7200" b="1"/>
          </a:p>
          <a:p>
            <a:pPr lvl="0">
              <a:buNone/>
            </a:pPr>
            <a:r>
              <a:rPr sz="7200" b="1"/>
              <a:t>delete p ;</a:t>
            </a:r>
            <a:endParaRPr sz="7200" b="1"/>
          </a:p>
        </p:txBody>
      </p:sp>
      <p:sp>
        <p:nvSpPr>
          <p:cNvPr id="89093" name="Text Box 5" title=""/>
          <p:cNvSpPr txBox="1"/>
          <p:nvPr/>
        </p:nvSpPr>
        <p:spPr>
          <a:xfrm>
            <a:off x="1066800" y="1143000"/>
            <a:ext cx="8015288" cy="762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rPr sz="4400" b="1">
                <a:solidFill>
                  <a:schemeClr val="tx2"/>
                </a:solidFill>
                <a:latin typeface="Tahoma" pitchFamily="34" charset="0"/>
              </a:rPr>
              <a:t>Dynamic Memory Allocation</a:t>
            </a:r>
            <a:endParaRPr sz="4400" b="1">
              <a:solidFill>
                <a:schemeClr val="tx2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69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0114" name="NotDefined 2" title=""/>
          <p:cNvSpPr/>
          <p:nvPr>
            <p:ph type="body" idx="4294967295"/>
          </p:nvPr>
        </p:nvSpPr>
        <p:spPr>
          <a:xfrm>
            <a:off x="838200" y="2362200"/>
            <a:ext cx="9144000" cy="4038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buNone/>
            </a:pPr>
            <a:r>
              <a:rPr sz="6600" b="1"/>
              <a:t>int *p ;</a:t>
            </a:r>
            <a:endParaRPr sz="6600" b="1"/>
          </a:p>
          <a:p>
            <a:pPr lvl="0">
              <a:buNone/>
            </a:pPr>
            <a:r>
              <a:rPr sz="6600" b="1"/>
              <a:t>p = new int [ 10 ] ;</a:t>
            </a:r>
            <a:endParaRPr sz="6600" b="1"/>
          </a:p>
          <a:p>
            <a:pPr lvl="0">
              <a:buNone/>
            </a:pPr>
            <a:r>
              <a:rPr sz="6600" b="1"/>
              <a:t>delete [ ] p ;</a:t>
            </a:r>
            <a:endParaRPr sz="6600" b="1"/>
          </a:p>
        </p:txBody>
      </p:sp>
      <p:sp>
        <p:nvSpPr>
          <p:cNvPr id="90116" name="Rectangle 4" title=""/>
          <p:cNvSpPr/>
          <p:nvPr/>
        </p:nvSpPr>
        <p:spPr>
          <a:xfrm>
            <a:off x="1052513" y="1143000"/>
            <a:ext cx="8015287" cy="762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Dynamic Memory Allocation</a:t>
            </a:r>
            <a:endParaRPr sz="44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69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5538" name="NotDefined 2" title=""/>
          <p:cNvSpPr/>
          <p:nvPr>
            <p:ph type="body" idx="4294967295"/>
          </p:nvPr>
        </p:nvSpPr>
        <p:spPr>
          <a:xfrm>
            <a:off x="838200" y="1905000"/>
            <a:ext cx="8534400" cy="4495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800" b="1"/>
              <a:t>class Matrix</a:t>
            </a:r>
            <a:endParaRPr sz="2800" b="1"/>
          </a:p>
          <a:p>
            <a:pPr lvl="0">
              <a:lnSpc>
                <a:spcPct val="80000"/>
              </a:lnSpc>
              <a:buNone/>
            </a:pPr>
            <a:r>
              <a:rPr sz="2800" b="1"/>
              <a:t>{</a:t>
            </a:r>
            <a:endParaRPr sz="2800" b="1"/>
          </a:p>
          <a:p>
            <a:pPr lvl="0">
              <a:lnSpc>
                <a:spcPct val="80000"/>
              </a:lnSpc>
              <a:buNone/>
            </a:pPr>
            <a:r>
              <a:rPr sz="2800" b="1"/>
              <a:t>	private :</a:t>
            </a:r>
            <a:endParaRPr sz="2800" b="1"/>
          </a:p>
          <a:p>
            <a:pPr lvl="0">
              <a:lnSpc>
                <a:spcPct val="80000"/>
              </a:lnSpc>
              <a:buNone/>
            </a:pPr>
            <a:r>
              <a:rPr sz="2800" b="1"/>
              <a:t>		int * m ;</a:t>
            </a:r>
            <a:endParaRPr sz="2800" b="1"/>
          </a:p>
          <a:p>
            <a:pPr lvl="0">
              <a:lnSpc>
                <a:spcPct val="80000"/>
              </a:lnSpc>
              <a:buNone/>
            </a:pPr>
            <a:r>
              <a:rPr sz="2800" b="1"/>
              <a:t>		int row , col ;</a:t>
            </a:r>
            <a:endParaRPr sz="2800" b="1"/>
          </a:p>
          <a:p>
            <a:pPr lvl="0">
              <a:lnSpc>
                <a:spcPct val="80000"/>
              </a:lnSpc>
              <a:buNone/>
            </a:pPr>
            <a:r>
              <a:rPr sz="2800" b="1"/>
              <a:t>	public :</a:t>
            </a:r>
            <a:endParaRPr sz="2800" b="1"/>
          </a:p>
          <a:p>
            <a:pPr lvl="0">
              <a:lnSpc>
                <a:spcPct val="80000"/>
              </a:lnSpc>
              <a:buNone/>
            </a:pPr>
            <a:r>
              <a:rPr sz="2800" b="1"/>
              <a:t>		      Matrix ( int rows , int cols ) </a:t>
            </a:r>
            <a:endParaRPr sz="2800" b="1"/>
          </a:p>
          <a:p>
            <a:pPr lvl="0">
              <a:lnSpc>
                <a:spcPct val="80000"/>
              </a:lnSpc>
              <a:buNone/>
            </a:pPr>
            <a:r>
              <a:rPr sz="2800" b="1"/>
              <a:t>		      {</a:t>
            </a:r>
            <a:endParaRPr sz="2800" b="1"/>
          </a:p>
          <a:p>
            <a:pPr lvl="0">
              <a:lnSpc>
                <a:spcPct val="80000"/>
              </a:lnSpc>
              <a:buNone/>
            </a:pPr>
            <a:r>
              <a:rPr sz="2800" b="1"/>
              <a:t>			m = new int [ rows * cols ] ;</a:t>
            </a:r>
            <a:endParaRPr sz="2800" b="1"/>
          </a:p>
          <a:p>
            <a:pPr lvl="0">
              <a:lnSpc>
                <a:spcPct val="80000"/>
              </a:lnSpc>
              <a:buNone/>
            </a:pPr>
            <a:r>
              <a:rPr sz="2800" b="1"/>
              <a:t>		      }</a:t>
            </a:r>
            <a:endParaRPr sz="2800" b="1"/>
          </a:p>
          <a:p>
            <a:pPr lvl="0">
              <a:lnSpc>
                <a:spcPct val="80000"/>
              </a:lnSpc>
              <a:buNone/>
            </a:pPr>
            <a:r>
              <a:rPr sz="2800" b="1"/>
              <a:t>} ;</a:t>
            </a:r>
            <a:endParaRPr sz="2800" b="1"/>
          </a:p>
        </p:txBody>
      </p:sp>
      <p:sp>
        <p:nvSpPr>
          <p:cNvPr id="65540" name="Rectangle 4" title=""/>
          <p:cNvSpPr>
            <a:spLocks noGrp="1"/>
          </p:cNvSpPr>
          <p:nvPr>
            <p:ph type="title"/>
          </p:nvPr>
        </p:nvSpPr>
        <p:spPr>
          <a:xfrm>
            <a:off x="1295400" y="8382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69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242" name="NotDefined 2" title=""/>
          <p:cNvSpPr/>
          <p:nvPr>
            <p:ph type="title"/>
          </p:nvPr>
        </p:nvSpPr>
        <p:spPr>
          <a:xfrm>
            <a:off x="609600" y="2819400"/>
            <a:ext cx="86868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9600"/>
              <a:t>delete [ ] m ;</a:t>
            </a:r>
            <a:endParaRPr sz="9600"/>
          </a:p>
        </p:txBody>
      </p:sp>
    </p:spTree>
  </p:cSld>
  <p:clrMapOvr>
    <a:masterClrMapping/>
  </p:clrMapOvr>
  <p:transition/>
  <p:timing/>
</p:sld>
</file>

<file path=ppt/slides/slide69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1138" name="NotDefined 2" title=""/>
          <p:cNvSpPr/>
          <p:nvPr>
            <p:ph type="title"/>
          </p:nvPr>
        </p:nvSpPr>
        <p:spPr>
          <a:xfrm>
            <a:off x="609600" y="2590800"/>
            <a:ext cx="86868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10600"/>
              <a:t>Assignment</a:t>
            </a:r>
            <a:endParaRPr sz="10600"/>
          </a:p>
        </p:txBody>
      </p:sp>
    </p:spTree>
  </p:cSld>
  <p:clrMapOvr>
    <a:masterClrMapping/>
  </p:clrMapOvr>
  <p:transition/>
  <p:timing/>
</p:sld>
</file>

<file path=ppt/slides/slide69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6562" name="NotDefined 2" title=""/>
          <p:cNvSpPr/>
          <p:nvPr>
            <p:ph type="body" idx="4294967295"/>
          </p:nvPr>
        </p:nvSpPr>
        <p:spPr>
          <a:xfrm>
            <a:off x="838200" y="1905000"/>
            <a:ext cx="8534400" cy="3962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buNone/>
            </a:pPr>
            <a:r>
              <a:rPr sz="6000" b="1"/>
              <a:t>int i = 0 ;</a:t>
            </a:r>
            <a:endParaRPr sz="6000" b="1"/>
          </a:p>
          <a:p>
            <a:pPr lvl="0">
              <a:buNone/>
            </a:pPr>
            <a:r>
              <a:rPr sz="6000" b="1"/>
              <a:t>//Initialization</a:t>
            </a:r>
            <a:endParaRPr sz="6000" b="1"/>
          </a:p>
          <a:p>
            <a:pPr lvl="0">
              <a:buNone/>
            </a:pPr>
            <a:r>
              <a:rPr sz="6000" b="1"/>
              <a:t>int i ;</a:t>
            </a:r>
            <a:endParaRPr sz="6000" b="1"/>
          </a:p>
          <a:p>
            <a:pPr lvl="0">
              <a:buNone/>
            </a:pPr>
            <a:r>
              <a:rPr sz="6000" b="1"/>
              <a:t>i = 0 ;  //Assignment</a:t>
            </a:r>
            <a:endParaRPr sz="6000" b="1"/>
          </a:p>
        </p:txBody>
      </p:sp>
    </p:spTree>
  </p:cSld>
  <p:clrMapOvr>
    <a:masterClrMapping/>
  </p:clrMapOvr>
  <p:transition/>
  <p:timing/>
</p:sld>
</file>

<file path=ppt/slides/slide69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6258" name="NotDefined 2" title=""/>
          <p:cNvSpPr/>
          <p:nvPr>
            <p:ph type="body" idx="4294967295"/>
          </p:nvPr>
        </p:nvSpPr>
        <p:spPr>
          <a:xfrm>
            <a:off x="838200" y="2438400"/>
            <a:ext cx="9372600" cy="3962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5000" b="1"/>
              <a:t>Matrix m1 , m2 ;</a:t>
            </a:r>
            <a:endParaRPr sz="5000" b="1"/>
          </a:p>
          <a:p>
            <a:pPr lvl="0">
              <a:lnSpc>
                <a:spcPct val="90000"/>
              </a:lnSpc>
              <a:buNone/>
            </a:pPr>
            <a:r>
              <a:rPr sz="5000" b="1"/>
              <a:t>			……	</a:t>
            </a:r>
            <a:endParaRPr sz="5000" b="1"/>
          </a:p>
          <a:p>
            <a:pPr lvl="0">
              <a:lnSpc>
                <a:spcPct val="90000"/>
              </a:lnSpc>
              <a:buNone/>
            </a:pPr>
            <a:r>
              <a:rPr sz="5000" b="1"/>
              <a:t>  m2 = m1 ;</a:t>
            </a:r>
            <a:endParaRPr sz="5000" b="1"/>
          </a:p>
          <a:p>
            <a:pPr lvl="0">
              <a:lnSpc>
                <a:spcPct val="90000"/>
              </a:lnSpc>
              <a:buNone/>
            </a:pPr>
            <a:r>
              <a:rPr sz="5000" b="1"/>
              <a:t>//Assignment Statement</a:t>
            </a:r>
            <a:endParaRPr sz="5000" b="1"/>
          </a:p>
        </p:txBody>
      </p:sp>
    </p:spTree>
  </p:cSld>
  <p:clrMapOvr>
    <a:masterClrMapping/>
  </p:clrMapOvr>
  <p:transition/>
  <p:timing/>
</p:sld>
</file>

<file path=ppt/slides/slide69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2290" name="NotDefined 2" title=""/>
          <p:cNvSpPr/>
          <p:nvPr>
            <p:ph type="title"/>
          </p:nvPr>
        </p:nvSpPr>
        <p:spPr>
          <a:xfrm>
            <a:off x="457200" y="2667000"/>
            <a:ext cx="86868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8800"/>
              <a:t>Member to Member Assignment</a:t>
            </a:r>
            <a:endParaRPr sz="8800"/>
          </a:p>
        </p:txBody>
      </p:sp>
    </p:spTree>
  </p:cSld>
  <p:clrMapOvr>
    <a:masterClrMapping/>
  </p:clrMapOvr>
  <p:transition/>
  <p:timing/>
</p:sld>
</file>

<file path=ppt/slides/slide69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9332" name="Text Box 4" title=""/>
          <p:cNvSpPr txBox="1"/>
          <p:nvPr>
            <p:ph type="body" idx="4294967295"/>
          </p:nvPr>
        </p:nvSpPr>
        <p:spPr>
          <a:xfrm>
            <a:off x="1066800" y="2971800"/>
            <a:ext cx="7772400" cy="25146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</a:ln>
        </p:spPr>
        <p:txBody>
          <a:bodyPr rot="0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sz="12900" b="1"/>
              <a:t>m2 = m1</a:t>
            </a:r>
            <a:endParaRPr sz="12900" b="1"/>
          </a:p>
        </p:txBody>
      </p:sp>
    </p:spTree>
  </p:cSld>
  <p:clrMapOvr>
    <a:masterClrMapping/>
  </p:clrMapOvr>
  <p:transition/>
  <p:timing/>
</p:sld>
</file>

<file path=ppt/slides/slide69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7292" name="" title=""/>
          <p:cNvSpPr/>
          <p:nvPr/>
        </p:nvSpPr>
        <p:spPr>
          <a:xfrm>
            <a:off x="1982788" y="3429000"/>
            <a:ext cx="1752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rPr b="1">
                <a:latin typeface="Tahoma" pitchFamily="34" charset="0"/>
              </a:rPr>
              <a:t>0xefffdad0</a:t>
            </a:r>
            <a:endParaRPr b="1">
              <a:latin typeface="Tahoma" pitchFamily="34" charset="0"/>
            </a:endParaRPr>
          </a:p>
        </p:txBody>
      </p:sp>
      <p:sp>
        <p:nvSpPr>
          <p:cNvPr id="97293" name="" title=""/>
          <p:cNvSpPr/>
          <p:nvPr/>
        </p:nvSpPr>
        <p:spPr>
          <a:xfrm>
            <a:off x="5856288" y="3749675"/>
            <a:ext cx="762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rPr b="1">
                <a:latin typeface="Tahoma" pitchFamily="34" charset="0"/>
              </a:rPr>
              <a:t>mx</a:t>
            </a:r>
            <a:endParaRPr b="1">
              <a:latin typeface="Tahoma" pitchFamily="34" charset="0"/>
            </a:endParaRPr>
          </a:p>
        </p:txBody>
      </p:sp>
      <p:sp>
        <p:nvSpPr>
          <p:cNvPr id="97294" name="" title=""/>
          <p:cNvSpPr txBox="1"/>
          <p:nvPr/>
        </p:nvSpPr>
        <p:spPr>
          <a:xfrm>
            <a:off x="5322888" y="2751138"/>
            <a:ext cx="3363912" cy="8223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r>
              <a:rPr b="1">
                <a:latin typeface="Tahoma" pitchFamily="34" charset="0"/>
              </a:rPr>
              <a:t>Pointing to the same</a:t>
            </a:r>
            <a:endParaRPr b="1">
              <a:latin typeface="Tahoma" pitchFamily="34" charset="0"/>
            </a:endParaRPr>
          </a:p>
          <a:p>
            <a:pPr lvl="0"/>
            <a:r>
              <a:rPr b="1">
                <a:latin typeface="Tahoma" pitchFamily="34" charset="0"/>
              </a:rPr>
              <a:t> region in memory</a:t>
            </a:r>
            <a:endParaRPr b="1">
              <a:latin typeface="Tahoma" pitchFamily="34" charset="0"/>
            </a:endParaRPr>
          </a:p>
        </p:txBody>
      </p:sp>
      <p:sp>
        <p:nvSpPr>
          <p:cNvPr id="97295" name="" title=""/>
          <p:cNvSpPr txBox="1"/>
          <p:nvPr/>
        </p:nvSpPr>
        <p:spPr>
          <a:xfrm>
            <a:off x="1512888" y="2963863"/>
            <a:ext cx="2138362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r>
              <a:rPr b="1">
                <a:latin typeface="Tahoma" pitchFamily="34" charset="0"/>
              </a:rPr>
              <a:t>int *m of m1</a:t>
            </a:r>
            <a:endParaRPr b="1">
              <a:latin typeface="Tahoma" pitchFamily="34" charset="0"/>
            </a:endParaRPr>
          </a:p>
        </p:txBody>
      </p:sp>
      <p:cxnSp>
        <p:nvCxnSpPr>
          <p:cNvPr id="97296" name="" title=""/>
          <p:cNvCxnSpPr/>
          <p:nvPr/>
        </p:nvCxnSpPr>
        <p:spPr>
          <a:xfrm>
            <a:off x="3722688" y="3733800"/>
            <a:ext cx="2133600" cy="304800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tailEnd type="triangle"/>
          </a:ln>
        </p:spPr>
      </p:cxnSp>
      <p:sp>
        <p:nvSpPr>
          <p:cNvPr id="97297" name="Rectangle 11" title=""/>
          <p:cNvSpPr/>
          <p:nvPr/>
        </p:nvSpPr>
        <p:spPr>
          <a:xfrm>
            <a:off x="2058988" y="4953000"/>
            <a:ext cx="1752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rPr b="1">
                <a:latin typeface="Tahoma" pitchFamily="34" charset="0"/>
              </a:rPr>
              <a:t>0xefffdad0</a:t>
            </a:r>
            <a:endParaRPr b="1">
              <a:latin typeface="Tahoma" pitchFamily="34" charset="0"/>
            </a:endParaRPr>
          </a:p>
        </p:txBody>
      </p:sp>
      <p:sp>
        <p:nvSpPr>
          <p:cNvPr id="97298" name="Text Box 12" title=""/>
          <p:cNvSpPr txBox="1"/>
          <p:nvPr/>
        </p:nvSpPr>
        <p:spPr>
          <a:xfrm>
            <a:off x="1524000" y="4487863"/>
            <a:ext cx="2138363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r>
              <a:rPr b="1">
                <a:latin typeface="Tahoma" pitchFamily="34" charset="0"/>
              </a:rPr>
              <a:t>int *m of m2</a:t>
            </a:r>
            <a:endParaRPr b="1">
              <a:latin typeface="Tahoma" pitchFamily="34" charset="0"/>
            </a:endParaRPr>
          </a:p>
        </p:txBody>
      </p:sp>
      <p:cxnSp>
        <p:nvCxnSpPr>
          <p:cNvPr id="97299" name="" title=""/>
          <p:cNvCxnSpPr/>
          <p:nvPr/>
        </p:nvCxnSpPr>
        <p:spPr>
          <a:xfrm flipV="1">
            <a:off x="3798888" y="4114800"/>
            <a:ext cx="2057400" cy="1066800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tailEnd type="triangle"/>
          </a:ln>
        </p:spPr>
      </p:cxnSp>
      <p:cxnSp>
        <p:nvCxnSpPr>
          <p:cNvPr id="97303" name="" title=""/>
          <p:cNvCxnSpPr/>
          <p:nvPr/>
        </p:nvCxnSpPr>
        <p:spPr>
          <a:xfrm flipH="1">
            <a:off x="3703638" y="3962400"/>
            <a:ext cx="0" cy="990600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tailEnd type="triangle"/>
          </a:ln>
        </p:spPr>
      </p:cxn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173" name="NotDefined 5" title=""/>
          <p:cNvSpPr/>
          <p:nvPr>
            <p:ph type="body" idx="4294967295"/>
          </p:nvPr>
        </p:nvSpPr>
        <p:spPr>
          <a:xfrm>
            <a:off x="900113" y="1638300"/>
            <a:ext cx="8991600" cy="2971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endParaRPr sz="7200"/>
          </a:p>
          <a:p>
            <a:pPr lvl="0">
              <a:buNone/>
            </a:pPr>
            <a:r>
              <a:rPr sz="7200"/>
              <a:t>getline(str,10, ‘\n’) ;</a:t>
            </a:r>
            <a:endParaRPr sz="7200"/>
          </a:p>
        </p:txBody>
      </p:sp>
      <p:sp>
        <p:nvSpPr>
          <p:cNvPr id="7174" name="Rectangle 6" title=""/>
          <p:cNvSpPr/>
          <p:nvPr/>
        </p:nvSpPr>
        <p:spPr>
          <a:xfrm>
            <a:off x="-471487" y="-160399412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175" name="Rectangle 7" title=""/>
          <p:cNvSpPr/>
          <p:nvPr/>
        </p:nvSpPr>
        <p:spPr>
          <a:xfrm>
            <a:off x="6073775" y="91265375"/>
            <a:ext cx="1085850" cy="6111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600">
                <a:latin typeface="Times" charset="0"/>
              </a:rPr>
              <a:t>00111001</a:t>
            </a:r>
            <a:endParaRPr sz="1600">
              <a:latin typeface="Times" charset="0"/>
            </a:endParaRPr>
          </a:p>
          <a:p>
            <a:pPr lvl="0" eaLnBrk="0" hangingPunct="0"/>
            <a:endParaRPr sz="1600">
              <a:latin typeface="Times" charset="0"/>
            </a:endParaRPr>
          </a:p>
        </p:txBody>
      </p:sp>
      <p:sp>
        <p:nvSpPr>
          <p:cNvPr id="7176" name="Rectangle 8" title=""/>
          <p:cNvSpPr/>
          <p:nvPr/>
        </p:nvSpPr>
        <p:spPr>
          <a:xfrm>
            <a:off x="7716838" y="90784362"/>
            <a:ext cx="1085850" cy="6111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600">
                <a:latin typeface="Times" charset="0"/>
              </a:rPr>
              <a:t>00110101</a:t>
            </a:r>
            <a:endParaRPr sz="2700">
              <a:latin typeface="Times" charset="0"/>
            </a:endParaRPr>
          </a:p>
          <a:p>
            <a:pPr lvl="0" eaLnBrk="0" hangingPunct="0"/>
            <a:endParaRPr sz="1600">
              <a:latin typeface="Times" charset="0"/>
            </a:endParaRPr>
          </a:p>
        </p:txBody>
      </p:sp>
      <p:sp>
        <p:nvSpPr>
          <p:cNvPr id="7177" name="Rectangle 9" title=""/>
          <p:cNvSpPr/>
          <p:nvPr/>
        </p:nvSpPr>
        <p:spPr>
          <a:xfrm>
            <a:off x="752475" y="88104662"/>
            <a:ext cx="8242300" cy="777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700" b="1">
                <a:latin typeface="Times" charset="0"/>
              </a:rPr>
              <a:t>Storage Requirements for Text and Binary Modes</a:t>
            </a:r>
            <a:endParaRPr sz="2700">
              <a:latin typeface="Times" charset="0"/>
            </a:endParaRPr>
          </a:p>
          <a:p>
            <a:pPr lvl="0" eaLnBrk="0" hangingPunct="0"/>
            <a:endParaRPr sz="2700" b="1">
              <a:latin typeface="Times" charset="0"/>
            </a:endParaRPr>
          </a:p>
        </p:txBody>
      </p:sp>
      <p:sp>
        <p:nvSpPr>
          <p:cNvPr id="7178" name="" title=""/>
          <p:cNvSpPr/>
          <p:nvPr/>
        </p:nvSpPr>
        <p:spPr>
          <a:xfrm>
            <a:off x="752475" y="88525350"/>
            <a:ext cx="2489200" cy="777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700" b="1">
                <a:latin typeface="Times" charset="0"/>
              </a:rPr>
              <a:t>for an Integer:</a:t>
            </a:r>
            <a:endParaRPr sz="1100"/>
          </a:p>
          <a:p>
            <a:pPr lvl="0" eaLnBrk="0" hangingPunct="0"/>
            <a:endParaRPr sz="2700" b="1">
              <a:latin typeface="Times" charset="0"/>
            </a:endParaRPr>
          </a:p>
        </p:txBody>
      </p:sp>
      <p:sp>
        <p:nvSpPr>
          <p:cNvPr id="7179" name="" title=""/>
          <p:cNvSpPr/>
          <p:nvPr/>
        </p:nvSpPr>
        <p:spPr>
          <a:xfrm>
            <a:off x="-471487" y="95284925"/>
            <a:ext cx="9144000" cy="1587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graphicFrame>
        <p:nvGraphicFramePr>
          <p:cNvPr id="7188" name="Table 14" title=""/>
          <p:cNvGraphicFramePr>
            <a:graphicFrameLocks noGrp="1"/>
          </p:cNvGraphicFramePr>
          <p:nvPr/>
        </p:nvGraphicFramePr>
        <p:xfrm>
          <a:off x="-471488" y="95300800"/>
          <a:ext cx="9144000" cy="366712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366712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sz="1800" b="1"/>
                        <a:t>Page 32</a:t>
                      </a:r>
                      <a:endParaRPr sz="1800"/>
                    </a:p>
                  </a:txBody>
                  <a:tcPr anchor="ctr">
                    <a:lnL>
                      <a:noFill/>
                      <a:miter lim="800000"/>
                    </a:lnL>
                    <a:lnR>
                      <a:noFill/>
                      <a:miter lim="800000"/>
                    </a:lnR>
                    <a:lnT>
                      <a:noFill/>
                      <a:miter lim="800000"/>
                    </a:lnT>
                    <a:lnB>
                      <a:noFill/>
                      <a:miter lim="800000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7189" name="Rectangle 15" title=""/>
          <p:cNvSpPr/>
          <p:nvPr/>
        </p:nvSpPr>
        <p:spPr>
          <a:xfrm>
            <a:off x="-471487" y="-160399412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190" name="Rectangle 16" title=""/>
          <p:cNvSpPr/>
          <p:nvPr/>
        </p:nvSpPr>
        <p:spPr>
          <a:xfrm>
            <a:off x="8645525" y="102409625"/>
            <a:ext cx="368300" cy="565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300">
                <a:latin typeface="Times" charset="0"/>
              </a:rPr>
              <a:t>32</a:t>
            </a:r>
            <a:endParaRPr sz="2500">
              <a:latin typeface="Times" charset="0"/>
            </a:endParaRPr>
          </a:p>
          <a:p>
            <a:pPr lvl="0" eaLnBrk="0" hangingPunct="0"/>
            <a:endParaRPr sz="1300">
              <a:latin typeface="Times" charset="0"/>
            </a:endParaRPr>
          </a:p>
        </p:txBody>
      </p:sp>
      <p:sp>
        <p:nvSpPr>
          <p:cNvPr id="7191" name="Rectangle 17" title=""/>
          <p:cNvSpPr/>
          <p:nvPr/>
        </p:nvSpPr>
        <p:spPr>
          <a:xfrm>
            <a:off x="1073150" y="96302512"/>
            <a:ext cx="3327400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The fwrite() Function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192" name="Rectangle 18" title=""/>
          <p:cNvSpPr/>
          <p:nvPr/>
        </p:nvSpPr>
        <p:spPr>
          <a:xfrm>
            <a:off x="1073150" y="97231200"/>
            <a:ext cx="7605713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size_t fwrite (void *ptr, size_t size, size_t nmemb,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193" name="Rectangle 19" title=""/>
          <p:cNvSpPr/>
          <p:nvPr/>
        </p:nvSpPr>
        <p:spPr>
          <a:xfrm>
            <a:off x="5895975" y="97615375"/>
            <a:ext cx="159702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FILE *fp);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194" name="" title=""/>
          <p:cNvSpPr/>
          <p:nvPr/>
        </p:nvSpPr>
        <p:spPr>
          <a:xfrm>
            <a:off x="1073150" y="98007488"/>
            <a:ext cx="7693025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fwrite() writes, from the address pointed to by ptr,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195" name="" title=""/>
          <p:cNvSpPr/>
          <p:nvPr/>
        </p:nvSpPr>
        <p:spPr>
          <a:xfrm>
            <a:off x="1073150" y="98775838"/>
            <a:ext cx="7686675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up to nmemb elements whose size is specified by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196" name="" title=""/>
          <p:cNvSpPr/>
          <p:nvPr/>
        </p:nvSpPr>
        <p:spPr>
          <a:xfrm>
            <a:off x="1073150" y="99160012"/>
            <a:ext cx="4459288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size, to the file pointed by fp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197" name="" title=""/>
          <p:cNvSpPr/>
          <p:nvPr/>
        </p:nvSpPr>
        <p:spPr>
          <a:xfrm>
            <a:off x="1073150" y="99544188"/>
            <a:ext cx="6100763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fwrite() returns the number of elements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198" name="" title=""/>
          <p:cNvSpPr/>
          <p:nvPr/>
        </p:nvSpPr>
        <p:spPr>
          <a:xfrm>
            <a:off x="1073150" y="100312538"/>
            <a:ext cx="8043863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successfully written, which will be less than nmemb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199" name="" title=""/>
          <p:cNvSpPr/>
          <p:nvPr/>
        </p:nvSpPr>
        <p:spPr>
          <a:xfrm>
            <a:off x="1073150" y="100704650"/>
            <a:ext cx="548322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only if a write error is encountered.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200" name="Rectangle 20" title=""/>
          <p:cNvSpPr/>
          <p:nvPr/>
        </p:nvSpPr>
        <p:spPr>
          <a:xfrm>
            <a:off x="1073150" y="101088825"/>
            <a:ext cx="3306763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double earnings[10];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201" name="Rectangle 21" title=""/>
          <p:cNvSpPr/>
          <p:nvPr/>
        </p:nvSpPr>
        <p:spPr>
          <a:xfrm>
            <a:off x="2038350" y="101857175"/>
            <a:ext cx="5746750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fwrite(earnings,sizeof(double),10,fp);</a:t>
            </a:r>
            <a:endParaRPr sz="1100"/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202" name="Rectangle 22" title=""/>
          <p:cNvSpPr/>
          <p:nvPr/>
        </p:nvSpPr>
        <p:spPr>
          <a:xfrm>
            <a:off x="-471487" y="103481188"/>
            <a:ext cx="9144000" cy="1587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graphicFrame>
        <p:nvGraphicFramePr>
          <p:cNvPr id="7702" name="Table 16" title=""/>
          <p:cNvGraphicFramePr>
            <a:graphicFrameLocks noGrp="1"/>
          </p:cNvGraphicFramePr>
          <p:nvPr/>
        </p:nvGraphicFramePr>
        <p:xfrm>
          <a:off x="-471488" y="103497062"/>
          <a:ext cx="1047750" cy="640080"/>
        </p:xfrm>
        <a:graphic>
          <a:graphicData uri="http://schemas.openxmlformats.org/drawingml/2006/table">
            <a:tbl>
              <a:tblPr/>
              <a:tblGrid>
                <a:gridCol w="1047750"/>
              </a:tblGrid>
              <a:tr h="366712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sz="1800" b="1"/>
                        <a:t>Page 33</a:t>
                      </a:r>
                      <a:endParaRPr sz="1800"/>
                    </a:p>
                  </a:txBody>
                  <a:tcPr anchor="ctr">
                    <a:lnL>
                      <a:noFill/>
                      <a:miter lim="800000"/>
                    </a:lnL>
                    <a:lnR>
                      <a:noFill/>
                      <a:miter lim="800000"/>
                    </a:lnR>
                    <a:lnT>
                      <a:noFill/>
                      <a:miter lim="800000"/>
                    </a:lnT>
                    <a:lnB>
                      <a:noFill/>
                      <a:miter lim="800000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7212" name="" title=""/>
          <p:cNvSpPr/>
          <p:nvPr/>
        </p:nvSpPr>
        <p:spPr>
          <a:xfrm>
            <a:off x="-471487" y="-160399412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213" name="" title=""/>
          <p:cNvSpPr/>
          <p:nvPr/>
        </p:nvSpPr>
        <p:spPr>
          <a:xfrm>
            <a:off x="8645525" y="110607475"/>
            <a:ext cx="368300" cy="565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300">
                <a:latin typeface="Times" charset="0"/>
              </a:rPr>
              <a:t>33</a:t>
            </a:r>
            <a:endParaRPr sz="2500">
              <a:latin typeface="Times" charset="0"/>
            </a:endParaRPr>
          </a:p>
          <a:p>
            <a:pPr lvl="0" eaLnBrk="0" hangingPunct="0"/>
            <a:endParaRPr sz="1300">
              <a:latin typeface="Times" charset="0"/>
            </a:endParaRPr>
          </a:p>
        </p:txBody>
      </p:sp>
      <p:sp>
        <p:nvSpPr>
          <p:cNvPr id="7214" name="" title=""/>
          <p:cNvSpPr/>
          <p:nvPr/>
        </p:nvSpPr>
        <p:spPr>
          <a:xfrm>
            <a:off x="1073150" y="104902000"/>
            <a:ext cx="325437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The fread() Function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215" name="" title=""/>
          <p:cNvSpPr/>
          <p:nvPr/>
        </p:nvSpPr>
        <p:spPr>
          <a:xfrm>
            <a:off x="1073150" y="105830688"/>
            <a:ext cx="7443788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size_t fread(void *ptr, size_t size, size_t nmemb,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216" name="Rectangle 30" title=""/>
          <p:cNvSpPr/>
          <p:nvPr/>
        </p:nvSpPr>
        <p:spPr>
          <a:xfrm>
            <a:off x="5895975" y="106214862"/>
            <a:ext cx="1597025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FILE *fp);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217" name="Rectangle 31" title=""/>
          <p:cNvSpPr/>
          <p:nvPr/>
        </p:nvSpPr>
        <p:spPr>
          <a:xfrm>
            <a:off x="1073150" y="106606975"/>
            <a:ext cx="7848600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fread() reads, into the array pointed to by ptr, up to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218" name="Rectangle 32" title=""/>
          <p:cNvSpPr/>
          <p:nvPr/>
        </p:nvSpPr>
        <p:spPr>
          <a:xfrm>
            <a:off x="1073150" y="107375325"/>
            <a:ext cx="7599363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nmemb elements whose size is specified by size,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219" name="Rectangle 33" title=""/>
          <p:cNvSpPr/>
          <p:nvPr/>
        </p:nvSpPr>
        <p:spPr>
          <a:xfrm>
            <a:off x="1073150" y="107759500"/>
            <a:ext cx="4565650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form the file pointed to by fp.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220" name="Rectangle 34" title=""/>
          <p:cNvSpPr/>
          <p:nvPr/>
        </p:nvSpPr>
        <p:spPr>
          <a:xfrm>
            <a:off x="1073150" y="108143675"/>
            <a:ext cx="6027738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fread() returns the number of elements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221" name="Rectangle 35" title=""/>
          <p:cNvSpPr/>
          <p:nvPr/>
        </p:nvSpPr>
        <p:spPr>
          <a:xfrm>
            <a:off x="1073150" y="108910438"/>
            <a:ext cx="7791450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successfully read, which may be less than nmemb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222" name="Rectangle 36" title=""/>
          <p:cNvSpPr/>
          <p:nvPr/>
        </p:nvSpPr>
        <p:spPr>
          <a:xfrm>
            <a:off x="1073150" y="109304138"/>
            <a:ext cx="6770688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is a read error or end-of-file is encountered.</a:t>
            </a:r>
            <a:endParaRPr sz="1100"/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223" name="Rectangle 37" title=""/>
          <p:cNvSpPr/>
          <p:nvPr/>
        </p:nvSpPr>
        <p:spPr>
          <a:xfrm>
            <a:off x="-471487" y="111679038"/>
            <a:ext cx="9144000" cy="1587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graphicFrame>
        <p:nvGraphicFramePr>
          <p:cNvPr id="7703" name="Table 17" title=""/>
          <p:cNvGraphicFramePr>
            <a:graphicFrameLocks noGrp="1"/>
          </p:cNvGraphicFramePr>
          <p:nvPr/>
        </p:nvGraphicFramePr>
        <p:xfrm>
          <a:off x="-471488" y="111694912"/>
          <a:ext cx="1047750" cy="640080"/>
        </p:xfrm>
        <a:graphic>
          <a:graphicData uri="http://schemas.openxmlformats.org/drawingml/2006/table">
            <a:tbl>
              <a:tblPr/>
              <a:tblGrid>
                <a:gridCol w="1047750"/>
              </a:tblGrid>
              <a:tr h="366712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sz="1800" b="1"/>
                        <a:t>Page 34</a:t>
                      </a:r>
                      <a:endParaRPr sz="1800"/>
                    </a:p>
                  </a:txBody>
                  <a:tcPr anchor="ctr">
                    <a:lnL>
                      <a:noFill/>
                      <a:miter lim="800000"/>
                    </a:lnL>
                    <a:lnR>
                      <a:noFill/>
                      <a:miter lim="800000"/>
                    </a:lnR>
                    <a:lnT>
                      <a:noFill/>
                      <a:miter lim="800000"/>
                    </a:lnT>
                    <a:lnB>
                      <a:noFill/>
                      <a:miter lim="800000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7233" name="Rectangle 41" title=""/>
          <p:cNvSpPr/>
          <p:nvPr/>
        </p:nvSpPr>
        <p:spPr>
          <a:xfrm>
            <a:off x="-471487" y="-160399412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234" name="Rectangle 42" title=""/>
          <p:cNvSpPr/>
          <p:nvPr/>
        </p:nvSpPr>
        <p:spPr>
          <a:xfrm>
            <a:off x="8645525" y="118805325"/>
            <a:ext cx="368300" cy="565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300">
                <a:latin typeface="Times" charset="0"/>
              </a:rPr>
              <a:t>34</a:t>
            </a:r>
            <a:endParaRPr sz="2000">
              <a:latin typeface="Courier"/>
            </a:endParaRPr>
          </a:p>
          <a:p>
            <a:pPr lvl="0" eaLnBrk="0" hangingPunct="0"/>
            <a:endParaRPr sz="1300">
              <a:latin typeface="Times" charset="0"/>
            </a:endParaRPr>
          </a:p>
        </p:txBody>
      </p:sp>
      <p:sp>
        <p:nvSpPr>
          <p:cNvPr id="7235" name="Rectangle 43" title=""/>
          <p:cNvSpPr/>
          <p:nvPr/>
        </p:nvSpPr>
        <p:spPr>
          <a:xfrm>
            <a:off x="590550" y="112671225"/>
            <a:ext cx="2411413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#include &lt;stdio.h&gt;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236" name="Rectangle 44" title=""/>
          <p:cNvSpPr/>
          <p:nvPr/>
        </p:nvSpPr>
        <p:spPr>
          <a:xfrm>
            <a:off x="590550" y="112991900"/>
            <a:ext cx="2030413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typedef struct {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237" name="Rectangle 45" title=""/>
          <p:cNvSpPr/>
          <p:nvPr/>
        </p:nvSpPr>
        <p:spPr>
          <a:xfrm>
            <a:off x="947738" y="113634838"/>
            <a:ext cx="1989137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char name[20];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238" name="Rectangle 46" title=""/>
          <p:cNvSpPr/>
          <p:nvPr/>
        </p:nvSpPr>
        <p:spPr>
          <a:xfrm>
            <a:off x="947738" y="113957100"/>
            <a:ext cx="2044700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int serial_code;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239" name="Rectangle 47" title=""/>
          <p:cNvSpPr/>
          <p:nvPr/>
        </p:nvSpPr>
        <p:spPr>
          <a:xfrm>
            <a:off x="947738" y="114277775"/>
            <a:ext cx="1565275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int amount;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240" name="Rectangle 48" title=""/>
          <p:cNvSpPr/>
          <p:nvPr/>
        </p:nvSpPr>
        <p:spPr>
          <a:xfrm>
            <a:off x="947738" y="114600038"/>
            <a:ext cx="719137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float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241" name="Rectangle 49" title=""/>
          <p:cNvSpPr/>
          <p:nvPr/>
        </p:nvSpPr>
        <p:spPr>
          <a:xfrm>
            <a:off x="2519363" y="114600038"/>
            <a:ext cx="790575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cost;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242" name="" title=""/>
          <p:cNvSpPr/>
          <p:nvPr/>
        </p:nvSpPr>
        <p:spPr>
          <a:xfrm>
            <a:off x="590550" y="114920712"/>
            <a:ext cx="1806575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} component;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243" name="" title=""/>
          <p:cNvSpPr/>
          <p:nvPr/>
        </p:nvSpPr>
        <p:spPr>
          <a:xfrm>
            <a:off x="590550" y="115242975"/>
            <a:ext cx="1466850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main(void)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244" name="" title=""/>
          <p:cNvSpPr/>
          <p:nvPr/>
        </p:nvSpPr>
        <p:spPr>
          <a:xfrm>
            <a:off x="590550" y="115885912"/>
            <a:ext cx="3217863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{ component comp_data;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245" name="" title=""/>
          <p:cNvSpPr/>
          <p:nvPr/>
        </p:nvSpPr>
        <p:spPr>
          <a:xfrm>
            <a:off x="947738" y="116528850"/>
            <a:ext cx="735012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FILE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246" name="" title=""/>
          <p:cNvSpPr/>
          <p:nvPr/>
        </p:nvSpPr>
        <p:spPr>
          <a:xfrm>
            <a:off x="2519363" y="116528850"/>
            <a:ext cx="606425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*fp;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247" name="" title=""/>
          <p:cNvSpPr/>
          <p:nvPr/>
        </p:nvSpPr>
        <p:spPr>
          <a:xfrm>
            <a:off x="947738" y="116849525"/>
            <a:ext cx="720725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char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248" name="Rectangle 50" title=""/>
          <p:cNvSpPr/>
          <p:nvPr/>
        </p:nvSpPr>
        <p:spPr>
          <a:xfrm>
            <a:off x="2519363" y="116849525"/>
            <a:ext cx="1747837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filename[80];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249" name="Rectangle 51" title=""/>
          <p:cNvSpPr/>
          <p:nvPr/>
        </p:nvSpPr>
        <p:spPr>
          <a:xfrm>
            <a:off x="947738" y="117171788"/>
            <a:ext cx="2101850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int numofcomp;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250" name="Rectangle 52" title=""/>
          <p:cNvSpPr/>
          <p:nvPr/>
        </p:nvSpPr>
        <p:spPr>
          <a:xfrm>
            <a:off x="947738" y="117492462"/>
            <a:ext cx="717550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int i;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251" name="Rectangle 53" title=""/>
          <p:cNvSpPr/>
          <p:nvPr/>
        </p:nvSpPr>
        <p:spPr>
          <a:xfrm>
            <a:off x="590550" y="117814725"/>
            <a:ext cx="3748088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printf("Enter the file name: ");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252" name="Rectangle 54" title=""/>
          <p:cNvSpPr/>
          <p:nvPr/>
        </p:nvSpPr>
        <p:spPr>
          <a:xfrm>
            <a:off x="947738" y="118457662"/>
            <a:ext cx="1987550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gets(filename);</a:t>
            </a:r>
            <a:endParaRPr sz="2500">
              <a:latin typeface="Times" charset="0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253" name="Rectangle 55" title=""/>
          <p:cNvSpPr/>
          <p:nvPr/>
        </p:nvSpPr>
        <p:spPr>
          <a:xfrm>
            <a:off x="993775" y="112215612"/>
            <a:ext cx="6454775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Writing file data using block I/O functions</a:t>
            </a:r>
            <a:endParaRPr sz="1100"/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254" name="Rectangle 56" title=""/>
          <p:cNvSpPr/>
          <p:nvPr/>
        </p:nvSpPr>
        <p:spPr>
          <a:xfrm>
            <a:off x="-471487" y="119876888"/>
            <a:ext cx="9144000" cy="1587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graphicFrame>
        <p:nvGraphicFramePr>
          <p:cNvPr id="7704" name="Table 18" title=""/>
          <p:cNvGraphicFramePr>
            <a:graphicFrameLocks noGrp="1"/>
          </p:cNvGraphicFramePr>
          <p:nvPr/>
        </p:nvGraphicFramePr>
        <p:xfrm>
          <a:off x="-471488" y="119892762"/>
          <a:ext cx="1047750" cy="640080"/>
        </p:xfrm>
        <a:graphic>
          <a:graphicData uri="http://schemas.openxmlformats.org/drawingml/2006/table">
            <a:tbl>
              <a:tblPr/>
              <a:tblGrid>
                <a:gridCol w="1047750"/>
              </a:tblGrid>
              <a:tr h="366712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sz="1800" b="1"/>
                        <a:t>Page 35</a:t>
                      </a:r>
                      <a:endParaRPr sz="1800"/>
                    </a:p>
                  </a:txBody>
                  <a:tcPr anchor="ctr">
                    <a:lnL>
                      <a:noFill/>
                      <a:miter lim="800000"/>
                    </a:lnL>
                    <a:lnR>
                      <a:noFill/>
                      <a:miter lim="800000"/>
                    </a:lnR>
                    <a:lnT>
                      <a:noFill/>
                      <a:miter lim="800000"/>
                    </a:lnT>
                    <a:lnB>
                      <a:noFill/>
                      <a:miter lim="800000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7264" name="Rectangle 60" title=""/>
          <p:cNvSpPr/>
          <p:nvPr/>
        </p:nvSpPr>
        <p:spPr>
          <a:xfrm>
            <a:off x="-471487" y="-160399412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265" name="Rectangle 61" title=""/>
          <p:cNvSpPr/>
          <p:nvPr/>
        </p:nvSpPr>
        <p:spPr>
          <a:xfrm>
            <a:off x="8645525" y="127003175"/>
            <a:ext cx="368300" cy="565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300">
                <a:latin typeface="Times" charset="0"/>
              </a:rPr>
              <a:t>35</a:t>
            </a:r>
            <a:endParaRPr sz="2000">
              <a:latin typeface="Courier"/>
            </a:endParaRPr>
          </a:p>
          <a:p>
            <a:pPr lvl="0" eaLnBrk="0" hangingPunct="0"/>
            <a:endParaRPr sz="1300">
              <a:latin typeface="Times" charset="0"/>
            </a:endParaRPr>
          </a:p>
        </p:txBody>
      </p:sp>
      <p:sp>
        <p:nvSpPr>
          <p:cNvPr id="7266" name="Rectangle 62" title=""/>
          <p:cNvSpPr/>
          <p:nvPr/>
        </p:nvSpPr>
        <p:spPr>
          <a:xfrm>
            <a:off x="947738" y="120867488"/>
            <a:ext cx="5176837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if ((fp = fopen(filename, "wb")) == NULL) {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267" name="Rectangle 63" title=""/>
          <p:cNvSpPr/>
          <p:nvPr/>
        </p:nvSpPr>
        <p:spPr>
          <a:xfrm>
            <a:off x="1555750" y="121189750"/>
            <a:ext cx="3316288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printf("can't open file \n");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268" name="Rectangle 64" title=""/>
          <p:cNvSpPr/>
          <p:nvPr/>
        </p:nvSpPr>
        <p:spPr>
          <a:xfrm>
            <a:off x="1555750" y="121510425"/>
            <a:ext cx="1014413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exit(1);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269" name="Rectangle 65" title=""/>
          <p:cNvSpPr/>
          <p:nvPr/>
        </p:nvSpPr>
        <p:spPr>
          <a:xfrm>
            <a:off x="947738" y="121832688"/>
            <a:ext cx="5570537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}printf("Enter the number of components: ");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270" name="Rectangle 66" title=""/>
          <p:cNvSpPr/>
          <p:nvPr/>
        </p:nvSpPr>
        <p:spPr>
          <a:xfrm>
            <a:off x="947738" y="122475625"/>
            <a:ext cx="3500437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scanf("%d", &amp;numofcomp);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271" name="Rectangle 67" title=""/>
          <p:cNvSpPr/>
          <p:nvPr/>
        </p:nvSpPr>
        <p:spPr>
          <a:xfrm>
            <a:off x="947738" y="122796300"/>
            <a:ext cx="3632200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for (i=0; i&lt;numofcomp; i++) {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272" name="Rectangle 68" title=""/>
          <p:cNvSpPr/>
          <p:nvPr/>
        </p:nvSpPr>
        <p:spPr>
          <a:xfrm>
            <a:off x="1555750" y="123118562"/>
            <a:ext cx="4371975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printf("Name of the component: ");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273" name="Rectangle 69" title=""/>
          <p:cNvSpPr/>
          <p:nvPr/>
        </p:nvSpPr>
        <p:spPr>
          <a:xfrm>
            <a:off x="1555750" y="123439238"/>
            <a:ext cx="3033713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gets(comp_data.name);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274" name="" title=""/>
          <p:cNvSpPr/>
          <p:nvPr/>
        </p:nvSpPr>
        <p:spPr>
          <a:xfrm>
            <a:off x="1555750" y="123761500"/>
            <a:ext cx="5033963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printf("Serial code of the component: ");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275" name="" title=""/>
          <p:cNvSpPr/>
          <p:nvPr/>
        </p:nvSpPr>
        <p:spPr>
          <a:xfrm>
            <a:off x="1555750" y="124082175"/>
            <a:ext cx="4854575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scanf("%d", &amp;comp_data.serial_code);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276" name="" title=""/>
          <p:cNvSpPr/>
          <p:nvPr/>
        </p:nvSpPr>
        <p:spPr>
          <a:xfrm>
            <a:off x="1555750" y="124404438"/>
            <a:ext cx="4640263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printf("Amount of the component: ");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277" name="" title=""/>
          <p:cNvSpPr/>
          <p:nvPr/>
        </p:nvSpPr>
        <p:spPr>
          <a:xfrm>
            <a:off x="1555750" y="124725112"/>
            <a:ext cx="4375150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scanf("%d", &amp;comp_data.amount);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278" name="" title=""/>
          <p:cNvSpPr/>
          <p:nvPr/>
        </p:nvSpPr>
        <p:spPr>
          <a:xfrm>
            <a:off x="1555750" y="125047375"/>
            <a:ext cx="4443413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printf("Cost of each component: ");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279" name="" title=""/>
          <p:cNvSpPr/>
          <p:nvPr/>
        </p:nvSpPr>
        <p:spPr>
          <a:xfrm>
            <a:off x="1555750" y="125368050"/>
            <a:ext cx="3908425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scanf("%f", &amp;comp_data.cost);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280" name="Rectangle 70" title=""/>
          <p:cNvSpPr/>
          <p:nvPr/>
        </p:nvSpPr>
        <p:spPr>
          <a:xfrm>
            <a:off x="1555750" y="125690312"/>
            <a:ext cx="5665788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fwrite(&amp;comp_data, sizeof(comp_data), 1, fp);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281" name="Rectangle 71" title=""/>
          <p:cNvSpPr/>
          <p:nvPr/>
        </p:nvSpPr>
        <p:spPr>
          <a:xfrm>
            <a:off x="947738" y="126010988"/>
            <a:ext cx="1508125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}fclose(fp);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282" name="Rectangle 72" title=""/>
          <p:cNvSpPr/>
          <p:nvPr/>
        </p:nvSpPr>
        <p:spPr>
          <a:xfrm>
            <a:off x="947738" y="126653925"/>
            <a:ext cx="1212850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return 0;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283" name="Rectangle 73" title=""/>
          <p:cNvSpPr/>
          <p:nvPr/>
        </p:nvSpPr>
        <p:spPr>
          <a:xfrm>
            <a:off x="590550" y="126976188"/>
            <a:ext cx="282575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}</a:t>
            </a:r>
            <a:endParaRPr sz="1100"/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284" name="Rectangle 74" title=""/>
          <p:cNvSpPr/>
          <p:nvPr/>
        </p:nvSpPr>
        <p:spPr>
          <a:xfrm>
            <a:off x="-471487" y="128074738"/>
            <a:ext cx="9144000" cy="1587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graphicFrame>
        <p:nvGraphicFramePr>
          <p:cNvPr id="7705" name="Table 19" title=""/>
          <p:cNvGraphicFramePr>
            <a:graphicFrameLocks noGrp="1"/>
          </p:cNvGraphicFramePr>
          <p:nvPr/>
        </p:nvGraphicFramePr>
        <p:xfrm>
          <a:off x="-471488" y="128090612"/>
          <a:ext cx="1047750" cy="640080"/>
        </p:xfrm>
        <a:graphic>
          <a:graphicData uri="http://schemas.openxmlformats.org/drawingml/2006/table">
            <a:tbl>
              <a:tblPr/>
              <a:tblGrid>
                <a:gridCol w="1047750"/>
              </a:tblGrid>
              <a:tr h="366712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sz="1800" b="1"/>
                        <a:t>Page 36</a:t>
                      </a:r>
                      <a:endParaRPr sz="1800"/>
                    </a:p>
                  </a:txBody>
                  <a:tcPr anchor="ctr">
                    <a:lnL>
                      <a:noFill/>
                      <a:miter lim="800000"/>
                    </a:lnL>
                    <a:lnR>
                      <a:noFill/>
                      <a:miter lim="800000"/>
                    </a:lnR>
                    <a:lnT>
                      <a:noFill/>
                      <a:miter lim="800000"/>
                    </a:lnT>
                    <a:lnB>
                      <a:noFill/>
                      <a:miter lim="800000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7294" name="" title=""/>
          <p:cNvSpPr/>
          <p:nvPr/>
        </p:nvSpPr>
        <p:spPr>
          <a:xfrm>
            <a:off x="-471487" y="-160399412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295" name="" title=""/>
          <p:cNvSpPr/>
          <p:nvPr/>
        </p:nvSpPr>
        <p:spPr>
          <a:xfrm>
            <a:off x="8645525" y="135199438"/>
            <a:ext cx="368300" cy="565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300">
                <a:latin typeface="Times" charset="0"/>
              </a:rPr>
              <a:t>36</a:t>
            </a:r>
            <a:endParaRPr sz="2700">
              <a:latin typeface="Times" charset="0"/>
            </a:endParaRPr>
          </a:p>
          <a:p>
            <a:pPr lvl="0" eaLnBrk="0" hangingPunct="0"/>
            <a:endParaRPr sz="1300">
              <a:latin typeface="Times" charset="0"/>
            </a:endParaRPr>
          </a:p>
        </p:txBody>
      </p:sp>
      <p:sp>
        <p:nvSpPr>
          <p:cNvPr id="7296" name="Rectangle 80" title=""/>
          <p:cNvSpPr/>
          <p:nvPr/>
        </p:nvSpPr>
        <p:spPr>
          <a:xfrm>
            <a:off x="912813" y="130297238"/>
            <a:ext cx="5803900" cy="777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700" b="1">
                <a:latin typeface="Times" charset="0"/>
              </a:rPr>
              <a:t>Random Access: fseek() and ftell()</a:t>
            </a:r>
            <a:endParaRPr sz="2500">
              <a:latin typeface="Times" charset="0"/>
            </a:endParaRPr>
          </a:p>
          <a:p>
            <a:pPr lvl="0" eaLnBrk="0" hangingPunct="0"/>
            <a:endParaRPr sz="2700" b="1">
              <a:latin typeface="Times" charset="0"/>
            </a:endParaRPr>
          </a:p>
        </p:txBody>
      </p:sp>
      <p:sp>
        <p:nvSpPr>
          <p:cNvPr id="7297" name="Rectangle 81" title=""/>
          <p:cNvSpPr/>
          <p:nvPr/>
        </p:nvSpPr>
        <p:spPr>
          <a:xfrm>
            <a:off x="912813" y="130717925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298" name="Rectangle 82" title=""/>
          <p:cNvSpPr/>
          <p:nvPr/>
        </p:nvSpPr>
        <p:spPr>
          <a:xfrm>
            <a:off x="912813" y="131225925"/>
            <a:ext cx="806132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fseek, ftell: All the previous I/O functions do reading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299" name="Rectangle 83" title=""/>
          <p:cNvSpPr/>
          <p:nvPr/>
        </p:nvSpPr>
        <p:spPr>
          <a:xfrm>
            <a:off x="912813" y="131770438"/>
            <a:ext cx="8008937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and writing sequentially, i.e. read the 1st datum, 2rd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00" name="Rectangle 84" title=""/>
          <p:cNvSpPr/>
          <p:nvPr/>
        </p:nvSpPr>
        <p:spPr>
          <a:xfrm>
            <a:off x="912813" y="132307012"/>
            <a:ext cx="4019550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datum, 3rd datum ..., etc. 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01" name="Rectangle 85" title=""/>
          <p:cNvSpPr/>
          <p:nvPr/>
        </p:nvSpPr>
        <p:spPr>
          <a:xfrm>
            <a:off x="4868863" y="132307012"/>
            <a:ext cx="995362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 i="1">
                <a:latin typeface="Times" charset="0"/>
              </a:rPr>
              <a:t>fseek</a:t>
            </a:r>
            <a:endParaRPr sz="2500">
              <a:latin typeface="Times" charset="0"/>
            </a:endParaRPr>
          </a:p>
          <a:p>
            <a:pPr lvl="0" eaLnBrk="0" hangingPunct="0"/>
            <a:endParaRPr sz="2500" b="1" i="1">
              <a:latin typeface="Times" charset="0"/>
            </a:endParaRPr>
          </a:p>
        </p:txBody>
      </p:sp>
      <p:sp>
        <p:nvSpPr>
          <p:cNvPr id="7302" name="Rectangle 86" title=""/>
          <p:cNvSpPr/>
          <p:nvPr/>
        </p:nvSpPr>
        <p:spPr>
          <a:xfrm>
            <a:off x="5699125" y="132307012"/>
            <a:ext cx="836613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and 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03" name="Rectangle 87" title=""/>
          <p:cNvSpPr/>
          <p:nvPr/>
        </p:nvSpPr>
        <p:spPr>
          <a:xfrm>
            <a:off x="6440488" y="132307012"/>
            <a:ext cx="750887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 i="1">
                <a:latin typeface="Times" charset="0"/>
              </a:rPr>
              <a:t>ftell</a:t>
            </a:r>
            <a:endParaRPr sz="2500">
              <a:latin typeface="Times" charset="0"/>
            </a:endParaRPr>
          </a:p>
          <a:p>
            <a:pPr lvl="0" eaLnBrk="0" hangingPunct="0"/>
            <a:endParaRPr sz="2500" b="1" i="1">
              <a:latin typeface="Times" charset="0"/>
            </a:endParaRPr>
          </a:p>
        </p:txBody>
      </p:sp>
      <p:sp>
        <p:nvSpPr>
          <p:cNvPr id="7304" name="Rectangle 88" title=""/>
          <p:cNvSpPr/>
          <p:nvPr/>
        </p:nvSpPr>
        <p:spPr>
          <a:xfrm>
            <a:off x="7011988" y="132307012"/>
            <a:ext cx="1789112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help doing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05" name="Rectangle 89" title=""/>
          <p:cNvSpPr/>
          <p:nvPr/>
        </p:nvSpPr>
        <p:spPr>
          <a:xfrm>
            <a:off x="912813" y="132842000"/>
            <a:ext cx="724852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I/O in non-sequential manner, i.e. read the 10th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06" name="" title=""/>
          <p:cNvSpPr/>
          <p:nvPr/>
        </p:nvSpPr>
        <p:spPr>
          <a:xfrm>
            <a:off x="912813" y="133388100"/>
            <a:ext cx="7031037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datum, then go back and read the 2nd datum.</a:t>
            </a:r>
            <a:endParaRPr sz="33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07" name="" title=""/>
          <p:cNvSpPr/>
          <p:nvPr/>
        </p:nvSpPr>
        <p:spPr>
          <a:xfrm>
            <a:off x="2439988" y="129262188"/>
            <a:ext cx="4378325" cy="8699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3300" b="1">
                <a:latin typeface="Times" charset="0"/>
              </a:rPr>
              <a:t>12.5 Random Access</a:t>
            </a:r>
            <a:endParaRPr sz="1100"/>
          </a:p>
          <a:p>
            <a:pPr lvl="0" eaLnBrk="0" hangingPunct="0"/>
            <a:endParaRPr sz="3300" b="1">
              <a:latin typeface="Times" charset="0"/>
            </a:endParaRPr>
          </a:p>
        </p:txBody>
      </p:sp>
      <p:sp>
        <p:nvSpPr>
          <p:cNvPr id="7308" name="" title=""/>
          <p:cNvSpPr/>
          <p:nvPr/>
        </p:nvSpPr>
        <p:spPr>
          <a:xfrm>
            <a:off x="-471487" y="136271000"/>
            <a:ext cx="9144000" cy="1587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graphicFrame>
        <p:nvGraphicFramePr>
          <p:cNvPr id="7706" name="" title=""/>
          <p:cNvGraphicFramePr>
            <a:graphicFrameLocks noGrp="1"/>
          </p:cNvGraphicFramePr>
          <p:nvPr/>
        </p:nvGraphicFramePr>
        <p:xfrm>
          <a:off x="-471488" y="136286875"/>
          <a:ext cx="1047750" cy="640080"/>
        </p:xfrm>
        <a:graphic>
          <a:graphicData uri="http://schemas.openxmlformats.org/drawingml/2006/table">
            <a:tbl>
              <a:tblPr/>
              <a:tblGrid>
                <a:gridCol w="1047750"/>
              </a:tblGrid>
              <a:tr h="366712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sz="1800" b="1"/>
                        <a:t>Page 37</a:t>
                      </a:r>
                      <a:endParaRPr sz="1800"/>
                    </a:p>
                  </a:txBody>
                  <a:tcPr anchor="ctr">
                    <a:lnL>
                      <a:noFill/>
                      <a:miter lim="800000"/>
                    </a:lnL>
                    <a:lnR>
                      <a:noFill/>
                      <a:miter lim="800000"/>
                    </a:lnR>
                    <a:lnT>
                      <a:noFill/>
                      <a:miter lim="800000"/>
                    </a:lnT>
                    <a:lnB>
                      <a:noFill/>
                      <a:miter lim="800000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7318" name="Rectangle 96" title=""/>
          <p:cNvSpPr/>
          <p:nvPr/>
        </p:nvSpPr>
        <p:spPr>
          <a:xfrm>
            <a:off x="-471487" y="-160399412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319" name="Rectangle 97" title=""/>
          <p:cNvSpPr/>
          <p:nvPr/>
        </p:nvSpPr>
        <p:spPr>
          <a:xfrm>
            <a:off x="8645525" y="143397288"/>
            <a:ext cx="368300" cy="565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300">
                <a:latin typeface="Times" charset="0"/>
              </a:rPr>
              <a:t>37</a:t>
            </a:r>
            <a:endParaRPr sz="2700">
              <a:latin typeface="Times" charset="0"/>
            </a:endParaRPr>
          </a:p>
          <a:p>
            <a:pPr lvl="0" eaLnBrk="0" hangingPunct="0"/>
            <a:endParaRPr sz="1300">
              <a:latin typeface="Times" charset="0"/>
            </a:endParaRPr>
          </a:p>
        </p:txBody>
      </p:sp>
      <p:sp>
        <p:nvSpPr>
          <p:cNvPr id="7320" name="Rectangle 98" title=""/>
          <p:cNvSpPr/>
          <p:nvPr/>
        </p:nvSpPr>
        <p:spPr>
          <a:xfrm>
            <a:off x="912813" y="137369550"/>
            <a:ext cx="3460750" cy="777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700" b="1">
                <a:latin typeface="Times" charset="0"/>
              </a:rPr>
              <a:t>File position pointer</a:t>
            </a:r>
            <a:endParaRPr sz="2700">
              <a:latin typeface="Times" charset="0"/>
            </a:endParaRPr>
          </a:p>
          <a:p>
            <a:pPr lvl="0" eaLnBrk="0" hangingPunct="0"/>
            <a:endParaRPr sz="2700" b="1">
              <a:latin typeface="Times" charset="0"/>
            </a:endParaRPr>
          </a:p>
        </p:txBody>
      </p:sp>
      <p:sp>
        <p:nvSpPr>
          <p:cNvPr id="7321" name="Rectangle 99" title=""/>
          <p:cNvSpPr/>
          <p:nvPr/>
        </p:nvSpPr>
        <p:spPr>
          <a:xfrm>
            <a:off x="912813" y="138209338"/>
            <a:ext cx="7251700" cy="777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700" b="1">
                <a:latin typeface="Times" charset="0"/>
              </a:rPr>
              <a:t>The system keeps a file position pointer for</a:t>
            </a:r>
            <a:endParaRPr sz="2700">
              <a:latin typeface="Times" charset="0"/>
            </a:endParaRPr>
          </a:p>
          <a:p>
            <a:pPr lvl="0" eaLnBrk="0" hangingPunct="0"/>
            <a:endParaRPr sz="2700" b="1">
              <a:latin typeface="Times" charset="0"/>
            </a:endParaRPr>
          </a:p>
        </p:txBody>
      </p:sp>
      <p:sp>
        <p:nvSpPr>
          <p:cNvPr id="7322" name="" title=""/>
          <p:cNvSpPr/>
          <p:nvPr/>
        </p:nvSpPr>
        <p:spPr>
          <a:xfrm>
            <a:off x="912813" y="138628438"/>
            <a:ext cx="2565400" cy="777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700" b="1">
                <a:latin typeface="Times" charset="0"/>
              </a:rPr>
              <a:t>each open file.</a:t>
            </a:r>
            <a:endParaRPr sz="2500">
              <a:latin typeface="Times" charset="0"/>
            </a:endParaRPr>
          </a:p>
          <a:p>
            <a:pPr lvl="0" eaLnBrk="0" hangingPunct="0"/>
            <a:endParaRPr sz="2700" b="1">
              <a:latin typeface="Times" charset="0"/>
            </a:endParaRPr>
          </a:p>
        </p:txBody>
      </p:sp>
      <p:sp>
        <p:nvSpPr>
          <p:cNvPr id="7323" name="" title=""/>
          <p:cNvSpPr/>
          <p:nvPr/>
        </p:nvSpPr>
        <p:spPr>
          <a:xfrm>
            <a:off x="3332163" y="138655425"/>
            <a:ext cx="5573712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It indicates the location in the file at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24" name="" title=""/>
          <p:cNvSpPr/>
          <p:nvPr/>
        </p:nvSpPr>
        <p:spPr>
          <a:xfrm>
            <a:off x="912813" y="139049125"/>
            <a:ext cx="527367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which data will be read or written.</a:t>
            </a:r>
            <a:endParaRPr sz="24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25" name="" title=""/>
          <p:cNvSpPr/>
          <p:nvPr/>
        </p:nvSpPr>
        <p:spPr>
          <a:xfrm>
            <a:off x="6475413" y="140852525"/>
            <a:ext cx="688975" cy="7318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400" b="1">
                <a:latin typeface="Times" charset="0"/>
              </a:rPr>
              <a:t>......</a:t>
            </a:r>
            <a:endParaRPr sz="1500">
              <a:latin typeface="Times" charset="0"/>
            </a:endParaRPr>
          </a:p>
          <a:p>
            <a:pPr lvl="0" eaLnBrk="0" hangingPunct="0"/>
            <a:endParaRPr sz="2400" b="1">
              <a:latin typeface="Times" charset="0"/>
            </a:endParaRPr>
          </a:p>
        </p:txBody>
      </p:sp>
      <p:sp>
        <p:nvSpPr>
          <p:cNvPr id="7326" name="" title=""/>
          <p:cNvSpPr/>
          <p:nvPr/>
        </p:nvSpPr>
        <p:spPr>
          <a:xfrm>
            <a:off x="2582863" y="140584238"/>
            <a:ext cx="2676525" cy="5953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500">
                <a:latin typeface="Times" charset="0"/>
              </a:rPr>
              <a:t>0 10 20 30 40 50 60 70 80 90</a:t>
            </a:r>
            <a:endParaRPr sz="2000">
              <a:latin typeface="Times" charset="0"/>
            </a:endParaRPr>
          </a:p>
          <a:p>
            <a:pPr lvl="0" eaLnBrk="0" hangingPunct="0"/>
            <a:endParaRPr sz="1500">
              <a:latin typeface="Times" charset="0"/>
            </a:endParaRPr>
          </a:p>
        </p:txBody>
      </p:sp>
      <p:sp>
        <p:nvSpPr>
          <p:cNvPr id="7327" name="" title=""/>
          <p:cNvSpPr/>
          <p:nvPr/>
        </p:nvSpPr>
        <p:spPr>
          <a:xfrm>
            <a:off x="4144963" y="139620625"/>
            <a:ext cx="2314575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>
                <a:latin typeface="Times" charset="0"/>
              </a:rPr>
              <a:t>file position marker</a:t>
            </a:r>
            <a:endParaRPr sz="2000">
              <a:latin typeface="Times" charset="0"/>
            </a:endParaRPr>
          </a:p>
          <a:p>
            <a:pPr lvl="0" eaLnBrk="0" hangingPunct="0"/>
            <a:endParaRPr sz="2000">
              <a:latin typeface="Times" charset="0"/>
            </a:endParaRPr>
          </a:p>
        </p:txBody>
      </p:sp>
      <p:sp>
        <p:nvSpPr>
          <p:cNvPr id="7328" name="" title=""/>
          <p:cNvSpPr/>
          <p:nvPr/>
        </p:nvSpPr>
        <p:spPr>
          <a:xfrm>
            <a:off x="4233863" y="143335375"/>
            <a:ext cx="679450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>
                <a:latin typeface="Times" charset="0"/>
              </a:rPr>
              <a:t>Disk</a:t>
            </a:r>
            <a:endParaRPr sz="1100"/>
          </a:p>
          <a:p>
            <a:pPr lvl="0" eaLnBrk="0" hangingPunct="0"/>
            <a:endParaRPr sz="2000">
              <a:latin typeface="Times" charset="0"/>
            </a:endParaRPr>
          </a:p>
        </p:txBody>
      </p:sp>
      <p:sp>
        <p:nvSpPr>
          <p:cNvPr id="7329" name="" title=""/>
          <p:cNvSpPr/>
          <p:nvPr/>
        </p:nvSpPr>
        <p:spPr>
          <a:xfrm>
            <a:off x="-471487" y="144468850"/>
            <a:ext cx="9144000" cy="1587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graphicFrame>
        <p:nvGraphicFramePr>
          <p:cNvPr id="7707" name="" title=""/>
          <p:cNvGraphicFramePr>
            <a:graphicFrameLocks noGrp="1"/>
          </p:cNvGraphicFramePr>
          <p:nvPr/>
        </p:nvGraphicFramePr>
        <p:xfrm>
          <a:off x="-471488" y="144484725"/>
          <a:ext cx="1047750" cy="640080"/>
        </p:xfrm>
        <a:graphic>
          <a:graphicData uri="http://schemas.openxmlformats.org/drawingml/2006/table">
            <a:tbl>
              <a:tblPr/>
              <a:tblGrid>
                <a:gridCol w="1047750"/>
              </a:tblGrid>
              <a:tr h="366712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sz="1800" b="1"/>
                        <a:t>Page 38</a:t>
                      </a:r>
                      <a:endParaRPr sz="1800"/>
                    </a:p>
                  </a:txBody>
                  <a:tcPr anchor="ctr">
                    <a:lnL>
                      <a:noFill/>
                      <a:miter lim="800000"/>
                    </a:lnL>
                    <a:lnR>
                      <a:noFill/>
                      <a:miter lim="800000"/>
                    </a:lnR>
                    <a:lnT>
                      <a:noFill/>
                      <a:miter lim="800000"/>
                    </a:lnT>
                    <a:lnB>
                      <a:noFill/>
                      <a:miter lim="800000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7339" name="" title=""/>
          <p:cNvSpPr/>
          <p:nvPr/>
        </p:nvSpPr>
        <p:spPr>
          <a:xfrm>
            <a:off x="-471487" y="-160399412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340" name="" title=""/>
          <p:cNvSpPr/>
          <p:nvPr/>
        </p:nvSpPr>
        <p:spPr>
          <a:xfrm>
            <a:off x="8645525" y="151595138"/>
            <a:ext cx="368300" cy="565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300">
                <a:latin typeface="Times" charset="0"/>
              </a:rPr>
              <a:t>38</a:t>
            </a:r>
            <a:endParaRPr sz="2500">
              <a:latin typeface="Times" charset="0"/>
            </a:endParaRPr>
          </a:p>
          <a:p>
            <a:pPr lvl="0" eaLnBrk="0" hangingPunct="0"/>
            <a:endParaRPr sz="1300">
              <a:latin typeface="Times" charset="0"/>
            </a:endParaRPr>
          </a:p>
        </p:txBody>
      </p:sp>
      <p:sp>
        <p:nvSpPr>
          <p:cNvPr id="7341" name="" title=""/>
          <p:cNvSpPr/>
          <p:nvPr/>
        </p:nvSpPr>
        <p:spPr>
          <a:xfrm>
            <a:off x="511175" y="145246725"/>
            <a:ext cx="3289300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The fseek() Function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42" name="" title=""/>
          <p:cNvSpPr/>
          <p:nvPr/>
        </p:nvSpPr>
        <p:spPr>
          <a:xfrm>
            <a:off x="511175" y="146013488"/>
            <a:ext cx="4119563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The function prototype of 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43" name="" title=""/>
          <p:cNvSpPr/>
          <p:nvPr/>
        </p:nvSpPr>
        <p:spPr>
          <a:xfrm>
            <a:off x="4484688" y="146013488"/>
            <a:ext cx="1208087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 i="1">
                <a:latin typeface="Times" charset="0"/>
              </a:rPr>
              <a:t>fseek()</a:t>
            </a:r>
            <a:endParaRPr sz="2500">
              <a:latin typeface="Times" charset="0"/>
            </a:endParaRPr>
          </a:p>
          <a:p>
            <a:pPr lvl="0" eaLnBrk="0" hangingPunct="0"/>
            <a:endParaRPr sz="2500" b="1" i="1">
              <a:latin typeface="Times" charset="0"/>
            </a:endParaRPr>
          </a:p>
        </p:txBody>
      </p:sp>
      <p:sp>
        <p:nvSpPr>
          <p:cNvPr id="7344" name="" title=""/>
          <p:cNvSpPr/>
          <p:nvPr/>
        </p:nvSpPr>
        <p:spPr>
          <a:xfrm>
            <a:off x="5519738" y="146013488"/>
            <a:ext cx="449262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is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45" name="" title=""/>
          <p:cNvSpPr/>
          <p:nvPr/>
        </p:nvSpPr>
        <p:spPr>
          <a:xfrm>
            <a:off x="752475" y="146791362"/>
            <a:ext cx="6773863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int fseek(FILE *fp, long int offset, int mode);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46" name="" title=""/>
          <p:cNvSpPr/>
          <p:nvPr/>
        </p:nvSpPr>
        <p:spPr>
          <a:xfrm>
            <a:off x="511175" y="147558125"/>
            <a:ext cx="30797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>
                <a:latin typeface="Times" charset="0"/>
              </a:rPr>
              <a:t>*</a:t>
            </a:r>
            <a:endParaRPr sz="2500">
              <a:latin typeface="Times" charset="0"/>
            </a:endParaRPr>
          </a:p>
          <a:p>
            <a:pPr lvl="0" eaLnBrk="0" hangingPunct="0"/>
            <a:endParaRPr sz="2500">
              <a:latin typeface="Times" charset="0"/>
            </a:endParaRPr>
          </a:p>
        </p:txBody>
      </p:sp>
      <p:sp>
        <p:nvSpPr>
          <p:cNvPr id="7347" name="" title=""/>
          <p:cNvSpPr/>
          <p:nvPr/>
        </p:nvSpPr>
        <p:spPr>
          <a:xfrm>
            <a:off x="752475" y="147558125"/>
            <a:ext cx="1296988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 i="1">
                <a:latin typeface="Times" charset="0"/>
              </a:rPr>
              <a:t>fseek() </a:t>
            </a:r>
            <a:endParaRPr sz="2500">
              <a:latin typeface="Times" charset="0"/>
            </a:endParaRPr>
          </a:p>
          <a:p>
            <a:pPr lvl="0" eaLnBrk="0" hangingPunct="0"/>
            <a:endParaRPr sz="2500" b="1" i="1">
              <a:latin typeface="Times" charset="0"/>
            </a:endParaRPr>
          </a:p>
        </p:txBody>
      </p:sp>
      <p:sp>
        <p:nvSpPr>
          <p:cNvPr id="7348" name="" title=""/>
          <p:cNvSpPr/>
          <p:nvPr/>
        </p:nvSpPr>
        <p:spPr>
          <a:xfrm>
            <a:off x="1966913" y="147558125"/>
            <a:ext cx="1366837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returns 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49" name="" title=""/>
          <p:cNvSpPr/>
          <p:nvPr/>
        </p:nvSpPr>
        <p:spPr>
          <a:xfrm>
            <a:off x="3162300" y="147558125"/>
            <a:ext cx="360363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 i="1">
                <a:latin typeface="Times" charset="0"/>
              </a:rPr>
              <a:t>0</a:t>
            </a:r>
            <a:endParaRPr sz="2500">
              <a:latin typeface="Times" charset="0"/>
            </a:endParaRPr>
          </a:p>
          <a:p>
            <a:pPr lvl="0" eaLnBrk="0" hangingPunct="0"/>
            <a:endParaRPr sz="2500" b="1" i="1">
              <a:latin typeface="Times" charset="0"/>
            </a:endParaRPr>
          </a:p>
        </p:txBody>
      </p:sp>
      <p:sp>
        <p:nvSpPr>
          <p:cNvPr id="7350" name="" title=""/>
          <p:cNvSpPr/>
          <p:nvPr/>
        </p:nvSpPr>
        <p:spPr>
          <a:xfrm>
            <a:off x="3341688" y="147558125"/>
            <a:ext cx="177482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if OK, and 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51" name="" title=""/>
          <p:cNvSpPr/>
          <p:nvPr/>
        </p:nvSpPr>
        <p:spPr>
          <a:xfrm>
            <a:off x="5029200" y="147558125"/>
            <a:ext cx="46672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 i="1">
                <a:latin typeface="Times" charset="0"/>
              </a:rPr>
              <a:t>-1</a:t>
            </a:r>
            <a:endParaRPr sz="2500">
              <a:latin typeface="Times" charset="0"/>
            </a:endParaRPr>
          </a:p>
          <a:p>
            <a:pPr lvl="0" eaLnBrk="0" hangingPunct="0"/>
            <a:endParaRPr sz="2500" b="1" i="1">
              <a:latin typeface="Times" charset="0"/>
            </a:endParaRPr>
          </a:p>
        </p:txBody>
      </p:sp>
      <p:sp>
        <p:nvSpPr>
          <p:cNvPr id="7352" name="" title=""/>
          <p:cNvSpPr/>
          <p:nvPr/>
        </p:nvSpPr>
        <p:spPr>
          <a:xfrm>
            <a:off x="5314950" y="147558125"/>
            <a:ext cx="2976563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if there is an error.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53" name="" title=""/>
          <p:cNvSpPr/>
          <p:nvPr/>
        </p:nvSpPr>
        <p:spPr>
          <a:xfrm>
            <a:off x="511175" y="147942300"/>
            <a:ext cx="30797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>
                <a:latin typeface="Times" charset="0"/>
              </a:rPr>
              <a:t>*</a:t>
            </a:r>
            <a:endParaRPr sz="2500">
              <a:latin typeface="Times" charset="0"/>
            </a:endParaRPr>
          </a:p>
          <a:p>
            <a:pPr lvl="0" eaLnBrk="0" hangingPunct="0"/>
            <a:endParaRPr sz="2500">
              <a:latin typeface="Times" charset="0"/>
            </a:endParaRPr>
          </a:p>
        </p:txBody>
      </p:sp>
      <p:sp>
        <p:nvSpPr>
          <p:cNvPr id="7354" name="" title=""/>
          <p:cNvSpPr/>
          <p:nvPr/>
        </p:nvSpPr>
        <p:spPr>
          <a:xfrm>
            <a:off x="752475" y="147942300"/>
            <a:ext cx="1049338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 i="1">
                <a:latin typeface="Times" charset="0"/>
              </a:rPr>
              <a:t>offset</a:t>
            </a:r>
            <a:endParaRPr sz="2500">
              <a:latin typeface="Times" charset="0"/>
            </a:endParaRPr>
          </a:p>
          <a:p>
            <a:pPr lvl="0" eaLnBrk="0" hangingPunct="0"/>
            <a:endParaRPr sz="2500" b="1" i="1">
              <a:latin typeface="Times" charset="0"/>
            </a:endParaRPr>
          </a:p>
        </p:txBody>
      </p:sp>
      <p:sp>
        <p:nvSpPr>
          <p:cNvPr id="7355" name="" title=""/>
          <p:cNvSpPr/>
          <p:nvPr/>
        </p:nvSpPr>
        <p:spPr>
          <a:xfrm>
            <a:off x="1716088" y="147942300"/>
            <a:ext cx="6826250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tells how far to move from the starting point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56" name="" title=""/>
          <p:cNvSpPr/>
          <p:nvPr/>
        </p:nvSpPr>
        <p:spPr>
          <a:xfrm>
            <a:off x="752475" y="148326475"/>
            <a:ext cx="7094538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(depending on the mode). It can be +ve (move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57" name="" title=""/>
          <p:cNvSpPr/>
          <p:nvPr/>
        </p:nvSpPr>
        <p:spPr>
          <a:xfrm>
            <a:off x="752475" y="148710650"/>
            <a:ext cx="5853113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forward) or -ve (move backward) or 0.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58" name="" title=""/>
          <p:cNvSpPr/>
          <p:nvPr/>
        </p:nvSpPr>
        <p:spPr>
          <a:xfrm>
            <a:off x="511175" y="149094825"/>
            <a:ext cx="30797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>
                <a:latin typeface="Times" charset="0"/>
              </a:rPr>
              <a:t>*</a:t>
            </a:r>
            <a:endParaRPr sz="2500">
              <a:latin typeface="Times" charset="0"/>
            </a:endParaRPr>
          </a:p>
          <a:p>
            <a:pPr lvl="0" eaLnBrk="0" hangingPunct="0"/>
            <a:endParaRPr sz="2500">
              <a:latin typeface="Times" charset="0"/>
            </a:endParaRPr>
          </a:p>
        </p:txBody>
      </p:sp>
      <p:sp>
        <p:nvSpPr>
          <p:cNvPr id="7359" name="" title=""/>
          <p:cNvSpPr/>
          <p:nvPr/>
        </p:nvSpPr>
        <p:spPr>
          <a:xfrm>
            <a:off x="752475" y="149094825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360" name="" title=""/>
          <p:cNvSpPr/>
          <p:nvPr/>
        </p:nvSpPr>
        <p:spPr>
          <a:xfrm>
            <a:off x="831850" y="149094825"/>
            <a:ext cx="1030288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 i="1">
                <a:latin typeface="Times" charset="0"/>
              </a:rPr>
              <a:t>mode</a:t>
            </a:r>
            <a:endParaRPr sz="2500">
              <a:latin typeface="Times" charset="0"/>
            </a:endParaRPr>
          </a:p>
          <a:p>
            <a:pPr lvl="0" eaLnBrk="0" hangingPunct="0"/>
            <a:endParaRPr sz="2500" b="1" i="1">
              <a:latin typeface="Times" charset="0"/>
            </a:endParaRPr>
          </a:p>
        </p:txBody>
      </p:sp>
      <p:sp>
        <p:nvSpPr>
          <p:cNvPr id="7361" name="" title=""/>
          <p:cNvSpPr/>
          <p:nvPr/>
        </p:nvSpPr>
        <p:spPr>
          <a:xfrm>
            <a:off x="1689100" y="149094825"/>
            <a:ext cx="6508750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identifies the starting point. In stdio.h, the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62" name="" title=""/>
          <p:cNvSpPr/>
          <p:nvPr/>
        </p:nvSpPr>
        <p:spPr>
          <a:xfrm>
            <a:off x="752475" y="149486938"/>
            <a:ext cx="7154863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following constants can be assigned to mode: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63" name="" title=""/>
          <p:cNvSpPr/>
          <p:nvPr/>
        </p:nvSpPr>
        <p:spPr>
          <a:xfrm>
            <a:off x="4208463" y="150523575"/>
            <a:ext cx="2673350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Beginning of file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64" name="" title=""/>
          <p:cNvSpPr/>
          <p:nvPr/>
        </p:nvSpPr>
        <p:spPr>
          <a:xfrm>
            <a:off x="4208463" y="150987125"/>
            <a:ext cx="2654300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Current position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65" name="" title=""/>
          <p:cNvSpPr/>
          <p:nvPr/>
        </p:nvSpPr>
        <p:spPr>
          <a:xfrm>
            <a:off x="4208463" y="151452262"/>
            <a:ext cx="1720850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End of file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66" name="" title=""/>
          <p:cNvSpPr/>
          <p:nvPr/>
        </p:nvSpPr>
        <p:spPr>
          <a:xfrm>
            <a:off x="1474788" y="150523575"/>
            <a:ext cx="183832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SEEK_SET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67" name="" title=""/>
          <p:cNvSpPr/>
          <p:nvPr/>
        </p:nvSpPr>
        <p:spPr>
          <a:xfrm>
            <a:off x="1474788" y="150987125"/>
            <a:ext cx="190817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SEEK_CUR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68" name="" title=""/>
          <p:cNvSpPr/>
          <p:nvPr/>
        </p:nvSpPr>
        <p:spPr>
          <a:xfrm>
            <a:off x="1474788" y="151452262"/>
            <a:ext cx="1890712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SEEK_END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69" name="" title=""/>
          <p:cNvSpPr/>
          <p:nvPr/>
        </p:nvSpPr>
        <p:spPr>
          <a:xfrm>
            <a:off x="4422775" y="149987000"/>
            <a:ext cx="3221038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Measure offset from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70" name="" title=""/>
          <p:cNvSpPr/>
          <p:nvPr/>
        </p:nvSpPr>
        <p:spPr>
          <a:xfrm>
            <a:off x="1779588" y="149987000"/>
            <a:ext cx="101282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Mode</a:t>
            </a:r>
            <a:endParaRPr sz="1100"/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71" name="" title=""/>
          <p:cNvSpPr/>
          <p:nvPr/>
        </p:nvSpPr>
        <p:spPr>
          <a:xfrm>
            <a:off x="-471487" y="152666700"/>
            <a:ext cx="9144000" cy="1587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graphicFrame>
        <p:nvGraphicFramePr>
          <p:cNvPr id="7708" name="" title=""/>
          <p:cNvGraphicFramePr>
            <a:graphicFrameLocks noGrp="1"/>
          </p:cNvGraphicFramePr>
          <p:nvPr/>
        </p:nvGraphicFramePr>
        <p:xfrm>
          <a:off x="-471488" y="152682575"/>
          <a:ext cx="1047750" cy="640080"/>
        </p:xfrm>
        <a:graphic>
          <a:graphicData uri="http://schemas.openxmlformats.org/drawingml/2006/table">
            <a:tbl>
              <a:tblPr/>
              <a:tblGrid>
                <a:gridCol w="1047750"/>
              </a:tblGrid>
              <a:tr h="366712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sz="1800" b="1"/>
                        <a:t>Page 39</a:t>
                      </a:r>
                      <a:endParaRPr sz="1800"/>
                    </a:p>
                  </a:txBody>
                  <a:tcPr anchor="ctr">
                    <a:lnL>
                      <a:noFill/>
                      <a:miter lim="800000"/>
                    </a:lnL>
                    <a:lnR>
                      <a:noFill/>
                      <a:miter lim="800000"/>
                    </a:lnR>
                    <a:lnT>
                      <a:noFill/>
                      <a:miter lim="800000"/>
                    </a:lnT>
                    <a:lnB>
                      <a:noFill/>
                      <a:miter lim="800000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7381" name="" title=""/>
          <p:cNvSpPr/>
          <p:nvPr/>
        </p:nvSpPr>
        <p:spPr>
          <a:xfrm>
            <a:off x="-471487" y="-160399412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382" name="" title=""/>
          <p:cNvSpPr/>
          <p:nvPr/>
        </p:nvSpPr>
        <p:spPr>
          <a:xfrm>
            <a:off x="8645525" y="159792988"/>
            <a:ext cx="368300" cy="565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300">
                <a:latin typeface="Times" charset="0"/>
              </a:rPr>
              <a:t>39</a:t>
            </a:r>
            <a:endParaRPr sz="2500">
              <a:latin typeface="Times" charset="0"/>
            </a:endParaRPr>
          </a:p>
          <a:p>
            <a:pPr lvl="0" eaLnBrk="0" hangingPunct="0"/>
            <a:endParaRPr sz="1300">
              <a:latin typeface="Times" charset="0"/>
            </a:endParaRPr>
          </a:p>
        </p:txBody>
      </p:sp>
      <p:sp>
        <p:nvSpPr>
          <p:cNvPr id="7383" name="" title=""/>
          <p:cNvSpPr/>
          <p:nvPr/>
        </p:nvSpPr>
        <p:spPr>
          <a:xfrm>
            <a:off x="752475" y="153523950"/>
            <a:ext cx="304482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The ftell() Function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84" name="" title=""/>
          <p:cNvSpPr/>
          <p:nvPr/>
        </p:nvSpPr>
        <p:spPr>
          <a:xfrm>
            <a:off x="752475" y="154292300"/>
            <a:ext cx="4119563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The function prototype of 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85" name="" title=""/>
          <p:cNvSpPr/>
          <p:nvPr/>
        </p:nvSpPr>
        <p:spPr>
          <a:xfrm>
            <a:off x="4725988" y="154292300"/>
            <a:ext cx="963612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 i="1">
                <a:latin typeface="Times" charset="0"/>
              </a:rPr>
              <a:t>ftell()</a:t>
            </a:r>
            <a:endParaRPr sz="2500">
              <a:latin typeface="Times" charset="0"/>
            </a:endParaRPr>
          </a:p>
          <a:p>
            <a:pPr lvl="0" eaLnBrk="0" hangingPunct="0"/>
            <a:endParaRPr sz="2500" b="1" i="1">
              <a:latin typeface="Times" charset="0"/>
            </a:endParaRPr>
          </a:p>
        </p:txBody>
      </p:sp>
      <p:sp>
        <p:nvSpPr>
          <p:cNvPr id="7386" name="" title=""/>
          <p:cNvSpPr/>
          <p:nvPr/>
        </p:nvSpPr>
        <p:spPr>
          <a:xfrm>
            <a:off x="5511800" y="154292300"/>
            <a:ext cx="449263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is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87" name="" title=""/>
          <p:cNvSpPr/>
          <p:nvPr/>
        </p:nvSpPr>
        <p:spPr>
          <a:xfrm>
            <a:off x="752475" y="154676475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388" name="" title=""/>
          <p:cNvSpPr/>
          <p:nvPr/>
        </p:nvSpPr>
        <p:spPr>
          <a:xfrm>
            <a:off x="1716088" y="155068588"/>
            <a:ext cx="3506787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long int ftell(FILE *fp);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89" name="" title=""/>
          <p:cNvSpPr/>
          <p:nvPr/>
        </p:nvSpPr>
        <p:spPr>
          <a:xfrm>
            <a:off x="752475" y="155452762"/>
            <a:ext cx="4970463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returns the current file location.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90" name="" title=""/>
          <p:cNvSpPr/>
          <p:nvPr/>
        </p:nvSpPr>
        <p:spPr>
          <a:xfrm>
            <a:off x="752475" y="156381450"/>
            <a:ext cx="350202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The rewind() Function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91" name="" title=""/>
          <p:cNvSpPr/>
          <p:nvPr/>
        </p:nvSpPr>
        <p:spPr>
          <a:xfrm>
            <a:off x="752475" y="157149800"/>
            <a:ext cx="4119563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The function prototype of 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92" name="" title=""/>
          <p:cNvSpPr/>
          <p:nvPr/>
        </p:nvSpPr>
        <p:spPr>
          <a:xfrm>
            <a:off x="4725988" y="157149800"/>
            <a:ext cx="1420812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 i="1">
                <a:latin typeface="Times" charset="0"/>
              </a:rPr>
              <a:t>rewind()</a:t>
            </a:r>
            <a:endParaRPr sz="2500">
              <a:latin typeface="Times" charset="0"/>
            </a:endParaRPr>
          </a:p>
          <a:p>
            <a:pPr lvl="0" eaLnBrk="0" hangingPunct="0"/>
            <a:endParaRPr sz="2500" b="1" i="1">
              <a:latin typeface="Times" charset="0"/>
            </a:endParaRPr>
          </a:p>
        </p:txBody>
      </p:sp>
      <p:sp>
        <p:nvSpPr>
          <p:cNvPr id="7393" name="" title=""/>
          <p:cNvSpPr/>
          <p:nvPr/>
        </p:nvSpPr>
        <p:spPr>
          <a:xfrm>
            <a:off x="5975350" y="157149800"/>
            <a:ext cx="449263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is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94" name="" title=""/>
          <p:cNvSpPr/>
          <p:nvPr/>
        </p:nvSpPr>
        <p:spPr>
          <a:xfrm>
            <a:off x="752475" y="157533975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395" name="" title=""/>
          <p:cNvSpPr/>
          <p:nvPr/>
        </p:nvSpPr>
        <p:spPr>
          <a:xfrm>
            <a:off x="1716088" y="157926088"/>
            <a:ext cx="3468687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void rewind(FILE *fp);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96" name="" title=""/>
          <p:cNvSpPr/>
          <p:nvPr/>
        </p:nvSpPr>
        <p:spPr>
          <a:xfrm>
            <a:off x="752475" y="158310262"/>
            <a:ext cx="7758113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Resets the file position marker to the beginning of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97" name="" title=""/>
          <p:cNvSpPr/>
          <p:nvPr/>
        </p:nvSpPr>
        <p:spPr>
          <a:xfrm>
            <a:off x="752475" y="159078612"/>
            <a:ext cx="4441825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the file. This is equivalent to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98" name="" title=""/>
          <p:cNvSpPr/>
          <p:nvPr/>
        </p:nvSpPr>
        <p:spPr>
          <a:xfrm>
            <a:off x="1716088" y="159845375"/>
            <a:ext cx="3994150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fseek(fp, 0L, SEEK_SET);</a:t>
            </a:r>
            <a:endParaRPr sz="1100"/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399" name="" title=""/>
          <p:cNvSpPr/>
          <p:nvPr/>
        </p:nvSpPr>
        <p:spPr>
          <a:xfrm>
            <a:off x="-471487" y="160864550"/>
            <a:ext cx="9144000" cy="1587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graphicFrame>
        <p:nvGraphicFramePr>
          <p:cNvPr id="7709" name="" title=""/>
          <p:cNvGraphicFramePr>
            <a:graphicFrameLocks noGrp="1"/>
          </p:cNvGraphicFramePr>
          <p:nvPr/>
        </p:nvGraphicFramePr>
        <p:xfrm>
          <a:off x="-471488" y="160880425"/>
          <a:ext cx="1047750" cy="640080"/>
        </p:xfrm>
        <a:graphic>
          <a:graphicData uri="http://schemas.openxmlformats.org/drawingml/2006/table">
            <a:tbl>
              <a:tblPr/>
              <a:tblGrid>
                <a:gridCol w="1047750"/>
              </a:tblGrid>
              <a:tr h="366712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sz="1800" b="1"/>
                        <a:t>Page 40</a:t>
                      </a:r>
                      <a:endParaRPr sz="1800"/>
                    </a:p>
                  </a:txBody>
                  <a:tcPr anchor="ctr">
                    <a:lnL>
                      <a:noFill/>
                      <a:miter lim="800000"/>
                    </a:lnL>
                    <a:lnR>
                      <a:noFill/>
                      <a:miter lim="800000"/>
                    </a:lnR>
                    <a:lnT>
                      <a:noFill/>
                      <a:miter lim="800000"/>
                    </a:lnT>
                    <a:lnB>
                      <a:noFill/>
                      <a:miter lim="800000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7409" name="" title=""/>
          <p:cNvSpPr/>
          <p:nvPr/>
        </p:nvSpPr>
        <p:spPr>
          <a:xfrm>
            <a:off x="-471487" y="-160399412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410" name="" title=""/>
          <p:cNvSpPr/>
          <p:nvPr/>
        </p:nvSpPr>
        <p:spPr>
          <a:xfrm>
            <a:off x="8645525" y="167989250"/>
            <a:ext cx="368300" cy="565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300">
                <a:latin typeface="Times" charset="0"/>
              </a:rPr>
              <a:t>40</a:t>
            </a:r>
            <a:endParaRPr>
              <a:latin typeface="Times" charset="0"/>
            </a:endParaRPr>
          </a:p>
          <a:p>
            <a:pPr lvl="0" eaLnBrk="0" hangingPunct="0"/>
            <a:endParaRPr sz="1300">
              <a:latin typeface="Times" charset="0"/>
            </a:endParaRPr>
          </a:p>
        </p:txBody>
      </p:sp>
      <p:sp>
        <p:nvSpPr>
          <p:cNvPr id="7411" name="" title=""/>
          <p:cNvSpPr/>
          <p:nvPr/>
        </p:nvSpPr>
        <p:spPr>
          <a:xfrm>
            <a:off x="1154113" y="161721800"/>
            <a:ext cx="51117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/* reverse.c - displays a file in reverse order */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412" name="" title=""/>
          <p:cNvSpPr/>
          <p:nvPr/>
        </p:nvSpPr>
        <p:spPr>
          <a:xfrm>
            <a:off x="1154113" y="162015488"/>
            <a:ext cx="21907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#include &lt;stdio.h&gt;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413" name="" title=""/>
          <p:cNvSpPr/>
          <p:nvPr/>
        </p:nvSpPr>
        <p:spPr>
          <a:xfrm>
            <a:off x="1154113" y="162301238"/>
            <a:ext cx="22542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#include &lt;stdlib.h&gt;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414" name="" title=""/>
          <p:cNvSpPr/>
          <p:nvPr/>
        </p:nvSpPr>
        <p:spPr>
          <a:xfrm>
            <a:off x="1154113" y="162586988"/>
            <a:ext cx="26035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#define CNTL_Z '\032' 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415" name="" title=""/>
          <p:cNvSpPr/>
          <p:nvPr/>
        </p:nvSpPr>
        <p:spPr>
          <a:xfrm>
            <a:off x="4029075" y="162586988"/>
            <a:ext cx="35369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/* eof marker in DOS textfiles */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416" name="" title=""/>
          <p:cNvSpPr/>
          <p:nvPr/>
        </p:nvSpPr>
        <p:spPr>
          <a:xfrm>
            <a:off x="1154113" y="162882262"/>
            <a:ext cx="35877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{ int main(int argc, char *argv[])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417" name="" title=""/>
          <p:cNvSpPr/>
          <p:nvPr/>
        </p:nvSpPr>
        <p:spPr>
          <a:xfrm>
            <a:off x="1511300" y="163463288"/>
            <a:ext cx="10731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char ch;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418" name="" title=""/>
          <p:cNvSpPr/>
          <p:nvPr/>
        </p:nvSpPr>
        <p:spPr>
          <a:xfrm>
            <a:off x="1511300" y="163749038"/>
            <a:ext cx="11239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FILE *fp;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419" name="" title=""/>
          <p:cNvSpPr/>
          <p:nvPr/>
        </p:nvSpPr>
        <p:spPr>
          <a:xfrm>
            <a:off x="1511300" y="164034788"/>
            <a:ext cx="19494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long count, last;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420" name="" title=""/>
          <p:cNvSpPr/>
          <p:nvPr/>
        </p:nvSpPr>
        <p:spPr>
          <a:xfrm>
            <a:off x="1511300" y="164328475"/>
            <a:ext cx="41783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if ((fp=fopen(argv[1],"rb"))== NULL) {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421" name="" title=""/>
          <p:cNvSpPr/>
          <p:nvPr/>
        </p:nvSpPr>
        <p:spPr>
          <a:xfrm>
            <a:off x="2117725" y="164614225"/>
            <a:ext cx="4708525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printf("reverse can't open %s\n", argv[1]);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422" name="" title=""/>
          <p:cNvSpPr/>
          <p:nvPr/>
        </p:nvSpPr>
        <p:spPr>
          <a:xfrm>
            <a:off x="1511300" y="164909500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423" name="" title=""/>
          <p:cNvSpPr/>
          <p:nvPr/>
        </p:nvSpPr>
        <p:spPr>
          <a:xfrm>
            <a:off x="2117725" y="164909500"/>
            <a:ext cx="9334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exit(1);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424" name="Rectangle 0" title=""/>
          <p:cNvSpPr/>
          <p:nvPr/>
        </p:nvSpPr>
        <p:spPr>
          <a:xfrm>
            <a:off x="2967038" y="164909500"/>
            <a:ext cx="2730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}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425" name="Rectangle 1" title=""/>
          <p:cNvSpPr/>
          <p:nvPr/>
        </p:nvSpPr>
        <p:spPr>
          <a:xfrm>
            <a:off x="1511300" y="165195250"/>
            <a:ext cx="29019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fseek(fp,0L, SEEK_END);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426" name="Rectangle 2" title=""/>
          <p:cNvSpPr/>
          <p:nvPr/>
        </p:nvSpPr>
        <p:spPr>
          <a:xfrm>
            <a:off x="5011738" y="165195250"/>
            <a:ext cx="15176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/* goto eof */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427" name="Rectangle 3" title=""/>
          <p:cNvSpPr/>
          <p:nvPr/>
        </p:nvSpPr>
        <p:spPr>
          <a:xfrm>
            <a:off x="1511300" y="165488938"/>
            <a:ext cx="15621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last=ftell(fp);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428" name="Rectangle 4" title=""/>
          <p:cNvSpPr/>
          <p:nvPr/>
        </p:nvSpPr>
        <p:spPr>
          <a:xfrm>
            <a:off x="1511300" y="165774688"/>
            <a:ext cx="43307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for (count=1L; count&lt;=last; count++) {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429" name="Rectangle 5" title=""/>
          <p:cNvSpPr/>
          <p:nvPr/>
        </p:nvSpPr>
        <p:spPr>
          <a:xfrm>
            <a:off x="1154113" y="166069962"/>
            <a:ext cx="32702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fseek(fp,-count,SEEK_END);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430" name="Rectangle 6" title=""/>
          <p:cNvSpPr/>
          <p:nvPr/>
        </p:nvSpPr>
        <p:spPr>
          <a:xfrm>
            <a:off x="2117725" y="166355712"/>
            <a:ext cx="14986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ch=getc(fp);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431" name="Rectangle 7" title=""/>
          <p:cNvSpPr/>
          <p:nvPr/>
        </p:nvSpPr>
        <p:spPr>
          <a:xfrm>
            <a:off x="2117725" y="166641462"/>
            <a:ext cx="31496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if (ch!=CNTL_Z &amp;&amp; ch!= '\r')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432" name="Rectangle 8" title=""/>
          <p:cNvSpPr/>
          <p:nvPr/>
        </p:nvSpPr>
        <p:spPr>
          <a:xfrm>
            <a:off x="3082925" y="166936738"/>
            <a:ext cx="15176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putchar(ch);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433" name="Rectangle 9" title=""/>
          <p:cNvSpPr/>
          <p:nvPr/>
        </p:nvSpPr>
        <p:spPr>
          <a:xfrm>
            <a:off x="1511300" y="167222488"/>
            <a:ext cx="13779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}fclose(fp);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434" name="" title=""/>
          <p:cNvSpPr/>
          <p:nvPr/>
        </p:nvSpPr>
        <p:spPr>
          <a:xfrm>
            <a:off x="1511300" y="167801925"/>
            <a:ext cx="12001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return(0);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435" name="" title=""/>
          <p:cNvSpPr/>
          <p:nvPr/>
        </p:nvSpPr>
        <p:spPr>
          <a:xfrm>
            <a:off x="1154113" y="168097200"/>
            <a:ext cx="273050" cy="366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}</a:t>
            </a:r>
          </a:p>
        </p:txBody>
      </p:sp>
      <p:sp>
        <p:nvSpPr>
          <p:cNvPr id="7436" name="" title=""/>
          <p:cNvSpPr/>
          <p:nvPr/>
        </p:nvSpPr>
        <p:spPr>
          <a:xfrm>
            <a:off x="-471487" y="-160399412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437" name="" title=""/>
          <p:cNvSpPr/>
          <p:nvPr/>
        </p:nvSpPr>
        <p:spPr>
          <a:xfrm>
            <a:off x="6073775" y="91265375"/>
            <a:ext cx="1085850" cy="6111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600">
                <a:latin typeface="Times" charset="0"/>
              </a:rPr>
              <a:t>00111001</a:t>
            </a:r>
            <a:endParaRPr sz="1600">
              <a:latin typeface="Times" charset="0"/>
            </a:endParaRPr>
          </a:p>
          <a:p>
            <a:pPr lvl="0" eaLnBrk="0" hangingPunct="0"/>
            <a:endParaRPr sz="1600">
              <a:latin typeface="Times" charset="0"/>
            </a:endParaRPr>
          </a:p>
        </p:txBody>
      </p:sp>
      <p:sp>
        <p:nvSpPr>
          <p:cNvPr id="7438" name="" title=""/>
          <p:cNvSpPr/>
          <p:nvPr/>
        </p:nvSpPr>
        <p:spPr>
          <a:xfrm>
            <a:off x="7716838" y="90784362"/>
            <a:ext cx="1085850" cy="6111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600">
                <a:latin typeface="Times" charset="0"/>
              </a:rPr>
              <a:t>00110101</a:t>
            </a:r>
            <a:endParaRPr sz="2700">
              <a:latin typeface="Times" charset="0"/>
            </a:endParaRPr>
          </a:p>
          <a:p>
            <a:pPr lvl="0" eaLnBrk="0" hangingPunct="0"/>
            <a:endParaRPr sz="1600">
              <a:latin typeface="Times" charset="0"/>
            </a:endParaRPr>
          </a:p>
        </p:txBody>
      </p:sp>
      <p:sp>
        <p:nvSpPr>
          <p:cNvPr id="7439" name="" title=""/>
          <p:cNvSpPr/>
          <p:nvPr/>
        </p:nvSpPr>
        <p:spPr>
          <a:xfrm>
            <a:off x="752475" y="88104662"/>
            <a:ext cx="8242300" cy="777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700" b="1">
                <a:latin typeface="Times" charset="0"/>
              </a:rPr>
              <a:t>Storage Requirements for Text and Binary Modes</a:t>
            </a:r>
            <a:endParaRPr sz="2700">
              <a:latin typeface="Times" charset="0"/>
            </a:endParaRPr>
          </a:p>
          <a:p>
            <a:pPr lvl="0" eaLnBrk="0" hangingPunct="0"/>
            <a:endParaRPr sz="2700" b="1">
              <a:latin typeface="Times" charset="0"/>
            </a:endParaRPr>
          </a:p>
        </p:txBody>
      </p:sp>
      <p:sp>
        <p:nvSpPr>
          <p:cNvPr id="7440" name="Rectangle 10" title=""/>
          <p:cNvSpPr/>
          <p:nvPr/>
        </p:nvSpPr>
        <p:spPr>
          <a:xfrm>
            <a:off x="752475" y="88525350"/>
            <a:ext cx="2489200" cy="777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700" b="1">
                <a:latin typeface="Times" charset="0"/>
              </a:rPr>
              <a:t>for an Integer:</a:t>
            </a:r>
            <a:endParaRPr sz="1100"/>
          </a:p>
          <a:p>
            <a:pPr lvl="0" eaLnBrk="0" hangingPunct="0"/>
            <a:endParaRPr sz="2700" b="1">
              <a:latin typeface="Times" charset="0"/>
            </a:endParaRPr>
          </a:p>
        </p:txBody>
      </p:sp>
      <p:sp>
        <p:nvSpPr>
          <p:cNvPr id="7441" name="Rectangle 11" title=""/>
          <p:cNvSpPr/>
          <p:nvPr/>
        </p:nvSpPr>
        <p:spPr>
          <a:xfrm>
            <a:off x="-471487" y="95284925"/>
            <a:ext cx="9144000" cy="1587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graphicFrame>
        <p:nvGraphicFramePr>
          <p:cNvPr id="7450" name="" title=""/>
          <p:cNvGraphicFramePr>
            <a:graphicFrameLocks noGrp="1"/>
          </p:cNvGraphicFramePr>
          <p:nvPr/>
        </p:nvGraphicFramePr>
        <p:xfrm>
          <a:off x="-471488" y="95300800"/>
          <a:ext cx="9144000" cy="366712"/>
        </p:xfrm>
        <a:graphic>
          <a:graphicData uri="http://schemas.openxmlformats.org/drawingml/2006/table">
            <a:tbl>
              <a:tblPr/>
              <a:tblGrid>
                <a:gridCol w="9144000"/>
              </a:tblGrid>
              <a:tr h="366712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sz="1800" b="1"/>
                        <a:t>Page 32</a:t>
                      </a:r>
                      <a:endParaRPr sz="1800"/>
                    </a:p>
                  </a:txBody>
                  <a:tcPr anchor="ctr">
                    <a:lnL>
                      <a:noFill/>
                      <a:miter lim="800000"/>
                    </a:lnL>
                    <a:lnR>
                      <a:noFill/>
                      <a:miter lim="800000"/>
                    </a:lnR>
                    <a:lnT>
                      <a:noFill/>
                      <a:miter lim="800000"/>
                    </a:lnT>
                    <a:lnB>
                      <a:noFill/>
                      <a:miter lim="800000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7451" name="" title=""/>
          <p:cNvSpPr/>
          <p:nvPr/>
        </p:nvSpPr>
        <p:spPr>
          <a:xfrm>
            <a:off x="-471487" y="-160399412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452" name="" title=""/>
          <p:cNvSpPr/>
          <p:nvPr/>
        </p:nvSpPr>
        <p:spPr>
          <a:xfrm>
            <a:off x="8645525" y="102409625"/>
            <a:ext cx="368300" cy="565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300">
                <a:latin typeface="Times" charset="0"/>
              </a:rPr>
              <a:t>32</a:t>
            </a:r>
            <a:endParaRPr sz="2500">
              <a:latin typeface="Times" charset="0"/>
            </a:endParaRPr>
          </a:p>
          <a:p>
            <a:pPr lvl="0" eaLnBrk="0" hangingPunct="0"/>
            <a:endParaRPr sz="1300">
              <a:latin typeface="Times" charset="0"/>
            </a:endParaRPr>
          </a:p>
        </p:txBody>
      </p:sp>
      <p:sp>
        <p:nvSpPr>
          <p:cNvPr id="7453" name="" title=""/>
          <p:cNvSpPr/>
          <p:nvPr/>
        </p:nvSpPr>
        <p:spPr>
          <a:xfrm>
            <a:off x="1073150" y="96302512"/>
            <a:ext cx="3327400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The fwrite() Function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454" name="" title=""/>
          <p:cNvSpPr/>
          <p:nvPr/>
        </p:nvSpPr>
        <p:spPr>
          <a:xfrm>
            <a:off x="1073150" y="97231200"/>
            <a:ext cx="7605713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size_t fwrite (void *ptr, size_t size, size_t nmemb,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455" name="" title=""/>
          <p:cNvSpPr/>
          <p:nvPr/>
        </p:nvSpPr>
        <p:spPr>
          <a:xfrm>
            <a:off x="5895975" y="97615375"/>
            <a:ext cx="159702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FILE *fp);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456" name="Rectangle 20" title=""/>
          <p:cNvSpPr/>
          <p:nvPr/>
        </p:nvSpPr>
        <p:spPr>
          <a:xfrm>
            <a:off x="1073150" y="98007488"/>
            <a:ext cx="7693025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fwrite() writes, from the address pointed to by ptr,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457" name="Rectangle 21" title=""/>
          <p:cNvSpPr/>
          <p:nvPr/>
        </p:nvSpPr>
        <p:spPr>
          <a:xfrm>
            <a:off x="1073150" y="98775838"/>
            <a:ext cx="7686675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up to nmemb elements whose size is specified by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458" name="Rectangle 22" title=""/>
          <p:cNvSpPr/>
          <p:nvPr/>
        </p:nvSpPr>
        <p:spPr>
          <a:xfrm>
            <a:off x="1073150" y="99160012"/>
            <a:ext cx="4459288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size, to the file pointed by fp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459" name="Rectangle 23" title=""/>
          <p:cNvSpPr/>
          <p:nvPr/>
        </p:nvSpPr>
        <p:spPr>
          <a:xfrm>
            <a:off x="1073150" y="99544188"/>
            <a:ext cx="6100763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fwrite() returns the number of elements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460" name="Rectangle 24" title=""/>
          <p:cNvSpPr/>
          <p:nvPr/>
        </p:nvSpPr>
        <p:spPr>
          <a:xfrm>
            <a:off x="1073150" y="100312538"/>
            <a:ext cx="8043863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successfully written, which will be less than nmemb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461" name="Rectangle 25" title=""/>
          <p:cNvSpPr/>
          <p:nvPr/>
        </p:nvSpPr>
        <p:spPr>
          <a:xfrm>
            <a:off x="1073150" y="100704650"/>
            <a:ext cx="548322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only if a write error is encountered.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462" name="Rectangle 26" title=""/>
          <p:cNvSpPr/>
          <p:nvPr/>
        </p:nvSpPr>
        <p:spPr>
          <a:xfrm>
            <a:off x="1073150" y="101088825"/>
            <a:ext cx="3306763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double earnings[10];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463" name="Rectangle 27" title=""/>
          <p:cNvSpPr/>
          <p:nvPr/>
        </p:nvSpPr>
        <p:spPr>
          <a:xfrm>
            <a:off x="2038350" y="101857175"/>
            <a:ext cx="5746750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fwrite(earnings,sizeof(double),10,fp);</a:t>
            </a:r>
            <a:endParaRPr sz="1100"/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464" name="Rectangle 28" title=""/>
          <p:cNvSpPr/>
          <p:nvPr/>
        </p:nvSpPr>
        <p:spPr>
          <a:xfrm>
            <a:off x="-471487" y="103481188"/>
            <a:ext cx="9144000" cy="1587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graphicFrame>
        <p:nvGraphicFramePr>
          <p:cNvPr id="7710" name="" title=""/>
          <p:cNvGraphicFramePr>
            <a:graphicFrameLocks noGrp="1"/>
          </p:cNvGraphicFramePr>
          <p:nvPr/>
        </p:nvGraphicFramePr>
        <p:xfrm>
          <a:off x="-471488" y="103497062"/>
          <a:ext cx="1047750" cy="640080"/>
        </p:xfrm>
        <a:graphic>
          <a:graphicData uri="http://schemas.openxmlformats.org/drawingml/2006/table">
            <a:tbl>
              <a:tblPr/>
              <a:tblGrid>
                <a:gridCol w="1047750"/>
              </a:tblGrid>
              <a:tr h="366712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sz="1800" b="1"/>
                        <a:t>Page 33</a:t>
                      </a:r>
                      <a:endParaRPr sz="1800"/>
                    </a:p>
                  </a:txBody>
                  <a:tcPr anchor="ctr">
                    <a:lnL>
                      <a:noFill/>
                      <a:miter lim="800000"/>
                    </a:lnL>
                    <a:lnR>
                      <a:noFill/>
                      <a:miter lim="800000"/>
                    </a:lnR>
                    <a:lnT>
                      <a:noFill/>
                      <a:miter lim="800000"/>
                    </a:lnT>
                    <a:lnB>
                      <a:noFill/>
                      <a:miter lim="800000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7474" name="Rectangle 32" title=""/>
          <p:cNvSpPr/>
          <p:nvPr/>
        </p:nvSpPr>
        <p:spPr>
          <a:xfrm>
            <a:off x="-471487" y="-160399412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475" name="Rectangle 33" title=""/>
          <p:cNvSpPr/>
          <p:nvPr/>
        </p:nvSpPr>
        <p:spPr>
          <a:xfrm>
            <a:off x="8645525" y="110607475"/>
            <a:ext cx="368300" cy="565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300">
                <a:latin typeface="Times" charset="0"/>
              </a:rPr>
              <a:t>33</a:t>
            </a:r>
            <a:endParaRPr sz="2500">
              <a:latin typeface="Times" charset="0"/>
            </a:endParaRPr>
          </a:p>
          <a:p>
            <a:pPr lvl="0" eaLnBrk="0" hangingPunct="0"/>
            <a:endParaRPr sz="1300">
              <a:latin typeface="Times" charset="0"/>
            </a:endParaRPr>
          </a:p>
        </p:txBody>
      </p:sp>
      <p:sp>
        <p:nvSpPr>
          <p:cNvPr id="7476" name="Rectangle 34" title=""/>
          <p:cNvSpPr/>
          <p:nvPr/>
        </p:nvSpPr>
        <p:spPr>
          <a:xfrm>
            <a:off x="1073150" y="104902000"/>
            <a:ext cx="325437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The fread() Function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477" name="Rectangle 35" title=""/>
          <p:cNvSpPr/>
          <p:nvPr/>
        </p:nvSpPr>
        <p:spPr>
          <a:xfrm>
            <a:off x="1073150" y="105830688"/>
            <a:ext cx="7443788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size_t fread(void *ptr, size_t size, size_t nmemb,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478" name="Rectangle 36" title=""/>
          <p:cNvSpPr/>
          <p:nvPr/>
        </p:nvSpPr>
        <p:spPr>
          <a:xfrm>
            <a:off x="5895975" y="106214862"/>
            <a:ext cx="1597025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FILE *fp);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479" name="Rectangle 37" title=""/>
          <p:cNvSpPr/>
          <p:nvPr/>
        </p:nvSpPr>
        <p:spPr>
          <a:xfrm>
            <a:off x="1073150" y="106606975"/>
            <a:ext cx="7848600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fread() reads, into the array pointed to by ptr, up to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480" name="Rectangle 38" title=""/>
          <p:cNvSpPr/>
          <p:nvPr/>
        </p:nvSpPr>
        <p:spPr>
          <a:xfrm>
            <a:off x="1073150" y="107375325"/>
            <a:ext cx="7599363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nmemb elements whose size is specified by size,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481" name="Rectangle 39" title=""/>
          <p:cNvSpPr/>
          <p:nvPr/>
        </p:nvSpPr>
        <p:spPr>
          <a:xfrm>
            <a:off x="1073150" y="107759500"/>
            <a:ext cx="4565650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form the file pointed to by fp.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482" name="" title=""/>
          <p:cNvSpPr/>
          <p:nvPr/>
        </p:nvSpPr>
        <p:spPr>
          <a:xfrm>
            <a:off x="1073150" y="108143675"/>
            <a:ext cx="6027738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fread() returns the number of elements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483" name="" title=""/>
          <p:cNvSpPr/>
          <p:nvPr/>
        </p:nvSpPr>
        <p:spPr>
          <a:xfrm>
            <a:off x="1073150" y="108910438"/>
            <a:ext cx="7791450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successfully read, which may be less than nmemb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484" name="" title=""/>
          <p:cNvSpPr/>
          <p:nvPr/>
        </p:nvSpPr>
        <p:spPr>
          <a:xfrm>
            <a:off x="1073150" y="109304138"/>
            <a:ext cx="6770688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is a read error or end-of-file is encountered.</a:t>
            </a:r>
            <a:endParaRPr sz="1100"/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485" name="" title=""/>
          <p:cNvSpPr/>
          <p:nvPr/>
        </p:nvSpPr>
        <p:spPr>
          <a:xfrm>
            <a:off x="-471487" y="111679038"/>
            <a:ext cx="9144000" cy="1587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graphicFrame>
        <p:nvGraphicFramePr>
          <p:cNvPr id="7711" name="" title=""/>
          <p:cNvGraphicFramePr>
            <a:graphicFrameLocks noGrp="1"/>
          </p:cNvGraphicFramePr>
          <p:nvPr/>
        </p:nvGraphicFramePr>
        <p:xfrm>
          <a:off x="-471488" y="111694912"/>
          <a:ext cx="1047750" cy="640080"/>
        </p:xfrm>
        <a:graphic>
          <a:graphicData uri="http://schemas.openxmlformats.org/drawingml/2006/table">
            <a:tbl>
              <a:tblPr/>
              <a:tblGrid>
                <a:gridCol w="1047750"/>
              </a:tblGrid>
              <a:tr h="366712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sz="1800" b="1"/>
                        <a:t>Page 34</a:t>
                      </a:r>
                      <a:endParaRPr sz="1800"/>
                    </a:p>
                  </a:txBody>
                  <a:tcPr anchor="ctr">
                    <a:lnL>
                      <a:noFill/>
                      <a:miter lim="800000"/>
                    </a:lnL>
                    <a:lnR>
                      <a:noFill/>
                      <a:miter lim="800000"/>
                    </a:lnR>
                    <a:lnT>
                      <a:noFill/>
                      <a:miter lim="800000"/>
                    </a:lnT>
                    <a:lnB>
                      <a:noFill/>
                      <a:miter lim="800000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7495" name="Rectangle 47" title=""/>
          <p:cNvSpPr/>
          <p:nvPr/>
        </p:nvSpPr>
        <p:spPr>
          <a:xfrm>
            <a:off x="-471487" y="-160399412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496" name="Rectangle 48" title=""/>
          <p:cNvSpPr/>
          <p:nvPr/>
        </p:nvSpPr>
        <p:spPr>
          <a:xfrm>
            <a:off x="8645525" y="118805325"/>
            <a:ext cx="368300" cy="565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300">
                <a:latin typeface="Times" charset="0"/>
              </a:rPr>
              <a:t>34</a:t>
            </a:r>
            <a:endParaRPr sz="2000">
              <a:latin typeface="Courier"/>
            </a:endParaRPr>
          </a:p>
          <a:p>
            <a:pPr lvl="0" eaLnBrk="0" hangingPunct="0"/>
            <a:endParaRPr sz="1300">
              <a:latin typeface="Times" charset="0"/>
            </a:endParaRPr>
          </a:p>
        </p:txBody>
      </p:sp>
      <p:sp>
        <p:nvSpPr>
          <p:cNvPr id="7497" name="Rectangle 49" title=""/>
          <p:cNvSpPr/>
          <p:nvPr/>
        </p:nvSpPr>
        <p:spPr>
          <a:xfrm>
            <a:off x="590550" y="112671225"/>
            <a:ext cx="2411413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#include &lt;stdio.h&gt;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498" name="" title=""/>
          <p:cNvSpPr/>
          <p:nvPr/>
        </p:nvSpPr>
        <p:spPr>
          <a:xfrm>
            <a:off x="590550" y="112991900"/>
            <a:ext cx="2030413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typedef struct {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499" name="" title=""/>
          <p:cNvSpPr/>
          <p:nvPr/>
        </p:nvSpPr>
        <p:spPr>
          <a:xfrm>
            <a:off x="947738" y="113634838"/>
            <a:ext cx="1989137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char name[20];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500" name="" title=""/>
          <p:cNvSpPr/>
          <p:nvPr/>
        </p:nvSpPr>
        <p:spPr>
          <a:xfrm>
            <a:off x="947738" y="113957100"/>
            <a:ext cx="2044700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int serial_code;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501" name="" title=""/>
          <p:cNvSpPr/>
          <p:nvPr/>
        </p:nvSpPr>
        <p:spPr>
          <a:xfrm>
            <a:off x="947738" y="114277775"/>
            <a:ext cx="1565275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int amount;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502" name="" title=""/>
          <p:cNvSpPr/>
          <p:nvPr/>
        </p:nvSpPr>
        <p:spPr>
          <a:xfrm>
            <a:off x="947738" y="114600038"/>
            <a:ext cx="719137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float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503" name="" title=""/>
          <p:cNvSpPr/>
          <p:nvPr/>
        </p:nvSpPr>
        <p:spPr>
          <a:xfrm>
            <a:off x="2519363" y="114600038"/>
            <a:ext cx="790575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cost;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504" name="Rectangle 50" title=""/>
          <p:cNvSpPr/>
          <p:nvPr/>
        </p:nvSpPr>
        <p:spPr>
          <a:xfrm>
            <a:off x="590550" y="114920712"/>
            <a:ext cx="1806575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} component;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505" name="Rectangle 51" title=""/>
          <p:cNvSpPr/>
          <p:nvPr/>
        </p:nvSpPr>
        <p:spPr>
          <a:xfrm>
            <a:off x="590550" y="115242975"/>
            <a:ext cx="1466850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main(void)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506" name="Rectangle 52" title=""/>
          <p:cNvSpPr/>
          <p:nvPr/>
        </p:nvSpPr>
        <p:spPr>
          <a:xfrm>
            <a:off x="590550" y="115885912"/>
            <a:ext cx="3217863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{ component comp_data;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507" name="Rectangle 53" title=""/>
          <p:cNvSpPr/>
          <p:nvPr/>
        </p:nvSpPr>
        <p:spPr>
          <a:xfrm>
            <a:off x="947738" y="116528850"/>
            <a:ext cx="735012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FILE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508" name="Rectangle 54" title=""/>
          <p:cNvSpPr/>
          <p:nvPr/>
        </p:nvSpPr>
        <p:spPr>
          <a:xfrm>
            <a:off x="2519363" y="116528850"/>
            <a:ext cx="606425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*fp;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509" name="Rectangle 55" title=""/>
          <p:cNvSpPr/>
          <p:nvPr/>
        </p:nvSpPr>
        <p:spPr>
          <a:xfrm>
            <a:off x="947738" y="116849525"/>
            <a:ext cx="720725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char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510" name="Rectangle 56" title=""/>
          <p:cNvSpPr/>
          <p:nvPr/>
        </p:nvSpPr>
        <p:spPr>
          <a:xfrm>
            <a:off x="2519363" y="116849525"/>
            <a:ext cx="1747837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filename[80];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511" name="Rectangle 57" title=""/>
          <p:cNvSpPr/>
          <p:nvPr/>
        </p:nvSpPr>
        <p:spPr>
          <a:xfrm>
            <a:off x="947738" y="117171788"/>
            <a:ext cx="2101850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int numofcomp;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512" name="Rectangle 58" title=""/>
          <p:cNvSpPr/>
          <p:nvPr/>
        </p:nvSpPr>
        <p:spPr>
          <a:xfrm>
            <a:off x="947738" y="117492462"/>
            <a:ext cx="717550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int i;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513" name="Rectangle 59" title=""/>
          <p:cNvSpPr/>
          <p:nvPr/>
        </p:nvSpPr>
        <p:spPr>
          <a:xfrm>
            <a:off x="590550" y="117814725"/>
            <a:ext cx="3748088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printf("Enter the file name: ");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514" name="" title=""/>
          <p:cNvSpPr/>
          <p:nvPr/>
        </p:nvSpPr>
        <p:spPr>
          <a:xfrm>
            <a:off x="947738" y="118457662"/>
            <a:ext cx="1987550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gets(filename);</a:t>
            </a:r>
            <a:endParaRPr sz="2500">
              <a:latin typeface="Times" charset="0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515" name="" title=""/>
          <p:cNvSpPr/>
          <p:nvPr/>
        </p:nvSpPr>
        <p:spPr>
          <a:xfrm>
            <a:off x="993775" y="112215612"/>
            <a:ext cx="6454775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Writing file data using block I/O functions</a:t>
            </a:r>
            <a:endParaRPr sz="1100"/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516" name="" title=""/>
          <p:cNvSpPr/>
          <p:nvPr/>
        </p:nvSpPr>
        <p:spPr>
          <a:xfrm>
            <a:off x="-471487" y="119876888"/>
            <a:ext cx="9144000" cy="1587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graphicFrame>
        <p:nvGraphicFramePr>
          <p:cNvPr id="7712" name="Table 20" title=""/>
          <p:cNvGraphicFramePr>
            <a:graphicFrameLocks noGrp="1"/>
          </p:cNvGraphicFramePr>
          <p:nvPr/>
        </p:nvGraphicFramePr>
        <p:xfrm>
          <a:off x="-471488" y="119892762"/>
          <a:ext cx="1047750" cy="640080"/>
        </p:xfrm>
        <a:graphic>
          <a:graphicData uri="http://schemas.openxmlformats.org/drawingml/2006/table">
            <a:tbl>
              <a:tblPr/>
              <a:tblGrid>
                <a:gridCol w="1047750"/>
              </a:tblGrid>
              <a:tr h="366712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sz="1800" b="1"/>
                        <a:t>Page 35</a:t>
                      </a:r>
                      <a:endParaRPr sz="1800"/>
                    </a:p>
                  </a:txBody>
                  <a:tcPr anchor="ctr">
                    <a:lnL>
                      <a:noFill/>
                      <a:miter lim="800000"/>
                    </a:lnL>
                    <a:lnR>
                      <a:noFill/>
                      <a:miter lim="800000"/>
                    </a:lnR>
                    <a:lnT>
                      <a:noFill/>
                      <a:miter lim="800000"/>
                    </a:lnT>
                    <a:lnB>
                      <a:noFill/>
                      <a:miter lim="800000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7526" name="Rectangle 66" title=""/>
          <p:cNvSpPr/>
          <p:nvPr/>
        </p:nvSpPr>
        <p:spPr>
          <a:xfrm>
            <a:off x="-471487" y="-160399412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527" name="Rectangle 67" title=""/>
          <p:cNvSpPr/>
          <p:nvPr/>
        </p:nvSpPr>
        <p:spPr>
          <a:xfrm>
            <a:off x="8645525" y="127003175"/>
            <a:ext cx="368300" cy="565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300">
                <a:latin typeface="Times" charset="0"/>
              </a:rPr>
              <a:t>35</a:t>
            </a:r>
            <a:endParaRPr sz="2000">
              <a:latin typeface="Courier"/>
            </a:endParaRPr>
          </a:p>
          <a:p>
            <a:pPr lvl="0" eaLnBrk="0" hangingPunct="0"/>
            <a:endParaRPr sz="1300">
              <a:latin typeface="Times" charset="0"/>
            </a:endParaRPr>
          </a:p>
        </p:txBody>
      </p:sp>
      <p:sp>
        <p:nvSpPr>
          <p:cNvPr id="7528" name="Rectangle 68" title=""/>
          <p:cNvSpPr/>
          <p:nvPr/>
        </p:nvSpPr>
        <p:spPr>
          <a:xfrm>
            <a:off x="947738" y="120867488"/>
            <a:ext cx="5176837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if ((fp = fopen(filename, "wb")) == NULL) {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529" name="Rectangle 69" title=""/>
          <p:cNvSpPr/>
          <p:nvPr/>
        </p:nvSpPr>
        <p:spPr>
          <a:xfrm>
            <a:off x="1555750" y="121189750"/>
            <a:ext cx="3316288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printf("can't open file \n");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530" name="" title=""/>
          <p:cNvSpPr/>
          <p:nvPr/>
        </p:nvSpPr>
        <p:spPr>
          <a:xfrm>
            <a:off x="1555750" y="121510425"/>
            <a:ext cx="1014413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exit(1);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531" name="" title=""/>
          <p:cNvSpPr/>
          <p:nvPr/>
        </p:nvSpPr>
        <p:spPr>
          <a:xfrm>
            <a:off x="947738" y="121832688"/>
            <a:ext cx="5570537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}printf("Enter the number of components: ");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532" name="" title=""/>
          <p:cNvSpPr/>
          <p:nvPr/>
        </p:nvSpPr>
        <p:spPr>
          <a:xfrm>
            <a:off x="947738" y="122475625"/>
            <a:ext cx="3500437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scanf("%d", &amp;numofcomp);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533" name="" title=""/>
          <p:cNvSpPr/>
          <p:nvPr/>
        </p:nvSpPr>
        <p:spPr>
          <a:xfrm>
            <a:off x="947738" y="122796300"/>
            <a:ext cx="3632200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for (i=0; i&lt;numofcomp; i++) {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534" name="" title=""/>
          <p:cNvSpPr/>
          <p:nvPr/>
        </p:nvSpPr>
        <p:spPr>
          <a:xfrm>
            <a:off x="1555750" y="123118562"/>
            <a:ext cx="4371975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printf("Name of the component: ");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535" name="" title=""/>
          <p:cNvSpPr/>
          <p:nvPr/>
        </p:nvSpPr>
        <p:spPr>
          <a:xfrm>
            <a:off x="1555750" y="123439238"/>
            <a:ext cx="3033713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gets(comp_data.name);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536" name="Rectangle 70" title=""/>
          <p:cNvSpPr/>
          <p:nvPr/>
        </p:nvSpPr>
        <p:spPr>
          <a:xfrm>
            <a:off x="1555750" y="123761500"/>
            <a:ext cx="5033963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printf("Serial code of the component: ");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537" name="Rectangle 71" title=""/>
          <p:cNvSpPr/>
          <p:nvPr/>
        </p:nvSpPr>
        <p:spPr>
          <a:xfrm>
            <a:off x="1555750" y="124082175"/>
            <a:ext cx="4854575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scanf("%d", &amp;comp_data.serial_code);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538" name="Rectangle 72" title=""/>
          <p:cNvSpPr/>
          <p:nvPr/>
        </p:nvSpPr>
        <p:spPr>
          <a:xfrm>
            <a:off x="1555750" y="124404438"/>
            <a:ext cx="4640263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printf("Amount of the component: ");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539" name="Rectangle 73" title=""/>
          <p:cNvSpPr/>
          <p:nvPr/>
        </p:nvSpPr>
        <p:spPr>
          <a:xfrm>
            <a:off x="1555750" y="124725112"/>
            <a:ext cx="4375150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scanf("%d", &amp;comp_data.amount);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540" name="Rectangle 74" title=""/>
          <p:cNvSpPr/>
          <p:nvPr/>
        </p:nvSpPr>
        <p:spPr>
          <a:xfrm>
            <a:off x="1555750" y="125047375"/>
            <a:ext cx="4443413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printf("Cost of each component: ");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541" name="Rectangle 75" title=""/>
          <p:cNvSpPr/>
          <p:nvPr/>
        </p:nvSpPr>
        <p:spPr>
          <a:xfrm>
            <a:off x="1555750" y="125368050"/>
            <a:ext cx="3908425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scanf("%f", &amp;comp_data.cost);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542" name="Rectangle 76" title=""/>
          <p:cNvSpPr/>
          <p:nvPr/>
        </p:nvSpPr>
        <p:spPr>
          <a:xfrm>
            <a:off x="1555750" y="125690312"/>
            <a:ext cx="5665788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fwrite(&amp;comp_data, sizeof(comp_data), 1, fp);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543" name="Rectangle 77" title=""/>
          <p:cNvSpPr/>
          <p:nvPr/>
        </p:nvSpPr>
        <p:spPr>
          <a:xfrm>
            <a:off x="947738" y="126010988"/>
            <a:ext cx="1508125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}fclose(fp);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544" name="Rectangle 78" title=""/>
          <p:cNvSpPr/>
          <p:nvPr/>
        </p:nvSpPr>
        <p:spPr>
          <a:xfrm>
            <a:off x="947738" y="126653925"/>
            <a:ext cx="1212850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return 0;</a:t>
            </a:r>
            <a:endParaRPr sz="2000">
              <a:latin typeface="Courier"/>
            </a:endParaRPr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545" name="Rectangle 79" title=""/>
          <p:cNvSpPr/>
          <p:nvPr/>
        </p:nvSpPr>
        <p:spPr>
          <a:xfrm>
            <a:off x="590550" y="126976188"/>
            <a:ext cx="282575" cy="6715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 b="1">
                <a:latin typeface="Courier"/>
              </a:rPr>
              <a:t>}</a:t>
            </a:r>
            <a:endParaRPr sz="1100"/>
          </a:p>
          <a:p>
            <a:pPr lvl="0" eaLnBrk="0" hangingPunct="0"/>
            <a:endParaRPr sz="2000" b="1">
              <a:latin typeface="Courier"/>
            </a:endParaRPr>
          </a:p>
        </p:txBody>
      </p:sp>
      <p:sp>
        <p:nvSpPr>
          <p:cNvPr id="7546" name="" title=""/>
          <p:cNvSpPr/>
          <p:nvPr/>
        </p:nvSpPr>
        <p:spPr>
          <a:xfrm>
            <a:off x="-471487" y="128074738"/>
            <a:ext cx="9144000" cy="1587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graphicFrame>
        <p:nvGraphicFramePr>
          <p:cNvPr id="7713" name="Table 21" title=""/>
          <p:cNvGraphicFramePr>
            <a:graphicFrameLocks noGrp="1"/>
          </p:cNvGraphicFramePr>
          <p:nvPr/>
        </p:nvGraphicFramePr>
        <p:xfrm>
          <a:off x="-471488" y="128090612"/>
          <a:ext cx="1047750" cy="640080"/>
        </p:xfrm>
        <a:graphic>
          <a:graphicData uri="http://schemas.openxmlformats.org/drawingml/2006/table">
            <a:tbl>
              <a:tblPr/>
              <a:tblGrid>
                <a:gridCol w="1047750"/>
              </a:tblGrid>
              <a:tr h="366712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sz="1800" b="1"/>
                        <a:t>Page 36</a:t>
                      </a:r>
                      <a:endParaRPr sz="1800"/>
                    </a:p>
                  </a:txBody>
                  <a:tcPr anchor="ctr">
                    <a:lnL>
                      <a:noFill/>
                      <a:miter lim="800000"/>
                    </a:lnL>
                    <a:lnR>
                      <a:noFill/>
                      <a:miter lim="800000"/>
                    </a:lnR>
                    <a:lnT>
                      <a:noFill/>
                      <a:miter lim="800000"/>
                    </a:lnT>
                    <a:lnB>
                      <a:noFill/>
                      <a:miter lim="800000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7556" name="Rectangle 84" title=""/>
          <p:cNvSpPr/>
          <p:nvPr/>
        </p:nvSpPr>
        <p:spPr>
          <a:xfrm>
            <a:off x="-471487" y="-160399412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557" name="Rectangle 85" title=""/>
          <p:cNvSpPr/>
          <p:nvPr/>
        </p:nvSpPr>
        <p:spPr>
          <a:xfrm>
            <a:off x="8645525" y="135199438"/>
            <a:ext cx="368300" cy="565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300">
                <a:latin typeface="Times" charset="0"/>
              </a:rPr>
              <a:t>36</a:t>
            </a:r>
            <a:endParaRPr sz="2700">
              <a:latin typeface="Times" charset="0"/>
            </a:endParaRPr>
          </a:p>
          <a:p>
            <a:pPr lvl="0" eaLnBrk="0" hangingPunct="0"/>
            <a:endParaRPr sz="1300">
              <a:latin typeface="Times" charset="0"/>
            </a:endParaRPr>
          </a:p>
        </p:txBody>
      </p:sp>
      <p:sp>
        <p:nvSpPr>
          <p:cNvPr id="7558" name="Rectangle 86" title=""/>
          <p:cNvSpPr/>
          <p:nvPr/>
        </p:nvSpPr>
        <p:spPr>
          <a:xfrm>
            <a:off x="912813" y="130297238"/>
            <a:ext cx="5803900" cy="777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700" b="1">
                <a:latin typeface="Times" charset="0"/>
              </a:rPr>
              <a:t>Random Access: fseek() and ftell()</a:t>
            </a:r>
            <a:endParaRPr sz="2500">
              <a:latin typeface="Times" charset="0"/>
            </a:endParaRPr>
          </a:p>
          <a:p>
            <a:pPr lvl="0" eaLnBrk="0" hangingPunct="0"/>
            <a:endParaRPr sz="2700" b="1">
              <a:latin typeface="Times" charset="0"/>
            </a:endParaRPr>
          </a:p>
        </p:txBody>
      </p:sp>
      <p:sp>
        <p:nvSpPr>
          <p:cNvPr id="7559" name="Rectangle 87" title=""/>
          <p:cNvSpPr/>
          <p:nvPr/>
        </p:nvSpPr>
        <p:spPr>
          <a:xfrm>
            <a:off x="912813" y="130717925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560" name="Rectangle 88" title=""/>
          <p:cNvSpPr/>
          <p:nvPr/>
        </p:nvSpPr>
        <p:spPr>
          <a:xfrm>
            <a:off x="912813" y="131225925"/>
            <a:ext cx="806132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fseek, ftell: All the previous I/O functions do reading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561" name="Rectangle 89" title=""/>
          <p:cNvSpPr/>
          <p:nvPr/>
        </p:nvSpPr>
        <p:spPr>
          <a:xfrm>
            <a:off x="912813" y="131770438"/>
            <a:ext cx="8008937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and writing sequentially, i.e. read the 1st datum, 2rd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562" name="" title=""/>
          <p:cNvSpPr/>
          <p:nvPr/>
        </p:nvSpPr>
        <p:spPr>
          <a:xfrm>
            <a:off x="912813" y="132307012"/>
            <a:ext cx="4019550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datum, 3rd datum ..., etc. 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563" name="" title=""/>
          <p:cNvSpPr/>
          <p:nvPr/>
        </p:nvSpPr>
        <p:spPr>
          <a:xfrm>
            <a:off x="4868863" y="132307012"/>
            <a:ext cx="995362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 i="1">
                <a:latin typeface="Times" charset="0"/>
              </a:rPr>
              <a:t>fseek</a:t>
            </a:r>
            <a:endParaRPr sz="2500">
              <a:latin typeface="Times" charset="0"/>
            </a:endParaRPr>
          </a:p>
          <a:p>
            <a:pPr lvl="0" eaLnBrk="0" hangingPunct="0"/>
            <a:endParaRPr sz="2500" b="1" i="1">
              <a:latin typeface="Times" charset="0"/>
            </a:endParaRPr>
          </a:p>
        </p:txBody>
      </p:sp>
      <p:sp>
        <p:nvSpPr>
          <p:cNvPr id="7564" name="" title=""/>
          <p:cNvSpPr/>
          <p:nvPr/>
        </p:nvSpPr>
        <p:spPr>
          <a:xfrm>
            <a:off x="5699125" y="132307012"/>
            <a:ext cx="836613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and 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565" name="" title=""/>
          <p:cNvSpPr/>
          <p:nvPr/>
        </p:nvSpPr>
        <p:spPr>
          <a:xfrm>
            <a:off x="6440488" y="132307012"/>
            <a:ext cx="750887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 i="1">
                <a:latin typeface="Times" charset="0"/>
              </a:rPr>
              <a:t>ftell</a:t>
            </a:r>
            <a:endParaRPr sz="2500">
              <a:latin typeface="Times" charset="0"/>
            </a:endParaRPr>
          </a:p>
          <a:p>
            <a:pPr lvl="0" eaLnBrk="0" hangingPunct="0"/>
            <a:endParaRPr sz="2500" b="1" i="1">
              <a:latin typeface="Times" charset="0"/>
            </a:endParaRPr>
          </a:p>
        </p:txBody>
      </p:sp>
      <p:sp>
        <p:nvSpPr>
          <p:cNvPr id="7566" name="" title=""/>
          <p:cNvSpPr/>
          <p:nvPr/>
        </p:nvSpPr>
        <p:spPr>
          <a:xfrm>
            <a:off x="7011988" y="132307012"/>
            <a:ext cx="1789112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help doing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567" name="" title=""/>
          <p:cNvSpPr/>
          <p:nvPr/>
        </p:nvSpPr>
        <p:spPr>
          <a:xfrm>
            <a:off x="912813" y="132842000"/>
            <a:ext cx="724852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I/O in non-sequential manner, i.e. read the 10th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568" name="Rectangle 90" title=""/>
          <p:cNvSpPr/>
          <p:nvPr/>
        </p:nvSpPr>
        <p:spPr>
          <a:xfrm>
            <a:off x="912813" y="133388100"/>
            <a:ext cx="7031037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datum, then go back and read the 2nd datum.</a:t>
            </a:r>
            <a:endParaRPr sz="33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569" name="Rectangle 91" title=""/>
          <p:cNvSpPr/>
          <p:nvPr/>
        </p:nvSpPr>
        <p:spPr>
          <a:xfrm>
            <a:off x="2439988" y="129262188"/>
            <a:ext cx="4378325" cy="8699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3300" b="1">
                <a:latin typeface="Times" charset="0"/>
              </a:rPr>
              <a:t>12.5 Random Access</a:t>
            </a:r>
            <a:endParaRPr sz="1100"/>
          </a:p>
          <a:p>
            <a:pPr lvl="0" eaLnBrk="0" hangingPunct="0"/>
            <a:endParaRPr sz="3300" b="1">
              <a:latin typeface="Times" charset="0"/>
            </a:endParaRPr>
          </a:p>
        </p:txBody>
      </p:sp>
      <p:sp>
        <p:nvSpPr>
          <p:cNvPr id="7570" name="Rectangle 92" title=""/>
          <p:cNvSpPr/>
          <p:nvPr/>
        </p:nvSpPr>
        <p:spPr>
          <a:xfrm>
            <a:off x="-471487" y="136271000"/>
            <a:ext cx="9144000" cy="1587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graphicFrame>
        <p:nvGraphicFramePr>
          <p:cNvPr id="7714" name="Table 22" title=""/>
          <p:cNvGraphicFramePr>
            <a:graphicFrameLocks noGrp="1"/>
          </p:cNvGraphicFramePr>
          <p:nvPr/>
        </p:nvGraphicFramePr>
        <p:xfrm>
          <a:off x="-471488" y="136286875"/>
          <a:ext cx="1047750" cy="640080"/>
        </p:xfrm>
        <a:graphic>
          <a:graphicData uri="http://schemas.openxmlformats.org/drawingml/2006/table">
            <a:tbl>
              <a:tblPr/>
              <a:tblGrid>
                <a:gridCol w="1047750"/>
              </a:tblGrid>
              <a:tr h="366712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sz="1800" b="1"/>
                        <a:t>Page 37</a:t>
                      </a:r>
                      <a:endParaRPr sz="1800"/>
                    </a:p>
                  </a:txBody>
                  <a:tcPr anchor="ctr">
                    <a:lnL>
                      <a:noFill/>
                      <a:miter lim="800000"/>
                    </a:lnL>
                    <a:lnR>
                      <a:noFill/>
                      <a:miter lim="800000"/>
                    </a:lnR>
                    <a:lnT>
                      <a:noFill/>
                      <a:miter lim="800000"/>
                    </a:lnT>
                    <a:lnB>
                      <a:noFill/>
                      <a:miter lim="800000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7580" name="" title=""/>
          <p:cNvSpPr/>
          <p:nvPr/>
        </p:nvSpPr>
        <p:spPr>
          <a:xfrm>
            <a:off x="-471487" y="-160399412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581" name="" title=""/>
          <p:cNvSpPr/>
          <p:nvPr/>
        </p:nvSpPr>
        <p:spPr>
          <a:xfrm>
            <a:off x="8645525" y="143397288"/>
            <a:ext cx="368300" cy="565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300">
                <a:latin typeface="Times" charset="0"/>
              </a:rPr>
              <a:t>37</a:t>
            </a:r>
            <a:endParaRPr sz="2700">
              <a:latin typeface="Times" charset="0"/>
            </a:endParaRPr>
          </a:p>
          <a:p>
            <a:pPr lvl="0" eaLnBrk="0" hangingPunct="0"/>
            <a:endParaRPr sz="1300">
              <a:latin typeface="Times" charset="0"/>
            </a:endParaRPr>
          </a:p>
        </p:txBody>
      </p:sp>
      <p:sp>
        <p:nvSpPr>
          <p:cNvPr id="7582" name="" title=""/>
          <p:cNvSpPr/>
          <p:nvPr/>
        </p:nvSpPr>
        <p:spPr>
          <a:xfrm>
            <a:off x="912813" y="137369550"/>
            <a:ext cx="3460750" cy="777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700" b="1">
                <a:latin typeface="Times" charset="0"/>
              </a:rPr>
              <a:t>File position pointer</a:t>
            </a:r>
            <a:endParaRPr sz="2700">
              <a:latin typeface="Times" charset="0"/>
            </a:endParaRPr>
          </a:p>
          <a:p>
            <a:pPr lvl="0" eaLnBrk="0" hangingPunct="0"/>
            <a:endParaRPr sz="2700" b="1">
              <a:latin typeface="Times" charset="0"/>
            </a:endParaRPr>
          </a:p>
        </p:txBody>
      </p:sp>
      <p:sp>
        <p:nvSpPr>
          <p:cNvPr id="7583" name="" title=""/>
          <p:cNvSpPr/>
          <p:nvPr/>
        </p:nvSpPr>
        <p:spPr>
          <a:xfrm>
            <a:off x="912813" y="138209338"/>
            <a:ext cx="7251700" cy="777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700" b="1">
                <a:latin typeface="Times" charset="0"/>
              </a:rPr>
              <a:t>The system keeps a file position pointer for</a:t>
            </a:r>
            <a:endParaRPr sz="2700">
              <a:latin typeface="Times" charset="0"/>
            </a:endParaRPr>
          </a:p>
          <a:p>
            <a:pPr lvl="0" eaLnBrk="0" hangingPunct="0"/>
            <a:endParaRPr sz="2700" b="1">
              <a:latin typeface="Times" charset="0"/>
            </a:endParaRPr>
          </a:p>
        </p:txBody>
      </p:sp>
      <p:sp>
        <p:nvSpPr>
          <p:cNvPr id="7584" name="" title=""/>
          <p:cNvSpPr/>
          <p:nvPr/>
        </p:nvSpPr>
        <p:spPr>
          <a:xfrm>
            <a:off x="912813" y="138628438"/>
            <a:ext cx="2565400" cy="777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700" b="1">
                <a:latin typeface="Times" charset="0"/>
              </a:rPr>
              <a:t>each open file.</a:t>
            </a:r>
            <a:endParaRPr sz="2500">
              <a:latin typeface="Times" charset="0"/>
            </a:endParaRPr>
          </a:p>
          <a:p>
            <a:pPr lvl="0" eaLnBrk="0" hangingPunct="0"/>
            <a:endParaRPr sz="2700" b="1">
              <a:latin typeface="Times" charset="0"/>
            </a:endParaRPr>
          </a:p>
        </p:txBody>
      </p:sp>
      <p:sp>
        <p:nvSpPr>
          <p:cNvPr id="7585" name="" title=""/>
          <p:cNvSpPr/>
          <p:nvPr/>
        </p:nvSpPr>
        <p:spPr>
          <a:xfrm>
            <a:off x="3332163" y="138655425"/>
            <a:ext cx="5573712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It indicates the location in the file at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586" name="" title=""/>
          <p:cNvSpPr/>
          <p:nvPr/>
        </p:nvSpPr>
        <p:spPr>
          <a:xfrm>
            <a:off x="912813" y="139049125"/>
            <a:ext cx="527367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which data will be read or written.</a:t>
            </a:r>
            <a:endParaRPr sz="24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587" name="" title=""/>
          <p:cNvSpPr/>
          <p:nvPr/>
        </p:nvSpPr>
        <p:spPr>
          <a:xfrm>
            <a:off x="6475413" y="140852525"/>
            <a:ext cx="688975" cy="7318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400" b="1">
                <a:latin typeface="Times" charset="0"/>
              </a:rPr>
              <a:t>......</a:t>
            </a:r>
            <a:endParaRPr sz="1500">
              <a:latin typeface="Times" charset="0"/>
            </a:endParaRPr>
          </a:p>
          <a:p>
            <a:pPr lvl="0" eaLnBrk="0" hangingPunct="0"/>
            <a:endParaRPr sz="2400" b="1">
              <a:latin typeface="Times" charset="0"/>
            </a:endParaRPr>
          </a:p>
        </p:txBody>
      </p:sp>
      <p:sp>
        <p:nvSpPr>
          <p:cNvPr id="7588" name="" title=""/>
          <p:cNvSpPr/>
          <p:nvPr/>
        </p:nvSpPr>
        <p:spPr>
          <a:xfrm>
            <a:off x="2582863" y="140584238"/>
            <a:ext cx="2676525" cy="5953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500">
                <a:latin typeface="Times" charset="0"/>
              </a:rPr>
              <a:t>0 10 20 30 40 50 60 70 80 90</a:t>
            </a:r>
            <a:endParaRPr sz="2000">
              <a:latin typeface="Times" charset="0"/>
            </a:endParaRPr>
          </a:p>
          <a:p>
            <a:pPr lvl="0" eaLnBrk="0" hangingPunct="0"/>
            <a:endParaRPr sz="1500">
              <a:latin typeface="Times" charset="0"/>
            </a:endParaRPr>
          </a:p>
        </p:txBody>
      </p:sp>
      <p:sp>
        <p:nvSpPr>
          <p:cNvPr id="7589" name="" title=""/>
          <p:cNvSpPr/>
          <p:nvPr/>
        </p:nvSpPr>
        <p:spPr>
          <a:xfrm>
            <a:off x="4144963" y="139620625"/>
            <a:ext cx="2314575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>
                <a:latin typeface="Times" charset="0"/>
              </a:rPr>
              <a:t>file position marker</a:t>
            </a:r>
            <a:endParaRPr sz="2000">
              <a:latin typeface="Times" charset="0"/>
            </a:endParaRPr>
          </a:p>
          <a:p>
            <a:pPr lvl="0" eaLnBrk="0" hangingPunct="0"/>
            <a:endParaRPr sz="2000">
              <a:latin typeface="Times" charset="0"/>
            </a:endParaRPr>
          </a:p>
        </p:txBody>
      </p:sp>
      <p:sp>
        <p:nvSpPr>
          <p:cNvPr id="7590" name="" title=""/>
          <p:cNvSpPr/>
          <p:nvPr/>
        </p:nvSpPr>
        <p:spPr>
          <a:xfrm>
            <a:off x="4233863" y="143335375"/>
            <a:ext cx="679450" cy="6715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000">
                <a:latin typeface="Times" charset="0"/>
              </a:rPr>
              <a:t>Disk</a:t>
            </a:r>
            <a:endParaRPr sz="1100"/>
          </a:p>
          <a:p>
            <a:pPr lvl="0" eaLnBrk="0" hangingPunct="0"/>
            <a:endParaRPr sz="2000">
              <a:latin typeface="Times" charset="0"/>
            </a:endParaRPr>
          </a:p>
        </p:txBody>
      </p:sp>
      <p:sp>
        <p:nvSpPr>
          <p:cNvPr id="7591" name="" title=""/>
          <p:cNvSpPr/>
          <p:nvPr/>
        </p:nvSpPr>
        <p:spPr>
          <a:xfrm>
            <a:off x="-471487" y="144468850"/>
            <a:ext cx="9144000" cy="1587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graphicFrame>
        <p:nvGraphicFramePr>
          <p:cNvPr id="7715" name="Table 23" title=""/>
          <p:cNvGraphicFramePr>
            <a:graphicFrameLocks noGrp="1"/>
          </p:cNvGraphicFramePr>
          <p:nvPr/>
        </p:nvGraphicFramePr>
        <p:xfrm>
          <a:off x="-471488" y="144484725"/>
          <a:ext cx="1047750" cy="640080"/>
        </p:xfrm>
        <a:graphic>
          <a:graphicData uri="http://schemas.openxmlformats.org/drawingml/2006/table">
            <a:tbl>
              <a:tblPr/>
              <a:tblGrid>
                <a:gridCol w="1047750"/>
              </a:tblGrid>
              <a:tr h="366712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sz="1800" b="1"/>
                        <a:t>Page 38</a:t>
                      </a:r>
                      <a:endParaRPr sz="1800"/>
                    </a:p>
                  </a:txBody>
                  <a:tcPr anchor="ctr">
                    <a:lnL>
                      <a:noFill/>
                      <a:miter lim="800000"/>
                    </a:lnL>
                    <a:lnR>
                      <a:noFill/>
                      <a:miter lim="800000"/>
                    </a:lnR>
                    <a:lnT>
                      <a:noFill/>
                      <a:miter lim="800000"/>
                    </a:lnT>
                    <a:lnB>
                      <a:noFill/>
                      <a:miter lim="800000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7601" name="" title=""/>
          <p:cNvSpPr/>
          <p:nvPr/>
        </p:nvSpPr>
        <p:spPr>
          <a:xfrm>
            <a:off x="-471487" y="-160399412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602" name="" title=""/>
          <p:cNvSpPr/>
          <p:nvPr/>
        </p:nvSpPr>
        <p:spPr>
          <a:xfrm>
            <a:off x="8645525" y="151595138"/>
            <a:ext cx="368300" cy="565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300">
                <a:latin typeface="Times" charset="0"/>
              </a:rPr>
              <a:t>38</a:t>
            </a:r>
            <a:endParaRPr sz="2500">
              <a:latin typeface="Times" charset="0"/>
            </a:endParaRPr>
          </a:p>
          <a:p>
            <a:pPr lvl="0" eaLnBrk="0" hangingPunct="0"/>
            <a:endParaRPr sz="1300">
              <a:latin typeface="Times" charset="0"/>
            </a:endParaRPr>
          </a:p>
        </p:txBody>
      </p:sp>
      <p:sp>
        <p:nvSpPr>
          <p:cNvPr id="7603" name="" title=""/>
          <p:cNvSpPr/>
          <p:nvPr/>
        </p:nvSpPr>
        <p:spPr>
          <a:xfrm>
            <a:off x="511175" y="145246725"/>
            <a:ext cx="3289300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The fseek() Function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04" name="" title=""/>
          <p:cNvSpPr/>
          <p:nvPr/>
        </p:nvSpPr>
        <p:spPr>
          <a:xfrm>
            <a:off x="511175" y="146013488"/>
            <a:ext cx="4119563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The function prototype of 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05" name="" title=""/>
          <p:cNvSpPr/>
          <p:nvPr/>
        </p:nvSpPr>
        <p:spPr>
          <a:xfrm>
            <a:off x="4484688" y="146013488"/>
            <a:ext cx="1208087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 i="1">
                <a:latin typeface="Times" charset="0"/>
              </a:rPr>
              <a:t>fseek()</a:t>
            </a:r>
            <a:endParaRPr sz="2500">
              <a:latin typeface="Times" charset="0"/>
            </a:endParaRPr>
          </a:p>
          <a:p>
            <a:pPr lvl="0" eaLnBrk="0" hangingPunct="0"/>
            <a:endParaRPr sz="2500" b="1" i="1">
              <a:latin typeface="Times" charset="0"/>
            </a:endParaRPr>
          </a:p>
        </p:txBody>
      </p:sp>
      <p:sp>
        <p:nvSpPr>
          <p:cNvPr id="7606" name="" title=""/>
          <p:cNvSpPr/>
          <p:nvPr/>
        </p:nvSpPr>
        <p:spPr>
          <a:xfrm>
            <a:off x="5519738" y="146013488"/>
            <a:ext cx="449262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is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07" name="" title=""/>
          <p:cNvSpPr/>
          <p:nvPr/>
        </p:nvSpPr>
        <p:spPr>
          <a:xfrm>
            <a:off x="752475" y="146791362"/>
            <a:ext cx="6773863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int fseek(FILE *fp, long int offset, int mode);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08" name="" title=""/>
          <p:cNvSpPr/>
          <p:nvPr/>
        </p:nvSpPr>
        <p:spPr>
          <a:xfrm>
            <a:off x="511175" y="147558125"/>
            <a:ext cx="30797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>
                <a:latin typeface="Times" charset="0"/>
              </a:rPr>
              <a:t>*</a:t>
            </a:r>
            <a:endParaRPr sz="2500">
              <a:latin typeface="Times" charset="0"/>
            </a:endParaRPr>
          </a:p>
          <a:p>
            <a:pPr lvl="0" eaLnBrk="0" hangingPunct="0"/>
            <a:endParaRPr sz="2500">
              <a:latin typeface="Times" charset="0"/>
            </a:endParaRPr>
          </a:p>
        </p:txBody>
      </p:sp>
      <p:sp>
        <p:nvSpPr>
          <p:cNvPr id="7609" name="" title=""/>
          <p:cNvSpPr/>
          <p:nvPr/>
        </p:nvSpPr>
        <p:spPr>
          <a:xfrm>
            <a:off x="752475" y="147558125"/>
            <a:ext cx="1296988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 i="1">
                <a:latin typeface="Times" charset="0"/>
              </a:rPr>
              <a:t>fseek() </a:t>
            </a:r>
            <a:endParaRPr sz="2500">
              <a:latin typeface="Times" charset="0"/>
            </a:endParaRPr>
          </a:p>
          <a:p>
            <a:pPr lvl="0" eaLnBrk="0" hangingPunct="0"/>
            <a:endParaRPr sz="2500" b="1" i="1">
              <a:latin typeface="Times" charset="0"/>
            </a:endParaRPr>
          </a:p>
        </p:txBody>
      </p:sp>
      <p:sp>
        <p:nvSpPr>
          <p:cNvPr id="7610" name="" title=""/>
          <p:cNvSpPr/>
          <p:nvPr/>
        </p:nvSpPr>
        <p:spPr>
          <a:xfrm>
            <a:off x="1966913" y="147558125"/>
            <a:ext cx="1366837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returns 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11" name="" title=""/>
          <p:cNvSpPr/>
          <p:nvPr/>
        </p:nvSpPr>
        <p:spPr>
          <a:xfrm>
            <a:off x="3162300" y="147558125"/>
            <a:ext cx="360363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 i="1">
                <a:latin typeface="Times" charset="0"/>
              </a:rPr>
              <a:t>0</a:t>
            </a:r>
            <a:endParaRPr sz="2500">
              <a:latin typeface="Times" charset="0"/>
            </a:endParaRPr>
          </a:p>
          <a:p>
            <a:pPr lvl="0" eaLnBrk="0" hangingPunct="0"/>
            <a:endParaRPr sz="2500" b="1" i="1">
              <a:latin typeface="Times" charset="0"/>
            </a:endParaRPr>
          </a:p>
        </p:txBody>
      </p:sp>
      <p:sp>
        <p:nvSpPr>
          <p:cNvPr id="7612" name="" title=""/>
          <p:cNvSpPr/>
          <p:nvPr/>
        </p:nvSpPr>
        <p:spPr>
          <a:xfrm>
            <a:off x="3341688" y="147558125"/>
            <a:ext cx="177482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if OK, and 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13" name="" title=""/>
          <p:cNvSpPr/>
          <p:nvPr/>
        </p:nvSpPr>
        <p:spPr>
          <a:xfrm>
            <a:off x="5029200" y="147558125"/>
            <a:ext cx="46672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 i="1">
                <a:latin typeface="Times" charset="0"/>
              </a:rPr>
              <a:t>-1</a:t>
            </a:r>
            <a:endParaRPr sz="2500">
              <a:latin typeface="Times" charset="0"/>
            </a:endParaRPr>
          </a:p>
          <a:p>
            <a:pPr lvl="0" eaLnBrk="0" hangingPunct="0"/>
            <a:endParaRPr sz="2500" b="1" i="1">
              <a:latin typeface="Times" charset="0"/>
            </a:endParaRPr>
          </a:p>
        </p:txBody>
      </p:sp>
      <p:sp>
        <p:nvSpPr>
          <p:cNvPr id="7614" name="" title=""/>
          <p:cNvSpPr/>
          <p:nvPr/>
        </p:nvSpPr>
        <p:spPr>
          <a:xfrm>
            <a:off x="5314950" y="147558125"/>
            <a:ext cx="2976563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if there is an error.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15" name="" title=""/>
          <p:cNvSpPr/>
          <p:nvPr/>
        </p:nvSpPr>
        <p:spPr>
          <a:xfrm>
            <a:off x="511175" y="147942300"/>
            <a:ext cx="30797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>
                <a:latin typeface="Times" charset="0"/>
              </a:rPr>
              <a:t>*</a:t>
            </a:r>
            <a:endParaRPr sz="2500">
              <a:latin typeface="Times" charset="0"/>
            </a:endParaRPr>
          </a:p>
          <a:p>
            <a:pPr lvl="0" eaLnBrk="0" hangingPunct="0"/>
            <a:endParaRPr sz="2500">
              <a:latin typeface="Times" charset="0"/>
            </a:endParaRPr>
          </a:p>
        </p:txBody>
      </p:sp>
      <p:sp>
        <p:nvSpPr>
          <p:cNvPr id="7616" name="" title=""/>
          <p:cNvSpPr/>
          <p:nvPr/>
        </p:nvSpPr>
        <p:spPr>
          <a:xfrm>
            <a:off x="752475" y="147942300"/>
            <a:ext cx="1049338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 i="1">
                <a:latin typeface="Times" charset="0"/>
              </a:rPr>
              <a:t>offset</a:t>
            </a:r>
            <a:endParaRPr sz="2500">
              <a:latin typeface="Times" charset="0"/>
            </a:endParaRPr>
          </a:p>
          <a:p>
            <a:pPr lvl="0" eaLnBrk="0" hangingPunct="0"/>
            <a:endParaRPr sz="2500" b="1" i="1">
              <a:latin typeface="Times" charset="0"/>
            </a:endParaRPr>
          </a:p>
        </p:txBody>
      </p:sp>
      <p:sp>
        <p:nvSpPr>
          <p:cNvPr id="7617" name="" title=""/>
          <p:cNvSpPr/>
          <p:nvPr/>
        </p:nvSpPr>
        <p:spPr>
          <a:xfrm>
            <a:off x="1716088" y="147942300"/>
            <a:ext cx="6826250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tells how far to move from the starting point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18" name="" title=""/>
          <p:cNvSpPr/>
          <p:nvPr/>
        </p:nvSpPr>
        <p:spPr>
          <a:xfrm>
            <a:off x="752475" y="148326475"/>
            <a:ext cx="7094538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(depending on the mode). It can be +ve (move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19" name="" title=""/>
          <p:cNvSpPr/>
          <p:nvPr/>
        </p:nvSpPr>
        <p:spPr>
          <a:xfrm>
            <a:off x="752475" y="148710650"/>
            <a:ext cx="5853113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forward) or -ve (move backward) or 0.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20" name="" title=""/>
          <p:cNvSpPr/>
          <p:nvPr/>
        </p:nvSpPr>
        <p:spPr>
          <a:xfrm>
            <a:off x="511175" y="149094825"/>
            <a:ext cx="30797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>
                <a:latin typeface="Times" charset="0"/>
              </a:rPr>
              <a:t>*</a:t>
            </a:r>
            <a:endParaRPr sz="2500">
              <a:latin typeface="Times" charset="0"/>
            </a:endParaRPr>
          </a:p>
          <a:p>
            <a:pPr lvl="0" eaLnBrk="0" hangingPunct="0"/>
            <a:endParaRPr sz="2500">
              <a:latin typeface="Times" charset="0"/>
            </a:endParaRPr>
          </a:p>
        </p:txBody>
      </p:sp>
      <p:sp>
        <p:nvSpPr>
          <p:cNvPr id="7621" name="" title=""/>
          <p:cNvSpPr/>
          <p:nvPr/>
        </p:nvSpPr>
        <p:spPr>
          <a:xfrm>
            <a:off x="752475" y="149094825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622" name="" title=""/>
          <p:cNvSpPr/>
          <p:nvPr/>
        </p:nvSpPr>
        <p:spPr>
          <a:xfrm>
            <a:off x="831850" y="149094825"/>
            <a:ext cx="1030288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 i="1">
                <a:latin typeface="Times" charset="0"/>
              </a:rPr>
              <a:t>mode</a:t>
            </a:r>
            <a:endParaRPr sz="2500">
              <a:latin typeface="Times" charset="0"/>
            </a:endParaRPr>
          </a:p>
          <a:p>
            <a:pPr lvl="0" eaLnBrk="0" hangingPunct="0"/>
            <a:endParaRPr sz="2500" b="1" i="1">
              <a:latin typeface="Times" charset="0"/>
            </a:endParaRPr>
          </a:p>
        </p:txBody>
      </p:sp>
      <p:sp>
        <p:nvSpPr>
          <p:cNvPr id="7623" name="" title=""/>
          <p:cNvSpPr/>
          <p:nvPr/>
        </p:nvSpPr>
        <p:spPr>
          <a:xfrm>
            <a:off x="1689100" y="149094825"/>
            <a:ext cx="6508750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identifies the starting point. In stdio.h, the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24" name="" title=""/>
          <p:cNvSpPr/>
          <p:nvPr/>
        </p:nvSpPr>
        <p:spPr>
          <a:xfrm>
            <a:off x="752475" y="149486938"/>
            <a:ext cx="7154863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following constants can be assigned to mode: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25" name="" title=""/>
          <p:cNvSpPr/>
          <p:nvPr/>
        </p:nvSpPr>
        <p:spPr>
          <a:xfrm>
            <a:off x="4208463" y="150523575"/>
            <a:ext cx="2673350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Beginning of file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26" name="" title=""/>
          <p:cNvSpPr/>
          <p:nvPr/>
        </p:nvSpPr>
        <p:spPr>
          <a:xfrm>
            <a:off x="4208463" y="150987125"/>
            <a:ext cx="2654300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Current position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27" name="" title=""/>
          <p:cNvSpPr/>
          <p:nvPr/>
        </p:nvSpPr>
        <p:spPr>
          <a:xfrm>
            <a:off x="4208463" y="151452262"/>
            <a:ext cx="1720850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End of file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28" name="" title=""/>
          <p:cNvSpPr/>
          <p:nvPr/>
        </p:nvSpPr>
        <p:spPr>
          <a:xfrm>
            <a:off x="1474788" y="150523575"/>
            <a:ext cx="183832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SEEK_SET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29" name="" title=""/>
          <p:cNvSpPr/>
          <p:nvPr/>
        </p:nvSpPr>
        <p:spPr>
          <a:xfrm>
            <a:off x="1474788" y="150987125"/>
            <a:ext cx="190817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SEEK_CUR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30" name="" title=""/>
          <p:cNvSpPr/>
          <p:nvPr/>
        </p:nvSpPr>
        <p:spPr>
          <a:xfrm>
            <a:off x="1474788" y="151452262"/>
            <a:ext cx="1890712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SEEK_END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31" name="" title=""/>
          <p:cNvSpPr/>
          <p:nvPr/>
        </p:nvSpPr>
        <p:spPr>
          <a:xfrm>
            <a:off x="4422775" y="149987000"/>
            <a:ext cx="3221038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Measure offset from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32" name="" title=""/>
          <p:cNvSpPr/>
          <p:nvPr/>
        </p:nvSpPr>
        <p:spPr>
          <a:xfrm>
            <a:off x="1779588" y="149987000"/>
            <a:ext cx="101282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Mode</a:t>
            </a:r>
            <a:endParaRPr sz="1100"/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33" name="" title=""/>
          <p:cNvSpPr/>
          <p:nvPr/>
        </p:nvSpPr>
        <p:spPr>
          <a:xfrm>
            <a:off x="-471487" y="152666700"/>
            <a:ext cx="9144000" cy="1587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graphicFrame>
        <p:nvGraphicFramePr>
          <p:cNvPr id="7716" name="Table 24" title=""/>
          <p:cNvGraphicFramePr>
            <a:graphicFrameLocks noGrp="1"/>
          </p:cNvGraphicFramePr>
          <p:nvPr/>
        </p:nvGraphicFramePr>
        <p:xfrm>
          <a:off x="-471488" y="152682575"/>
          <a:ext cx="1047750" cy="640080"/>
        </p:xfrm>
        <a:graphic>
          <a:graphicData uri="http://schemas.openxmlformats.org/drawingml/2006/table">
            <a:tbl>
              <a:tblPr/>
              <a:tblGrid>
                <a:gridCol w="1047750"/>
              </a:tblGrid>
              <a:tr h="366712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sz="1800" b="1"/>
                        <a:t>Page 39</a:t>
                      </a:r>
                      <a:endParaRPr sz="1800"/>
                    </a:p>
                  </a:txBody>
                  <a:tcPr anchor="ctr">
                    <a:lnL>
                      <a:noFill/>
                      <a:miter lim="800000"/>
                    </a:lnL>
                    <a:lnR>
                      <a:noFill/>
                      <a:miter lim="800000"/>
                    </a:lnR>
                    <a:lnT>
                      <a:noFill/>
                      <a:miter lim="800000"/>
                    </a:lnT>
                    <a:lnB>
                      <a:noFill/>
                      <a:miter lim="800000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7643" name="" title=""/>
          <p:cNvSpPr/>
          <p:nvPr/>
        </p:nvSpPr>
        <p:spPr>
          <a:xfrm>
            <a:off x="-471487" y="-160399412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644" name="" title=""/>
          <p:cNvSpPr/>
          <p:nvPr/>
        </p:nvSpPr>
        <p:spPr>
          <a:xfrm>
            <a:off x="8645525" y="159792988"/>
            <a:ext cx="368300" cy="565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300">
                <a:latin typeface="Times" charset="0"/>
              </a:rPr>
              <a:t>39</a:t>
            </a:r>
            <a:endParaRPr sz="2500">
              <a:latin typeface="Times" charset="0"/>
            </a:endParaRPr>
          </a:p>
          <a:p>
            <a:pPr lvl="0" eaLnBrk="0" hangingPunct="0"/>
            <a:endParaRPr sz="1300">
              <a:latin typeface="Times" charset="0"/>
            </a:endParaRPr>
          </a:p>
        </p:txBody>
      </p:sp>
      <p:sp>
        <p:nvSpPr>
          <p:cNvPr id="7645" name="" title=""/>
          <p:cNvSpPr/>
          <p:nvPr/>
        </p:nvSpPr>
        <p:spPr>
          <a:xfrm>
            <a:off x="752475" y="153523950"/>
            <a:ext cx="304482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The ftell() Function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46" name="" title=""/>
          <p:cNvSpPr/>
          <p:nvPr/>
        </p:nvSpPr>
        <p:spPr>
          <a:xfrm>
            <a:off x="752475" y="154292300"/>
            <a:ext cx="4119563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The function prototype of 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47" name="" title=""/>
          <p:cNvSpPr/>
          <p:nvPr/>
        </p:nvSpPr>
        <p:spPr>
          <a:xfrm>
            <a:off x="4725988" y="154292300"/>
            <a:ext cx="963612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 i="1">
                <a:latin typeface="Times" charset="0"/>
              </a:rPr>
              <a:t>ftell()</a:t>
            </a:r>
            <a:endParaRPr sz="2500">
              <a:latin typeface="Times" charset="0"/>
            </a:endParaRPr>
          </a:p>
          <a:p>
            <a:pPr lvl="0" eaLnBrk="0" hangingPunct="0"/>
            <a:endParaRPr sz="2500" b="1" i="1">
              <a:latin typeface="Times" charset="0"/>
            </a:endParaRPr>
          </a:p>
        </p:txBody>
      </p:sp>
      <p:sp>
        <p:nvSpPr>
          <p:cNvPr id="7648" name="" title=""/>
          <p:cNvSpPr/>
          <p:nvPr/>
        </p:nvSpPr>
        <p:spPr>
          <a:xfrm>
            <a:off x="5511800" y="154292300"/>
            <a:ext cx="449263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is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49" name="" title=""/>
          <p:cNvSpPr/>
          <p:nvPr/>
        </p:nvSpPr>
        <p:spPr>
          <a:xfrm>
            <a:off x="752475" y="154676475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650" name="" title=""/>
          <p:cNvSpPr/>
          <p:nvPr/>
        </p:nvSpPr>
        <p:spPr>
          <a:xfrm>
            <a:off x="1716088" y="155068588"/>
            <a:ext cx="3506787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long int ftell(FILE *fp);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51" name="" title=""/>
          <p:cNvSpPr/>
          <p:nvPr/>
        </p:nvSpPr>
        <p:spPr>
          <a:xfrm>
            <a:off x="752475" y="155452762"/>
            <a:ext cx="4970463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returns the current file location.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52" name="" title=""/>
          <p:cNvSpPr/>
          <p:nvPr/>
        </p:nvSpPr>
        <p:spPr>
          <a:xfrm>
            <a:off x="752475" y="156381450"/>
            <a:ext cx="3502025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The rewind() Function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53" name="" title=""/>
          <p:cNvSpPr/>
          <p:nvPr/>
        </p:nvSpPr>
        <p:spPr>
          <a:xfrm>
            <a:off x="752475" y="157149800"/>
            <a:ext cx="4119563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The function prototype of 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54" name="" title=""/>
          <p:cNvSpPr/>
          <p:nvPr/>
        </p:nvSpPr>
        <p:spPr>
          <a:xfrm>
            <a:off x="4725988" y="157149800"/>
            <a:ext cx="1420812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 i="1">
                <a:latin typeface="Times" charset="0"/>
              </a:rPr>
              <a:t>rewind()</a:t>
            </a:r>
            <a:endParaRPr sz="2500">
              <a:latin typeface="Times" charset="0"/>
            </a:endParaRPr>
          </a:p>
          <a:p>
            <a:pPr lvl="0" eaLnBrk="0" hangingPunct="0"/>
            <a:endParaRPr sz="2500" b="1" i="1">
              <a:latin typeface="Times" charset="0"/>
            </a:endParaRPr>
          </a:p>
        </p:txBody>
      </p:sp>
      <p:sp>
        <p:nvSpPr>
          <p:cNvPr id="7655" name="" title=""/>
          <p:cNvSpPr/>
          <p:nvPr/>
        </p:nvSpPr>
        <p:spPr>
          <a:xfrm>
            <a:off x="5975350" y="157149800"/>
            <a:ext cx="449263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is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56" name="" title=""/>
          <p:cNvSpPr/>
          <p:nvPr/>
        </p:nvSpPr>
        <p:spPr>
          <a:xfrm>
            <a:off x="752475" y="157533975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657" name="" title=""/>
          <p:cNvSpPr/>
          <p:nvPr/>
        </p:nvSpPr>
        <p:spPr>
          <a:xfrm>
            <a:off x="1716088" y="157926088"/>
            <a:ext cx="3468687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void rewind(FILE *fp);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58" name="" title=""/>
          <p:cNvSpPr/>
          <p:nvPr/>
        </p:nvSpPr>
        <p:spPr>
          <a:xfrm>
            <a:off x="752475" y="158310262"/>
            <a:ext cx="7758113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Resets the file position marker to the beginning of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59" name="" title=""/>
          <p:cNvSpPr/>
          <p:nvPr/>
        </p:nvSpPr>
        <p:spPr>
          <a:xfrm>
            <a:off x="752475" y="159078612"/>
            <a:ext cx="4441825" cy="747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the file. This is equivalent to</a:t>
            </a:r>
            <a:endParaRPr sz="2500">
              <a:latin typeface="Times" charset="0"/>
            </a:endParaRPr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60" name="" title=""/>
          <p:cNvSpPr/>
          <p:nvPr/>
        </p:nvSpPr>
        <p:spPr>
          <a:xfrm>
            <a:off x="1716088" y="159845375"/>
            <a:ext cx="3994150" cy="747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2500" b="1">
                <a:latin typeface="Times" charset="0"/>
              </a:rPr>
              <a:t>fseek(fp, 0L, SEEK_SET);</a:t>
            </a:r>
            <a:endParaRPr sz="1100"/>
          </a:p>
          <a:p>
            <a:pPr lvl="0" eaLnBrk="0" hangingPunct="0"/>
            <a:endParaRPr sz="2500" b="1">
              <a:latin typeface="Times" charset="0"/>
            </a:endParaRPr>
          </a:p>
        </p:txBody>
      </p:sp>
      <p:sp>
        <p:nvSpPr>
          <p:cNvPr id="7661" name="" title=""/>
          <p:cNvSpPr/>
          <p:nvPr/>
        </p:nvSpPr>
        <p:spPr>
          <a:xfrm>
            <a:off x="-471487" y="160864550"/>
            <a:ext cx="9144000" cy="1587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graphicFrame>
        <p:nvGraphicFramePr>
          <p:cNvPr id="7717" name="Table 25" title=""/>
          <p:cNvGraphicFramePr>
            <a:graphicFrameLocks noGrp="1"/>
          </p:cNvGraphicFramePr>
          <p:nvPr/>
        </p:nvGraphicFramePr>
        <p:xfrm>
          <a:off x="-471488" y="160880425"/>
          <a:ext cx="1047750" cy="640080"/>
        </p:xfrm>
        <a:graphic>
          <a:graphicData uri="http://schemas.openxmlformats.org/drawingml/2006/table">
            <a:tbl>
              <a:tblPr/>
              <a:tblGrid>
                <a:gridCol w="1047750"/>
              </a:tblGrid>
              <a:tr h="366712">
                <a:tc>
                  <a:txBody>
                    <a:bodyPr vert="horz" wrap="square" anchor="ctr" anchorCtr="0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r">
                        <a:spcBef>
                          <a:spcPct val="0"/>
                        </a:spcBef>
                        <a:buNone/>
                      </a:pPr>
                      <a:r>
                        <a:rPr sz="1800" b="1"/>
                        <a:t>Page 40</a:t>
                      </a:r>
                      <a:endParaRPr sz="1800"/>
                    </a:p>
                  </a:txBody>
                  <a:tcPr anchor="ctr">
                    <a:lnL>
                      <a:noFill/>
                      <a:miter lim="800000"/>
                    </a:lnL>
                    <a:lnR>
                      <a:noFill/>
                      <a:miter lim="800000"/>
                    </a:lnR>
                    <a:lnT>
                      <a:noFill/>
                      <a:miter lim="800000"/>
                    </a:lnT>
                    <a:lnB>
                      <a:noFill/>
                      <a:miter lim="800000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7671" name="" title=""/>
          <p:cNvSpPr/>
          <p:nvPr/>
        </p:nvSpPr>
        <p:spPr>
          <a:xfrm>
            <a:off x="-471487" y="-160399412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672" name="" title=""/>
          <p:cNvSpPr/>
          <p:nvPr/>
        </p:nvSpPr>
        <p:spPr>
          <a:xfrm>
            <a:off x="8645525" y="167989250"/>
            <a:ext cx="368300" cy="565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sz="1300">
                <a:latin typeface="Times" charset="0"/>
              </a:rPr>
              <a:t>40</a:t>
            </a:r>
            <a:endParaRPr>
              <a:latin typeface="Times" charset="0"/>
            </a:endParaRPr>
          </a:p>
          <a:p>
            <a:pPr lvl="0" eaLnBrk="0" hangingPunct="0"/>
            <a:endParaRPr sz="1300">
              <a:latin typeface="Times" charset="0"/>
            </a:endParaRPr>
          </a:p>
        </p:txBody>
      </p:sp>
      <p:sp>
        <p:nvSpPr>
          <p:cNvPr id="7673" name="" title=""/>
          <p:cNvSpPr/>
          <p:nvPr/>
        </p:nvSpPr>
        <p:spPr>
          <a:xfrm>
            <a:off x="1154113" y="161721800"/>
            <a:ext cx="51117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/* reverse.c - displays a file in reverse order */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674" name="" title=""/>
          <p:cNvSpPr/>
          <p:nvPr/>
        </p:nvSpPr>
        <p:spPr>
          <a:xfrm>
            <a:off x="1154113" y="162015488"/>
            <a:ext cx="21907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#include &lt;stdio.h&gt;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675" name="" title=""/>
          <p:cNvSpPr/>
          <p:nvPr/>
        </p:nvSpPr>
        <p:spPr>
          <a:xfrm>
            <a:off x="1154113" y="162301238"/>
            <a:ext cx="22542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#include &lt;stdlib.h&gt;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676" name="" title=""/>
          <p:cNvSpPr/>
          <p:nvPr/>
        </p:nvSpPr>
        <p:spPr>
          <a:xfrm>
            <a:off x="1154113" y="162586988"/>
            <a:ext cx="26035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#define CNTL_Z '\032' 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677" name="" title=""/>
          <p:cNvSpPr/>
          <p:nvPr/>
        </p:nvSpPr>
        <p:spPr>
          <a:xfrm>
            <a:off x="4029075" y="162586988"/>
            <a:ext cx="35369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/* eof marker in DOS textfiles */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678" name="" title=""/>
          <p:cNvSpPr/>
          <p:nvPr/>
        </p:nvSpPr>
        <p:spPr>
          <a:xfrm>
            <a:off x="1154113" y="162882262"/>
            <a:ext cx="35877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{ int main(int argc, char *argv[])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679" name="" title=""/>
          <p:cNvSpPr/>
          <p:nvPr/>
        </p:nvSpPr>
        <p:spPr>
          <a:xfrm>
            <a:off x="1511300" y="163463288"/>
            <a:ext cx="10731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char ch;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680" name="Rectangle 0" title=""/>
          <p:cNvSpPr/>
          <p:nvPr/>
        </p:nvSpPr>
        <p:spPr>
          <a:xfrm>
            <a:off x="1511300" y="163749038"/>
            <a:ext cx="11239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FILE *fp;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681" name="Rectangle 1" title=""/>
          <p:cNvSpPr/>
          <p:nvPr/>
        </p:nvSpPr>
        <p:spPr>
          <a:xfrm>
            <a:off x="1511300" y="164034788"/>
            <a:ext cx="19494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long count, last;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682" name="Rectangle 2" title=""/>
          <p:cNvSpPr/>
          <p:nvPr/>
        </p:nvSpPr>
        <p:spPr>
          <a:xfrm>
            <a:off x="1511300" y="164328475"/>
            <a:ext cx="41783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if ((fp=fopen(argv[1],"rb"))== NULL) {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683" name="Rectangle 3" title=""/>
          <p:cNvSpPr/>
          <p:nvPr/>
        </p:nvSpPr>
        <p:spPr>
          <a:xfrm>
            <a:off x="2117725" y="164614225"/>
            <a:ext cx="4708525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printf("reverse can't open %s\n", argv[1]);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684" name="Rectangle 4" title=""/>
          <p:cNvSpPr/>
          <p:nvPr/>
        </p:nvSpPr>
        <p:spPr>
          <a:xfrm>
            <a:off x="1511300" y="164909500"/>
            <a:ext cx="9144000" cy="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/>
        </p:txBody>
      </p:sp>
      <p:sp>
        <p:nvSpPr>
          <p:cNvPr id="7685" name="Rectangle 5" title=""/>
          <p:cNvSpPr/>
          <p:nvPr/>
        </p:nvSpPr>
        <p:spPr>
          <a:xfrm>
            <a:off x="2117725" y="164909500"/>
            <a:ext cx="9334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exit(1);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686" name="Rectangle 6" title=""/>
          <p:cNvSpPr/>
          <p:nvPr/>
        </p:nvSpPr>
        <p:spPr>
          <a:xfrm>
            <a:off x="2967038" y="164909500"/>
            <a:ext cx="2730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}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687" name="Rectangle 7" title=""/>
          <p:cNvSpPr/>
          <p:nvPr/>
        </p:nvSpPr>
        <p:spPr>
          <a:xfrm>
            <a:off x="1511300" y="165195250"/>
            <a:ext cx="29019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fseek(fp,0L, SEEK_END);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688" name="Rectangle 8" title=""/>
          <p:cNvSpPr/>
          <p:nvPr/>
        </p:nvSpPr>
        <p:spPr>
          <a:xfrm>
            <a:off x="5011738" y="165195250"/>
            <a:ext cx="15176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/* goto eof */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689" name="Rectangle 9" title=""/>
          <p:cNvSpPr/>
          <p:nvPr/>
        </p:nvSpPr>
        <p:spPr>
          <a:xfrm>
            <a:off x="1511300" y="165488938"/>
            <a:ext cx="15621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last=ftell(fp);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690" name="" title=""/>
          <p:cNvSpPr/>
          <p:nvPr/>
        </p:nvSpPr>
        <p:spPr>
          <a:xfrm>
            <a:off x="1511300" y="165774688"/>
            <a:ext cx="43307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for (count=1L; count&lt;=last; count++) {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691" name="" title=""/>
          <p:cNvSpPr/>
          <p:nvPr/>
        </p:nvSpPr>
        <p:spPr>
          <a:xfrm>
            <a:off x="1154113" y="166069962"/>
            <a:ext cx="32702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fseek(fp,-count,SEEK_END);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692" name="" title=""/>
          <p:cNvSpPr/>
          <p:nvPr/>
        </p:nvSpPr>
        <p:spPr>
          <a:xfrm>
            <a:off x="2117725" y="166355712"/>
            <a:ext cx="14986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ch=getc(fp);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693" name="" title=""/>
          <p:cNvSpPr/>
          <p:nvPr/>
        </p:nvSpPr>
        <p:spPr>
          <a:xfrm>
            <a:off x="2117725" y="166641462"/>
            <a:ext cx="31496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if (ch!=CNTL_Z &amp;&amp; ch!= '\r')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694" name="" title=""/>
          <p:cNvSpPr/>
          <p:nvPr/>
        </p:nvSpPr>
        <p:spPr>
          <a:xfrm>
            <a:off x="3082925" y="166936738"/>
            <a:ext cx="15176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putchar(ch);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695" name="" title=""/>
          <p:cNvSpPr/>
          <p:nvPr/>
        </p:nvSpPr>
        <p:spPr>
          <a:xfrm>
            <a:off x="1511300" y="167222488"/>
            <a:ext cx="13779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}fclose(fp);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696" name="Rectangle 10" title=""/>
          <p:cNvSpPr/>
          <p:nvPr/>
        </p:nvSpPr>
        <p:spPr>
          <a:xfrm>
            <a:off x="1511300" y="167801925"/>
            <a:ext cx="12001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return(0);</a:t>
            </a:r>
            <a:endParaRPr>
              <a:latin typeface="Times" charset="0"/>
            </a:endParaRPr>
          </a:p>
          <a:p>
            <a:pPr lvl="0" eaLnBrk="0" hangingPunct="0"/>
            <a:endParaRPr b="1">
              <a:latin typeface="Times" charset="0"/>
            </a:endParaRPr>
          </a:p>
        </p:txBody>
      </p:sp>
      <p:sp>
        <p:nvSpPr>
          <p:cNvPr id="7697" name="Rectangle 11" title=""/>
          <p:cNvSpPr/>
          <p:nvPr/>
        </p:nvSpPr>
        <p:spPr>
          <a:xfrm>
            <a:off x="1154113" y="168097200"/>
            <a:ext cx="273050" cy="366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ctr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/>
            <a:r>
              <a:rPr b="1">
                <a:latin typeface="Times" charset="0"/>
              </a:rPr>
              <a:t>}</a:t>
            </a:r>
          </a:p>
        </p:txBody>
      </p:sp>
      <p:sp>
        <p:nvSpPr>
          <p:cNvPr id="7700" name="CalloutWedgeRectangle 14" title=""/>
          <p:cNvSpPr/>
          <p:nvPr/>
        </p:nvSpPr>
        <p:spPr>
          <a:xfrm>
            <a:off x="3795713" y="1828800"/>
            <a:ext cx="2133600" cy="609600"/>
          </a:xfrm>
          <a:prstGeom prst="wedgeRectCallout">
            <a:avLst>
              <a:gd name="adj1" fmla="val 46727"/>
              <a:gd name="adj2" fmla="val 176301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ctr"/>
            <a:r>
              <a:t>Number of characters to read</a:t>
            </a:r>
          </a:p>
        </p:txBody>
      </p:sp>
      <p:sp>
        <p:nvSpPr>
          <p:cNvPr id="7701" name="CalloutWedgeRectangle 15" title=""/>
          <p:cNvSpPr/>
          <p:nvPr/>
        </p:nvSpPr>
        <p:spPr>
          <a:xfrm>
            <a:off x="6919913" y="1828800"/>
            <a:ext cx="1371600" cy="609600"/>
          </a:xfrm>
          <a:prstGeom prst="wedgeRectCallout">
            <a:avLst>
              <a:gd name="adj1" fmla="val 11574"/>
              <a:gd name="adj2" fmla="val 176301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</a:defRPr>
            </a:lvl5pPr>
          </a:lstStyle>
          <a:p>
            <a:pPr lvl="0" algn="ctr"/>
            <a:r>
              <a:t>Delimiter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" grpId="0" animBg="1"/>
      <p:bldP spid="770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1443" name="NotDefined 3" title=""/>
          <p:cNvSpPr/>
          <p:nvPr>
            <p:ph type="body" idx="4294967295"/>
          </p:nvPr>
        </p:nvSpPr>
        <p:spPr>
          <a:xfrm>
            <a:off x="990600" y="2520950"/>
            <a:ext cx="7543800" cy="235585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lnSpc>
                <a:spcPct val="90000"/>
              </a:lnSpc>
              <a:buNone/>
            </a:pPr>
            <a:r>
              <a:rPr sz="17200" b="1"/>
              <a:t>	Union</a:t>
            </a:r>
            <a:endParaRPr sz="17200" b="1"/>
          </a:p>
        </p:txBody>
      </p:sp>
    </p:spTree>
  </p:cSld>
  <p:clrMapOvr>
    <a:masterClrMapping/>
  </p:clrMapOvr>
  <p:transition/>
  <p:timing/>
</p:sld>
</file>

<file path=ppt/slides/slide70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8309" name="Rectangle 5" title=""/>
          <p:cNvSpPr/>
          <p:nvPr/>
        </p:nvSpPr>
        <p:spPr>
          <a:xfrm>
            <a:off x="1982788" y="3352800"/>
            <a:ext cx="1752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rPr b="1">
                <a:latin typeface="Tahoma" pitchFamily="34" charset="0"/>
              </a:rPr>
              <a:t>0xefffdad0</a:t>
            </a:r>
            <a:endParaRPr b="1">
              <a:latin typeface="Tahoma" pitchFamily="34" charset="0"/>
            </a:endParaRPr>
          </a:p>
        </p:txBody>
      </p:sp>
      <p:sp>
        <p:nvSpPr>
          <p:cNvPr id="98310" name="Rectangle 6" title=""/>
          <p:cNvSpPr/>
          <p:nvPr/>
        </p:nvSpPr>
        <p:spPr>
          <a:xfrm>
            <a:off x="5856288" y="3673475"/>
            <a:ext cx="762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rPr b="1">
                <a:latin typeface="Tahoma" pitchFamily="34" charset="0"/>
              </a:rPr>
              <a:t>mx</a:t>
            </a:r>
            <a:endParaRPr b="1">
              <a:latin typeface="Tahoma" pitchFamily="34" charset="0"/>
            </a:endParaRPr>
          </a:p>
        </p:txBody>
      </p:sp>
      <p:sp>
        <p:nvSpPr>
          <p:cNvPr id="98311" name="Text Box 7" title=""/>
          <p:cNvSpPr txBox="1"/>
          <p:nvPr/>
        </p:nvSpPr>
        <p:spPr>
          <a:xfrm>
            <a:off x="5322888" y="2674938"/>
            <a:ext cx="3363912" cy="8223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r>
              <a:rPr b="1">
                <a:latin typeface="Tahoma" pitchFamily="34" charset="0"/>
              </a:rPr>
              <a:t>Pointing to the same</a:t>
            </a:r>
            <a:endParaRPr b="1">
              <a:latin typeface="Tahoma" pitchFamily="34" charset="0"/>
            </a:endParaRPr>
          </a:p>
          <a:p>
            <a:pPr lvl="0"/>
            <a:r>
              <a:rPr b="1">
                <a:latin typeface="Tahoma" pitchFamily="34" charset="0"/>
              </a:rPr>
              <a:t> region in memory</a:t>
            </a:r>
            <a:endParaRPr b="1">
              <a:latin typeface="Tahoma" pitchFamily="34" charset="0"/>
            </a:endParaRPr>
          </a:p>
        </p:txBody>
      </p:sp>
      <p:sp>
        <p:nvSpPr>
          <p:cNvPr id="98312" name="Text Box 8" title=""/>
          <p:cNvSpPr txBox="1"/>
          <p:nvPr/>
        </p:nvSpPr>
        <p:spPr>
          <a:xfrm>
            <a:off x="1970088" y="2887663"/>
            <a:ext cx="2138362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r>
              <a:rPr b="1">
                <a:latin typeface="Tahoma" pitchFamily="34" charset="0"/>
              </a:rPr>
              <a:t>int *m of m1</a:t>
            </a:r>
            <a:endParaRPr b="1">
              <a:latin typeface="Tahoma" pitchFamily="34" charset="0"/>
            </a:endParaRPr>
          </a:p>
        </p:txBody>
      </p:sp>
      <p:cxnSp>
        <p:nvCxnSpPr>
          <p:cNvPr id="98313" name="" title=""/>
          <p:cNvCxnSpPr/>
          <p:nvPr/>
        </p:nvCxnSpPr>
        <p:spPr>
          <a:xfrm>
            <a:off x="3722688" y="3657600"/>
            <a:ext cx="2133600" cy="304800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tailEnd type="triangle"/>
          </a:ln>
        </p:spPr>
      </p:cxnSp>
      <p:sp>
        <p:nvSpPr>
          <p:cNvPr id="98314" name="" title=""/>
          <p:cNvSpPr/>
          <p:nvPr/>
        </p:nvSpPr>
        <p:spPr>
          <a:xfrm>
            <a:off x="2058988" y="4876800"/>
            <a:ext cx="1752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rPr b="1">
                <a:latin typeface="Tahoma" pitchFamily="34" charset="0"/>
              </a:rPr>
              <a:t>0xefffdad0</a:t>
            </a:r>
            <a:endParaRPr b="1">
              <a:latin typeface="Tahoma" pitchFamily="34" charset="0"/>
            </a:endParaRPr>
          </a:p>
        </p:txBody>
      </p:sp>
      <p:sp>
        <p:nvSpPr>
          <p:cNvPr id="98315" name="" title=""/>
          <p:cNvSpPr txBox="1"/>
          <p:nvPr/>
        </p:nvSpPr>
        <p:spPr>
          <a:xfrm>
            <a:off x="2058988" y="4411663"/>
            <a:ext cx="2138362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r>
              <a:rPr b="1">
                <a:latin typeface="Tahoma" pitchFamily="34" charset="0"/>
              </a:rPr>
              <a:t>int *m of m2</a:t>
            </a:r>
            <a:endParaRPr b="1">
              <a:latin typeface="Tahoma" pitchFamily="34" charset="0"/>
            </a:endParaRPr>
          </a:p>
        </p:txBody>
      </p:sp>
      <p:cxnSp>
        <p:nvCxnSpPr>
          <p:cNvPr id="98316" name="" title=""/>
          <p:cNvCxnSpPr/>
          <p:nvPr/>
        </p:nvCxnSpPr>
        <p:spPr>
          <a:xfrm flipV="1">
            <a:off x="3798888" y="4038600"/>
            <a:ext cx="2057400" cy="1066800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tailEnd type="triangle"/>
          </a:ln>
        </p:spPr>
      </p:cxnSp>
    </p:spTree>
  </p:cSld>
  <p:clrMapOvr>
    <a:masterClrMapping/>
  </p:clrMapOvr>
  <p:transition/>
  <p:timing/>
</p:sld>
</file>

<file path=ppt/slides/slide70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3314" name="NotDefined 2" title=""/>
          <p:cNvSpPr/>
          <p:nvPr>
            <p:ph type="title"/>
          </p:nvPr>
        </p:nvSpPr>
        <p:spPr>
          <a:xfrm>
            <a:off x="533400" y="2590800"/>
            <a:ext cx="86868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10600"/>
              <a:t>Copy Constructor</a:t>
            </a:r>
            <a:endParaRPr sz="10600"/>
          </a:p>
        </p:txBody>
      </p:sp>
    </p:spTree>
  </p:cSld>
  <p:clrMapOvr>
    <a:masterClrMapping/>
  </p:clrMapOvr>
  <p:transition/>
  <p:timing/>
</p:sld>
</file>

<file path=ppt/slides/slide70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2706" name="NotDefined 2" title=""/>
          <p:cNvSpPr/>
          <p:nvPr>
            <p:ph type="title"/>
          </p:nvPr>
        </p:nvSpPr>
        <p:spPr>
          <a:xfrm>
            <a:off x="609600" y="3200400"/>
            <a:ext cx="8686800" cy="13716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15600"/>
              <a:t>Call by value</a:t>
            </a:r>
            <a:endParaRPr sz="15600"/>
          </a:p>
        </p:txBody>
      </p:sp>
    </p:spTree>
  </p:cSld>
  <p:clrMapOvr>
    <a:masterClrMapping/>
  </p:clrMapOvr>
  <p:transition/>
  <p:timing/>
</p:sld>
</file>

<file path=ppt/slides/slide70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3730" name="NotDefined 2" title=""/>
          <p:cNvSpPr/>
          <p:nvPr>
            <p:ph type="title"/>
          </p:nvPr>
        </p:nvSpPr>
        <p:spPr>
          <a:xfrm>
            <a:off x="1676400" y="3124200"/>
            <a:ext cx="8686800" cy="19812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/>
            <a:r>
              <a:rPr sz="9400"/>
              <a:t>Deep Copy</a:t>
            </a:r>
            <a:endParaRPr sz="9400"/>
          </a:p>
        </p:txBody>
      </p:sp>
      <p:sp>
        <p:nvSpPr>
          <p:cNvPr id="73734" name="Rectangle 6" title=""/>
          <p:cNvSpPr/>
          <p:nvPr/>
        </p:nvSpPr>
        <p:spPr>
          <a:xfrm>
            <a:off x="838200" y="3124200"/>
            <a:ext cx="8686800" cy="1981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r>
              <a:rPr sz="9400"/>
              <a:t>Shallow Copy</a:t>
            </a:r>
            <a:endParaRPr sz="9400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7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/>
      <p:bldP spid="73734" grpId="2"/>
    </p:bldLst>
  </p:timing>
</p:sld>
</file>

<file path=ppt/slides/slide70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6386" name="NotDefined 2" title=""/>
          <p:cNvSpPr/>
          <p:nvPr>
            <p:ph type="title"/>
          </p:nvPr>
        </p:nvSpPr>
        <p:spPr>
          <a:xfrm>
            <a:off x="685800" y="3505200"/>
            <a:ext cx="87630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400"/>
              <a:t>Matrix ( Matrix &amp; ) ; </a:t>
            </a:r>
            <a:endParaRPr sz="6400"/>
          </a:p>
        </p:txBody>
      </p:sp>
    </p:spTree>
  </p:cSld>
  <p:clrMapOvr>
    <a:masterClrMapping/>
  </p:clrMapOvr>
  <p:transition/>
  <p:timing/>
</p:sld>
</file>

<file path=ppt/slides/slide70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2946" name="NotDefined 2" title=""/>
          <p:cNvSpPr/>
          <p:nvPr>
            <p:ph type="title"/>
          </p:nvPr>
        </p:nvSpPr>
        <p:spPr>
          <a:xfrm>
            <a:off x="1295400" y="838200"/>
            <a:ext cx="77724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600"/>
              <a:t>Example </a:t>
            </a:r>
            <a:endParaRPr sz="6600"/>
          </a:p>
        </p:txBody>
      </p:sp>
      <p:sp>
        <p:nvSpPr>
          <p:cNvPr id="82947" name="NotDefined 3" title=""/>
          <p:cNvSpPr/>
          <p:nvPr>
            <p:ph type="body" idx="4294967295"/>
          </p:nvPr>
        </p:nvSpPr>
        <p:spPr>
          <a:xfrm>
            <a:off x="838200" y="1752600"/>
            <a:ext cx="7772400" cy="4800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buNone/>
            </a:pPr>
            <a:r>
              <a:rPr sz="2800" b="1"/>
              <a:t>class String</a:t>
            </a:r>
            <a:endParaRPr sz="2800" b="1"/>
          </a:p>
          <a:p>
            <a:pPr lvl="0">
              <a:buNone/>
            </a:pPr>
            <a:r>
              <a:rPr sz="2800" b="1"/>
              <a:t>{</a:t>
            </a:r>
            <a:endParaRPr sz="2800" b="1"/>
          </a:p>
          <a:p>
            <a:pPr lvl="1">
              <a:buNone/>
            </a:pPr>
            <a:r>
              <a:rPr b="1"/>
              <a:t>	   </a:t>
            </a:r>
            <a:r>
              <a:rPr sz="2400" b="1"/>
              <a:t>char * c ;</a:t>
            </a:r>
            <a:endParaRPr sz="2400" b="1"/>
          </a:p>
          <a:p>
            <a:pPr lvl="1">
              <a:buNone/>
            </a:pPr>
            <a:r>
              <a:rPr b="1"/>
              <a:t>		 public :</a:t>
            </a:r>
            <a:endParaRPr b="1"/>
          </a:p>
          <a:p>
            <a:pPr lvl="0">
              <a:buNone/>
            </a:pPr>
            <a:r>
              <a:rPr b="1"/>
              <a:t>			void </a:t>
            </a:r>
            <a:r>
              <a:rPr sz="2800" b="1"/>
              <a:t>copy ( char * s ) ;</a:t>
            </a:r>
            <a:r>
              <a:rPr b="1"/>
              <a:t> </a:t>
            </a:r>
            <a:r>
              <a:rPr sz="2800" b="1"/>
              <a:t>		     </a:t>
            </a:r>
            <a:endParaRPr sz="2800" b="1"/>
          </a:p>
          <a:p>
            <a:pPr lvl="0">
              <a:buNone/>
            </a:pPr>
            <a:r>
              <a:rPr sz="2800" b="1"/>
              <a:t>			String ( char * data ) ;</a:t>
            </a:r>
            <a:endParaRPr sz="2800" b="1"/>
          </a:p>
          <a:p>
            <a:pPr lvl="0">
              <a:buNone/>
            </a:pPr>
            <a:r>
              <a:rPr sz="2800" b="1"/>
              <a:t>			void print ( ) ;</a:t>
            </a:r>
            <a:endParaRPr sz="2800" b="1"/>
          </a:p>
          <a:p>
            <a:pPr lvl="0">
              <a:buNone/>
            </a:pPr>
            <a:r>
              <a:rPr sz="2800" b="1"/>
              <a:t>		     	// etc.</a:t>
            </a:r>
            <a:endParaRPr sz="2800" b="1"/>
          </a:p>
          <a:p>
            <a:pPr lvl="0">
              <a:buNone/>
            </a:pPr>
            <a:r>
              <a:rPr sz="2800" b="1"/>
              <a:t>} ;</a:t>
            </a:r>
            <a:endParaRPr sz="2800" b="1"/>
          </a:p>
        </p:txBody>
      </p:sp>
    </p:spTree>
  </p:cSld>
  <p:clrMapOvr>
    <a:masterClrMapping/>
  </p:clrMapOvr>
  <p:transition/>
  <p:timing/>
</p:sld>
</file>

<file path=ppt/slides/slide70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1378" name="NotDefined 2" title=""/>
          <p:cNvSpPr/>
          <p:nvPr>
            <p:ph type="title"/>
          </p:nvPr>
        </p:nvSpPr>
        <p:spPr>
          <a:xfrm>
            <a:off x="12954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600"/>
              <a:t>Example </a:t>
            </a:r>
            <a:endParaRPr sz="6600"/>
          </a:p>
        </p:txBody>
      </p:sp>
      <p:sp>
        <p:nvSpPr>
          <p:cNvPr id="101379" name="NotDefined 3" title=""/>
          <p:cNvSpPr/>
          <p:nvPr>
            <p:ph type="body" idx="4294967295"/>
          </p:nvPr>
        </p:nvSpPr>
        <p:spPr>
          <a:xfrm>
            <a:off x="838200" y="2209800"/>
            <a:ext cx="8305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buNone/>
            </a:pPr>
            <a:r>
              <a:rPr sz="4400" b="1"/>
              <a:t>String s1 ( “test1” ) ;</a:t>
            </a:r>
            <a:endParaRPr sz="4400" b="1"/>
          </a:p>
          <a:p>
            <a:pPr lvl="0">
              <a:buNone/>
            </a:pPr>
            <a:endParaRPr sz="4400" b="1"/>
          </a:p>
          <a:p>
            <a:pPr lvl="0">
              <a:buNone/>
            </a:pPr>
            <a:r>
              <a:rPr sz="4400" b="1"/>
              <a:t>String s2 = s1 ;</a:t>
            </a:r>
            <a:endParaRPr sz="4400" b="1"/>
          </a:p>
          <a:p>
            <a:pPr lvl="0">
              <a:buNone/>
            </a:pPr>
            <a:r>
              <a:rPr sz="4400" b="1"/>
              <a:t>s1.copy ( “this is a test” ) ; </a:t>
            </a:r>
            <a:endParaRPr sz="4400" b="1"/>
          </a:p>
          <a:p>
            <a:pPr lvl="0">
              <a:buNone/>
            </a:pPr>
            <a:r>
              <a:rPr sz="4400" b="1"/>
              <a:t>s2.print ( ) ;</a:t>
            </a:r>
            <a:endParaRPr sz="4400" b="1"/>
          </a:p>
        </p:txBody>
      </p:sp>
    </p:spTree>
  </p:cSld>
  <p:clrMapOvr>
    <a:masterClrMapping/>
  </p:clrMapOvr>
  <p:transition/>
  <p:timing/>
</p:sld>
</file>

<file path=ppt/slides/slide70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2162" name="NotDefined 2" title=""/>
          <p:cNvSpPr/>
          <p:nvPr>
            <p:ph type="body" idx="4294967295"/>
          </p:nvPr>
        </p:nvSpPr>
        <p:spPr>
          <a:xfrm>
            <a:off x="838200" y="1828800"/>
            <a:ext cx="8534400" cy="3962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11700" b="1"/>
              <a:t>int i ; </a:t>
            </a:r>
            <a:endParaRPr sz="11700" b="1"/>
          </a:p>
          <a:p>
            <a:pPr lvl="0">
              <a:lnSpc>
                <a:spcPct val="80000"/>
              </a:lnSpc>
              <a:buNone/>
            </a:pPr>
            <a:r>
              <a:rPr sz="11700" b="1"/>
              <a:t>i = 10 ;</a:t>
            </a:r>
            <a:endParaRPr sz="11700" b="1"/>
          </a:p>
          <a:p>
            <a:pPr lvl="0">
              <a:lnSpc>
                <a:spcPct val="80000"/>
              </a:lnSpc>
              <a:buNone/>
            </a:pPr>
            <a:r>
              <a:rPr sz="11700" b="1"/>
              <a:t>i = i ;</a:t>
            </a:r>
            <a:endParaRPr sz="11700" b="1"/>
          </a:p>
        </p:txBody>
      </p:sp>
    </p:spTree>
  </p:cSld>
  <p:clrMapOvr>
    <a:masterClrMapping/>
  </p:clrMapOvr>
  <p:transition/>
  <p:timing/>
</p:sld>
</file>

<file path=ppt/slides/slide70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3186" name="NotDefined 2" title=""/>
          <p:cNvSpPr/>
          <p:nvPr>
            <p:ph type="body" idx="4294967295"/>
          </p:nvPr>
        </p:nvSpPr>
        <p:spPr>
          <a:xfrm>
            <a:off x="762000" y="2362200"/>
            <a:ext cx="8839200" cy="2590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 algn="just">
              <a:buNone/>
            </a:pPr>
            <a:r>
              <a:rPr sz="7000" b="1"/>
              <a:t>Matrix m2 ( m1 ) ;</a:t>
            </a:r>
            <a:endParaRPr sz="7000" b="1"/>
          </a:p>
          <a:p>
            <a:pPr lvl="0" algn="just">
              <a:buNone/>
            </a:pPr>
            <a:r>
              <a:rPr sz="7000" b="1"/>
              <a:t>Matrix m2 = m1 ;</a:t>
            </a:r>
            <a:endParaRPr sz="7000" b="1"/>
          </a:p>
        </p:txBody>
      </p:sp>
    </p:spTree>
  </p:cSld>
  <p:clrMapOvr>
    <a:masterClrMapping/>
  </p:clrMapOvr>
  <p:transition/>
  <p:timing/>
</p:sld>
</file>

<file path=ppt/slides/slide70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2402" name="NotDefined 2" title=""/>
          <p:cNvSpPr/>
          <p:nvPr>
            <p:ph type="title"/>
          </p:nvPr>
        </p:nvSpPr>
        <p:spPr>
          <a:xfrm>
            <a:off x="12954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rPr sz="6600"/>
              <a:t>Rules </a:t>
            </a:r>
            <a:endParaRPr sz="6600"/>
          </a:p>
        </p:txBody>
      </p:sp>
      <p:sp>
        <p:nvSpPr>
          <p:cNvPr id="102403" name="NotDefined 3" title=""/>
          <p:cNvSpPr/>
          <p:nvPr>
            <p:ph type="body" idx="4294967295"/>
          </p:nvPr>
        </p:nvSpPr>
        <p:spPr>
          <a:xfrm>
            <a:off x="838200" y="2438400"/>
            <a:ext cx="7543800" cy="2971800"/>
          </a:xfrm>
          <a:noFill/>
          <a:ln>
            <a:miter lim="800000"/>
          </a:ln>
        </p:spPr>
        <p:txBody>
          <a:bodyPr/>
          <a:lstStyle>
            <a:lvl1pPr marL="609600" indent="-6096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990600" indent="-5334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371600" indent="-4572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7526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209800" indent="-381000" algn="l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>
              <a:buNone/>
            </a:pPr>
            <a:r>
              <a:rPr sz="3600" b="1"/>
              <a:t>For dynamic memory allocation</a:t>
            </a:r>
            <a:endParaRPr sz="3600" b="1"/>
          </a:p>
          <a:p>
            <a:pPr lvl="0">
              <a:buFontTx/>
              <a:buAutoNum type="arabicPeriod"/>
            </a:pPr>
            <a:r>
              <a:rPr sz="3600" b="1"/>
              <a:t>Define copy constructor</a:t>
            </a:r>
            <a:endParaRPr sz="3600" b="1"/>
          </a:p>
          <a:p>
            <a:pPr lvl="0">
              <a:buFontTx/>
              <a:buAutoNum type="arabicPeriod"/>
            </a:pPr>
            <a:r>
              <a:rPr sz="3600" b="1"/>
              <a:t>Write assignment operator</a:t>
            </a:r>
            <a:endParaRPr sz="3600" b="1"/>
          </a:p>
          <a:p>
            <a:pPr lvl="0">
              <a:buFontTx/>
              <a:buAutoNum type="arabicPeriod"/>
            </a:pPr>
            <a:r>
              <a:rPr sz="3600" b="1"/>
              <a:t>Provide destructor </a:t>
            </a:r>
            <a:endParaRPr sz="3600" b="1"/>
          </a:p>
        </p:txBody>
      </p:sp>
    </p:spTree>
  </p:cSld>
  <p:clrMapOvr>
    <a:masterClrMapping/>
  </p:clrMapOvr>
  <p:transition/>
  <p:timing/>
</p:sld>
</file>

<file path=ppt/slides/slide7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4210" name="NotDefined 2" title=""/>
          <p:cNvSpPr/>
          <p:nvPr>
            <p:ph type="title"/>
          </p:nvPr>
        </p:nvSpPr>
        <p:spPr>
          <a:xfrm>
            <a:off x="1066800" y="685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Union</a:t>
            </a:r>
            <a:endParaRPr sz="6600"/>
          </a:p>
        </p:txBody>
      </p:sp>
      <p:sp>
        <p:nvSpPr>
          <p:cNvPr id="94211" name="NotDefined 3" title=""/>
          <p:cNvSpPr/>
          <p:nvPr>
            <p:ph type="body" idx="4294967295"/>
          </p:nvPr>
        </p:nvSpPr>
        <p:spPr>
          <a:xfrm>
            <a:off x="2286000" y="2133600"/>
            <a:ext cx="5638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800" b="1"/>
              <a:t>union  intOrChar</a:t>
            </a:r>
            <a:endParaRPr sz="4800" b="1"/>
          </a:p>
          <a:p>
            <a:pPr lvl="0">
              <a:buNone/>
            </a:pPr>
            <a:r>
              <a:rPr sz="4800" b="1"/>
              <a:t>{</a:t>
            </a:r>
            <a:endParaRPr sz="4800" b="1"/>
          </a:p>
          <a:p>
            <a:pPr lvl="0">
              <a:buNone/>
            </a:pPr>
            <a:r>
              <a:rPr sz="4800" b="1"/>
              <a:t>	int i ;</a:t>
            </a:r>
            <a:endParaRPr sz="4800" b="1"/>
          </a:p>
          <a:p>
            <a:pPr lvl="0">
              <a:buNone/>
            </a:pPr>
            <a:r>
              <a:rPr sz="4800" b="1"/>
              <a:t>	char c ;</a:t>
            </a:r>
            <a:endParaRPr sz="4800" b="1"/>
          </a:p>
          <a:p>
            <a:pPr lvl="0">
              <a:buNone/>
            </a:pPr>
            <a:r>
              <a:rPr sz="4800" b="1"/>
              <a:t>} ;</a:t>
            </a:r>
            <a:endParaRPr sz="4800" b="1"/>
          </a:p>
        </p:txBody>
      </p:sp>
    </p:spTree>
  </p:cSld>
  <p:clrMapOvr>
    <a:masterClrMapping/>
  </p:clrMapOvr>
  <p:transition/>
  <p:timing/>
</p:sld>
</file>

<file path=ppt/slides/slide7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3426" name="NotDefined 2" title=""/>
          <p:cNvSpPr/>
          <p:nvPr>
            <p:ph type="title"/>
          </p:nvPr>
        </p:nvSpPr>
        <p:spPr>
          <a:xfrm>
            <a:off x="457200" y="838200"/>
            <a:ext cx="91440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</a:lstStyle>
          <a:p>
            <a:pPr lvl="0" algn="ctr"/>
            <a:r>
              <a:t>What have we covered today </a:t>
            </a:r>
          </a:p>
        </p:txBody>
      </p:sp>
      <p:sp>
        <p:nvSpPr>
          <p:cNvPr id="103427" name="NotDefined 3" title=""/>
          <p:cNvSpPr/>
          <p:nvPr>
            <p:ph type="body" idx="4294967295"/>
          </p:nvPr>
        </p:nvSpPr>
        <p:spPr>
          <a:xfrm>
            <a:off x="838200" y="2362200"/>
            <a:ext cx="91440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Arial"/>
              </a:defRPr>
            </a:lvl5pPr>
          </a:lstStyle>
          <a:p>
            <a:pPr lvl="0"/>
            <a:r>
              <a:rPr sz="2800"/>
              <a:t>Review of pointers</a:t>
            </a:r>
            <a:endParaRPr sz="2800"/>
          </a:p>
          <a:p>
            <a:pPr lvl="1"/>
            <a:r>
              <a:rPr sz="2400"/>
              <a:t>Dynamic memory allocation</a:t>
            </a:r>
            <a:endParaRPr sz="2400"/>
          </a:p>
          <a:p>
            <a:pPr lvl="2"/>
            <a:r>
              <a:rPr sz="2000"/>
              <a:t>new</a:t>
            </a:r>
            <a:endParaRPr sz="2000"/>
          </a:p>
          <a:p>
            <a:pPr lvl="2"/>
            <a:r>
              <a:rPr sz="2000"/>
              <a:t>Delete</a:t>
            </a:r>
            <a:endParaRPr sz="2000"/>
          </a:p>
          <a:p>
            <a:pPr lvl="0"/>
            <a:r>
              <a:rPr sz="2800"/>
              <a:t>For memory allocation in classes we must provide</a:t>
            </a:r>
            <a:endParaRPr sz="2800"/>
          </a:p>
          <a:p>
            <a:pPr lvl="1"/>
            <a:r>
              <a:rPr sz="2400"/>
              <a:t>Constructor</a:t>
            </a:r>
            <a:endParaRPr sz="2400"/>
          </a:p>
          <a:p>
            <a:pPr lvl="1"/>
            <a:r>
              <a:rPr sz="2400"/>
              <a:t>Copy constructor</a:t>
            </a:r>
            <a:endParaRPr sz="2400"/>
          </a:p>
          <a:p>
            <a:pPr lvl="1"/>
            <a:r>
              <a:rPr sz="2400"/>
              <a:t>Assignment operator</a:t>
            </a:r>
            <a:endParaRPr sz="2400"/>
          </a:p>
          <a:p>
            <a:pPr lvl="1"/>
            <a:r>
              <a:rPr sz="2400"/>
              <a:t>destructor</a:t>
            </a:r>
            <a:endParaRPr sz="2400"/>
          </a:p>
        </p:txBody>
      </p:sp>
    </p:spTree>
  </p:cSld>
  <p:clrMapOvr>
    <a:masterClrMapping/>
  </p:clrMapOvr>
  <p:transition/>
  <p:timing/>
</p:sld>
</file>

<file path=ppt/slides/slide7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9154" name="NotDefined 2" title=""/>
          <p:cNvSpPr/>
          <p:nvPr>
            <p:ph type="ctrTitle"/>
          </p:nvPr>
        </p:nvSpPr>
        <p:spPr>
          <a:xfrm>
            <a:off x="469900" y="2378075"/>
            <a:ext cx="9144000" cy="1431925"/>
          </a:xfrm>
          <a:noFill/>
          <a:ln>
            <a:miter lim="800000"/>
          </a:ln>
        </p:spPr>
        <p:txBody>
          <a:bodyPr anchor="b" anchorCtr="0"/>
          <a:lstStyle/>
          <a:p>
            <a:pPr lvl="0" algn="ctr"/>
            <a:r>
              <a:t>Introduction to Programming</a:t>
            </a:r>
          </a:p>
        </p:txBody>
      </p:sp>
      <p:sp>
        <p:nvSpPr>
          <p:cNvPr id="49155" name="NotDefined 3" title=""/>
          <p:cNvSpPr/>
          <p:nvPr>
            <p:ph type="subTitle" idx="1"/>
          </p:nvPr>
        </p:nvSpPr>
        <p:spPr>
          <a:xfrm>
            <a:off x="1371600" y="4267200"/>
            <a:ext cx="6400800" cy="1066800"/>
          </a:xfrm>
          <a:noFill/>
          <a:ln>
            <a:miter lim="800000"/>
          </a:ln>
        </p:spPr>
        <p:txBody>
          <a:bodyPr/>
          <a:lstStyle/>
          <a:p>
            <a:pPr lvl="0" algn="ctr"/>
            <a:r>
              <a:rPr b="1"/>
              <a:t>Lecture 40</a:t>
            </a:r>
            <a:endParaRPr b="1"/>
          </a:p>
        </p:txBody>
      </p:sp>
    </p:spTree>
  </p:cSld>
  <p:clrMapOvr>
    <a:masterClrMapping/>
  </p:clrMapOvr>
  <p:transition/>
  <p:timing/>
</p:sld>
</file>

<file path=ppt/slides/slide7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4994" name="NotDefined 2" title=""/>
          <p:cNvSpPr/>
          <p:nvPr>
            <p:ph type="title"/>
          </p:nvPr>
        </p:nvSpPr>
        <p:spPr>
          <a:xfrm>
            <a:off x="1066800" y="838200"/>
            <a:ext cx="77724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Class</a:t>
            </a:r>
            <a:endParaRPr sz="6600"/>
          </a:p>
        </p:txBody>
      </p:sp>
      <p:sp>
        <p:nvSpPr>
          <p:cNvPr id="84995" name="NotDefined 3" title=""/>
          <p:cNvSpPr/>
          <p:nvPr>
            <p:ph type="body" idx="4294967295"/>
          </p:nvPr>
        </p:nvSpPr>
        <p:spPr>
          <a:xfrm>
            <a:off x="838200" y="2743200"/>
            <a:ext cx="9144000" cy="2590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6600" b="1"/>
              <a:t>Class is a user</a:t>
            </a:r>
            <a:endParaRPr sz="6600" b="1"/>
          </a:p>
          <a:p>
            <a:pPr lvl="0">
              <a:buNone/>
            </a:pPr>
            <a:r>
              <a:rPr sz="6600" b="1"/>
              <a:t>defined data type. </a:t>
            </a:r>
            <a:endParaRPr sz="6600" b="1"/>
          </a:p>
        </p:txBody>
      </p:sp>
    </p:spTree>
  </p:cSld>
  <p:clrMapOvr>
    <a:masterClrMapping/>
  </p:clrMapOvr>
  <p:transition/>
  <p:timing/>
</p:sld>
</file>

<file path=ppt/slides/slide7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8787" name="NotDefined 3" title=""/>
          <p:cNvSpPr/>
          <p:nvPr>
            <p:ph type="body" idx="4294967295"/>
          </p:nvPr>
        </p:nvSpPr>
        <p:spPr>
          <a:xfrm>
            <a:off x="1066800" y="16764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14200" b="1"/>
              <a:t>Data Hiding</a:t>
            </a:r>
            <a:endParaRPr sz="14200" b="1"/>
          </a:p>
        </p:txBody>
      </p:sp>
    </p:spTree>
  </p:cSld>
  <p:clrMapOvr>
    <a:masterClrMapping/>
  </p:clrMapOvr>
  <p:transition/>
  <p:timing/>
</p:sld>
</file>

<file path=ppt/slides/slide7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9811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11700" b="1"/>
              <a:t>Public Interface</a:t>
            </a:r>
            <a:endParaRPr sz="11700" b="1"/>
          </a:p>
        </p:txBody>
      </p:sp>
    </p:spTree>
  </p:cSld>
  <p:clrMapOvr>
    <a:masterClrMapping/>
  </p:clrMapOvr>
  <p:transition/>
  <p:timing/>
</p:sld>
</file>

<file path=ppt/slides/slide7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21859" name="NotDefined 3" title=""/>
          <p:cNvSpPr/>
          <p:nvPr>
            <p:ph type="body" idx="4294967295"/>
          </p:nvPr>
        </p:nvSpPr>
        <p:spPr>
          <a:xfrm>
            <a:off x="838200" y="1828800"/>
            <a:ext cx="91440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just">
              <a:lnSpc>
                <a:spcPct val="90000"/>
              </a:lnSpc>
              <a:buNone/>
            </a:pPr>
            <a:r>
              <a:rPr sz="5400" b="1"/>
              <a:t>Yes you can use user</a:t>
            </a:r>
            <a:endParaRPr sz="5400" b="1"/>
          </a:p>
          <a:p>
            <a:pPr lvl="0" algn="just">
              <a:lnSpc>
                <a:spcPct val="90000"/>
              </a:lnSpc>
              <a:buNone/>
            </a:pPr>
            <a:r>
              <a:rPr sz="5400" b="1"/>
              <a:t>defined data type as a </a:t>
            </a:r>
            <a:endParaRPr sz="5400" b="1"/>
          </a:p>
          <a:p>
            <a:pPr lvl="0" algn="just">
              <a:lnSpc>
                <a:spcPct val="90000"/>
              </a:lnSpc>
              <a:buNone/>
            </a:pPr>
            <a:r>
              <a:rPr sz="5400" b="1"/>
              <a:t>member of the class</a:t>
            </a:r>
            <a:endParaRPr sz="5400" b="1"/>
          </a:p>
          <a:p>
            <a:pPr lvl="0" algn="just">
              <a:lnSpc>
                <a:spcPct val="90000"/>
              </a:lnSpc>
              <a:buNone/>
            </a:pPr>
            <a:r>
              <a:rPr sz="6000" b="1"/>
              <a:t>Class can contain </a:t>
            </a:r>
            <a:endParaRPr sz="6000" b="1"/>
          </a:p>
          <a:p>
            <a:pPr lvl="0" algn="just">
              <a:lnSpc>
                <a:spcPct val="90000"/>
              </a:lnSpc>
              <a:buNone/>
            </a:pPr>
            <a:r>
              <a:rPr sz="6000" b="1"/>
              <a:t>objects.</a:t>
            </a:r>
            <a:endParaRPr sz="1800" b="1"/>
          </a:p>
        </p:txBody>
      </p:sp>
    </p:spTree>
  </p:cSld>
  <p:clrMapOvr>
    <a:masterClrMapping/>
  </p:clrMapOvr>
  <p:transition/>
  <p:timing/>
</p:sld>
</file>

<file path=ppt/slides/slide7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5234" name="NotDefined 2" title=""/>
          <p:cNvSpPr/>
          <p:nvPr>
            <p:ph type="title"/>
          </p:nvPr>
        </p:nvSpPr>
        <p:spPr>
          <a:xfrm>
            <a:off x="1143000" y="838200"/>
            <a:ext cx="77724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95235" name="NotDefined 3" title=""/>
          <p:cNvSpPr/>
          <p:nvPr>
            <p:ph type="body" idx="4294967295"/>
          </p:nvPr>
        </p:nvSpPr>
        <p:spPr>
          <a:xfrm>
            <a:off x="838200" y="1828800"/>
            <a:ext cx="8305800" cy="5181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4100" b="1"/>
              <a:t>class Date</a:t>
            </a:r>
            <a:endParaRPr sz="4100" b="1"/>
          </a:p>
          <a:p>
            <a:pPr lvl="0">
              <a:lnSpc>
                <a:spcPct val="80000"/>
              </a:lnSpc>
              <a:buNone/>
            </a:pPr>
            <a:r>
              <a:rPr sz="4100" b="1"/>
              <a:t>{</a:t>
            </a:r>
            <a:endParaRPr sz="4100" b="1"/>
          </a:p>
          <a:p>
            <a:pPr lvl="0">
              <a:lnSpc>
                <a:spcPct val="80000"/>
              </a:lnSpc>
              <a:buNone/>
            </a:pPr>
            <a:r>
              <a:rPr sz="4100" b="1"/>
              <a:t>	private :</a:t>
            </a:r>
            <a:endParaRPr sz="4100" b="1"/>
          </a:p>
          <a:p>
            <a:pPr lvl="0">
              <a:lnSpc>
                <a:spcPct val="80000"/>
              </a:lnSpc>
              <a:buNone/>
            </a:pPr>
            <a:r>
              <a:rPr sz="4100" b="1"/>
              <a:t>			  int month , day , year ;	</a:t>
            </a:r>
            <a:endParaRPr sz="4100" b="1"/>
          </a:p>
          <a:p>
            <a:pPr lvl="0">
              <a:lnSpc>
                <a:spcPct val="80000"/>
              </a:lnSpc>
              <a:buNone/>
            </a:pPr>
            <a:r>
              <a:rPr sz="4100" b="1"/>
              <a:t>	public :</a:t>
            </a:r>
            <a:endParaRPr sz="4100" b="1"/>
          </a:p>
          <a:p>
            <a:pPr lvl="0">
              <a:lnSpc>
                <a:spcPct val="80000"/>
              </a:lnSpc>
              <a:buNone/>
            </a:pPr>
            <a:r>
              <a:rPr sz="4100" b="1"/>
              <a:t>			 // member functions</a:t>
            </a:r>
            <a:endParaRPr sz="4100" b="1"/>
          </a:p>
          <a:p>
            <a:pPr lvl="0">
              <a:lnSpc>
                <a:spcPct val="80000"/>
              </a:lnSpc>
              <a:buNone/>
            </a:pPr>
            <a:r>
              <a:rPr sz="4100" b="1"/>
              <a:t>} ;</a:t>
            </a:r>
            <a:endParaRPr sz="4100" b="1"/>
          </a:p>
        </p:txBody>
      </p:sp>
    </p:spTree>
  </p:cSld>
  <p:clrMapOvr>
    <a:masterClrMapping/>
  </p:clrMapOvr>
  <p:transition/>
  <p:timing/>
</p:sld>
</file>

<file path=ppt/slides/slide7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5474" name="NotDefined 2" title=""/>
          <p:cNvSpPr/>
          <p:nvPr>
            <p:ph type="title"/>
          </p:nvPr>
        </p:nvSpPr>
        <p:spPr>
          <a:xfrm>
            <a:off x="1066800" y="838200"/>
            <a:ext cx="77724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105475" name="NotDefined 3" title=""/>
          <p:cNvSpPr/>
          <p:nvPr>
            <p:ph type="body" idx="4294967295"/>
          </p:nvPr>
        </p:nvSpPr>
        <p:spPr>
          <a:xfrm>
            <a:off x="838200" y="1905000"/>
            <a:ext cx="9144000" cy="5181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3000" b="1"/>
              <a:t>class Person </a:t>
            </a:r>
            <a:endParaRPr sz="3000" b="1"/>
          </a:p>
          <a:p>
            <a:pPr lvl="0">
              <a:lnSpc>
                <a:spcPct val="90000"/>
              </a:lnSpc>
              <a:buNone/>
            </a:pPr>
            <a:r>
              <a:rPr sz="3000" b="1"/>
              <a:t>{</a:t>
            </a:r>
            <a:endParaRPr sz="3000" b="1"/>
          </a:p>
          <a:p>
            <a:pPr lvl="0">
              <a:lnSpc>
                <a:spcPct val="90000"/>
              </a:lnSpc>
              <a:buNone/>
            </a:pPr>
            <a:r>
              <a:rPr sz="3000" b="1"/>
              <a:t>   private :</a:t>
            </a:r>
            <a:endParaRPr sz="3000" b="1"/>
          </a:p>
          <a:p>
            <a:pPr lvl="0">
              <a:lnSpc>
                <a:spcPct val="90000"/>
              </a:lnSpc>
              <a:buNone/>
            </a:pPr>
            <a:r>
              <a:rPr sz="3000" b="1"/>
              <a:t>    	char * name ;</a:t>
            </a:r>
            <a:endParaRPr sz="3000" b="1"/>
          </a:p>
          <a:p>
            <a:pPr lvl="0">
              <a:lnSpc>
                <a:spcPct val="90000"/>
              </a:lnSpc>
              <a:buNone/>
            </a:pPr>
            <a:r>
              <a:rPr sz="3000" b="1"/>
              <a:t>    	char * address ;</a:t>
            </a:r>
            <a:endParaRPr sz="3000" b="1"/>
          </a:p>
          <a:p>
            <a:pPr lvl="0">
              <a:lnSpc>
                <a:spcPct val="90000"/>
              </a:lnSpc>
              <a:buNone/>
            </a:pPr>
            <a:r>
              <a:rPr sz="3000" b="1"/>
              <a:t>    	Date dateOfBirth ; // member object</a:t>
            </a:r>
            <a:endParaRPr sz="3000" b="1"/>
          </a:p>
          <a:p>
            <a:pPr lvl="0">
              <a:lnSpc>
                <a:spcPct val="90000"/>
              </a:lnSpc>
              <a:buNone/>
            </a:pPr>
            <a:r>
              <a:rPr sz="3000" b="1"/>
              <a:t>   public :</a:t>
            </a:r>
            <a:endParaRPr sz="3000" b="1"/>
          </a:p>
          <a:p>
            <a:pPr lvl="0">
              <a:lnSpc>
                <a:spcPct val="90000"/>
              </a:lnSpc>
              <a:buNone/>
            </a:pPr>
            <a:r>
              <a:rPr sz="3000" b="1"/>
              <a:t>    	// public member functions . . .</a:t>
            </a:r>
            <a:endParaRPr sz="3000" b="1"/>
          </a:p>
          <a:p>
            <a:pPr lvl="0">
              <a:lnSpc>
                <a:spcPct val="90000"/>
              </a:lnSpc>
              <a:buNone/>
            </a:pPr>
            <a:r>
              <a:rPr sz="3000" b="1"/>
              <a:t>} ;</a:t>
            </a:r>
            <a:endParaRPr sz="3000" b="1"/>
          </a:p>
        </p:txBody>
      </p:sp>
    </p:spTree>
  </p:cSld>
  <p:clrMapOvr>
    <a:masterClrMapping/>
  </p:clrMapOvr>
  <p:transition/>
  <p:timing/>
</p:sld>
</file>

<file path=ppt/slides/slide7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098" name="NotDefined 2" title=""/>
          <p:cNvSpPr/>
          <p:nvPr>
            <p:ph type="title"/>
          </p:nvPr>
        </p:nvSpPr>
        <p:spPr>
          <a:xfrm>
            <a:off x="838200" y="1905000"/>
            <a:ext cx="9144000" cy="35052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1600"/>
              <a:t>Person :: Person ( char * name , char * address , int day , int month , int year )</a:t>
            </a:r>
            <a:br>
              <a:rPr sz="1600"/>
            </a:br>
            <a:r>
              <a:rPr sz="1600"/>
              <a:t>{</a:t>
            </a:r>
            <a:br>
              <a:rPr sz="1600"/>
            </a:br>
            <a:r>
              <a:rPr sz="1600"/>
              <a:t>    	 dateOfBirth.setDay ( dy ) ;</a:t>
            </a:r>
            <a:br>
              <a:rPr sz="1600"/>
            </a:br>
            <a:r>
              <a:rPr sz="1600"/>
              <a:t>	 dateOfBirth.setMonth ( mn ) ;</a:t>
            </a:r>
            <a:br>
              <a:rPr sz="1600"/>
            </a:br>
            <a:r>
              <a:rPr sz="1600"/>
              <a:t> 	 dateOfBirth.setYear ( yr ) ;</a:t>
            </a:r>
            <a:br>
              <a:rPr sz="1600"/>
            </a:br>
            <a:r>
              <a:rPr sz="1600"/>
              <a:t>       	// statement ( s ) ;</a:t>
            </a:r>
            <a:br>
              <a:rPr sz="1600"/>
            </a:br>
            <a:r>
              <a:rPr sz="1600"/>
              <a:t>}	</a:t>
            </a:r>
            <a:endParaRPr sz="1600"/>
          </a:p>
        </p:txBody>
      </p:sp>
    </p:spTree>
  </p:cSld>
  <p:clrMapOvr>
    <a:masterClrMapping/>
  </p:clrMapOvr>
  <p:transition/>
  <p:timing/>
</p:sld>
</file>

<file path=ppt/slides/slide7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8066" name="NotDefined 2" title=""/>
          <p:cNvSpPr/>
          <p:nvPr>
            <p:ph type="title"/>
          </p:nvPr>
        </p:nvSpPr>
        <p:spPr>
          <a:xfrm>
            <a:off x="685800" y="2895600"/>
            <a:ext cx="8610600" cy="21336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12900"/>
              <a:t>Initializer List</a:t>
            </a:r>
            <a:endParaRPr sz="12900"/>
          </a:p>
        </p:txBody>
      </p:sp>
    </p:spTree>
  </p:cSld>
  <p:clrMapOvr>
    <a:masterClrMapping/>
  </p:clrMapOvr>
  <p:transition/>
  <p:timing/>
</p:sld>
</file>

<file path=ppt/slides/slide7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2679" name="NotDefined 27" title=""/>
          <p:cNvSpPr/>
          <p:nvPr>
            <p:ph type="title"/>
          </p:nvPr>
        </p:nvSpPr>
        <p:spPr>
          <a:xfrm>
            <a:off x="10668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Union</a:t>
            </a:r>
            <a:endParaRPr sz="6600"/>
          </a:p>
        </p:txBody>
      </p:sp>
      <p:sp>
        <p:nvSpPr>
          <p:cNvPr id="112644" name="Rectangle 4" title=""/>
          <p:cNvSpPr/>
          <p:nvPr/>
        </p:nvSpPr>
        <p:spPr>
          <a:xfrm>
            <a:off x="1143000" y="2743200"/>
            <a:ext cx="1905000" cy="2209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</a:p>
        </p:txBody>
      </p:sp>
      <p:sp>
        <p:nvSpPr>
          <p:cNvPr id="112651" name="" title=""/>
          <p:cNvSpPr/>
          <p:nvPr/>
        </p:nvSpPr>
        <p:spPr>
          <a:xfrm>
            <a:off x="5181600" y="2438400"/>
            <a:ext cx="1755775" cy="2819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</a:p>
        </p:txBody>
      </p:sp>
      <p:cxnSp>
        <p:nvCxnSpPr>
          <p:cNvPr id="112652" name="" title=""/>
          <p:cNvCxnSpPr/>
          <p:nvPr/>
        </p:nvCxnSpPr>
        <p:spPr>
          <a:xfrm>
            <a:off x="2514600" y="2971800"/>
            <a:ext cx="2667000" cy="8382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cxnSp>
        <p:nvCxnSpPr>
          <p:cNvPr id="112653" name="" title=""/>
          <p:cNvCxnSpPr/>
          <p:nvPr/>
        </p:nvCxnSpPr>
        <p:spPr>
          <a:xfrm flipV="1">
            <a:off x="2971800" y="3886200"/>
            <a:ext cx="3276600" cy="3810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sp>
        <p:nvSpPr>
          <p:cNvPr id="112654" name="" title=""/>
          <p:cNvSpPr txBox="1"/>
          <p:nvPr/>
        </p:nvSpPr>
        <p:spPr>
          <a:xfrm>
            <a:off x="1828800" y="3200400"/>
            <a:ext cx="609600" cy="366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>
              <a:spcBef>
                <a:spcPct val="50000"/>
              </a:spcBef>
            </a:pPr>
            <a:r>
              <a:t>C</a:t>
            </a:r>
          </a:p>
        </p:txBody>
      </p:sp>
      <p:sp>
        <p:nvSpPr>
          <p:cNvPr id="112655" name="" title=""/>
          <p:cNvSpPr txBox="1"/>
          <p:nvPr/>
        </p:nvSpPr>
        <p:spPr>
          <a:xfrm>
            <a:off x="1889125" y="4495800"/>
            <a:ext cx="396875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2400"/>
              <a:t>i</a:t>
            </a:r>
            <a:endParaRPr sz="2400"/>
          </a:p>
        </p:txBody>
      </p:sp>
      <p:cxnSp>
        <p:nvCxnSpPr>
          <p:cNvPr id="112656" name="" title=""/>
          <p:cNvCxnSpPr/>
          <p:nvPr/>
        </p:nvCxnSpPr>
        <p:spPr>
          <a:xfrm>
            <a:off x="5181600" y="3962400"/>
            <a:ext cx="1981200" cy="0"/>
          </a:xfrm>
          <a:prstGeom prst="line">
            <a:avLst/>
          </a:prstGeom>
          <a:noFill/>
          <a:ln>
            <a:solidFill>
              <a:schemeClr val="tx1"/>
            </a:solidFill>
            <a:prstDash val="sysDot"/>
            <a:miter lim="800000"/>
          </a:ln>
        </p:spPr>
      </p:cxnSp>
      <p:cxnSp>
        <p:nvCxnSpPr>
          <p:cNvPr id="112657" name="" title=""/>
          <p:cNvCxnSpPr/>
          <p:nvPr/>
        </p:nvCxnSpPr>
        <p:spPr>
          <a:xfrm>
            <a:off x="5181600" y="2895600"/>
            <a:ext cx="1752600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112661" name="" title=""/>
          <p:cNvCxnSpPr/>
          <p:nvPr/>
        </p:nvCxnSpPr>
        <p:spPr>
          <a:xfrm>
            <a:off x="5181600" y="4267200"/>
            <a:ext cx="1981200" cy="0"/>
          </a:xfrm>
          <a:prstGeom prst="line">
            <a:avLst/>
          </a:prstGeom>
          <a:noFill/>
          <a:ln cap="rnd">
            <a:solidFill>
              <a:schemeClr val="tx1"/>
            </a:solidFill>
            <a:prstDash val="sysDot"/>
            <a:miter lim="800000"/>
          </a:ln>
        </p:spPr>
      </p:cxnSp>
      <p:cxnSp>
        <p:nvCxnSpPr>
          <p:cNvPr id="112662" name="" title=""/>
          <p:cNvCxnSpPr/>
          <p:nvPr/>
        </p:nvCxnSpPr>
        <p:spPr>
          <a:xfrm>
            <a:off x="5181600" y="3581400"/>
            <a:ext cx="1981200" cy="0"/>
          </a:xfrm>
          <a:prstGeom prst="line">
            <a:avLst/>
          </a:prstGeom>
          <a:noFill/>
          <a:ln>
            <a:solidFill>
              <a:schemeClr val="tx1"/>
            </a:solidFill>
            <a:prstDash val="sysDot"/>
            <a:miter lim="800000"/>
          </a:ln>
        </p:spPr>
      </p:cxnSp>
      <p:sp>
        <p:nvSpPr>
          <p:cNvPr id="112663" name="Text Box 17" title=""/>
          <p:cNvSpPr txBox="1"/>
          <p:nvPr/>
        </p:nvSpPr>
        <p:spPr>
          <a:xfrm>
            <a:off x="3276600" y="4343400"/>
            <a:ext cx="1752600" cy="11906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>
              <a:spcBef>
                <a:spcPct val="50000"/>
              </a:spcBef>
            </a:pPr>
            <a:r>
              <a:t>Both Variable occupy the same space in memory</a:t>
            </a:r>
          </a:p>
        </p:txBody>
      </p:sp>
      <p:sp>
        <p:nvSpPr>
          <p:cNvPr id="112665" name="Text Box 19" title=""/>
          <p:cNvSpPr txBox="1"/>
          <p:nvPr/>
        </p:nvSpPr>
        <p:spPr>
          <a:xfrm>
            <a:off x="5410200" y="1981200"/>
            <a:ext cx="1009650" cy="366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t>Memory</a:t>
            </a:r>
          </a:p>
        </p:txBody>
      </p:sp>
      <p:sp>
        <p:nvSpPr>
          <p:cNvPr id="112685" name="" title=""/>
          <p:cNvSpPr/>
          <p:nvPr/>
        </p:nvSpPr>
        <p:spPr>
          <a:xfrm>
            <a:off x="5181600" y="3657600"/>
            <a:ext cx="17526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grpSp>
        <p:nvGrpSpPr>
          <p:cNvPr id="112688" name="Group 30" title=""/>
          <p:cNvGrpSpPr/>
          <p:nvPr/>
        </p:nvGrpSpPr>
        <p:grpSpPr>
          <a:xfrm>
            <a:off x="1219200" y="4038600"/>
            <a:ext cx="1752600" cy="381000"/>
            <a:chOff x="768" y="2544"/>
            <a:chExt cx="1104" cy="240"/>
          </a:xfrm>
        </p:grpSpPr>
        <p:sp>
          <p:nvSpPr>
            <p:cNvPr id="112647" name="Rectangle 7" title=""/>
            <p:cNvSpPr/>
            <p:nvPr/>
          </p:nvSpPr>
          <p:spPr>
            <a:xfrm>
              <a:off x="768" y="2544"/>
              <a:ext cx="1104" cy="240"/>
            </a:xfrm>
            <a:prstGeom prst="rect">
              <a:avLst/>
            </a:prstGeom>
            <a:solidFill>
              <a:srgbClr val="339966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cxnSp>
          <p:nvCxnSpPr>
            <p:cNvPr id="112648" name="" title=""/>
            <p:cNvCxnSpPr/>
            <p:nvPr/>
          </p:nvCxnSpPr>
          <p:spPr>
            <a:xfrm flipH="1">
              <a:off x="1296" y="2544"/>
              <a:ext cx="0" cy="24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112649" name="" title=""/>
            <p:cNvCxnSpPr/>
            <p:nvPr/>
          </p:nvCxnSpPr>
          <p:spPr>
            <a:xfrm flipH="1">
              <a:off x="1008" y="2544"/>
              <a:ext cx="0" cy="24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112650" name="" title=""/>
            <p:cNvCxnSpPr/>
            <p:nvPr/>
          </p:nvCxnSpPr>
          <p:spPr>
            <a:xfrm flipH="1">
              <a:off x="1584" y="2544"/>
              <a:ext cx="0" cy="240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</p:grpSp>
      <p:grpSp>
        <p:nvGrpSpPr>
          <p:cNvPr id="112689" name="Group 31" title=""/>
          <p:cNvGrpSpPr/>
          <p:nvPr/>
        </p:nvGrpSpPr>
        <p:grpSpPr>
          <a:xfrm>
            <a:off x="1600200" y="2819400"/>
            <a:ext cx="960438" cy="384175"/>
            <a:chOff x="2160" y="1488"/>
            <a:chExt cx="480" cy="192"/>
          </a:xfrm>
        </p:grpSpPr>
        <p:sp>
          <p:nvSpPr>
            <p:cNvPr id="112686" name="" title=""/>
            <p:cNvSpPr/>
            <p:nvPr/>
          </p:nvSpPr>
          <p:spPr>
            <a:xfrm>
              <a:off x="2160" y="1488"/>
              <a:ext cx="480" cy="192"/>
            </a:xfrm>
            <a:prstGeom prst="rect">
              <a:avLst/>
            </a:prstGeom>
            <a:solidFill>
              <a:srgbClr val="FFCC99"/>
            </a:solidFill>
            <a:ln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/>
          </p:txBody>
        </p:sp>
        <p:cxnSp>
          <p:nvCxnSpPr>
            <p:cNvPr id="112646" name="" title=""/>
            <p:cNvCxnSpPr/>
            <p:nvPr/>
          </p:nvCxnSpPr>
          <p:spPr>
            <a:xfrm flipH="1">
              <a:off x="2400" y="1488"/>
              <a:ext cx="0" cy="192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</p:grpSp>
      <p:cxnSp>
        <p:nvCxnSpPr>
          <p:cNvPr id="112690" name="" title=""/>
          <p:cNvCxnSpPr/>
          <p:nvPr/>
        </p:nvCxnSpPr>
        <p:spPr>
          <a:xfrm>
            <a:off x="5181600" y="3276600"/>
            <a:ext cx="1752600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112691" name="" title=""/>
          <p:cNvCxnSpPr/>
          <p:nvPr/>
        </p:nvCxnSpPr>
        <p:spPr>
          <a:xfrm>
            <a:off x="5181600" y="4648200"/>
            <a:ext cx="1752600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112692" name="" title=""/>
          <p:cNvCxnSpPr/>
          <p:nvPr/>
        </p:nvCxnSpPr>
        <p:spPr>
          <a:xfrm>
            <a:off x="5181600" y="4953000"/>
            <a:ext cx="1752600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91 0.01619 C 0.09357 0.02313 0.08611 0.03029 0.11493 0.01203 C 0.14479 -0.00624 0.23646 -0.09202 0.27968 -0.09387 C 0.32257 -0.09572 0.34705 -0.00531 0.37274 0.00139 C 0.39843 0.0081 0.42152 -0.04208 0.43437 -0.05364" ptsTypes="">
                                      <p:cBhvr>
                                        <p:cTn id="6" dur="2000" fill="hold"/>
                                        <p:tgtEl>
                                          <p:spTgt spid="1126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07 0.00625 C 0.05521 -0.01133 0.09792 -0.02612 0.17778 -0.00647 C 0.25764 0.01318 0.41632 0.09665 0.47899 0.1237" ptsTypes="">
                                      <p:cBhvr>
                                        <p:cTn id="10" dur="2000" fill="hold"/>
                                        <p:tgtEl>
                                          <p:spTgt spid="1126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3" grpId="0"/>
    </p:bldLst>
  </p:timing>
</p:sld>
</file>

<file path=ppt/slides/slide7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6498" name="NotDefined 2" title=""/>
          <p:cNvSpPr/>
          <p:nvPr>
            <p:ph type="title"/>
          </p:nvPr>
        </p:nvSpPr>
        <p:spPr>
          <a:xfrm>
            <a:off x="838200" y="2362200"/>
            <a:ext cx="9601200" cy="21336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2800"/>
              <a:t>Person :: Person ( char * name , </a:t>
            </a:r>
            <a:br>
              <a:rPr sz="2800"/>
            </a:br>
            <a:r>
              <a:rPr sz="2800"/>
              <a:t>char * address , int day, int month, int year ) </a:t>
            </a:r>
            <a:br>
              <a:rPr sz="2800"/>
            </a:br>
            <a:r>
              <a:rPr sz="2800"/>
              <a:t>: Date ( int  month , int day , int year )</a:t>
            </a:r>
            <a:endParaRPr sz="2800"/>
          </a:p>
        </p:txBody>
      </p:sp>
    </p:spTree>
  </p:cSld>
  <p:clrMapOvr>
    <a:masterClrMapping/>
  </p:clrMapOvr>
  <p:transition/>
  <p:timing/>
</p:sld>
</file>

<file path=ppt/slides/slide7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8546" name="NotDefined 2" title=""/>
          <p:cNvSpPr/>
          <p:nvPr>
            <p:ph type="title"/>
          </p:nvPr>
        </p:nvSpPr>
        <p:spPr>
          <a:xfrm>
            <a:off x="1143000" y="838200"/>
            <a:ext cx="77724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Constructor</a:t>
            </a:r>
            <a:endParaRPr sz="6600"/>
          </a:p>
        </p:txBody>
      </p:sp>
      <p:sp>
        <p:nvSpPr>
          <p:cNvPr id="108547" name="NotDefined 3" title=""/>
          <p:cNvSpPr/>
          <p:nvPr>
            <p:ph type="body" idx="4294967295"/>
          </p:nvPr>
        </p:nvSpPr>
        <p:spPr>
          <a:xfrm>
            <a:off x="838200" y="2133600"/>
            <a:ext cx="8610600" cy="4419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500"/>
              <a:t>Date :: Date ( int day , int month , int year )</a:t>
            </a:r>
            <a:endParaRPr sz="2500"/>
          </a:p>
          <a:p>
            <a:pPr lvl="0">
              <a:lnSpc>
                <a:spcPct val="90000"/>
              </a:lnSpc>
              <a:buNone/>
            </a:pPr>
            <a:r>
              <a:rPr sz="2500"/>
              <a:t>{</a:t>
            </a:r>
            <a:endParaRPr sz="2500"/>
          </a:p>
          <a:p>
            <a:pPr lvl="0">
              <a:lnSpc>
                <a:spcPct val="90000"/>
              </a:lnSpc>
              <a:buNone/>
            </a:pPr>
            <a:r>
              <a:rPr sz="2500"/>
              <a:t>	cout &lt;&lt; “Inside Date constructor ” ;</a:t>
            </a:r>
            <a:endParaRPr sz="2500"/>
          </a:p>
          <a:p>
            <a:pPr lvl="0">
              <a:lnSpc>
                <a:spcPct val="90000"/>
              </a:lnSpc>
              <a:buNone/>
            </a:pPr>
            <a:r>
              <a:rPr sz="2500"/>
              <a:t>}</a:t>
            </a:r>
            <a:endParaRPr sz="2500"/>
          </a:p>
          <a:p>
            <a:pPr lvl="0">
              <a:lnSpc>
                <a:spcPct val="90000"/>
              </a:lnSpc>
              <a:buNone/>
            </a:pPr>
            <a:endParaRPr sz="2500"/>
          </a:p>
          <a:p>
            <a:pPr lvl="0">
              <a:lnSpc>
                <a:spcPct val="90000"/>
              </a:lnSpc>
              <a:buNone/>
            </a:pPr>
            <a:r>
              <a:rPr sz="2500"/>
              <a:t>Person :: Person ( char * name , char * address ,int day , </a:t>
            </a:r>
            <a:endParaRPr sz="2500"/>
          </a:p>
          <a:p>
            <a:pPr lvl="0">
              <a:lnSpc>
                <a:spcPct val="90000"/>
              </a:lnSpc>
              <a:buNone/>
            </a:pPr>
            <a:r>
              <a:rPr sz="2500"/>
              <a:t>int month , int year ) : Date ( month , day , year )</a:t>
            </a:r>
            <a:endParaRPr sz="2500"/>
          </a:p>
          <a:p>
            <a:pPr lvl="0">
              <a:lnSpc>
                <a:spcPct val="90000"/>
              </a:lnSpc>
              <a:buNone/>
            </a:pPr>
            <a:r>
              <a:rPr sz="2500"/>
              <a:t>{</a:t>
            </a:r>
            <a:endParaRPr sz="2500"/>
          </a:p>
          <a:p>
            <a:pPr lvl="0">
              <a:lnSpc>
                <a:spcPct val="90000"/>
              </a:lnSpc>
              <a:buNone/>
            </a:pPr>
            <a:r>
              <a:rPr sz="2500"/>
              <a:t>	cout &lt;&lt; “Inside Person constructor” ;</a:t>
            </a:r>
            <a:endParaRPr sz="2500"/>
          </a:p>
          <a:p>
            <a:pPr lvl="0">
              <a:lnSpc>
                <a:spcPct val="90000"/>
              </a:lnSpc>
              <a:buNone/>
            </a:pPr>
            <a:r>
              <a:rPr sz="2500"/>
              <a:t>}</a:t>
            </a:r>
            <a:endParaRPr sz="2500"/>
          </a:p>
        </p:txBody>
      </p:sp>
    </p:spTree>
  </p:cSld>
  <p:clrMapOvr>
    <a:masterClrMapping/>
  </p:clrMapOvr>
  <p:transition/>
  <p:timing/>
</p:sld>
</file>

<file path=ppt/slides/slide7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9570" name="NotDefined 2" title=""/>
          <p:cNvSpPr/>
          <p:nvPr>
            <p:ph type="title"/>
          </p:nvPr>
        </p:nvSpPr>
        <p:spPr>
          <a:xfrm>
            <a:off x="1066800" y="838200"/>
            <a:ext cx="77724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Destructor</a:t>
            </a:r>
            <a:endParaRPr sz="6600"/>
          </a:p>
        </p:txBody>
      </p:sp>
      <p:sp>
        <p:nvSpPr>
          <p:cNvPr id="109571" name="NotDefined 3" title=""/>
          <p:cNvSpPr/>
          <p:nvPr>
            <p:ph type="body" idx="4294967295"/>
          </p:nvPr>
        </p:nvSpPr>
        <p:spPr>
          <a:xfrm>
            <a:off x="838200" y="1828800"/>
            <a:ext cx="8305800" cy="4724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b="1"/>
              <a:t>~ Date  ( )</a:t>
            </a:r>
            <a:endParaRPr b="1"/>
          </a:p>
          <a:p>
            <a:pPr lvl="0">
              <a:buNone/>
            </a:pPr>
            <a:r>
              <a:rPr b="1"/>
              <a:t>{</a:t>
            </a:r>
            <a:endParaRPr b="1"/>
          </a:p>
          <a:p>
            <a:pPr lvl="0">
              <a:buNone/>
            </a:pPr>
            <a:r>
              <a:rPr b="1"/>
              <a:t>	cout &lt;&lt; “Inside Date destructor ” ;</a:t>
            </a:r>
            <a:endParaRPr b="1"/>
          </a:p>
          <a:p>
            <a:pPr lvl="0">
              <a:buNone/>
            </a:pPr>
            <a:r>
              <a:rPr b="1"/>
              <a:t>}</a:t>
            </a:r>
            <a:endParaRPr b="1"/>
          </a:p>
          <a:p>
            <a:pPr lvl="0">
              <a:buNone/>
            </a:pPr>
            <a:r>
              <a:rPr b="1"/>
              <a:t>~ Person ( )</a:t>
            </a:r>
            <a:endParaRPr b="1"/>
          </a:p>
          <a:p>
            <a:pPr lvl="0">
              <a:buNone/>
            </a:pPr>
            <a:r>
              <a:rPr b="1"/>
              <a:t>{</a:t>
            </a:r>
            <a:endParaRPr b="1"/>
          </a:p>
          <a:p>
            <a:pPr lvl="0">
              <a:buNone/>
            </a:pPr>
            <a:r>
              <a:rPr b="1"/>
              <a:t>	cout &lt;&lt; “Inside Person destructor” ;</a:t>
            </a:r>
            <a:endParaRPr b="1"/>
          </a:p>
          <a:p>
            <a:pPr lvl="0">
              <a:buNone/>
            </a:pPr>
            <a:r>
              <a:rPr b="1"/>
              <a:t>}</a:t>
            </a:r>
            <a:endParaRPr b="1"/>
          </a:p>
        </p:txBody>
      </p:sp>
    </p:spTree>
  </p:cSld>
  <p:clrMapOvr>
    <a:masterClrMapping/>
  </p:clrMapOvr>
  <p:transition/>
  <p:timing/>
</p:sld>
</file>

<file path=ppt/slides/slide7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1618" name="NotDefined 2" title=""/>
          <p:cNvSpPr/>
          <p:nvPr>
            <p:ph type="title"/>
          </p:nvPr>
        </p:nvSpPr>
        <p:spPr>
          <a:xfrm>
            <a:off x="1219200" y="1066800"/>
            <a:ext cx="7772400" cy="6858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111619" name="NotDefined 3" title=""/>
          <p:cNvSpPr/>
          <p:nvPr>
            <p:ph type="body" idx="4294967295"/>
          </p:nvPr>
        </p:nvSpPr>
        <p:spPr>
          <a:xfrm>
            <a:off x="838200" y="1828800"/>
            <a:ext cx="8610600" cy="5562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1800" b="1"/>
              <a:t>class Column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{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      private :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                    int size ;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      public :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                Column ( )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                {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                    cout &lt;&lt; "Column Created" &lt;&lt; endl ;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                }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 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      	   void display ( ) ;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               void set ( int ) ;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              ~ Column ( )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              {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                  cout &lt;&lt; "Column destroyed" &lt;&lt; endl ;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              }</a:t>
            </a:r>
            <a:endParaRPr sz="1800" b="1"/>
          </a:p>
          <a:p>
            <a:pPr lvl="0">
              <a:lnSpc>
                <a:spcPct val="80000"/>
              </a:lnSpc>
              <a:buNone/>
            </a:pPr>
            <a:r>
              <a:rPr sz="1800" b="1"/>
              <a:t>} ;</a:t>
            </a:r>
            <a:endParaRPr sz="1800" b="1"/>
          </a:p>
        </p:txBody>
      </p:sp>
      <p:sp>
        <p:nvSpPr>
          <p:cNvPr id="111622" name="RightArrow 6" title=""/>
          <p:cNvSpPr/>
          <p:nvPr/>
        </p:nvSpPr>
        <p:spPr>
          <a:xfrm>
            <a:off x="890588" y="5305425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hlink"/>
          </a:solidFill>
          <a:ln>
            <a:solidFill>
              <a:srgbClr val="333333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7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2642" name="NotDefined 2" title=""/>
          <p:cNvSpPr/>
          <p:nvPr>
            <p:ph type="title"/>
          </p:nvPr>
        </p:nvSpPr>
        <p:spPr>
          <a:xfrm>
            <a:off x="1371600" y="1066800"/>
            <a:ext cx="7772400" cy="6858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112643" name="NotDefined 3" title=""/>
          <p:cNvSpPr/>
          <p:nvPr>
            <p:ph type="body" idx="4294967295"/>
          </p:nvPr>
        </p:nvSpPr>
        <p:spPr>
          <a:xfrm>
            <a:off x="838200" y="1828800"/>
            <a:ext cx="8610600" cy="5562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1900" b="1"/>
              <a:t>class Row</a:t>
            </a:r>
            <a:endParaRPr sz="1900" b="1"/>
          </a:p>
          <a:p>
            <a:pPr lvl="0">
              <a:lnSpc>
                <a:spcPct val="80000"/>
              </a:lnSpc>
              <a:buNone/>
            </a:pPr>
            <a:r>
              <a:rPr sz="1900" b="1"/>
              <a:t>{</a:t>
            </a:r>
            <a:endParaRPr sz="1900" b="1"/>
          </a:p>
          <a:p>
            <a:pPr lvl="0">
              <a:lnSpc>
                <a:spcPct val="80000"/>
              </a:lnSpc>
              <a:buNone/>
            </a:pPr>
            <a:r>
              <a:rPr sz="1900" b="1"/>
              <a:t>      private :</a:t>
            </a:r>
            <a:endParaRPr sz="1900" b="1"/>
          </a:p>
          <a:p>
            <a:pPr lvl="0">
              <a:lnSpc>
                <a:spcPct val="80000"/>
              </a:lnSpc>
              <a:buNone/>
            </a:pPr>
            <a:r>
              <a:rPr sz="1900" b="1"/>
              <a:t>               int size ;</a:t>
            </a:r>
            <a:endParaRPr sz="1900" b="1"/>
          </a:p>
          <a:p>
            <a:pPr lvl="0">
              <a:lnSpc>
                <a:spcPct val="80000"/>
              </a:lnSpc>
              <a:buNone/>
            </a:pPr>
            <a:r>
              <a:rPr sz="1900" b="1"/>
              <a:t>               Column col ;</a:t>
            </a:r>
            <a:endParaRPr sz="1900" b="1"/>
          </a:p>
          <a:p>
            <a:pPr lvl="0">
              <a:lnSpc>
                <a:spcPct val="80000"/>
              </a:lnSpc>
              <a:buNone/>
            </a:pPr>
            <a:r>
              <a:rPr sz="1900" b="1"/>
              <a:t>      public :</a:t>
            </a:r>
            <a:endParaRPr sz="1900" b="1"/>
          </a:p>
          <a:p>
            <a:pPr lvl="0">
              <a:lnSpc>
                <a:spcPct val="80000"/>
              </a:lnSpc>
              <a:buNone/>
            </a:pPr>
            <a:r>
              <a:rPr sz="1900" b="1"/>
              <a:t> 		void set ( int ) ;</a:t>
            </a:r>
            <a:endParaRPr sz="1900" b="1"/>
          </a:p>
          <a:p>
            <a:pPr lvl="0">
              <a:lnSpc>
                <a:spcPct val="80000"/>
              </a:lnSpc>
              <a:buNone/>
            </a:pPr>
            <a:r>
              <a:rPr sz="1900" b="1"/>
              <a:t>		Row ( )</a:t>
            </a:r>
            <a:endParaRPr sz="1900" b="1"/>
          </a:p>
          <a:p>
            <a:pPr lvl="0">
              <a:lnSpc>
                <a:spcPct val="80000"/>
              </a:lnSpc>
              <a:buNone/>
            </a:pPr>
            <a:r>
              <a:rPr sz="1900" b="1"/>
              <a:t>             {</a:t>
            </a:r>
            <a:endParaRPr sz="1900" b="1"/>
          </a:p>
          <a:p>
            <a:pPr lvl="0">
              <a:lnSpc>
                <a:spcPct val="80000"/>
              </a:lnSpc>
              <a:buNone/>
            </a:pPr>
            <a:r>
              <a:rPr sz="1900" b="1"/>
              <a:t>                   cout &lt;&lt; "Inside Constructor for object Row" &lt;&lt; endl ;</a:t>
            </a:r>
            <a:endParaRPr sz="1900" b="1"/>
          </a:p>
          <a:p>
            <a:pPr lvl="0">
              <a:lnSpc>
                <a:spcPct val="80000"/>
              </a:lnSpc>
              <a:buNone/>
            </a:pPr>
            <a:r>
              <a:rPr sz="1900" b="1"/>
              <a:t>		 }</a:t>
            </a:r>
            <a:endParaRPr sz="1900" b="1"/>
          </a:p>
          <a:p>
            <a:pPr lvl="0">
              <a:lnSpc>
                <a:spcPct val="80000"/>
              </a:lnSpc>
              <a:buNone/>
            </a:pPr>
            <a:r>
              <a:rPr sz="1900" b="1"/>
              <a:t>             ~ Row ( )</a:t>
            </a:r>
            <a:endParaRPr sz="1900" b="1"/>
          </a:p>
          <a:p>
            <a:pPr lvl="0">
              <a:lnSpc>
                <a:spcPct val="80000"/>
              </a:lnSpc>
              <a:buNone/>
            </a:pPr>
            <a:r>
              <a:rPr sz="1900" b="1"/>
              <a:t>             {</a:t>
            </a:r>
            <a:endParaRPr sz="1900" b="1"/>
          </a:p>
          <a:p>
            <a:pPr lvl="0">
              <a:lnSpc>
                <a:spcPct val="80000"/>
              </a:lnSpc>
              <a:buNone/>
            </a:pPr>
            <a:r>
              <a:rPr sz="1900" b="1"/>
              <a:t>                  cout &lt;&lt; "Row destroyed" &lt;&lt; endl ;</a:t>
            </a:r>
            <a:endParaRPr sz="1900" b="1"/>
          </a:p>
          <a:p>
            <a:pPr lvl="0">
              <a:lnSpc>
                <a:spcPct val="80000"/>
              </a:lnSpc>
              <a:buNone/>
            </a:pPr>
            <a:r>
              <a:rPr sz="1900" b="1"/>
              <a:t>             }</a:t>
            </a:r>
            <a:endParaRPr sz="1900" b="1"/>
          </a:p>
          <a:p>
            <a:pPr lvl="0">
              <a:lnSpc>
                <a:spcPct val="80000"/>
              </a:lnSpc>
              <a:buNone/>
            </a:pPr>
            <a:r>
              <a:rPr sz="1900" b="1"/>
              <a:t>             void display ( ) ;  </a:t>
            </a:r>
            <a:endParaRPr sz="1900" b="1"/>
          </a:p>
          <a:p>
            <a:pPr lvl="0">
              <a:lnSpc>
                <a:spcPct val="80000"/>
              </a:lnSpc>
              <a:buNone/>
            </a:pPr>
            <a:r>
              <a:rPr sz="1900" b="1"/>
              <a:t>} ;</a:t>
            </a:r>
            <a:endParaRPr sz="1900" b="1"/>
          </a:p>
        </p:txBody>
      </p:sp>
    </p:spTree>
  </p:cSld>
  <p:clrMapOvr>
    <a:masterClrMapping/>
  </p:clrMapOvr>
  <p:transition/>
  <p:timing/>
</p:sld>
</file>

<file path=ppt/slides/slide7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3666" name="NotDefined 2" title=""/>
          <p:cNvSpPr/>
          <p:nvPr>
            <p:ph type="title"/>
          </p:nvPr>
        </p:nvSpPr>
        <p:spPr>
          <a:xfrm>
            <a:off x="1143000" y="1066800"/>
            <a:ext cx="7772400" cy="6858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113667" name="NotDefined 3" title=""/>
          <p:cNvSpPr/>
          <p:nvPr>
            <p:ph type="body" idx="4294967295"/>
          </p:nvPr>
        </p:nvSpPr>
        <p:spPr>
          <a:xfrm>
            <a:off x="838200" y="1828800"/>
            <a:ext cx="8610600" cy="5562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000" b="1"/>
              <a:t>class Matrix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{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      private :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                    Row row ;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		      int size ;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      public :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                 Matrix ( )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            	    {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                	cout &lt;&lt; "Matrix Created" &lt;&lt; endl &lt;&lt; endl ;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                 }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                 ~ Matrix ( )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                 {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                 	cout &lt;&lt; "Matrix destroyed" &lt;&lt; endl &lt;&lt; endl ;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                  }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                  void display ( ) ;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} ;</a:t>
            </a:r>
            <a:endParaRPr sz="2000" b="1"/>
          </a:p>
        </p:txBody>
      </p:sp>
    </p:spTree>
  </p:cSld>
  <p:clrMapOvr>
    <a:masterClrMapping/>
  </p:clrMapOvr>
  <p:transition/>
  <p:timing/>
</p:sld>
</file>

<file path=ppt/slides/slide7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5538" name="NotDefined 2" title=""/>
          <p:cNvSpPr/>
          <p:nvPr>
            <p:ph type="body" idx="4294967295"/>
          </p:nvPr>
        </p:nvSpPr>
        <p:spPr>
          <a:xfrm>
            <a:off x="838200" y="2133600"/>
            <a:ext cx="8534400" cy="4495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4800" b="1"/>
              <a:t>main( )</a:t>
            </a:r>
            <a:endParaRPr sz="4800" b="1"/>
          </a:p>
          <a:p>
            <a:pPr lvl="0">
              <a:lnSpc>
                <a:spcPct val="80000"/>
              </a:lnSpc>
              <a:buNone/>
            </a:pPr>
            <a:r>
              <a:rPr sz="4800" b="1"/>
              <a:t>{</a:t>
            </a:r>
            <a:endParaRPr sz="4800" b="1"/>
          </a:p>
          <a:p>
            <a:pPr lvl="0">
              <a:lnSpc>
                <a:spcPct val="80000"/>
              </a:lnSpc>
              <a:buNone/>
            </a:pPr>
            <a:r>
              <a:rPr sz="4800" b="1"/>
              <a:t>		Matrix m ;</a:t>
            </a:r>
            <a:endParaRPr sz="4800" b="1"/>
          </a:p>
          <a:p>
            <a:pPr lvl="0">
              <a:lnSpc>
                <a:spcPct val="80000"/>
              </a:lnSpc>
              <a:buNone/>
            </a:pPr>
            <a:r>
              <a:rPr sz="4800" b="1"/>
              <a:t>		m.display ( ) ;</a:t>
            </a:r>
            <a:endParaRPr sz="4800" b="1"/>
          </a:p>
          <a:p>
            <a:pPr lvl="0">
              <a:lnSpc>
                <a:spcPct val="80000"/>
              </a:lnSpc>
              <a:buNone/>
            </a:pPr>
            <a:r>
              <a:rPr sz="4800" b="1"/>
              <a:t>}</a:t>
            </a:r>
            <a:endParaRPr sz="4800" b="1"/>
          </a:p>
        </p:txBody>
      </p:sp>
      <p:sp>
        <p:nvSpPr>
          <p:cNvPr id="65540" name="Rectangle 4" title="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7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5714" name="NotDefined 2" title=""/>
          <p:cNvSpPr/>
          <p:nvPr>
            <p:ph type="body" idx="4294967295"/>
          </p:nvPr>
        </p:nvSpPr>
        <p:spPr>
          <a:xfrm>
            <a:off x="838200" y="2133600"/>
            <a:ext cx="8534400" cy="4343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4000" b="1"/>
              <a:t>Column Created</a:t>
            </a:r>
            <a:endParaRPr sz="4000" b="1"/>
          </a:p>
          <a:p>
            <a:pPr lvl="0">
              <a:spcBef>
                <a:spcPct val="0"/>
              </a:spcBef>
              <a:buNone/>
            </a:pPr>
            <a:r>
              <a:rPr sz="3600" b="1"/>
              <a:t>Inside Constructor for object Row </a:t>
            </a:r>
            <a:endParaRPr sz="3600" b="1"/>
          </a:p>
          <a:p>
            <a:pPr lvl="0">
              <a:spcBef>
                <a:spcPct val="0"/>
              </a:spcBef>
              <a:buNone/>
            </a:pPr>
            <a:r>
              <a:rPr sz="4000" b="1"/>
              <a:t>Matrix Created</a:t>
            </a:r>
            <a:endParaRPr sz="4000" b="1"/>
          </a:p>
          <a:p>
            <a:pPr lvl="0">
              <a:lnSpc>
                <a:spcPct val="80000"/>
              </a:lnSpc>
              <a:buNone/>
            </a:pPr>
            <a:r>
              <a:rPr sz="4000" b="1"/>
              <a:t>		….</a:t>
            </a:r>
            <a:endParaRPr sz="4000" b="1"/>
          </a:p>
          <a:p>
            <a:pPr lvl="0">
              <a:lnSpc>
                <a:spcPct val="80000"/>
              </a:lnSpc>
              <a:buNone/>
            </a:pPr>
            <a:r>
              <a:rPr sz="4000" b="1"/>
              <a:t>Matrix Destroyed</a:t>
            </a:r>
            <a:endParaRPr sz="4000" b="1"/>
          </a:p>
          <a:p>
            <a:pPr lvl="0">
              <a:lnSpc>
                <a:spcPct val="80000"/>
              </a:lnSpc>
              <a:buNone/>
            </a:pPr>
            <a:r>
              <a:rPr sz="4000" b="1"/>
              <a:t>Row Destroyed</a:t>
            </a:r>
            <a:endParaRPr sz="4000" b="1"/>
          </a:p>
          <a:p>
            <a:pPr lvl="0">
              <a:lnSpc>
                <a:spcPct val="80000"/>
              </a:lnSpc>
              <a:buNone/>
            </a:pPr>
            <a:r>
              <a:rPr sz="4000" b="1"/>
              <a:t>Column Destroyed</a:t>
            </a:r>
            <a:endParaRPr sz="4000" b="1"/>
          </a:p>
        </p:txBody>
      </p:sp>
      <p:sp>
        <p:nvSpPr>
          <p:cNvPr id="115716" name="Rectangle 4" title=""/>
          <p:cNvSpPr>
            <a:spLocks noGrp="1"/>
          </p:cNvSpPr>
          <p:nvPr>
            <p:ph type="title"/>
          </p:nvPr>
        </p:nvSpPr>
        <p:spPr>
          <a:xfrm>
            <a:off x="1219200" y="8382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Output</a:t>
            </a:r>
            <a:endParaRPr sz="6600"/>
          </a:p>
        </p:txBody>
      </p:sp>
    </p:spTree>
  </p:cSld>
  <p:clrMapOvr>
    <a:masterClrMapping/>
  </p:clrMapOvr>
  <p:transition/>
  <p:timing/>
</p:sld>
</file>

<file path=ppt/slides/slide7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242" name="NotDefined 2" title=""/>
          <p:cNvSpPr/>
          <p:nvPr>
            <p:ph type="title"/>
          </p:nvPr>
        </p:nvSpPr>
        <p:spPr>
          <a:xfrm>
            <a:off x="609600" y="2743200"/>
            <a:ext cx="86868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15600"/>
              <a:t>Code Reuse</a:t>
            </a:r>
            <a:endParaRPr sz="15600"/>
          </a:p>
        </p:txBody>
      </p:sp>
    </p:spTree>
  </p:cSld>
  <p:clrMapOvr>
    <a:masterClrMapping/>
  </p:clrMapOvr>
  <p:transition/>
  <p:timing/>
</p:sld>
</file>

<file path=ppt/slides/slide7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22883" name="NotDefined 3" title=""/>
          <p:cNvSpPr/>
          <p:nvPr>
            <p:ph type="body" idx="4294967295"/>
          </p:nvPr>
        </p:nvSpPr>
        <p:spPr>
          <a:xfrm>
            <a:off x="838200" y="3276600"/>
            <a:ext cx="8610600" cy="1219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5300" b="1"/>
              <a:t>const Date dateOfBirth ;</a:t>
            </a:r>
            <a:endParaRPr sz="5300" b="1"/>
          </a:p>
        </p:txBody>
      </p:sp>
    </p:spTree>
  </p:cSld>
  <p:clrMapOvr>
    <a:masterClrMapping/>
  </p:clrMapOvr>
  <p:transition/>
  <p:timing/>
</p:sld>
</file>

<file path=ppt/slides/slide7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6258" name="NotDefined 2" title=""/>
          <p:cNvSpPr/>
          <p:nvPr>
            <p:ph type="title"/>
          </p:nvPr>
        </p:nvSpPr>
        <p:spPr>
          <a:xfrm>
            <a:off x="1066800" y="685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Union</a:t>
            </a:r>
            <a:endParaRPr sz="6600"/>
          </a:p>
        </p:txBody>
      </p:sp>
      <p:sp>
        <p:nvSpPr>
          <p:cNvPr id="96259" name="NotDefined 3" title=""/>
          <p:cNvSpPr/>
          <p:nvPr>
            <p:ph type="body" idx="4294967295"/>
          </p:nvPr>
        </p:nvSpPr>
        <p:spPr>
          <a:xfrm>
            <a:off x="2667000" y="2209800"/>
            <a:ext cx="54102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800"/>
              <a:t>union  intOrDouble</a:t>
            </a:r>
            <a:endParaRPr sz="4800"/>
          </a:p>
          <a:p>
            <a:pPr lvl="0">
              <a:buNone/>
            </a:pPr>
            <a:r>
              <a:rPr sz="4800"/>
              <a:t>{</a:t>
            </a:r>
            <a:endParaRPr sz="4800"/>
          </a:p>
          <a:p>
            <a:pPr lvl="0">
              <a:buNone/>
            </a:pPr>
            <a:r>
              <a:rPr sz="4800"/>
              <a:t>	int ival ;</a:t>
            </a:r>
            <a:endParaRPr sz="4800"/>
          </a:p>
          <a:p>
            <a:pPr lvl="0">
              <a:buNone/>
            </a:pPr>
            <a:r>
              <a:rPr sz="4800"/>
              <a:t>	double dval ;</a:t>
            </a:r>
            <a:endParaRPr sz="4800"/>
          </a:p>
          <a:p>
            <a:pPr lvl="0">
              <a:buNone/>
            </a:pPr>
            <a:r>
              <a:rPr sz="4800"/>
              <a:t>} ;</a:t>
            </a:r>
            <a:endParaRPr sz="4800"/>
          </a:p>
        </p:txBody>
      </p:sp>
    </p:spTree>
  </p:cSld>
  <p:clrMapOvr>
    <a:masterClrMapping/>
  </p:clrMapOvr>
  <p:transition/>
  <p:timing/>
</p:sld>
</file>

<file path=ppt/slides/slide7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1138" name="NotDefined 2" title=""/>
          <p:cNvSpPr/>
          <p:nvPr>
            <p:ph type="title"/>
          </p:nvPr>
        </p:nvSpPr>
        <p:spPr>
          <a:xfrm>
            <a:off x="685800" y="3048000"/>
            <a:ext cx="86868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8000"/>
              <a:t>Structure inside a structure</a:t>
            </a:r>
            <a:endParaRPr sz="8000"/>
          </a:p>
        </p:txBody>
      </p:sp>
    </p:spTree>
  </p:cSld>
  <p:clrMapOvr>
    <a:masterClrMapping/>
  </p:clrMapOvr>
  <p:transition/>
  <p:timing/>
</p:sld>
</file>

<file path=ppt/slides/slide7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23907" name="NotDefined 3" title=""/>
          <p:cNvSpPr/>
          <p:nvPr>
            <p:ph type="body" idx="4294967295"/>
          </p:nvPr>
        </p:nvSpPr>
        <p:spPr>
          <a:xfrm>
            <a:off x="609600" y="2362200"/>
            <a:ext cx="87630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10600" b="1"/>
              <a:t>Class inside a class</a:t>
            </a:r>
            <a:endParaRPr sz="10600" b="1"/>
          </a:p>
        </p:txBody>
      </p:sp>
    </p:spTree>
  </p:cSld>
  <p:clrMapOvr>
    <a:masterClrMapping/>
  </p:clrMapOvr>
  <p:transition/>
  <p:timing/>
</p:sld>
</file>

<file path=ppt/slides/slide7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6738" name="NotDefined 2" title=""/>
          <p:cNvSpPr/>
          <p:nvPr>
            <p:ph type="title"/>
          </p:nvPr>
        </p:nvSpPr>
        <p:spPr>
          <a:xfrm>
            <a:off x="1219200" y="1066800"/>
            <a:ext cx="7772400" cy="6858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116739" name="NotDefined 3" title=""/>
          <p:cNvSpPr/>
          <p:nvPr>
            <p:ph type="body" idx="4294967295"/>
          </p:nvPr>
        </p:nvSpPr>
        <p:spPr>
          <a:xfrm>
            <a:off x="762000" y="1905000"/>
            <a:ext cx="8610600" cy="4800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100" b="1"/>
              <a:t>class Outer</a:t>
            </a:r>
            <a:endParaRPr sz="2100" b="1"/>
          </a:p>
          <a:p>
            <a:pPr lvl="0">
              <a:lnSpc>
                <a:spcPct val="80000"/>
              </a:lnSpc>
              <a:buNone/>
            </a:pPr>
            <a:r>
              <a:rPr sz="2100" b="1"/>
              <a:t>{ </a:t>
            </a:r>
            <a:endParaRPr sz="2100" b="1"/>
          </a:p>
          <a:p>
            <a:pPr lvl="0">
              <a:lnSpc>
                <a:spcPct val="80000"/>
              </a:lnSpc>
              <a:buNone/>
            </a:pPr>
            <a:r>
              <a:rPr sz="2100" b="1"/>
              <a:t>	……. </a:t>
            </a:r>
            <a:endParaRPr sz="2100" b="1"/>
          </a:p>
          <a:p>
            <a:pPr lvl="0">
              <a:lnSpc>
                <a:spcPct val="80000"/>
              </a:lnSpc>
              <a:buNone/>
            </a:pPr>
            <a:r>
              <a:rPr sz="2100" b="1"/>
              <a:t>	 	class Inner1 </a:t>
            </a:r>
            <a:endParaRPr sz="2100" b="1"/>
          </a:p>
          <a:p>
            <a:pPr lvl="0">
              <a:lnSpc>
                <a:spcPct val="80000"/>
              </a:lnSpc>
              <a:buNone/>
            </a:pPr>
            <a:r>
              <a:rPr sz="2100" b="1"/>
              <a:t>		{ </a:t>
            </a:r>
            <a:endParaRPr sz="2100" b="1"/>
          </a:p>
          <a:p>
            <a:pPr lvl="0">
              <a:lnSpc>
                <a:spcPct val="80000"/>
              </a:lnSpc>
              <a:buNone/>
            </a:pPr>
            <a:r>
              <a:rPr sz="2100" b="1"/>
              <a:t>			private :</a:t>
            </a:r>
            <a:endParaRPr sz="2100" b="1"/>
          </a:p>
          <a:p>
            <a:pPr lvl="0">
              <a:lnSpc>
                <a:spcPct val="80000"/>
              </a:lnSpc>
              <a:buNone/>
            </a:pPr>
            <a:r>
              <a:rPr sz="2100" b="1"/>
              <a:t>				// Data members</a:t>
            </a:r>
            <a:endParaRPr sz="2100" b="1"/>
          </a:p>
          <a:p>
            <a:pPr lvl="0">
              <a:lnSpc>
                <a:spcPct val="80000"/>
              </a:lnSpc>
              <a:buNone/>
            </a:pPr>
            <a:r>
              <a:rPr sz="2100" b="1"/>
              <a:t>				//data functions</a:t>
            </a:r>
            <a:endParaRPr sz="2100" b="1"/>
          </a:p>
          <a:p>
            <a:pPr lvl="0">
              <a:lnSpc>
                <a:spcPct val="80000"/>
              </a:lnSpc>
              <a:buNone/>
            </a:pPr>
            <a:r>
              <a:rPr sz="2100" b="1"/>
              <a:t>			public :</a:t>
            </a:r>
            <a:endParaRPr sz="2100" b="1"/>
          </a:p>
          <a:p>
            <a:pPr lvl="0">
              <a:lnSpc>
                <a:spcPct val="80000"/>
              </a:lnSpc>
              <a:buNone/>
            </a:pPr>
            <a:r>
              <a:rPr sz="2100" b="1"/>
              <a:t>				// Data members</a:t>
            </a:r>
            <a:endParaRPr sz="2100" b="1"/>
          </a:p>
          <a:p>
            <a:pPr lvl="0">
              <a:lnSpc>
                <a:spcPct val="80000"/>
              </a:lnSpc>
              <a:buNone/>
            </a:pPr>
            <a:r>
              <a:rPr sz="2100" b="1"/>
              <a:t>				//data functions</a:t>
            </a:r>
            <a:endParaRPr sz="2100" b="1"/>
          </a:p>
          <a:p>
            <a:pPr lvl="0">
              <a:lnSpc>
                <a:spcPct val="80000"/>
              </a:lnSpc>
              <a:buNone/>
            </a:pPr>
            <a:r>
              <a:rPr sz="2100" b="1"/>
              <a:t>		} ;</a:t>
            </a:r>
            <a:endParaRPr sz="2100" b="1"/>
          </a:p>
          <a:p>
            <a:pPr lvl="0">
              <a:lnSpc>
                <a:spcPct val="80000"/>
              </a:lnSpc>
              <a:buNone/>
            </a:pPr>
            <a:r>
              <a:rPr sz="2100" b="1"/>
              <a:t>	//data members</a:t>
            </a:r>
            <a:endParaRPr sz="2100" b="1"/>
          </a:p>
          <a:p>
            <a:pPr lvl="0">
              <a:lnSpc>
                <a:spcPct val="80000"/>
              </a:lnSpc>
              <a:buNone/>
            </a:pPr>
            <a:r>
              <a:rPr sz="2100" b="1"/>
              <a:t>	//data functions</a:t>
            </a:r>
            <a:endParaRPr sz="2100" b="1"/>
          </a:p>
          <a:p>
            <a:pPr lvl="0">
              <a:lnSpc>
                <a:spcPct val="80000"/>
              </a:lnSpc>
              <a:buNone/>
            </a:pPr>
            <a:r>
              <a:rPr sz="2100" b="1"/>
              <a:t>} ; </a:t>
            </a:r>
            <a:endParaRPr sz="2100" b="1"/>
          </a:p>
        </p:txBody>
      </p:sp>
    </p:spTree>
  </p:cSld>
  <p:clrMapOvr>
    <a:masterClrMapping/>
  </p:clrMapOvr>
  <p:transition/>
  <p:timing/>
</p:sld>
</file>

<file path=ppt/slides/slide7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24932" name="Cube 4" title=""/>
          <p:cNvSpPr/>
          <p:nvPr/>
        </p:nvSpPr>
        <p:spPr>
          <a:xfrm>
            <a:off x="2743200" y="4038600"/>
            <a:ext cx="3886200" cy="25146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>
            <a:solidFill>
              <a:srgbClr val="333333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/>
        </p:txBody>
      </p:sp>
      <p:sp>
        <p:nvSpPr>
          <p:cNvPr id="124933" name="Cube 5" title=""/>
          <p:cNvSpPr/>
          <p:nvPr/>
        </p:nvSpPr>
        <p:spPr>
          <a:xfrm>
            <a:off x="3595688" y="4724400"/>
            <a:ext cx="1966912" cy="1781175"/>
          </a:xfrm>
          <a:prstGeom prst="cube">
            <a:avLst>
              <a:gd name="adj" fmla="val 25000"/>
            </a:avLst>
          </a:prstGeom>
          <a:solidFill>
            <a:schemeClr val="folHlink"/>
          </a:solidFill>
          <a:ln>
            <a:solidFill>
              <a:srgbClr val="333333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/>
        </p:txBody>
      </p:sp>
      <p:sp>
        <p:nvSpPr>
          <p:cNvPr id="124930" name="NotDefined 2" title=""/>
          <p:cNvSpPr/>
          <p:nvPr>
            <p:ph type="title"/>
          </p:nvPr>
        </p:nvSpPr>
        <p:spPr>
          <a:xfrm>
            <a:off x="685800" y="701675"/>
            <a:ext cx="86106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Class inside a class</a:t>
            </a:r>
            <a:endParaRPr sz="6600"/>
          </a:p>
        </p:txBody>
      </p:sp>
      <p:sp>
        <p:nvSpPr>
          <p:cNvPr id="124935" name="Cube 7" title=""/>
          <p:cNvSpPr/>
          <p:nvPr/>
        </p:nvSpPr>
        <p:spPr>
          <a:xfrm>
            <a:off x="4038600" y="3810000"/>
            <a:ext cx="914400" cy="838200"/>
          </a:xfrm>
          <a:prstGeom prst="cube">
            <a:avLst>
              <a:gd name="adj" fmla="val 25000"/>
            </a:avLst>
          </a:prstGeom>
          <a:solidFill>
            <a:srgbClr val="FFFF99"/>
          </a:solidFill>
          <a:ln>
            <a:solidFill>
              <a:srgbClr val="333333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/>
        </p:txBody>
      </p:sp>
      <p:sp>
        <p:nvSpPr>
          <p:cNvPr id="124936" name="Text Box 8" title=""/>
          <p:cNvSpPr txBox="1"/>
          <p:nvPr/>
        </p:nvSpPr>
        <p:spPr>
          <a:xfrm>
            <a:off x="3879850" y="5486400"/>
            <a:ext cx="99695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eaLnBrk="0" hangingPunct="0"/>
            <a:r>
              <a:rPr b="1">
                <a:solidFill>
                  <a:srgbClr val="000000"/>
                </a:solidFill>
                <a:latin typeface="Arial"/>
              </a:rPr>
              <a:t>Outer</a:t>
            </a:r>
            <a:endParaRPr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937" name="Text Box 9" title=""/>
          <p:cNvSpPr txBox="1"/>
          <p:nvPr/>
        </p:nvSpPr>
        <p:spPr>
          <a:xfrm>
            <a:off x="3810000" y="3657600"/>
            <a:ext cx="109855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eaLnBrk="0" hangingPunct="0"/>
            <a:r>
              <a:rPr b="1">
                <a:solidFill>
                  <a:srgbClr val="000000"/>
                </a:solidFill>
                <a:latin typeface="Arial"/>
              </a:rPr>
              <a:t>Inner1</a:t>
            </a:r>
            <a:endParaRPr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938" name="" title=""/>
          <p:cNvSpPr txBox="1"/>
          <p:nvPr/>
        </p:nvSpPr>
        <p:spPr>
          <a:xfrm>
            <a:off x="3984625" y="2857500"/>
            <a:ext cx="793750" cy="336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eaLnBrk="0" hangingPunct="0"/>
            <a:r>
              <a:rPr sz="1600" b="1">
                <a:solidFill>
                  <a:srgbClr val="000000"/>
                </a:solidFill>
                <a:latin typeface="Arial"/>
              </a:rPr>
              <a:t>Inner2</a:t>
            </a:r>
            <a:endParaRPr sz="1600" b="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06 -0.00625 L -4.44444E-06 -0.26944" ptsTypes="">
                                      <p:cBhvr>
                                        <p:cTn id="14" dur="2000" fill="hold"/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06 4.44444E-06 L 3.33333E-06 -0.19445" ptsTypes="">
                                      <p:cBhvr>
                                        <p:cTn id="25" dur="2000" fill="hold"/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6" grpId="0"/>
      <p:bldP spid="124937" grpId="0"/>
      <p:bldP spid="124938" grpId="0"/>
    </p:bldLst>
  </p:timing>
</p:sld>
</file>

<file path=ppt/slides/slide7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2290" name="NotDefined 2" title=""/>
          <p:cNvSpPr/>
          <p:nvPr>
            <p:ph type="title"/>
          </p:nvPr>
        </p:nvSpPr>
        <p:spPr>
          <a:xfrm>
            <a:off x="609600" y="2819400"/>
            <a:ext cx="86868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18900"/>
              <a:t>Friend</a:t>
            </a:r>
            <a:endParaRPr sz="18900"/>
          </a:p>
        </p:txBody>
      </p:sp>
    </p:spTree>
  </p:cSld>
  <p:clrMapOvr>
    <a:masterClrMapping/>
  </p:clrMapOvr>
  <p:transition/>
  <p:timing/>
</p:sld>
</file>

<file path=ppt/slides/slide7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7762" name="NotDefined 2" title=""/>
          <p:cNvSpPr/>
          <p:nvPr>
            <p:ph type="title"/>
          </p:nvPr>
        </p:nvSpPr>
        <p:spPr>
          <a:xfrm>
            <a:off x="1143000" y="990600"/>
            <a:ext cx="7772400" cy="6858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117763" name="NotDefined 3" title=""/>
          <p:cNvSpPr/>
          <p:nvPr>
            <p:ph type="body" idx="4294967295"/>
          </p:nvPr>
        </p:nvSpPr>
        <p:spPr>
          <a:xfrm>
            <a:off x="838200" y="1905000"/>
            <a:ext cx="8610600" cy="5562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300" b="1"/>
              <a:t>class Outer</a:t>
            </a:r>
            <a:endParaRPr sz="2300" b="1"/>
          </a:p>
          <a:p>
            <a:pPr lvl="0">
              <a:lnSpc>
                <a:spcPct val="80000"/>
              </a:lnSpc>
              <a:buNone/>
            </a:pPr>
            <a:r>
              <a:rPr sz="2300" b="1"/>
              <a:t>{ </a:t>
            </a:r>
            <a:endParaRPr sz="2300" b="1"/>
          </a:p>
          <a:p>
            <a:pPr lvl="0">
              <a:lnSpc>
                <a:spcPct val="80000"/>
              </a:lnSpc>
              <a:buNone/>
            </a:pPr>
            <a:r>
              <a:rPr sz="2300" b="1"/>
              <a:t>	public : 	</a:t>
            </a:r>
            <a:endParaRPr sz="2300" b="1"/>
          </a:p>
          <a:p>
            <a:pPr lvl="0">
              <a:lnSpc>
                <a:spcPct val="80000"/>
              </a:lnSpc>
              <a:buNone/>
            </a:pPr>
            <a:r>
              <a:rPr sz="2300" b="1"/>
              <a:t>		class Inner ;</a:t>
            </a:r>
            <a:endParaRPr sz="2300" b="1"/>
          </a:p>
          <a:p>
            <a:pPr lvl="0">
              <a:lnSpc>
                <a:spcPct val="80000"/>
              </a:lnSpc>
              <a:buNone/>
            </a:pPr>
            <a:r>
              <a:rPr sz="2300" b="1"/>
              <a:t>		friend class Inner ; </a:t>
            </a:r>
            <a:endParaRPr sz="2300" b="1"/>
          </a:p>
          <a:p>
            <a:pPr lvl="0">
              <a:lnSpc>
                <a:spcPct val="80000"/>
              </a:lnSpc>
              <a:buNone/>
            </a:pPr>
            <a:r>
              <a:rPr sz="2300" b="1"/>
              <a:t>		class Inner </a:t>
            </a:r>
            <a:endParaRPr sz="2300" b="1"/>
          </a:p>
          <a:p>
            <a:pPr lvl="0">
              <a:lnSpc>
                <a:spcPct val="80000"/>
              </a:lnSpc>
              <a:buNone/>
            </a:pPr>
            <a:r>
              <a:rPr sz="2300" b="1"/>
              <a:t>		{ </a:t>
            </a:r>
            <a:endParaRPr sz="2300" b="1"/>
          </a:p>
          <a:p>
            <a:pPr lvl="0">
              <a:lnSpc>
                <a:spcPct val="80000"/>
              </a:lnSpc>
              <a:buNone/>
            </a:pPr>
            <a:r>
              <a:rPr sz="2300" b="1"/>
              <a:t>			</a:t>
            </a:r>
            <a:endParaRPr sz="2300" b="1"/>
          </a:p>
          <a:p>
            <a:pPr lvl="0">
              <a:lnSpc>
                <a:spcPct val="80000"/>
              </a:lnSpc>
              <a:buNone/>
            </a:pPr>
            <a:r>
              <a:rPr sz="2300" b="1"/>
              <a:t>			friend class outer ;</a:t>
            </a:r>
            <a:endParaRPr sz="2300" b="1"/>
          </a:p>
          <a:p>
            <a:pPr lvl="0">
              <a:lnSpc>
                <a:spcPct val="80000"/>
              </a:lnSpc>
              <a:buNone/>
            </a:pPr>
            <a:r>
              <a:rPr sz="2300" b="1"/>
              <a:t>			// Data members</a:t>
            </a:r>
            <a:endParaRPr sz="2300" b="1"/>
          </a:p>
          <a:p>
            <a:pPr lvl="0">
              <a:lnSpc>
                <a:spcPct val="80000"/>
              </a:lnSpc>
              <a:buNone/>
            </a:pPr>
            <a:r>
              <a:rPr sz="2300" b="1"/>
              <a:t>		};</a:t>
            </a:r>
            <a:endParaRPr sz="2300" b="1"/>
          </a:p>
          <a:p>
            <a:pPr lvl="0">
              <a:lnSpc>
                <a:spcPct val="80000"/>
              </a:lnSpc>
              <a:buNone/>
            </a:pPr>
            <a:r>
              <a:rPr sz="2300" b="1"/>
              <a:t>	// Data members</a:t>
            </a:r>
            <a:endParaRPr sz="2300" b="1"/>
          </a:p>
          <a:p>
            <a:pPr lvl="0">
              <a:lnSpc>
                <a:spcPct val="80000"/>
              </a:lnSpc>
              <a:buNone/>
            </a:pPr>
            <a:r>
              <a:rPr sz="2300" b="1"/>
              <a:t>	// Member functions  </a:t>
            </a:r>
            <a:endParaRPr sz="2300" b="1"/>
          </a:p>
          <a:p>
            <a:pPr lvl="0">
              <a:lnSpc>
                <a:spcPct val="80000"/>
              </a:lnSpc>
              <a:buNone/>
            </a:pPr>
            <a:r>
              <a:rPr sz="2300" b="1"/>
              <a:t>} ; </a:t>
            </a:r>
            <a:endParaRPr sz="2300" b="1"/>
          </a:p>
        </p:txBody>
      </p:sp>
    </p:spTree>
  </p:cSld>
  <p:clrMapOvr>
    <a:masterClrMapping/>
  </p:clrMapOvr>
  <p:transition/>
  <p:timing/>
</p:sld>
</file>

<file path=ppt/slides/slide7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25955" name="NotDefined 3" title=""/>
          <p:cNvSpPr/>
          <p:nvPr>
            <p:ph type="body" idx="4294967295"/>
          </p:nvPr>
        </p:nvSpPr>
        <p:spPr>
          <a:xfrm>
            <a:off x="838200" y="2895600"/>
            <a:ext cx="8610600" cy="3657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3400"/>
              <a:t>ReturnType className :: functionName ( )</a:t>
            </a:r>
            <a:endParaRPr sz="3400"/>
          </a:p>
          <a:p>
            <a:pPr lvl="0">
              <a:lnSpc>
                <a:spcPct val="90000"/>
              </a:lnSpc>
              <a:buNone/>
            </a:pPr>
            <a:r>
              <a:rPr sz="3400"/>
              <a:t>{</a:t>
            </a:r>
            <a:endParaRPr sz="3400"/>
          </a:p>
          <a:p>
            <a:pPr lvl="1">
              <a:lnSpc>
                <a:spcPct val="90000"/>
              </a:lnSpc>
              <a:buNone/>
            </a:pPr>
            <a:r>
              <a:rPr sz="3400"/>
              <a:t>// Statement ( s ) ;               definition</a:t>
            </a:r>
            <a:endParaRPr sz="3400"/>
          </a:p>
          <a:p>
            <a:pPr lvl="0">
              <a:lnSpc>
                <a:spcPct val="90000"/>
              </a:lnSpc>
              <a:buNone/>
            </a:pPr>
            <a:r>
              <a:rPr sz="3400"/>
              <a:t>}</a:t>
            </a:r>
            <a:endParaRPr sz="3400"/>
          </a:p>
        </p:txBody>
      </p:sp>
      <p:sp>
        <p:nvSpPr>
          <p:cNvPr id="125956" name="Text Box 4" title=""/>
          <p:cNvSpPr txBox="1"/>
          <p:nvPr/>
        </p:nvSpPr>
        <p:spPr>
          <a:xfrm>
            <a:off x="4800600" y="3124200"/>
            <a:ext cx="1049338" cy="22558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r>
              <a:rPr sz="14200"/>
              <a:t>}</a:t>
            </a:r>
            <a:endParaRPr sz="14200"/>
          </a:p>
        </p:txBody>
      </p:sp>
      <p:sp>
        <p:nvSpPr>
          <p:cNvPr id="125957" name="DownArrow 5" title=""/>
          <p:cNvSpPr/>
          <p:nvPr/>
        </p:nvSpPr>
        <p:spPr>
          <a:xfrm>
            <a:off x="4114800" y="1995488"/>
            <a:ext cx="485775" cy="976312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hlink"/>
          </a:solidFill>
          <a:ln>
            <a:solidFill>
              <a:srgbClr val="333333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7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3186" name="NotDefined 2" title=""/>
          <p:cNvSpPr/>
          <p:nvPr>
            <p:ph type="body" idx="4294967295"/>
          </p:nvPr>
        </p:nvSpPr>
        <p:spPr>
          <a:xfrm>
            <a:off x="838200" y="1371600"/>
            <a:ext cx="9144000" cy="3962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5000" b="1"/>
              <a:t>	</a:t>
            </a:r>
            <a:endParaRPr sz="5000" b="1"/>
          </a:p>
          <a:p>
            <a:pPr lvl="0">
              <a:buNone/>
            </a:pPr>
            <a:r>
              <a:rPr sz="5000" b="1"/>
              <a:t>Outer :: Inner :: Inner ( )</a:t>
            </a:r>
            <a:endParaRPr sz="5000" b="1"/>
          </a:p>
          <a:p>
            <a:pPr lvl="0">
              <a:buNone/>
            </a:pPr>
            <a:r>
              <a:rPr sz="5000" b="1"/>
              <a:t>{</a:t>
            </a:r>
            <a:endParaRPr sz="5000" b="1"/>
          </a:p>
          <a:p>
            <a:pPr lvl="0">
              <a:buNone/>
            </a:pPr>
            <a:r>
              <a:rPr sz="5000" b="1"/>
              <a:t>		// definition</a:t>
            </a:r>
            <a:endParaRPr sz="5000" b="1"/>
          </a:p>
          <a:p>
            <a:pPr lvl="0">
              <a:buNone/>
            </a:pPr>
            <a:r>
              <a:rPr sz="5000" b="1"/>
              <a:t>}</a:t>
            </a:r>
            <a:endParaRPr sz="5000" b="1"/>
          </a:p>
        </p:txBody>
      </p:sp>
    </p:spTree>
  </p:cSld>
  <p:clrMapOvr>
    <a:masterClrMapping/>
  </p:clrMapOvr>
  <p:transition/>
  <p:timing/>
</p:sld>
</file>

<file path=ppt/slides/slide7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26978" name="NotDefined 2" title=""/>
          <p:cNvSpPr/>
          <p:nvPr>
            <p:ph type="title"/>
          </p:nvPr>
        </p:nvSpPr>
        <p:spPr>
          <a:xfrm>
            <a:off x="1295400" y="1066800"/>
            <a:ext cx="7772400" cy="6858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126979" name="NotDefined 3" title=""/>
          <p:cNvSpPr/>
          <p:nvPr>
            <p:ph type="body" idx="4294967295"/>
          </p:nvPr>
        </p:nvSpPr>
        <p:spPr>
          <a:xfrm>
            <a:off x="838200" y="1905000"/>
            <a:ext cx="8610600" cy="5562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000" b="1"/>
              <a:t>class Outer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{ 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		class Inner1 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		{ 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			class Inner2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			{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				 class Inner3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			               {   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				       // Data members and functions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				      // and perhaps more inner classes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				    } ;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   			        // Data members and functions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			} ; 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			// Data members and functions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		} ;</a:t>
            </a:r>
            <a:endParaRPr sz="2000" b="1"/>
          </a:p>
          <a:p>
            <a:pPr lvl="0">
              <a:lnSpc>
                <a:spcPct val="80000"/>
              </a:lnSpc>
              <a:buNone/>
            </a:pPr>
            <a:r>
              <a:rPr sz="2000" b="1"/>
              <a:t>} ; </a:t>
            </a:r>
            <a:endParaRPr sz="2000" b="1"/>
          </a:p>
        </p:txBody>
      </p:sp>
      <p:sp>
        <p:nvSpPr>
          <p:cNvPr id="126980" name="Text Box 4" title=""/>
          <p:cNvSpPr txBox="1"/>
          <p:nvPr/>
        </p:nvSpPr>
        <p:spPr>
          <a:xfrm>
            <a:off x="3352800" y="6019800"/>
            <a:ext cx="20574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>
              <a:spcBef>
                <a:spcPct val="50000"/>
              </a:spcBef>
            </a:pPr>
            <a:r>
              <a:t>48:</a:t>
            </a:r>
          </a:p>
        </p:txBody>
      </p:sp>
    </p:spTree>
  </p:cSld>
  <p:clrMapOvr>
    <a:masterClrMapping/>
  </p:clrMapOvr>
  <p:transition/>
  <p:timing/>
</p:sld>
</file>

<file path=ppt/slides/slide7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9154" name="NotDefined 2" title=""/>
          <p:cNvSpPr/>
          <p:nvPr>
            <p:ph type="ctrTitle"/>
          </p:nvPr>
        </p:nvSpPr>
        <p:spPr>
          <a:xfrm>
            <a:off x="469900" y="2632075"/>
            <a:ext cx="9144000" cy="1431925"/>
          </a:xfrm>
          <a:noFill/>
          <a:ln>
            <a:miter lim="800000"/>
          </a:ln>
        </p:spPr>
        <p:txBody>
          <a:bodyPr anchor="b" anchorCtr="0"/>
          <a:lstStyle/>
          <a:p>
            <a:pPr lvl="0" algn="ctr"/>
            <a:r>
              <a:t>Introduction to Programming</a:t>
            </a:r>
          </a:p>
        </p:txBody>
      </p:sp>
      <p:sp>
        <p:nvSpPr>
          <p:cNvPr id="49155" name="NotDefined 3" title=""/>
          <p:cNvSpPr/>
          <p:nvPr>
            <p:ph type="subTitle" idx="1"/>
          </p:nvPr>
        </p:nvSpPr>
        <p:spPr>
          <a:xfrm>
            <a:off x="1676400" y="4114800"/>
            <a:ext cx="6400800" cy="1066800"/>
          </a:xfrm>
          <a:noFill/>
          <a:ln>
            <a:miter lim="800000"/>
          </a:ln>
        </p:spPr>
        <p:txBody>
          <a:bodyPr/>
          <a:lstStyle/>
          <a:p>
            <a:pPr lvl="0" algn="ctr"/>
            <a:r>
              <a:rPr b="1"/>
              <a:t>Lecture 41</a:t>
            </a:r>
            <a:endParaRPr b="1"/>
          </a:p>
        </p:txBody>
      </p:sp>
    </p:spTree>
  </p:cSld>
  <p:clrMapOvr>
    <a:masterClrMapping/>
  </p:clrMapOvr>
  <p:transition/>
  <p:timing/>
</p:sld>
</file>

<file path=ppt/slides/slide7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5234" name="NotDefined 2" title=""/>
          <p:cNvSpPr/>
          <p:nvPr>
            <p:ph type="title"/>
          </p:nvPr>
        </p:nvSpPr>
        <p:spPr>
          <a:xfrm>
            <a:off x="1066800" y="685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Union</a:t>
            </a:r>
            <a:endParaRPr sz="6600"/>
          </a:p>
        </p:txBody>
      </p:sp>
      <p:sp>
        <p:nvSpPr>
          <p:cNvPr id="95264" name="Rectangle 20" title=""/>
          <p:cNvSpPr/>
          <p:nvPr/>
        </p:nvSpPr>
        <p:spPr>
          <a:xfrm>
            <a:off x="1143000" y="2743200"/>
            <a:ext cx="1905000" cy="22098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 wrap="none" anchor="ctr" anchorCtr="0"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</a:p>
        </p:txBody>
      </p:sp>
      <p:sp>
        <p:nvSpPr>
          <p:cNvPr id="95265" name="Rectangle 21" title=""/>
          <p:cNvSpPr/>
          <p:nvPr/>
        </p:nvSpPr>
        <p:spPr>
          <a:xfrm>
            <a:off x="5181600" y="2438400"/>
            <a:ext cx="1755775" cy="2819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</a:p>
        </p:txBody>
      </p:sp>
      <p:cxnSp>
        <p:nvCxnSpPr>
          <p:cNvPr id="95266" name="" title=""/>
          <p:cNvCxnSpPr/>
          <p:nvPr/>
        </p:nvCxnSpPr>
        <p:spPr>
          <a:xfrm>
            <a:off x="2514600" y="2971800"/>
            <a:ext cx="2667000" cy="8382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cxnSp>
        <p:nvCxnSpPr>
          <p:cNvPr id="95267" name="" title=""/>
          <p:cNvCxnSpPr/>
          <p:nvPr/>
        </p:nvCxnSpPr>
        <p:spPr>
          <a:xfrm flipV="1">
            <a:off x="2971800" y="3886200"/>
            <a:ext cx="3276600" cy="38100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  <a:tailEnd type="triangle"/>
          </a:ln>
        </p:spPr>
      </p:cxnSp>
      <p:sp>
        <p:nvSpPr>
          <p:cNvPr id="95268" name="Text Box 24" title=""/>
          <p:cNvSpPr txBox="1"/>
          <p:nvPr/>
        </p:nvSpPr>
        <p:spPr>
          <a:xfrm>
            <a:off x="1828800" y="3200400"/>
            <a:ext cx="609600" cy="366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>
              <a:spcBef>
                <a:spcPct val="50000"/>
              </a:spcBef>
            </a:pPr>
            <a:r>
              <a:t>iVal</a:t>
            </a:r>
          </a:p>
        </p:txBody>
      </p:sp>
      <p:sp>
        <p:nvSpPr>
          <p:cNvPr id="95269" name="Text Box 25" title=""/>
          <p:cNvSpPr txBox="1"/>
          <p:nvPr/>
        </p:nvSpPr>
        <p:spPr>
          <a:xfrm>
            <a:off x="1736725" y="4495800"/>
            <a:ext cx="1158875" cy="366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t>dVal</a:t>
            </a:r>
          </a:p>
        </p:txBody>
      </p:sp>
      <p:cxnSp>
        <p:nvCxnSpPr>
          <p:cNvPr id="95270" name="" title=""/>
          <p:cNvCxnSpPr/>
          <p:nvPr/>
        </p:nvCxnSpPr>
        <p:spPr>
          <a:xfrm>
            <a:off x="5181600" y="3962400"/>
            <a:ext cx="1981200" cy="0"/>
          </a:xfrm>
          <a:prstGeom prst="line">
            <a:avLst/>
          </a:prstGeom>
          <a:noFill/>
          <a:ln>
            <a:solidFill>
              <a:schemeClr val="tx1"/>
            </a:solidFill>
            <a:prstDash val="sysDot"/>
            <a:miter lim="800000"/>
          </a:ln>
        </p:spPr>
      </p:cxnSp>
      <p:cxnSp>
        <p:nvCxnSpPr>
          <p:cNvPr id="95271" name="" title=""/>
          <p:cNvCxnSpPr/>
          <p:nvPr/>
        </p:nvCxnSpPr>
        <p:spPr>
          <a:xfrm>
            <a:off x="5181600" y="2895600"/>
            <a:ext cx="1752600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95272" name="" title=""/>
          <p:cNvCxnSpPr/>
          <p:nvPr/>
        </p:nvCxnSpPr>
        <p:spPr>
          <a:xfrm>
            <a:off x="5181600" y="4267200"/>
            <a:ext cx="1981200" cy="0"/>
          </a:xfrm>
          <a:prstGeom prst="line">
            <a:avLst/>
          </a:prstGeom>
          <a:noFill/>
          <a:ln cap="rnd">
            <a:solidFill>
              <a:schemeClr val="tx1"/>
            </a:solidFill>
            <a:prstDash val="sysDot"/>
            <a:miter lim="800000"/>
          </a:ln>
        </p:spPr>
      </p:cxnSp>
      <p:cxnSp>
        <p:nvCxnSpPr>
          <p:cNvPr id="95273" name="" title=""/>
          <p:cNvCxnSpPr/>
          <p:nvPr/>
        </p:nvCxnSpPr>
        <p:spPr>
          <a:xfrm>
            <a:off x="5181600" y="3581400"/>
            <a:ext cx="1981200" cy="0"/>
          </a:xfrm>
          <a:prstGeom prst="line">
            <a:avLst/>
          </a:prstGeom>
          <a:noFill/>
          <a:ln>
            <a:solidFill>
              <a:schemeClr val="tx1"/>
            </a:solidFill>
            <a:prstDash val="sysDot"/>
            <a:miter lim="800000"/>
          </a:ln>
        </p:spPr>
      </p:cxnSp>
      <p:sp>
        <p:nvSpPr>
          <p:cNvPr id="95274" name="" title=""/>
          <p:cNvSpPr txBox="1"/>
          <p:nvPr/>
        </p:nvSpPr>
        <p:spPr>
          <a:xfrm>
            <a:off x="3276600" y="4343400"/>
            <a:ext cx="1752600" cy="11906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>
              <a:spcBef>
                <a:spcPct val="50000"/>
              </a:spcBef>
            </a:pPr>
            <a:r>
              <a:t>Both Variable occupy the same space in memory</a:t>
            </a:r>
          </a:p>
        </p:txBody>
      </p:sp>
      <p:sp>
        <p:nvSpPr>
          <p:cNvPr id="95275" name="" title=""/>
          <p:cNvSpPr txBox="1"/>
          <p:nvPr/>
        </p:nvSpPr>
        <p:spPr>
          <a:xfrm>
            <a:off x="5410200" y="1981200"/>
            <a:ext cx="1009650" cy="366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t>Memory</a:t>
            </a:r>
          </a:p>
        </p:txBody>
      </p:sp>
      <p:sp>
        <p:nvSpPr>
          <p:cNvPr id="95276" name="" title=""/>
          <p:cNvSpPr/>
          <p:nvPr/>
        </p:nvSpPr>
        <p:spPr>
          <a:xfrm>
            <a:off x="5181600" y="3657600"/>
            <a:ext cx="17526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cxnSp>
        <p:nvCxnSpPr>
          <p:cNvPr id="95285" name="" title=""/>
          <p:cNvCxnSpPr/>
          <p:nvPr/>
        </p:nvCxnSpPr>
        <p:spPr>
          <a:xfrm>
            <a:off x="5181600" y="3276600"/>
            <a:ext cx="1752600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95286" name="" title=""/>
          <p:cNvCxnSpPr/>
          <p:nvPr/>
        </p:nvCxnSpPr>
        <p:spPr>
          <a:xfrm>
            <a:off x="5181600" y="4648200"/>
            <a:ext cx="1752600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cxnSp>
        <p:nvCxnSpPr>
          <p:cNvPr id="95287" name="" title=""/>
          <p:cNvCxnSpPr/>
          <p:nvPr/>
        </p:nvCxnSpPr>
        <p:spPr>
          <a:xfrm>
            <a:off x="5181600" y="4953000"/>
            <a:ext cx="1752600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grpSp>
        <p:nvGrpSpPr>
          <p:cNvPr id="95302" name="Group 46" title=""/>
          <p:cNvGrpSpPr/>
          <p:nvPr/>
        </p:nvGrpSpPr>
        <p:grpSpPr>
          <a:xfrm>
            <a:off x="1219200" y="4035425"/>
            <a:ext cx="1752600" cy="387350"/>
            <a:chOff x="768" y="2542"/>
            <a:chExt cx="1104" cy="244"/>
          </a:xfrm>
        </p:grpSpPr>
        <p:grpSp>
          <p:nvGrpSpPr>
            <p:cNvPr id="95277" name="" title=""/>
            <p:cNvGrpSpPr/>
            <p:nvPr/>
          </p:nvGrpSpPr>
          <p:grpSpPr>
            <a:xfrm>
              <a:off x="768" y="2544"/>
              <a:ext cx="1104" cy="240"/>
              <a:chOff x="768" y="2544"/>
              <a:chExt cx="1104" cy="240"/>
            </a:xfrm>
          </p:grpSpPr>
          <p:sp>
            <p:nvSpPr>
              <p:cNvPr id="95278" name="" title=""/>
              <p:cNvSpPr/>
              <p:nvPr/>
            </p:nvSpPr>
            <p:spPr>
              <a:xfrm>
                <a:off x="768" y="2544"/>
                <a:ext cx="1104" cy="240"/>
              </a:xfrm>
              <a:prstGeom prst="rect">
                <a:avLst/>
              </a:prstGeom>
              <a:solidFill>
                <a:srgbClr val="FFCC99"/>
              </a:solidFill>
              <a:ln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cxnSp>
            <p:nvCxnSpPr>
              <p:cNvPr id="95279" name="" title=""/>
              <p:cNvCxnSpPr/>
              <p:nvPr/>
            </p:nvCxnSpPr>
            <p:spPr>
              <a:xfrm flipH="1">
                <a:off x="1296" y="2544"/>
                <a:ext cx="0" cy="240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</p:spPr>
          </p:cxnSp>
          <p:cxnSp>
            <p:nvCxnSpPr>
              <p:cNvPr id="95280" name="" title=""/>
              <p:cNvCxnSpPr/>
              <p:nvPr/>
            </p:nvCxnSpPr>
            <p:spPr>
              <a:xfrm flipH="1">
                <a:off x="1008" y="2544"/>
                <a:ext cx="0" cy="240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</p:spPr>
          </p:cxnSp>
          <p:cxnSp>
            <p:nvCxnSpPr>
              <p:cNvPr id="95281" name="" title=""/>
              <p:cNvCxnSpPr/>
              <p:nvPr/>
            </p:nvCxnSpPr>
            <p:spPr>
              <a:xfrm flipH="1">
                <a:off x="1584" y="2544"/>
                <a:ext cx="0" cy="240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</p:spPr>
          </p:cxnSp>
        </p:grpSp>
        <p:cxnSp>
          <p:nvCxnSpPr>
            <p:cNvPr id="95290" name="" title=""/>
            <p:cNvCxnSpPr/>
            <p:nvPr/>
          </p:nvCxnSpPr>
          <p:spPr>
            <a:xfrm flipH="1">
              <a:off x="894" y="2542"/>
              <a:ext cx="0" cy="242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95291" name="" title=""/>
            <p:cNvCxnSpPr/>
            <p:nvPr/>
          </p:nvCxnSpPr>
          <p:spPr>
            <a:xfrm flipH="1">
              <a:off x="1143" y="2542"/>
              <a:ext cx="0" cy="242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95292" name="" title=""/>
            <p:cNvCxnSpPr/>
            <p:nvPr/>
          </p:nvCxnSpPr>
          <p:spPr>
            <a:xfrm flipH="1">
              <a:off x="1434" y="2542"/>
              <a:ext cx="0" cy="242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95293" name="" title=""/>
            <p:cNvCxnSpPr/>
            <p:nvPr/>
          </p:nvCxnSpPr>
          <p:spPr>
            <a:xfrm flipH="1">
              <a:off x="1719" y="2544"/>
              <a:ext cx="0" cy="242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</p:grpSp>
      <p:grpSp>
        <p:nvGrpSpPr>
          <p:cNvPr id="95301" name="Group 45" title=""/>
          <p:cNvGrpSpPr/>
          <p:nvPr/>
        </p:nvGrpSpPr>
        <p:grpSpPr>
          <a:xfrm>
            <a:off x="1782763" y="2819400"/>
            <a:ext cx="960437" cy="384175"/>
            <a:chOff x="1008" y="1776"/>
            <a:chExt cx="605" cy="242"/>
          </a:xfrm>
        </p:grpSpPr>
        <p:grpSp>
          <p:nvGrpSpPr>
            <p:cNvPr id="95294" name="" title=""/>
            <p:cNvGrpSpPr/>
            <p:nvPr/>
          </p:nvGrpSpPr>
          <p:grpSpPr>
            <a:xfrm>
              <a:off x="1008" y="1776"/>
              <a:ext cx="605" cy="242"/>
              <a:chOff x="2160" y="1488"/>
              <a:chExt cx="480" cy="192"/>
            </a:xfrm>
          </p:grpSpPr>
          <p:sp>
            <p:nvSpPr>
              <p:cNvPr id="95295" name="" title=""/>
              <p:cNvSpPr/>
              <p:nvPr/>
            </p:nvSpPr>
            <p:spPr>
              <a:xfrm>
                <a:off x="2160" y="1488"/>
                <a:ext cx="480" cy="192"/>
              </a:xfrm>
              <a:prstGeom prst="rect">
                <a:avLst/>
              </a:prstGeom>
              <a:solidFill>
                <a:srgbClr val="339966"/>
              </a:solidFill>
              <a:ln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defPPr>
                  <a:defRPr lang="en-US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800" b="0" i="0" u="none" baseline="0">
                    <a:solidFill>
                      <a:schemeClr val="tx1"/>
                    </a:solidFill>
                    <a:effectLst/>
                    <a:latin typeface="Arial"/>
                  </a:defRPr>
                </a:lvl5pPr>
              </a:lstStyle>
              <a:p/>
            </p:txBody>
          </p:sp>
          <p:cxnSp>
            <p:nvCxnSpPr>
              <p:cNvPr id="95296" name="" title=""/>
              <p:cNvCxnSpPr/>
              <p:nvPr/>
            </p:nvCxnSpPr>
            <p:spPr>
              <a:xfrm flipH="1">
                <a:off x="2400" y="1488"/>
                <a:ext cx="0" cy="192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miter lim="800000"/>
              </a:ln>
            </p:spPr>
          </p:cxnSp>
        </p:grpSp>
        <p:cxnSp>
          <p:nvCxnSpPr>
            <p:cNvPr id="95298" name="" title=""/>
            <p:cNvCxnSpPr/>
            <p:nvPr/>
          </p:nvCxnSpPr>
          <p:spPr>
            <a:xfrm flipH="1">
              <a:off x="1152" y="1776"/>
              <a:ext cx="0" cy="242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  <p:cxnSp>
          <p:nvCxnSpPr>
            <p:cNvPr id="95300" name="" title=""/>
            <p:cNvCxnSpPr/>
            <p:nvPr/>
          </p:nvCxnSpPr>
          <p:spPr>
            <a:xfrm flipH="1">
              <a:off x="1488" y="1776"/>
              <a:ext cx="0" cy="242"/>
            </a:xfrm>
            <a:prstGeom prst="line">
              <a:avLst/>
            </a:prstGeom>
            <a:noFill/>
            <a:ln>
              <a:solidFill>
                <a:schemeClr val="tx1"/>
              </a:solidFill>
              <a:miter lim="800000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-3.75723E-06 C 0.03941 -0.02774 0.08055 -0.05549 0.11597 -0.05271 C 0.15139 -0.04994 0.15798 0.01734 0.21111 0.01688 C 0.26423 0.01642 0.38784 -0.04069 0.43437 -0.05572" ptsTypes="">
                                      <p:cBhvr>
                                        <p:cTn id="6" dur="2000" fill="hold"/>
                                        <p:tgtEl>
                                          <p:spTgt spid="95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89 -0.01202 C 0.11388 -0.01479 0.16805 -0.01757 0.23454 0.00486 C 0.30104 0.02729 0.421 0.10359 0.45833 0.12324" ptsTypes="">
                                      <p:cBhvr>
                                        <p:cTn id="10" dur="2000" fill="hold"/>
                                        <p:tgtEl>
                                          <p:spTgt spid="95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098" name="NotDefined 2" title=""/>
          <p:cNvSpPr/>
          <p:nvPr>
            <p:ph type="title"/>
          </p:nvPr>
        </p:nvSpPr>
        <p:spPr>
          <a:xfrm>
            <a:off x="381000" y="3276600"/>
            <a:ext cx="9296400" cy="1676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12300"/>
              <a:t>Templates</a:t>
            </a:r>
            <a:endParaRPr sz="12300"/>
          </a:p>
        </p:txBody>
      </p:sp>
    </p:spTree>
  </p:cSld>
  <p:clrMapOvr>
    <a:masterClrMapping/>
  </p:clrMapOvr>
  <p:transition/>
  <p:timing/>
</p:sld>
</file>

<file path=ppt/slides/slide7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1442" name="NotDefined 2" title=""/>
          <p:cNvSpPr/>
          <p:nvPr>
            <p:ph type="title"/>
          </p:nvPr>
        </p:nvSpPr>
        <p:spPr>
          <a:xfrm>
            <a:off x="457200" y="838200"/>
            <a:ext cx="91440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Types of Templates</a:t>
            </a:r>
            <a:endParaRPr sz="6600"/>
          </a:p>
        </p:txBody>
      </p:sp>
      <p:sp>
        <p:nvSpPr>
          <p:cNvPr id="61443" name="NotDefined 3" title=""/>
          <p:cNvSpPr/>
          <p:nvPr>
            <p:ph type="body" idx="4294967295"/>
          </p:nvPr>
        </p:nvSpPr>
        <p:spPr>
          <a:xfrm>
            <a:off x="838200" y="2819400"/>
            <a:ext cx="9144000" cy="2057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sz="6000" b="1"/>
              <a:t> Function Templates</a:t>
            </a:r>
            <a:endParaRPr sz="6000" b="1"/>
          </a:p>
          <a:p>
            <a:pPr lvl="0"/>
            <a:r>
              <a:rPr sz="6000" b="1"/>
              <a:t> Class Templates </a:t>
            </a:r>
            <a:endParaRPr sz="6000" b="1"/>
          </a:p>
        </p:txBody>
      </p:sp>
    </p:spTree>
  </p:cSld>
  <p:clrMapOvr>
    <a:masterClrMapping/>
  </p:clrMapOvr>
  <p:transition/>
  <p:timing/>
</p:sld>
</file>

<file path=ppt/slides/slide7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3490" name="NotDefined 2" title=""/>
          <p:cNvSpPr/>
          <p:nvPr>
            <p:ph type="body" idx="4294967295"/>
          </p:nvPr>
        </p:nvSpPr>
        <p:spPr>
          <a:xfrm>
            <a:off x="838200" y="1752600"/>
            <a:ext cx="8534400" cy="5334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3600" b="1"/>
              <a:t>void </a:t>
            </a:r>
            <a:r>
              <a:rPr sz="4000" b="1"/>
              <a:t>swap ( int &amp; i , int &amp; j )</a:t>
            </a:r>
            <a:endParaRPr sz="4000" b="1"/>
          </a:p>
          <a:p>
            <a:pPr lvl="0">
              <a:buNone/>
            </a:pPr>
            <a:r>
              <a:rPr sz="4000" b="1"/>
              <a:t>{</a:t>
            </a:r>
            <a:endParaRPr sz="4000" b="1"/>
          </a:p>
          <a:p>
            <a:pPr lvl="0">
              <a:buNone/>
            </a:pPr>
            <a:r>
              <a:rPr sz="4000" b="1"/>
              <a:t>		int temp ;</a:t>
            </a:r>
            <a:endParaRPr sz="4000" b="1"/>
          </a:p>
          <a:p>
            <a:pPr lvl="0">
              <a:buNone/>
            </a:pPr>
            <a:r>
              <a:rPr sz="4000" b="1"/>
              <a:t>		temp = i ;</a:t>
            </a:r>
            <a:endParaRPr sz="4000" b="1"/>
          </a:p>
          <a:p>
            <a:pPr lvl="0">
              <a:buNone/>
            </a:pPr>
            <a:r>
              <a:rPr sz="4000" b="1"/>
              <a:t>		i = j ;</a:t>
            </a:r>
            <a:endParaRPr sz="4000" b="1"/>
          </a:p>
          <a:p>
            <a:pPr lvl="0">
              <a:buNone/>
            </a:pPr>
            <a:r>
              <a:rPr sz="4000" b="1"/>
              <a:t>		j = temp ;</a:t>
            </a:r>
            <a:endParaRPr sz="4000" b="1"/>
          </a:p>
          <a:p>
            <a:pPr lvl="0">
              <a:buNone/>
            </a:pPr>
            <a:r>
              <a:rPr sz="4000" b="1"/>
              <a:t>}</a:t>
            </a:r>
            <a:endParaRPr sz="4000" b="1"/>
          </a:p>
        </p:txBody>
      </p:sp>
      <p:sp>
        <p:nvSpPr>
          <p:cNvPr id="63492" name="Rectangle 4" title=""/>
          <p:cNvSpPr>
            <a:spLocks noGrp="1"/>
          </p:cNvSpPr>
          <p:nvPr>
            <p:ph type="title"/>
          </p:nvPr>
        </p:nvSpPr>
        <p:spPr>
          <a:xfrm>
            <a:off x="1295400" y="8382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Swap Function</a:t>
            </a:r>
            <a:endParaRPr sz="6600"/>
          </a:p>
        </p:txBody>
      </p:sp>
      <p:cxnSp>
        <p:nvCxnSpPr>
          <p:cNvPr id="63494" name="" title=""/>
          <p:cNvCxnSpPr/>
          <p:nvPr/>
        </p:nvCxnSpPr>
        <p:spPr>
          <a:xfrm>
            <a:off x="609600" y="4343400"/>
            <a:ext cx="1219200" cy="0"/>
          </a:xfrm>
          <a:prstGeom prst="line">
            <a:avLst/>
          </a:prstGeom>
          <a:noFill/>
          <a:ln w="190500">
            <a:solidFill>
              <a:schemeClr val="hlink"/>
            </a:solidFill>
            <a:miter lim="800000"/>
            <a:tailEnd type="triangle"/>
          </a:ln>
        </p:spPr>
      </p:cxnSp>
    </p:spTree>
  </p:cSld>
  <p:clrMapOvr>
    <a:masterClrMapping/>
  </p:clrMapOvr>
  <p:transition/>
  <p:timing/>
</p:sld>
</file>

<file path=ppt/slides/slide7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146" name="NotDefined 2" title=""/>
          <p:cNvSpPr/>
          <p:nvPr>
            <p:ph type="title"/>
          </p:nvPr>
        </p:nvSpPr>
        <p:spPr>
          <a:xfrm>
            <a:off x="838200" y="3124200"/>
            <a:ext cx="8305800" cy="1295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9600"/>
              <a:t>Function Overloading</a:t>
            </a:r>
            <a:endParaRPr sz="9600"/>
          </a:p>
        </p:txBody>
      </p:sp>
    </p:spTree>
  </p:cSld>
  <p:clrMapOvr>
    <a:masterClrMapping/>
  </p:clrMapOvr>
  <p:transition/>
  <p:timing/>
</p:sld>
</file>

<file path=ppt/slides/slide7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1139" name="NotDefined 3" title=""/>
          <p:cNvSpPr/>
          <p:nvPr>
            <p:ph type="body" idx="4294967295"/>
          </p:nvPr>
        </p:nvSpPr>
        <p:spPr>
          <a:xfrm>
            <a:off x="762000" y="3124200"/>
            <a:ext cx="9144000" cy="2057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6600" b="1"/>
              <a:t>Function Templates</a:t>
            </a:r>
            <a:endParaRPr sz="6600" b="1"/>
          </a:p>
        </p:txBody>
      </p:sp>
    </p:spTree>
  </p:cSld>
  <p:clrMapOvr>
    <a:masterClrMapping/>
  </p:clrMapOvr>
  <p:transition/>
  <p:timing/>
</p:sld>
</file>

<file path=ppt/slides/slide7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170" name="NotDefined 2" title=""/>
          <p:cNvSpPr/>
          <p:nvPr>
            <p:ph type="title"/>
          </p:nvPr>
        </p:nvSpPr>
        <p:spPr>
          <a:xfrm>
            <a:off x="457200" y="3200400"/>
            <a:ext cx="9144000" cy="13716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300"/>
              <a:t>template &lt; class T &gt;</a:t>
            </a:r>
            <a:endParaRPr sz="6300"/>
          </a:p>
        </p:txBody>
      </p:sp>
    </p:spTree>
  </p:cSld>
  <p:clrMapOvr>
    <a:masterClrMapping/>
  </p:clrMapOvr>
  <p:transition/>
  <p:timing/>
</p:sld>
</file>

<file path=ppt/slides/slide7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4514" name="NotDefined 2" title=""/>
          <p:cNvSpPr/>
          <p:nvPr>
            <p:ph type="title"/>
          </p:nvPr>
        </p:nvSpPr>
        <p:spPr>
          <a:xfrm>
            <a:off x="609600" y="3429000"/>
            <a:ext cx="8839200" cy="13716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2800"/>
              <a:t>return_type function_name ( argument_list )</a:t>
            </a:r>
            <a:endParaRPr sz="2800"/>
          </a:p>
        </p:txBody>
      </p:sp>
    </p:spTree>
  </p:cSld>
  <p:clrMapOvr>
    <a:masterClrMapping/>
  </p:clrMapOvr>
  <p:transition/>
  <p:timing/>
</p:sld>
</file>

<file path=ppt/slides/slide7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5538" name="NotDefined 2" title=""/>
          <p:cNvSpPr/>
          <p:nvPr>
            <p:ph type="body" idx="4294967295"/>
          </p:nvPr>
        </p:nvSpPr>
        <p:spPr>
          <a:xfrm>
            <a:off x="838200" y="1828800"/>
            <a:ext cx="8534400" cy="4648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3700" b="1"/>
              <a:t>int reverse ( int x )</a:t>
            </a:r>
            <a:endParaRPr sz="3700" b="1"/>
          </a:p>
          <a:p>
            <a:pPr lvl="0">
              <a:lnSpc>
                <a:spcPct val="90000"/>
              </a:lnSpc>
              <a:buNone/>
            </a:pPr>
            <a:r>
              <a:rPr sz="3700" b="1"/>
              <a:t>{</a:t>
            </a:r>
            <a:endParaRPr sz="3700" b="1"/>
          </a:p>
          <a:p>
            <a:pPr lvl="0">
              <a:lnSpc>
                <a:spcPct val="90000"/>
              </a:lnSpc>
              <a:buNone/>
            </a:pPr>
            <a:r>
              <a:rPr sz="3700" b="1"/>
              <a:t>   return ( - x ) ;</a:t>
            </a:r>
            <a:endParaRPr sz="3700" b="1"/>
          </a:p>
          <a:p>
            <a:pPr lvl="0">
              <a:lnSpc>
                <a:spcPct val="90000"/>
              </a:lnSpc>
              <a:buNone/>
            </a:pPr>
            <a:r>
              <a:rPr sz="3700" b="1"/>
              <a:t>}</a:t>
            </a:r>
            <a:endParaRPr sz="3700" b="1"/>
          </a:p>
          <a:p>
            <a:pPr lvl="0">
              <a:lnSpc>
                <a:spcPct val="90000"/>
              </a:lnSpc>
              <a:buNone/>
            </a:pPr>
            <a:r>
              <a:rPr sz="3700" b="1"/>
              <a:t>double reverse ( double x )</a:t>
            </a:r>
            <a:endParaRPr sz="3700" b="1"/>
          </a:p>
          <a:p>
            <a:pPr lvl="0">
              <a:lnSpc>
                <a:spcPct val="90000"/>
              </a:lnSpc>
              <a:buNone/>
            </a:pPr>
            <a:r>
              <a:rPr sz="3700" b="1"/>
              <a:t>{</a:t>
            </a:r>
            <a:endParaRPr sz="3700" b="1"/>
          </a:p>
          <a:p>
            <a:pPr lvl="0">
              <a:lnSpc>
                <a:spcPct val="90000"/>
              </a:lnSpc>
              <a:buNone/>
            </a:pPr>
            <a:r>
              <a:rPr sz="3700" b="1"/>
              <a:t>   return ( - x ) ;</a:t>
            </a:r>
            <a:endParaRPr sz="3700" b="1"/>
          </a:p>
          <a:p>
            <a:pPr lvl="0">
              <a:lnSpc>
                <a:spcPct val="90000"/>
              </a:lnSpc>
              <a:buNone/>
            </a:pPr>
            <a:r>
              <a:rPr sz="3700" b="1"/>
              <a:t>}</a:t>
            </a:r>
            <a:endParaRPr sz="3700" b="1"/>
          </a:p>
        </p:txBody>
      </p:sp>
      <p:sp>
        <p:nvSpPr>
          <p:cNvPr id="65543" name="Rectangle 7" title=""/>
          <p:cNvSpPr>
            <a:spLocks noGrp="1"/>
          </p:cNvSpPr>
          <p:nvPr>
            <p:ph type="title"/>
          </p:nvPr>
        </p:nvSpPr>
        <p:spPr>
          <a:xfrm>
            <a:off x="533400" y="990600"/>
            <a:ext cx="8534400" cy="914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7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5778" name="NotDefined 2" title=""/>
          <p:cNvSpPr/>
          <p:nvPr>
            <p:ph type="body" idx="4294967295"/>
          </p:nvPr>
        </p:nvSpPr>
        <p:spPr>
          <a:xfrm>
            <a:off x="838200" y="1981200"/>
            <a:ext cx="8534400" cy="4572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800" b="1"/>
              <a:t>template &lt; class T &gt;</a:t>
            </a:r>
            <a:endParaRPr sz="4800" b="1"/>
          </a:p>
          <a:p>
            <a:pPr lvl="0">
              <a:buNone/>
            </a:pPr>
            <a:r>
              <a:rPr sz="4800" b="1"/>
              <a:t>T reverse ( T x )</a:t>
            </a:r>
            <a:endParaRPr sz="4800" b="1"/>
          </a:p>
          <a:p>
            <a:pPr lvl="0">
              <a:buNone/>
            </a:pPr>
            <a:r>
              <a:rPr sz="4800" b="1"/>
              <a:t>{</a:t>
            </a:r>
            <a:endParaRPr sz="4800" b="1"/>
          </a:p>
          <a:p>
            <a:pPr lvl="0">
              <a:buNone/>
            </a:pPr>
            <a:r>
              <a:rPr sz="4800" b="1"/>
              <a:t>   return (- x ) ;</a:t>
            </a:r>
            <a:endParaRPr sz="4800" b="1"/>
          </a:p>
          <a:p>
            <a:pPr lvl="0">
              <a:buNone/>
            </a:pPr>
            <a:r>
              <a:rPr sz="4800" b="1"/>
              <a:t>}</a:t>
            </a:r>
            <a:endParaRPr sz="4800" b="1"/>
          </a:p>
        </p:txBody>
      </p:sp>
      <p:sp>
        <p:nvSpPr>
          <p:cNvPr id="75780" name="Rectangle 4" title=""/>
          <p:cNvSpPr>
            <a:spLocks noGrp="1"/>
          </p:cNvSpPr>
          <p:nvPr>
            <p:ph type="title"/>
          </p:nvPr>
        </p:nvSpPr>
        <p:spPr>
          <a:xfrm>
            <a:off x="762000" y="990600"/>
            <a:ext cx="8534400" cy="914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7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6802" name="NotDefined 2" title=""/>
          <p:cNvSpPr/>
          <p:nvPr>
            <p:ph type="body" idx="4294967295"/>
          </p:nvPr>
        </p:nvSpPr>
        <p:spPr>
          <a:xfrm>
            <a:off x="838200" y="1905000"/>
            <a:ext cx="8534400" cy="5334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500" b="1"/>
              <a:t>main ( )</a:t>
            </a:r>
            <a:endParaRPr sz="4500" b="1"/>
          </a:p>
          <a:p>
            <a:pPr lvl="0">
              <a:buNone/>
            </a:pPr>
            <a:r>
              <a:rPr sz="4500" b="1"/>
              <a:t>{</a:t>
            </a:r>
            <a:endParaRPr sz="4500" b="1"/>
          </a:p>
          <a:p>
            <a:pPr lvl="0">
              <a:buNone/>
            </a:pPr>
            <a:r>
              <a:rPr sz="4500" b="1"/>
              <a:t>	int i ;</a:t>
            </a:r>
            <a:endParaRPr sz="4500" b="1"/>
          </a:p>
          <a:p>
            <a:pPr lvl="0">
              <a:buNone/>
            </a:pPr>
            <a:r>
              <a:rPr sz="4500" b="1"/>
              <a:t>	…….</a:t>
            </a:r>
            <a:endParaRPr sz="4500" b="1"/>
          </a:p>
          <a:p>
            <a:pPr lvl="0">
              <a:buNone/>
            </a:pPr>
            <a:r>
              <a:rPr sz="4500" b="1"/>
              <a:t>	reverse ( i ) ;</a:t>
            </a:r>
            <a:endParaRPr sz="4500" b="1"/>
          </a:p>
          <a:p>
            <a:pPr lvl="0">
              <a:buNone/>
            </a:pPr>
            <a:r>
              <a:rPr sz="4500" b="1"/>
              <a:t>}</a:t>
            </a:r>
            <a:endParaRPr sz="4500" b="1"/>
          </a:p>
        </p:txBody>
      </p:sp>
      <p:sp>
        <p:nvSpPr>
          <p:cNvPr id="76804" name="Rectangle 4" title=""/>
          <p:cNvSpPr>
            <a:spLocks noGrp="1"/>
          </p:cNvSpPr>
          <p:nvPr>
            <p:ph type="title"/>
          </p:nvPr>
        </p:nvSpPr>
        <p:spPr>
          <a:xfrm>
            <a:off x="914400" y="990600"/>
            <a:ext cx="8534400" cy="914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7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7282" name="NotDefined 2" title=""/>
          <p:cNvSpPr/>
          <p:nvPr>
            <p:ph type="title"/>
          </p:nvPr>
        </p:nvSpPr>
        <p:spPr>
          <a:xfrm>
            <a:off x="10668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Union</a:t>
            </a:r>
            <a:endParaRPr sz="6600"/>
          </a:p>
        </p:txBody>
      </p:sp>
      <p:sp>
        <p:nvSpPr>
          <p:cNvPr id="97283" name="NotDefined 3" title=""/>
          <p:cNvSpPr/>
          <p:nvPr>
            <p:ph type="body" idx="4294967295"/>
          </p:nvPr>
        </p:nvSpPr>
        <p:spPr>
          <a:xfrm>
            <a:off x="1066800" y="22860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4800"/>
              <a:t>intOrDouble</a:t>
            </a:r>
            <a:r>
              <a:rPr sz="4400"/>
              <a:t> u1 ;</a:t>
            </a:r>
            <a:endParaRPr sz="4400"/>
          </a:p>
          <a:p>
            <a:pPr lvl="0" algn="ctr">
              <a:buNone/>
            </a:pPr>
            <a:r>
              <a:rPr sz="4400"/>
              <a:t>u1.ival = 10 ;</a:t>
            </a:r>
            <a:endParaRPr sz="4400"/>
          </a:p>
          <a:p>
            <a:pPr lvl="0" algn="ctr">
              <a:buNone/>
            </a:pPr>
            <a:r>
              <a:rPr sz="4400"/>
              <a:t>cout &lt;&lt; u1.ival ;</a:t>
            </a:r>
            <a:endParaRPr sz="4400"/>
          </a:p>
          <a:p>
            <a:pPr lvl="0" algn="ctr">
              <a:buNone/>
            </a:pPr>
            <a:r>
              <a:rPr sz="4400"/>
              <a:t>cout &lt;&lt; u1.dval </a:t>
            </a:r>
            <a:r>
              <a:t>;   </a:t>
            </a:r>
            <a:r>
              <a:rPr>
                <a:solidFill>
                  <a:schemeClr val="hlink"/>
                </a:solidFill>
              </a:rPr>
              <a:t>incorrect value</a:t>
            </a:r>
            <a:endParaRPr>
              <a:solidFill>
                <a:schemeClr val="hlink"/>
              </a:solidFill>
            </a:endParaRPr>
          </a:p>
          <a:p>
            <a:pPr lvl="0" algn="ctr">
              <a:buNone/>
            </a:pPr>
            <a:endParaRPr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/>
</p:sld>
</file>

<file path=ppt/slides/slide75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7826" name="NotDefined 2" title=""/>
          <p:cNvSpPr/>
          <p:nvPr>
            <p:ph type="body" idx="4294967295"/>
          </p:nvPr>
        </p:nvSpPr>
        <p:spPr>
          <a:xfrm>
            <a:off x="838200" y="1752600"/>
            <a:ext cx="8534400" cy="5638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3000" b="1"/>
              <a:t>main ( )</a:t>
            </a:r>
            <a:endParaRPr sz="3000" b="1"/>
          </a:p>
          <a:p>
            <a:pPr lvl="0">
              <a:lnSpc>
                <a:spcPct val="90000"/>
              </a:lnSpc>
              <a:buNone/>
            </a:pPr>
            <a:r>
              <a:rPr sz="3000" b="1"/>
              <a:t>{</a:t>
            </a:r>
            <a:endParaRPr sz="3000" b="1"/>
          </a:p>
          <a:p>
            <a:pPr lvl="0">
              <a:lnSpc>
                <a:spcPct val="90000"/>
              </a:lnSpc>
              <a:buNone/>
            </a:pPr>
            <a:r>
              <a:rPr sz="3000" b="1"/>
              <a:t>	int i ; </a:t>
            </a:r>
            <a:endParaRPr sz="3000" b="1"/>
          </a:p>
          <a:p>
            <a:pPr lvl="0">
              <a:lnSpc>
                <a:spcPct val="90000"/>
              </a:lnSpc>
              <a:buNone/>
            </a:pPr>
            <a:r>
              <a:rPr sz="3000" b="1"/>
              <a:t>	  …</a:t>
            </a:r>
            <a:endParaRPr sz="3000" b="1"/>
          </a:p>
          <a:p>
            <a:pPr lvl="0">
              <a:lnSpc>
                <a:spcPct val="90000"/>
              </a:lnSpc>
              <a:buNone/>
            </a:pPr>
            <a:r>
              <a:rPr sz="3000" b="1"/>
              <a:t>	reverse ( i ) ;</a:t>
            </a:r>
            <a:endParaRPr sz="3000" b="1"/>
          </a:p>
          <a:p>
            <a:pPr lvl="0">
              <a:lnSpc>
                <a:spcPct val="90000"/>
              </a:lnSpc>
              <a:buNone/>
            </a:pPr>
            <a:r>
              <a:rPr sz="3000" b="1"/>
              <a:t>	   …</a:t>
            </a:r>
            <a:endParaRPr sz="3000" b="1"/>
          </a:p>
          <a:p>
            <a:pPr lvl="0">
              <a:lnSpc>
                <a:spcPct val="90000"/>
              </a:lnSpc>
              <a:buNone/>
            </a:pPr>
            <a:r>
              <a:rPr sz="3000" b="1"/>
              <a:t>	double y ;</a:t>
            </a:r>
            <a:endParaRPr sz="3000" b="1"/>
          </a:p>
          <a:p>
            <a:pPr lvl="0">
              <a:lnSpc>
                <a:spcPct val="90000"/>
              </a:lnSpc>
              <a:buNone/>
            </a:pPr>
            <a:r>
              <a:rPr sz="3000" b="1"/>
              <a:t>     …</a:t>
            </a:r>
            <a:endParaRPr sz="3000" b="1"/>
          </a:p>
          <a:p>
            <a:pPr lvl="0">
              <a:lnSpc>
                <a:spcPct val="90000"/>
              </a:lnSpc>
              <a:buNone/>
            </a:pPr>
            <a:r>
              <a:rPr sz="3000" b="1"/>
              <a:t>	reverse ( y ) ;</a:t>
            </a:r>
            <a:endParaRPr sz="3000" b="1"/>
          </a:p>
          <a:p>
            <a:pPr lvl="0">
              <a:lnSpc>
                <a:spcPct val="90000"/>
              </a:lnSpc>
              <a:buNone/>
            </a:pPr>
            <a:r>
              <a:rPr sz="3000" b="1"/>
              <a:t>}</a:t>
            </a:r>
            <a:endParaRPr sz="3000" b="1"/>
          </a:p>
        </p:txBody>
      </p:sp>
      <p:sp>
        <p:nvSpPr>
          <p:cNvPr id="77828" name="Rectangle 4" title=""/>
          <p:cNvSpPr>
            <a:spLocks noGrp="1"/>
          </p:cNvSpPr>
          <p:nvPr>
            <p:ph type="title"/>
          </p:nvPr>
        </p:nvSpPr>
        <p:spPr>
          <a:xfrm>
            <a:off x="838200" y="914400"/>
            <a:ext cx="8534400" cy="914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7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266" name="NotDefined 2" title=""/>
          <p:cNvSpPr/>
          <p:nvPr>
            <p:ph type="title"/>
          </p:nvPr>
        </p:nvSpPr>
        <p:spPr>
          <a:xfrm>
            <a:off x="685800" y="2895600"/>
            <a:ext cx="86868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17200"/>
              <a:t>Code Reuse</a:t>
            </a:r>
            <a:endParaRPr sz="17200"/>
          </a:p>
        </p:txBody>
      </p:sp>
    </p:spTree>
  </p:cSld>
  <p:clrMapOvr>
    <a:masterClrMapping/>
  </p:clrMapOvr>
  <p:transition/>
  <p:timing/>
</p:sld>
</file>

<file path=ppt/slides/slide7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8850" name="NotDefined 2" title=""/>
          <p:cNvSpPr/>
          <p:nvPr>
            <p:ph type="body" idx="4294967295"/>
          </p:nvPr>
        </p:nvSpPr>
        <p:spPr>
          <a:xfrm>
            <a:off x="838200" y="1752600"/>
            <a:ext cx="8534400" cy="5029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3400" b="1"/>
              <a:t>template &lt; class T &gt;</a:t>
            </a:r>
            <a:endParaRPr sz="3400" b="1"/>
          </a:p>
          <a:p>
            <a:pPr lvl="0">
              <a:buNone/>
            </a:pPr>
            <a:r>
              <a:rPr sz="3400" b="1"/>
              <a:t>void swap ( T &amp; x , T &amp; y )</a:t>
            </a:r>
            <a:endParaRPr sz="3400" b="1"/>
          </a:p>
          <a:p>
            <a:pPr lvl="0">
              <a:buNone/>
            </a:pPr>
            <a:r>
              <a:rPr sz="3400" b="1"/>
              <a:t>{</a:t>
            </a:r>
            <a:endParaRPr sz="3400" b="1"/>
          </a:p>
          <a:p>
            <a:pPr lvl="0">
              <a:buNone/>
            </a:pPr>
            <a:r>
              <a:rPr sz="3400" b="1"/>
              <a:t>  	T temp ;</a:t>
            </a:r>
            <a:endParaRPr sz="3400" b="1"/>
          </a:p>
          <a:p>
            <a:pPr lvl="0">
              <a:buNone/>
            </a:pPr>
            <a:r>
              <a:rPr sz="3400" b="1"/>
              <a:t>  	 temp = x ;</a:t>
            </a:r>
            <a:endParaRPr sz="3400" b="1"/>
          </a:p>
          <a:p>
            <a:pPr lvl="0">
              <a:buNone/>
            </a:pPr>
            <a:r>
              <a:rPr sz="3400" b="1"/>
              <a:t>  	 x = y ;</a:t>
            </a:r>
            <a:endParaRPr sz="3400" b="1"/>
          </a:p>
          <a:p>
            <a:pPr lvl="0">
              <a:buNone/>
            </a:pPr>
            <a:r>
              <a:rPr sz="3400" b="1"/>
              <a:t>    y = temp ;</a:t>
            </a:r>
            <a:endParaRPr sz="3400" b="1"/>
          </a:p>
          <a:p>
            <a:pPr lvl="0">
              <a:buNone/>
            </a:pPr>
            <a:r>
              <a:rPr sz="3400" b="1"/>
              <a:t>}</a:t>
            </a:r>
            <a:endParaRPr sz="3400" b="1"/>
          </a:p>
        </p:txBody>
      </p:sp>
      <p:sp>
        <p:nvSpPr>
          <p:cNvPr id="78852" name="Rectangle 4" title=""/>
          <p:cNvSpPr>
            <a:spLocks noGrp="1"/>
          </p:cNvSpPr>
          <p:nvPr>
            <p:ph type="title"/>
          </p:nvPr>
        </p:nvSpPr>
        <p:spPr>
          <a:xfrm>
            <a:off x="838200" y="990600"/>
            <a:ext cx="8534400" cy="914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7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2163" name="NotDefined 3" title=""/>
          <p:cNvSpPr/>
          <p:nvPr>
            <p:ph type="body" idx="4294967295"/>
          </p:nvPr>
        </p:nvSpPr>
        <p:spPr>
          <a:xfrm>
            <a:off x="838200" y="1828800"/>
            <a:ext cx="91440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8800" b="1"/>
              <a:t>int a , b ; </a:t>
            </a:r>
            <a:endParaRPr sz="8800" b="1"/>
          </a:p>
          <a:p>
            <a:pPr lvl="0">
              <a:buNone/>
            </a:pPr>
            <a:r>
              <a:rPr sz="8800" b="1"/>
              <a:t>char a , b ;</a:t>
            </a:r>
            <a:endParaRPr sz="8800" b="1"/>
          </a:p>
          <a:p>
            <a:pPr lvl="0">
              <a:buNone/>
            </a:pPr>
            <a:r>
              <a:rPr sz="8800" b="1"/>
              <a:t>swap ( a , b ) ;</a:t>
            </a:r>
            <a:endParaRPr sz="88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3186" name="NotDefined 2" title=""/>
          <p:cNvSpPr/>
          <p:nvPr>
            <p:ph type="body" idx="4294967295"/>
          </p:nvPr>
        </p:nvSpPr>
        <p:spPr>
          <a:xfrm>
            <a:off x="838200" y="1828800"/>
            <a:ext cx="8534400" cy="5334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3400"/>
              <a:t>template &lt; class T &gt;</a:t>
            </a:r>
            <a:endParaRPr sz="3400"/>
          </a:p>
          <a:p>
            <a:pPr lvl="0">
              <a:buNone/>
            </a:pPr>
            <a:r>
              <a:rPr sz="3400"/>
              <a:t>void swap ( T &amp; x , T &amp; y )</a:t>
            </a:r>
            <a:r>
              <a:rPr sz="3400">
                <a:solidFill>
                  <a:srgbClr val="CC0066"/>
                </a:solidFill>
              </a:rPr>
              <a:t> </a:t>
            </a:r>
            <a:endParaRPr sz="3400">
              <a:solidFill>
                <a:srgbClr val="CC0066"/>
              </a:solidFill>
            </a:endParaRPr>
          </a:p>
          <a:p>
            <a:pPr lvl="0">
              <a:buNone/>
            </a:pPr>
            <a:r>
              <a:rPr sz="3400"/>
              <a:t>{</a:t>
            </a:r>
            <a:endParaRPr sz="3400"/>
          </a:p>
          <a:p>
            <a:pPr lvl="0">
              <a:buNone/>
            </a:pPr>
            <a:r>
              <a:rPr sz="3400"/>
              <a:t>		T temp ;</a:t>
            </a:r>
            <a:endParaRPr sz="3400"/>
          </a:p>
          <a:p>
            <a:pPr lvl="0">
              <a:buNone/>
            </a:pPr>
            <a:r>
              <a:rPr sz="3400"/>
              <a:t>  	 	temp = x ;</a:t>
            </a:r>
            <a:endParaRPr sz="3400"/>
          </a:p>
          <a:p>
            <a:pPr lvl="0">
              <a:buNone/>
            </a:pPr>
            <a:r>
              <a:rPr sz="3400"/>
              <a:t>  	 	x = y ;</a:t>
            </a:r>
            <a:endParaRPr sz="3400"/>
          </a:p>
          <a:p>
            <a:pPr lvl="0">
              <a:buNone/>
            </a:pPr>
            <a:r>
              <a:rPr sz="3400"/>
              <a:t>		y = temp ;</a:t>
            </a:r>
            <a:endParaRPr sz="3400"/>
          </a:p>
          <a:p>
            <a:pPr lvl="0">
              <a:buNone/>
            </a:pPr>
            <a:r>
              <a:rPr sz="3400"/>
              <a:t>}</a:t>
            </a:r>
            <a:endParaRPr sz="3400"/>
          </a:p>
        </p:txBody>
      </p:sp>
      <p:sp>
        <p:nvSpPr>
          <p:cNvPr id="93188" name="Rectangle 4" title=""/>
          <p:cNvSpPr>
            <a:spLocks noGrp="1"/>
          </p:cNvSpPr>
          <p:nvPr>
            <p:ph type="title"/>
          </p:nvPr>
        </p:nvSpPr>
        <p:spPr>
          <a:xfrm>
            <a:off x="762000" y="990600"/>
            <a:ext cx="8534400" cy="914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75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2290" name="NotDefined 2" title=""/>
          <p:cNvSpPr/>
          <p:nvPr>
            <p:ph type="title"/>
          </p:nvPr>
        </p:nvSpPr>
        <p:spPr>
          <a:xfrm>
            <a:off x="685800" y="2895600"/>
            <a:ext cx="86868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t>template &lt; class T , class U &gt;</a:t>
            </a:r>
          </a:p>
        </p:txBody>
      </p:sp>
    </p:spTree>
  </p:cSld>
  <p:clrMapOvr>
    <a:masterClrMapping/>
  </p:clrMapOvr>
  <p:transition/>
  <p:timing/>
</p:sld>
</file>

<file path=ppt/slides/slide75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9874" name="NotDefined 2" title=""/>
          <p:cNvSpPr/>
          <p:nvPr>
            <p:ph type="body" idx="4294967295"/>
          </p:nvPr>
        </p:nvSpPr>
        <p:spPr>
          <a:xfrm>
            <a:off x="838200" y="1752600"/>
            <a:ext cx="8534400" cy="5334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2800"/>
              <a:t>template &lt;class T&gt;</a:t>
            </a:r>
            <a:endParaRPr sz="2800"/>
          </a:p>
          <a:p>
            <a:pPr lvl="0">
              <a:buNone/>
            </a:pPr>
            <a:r>
              <a:rPr sz="2800"/>
              <a:t>T larger ( T x, T y )</a:t>
            </a:r>
            <a:endParaRPr sz="2800"/>
          </a:p>
          <a:p>
            <a:pPr lvl="0">
              <a:buNone/>
            </a:pPr>
            <a:r>
              <a:rPr sz="2800"/>
              <a:t>{</a:t>
            </a:r>
            <a:endParaRPr sz="2800"/>
          </a:p>
          <a:p>
            <a:pPr lvl="0">
              <a:buNone/>
            </a:pPr>
            <a:r>
              <a:rPr sz="2800"/>
              <a:t>   	      T big ;</a:t>
            </a:r>
            <a:endParaRPr sz="2800"/>
          </a:p>
          <a:p>
            <a:pPr lvl="0">
              <a:buNone/>
            </a:pPr>
            <a:r>
              <a:rPr sz="2800"/>
              <a:t>    	if ( x &gt; y )</a:t>
            </a:r>
            <a:endParaRPr sz="2800"/>
          </a:p>
          <a:p>
            <a:pPr lvl="0">
              <a:buNone/>
            </a:pPr>
            <a:r>
              <a:rPr sz="2800"/>
              <a:t>       	     big = x ;</a:t>
            </a:r>
            <a:endParaRPr sz="2800"/>
          </a:p>
          <a:p>
            <a:pPr lvl="0">
              <a:buNone/>
            </a:pPr>
            <a:r>
              <a:rPr sz="2800"/>
              <a:t>  		else</a:t>
            </a:r>
            <a:endParaRPr sz="2800"/>
          </a:p>
          <a:p>
            <a:pPr lvl="0">
              <a:buNone/>
            </a:pPr>
            <a:r>
              <a:rPr sz="2800"/>
              <a:t>              big = y ;</a:t>
            </a:r>
            <a:endParaRPr sz="2800"/>
          </a:p>
          <a:p>
            <a:pPr lvl="0">
              <a:buNone/>
            </a:pPr>
            <a:r>
              <a:rPr sz="2800"/>
              <a:t>  	     return ( big ) ;</a:t>
            </a:r>
            <a:endParaRPr sz="2800"/>
          </a:p>
          <a:p>
            <a:pPr lvl="0">
              <a:buNone/>
            </a:pPr>
            <a:r>
              <a:rPr sz="2800"/>
              <a:t>}</a:t>
            </a:r>
            <a:endParaRPr sz="2800"/>
          </a:p>
        </p:txBody>
      </p:sp>
      <p:sp>
        <p:nvSpPr>
          <p:cNvPr id="79876" name="Rectangle 4" title=""/>
          <p:cNvSpPr>
            <a:spLocks noGrp="1"/>
          </p:cNvSpPr>
          <p:nvPr>
            <p:ph type="title"/>
          </p:nvPr>
        </p:nvSpPr>
        <p:spPr>
          <a:xfrm>
            <a:off x="685800" y="990600"/>
            <a:ext cx="8534400" cy="914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75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0898" name="NotDefined 2" title=""/>
          <p:cNvSpPr/>
          <p:nvPr>
            <p:ph type="body" idx="4294967295"/>
          </p:nvPr>
        </p:nvSpPr>
        <p:spPr>
          <a:xfrm>
            <a:off x="838200" y="1828800"/>
            <a:ext cx="8534400" cy="5334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3400"/>
              <a:t>main ( )</a:t>
            </a:r>
            <a:endParaRPr sz="3400"/>
          </a:p>
          <a:p>
            <a:pPr lvl="0">
              <a:buNone/>
            </a:pPr>
            <a:r>
              <a:rPr sz="3400"/>
              <a:t>{</a:t>
            </a:r>
            <a:endParaRPr sz="3400"/>
          </a:p>
          <a:p>
            <a:pPr lvl="0">
              <a:buNone/>
            </a:pPr>
            <a:r>
              <a:rPr sz="3400"/>
              <a:t>		int i = 5 , j = 7 ;</a:t>
            </a:r>
            <a:endParaRPr sz="3400"/>
          </a:p>
          <a:p>
            <a:pPr lvl="0">
              <a:buNone/>
            </a:pPr>
            <a:r>
              <a:rPr sz="3400"/>
              <a:t>	  	double x = 10.0 , y = 15.0 ;</a:t>
            </a:r>
            <a:endParaRPr sz="3400"/>
          </a:p>
          <a:p>
            <a:pPr lvl="0">
              <a:buNone/>
            </a:pPr>
            <a:r>
              <a:rPr sz="3400"/>
              <a:t>     	cout &lt;&lt; larger ( i , j ) &lt;&lt; endl ;</a:t>
            </a:r>
            <a:endParaRPr sz="3400"/>
          </a:p>
          <a:p>
            <a:pPr lvl="0">
              <a:buNone/>
            </a:pPr>
            <a:r>
              <a:rPr sz="3400"/>
              <a:t> 	  	cout &lt;&lt; larger ( x , y ) &lt;&lt; endl ;</a:t>
            </a:r>
            <a:endParaRPr sz="3400"/>
          </a:p>
          <a:p>
            <a:pPr lvl="0">
              <a:buNone/>
            </a:pPr>
            <a:r>
              <a:rPr sz="3400"/>
              <a:t>	  	// cout &lt;&lt; larger ( i , y ) ;    </a:t>
            </a:r>
            <a:r>
              <a:rPr sz="3400">
                <a:solidFill>
                  <a:srgbClr val="CC0066"/>
                </a:solidFill>
              </a:rPr>
              <a:t>Error</a:t>
            </a:r>
            <a:endParaRPr sz="3400">
              <a:solidFill>
                <a:srgbClr val="CC0066"/>
              </a:solidFill>
            </a:endParaRPr>
          </a:p>
          <a:p>
            <a:pPr lvl="0">
              <a:buNone/>
            </a:pPr>
            <a:r>
              <a:rPr sz="3400"/>
              <a:t>}</a:t>
            </a:r>
            <a:endParaRPr sz="3400"/>
          </a:p>
        </p:txBody>
      </p:sp>
      <p:sp>
        <p:nvSpPr>
          <p:cNvPr id="80900" name="Rectangle 4" title=""/>
          <p:cNvSpPr>
            <a:spLocks noGrp="1"/>
          </p:cNvSpPr>
          <p:nvPr>
            <p:ph type="title"/>
          </p:nvPr>
        </p:nvSpPr>
        <p:spPr>
          <a:xfrm>
            <a:off x="609600" y="990600"/>
            <a:ext cx="8534400" cy="914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1922" name="NotDefined 2" title=""/>
          <p:cNvSpPr/>
          <p:nvPr>
            <p:ph type="body" idx="4294967295"/>
          </p:nvPr>
        </p:nvSpPr>
        <p:spPr>
          <a:xfrm>
            <a:off x="838200" y="1828800"/>
            <a:ext cx="8534400" cy="5029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3400" b="1"/>
              <a:t>template &lt;class T&gt;</a:t>
            </a:r>
            <a:endParaRPr sz="3400" b="1"/>
          </a:p>
          <a:p>
            <a:pPr lvl="0">
              <a:buNone/>
            </a:pPr>
            <a:r>
              <a:rPr sz="3400" b="1"/>
              <a:t>void inverse ( T &amp; x , T &amp; y )</a:t>
            </a:r>
            <a:endParaRPr sz="3400" b="1"/>
          </a:p>
          <a:p>
            <a:pPr lvl="0">
              <a:buNone/>
            </a:pPr>
            <a:r>
              <a:rPr sz="3400" b="1"/>
              <a:t>{</a:t>
            </a:r>
            <a:endParaRPr sz="3400" b="1"/>
          </a:p>
          <a:p>
            <a:pPr lvl="0">
              <a:buNone/>
            </a:pPr>
            <a:r>
              <a:rPr sz="3400" b="1"/>
              <a:t>     T temp ;</a:t>
            </a:r>
            <a:endParaRPr sz="3400" b="1"/>
          </a:p>
          <a:p>
            <a:pPr lvl="0">
              <a:buNone/>
            </a:pPr>
            <a:r>
              <a:rPr sz="3400" b="1"/>
              <a:t>      temp = x ;</a:t>
            </a:r>
            <a:endParaRPr sz="3400" b="1"/>
          </a:p>
          <a:p>
            <a:pPr lvl="0">
              <a:buNone/>
            </a:pPr>
            <a:r>
              <a:rPr sz="3400" b="1"/>
              <a:t>      x = y ;</a:t>
            </a:r>
            <a:endParaRPr sz="3400" b="1"/>
          </a:p>
          <a:p>
            <a:pPr lvl="0">
              <a:buNone/>
            </a:pPr>
            <a:r>
              <a:rPr sz="3400" b="1"/>
              <a:t>      y = temp ;</a:t>
            </a:r>
            <a:endParaRPr sz="3400" b="1"/>
          </a:p>
          <a:p>
            <a:pPr lvl="0">
              <a:buNone/>
            </a:pPr>
            <a:r>
              <a:rPr sz="3400" b="1"/>
              <a:t>}</a:t>
            </a:r>
            <a:endParaRPr sz="3400" b="1"/>
          </a:p>
        </p:txBody>
      </p:sp>
      <p:sp>
        <p:nvSpPr>
          <p:cNvPr id="81924" name="Rectangle 4" title=""/>
          <p:cNvSpPr>
            <a:spLocks noGrp="1"/>
          </p:cNvSpPr>
          <p:nvPr>
            <p:ph type="title"/>
          </p:nvPr>
        </p:nvSpPr>
        <p:spPr>
          <a:xfrm>
            <a:off x="533400" y="990600"/>
            <a:ext cx="8534400" cy="914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75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8610" name="NotDefined 2" title=""/>
          <p:cNvSpPr/>
          <p:nvPr>
            <p:ph type="body" idx="4294967295"/>
          </p:nvPr>
        </p:nvSpPr>
        <p:spPr>
          <a:xfrm>
            <a:off x="838200" y="2133600"/>
            <a:ext cx="8534400" cy="4572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800" b="1"/>
              <a:t>template &lt;class T&gt;</a:t>
            </a:r>
            <a:endParaRPr sz="4800" b="1"/>
          </a:p>
          <a:p>
            <a:pPr lvl="0">
              <a:buNone/>
            </a:pPr>
            <a:r>
              <a:rPr sz="4800" b="1"/>
              <a:t>T inverse ( T x )</a:t>
            </a:r>
            <a:endParaRPr sz="4800" b="1"/>
          </a:p>
          <a:p>
            <a:pPr lvl="0">
              <a:buNone/>
            </a:pPr>
            <a:r>
              <a:rPr sz="4800" b="1"/>
              <a:t>{</a:t>
            </a:r>
            <a:endParaRPr sz="4800" b="1"/>
          </a:p>
          <a:p>
            <a:pPr lvl="0">
              <a:buNone/>
            </a:pPr>
            <a:r>
              <a:rPr sz="4800" b="1"/>
              <a:t>  return ( - x ) ;</a:t>
            </a:r>
            <a:endParaRPr sz="4800" b="1"/>
          </a:p>
          <a:p>
            <a:pPr lvl="0">
              <a:buNone/>
            </a:pPr>
            <a:r>
              <a:rPr sz="4800" b="1"/>
              <a:t>}</a:t>
            </a:r>
            <a:endParaRPr sz="4800" b="1"/>
          </a:p>
        </p:txBody>
      </p:sp>
      <p:sp>
        <p:nvSpPr>
          <p:cNvPr id="68612" name="Rectangle 4" title=""/>
          <p:cNvSpPr>
            <a:spLocks noGrp="1"/>
          </p:cNvSpPr>
          <p:nvPr>
            <p:ph type="title"/>
          </p:nvPr>
        </p:nvSpPr>
        <p:spPr>
          <a:xfrm>
            <a:off x="609600" y="990600"/>
            <a:ext cx="8534400" cy="914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7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8306" name="NotDefined 2" title=""/>
          <p:cNvSpPr/>
          <p:nvPr>
            <p:ph type="title"/>
          </p:nvPr>
        </p:nvSpPr>
        <p:spPr>
          <a:xfrm>
            <a:off x="1143000" y="6096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Union</a:t>
            </a:r>
            <a:endParaRPr sz="6600"/>
          </a:p>
        </p:txBody>
      </p:sp>
      <p:sp>
        <p:nvSpPr>
          <p:cNvPr id="98307" name="NotDefined 3" title=""/>
          <p:cNvSpPr/>
          <p:nvPr>
            <p:ph type="body" idx="4294967295"/>
          </p:nvPr>
        </p:nvSpPr>
        <p:spPr>
          <a:xfrm>
            <a:off x="914400" y="2438400"/>
            <a:ext cx="8610600" cy="2209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5400"/>
              <a:t>u1.dval = 100.0 ;</a:t>
            </a:r>
            <a:endParaRPr sz="5400"/>
          </a:p>
          <a:p>
            <a:pPr lvl="0">
              <a:buNone/>
            </a:pPr>
            <a:r>
              <a:rPr sz="5400"/>
              <a:t>cout &lt;&lt; u1.ival ; </a:t>
            </a:r>
            <a:r>
              <a:rPr>
                <a:solidFill>
                  <a:schemeClr val="hlink"/>
                </a:solidFill>
              </a:rPr>
              <a:t>incorrect value</a:t>
            </a:r>
            <a:endParaRPr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/>
</p:sld>
</file>

<file path=ppt/slides/slide76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2946" name="NotDefined 2" title=""/>
          <p:cNvSpPr/>
          <p:nvPr>
            <p:ph type="body" idx="4294967295"/>
          </p:nvPr>
        </p:nvSpPr>
        <p:spPr>
          <a:xfrm>
            <a:off x="838200" y="1752600"/>
            <a:ext cx="8534400" cy="5334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400" b="1"/>
              <a:t>main ( )</a:t>
            </a:r>
            <a:endParaRPr sz="4400" b="1"/>
          </a:p>
          <a:p>
            <a:pPr lvl="0">
              <a:buNone/>
            </a:pPr>
            <a:r>
              <a:rPr sz="4400" b="1"/>
              <a:t>{</a:t>
            </a:r>
            <a:endParaRPr sz="4400" b="1"/>
          </a:p>
          <a:p>
            <a:pPr lvl="0">
              <a:buNone/>
            </a:pPr>
            <a:r>
              <a:rPr sz="4400" b="1"/>
              <a:t>	int i = 4 , j = 8 ;</a:t>
            </a:r>
            <a:endParaRPr sz="4400" b="1"/>
          </a:p>
          <a:p>
            <a:pPr lvl="0">
              <a:buNone/>
            </a:pPr>
            <a:r>
              <a:rPr sz="4400" b="1"/>
              <a:t>	inverse ( i , j ) ;</a:t>
            </a:r>
            <a:endParaRPr sz="4400" b="1"/>
          </a:p>
          <a:p>
            <a:pPr lvl="0">
              <a:buNone/>
            </a:pPr>
            <a:r>
              <a:rPr sz="4400" b="1"/>
              <a:t>	inverse ( i ) ;</a:t>
            </a:r>
            <a:endParaRPr sz="4400" b="1"/>
          </a:p>
          <a:p>
            <a:pPr lvl="0">
              <a:buNone/>
            </a:pPr>
            <a:r>
              <a:rPr sz="4400" b="1"/>
              <a:t>}</a:t>
            </a:r>
            <a:endParaRPr sz="4400" b="1"/>
          </a:p>
        </p:txBody>
      </p:sp>
      <p:sp>
        <p:nvSpPr>
          <p:cNvPr id="82948" name="Rectangle 4" title=""/>
          <p:cNvSpPr>
            <a:spLocks noGrp="1"/>
          </p:cNvSpPr>
          <p:nvPr>
            <p:ph type="title"/>
          </p:nvPr>
        </p:nvSpPr>
        <p:spPr>
          <a:xfrm>
            <a:off x="838200" y="990600"/>
            <a:ext cx="8534400" cy="914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76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3970" name="NotDefined 2" title=""/>
          <p:cNvSpPr/>
          <p:nvPr>
            <p:ph type="body" idx="4294967295"/>
          </p:nvPr>
        </p:nvSpPr>
        <p:spPr>
          <a:xfrm>
            <a:off x="838200" y="1816100"/>
            <a:ext cx="8534400" cy="5334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700"/>
              <a:t>template &lt;class T&gt;</a:t>
            </a:r>
            <a:endParaRPr sz="2700"/>
          </a:p>
          <a:p>
            <a:pPr lvl="0">
              <a:lnSpc>
                <a:spcPct val="90000"/>
              </a:lnSpc>
              <a:buNone/>
            </a:pPr>
            <a:r>
              <a:rPr sz="2700"/>
              <a:t>T reverse ( T x )</a:t>
            </a:r>
            <a:endParaRPr sz="2700"/>
          </a:p>
          <a:p>
            <a:pPr lvl="0">
              <a:lnSpc>
                <a:spcPct val="90000"/>
              </a:lnSpc>
              <a:buNone/>
            </a:pPr>
            <a:r>
              <a:rPr sz="2700"/>
              <a:t>{</a:t>
            </a:r>
            <a:endParaRPr sz="2700"/>
          </a:p>
          <a:p>
            <a:pPr lvl="0">
              <a:lnSpc>
                <a:spcPct val="90000"/>
              </a:lnSpc>
              <a:buNone/>
            </a:pPr>
            <a:r>
              <a:rPr sz="2700"/>
              <a:t>   return ( - x ) ;</a:t>
            </a:r>
            <a:endParaRPr sz="2700"/>
          </a:p>
          <a:p>
            <a:pPr lvl="0">
              <a:lnSpc>
                <a:spcPct val="90000"/>
              </a:lnSpc>
              <a:buNone/>
            </a:pPr>
            <a:r>
              <a:rPr sz="2700"/>
              <a:t>}</a:t>
            </a:r>
            <a:endParaRPr sz="2700"/>
          </a:p>
          <a:p>
            <a:pPr lvl="0">
              <a:lnSpc>
                <a:spcPct val="90000"/>
              </a:lnSpc>
              <a:buNone/>
            </a:pPr>
            <a:r>
              <a:rPr sz="2700"/>
              <a:t>void main ( )</a:t>
            </a:r>
            <a:endParaRPr sz="2700"/>
          </a:p>
          <a:p>
            <a:pPr lvl="0">
              <a:lnSpc>
                <a:spcPct val="90000"/>
              </a:lnSpc>
              <a:buNone/>
            </a:pPr>
            <a:r>
              <a:rPr sz="2700"/>
              <a:t>{</a:t>
            </a:r>
            <a:endParaRPr sz="2700"/>
          </a:p>
          <a:p>
            <a:pPr lvl="0">
              <a:lnSpc>
                <a:spcPct val="90000"/>
              </a:lnSpc>
              <a:buNone/>
            </a:pPr>
            <a:r>
              <a:rPr sz="2700"/>
              <a:t>   double a = 10.75 ;</a:t>
            </a:r>
            <a:endParaRPr sz="2700"/>
          </a:p>
          <a:p>
            <a:pPr lvl="0">
              <a:lnSpc>
                <a:spcPct val="90000"/>
              </a:lnSpc>
              <a:buNone/>
            </a:pPr>
            <a:r>
              <a:rPr sz="2700"/>
              <a:t>   reverse ( a ) ;</a:t>
            </a:r>
            <a:endParaRPr sz="2700"/>
          </a:p>
          <a:p>
            <a:pPr lvl="0">
              <a:lnSpc>
                <a:spcPct val="90000"/>
              </a:lnSpc>
              <a:buNone/>
            </a:pPr>
            <a:r>
              <a:rPr sz="2700"/>
              <a:t>   reverse &lt;int&gt; ( a ) ;</a:t>
            </a:r>
            <a:endParaRPr sz="2700"/>
          </a:p>
          <a:p>
            <a:pPr lvl="0">
              <a:lnSpc>
                <a:spcPct val="90000"/>
              </a:lnSpc>
              <a:buNone/>
            </a:pPr>
            <a:r>
              <a:rPr sz="2700"/>
              <a:t>}</a:t>
            </a:r>
            <a:endParaRPr sz="2700">
              <a:solidFill>
                <a:srgbClr val="CC0066"/>
              </a:solidFill>
            </a:endParaRPr>
          </a:p>
        </p:txBody>
      </p:sp>
      <p:sp>
        <p:nvSpPr>
          <p:cNvPr id="83972" name="Rectangle 4" title=""/>
          <p:cNvSpPr>
            <a:spLocks noGrp="1"/>
          </p:cNvSpPr>
          <p:nvPr>
            <p:ph type="title"/>
          </p:nvPr>
        </p:nvSpPr>
        <p:spPr>
          <a:xfrm>
            <a:off x="838200" y="990600"/>
            <a:ext cx="8534400" cy="914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83973" name="RightArrow 5" title=""/>
          <p:cNvSpPr/>
          <p:nvPr/>
        </p:nvSpPr>
        <p:spPr>
          <a:xfrm>
            <a:off x="242888" y="4962525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99CCFF"/>
          </a:solidFill>
          <a:ln>
            <a:solidFill>
              <a:srgbClr val="333333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76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4754" name="NotDefined 2" title=""/>
          <p:cNvSpPr/>
          <p:nvPr>
            <p:ph type="body" idx="4294967295"/>
          </p:nvPr>
        </p:nvSpPr>
        <p:spPr>
          <a:xfrm>
            <a:off x="838200" y="2133600"/>
            <a:ext cx="9144000" cy="4191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400" b="1"/>
              <a:t>template &lt;class T , class U&gt;</a:t>
            </a:r>
            <a:endParaRPr sz="4400" b="1"/>
          </a:p>
          <a:p>
            <a:pPr lvl="0">
              <a:buNone/>
            </a:pPr>
            <a:r>
              <a:rPr sz="4400" b="1"/>
              <a:t>T reverse ( U x )</a:t>
            </a:r>
            <a:endParaRPr sz="4400" b="1"/>
          </a:p>
          <a:p>
            <a:pPr lvl="0">
              <a:buNone/>
            </a:pPr>
            <a:r>
              <a:rPr sz="4400" b="1"/>
              <a:t>{</a:t>
            </a:r>
            <a:endParaRPr sz="4400" b="1"/>
          </a:p>
          <a:p>
            <a:pPr lvl="0">
              <a:buNone/>
            </a:pPr>
            <a:r>
              <a:rPr sz="4400" b="1"/>
              <a:t>  return ( - x ) ;</a:t>
            </a:r>
            <a:endParaRPr sz="4400" b="1"/>
          </a:p>
          <a:p>
            <a:pPr lvl="0">
              <a:buNone/>
            </a:pPr>
            <a:r>
              <a:rPr sz="4400" b="1"/>
              <a:t>}</a:t>
            </a:r>
            <a:endParaRPr sz="4400" b="1"/>
          </a:p>
        </p:txBody>
      </p:sp>
      <p:sp>
        <p:nvSpPr>
          <p:cNvPr id="74756" name="Rectangle 4" title=""/>
          <p:cNvSpPr>
            <a:spLocks noGrp="1"/>
          </p:cNvSpPr>
          <p:nvPr>
            <p:ph type="title"/>
          </p:nvPr>
        </p:nvSpPr>
        <p:spPr>
          <a:xfrm>
            <a:off x="533400" y="990600"/>
            <a:ext cx="8534400" cy="914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76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6018" name="NotDefined 2" title=""/>
          <p:cNvSpPr/>
          <p:nvPr>
            <p:ph type="body" idx="4294967295"/>
          </p:nvPr>
        </p:nvSpPr>
        <p:spPr>
          <a:xfrm>
            <a:off x="838200" y="1752600"/>
            <a:ext cx="8534400" cy="5334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3000" b="1"/>
              <a:t>main ( )</a:t>
            </a:r>
            <a:endParaRPr sz="3000" b="1"/>
          </a:p>
          <a:p>
            <a:pPr lvl="0">
              <a:buNone/>
            </a:pPr>
            <a:r>
              <a:rPr sz="3000" b="1"/>
              <a:t>{</a:t>
            </a:r>
            <a:endParaRPr sz="3000" b="1"/>
          </a:p>
          <a:p>
            <a:pPr lvl="0">
              <a:buNone/>
            </a:pPr>
            <a:r>
              <a:rPr sz="3000" b="1"/>
              <a:t>   double a = 8.8 ;</a:t>
            </a:r>
            <a:endParaRPr sz="3000" b="1"/>
          </a:p>
          <a:p>
            <a:pPr lvl="0">
              <a:buNone/>
            </a:pPr>
            <a:r>
              <a:rPr sz="3000" b="1"/>
              <a:t>   reverse ( a ) ;</a:t>
            </a:r>
            <a:endParaRPr sz="3000" b="1"/>
          </a:p>
          <a:p>
            <a:pPr lvl="0">
              <a:buNone/>
            </a:pPr>
            <a:r>
              <a:rPr sz="3000" b="1"/>
              <a:t>	reverse &lt;int&gt; ( a ) ;</a:t>
            </a:r>
            <a:endParaRPr sz="3000" b="1"/>
          </a:p>
          <a:p>
            <a:pPr lvl="0">
              <a:buNone/>
            </a:pPr>
            <a:r>
              <a:rPr sz="3000" b="1"/>
              <a:t>   reverse &lt;int , double&gt; ( a ) ;</a:t>
            </a:r>
            <a:endParaRPr sz="3000" b="1"/>
          </a:p>
          <a:p>
            <a:pPr lvl="0">
              <a:buNone/>
            </a:pPr>
            <a:r>
              <a:rPr sz="3000" b="1"/>
              <a:t>   reverse&lt;double , double&gt; ( a ) ;</a:t>
            </a:r>
            <a:endParaRPr sz="3000" b="1"/>
          </a:p>
          <a:p>
            <a:pPr lvl="0">
              <a:buNone/>
            </a:pPr>
            <a:r>
              <a:rPr sz="3000" b="1"/>
              <a:t>   reverse&lt;double , int&gt; ( a ) ;</a:t>
            </a:r>
            <a:endParaRPr sz="3000" b="1"/>
          </a:p>
          <a:p>
            <a:pPr lvl="0">
              <a:buNone/>
            </a:pPr>
            <a:r>
              <a:rPr sz="3000" b="1"/>
              <a:t>}</a:t>
            </a:r>
            <a:endParaRPr sz="3000" b="1"/>
          </a:p>
        </p:txBody>
      </p:sp>
      <p:sp>
        <p:nvSpPr>
          <p:cNvPr id="86020" name="Rectangle 4" title=""/>
          <p:cNvSpPr>
            <a:spLocks noGrp="1"/>
          </p:cNvSpPr>
          <p:nvPr>
            <p:ph type="title"/>
          </p:nvPr>
        </p:nvSpPr>
        <p:spPr>
          <a:xfrm>
            <a:off x="609600" y="990600"/>
            <a:ext cx="8534400" cy="914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76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4210" name="NotDefined 2" title=""/>
          <p:cNvSpPr/>
          <p:nvPr>
            <p:ph type="title"/>
          </p:nvPr>
        </p:nvSpPr>
        <p:spPr>
          <a:xfrm>
            <a:off x="12954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94211" name="NotDefined 3" title=""/>
          <p:cNvSpPr/>
          <p:nvPr>
            <p:ph type="body" idx="4294967295"/>
          </p:nvPr>
        </p:nvSpPr>
        <p:spPr>
          <a:xfrm>
            <a:off x="838200" y="1828800"/>
            <a:ext cx="8915400" cy="4876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600" b="1"/>
              <a:t>class PhoneCall</a:t>
            </a:r>
            <a:endParaRPr sz="2600" b="1"/>
          </a:p>
          <a:p>
            <a:pPr lvl="0">
              <a:lnSpc>
                <a:spcPct val="90000"/>
              </a:lnSpc>
              <a:buNone/>
            </a:pPr>
            <a:r>
              <a:rPr sz="2600" b="1"/>
              <a:t>{</a:t>
            </a:r>
            <a:endParaRPr sz="2600" b="1"/>
          </a:p>
          <a:p>
            <a:pPr lvl="0">
              <a:lnSpc>
                <a:spcPct val="90000"/>
              </a:lnSpc>
              <a:buNone/>
            </a:pPr>
            <a:r>
              <a:rPr sz="2600" b="1"/>
              <a:t>   private :</a:t>
            </a:r>
            <a:endParaRPr sz="2600" b="1"/>
          </a:p>
          <a:p>
            <a:pPr lvl="0">
              <a:lnSpc>
                <a:spcPct val="90000"/>
              </a:lnSpc>
              <a:buNone/>
            </a:pPr>
            <a:r>
              <a:rPr sz="2600" b="1"/>
              <a:t>   		int lengthOfCall ;</a:t>
            </a:r>
            <a:endParaRPr sz="2600" b="1"/>
          </a:p>
          <a:p>
            <a:pPr lvl="0">
              <a:lnSpc>
                <a:spcPct val="90000"/>
              </a:lnSpc>
              <a:buNone/>
            </a:pPr>
            <a:r>
              <a:rPr sz="2600" b="1"/>
              <a:t>  	 	char billCode ;</a:t>
            </a:r>
            <a:endParaRPr sz="2600" b="1"/>
          </a:p>
          <a:p>
            <a:pPr lvl="0">
              <a:lnSpc>
                <a:spcPct val="90000"/>
              </a:lnSpc>
              <a:buNone/>
            </a:pPr>
            <a:r>
              <a:rPr sz="2600" b="1"/>
              <a:t>   public :</a:t>
            </a:r>
            <a:endParaRPr sz="2600" b="1"/>
          </a:p>
          <a:p>
            <a:pPr lvl="0">
              <a:lnSpc>
                <a:spcPct val="90000"/>
              </a:lnSpc>
              <a:buNone/>
            </a:pPr>
            <a:r>
              <a:rPr sz="2600" b="1"/>
              <a:t>		PhoneCall ( const int i , char b ) ;</a:t>
            </a:r>
            <a:endParaRPr sz="2600" b="1"/>
          </a:p>
          <a:p>
            <a:pPr lvl="0">
              <a:lnSpc>
                <a:spcPct val="90000"/>
              </a:lnSpc>
              <a:buNone/>
            </a:pPr>
            <a:r>
              <a:rPr sz="2600" b="1"/>
              <a:t>		PhoneCall ( PoneCall &amp; p ) ;</a:t>
            </a:r>
            <a:endParaRPr sz="2600" b="1"/>
          </a:p>
          <a:p>
            <a:pPr lvl="0">
              <a:lnSpc>
                <a:spcPct val="90000"/>
              </a:lnSpc>
              <a:buNone/>
            </a:pPr>
            <a:r>
              <a:rPr sz="2600" b="1"/>
              <a:t>   		PhoneCall PhoneCall :: operator - ( void ) ;</a:t>
            </a:r>
            <a:endParaRPr sz="2600" b="1"/>
          </a:p>
          <a:p>
            <a:pPr lvl="0">
              <a:lnSpc>
                <a:spcPct val="90000"/>
              </a:lnSpc>
              <a:buNone/>
            </a:pPr>
            <a:r>
              <a:rPr sz="2600" b="1"/>
              <a:t>  	 	void display ( void ) ;</a:t>
            </a:r>
            <a:endParaRPr sz="2600" b="1"/>
          </a:p>
          <a:p>
            <a:pPr lvl="0">
              <a:lnSpc>
                <a:spcPct val="90000"/>
              </a:lnSpc>
              <a:buNone/>
            </a:pPr>
            <a:r>
              <a:rPr sz="2600" b="1"/>
              <a:t>} ;</a:t>
            </a:r>
            <a:endParaRPr sz="2600" b="1"/>
          </a:p>
          <a:p>
            <a:pPr lvl="0">
              <a:lnSpc>
                <a:spcPct val="90000"/>
              </a:lnSpc>
              <a:buNone/>
            </a:pPr>
            <a:endParaRPr sz="2600" b="1"/>
          </a:p>
          <a:p>
            <a:pPr lvl="0">
              <a:lnSpc>
                <a:spcPct val="90000"/>
              </a:lnSpc>
              <a:buNone/>
            </a:pPr>
            <a:endParaRPr sz="2600" b="1"/>
          </a:p>
        </p:txBody>
      </p:sp>
    </p:spTree>
  </p:cSld>
  <p:clrMapOvr>
    <a:masterClrMapping/>
  </p:clrMapOvr>
  <p:transition/>
  <p:timing/>
</p:sld>
</file>

<file path=ppt/slides/slide76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7042" name="NotDefined 2" title=""/>
          <p:cNvSpPr/>
          <p:nvPr>
            <p:ph type="body" idx="4294967295"/>
          </p:nvPr>
        </p:nvSpPr>
        <p:spPr>
          <a:xfrm>
            <a:off x="838200" y="2057400"/>
            <a:ext cx="8534400" cy="4191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400" b="1"/>
              <a:t>template &lt;class T&gt;</a:t>
            </a:r>
            <a:endParaRPr sz="4400" b="1"/>
          </a:p>
          <a:p>
            <a:pPr lvl="0">
              <a:buNone/>
            </a:pPr>
            <a:r>
              <a:rPr sz="4400" b="1"/>
              <a:t>T reverse ( T x )</a:t>
            </a:r>
            <a:endParaRPr sz="4400" b="1"/>
          </a:p>
          <a:p>
            <a:pPr lvl="0">
              <a:buNone/>
            </a:pPr>
            <a:r>
              <a:rPr sz="4400" b="1"/>
              <a:t>{</a:t>
            </a:r>
            <a:endParaRPr sz="4400" b="1"/>
          </a:p>
          <a:p>
            <a:pPr lvl="0">
              <a:buNone/>
            </a:pPr>
            <a:r>
              <a:rPr sz="4400" b="1"/>
              <a:t>   return ( - x ) ;</a:t>
            </a:r>
            <a:endParaRPr sz="4400" b="1"/>
          </a:p>
          <a:p>
            <a:pPr lvl="0">
              <a:buNone/>
            </a:pPr>
            <a:r>
              <a:rPr sz="4400" b="1"/>
              <a:t>}</a:t>
            </a:r>
            <a:endParaRPr sz="4400" b="1"/>
          </a:p>
        </p:txBody>
      </p:sp>
      <p:sp>
        <p:nvSpPr>
          <p:cNvPr id="87044" name="Rectangle 4" title=""/>
          <p:cNvSpPr>
            <a:spLocks noGrp="1"/>
          </p:cNvSpPr>
          <p:nvPr>
            <p:ph type="title"/>
          </p:nvPr>
        </p:nvSpPr>
        <p:spPr>
          <a:xfrm>
            <a:off x="304800" y="990600"/>
            <a:ext cx="8534400" cy="914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76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8066" name="NotDefined 2" title=""/>
          <p:cNvSpPr/>
          <p:nvPr>
            <p:ph type="body" idx="4294967295"/>
          </p:nvPr>
        </p:nvSpPr>
        <p:spPr>
          <a:xfrm>
            <a:off x="838200" y="2667000"/>
            <a:ext cx="9144000" cy="2743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3600" b="1"/>
              <a:t>PhoneCall reverse ( PhoneCall x )</a:t>
            </a:r>
            <a:endParaRPr sz="3600" b="1"/>
          </a:p>
          <a:p>
            <a:pPr lvl="0">
              <a:buNone/>
            </a:pPr>
            <a:r>
              <a:rPr sz="3600" b="1"/>
              <a:t>{</a:t>
            </a:r>
            <a:endParaRPr sz="3600" b="1"/>
          </a:p>
          <a:p>
            <a:pPr lvl="0">
              <a:buNone/>
            </a:pPr>
            <a:r>
              <a:rPr sz="3600" b="1"/>
              <a:t>   return (- x ) ;</a:t>
            </a:r>
            <a:endParaRPr sz="3600" b="1"/>
          </a:p>
          <a:p>
            <a:pPr lvl="0">
              <a:buNone/>
            </a:pPr>
            <a:r>
              <a:rPr sz="3600" b="1"/>
              <a:t>}</a:t>
            </a:r>
            <a:endParaRPr sz="3600" b="1"/>
          </a:p>
        </p:txBody>
      </p:sp>
      <p:sp>
        <p:nvSpPr>
          <p:cNvPr id="88068" name="Rectangle 4" title=""/>
          <p:cNvSpPr>
            <a:spLocks noGrp="1"/>
          </p:cNvSpPr>
          <p:nvPr>
            <p:ph type="title"/>
          </p:nvPr>
        </p:nvSpPr>
        <p:spPr>
          <a:xfrm>
            <a:off x="914400" y="990600"/>
            <a:ext cx="8534400" cy="914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76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0114" name="NotDefined 2" title=""/>
          <p:cNvSpPr/>
          <p:nvPr>
            <p:ph type="body" idx="4294967295"/>
          </p:nvPr>
        </p:nvSpPr>
        <p:spPr>
          <a:xfrm>
            <a:off x="838200" y="2590800"/>
            <a:ext cx="9144000" cy="3886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3100" b="1"/>
              <a:t>PhoneCall PhoneCall :: operator - ( void )</a:t>
            </a:r>
            <a:endParaRPr sz="3100" b="1"/>
          </a:p>
          <a:p>
            <a:pPr lvl="0">
              <a:buNone/>
            </a:pPr>
            <a:r>
              <a:rPr sz="3100" b="1"/>
              <a:t>{</a:t>
            </a:r>
            <a:endParaRPr sz="3100" b="1"/>
          </a:p>
          <a:p>
            <a:pPr lvl="0">
              <a:buNone/>
            </a:pPr>
            <a:r>
              <a:rPr sz="3100" b="1"/>
              <a:t>	 PhoneCall temp ( * this ) ;</a:t>
            </a:r>
            <a:endParaRPr sz="3100" b="1"/>
          </a:p>
          <a:p>
            <a:pPr lvl="0">
              <a:buNone/>
            </a:pPr>
            <a:r>
              <a:rPr sz="3100" b="1"/>
              <a:t>	 temp.billCode = 'C' ;</a:t>
            </a:r>
            <a:endParaRPr sz="3100" b="1"/>
          </a:p>
          <a:p>
            <a:pPr lvl="0">
              <a:buNone/>
            </a:pPr>
            <a:r>
              <a:rPr sz="3100" b="1"/>
              <a:t>    return ( temp ) ;</a:t>
            </a:r>
            <a:endParaRPr sz="3100" b="1"/>
          </a:p>
          <a:p>
            <a:pPr lvl="0">
              <a:buNone/>
            </a:pPr>
            <a:r>
              <a:rPr sz="3100" b="1"/>
              <a:t>}</a:t>
            </a:r>
            <a:endParaRPr sz="3100" b="1"/>
          </a:p>
          <a:p>
            <a:pPr lvl="0">
              <a:buNone/>
            </a:pPr>
            <a:endParaRPr sz="3100" b="1"/>
          </a:p>
        </p:txBody>
      </p:sp>
      <p:sp>
        <p:nvSpPr>
          <p:cNvPr id="90116" name="Rectangle 4" title=""/>
          <p:cNvSpPr>
            <a:spLocks noGrp="1"/>
          </p:cNvSpPr>
          <p:nvPr>
            <p:ph type="title"/>
          </p:nvPr>
        </p:nvSpPr>
        <p:spPr>
          <a:xfrm>
            <a:off x="609600" y="990600"/>
            <a:ext cx="8534400" cy="914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76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1682" name="NotDefined 2" title=""/>
          <p:cNvSpPr/>
          <p:nvPr>
            <p:ph type="title"/>
          </p:nvPr>
        </p:nvSpPr>
        <p:spPr>
          <a:xfrm>
            <a:off x="1219200" y="838200"/>
            <a:ext cx="77724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</a:t>
            </a:r>
            <a:endParaRPr sz="6600"/>
          </a:p>
        </p:txBody>
      </p:sp>
      <p:sp>
        <p:nvSpPr>
          <p:cNvPr id="71683" name="NotDefined 3" title=""/>
          <p:cNvSpPr/>
          <p:nvPr>
            <p:ph type="body" idx="4294967295"/>
          </p:nvPr>
        </p:nvSpPr>
        <p:spPr>
          <a:xfrm>
            <a:off x="838200" y="1676400"/>
            <a:ext cx="87630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000" b="1"/>
              <a:t>main ( )</a:t>
            </a:r>
            <a:endParaRPr sz="4000" b="1"/>
          </a:p>
          <a:p>
            <a:pPr lvl="0">
              <a:buNone/>
            </a:pPr>
            <a:r>
              <a:rPr sz="4000" b="1"/>
              <a:t>{</a:t>
            </a:r>
            <a:endParaRPr sz="4000" b="1"/>
          </a:p>
          <a:p>
            <a:pPr lvl="0">
              <a:buNone/>
            </a:pPr>
            <a:r>
              <a:rPr sz="4000" b="1"/>
              <a:t>	PhoneCall a ( 10 , ‘S’ ) ;</a:t>
            </a:r>
            <a:endParaRPr sz="4000" b="1"/>
          </a:p>
          <a:p>
            <a:pPr lvl="0">
              <a:buNone/>
            </a:pPr>
            <a:r>
              <a:rPr sz="4000" b="1"/>
              <a:t>	a.display ( ) ;</a:t>
            </a:r>
            <a:endParaRPr sz="4000" b="1"/>
          </a:p>
          <a:p>
            <a:pPr lvl="0">
              <a:buNone/>
            </a:pPr>
            <a:r>
              <a:rPr sz="4000" b="1"/>
              <a:t>	a = reverse ( a ) ;</a:t>
            </a:r>
            <a:endParaRPr sz="4000" b="1"/>
          </a:p>
          <a:p>
            <a:pPr lvl="0">
              <a:buNone/>
            </a:pPr>
            <a:r>
              <a:rPr sz="4000" b="1"/>
              <a:t>	a.display ( ) ;</a:t>
            </a:r>
            <a:endParaRPr sz="4000" b="1"/>
          </a:p>
          <a:p>
            <a:pPr lvl="0">
              <a:buNone/>
            </a:pPr>
            <a:r>
              <a:rPr sz="4000" b="1"/>
              <a:t>}</a:t>
            </a:r>
            <a:endParaRPr sz="4000" b="1"/>
          </a:p>
        </p:txBody>
      </p:sp>
    </p:spTree>
  </p:cSld>
  <p:clrMapOvr>
    <a:masterClrMapping/>
  </p:clrMapOvr>
  <p:transition/>
  <p:timing/>
</p:sld>
</file>

<file path=ppt/slides/slide76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9154" name="NotDefined 2" title=""/>
          <p:cNvSpPr/>
          <p:nvPr>
            <p:ph type="ctrTitle"/>
          </p:nvPr>
        </p:nvSpPr>
        <p:spPr>
          <a:xfrm>
            <a:off x="444500" y="1997075"/>
            <a:ext cx="9144000" cy="1431925"/>
          </a:xfrm>
          <a:noFill/>
          <a:ln>
            <a:miter lim="800000"/>
          </a:ln>
        </p:spPr>
        <p:txBody>
          <a:bodyPr anchor="b" anchorCtr="0"/>
          <a:lstStyle/>
          <a:p>
            <a:pPr lvl="0" algn="ctr"/>
            <a:r>
              <a:t>Introduction to Programming</a:t>
            </a:r>
          </a:p>
        </p:txBody>
      </p:sp>
      <p:sp>
        <p:nvSpPr>
          <p:cNvPr id="49155" name="NotDefined 3" title=""/>
          <p:cNvSpPr/>
          <p:nvPr>
            <p:ph type="subTitle" idx="1"/>
          </p:nvPr>
        </p:nvSpPr>
        <p:spPr>
          <a:xfrm>
            <a:off x="1447800" y="3886200"/>
            <a:ext cx="6400800" cy="1066800"/>
          </a:xfrm>
          <a:noFill/>
          <a:ln>
            <a:miter lim="800000"/>
          </a:ln>
        </p:spPr>
        <p:txBody>
          <a:bodyPr/>
          <a:lstStyle/>
          <a:p>
            <a:pPr lvl="0" algn="ctr"/>
            <a:r>
              <a:rPr b="1"/>
              <a:t>Lecture 42</a:t>
            </a:r>
            <a:endParaRPr b="1"/>
          </a:p>
        </p:txBody>
      </p:sp>
    </p:spTree>
  </p:cSld>
  <p:clrMapOvr>
    <a:masterClrMapping/>
  </p:clrMapOvr>
  <p:transition/>
  <p:timing/>
</p:sld>
</file>

<file path=ppt/slides/slide7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9330" name="NotDefined 2" title=""/>
          <p:cNvSpPr/>
          <p:nvPr>
            <p:ph type="title"/>
          </p:nvPr>
        </p:nvSpPr>
        <p:spPr>
          <a:xfrm>
            <a:off x="1066800" y="5492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5</a:t>
            </a:r>
            <a:endParaRPr sz="6600"/>
          </a:p>
        </p:txBody>
      </p:sp>
      <p:sp>
        <p:nvSpPr>
          <p:cNvPr id="99331" name="NotDefined 3" title=""/>
          <p:cNvSpPr/>
          <p:nvPr>
            <p:ph type="body" idx="4294967295"/>
          </p:nvPr>
        </p:nvSpPr>
        <p:spPr>
          <a:xfrm>
            <a:off x="3276600" y="2209800"/>
            <a:ext cx="31242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4000"/>
              <a:t>char c ;</a:t>
            </a:r>
            <a:endParaRPr sz="4000"/>
          </a:p>
          <a:p>
            <a:pPr lvl="0">
              <a:lnSpc>
                <a:spcPct val="90000"/>
              </a:lnSpc>
              <a:buNone/>
            </a:pPr>
            <a:r>
              <a:rPr sz="4000"/>
              <a:t>int x ;</a:t>
            </a:r>
            <a:endParaRPr sz="4000"/>
          </a:p>
          <a:p>
            <a:pPr lvl="0">
              <a:lnSpc>
                <a:spcPct val="90000"/>
              </a:lnSpc>
              <a:buNone/>
            </a:pPr>
            <a:r>
              <a:rPr sz="4000"/>
              <a:t>x = ‘a’ ;</a:t>
            </a:r>
            <a:endParaRPr sz="4000"/>
          </a:p>
          <a:p>
            <a:pPr lvl="0">
              <a:lnSpc>
                <a:spcPct val="90000"/>
              </a:lnSpc>
              <a:buNone/>
            </a:pPr>
            <a:r>
              <a:rPr sz="4000"/>
              <a:t>cout &lt;&lt; x ;</a:t>
            </a:r>
            <a:endParaRPr sz="4000"/>
          </a:p>
          <a:p>
            <a:pPr lvl="0">
              <a:lnSpc>
                <a:spcPct val="90000"/>
              </a:lnSpc>
              <a:buNone/>
            </a:pPr>
            <a:r>
              <a:rPr sz="4000"/>
              <a:t>x = x * 256</a:t>
            </a:r>
            <a:endParaRPr sz="4000"/>
          </a:p>
          <a:p>
            <a:pPr lvl="0">
              <a:lnSpc>
                <a:spcPct val="90000"/>
              </a:lnSpc>
              <a:buNone/>
            </a:pPr>
            <a:r>
              <a:rPr sz="4000"/>
              <a:t>cout &lt;&lt; x </a:t>
            </a:r>
            <a:r>
              <a:rPr sz="2800"/>
              <a:t>;</a:t>
            </a:r>
            <a:endParaRPr sz="2800"/>
          </a:p>
          <a:p>
            <a:pPr lvl="0">
              <a:lnSpc>
                <a:spcPct val="90000"/>
              </a:lnSpc>
              <a:buNone/>
            </a:pPr>
            <a:r>
              <a:rPr sz="2800"/>
              <a:t>			:</a:t>
            </a:r>
            <a:endParaRPr sz="2800"/>
          </a:p>
          <a:p>
            <a:pPr lvl="0">
              <a:lnSpc>
                <a:spcPct val="90000"/>
              </a:lnSpc>
              <a:buNone/>
            </a:pPr>
            <a:endParaRPr sz="2800"/>
          </a:p>
        </p:txBody>
      </p:sp>
    </p:spTree>
  </p:cSld>
  <p:clrMapOvr>
    <a:masterClrMapping/>
  </p:clrMapOvr>
  <p:transition/>
  <p:timing/>
</p:sld>
</file>

<file path=ppt/slides/slide77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098" name="NotDefined 2" title=""/>
          <p:cNvSpPr/>
          <p:nvPr>
            <p:ph type="title"/>
          </p:nvPr>
        </p:nvSpPr>
        <p:spPr>
          <a:xfrm>
            <a:off x="762000" y="2971800"/>
            <a:ext cx="8610600" cy="1676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template &lt;class T&gt;</a:t>
            </a:r>
            <a:endParaRPr sz="6600"/>
          </a:p>
        </p:txBody>
      </p:sp>
    </p:spTree>
  </p:cSld>
  <p:clrMapOvr>
    <a:masterClrMapping/>
  </p:clrMapOvr>
  <p:transition/>
  <p:timing/>
</p:sld>
</file>

<file path=ppt/slides/slide77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5778" name="NotDefined 2" title=""/>
          <p:cNvSpPr/>
          <p:nvPr>
            <p:ph type="title"/>
          </p:nvPr>
        </p:nvSpPr>
        <p:spPr>
          <a:xfrm>
            <a:off x="685800" y="2971800"/>
            <a:ext cx="8610600" cy="1676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12900"/>
              <a:t>Template Classes</a:t>
            </a:r>
            <a:endParaRPr sz="12900"/>
          </a:p>
        </p:txBody>
      </p:sp>
    </p:spTree>
  </p:cSld>
  <p:clrMapOvr>
    <a:masterClrMapping/>
  </p:clrMapOvr>
  <p:transition/>
  <p:timing/>
</p:sld>
</file>

<file path=ppt/slides/slide77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6802" name="NotDefined 2" title=""/>
          <p:cNvSpPr/>
          <p:nvPr>
            <p:ph type="title"/>
          </p:nvPr>
        </p:nvSpPr>
        <p:spPr>
          <a:xfrm>
            <a:off x="685800" y="2895600"/>
            <a:ext cx="8610600" cy="1676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22900"/>
              <a:t>Stack</a:t>
            </a:r>
            <a:endParaRPr sz="22900"/>
          </a:p>
        </p:txBody>
      </p:sp>
    </p:spTree>
  </p:cSld>
  <p:clrMapOvr>
    <a:masterClrMapping/>
  </p:clrMapOvr>
  <p:transition/>
  <p:timing/>
</p:sld>
</file>

<file path=ppt/slides/slide77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7826" name="NotDefined 2" title=""/>
          <p:cNvSpPr/>
          <p:nvPr>
            <p:ph type="title"/>
          </p:nvPr>
        </p:nvSpPr>
        <p:spPr>
          <a:xfrm>
            <a:off x="685800" y="3048000"/>
            <a:ext cx="8610600" cy="1676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14200"/>
              <a:t>Last In First Out</a:t>
            </a:r>
            <a:endParaRPr sz="14200"/>
          </a:p>
        </p:txBody>
      </p:sp>
    </p:spTree>
  </p:cSld>
  <p:clrMapOvr>
    <a:masterClrMapping/>
  </p:clrMapOvr>
  <p:transition/>
  <p:timing/>
</p:sld>
</file>

<file path=ppt/slides/slide77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8850" name="NotDefined 2" title=""/>
          <p:cNvSpPr/>
          <p:nvPr>
            <p:ph type="title"/>
          </p:nvPr>
        </p:nvSpPr>
        <p:spPr>
          <a:xfrm>
            <a:off x="838200" y="3429000"/>
            <a:ext cx="9144000" cy="1676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6600"/>
              <a:t>template &lt;class T&gt;</a:t>
            </a:r>
            <a:br>
              <a:rPr sz="6600"/>
            </a:br>
            <a:r>
              <a:rPr b="0">
                <a:latin typeface="Courier New" pitchFamily="49" charset="0"/>
              </a:rPr>
              <a:t>class </a:t>
            </a:r>
            <a:r>
              <a:rPr i="1">
                <a:latin typeface="Courier New" pitchFamily="49" charset="0"/>
              </a:rPr>
              <a:t>ClassName</a:t>
            </a:r>
            <a:br>
              <a:rPr i="1">
                <a:latin typeface="Courier New" pitchFamily="49" charset="0"/>
              </a:rPr>
            </a:br>
            <a:r>
              <a:rPr b="0">
                <a:latin typeface="Courier New" pitchFamily="49" charset="0"/>
              </a:rPr>
              <a:t>{</a:t>
            </a:r>
            <a:br>
              <a:rPr b="0">
                <a:latin typeface="Courier New" pitchFamily="49" charset="0"/>
              </a:rPr>
            </a:br>
            <a:r>
              <a:rPr b="0">
                <a:latin typeface="Courier New" pitchFamily="49" charset="0"/>
              </a:rPr>
              <a:t>	definition</a:t>
            </a:r>
            <a:br>
              <a:rPr b="0">
                <a:latin typeface="Courier New" pitchFamily="49" charset="0"/>
              </a:rPr>
            </a:br>
            <a:r>
              <a:rPr b="0">
                <a:latin typeface="Courier New" pitchFamily="49" charset="0"/>
              </a:rPr>
              <a:t>}</a:t>
            </a:r>
            <a:endParaRPr sz="2000" b="0">
              <a:solidFill>
                <a:srgbClr val="CC0066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/>
</p:sld>
</file>

<file path=ppt/slides/slide77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3490" name="NotDefined 2" title=""/>
          <p:cNvSpPr/>
          <p:nvPr>
            <p:ph type="body" idx="4294967295"/>
          </p:nvPr>
        </p:nvSpPr>
        <p:spPr>
          <a:xfrm>
            <a:off x="838200" y="2895600"/>
            <a:ext cx="9372600" cy="2590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2600" b="1"/>
              <a:t>template &lt;class T&gt;</a:t>
            </a:r>
            <a:endParaRPr sz="2600" b="1"/>
          </a:p>
          <a:p>
            <a:pPr lvl="0">
              <a:buNone/>
            </a:pPr>
            <a:r>
              <a:rPr sz="2600" b="1"/>
              <a:t>Class_Name &lt;T&gt; :: Function_Name (Arguments)</a:t>
            </a:r>
            <a:endParaRPr sz="2600" b="1"/>
          </a:p>
          <a:p>
            <a:pPr lvl="0">
              <a:buNone/>
            </a:pPr>
            <a:r>
              <a:rPr sz="2600" b="1"/>
              <a:t>{</a:t>
            </a:r>
            <a:endParaRPr sz="2600" b="1"/>
          </a:p>
          <a:p>
            <a:pPr lvl="0">
              <a:buNone/>
            </a:pPr>
            <a:r>
              <a:rPr sz="2600" b="1"/>
              <a:t>	// body of function</a:t>
            </a:r>
            <a:endParaRPr sz="2600" b="1"/>
          </a:p>
          <a:p>
            <a:pPr lvl="0">
              <a:buNone/>
            </a:pPr>
            <a:r>
              <a:rPr sz="2600" b="1"/>
              <a:t>}</a:t>
            </a:r>
            <a:endParaRPr sz="2600" b="1"/>
          </a:p>
        </p:txBody>
      </p:sp>
      <p:sp>
        <p:nvSpPr>
          <p:cNvPr id="63495" name="Text Box 7" title=""/>
          <p:cNvSpPr txBox="1"/>
          <p:nvPr/>
        </p:nvSpPr>
        <p:spPr>
          <a:xfrm>
            <a:off x="1479550" y="806450"/>
            <a:ext cx="7359650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r>
              <a:rPr sz="6600" b="1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Member function</a:t>
            </a:r>
            <a:endParaRPr sz="6600" b="1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77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9874" name="NotDefined 2" title=""/>
          <p:cNvSpPr/>
          <p:nvPr>
            <p:ph type="body" idx="4294967295"/>
          </p:nvPr>
        </p:nvSpPr>
        <p:spPr>
          <a:xfrm>
            <a:off x="838200" y="3200400"/>
            <a:ext cx="9144000" cy="2362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2800" b="1"/>
              <a:t>Class_Name :: Function_Name ( Arguments )</a:t>
            </a:r>
            <a:endParaRPr sz="2800" b="1"/>
          </a:p>
          <a:p>
            <a:pPr lvl="0">
              <a:buNone/>
            </a:pPr>
            <a:r>
              <a:rPr sz="2800" b="1"/>
              <a:t>{</a:t>
            </a:r>
            <a:endParaRPr sz="2800" b="1"/>
          </a:p>
          <a:p>
            <a:pPr lvl="0">
              <a:buNone/>
            </a:pPr>
            <a:r>
              <a:rPr sz="2800" b="1"/>
              <a:t>	// body of function</a:t>
            </a:r>
            <a:endParaRPr sz="2800" b="1"/>
          </a:p>
          <a:p>
            <a:pPr lvl="0">
              <a:buNone/>
            </a:pPr>
            <a:r>
              <a:rPr sz="2800" b="1"/>
              <a:t>}</a:t>
            </a:r>
            <a:endParaRPr sz="2800" b="1"/>
          </a:p>
        </p:txBody>
      </p:sp>
    </p:spTree>
  </p:cSld>
  <p:clrMapOvr>
    <a:masterClrMapping/>
  </p:clrMapOvr>
  <p:transition/>
  <p:timing/>
</p:sld>
</file>

<file path=ppt/slides/slide77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0898" name="NotDefined 2" title=""/>
          <p:cNvSpPr/>
          <p:nvPr>
            <p:ph type="body" idx="4294967295"/>
          </p:nvPr>
        </p:nvSpPr>
        <p:spPr>
          <a:xfrm>
            <a:off x="838200" y="1752600"/>
            <a:ext cx="8534400" cy="5334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3000" b="1"/>
              <a:t>template &lt;class T&gt;</a:t>
            </a:r>
            <a:endParaRPr sz="3000" b="1"/>
          </a:p>
          <a:p>
            <a:pPr lvl="0">
              <a:buNone/>
            </a:pPr>
            <a:r>
              <a:rPr sz="3000" b="1"/>
              <a:t>class Number</a:t>
            </a:r>
            <a:endParaRPr sz="3000" b="1"/>
          </a:p>
          <a:p>
            <a:pPr lvl="0">
              <a:buNone/>
            </a:pPr>
            <a:r>
              <a:rPr sz="3000" b="1"/>
              <a:t>{</a:t>
            </a:r>
            <a:endParaRPr sz="3000" b="1"/>
          </a:p>
          <a:p>
            <a:pPr lvl="0">
              <a:buNone/>
            </a:pPr>
            <a:r>
              <a:rPr sz="3000" b="1"/>
              <a:t>	private :</a:t>
            </a:r>
            <a:endParaRPr sz="3000" b="1"/>
          </a:p>
          <a:p>
            <a:pPr lvl="0">
              <a:buNone/>
            </a:pPr>
            <a:r>
              <a:rPr sz="3000" b="1"/>
              <a:t>		T MyNumber ;</a:t>
            </a:r>
            <a:endParaRPr sz="3000" b="1"/>
          </a:p>
          <a:p>
            <a:pPr lvl="0">
              <a:buNone/>
            </a:pPr>
            <a:r>
              <a:rPr sz="3000" b="1"/>
              <a:t>	public:</a:t>
            </a:r>
            <a:endParaRPr sz="3000" b="1"/>
          </a:p>
          <a:p>
            <a:pPr lvl="0">
              <a:buNone/>
            </a:pPr>
            <a:r>
              <a:rPr sz="3000" b="1"/>
              <a:t>		Number ( T n ) ;</a:t>
            </a:r>
            <a:endParaRPr sz="3000" b="1"/>
          </a:p>
          <a:p>
            <a:pPr lvl="0">
              <a:buNone/>
            </a:pPr>
            <a:r>
              <a:rPr sz="3000" b="1"/>
              <a:t>		display ( ) ;</a:t>
            </a:r>
            <a:endParaRPr sz="3000" b="1"/>
          </a:p>
          <a:p>
            <a:pPr lvl="0">
              <a:buNone/>
            </a:pPr>
            <a:r>
              <a:rPr sz="3000" b="1"/>
              <a:t>}</a:t>
            </a:r>
            <a:endParaRPr sz="3000" b="1"/>
          </a:p>
        </p:txBody>
      </p:sp>
      <p:sp>
        <p:nvSpPr>
          <p:cNvPr id="80900" name="Rectangle 4" title=""/>
          <p:cNvSpPr>
            <a:spLocks noGrp="1"/>
          </p:cNvSpPr>
          <p:nvPr>
            <p:ph type="title"/>
          </p:nvPr>
        </p:nvSpPr>
        <p:spPr>
          <a:xfrm>
            <a:off x="762000" y="990600"/>
            <a:ext cx="8534400" cy="914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77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1922" name="NotDefined 2" title=""/>
          <p:cNvSpPr/>
          <p:nvPr>
            <p:ph type="body" idx="4294967295"/>
          </p:nvPr>
        </p:nvSpPr>
        <p:spPr>
          <a:xfrm>
            <a:off x="762000" y="3048000"/>
            <a:ext cx="9144000" cy="2667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6000" b="1"/>
              <a:t>Number &lt;int&gt; x ;</a:t>
            </a:r>
            <a:endParaRPr sz="6000" b="1"/>
          </a:p>
          <a:p>
            <a:pPr lvl="0">
              <a:buNone/>
            </a:pPr>
            <a:r>
              <a:rPr sz="6000" b="1"/>
              <a:t>Number &lt;double&gt; y ;</a:t>
            </a:r>
            <a:endParaRPr sz="6000" b="1"/>
          </a:p>
        </p:txBody>
      </p:sp>
      <p:sp>
        <p:nvSpPr>
          <p:cNvPr id="81924" name="Rectangle 4" title=""/>
          <p:cNvSpPr>
            <a:spLocks noGrp="1"/>
          </p:cNvSpPr>
          <p:nvPr>
            <p:ph type="title"/>
          </p:nvPr>
        </p:nvSpPr>
        <p:spPr>
          <a:xfrm>
            <a:off x="609600" y="990600"/>
            <a:ext cx="8534400" cy="914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77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146" name="NotDefined 2" title=""/>
          <p:cNvSpPr/>
          <p:nvPr>
            <p:ph type="title"/>
          </p:nvPr>
        </p:nvSpPr>
        <p:spPr>
          <a:xfrm>
            <a:off x="762000" y="3200400"/>
            <a:ext cx="8305800" cy="1295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10600"/>
              <a:t>Non Type Parameters</a:t>
            </a:r>
            <a:endParaRPr sz="10600"/>
          </a:p>
        </p:txBody>
      </p:sp>
    </p:spTree>
  </p:cSld>
  <p:clrMapOvr>
    <a:masterClrMapping/>
  </p:clrMapOvr>
  <p:transition/>
  <p:timing/>
</p:sld>
</file>

<file path=ppt/slides/slide7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4690" name="NotDefined 2" title=""/>
          <p:cNvSpPr/>
          <p:nvPr>
            <p:ph type="title"/>
          </p:nvPr>
        </p:nvSpPr>
        <p:spPr>
          <a:xfrm>
            <a:off x="10668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5</a:t>
            </a:r>
            <a:endParaRPr sz="6600"/>
          </a:p>
        </p:txBody>
      </p:sp>
      <p:sp>
        <p:nvSpPr>
          <p:cNvPr id="114691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sz="4800" b="1"/>
              <a:t> x = x +’b’ ;</a:t>
            </a:r>
            <a:endParaRPr sz="4800" b="1"/>
          </a:p>
          <a:p>
            <a:pPr lvl="0"/>
            <a:r>
              <a:rPr sz="4800" b="1"/>
              <a:t> cout &lt;&lt; x ;</a:t>
            </a:r>
            <a:endParaRPr sz="4800" b="1"/>
          </a:p>
        </p:txBody>
      </p:sp>
    </p:spTree>
  </p:cSld>
  <p:clrMapOvr>
    <a:masterClrMapping/>
  </p:clrMapOvr>
  <p:transition/>
  <p:timing/>
</p:sld>
</file>

<file path=ppt/slides/slide78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170" name="NotDefined 2" title=""/>
          <p:cNvSpPr/>
          <p:nvPr>
            <p:ph type="title"/>
          </p:nvPr>
        </p:nvSpPr>
        <p:spPr>
          <a:xfrm>
            <a:off x="457200" y="3352800"/>
            <a:ext cx="9144000" cy="13716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3800"/>
              <a:t>template &lt;class T , int elements&gt;</a:t>
            </a:r>
            <a:endParaRPr sz="3800"/>
          </a:p>
        </p:txBody>
      </p:sp>
    </p:spTree>
  </p:cSld>
  <p:clrMapOvr>
    <a:masterClrMapping/>
  </p:clrMapOvr>
  <p:transition/>
  <p:timing/>
</p:sld>
</file>

<file path=ppt/slides/slide78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4514" name="NotDefined 2" title=""/>
          <p:cNvSpPr/>
          <p:nvPr>
            <p:ph type="title"/>
          </p:nvPr>
        </p:nvSpPr>
        <p:spPr>
          <a:xfrm>
            <a:off x="685800" y="3200400"/>
            <a:ext cx="8686800" cy="13716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9600"/>
              <a:t>int x [ 100 ] ;</a:t>
            </a:r>
            <a:endParaRPr sz="9600"/>
          </a:p>
        </p:txBody>
      </p:sp>
    </p:spTree>
  </p:cSld>
  <p:clrMapOvr>
    <a:masterClrMapping/>
  </p:clrMapOvr>
  <p:transition/>
  <p:timing/>
</p:sld>
</file>

<file path=ppt/slides/slide78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194" name="NotDefined 2" title=""/>
          <p:cNvSpPr/>
          <p:nvPr>
            <p:ph type="title"/>
          </p:nvPr>
        </p:nvSpPr>
        <p:spPr>
          <a:xfrm>
            <a:off x="457200" y="2819400"/>
            <a:ext cx="86868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9600"/>
              <a:t>Static Member Variables</a:t>
            </a:r>
            <a:endParaRPr sz="9600"/>
          </a:p>
        </p:txBody>
      </p:sp>
    </p:spTree>
  </p:cSld>
  <p:clrMapOvr>
    <a:masterClrMapping/>
  </p:clrMapOvr>
  <p:transition/>
  <p:timing/>
</p:sld>
</file>

<file path=ppt/slides/slide78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2946" name="NotDefined 2" title=""/>
          <p:cNvSpPr/>
          <p:nvPr>
            <p:ph type="title"/>
          </p:nvPr>
        </p:nvSpPr>
        <p:spPr>
          <a:xfrm>
            <a:off x="685800" y="2743200"/>
            <a:ext cx="86868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7200"/>
              <a:t>Number &lt;int&gt; x ;</a:t>
            </a:r>
            <a:endParaRPr sz="7200"/>
          </a:p>
        </p:txBody>
      </p:sp>
    </p:spTree>
  </p:cSld>
  <p:clrMapOvr>
    <a:masterClrMapping/>
  </p:clrMapOvr>
  <p:transition/>
  <p:timing/>
</p:sld>
</file>

<file path=ppt/slides/slide78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8066" name="NotDefined 2" title=""/>
          <p:cNvSpPr/>
          <p:nvPr>
            <p:ph type="title"/>
          </p:nvPr>
        </p:nvSpPr>
        <p:spPr>
          <a:xfrm>
            <a:off x="1447800" y="685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88067" name="NotDefined 3" title=""/>
          <p:cNvSpPr/>
          <p:nvPr>
            <p:ph type="body" idx="4294967295"/>
          </p:nvPr>
        </p:nvSpPr>
        <p:spPr>
          <a:xfrm>
            <a:off x="838200" y="1981200"/>
            <a:ext cx="91440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800" b="1"/>
              <a:t>class PhoneCall</a:t>
            </a:r>
            <a:endParaRPr sz="2800" b="1"/>
          </a:p>
          <a:p>
            <a:pPr lvl="0">
              <a:lnSpc>
                <a:spcPct val="80000"/>
              </a:lnSpc>
              <a:buNone/>
            </a:pPr>
            <a:r>
              <a:rPr sz="2800" b="1"/>
              <a:t>{</a:t>
            </a:r>
            <a:endParaRPr sz="2800" b="1"/>
          </a:p>
          <a:p>
            <a:pPr lvl="0">
              <a:lnSpc>
                <a:spcPct val="80000"/>
              </a:lnSpc>
              <a:buNone/>
            </a:pPr>
            <a:r>
              <a:rPr sz="2800" b="1"/>
              <a:t>   private :</a:t>
            </a:r>
            <a:endParaRPr sz="2800" b="1"/>
          </a:p>
          <a:p>
            <a:pPr lvl="0">
              <a:lnSpc>
                <a:spcPct val="80000"/>
              </a:lnSpc>
              <a:buNone/>
            </a:pPr>
            <a:r>
              <a:rPr sz="2800" b="1"/>
              <a:t>   		int lengthOfCall ;</a:t>
            </a:r>
            <a:endParaRPr sz="2800" b="1"/>
          </a:p>
          <a:p>
            <a:pPr lvl="0">
              <a:lnSpc>
                <a:spcPct val="80000"/>
              </a:lnSpc>
              <a:buNone/>
            </a:pPr>
            <a:r>
              <a:rPr sz="2800" b="1"/>
              <a:t>  	 	char billCode ;</a:t>
            </a:r>
            <a:endParaRPr sz="2800" b="1"/>
          </a:p>
          <a:p>
            <a:pPr lvl="0">
              <a:lnSpc>
                <a:spcPct val="80000"/>
              </a:lnSpc>
              <a:buNone/>
            </a:pPr>
            <a:r>
              <a:rPr sz="2800" b="1"/>
              <a:t>   public :</a:t>
            </a:r>
            <a:endParaRPr sz="2800" b="1"/>
          </a:p>
          <a:p>
            <a:pPr lvl="0">
              <a:lnSpc>
                <a:spcPct val="80000"/>
              </a:lnSpc>
              <a:buNone/>
            </a:pPr>
            <a:r>
              <a:rPr sz="2800" b="1"/>
              <a:t>		PhoneCall ( const int i ,  char b ) ;</a:t>
            </a:r>
            <a:endParaRPr sz="2800" b="1"/>
          </a:p>
          <a:p>
            <a:pPr lvl="0">
              <a:lnSpc>
                <a:spcPct val="80000"/>
              </a:lnSpc>
              <a:buNone/>
            </a:pPr>
            <a:r>
              <a:rPr sz="2800" b="1"/>
              <a:t>		PhoneCall ( PoneCall &amp; p ) ;</a:t>
            </a:r>
            <a:endParaRPr sz="2800" b="1"/>
          </a:p>
          <a:p>
            <a:pPr lvl="0">
              <a:lnSpc>
                <a:spcPct val="80000"/>
              </a:lnSpc>
              <a:buNone/>
            </a:pPr>
            <a:r>
              <a:rPr sz="2800" b="1"/>
              <a:t>   		PhoneCall PhoneCall :: operator - ( void ) ;</a:t>
            </a:r>
            <a:endParaRPr sz="2800" b="1"/>
          </a:p>
          <a:p>
            <a:pPr lvl="0">
              <a:lnSpc>
                <a:spcPct val="80000"/>
              </a:lnSpc>
              <a:buNone/>
            </a:pPr>
            <a:r>
              <a:rPr sz="2800" b="1"/>
              <a:t>  	 	void display ( void ) ;</a:t>
            </a:r>
            <a:endParaRPr sz="2800" b="1"/>
          </a:p>
          <a:p>
            <a:pPr lvl="0">
              <a:lnSpc>
                <a:spcPct val="80000"/>
              </a:lnSpc>
              <a:buNone/>
            </a:pPr>
            <a:r>
              <a:rPr sz="2800" b="1"/>
              <a:t>} ;</a:t>
            </a:r>
            <a:endParaRPr sz="2800" b="1">
              <a:solidFill>
                <a:srgbClr val="CC0066"/>
              </a:solidFill>
            </a:endParaRPr>
          </a:p>
        </p:txBody>
      </p:sp>
      <p:sp>
        <p:nvSpPr>
          <p:cNvPr id="88068" name="RightArrow 4" title=""/>
          <p:cNvSpPr/>
          <p:nvPr/>
        </p:nvSpPr>
        <p:spPr>
          <a:xfrm>
            <a:off x="852488" y="5334000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99CCFF"/>
          </a:solidFill>
          <a:ln>
            <a:solidFill>
              <a:srgbClr val="333333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78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1138" name="NotDefined 2" title=""/>
          <p:cNvSpPr/>
          <p:nvPr>
            <p:ph type="body" idx="4294967295"/>
          </p:nvPr>
        </p:nvSpPr>
        <p:spPr>
          <a:xfrm>
            <a:off x="838200" y="2514600"/>
            <a:ext cx="9144000" cy="3886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b="1"/>
              <a:t>PhoneCall PhoneCall :: operator -( void )</a:t>
            </a:r>
            <a:endParaRPr b="1"/>
          </a:p>
          <a:p>
            <a:pPr lvl="0">
              <a:buNone/>
            </a:pPr>
            <a:r>
              <a:rPr b="1"/>
              <a:t>{</a:t>
            </a:r>
            <a:endParaRPr b="1"/>
          </a:p>
          <a:p>
            <a:pPr lvl="0">
              <a:buNone/>
            </a:pPr>
            <a:r>
              <a:rPr b="1"/>
              <a:t>	 PhoneCall temp ( * this ) ;</a:t>
            </a:r>
            <a:endParaRPr b="1"/>
          </a:p>
          <a:p>
            <a:pPr lvl="0">
              <a:buNone/>
            </a:pPr>
            <a:r>
              <a:rPr b="1"/>
              <a:t>	 temp.billCode = 'C' ;</a:t>
            </a:r>
            <a:endParaRPr b="1"/>
          </a:p>
          <a:p>
            <a:pPr lvl="0">
              <a:buNone/>
            </a:pPr>
            <a:r>
              <a:rPr b="1"/>
              <a:t>    return ( temp ) ;</a:t>
            </a:r>
            <a:endParaRPr b="1"/>
          </a:p>
          <a:p>
            <a:pPr lvl="0">
              <a:buNone/>
            </a:pPr>
            <a:r>
              <a:rPr b="1"/>
              <a:t>}</a:t>
            </a:r>
            <a:endParaRPr b="1"/>
          </a:p>
          <a:p>
            <a:pPr lvl="0">
              <a:buNone/>
            </a:pPr>
            <a:endParaRPr sz="1400" b="1"/>
          </a:p>
        </p:txBody>
      </p:sp>
      <p:sp>
        <p:nvSpPr>
          <p:cNvPr id="91140" name="Rectangle 4" title=""/>
          <p:cNvSpPr>
            <a:spLocks noGrp="1"/>
          </p:cNvSpPr>
          <p:nvPr>
            <p:ph type="title"/>
          </p:nvPr>
        </p:nvSpPr>
        <p:spPr>
          <a:xfrm>
            <a:off x="685800" y="990600"/>
            <a:ext cx="8534400" cy="914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78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242" name="NotDefined 2" title=""/>
          <p:cNvSpPr/>
          <p:nvPr>
            <p:ph type="title"/>
          </p:nvPr>
        </p:nvSpPr>
        <p:spPr>
          <a:xfrm>
            <a:off x="685800" y="2514600"/>
            <a:ext cx="86868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12900"/>
              <a:t>Friend Function</a:t>
            </a:r>
            <a:endParaRPr sz="12900"/>
          </a:p>
        </p:txBody>
      </p:sp>
    </p:spTree>
  </p:cSld>
  <p:clrMapOvr>
    <a:masterClrMapping/>
  </p:clrMapOvr>
  <p:transition/>
  <p:timing/>
</p:sld>
</file>

<file path=ppt/slides/slide78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6564" name="Rectangle 4" title=""/>
          <p:cNvSpPr>
            <a:spLocks noGrp="1"/>
          </p:cNvSpPr>
          <p:nvPr>
            <p:ph type="title"/>
          </p:nvPr>
        </p:nvSpPr>
        <p:spPr>
          <a:xfrm>
            <a:off x="914400" y="2133600"/>
            <a:ext cx="8534400" cy="4572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18900"/>
              <a:t>a + 2 ;</a:t>
            </a:r>
            <a:endParaRPr sz="18900"/>
          </a:p>
        </p:txBody>
      </p:sp>
      <p:sp>
        <p:nvSpPr>
          <p:cNvPr id="66568" name="CalloutWedgeRectangle 8" title=""/>
          <p:cNvSpPr/>
          <p:nvPr/>
        </p:nvSpPr>
        <p:spPr>
          <a:xfrm>
            <a:off x="1752600" y="1981200"/>
            <a:ext cx="1905000" cy="1219200"/>
          </a:xfrm>
          <a:prstGeom prst="wedgeRectCallout">
            <a:avLst>
              <a:gd name="adj1" fmla="val -29083"/>
              <a:gd name="adj2" fmla="val 115106"/>
            </a:avLst>
          </a:prstGeom>
          <a:solidFill>
            <a:srgbClr val="CCFFCC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rPr b="1">
                <a:solidFill>
                  <a:srgbClr val="000000"/>
                </a:solidFill>
              </a:rPr>
              <a:t>‘a’ is a object of a class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66569" name="CalloutWedgeRectangle 9" title=""/>
          <p:cNvSpPr/>
          <p:nvPr/>
        </p:nvSpPr>
        <p:spPr>
          <a:xfrm>
            <a:off x="5791200" y="1905000"/>
            <a:ext cx="1905000" cy="838200"/>
          </a:xfrm>
          <a:prstGeom prst="wedgeRectCallout">
            <a:avLst>
              <a:gd name="adj1" fmla="val 5750"/>
              <a:gd name="adj2" fmla="val 152463"/>
            </a:avLst>
          </a:prstGeom>
          <a:solidFill>
            <a:srgbClr val="CCFFCC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rPr b="1">
                <a:solidFill>
                  <a:srgbClr val="000000"/>
                </a:solidFill>
              </a:rPr>
              <a:t>2 is an integer value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/>
</p:sld>
</file>

<file path=ppt/slides/slide78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3187" name="Rectangle 3" title=""/>
          <p:cNvSpPr>
            <a:spLocks noGrp="1"/>
          </p:cNvSpPr>
          <p:nvPr>
            <p:ph type="title"/>
          </p:nvPr>
        </p:nvSpPr>
        <p:spPr>
          <a:xfrm>
            <a:off x="762000" y="2057400"/>
            <a:ext cx="8534400" cy="4572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8000"/>
              <a:t>a + 2 ;</a:t>
            </a:r>
            <a:br>
              <a:rPr sz="8000"/>
            </a:br>
            <a:r>
              <a:rPr sz="8000">
                <a:solidFill>
                  <a:schemeClr val="hlink"/>
                </a:solidFill>
              </a:rPr>
              <a:t>should be same as</a:t>
            </a:r>
            <a:br>
              <a:rPr sz="8000">
                <a:solidFill>
                  <a:srgbClr val="CC0066"/>
                </a:solidFill>
              </a:rPr>
            </a:br>
            <a:r>
              <a:rPr sz="8000"/>
              <a:t>2 + a ;</a:t>
            </a:r>
            <a:endParaRPr sz="8000"/>
          </a:p>
        </p:txBody>
      </p:sp>
    </p:spTree>
  </p:cSld>
  <p:clrMapOvr>
    <a:masterClrMapping/>
  </p:clrMapOvr>
  <p:transition/>
  <p:timing/>
</p:sld>
</file>

<file path=ppt/slides/slide78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266" name="NotDefined 2" title=""/>
          <p:cNvSpPr/>
          <p:nvPr>
            <p:ph type="title"/>
          </p:nvPr>
        </p:nvSpPr>
        <p:spPr>
          <a:xfrm>
            <a:off x="381000" y="2819400"/>
            <a:ext cx="91440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11000"/>
              <a:t>friend f ( ) ;</a:t>
            </a:r>
            <a:endParaRPr sz="11000"/>
          </a:p>
        </p:txBody>
      </p:sp>
    </p:spTree>
  </p:cSld>
  <p:clrMapOvr>
    <a:masterClrMapping/>
  </p:clrMapOvr>
  <p:transition/>
  <p:timing/>
</p:sld>
</file>

<file path=ppt/slides/slide7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7762" name="NotDefined 2" title=""/>
          <p:cNvSpPr/>
          <p:nvPr>
            <p:ph type="title"/>
          </p:nvPr>
        </p:nvSpPr>
        <p:spPr>
          <a:xfrm>
            <a:off x="1066800" y="6254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 5</a:t>
            </a:r>
            <a:endParaRPr sz="6600"/>
          </a:p>
        </p:txBody>
      </p:sp>
      <p:sp>
        <p:nvSpPr>
          <p:cNvPr id="117763" name="NotDefined 3" title=""/>
          <p:cNvSpPr/>
          <p:nvPr>
            <p:ph type="body" idx="4294967295"/>
          </p:nvPr>
        </p:nvSpPr>
        <p:spPr>
          <a:xfrm>
            <a:off x="3124200" y="2438400"/>
            <a:ext cx="3733800" cy="2971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b="1"/>
              <a:t>Union iandc</a:t>
            </a:r>
            <a:endParaRPr b="1"/>
          </a:p>
          <a:p>
            <a:pPr lvl="0">
              <a:buNone/>
            </a:pPr>
            <a:r>
              <a:rPr b="1"/>
              <a:t>{</a:t>
            </a:r>
            <a:endParaRPr b="1"/>
          </a:p>
          <a:p>
            <a:pPr lvl="0">
              <a:buNone/>
            </a:pPr>
            <a:r>
              <a:rPr b="1"/>
              <a:t>	char c [ 4 ] ;</a:t>
            </a:r>
            <a:endParaRPr b="1"/>
          </a:p>
          <a:p>
            <a:pPr lvl="0">
              <a:buNone/>
            </a:pPr>
            <a:r>
              <a:rPr b="1"/>
              <a:t>	int x ;</a:t>
            </a:r>
            <a:endParaRPr b="1"/>
          </a:p>
          <a:p>
            <a:pPr lvl="0">
              <a:buNone/>
            </a:pPr>
            <a:r>
              <a:rPr b="1"/>
              <a:t>} ;</a:t>
            </a:r>
            <a:endParaRPr b="1"/>
          </a:p>
        </p:txBody>
      </p:sp>
    </p:spTree>
  </p:cSld>
  <p:clrMapOvr>
    <a:masterClrMapping/>
  </p:clrMapOvr>
  <p:transition/>
  <p:timing/>
</p:sld>
</file>

<file path=ppt/slides/slide79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6258" name="NotDefined 2" title=""/>
          <p:cNvSpPr/>
          <p:nvPr>
            <p:ph type="title"/>
          </p:nvPr>
        </p:nvSpPr>
        <p:spPr>
          <a:xfrm>
            <a:off x="838200" y="2819400"/>
            <a:ext cx="96774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6200"/>
              <a:t>friend f ( x &lt;T&gt; &amp; ) ;</a:t>
            </a:r>
            <a:endParaRPr sz="6200"/>
          </a:p>
        </p:txBody>
      </p:sp>
      <p:sp>
        <p:nvSpPr>
          <p:cNvPr id="96261" name="DownArrow 5" title=""/>
          <p:cNvSpPr/>
          <p:nvPr/>
        </p:nvSpPr>
        <p:spPr>
          <a:xfrm>
            <a:off x="5991225" y="1981200"/>
            <a:ext cx="485775" cy="1752600"/>
          </a:xfrm>
          <a:prstGeom prst="downArrow">
            <a:avLst>
              <a:gd name="adj1" fmla="val 50000"/>
              <a:gd name="adj2" fmla="val 90196"/>
            </a:avLst>
          </a:prstGeom>
          <a:solidFill>
            <a:srgbClr val="99CCFF"/>
          </a:solidFill>
          <a:ln>
            <a:solidFill>
              <a:srgbClr val="333333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79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7282" name="NotDefined 2" title=""/>
          <p:cNvSpPr/>
          <p:nvPr>
            <p:ph type="title"/>
          </p:nvPr>
        </p:nvSpPr>
        <p:spPr>
          <a:xfrm>
            <a:off x="685800" y="2819400"/>
            <a:ext cx="86868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800"/>
              <a:t>friend f ( X &lt;int&gt; &amp; ) ;</a:t>
            </a:r>
            <a:endParaRPr sz="5800"/>
          </a:p>
        </p:txBody>
      </p:sp>
    </p:spTree>
  </p:cSld>
  <p:clrMapOvr>
    <a:masterClrMapping/>
  </p:clrMapOvr>
  <p:transition/>
  <p:timing/>
</p:sld>
</file>

<file path=ppt/slides/slide79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5234" name="NotDefined 2" title=""/>
          <p:cNvSpPr/>
          <p:nvPr>
            <p:ph type="title"/>
          </p:nvPr>
        </p:nvSpPr>
        <p:spPr>
          <a:xfrm>
            <a:off x="685800" y="2438400"/>
            <a:ext cx="86868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8800"/>
              <a:t>friend class Y ;</a:t>
            </a:r>
            <a:endParaRPr sz="8800"/>
          </a:p>
        </p:txBody>
      </p:sp>
    </p:spTree>
  </p:cSld>
  <p:clrMapOvr>
    <a:masterClrMapping/>
  </p:clrMapOvr>
  <p:transition/>
  <p:timing/>
</p:sld>
</file>

<file path=ppt/slides/slide79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3314" name="NotDefined 2" title=""/>
          <p:cNvSpPr/>
          <p:nvPr>
            <p:ph type="title"/>
          </p:nvPr>
        </p:nvSpPr>
        <p:spPr>
          <a:xfrm>
            <a:off x="609600" y="2590800"/>
            <a:ext cx="86868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8000"/>
              <a:t>friend A :: f ( ) ;</a:t>
            </a:r>
            <a:endParaRPr sz="8000"/>
          </a:p>
        </p:txBody>
      </p:sp>
    </p:spTree>
  </p:cSld>
  <p:clrMapOvr>
    <a:masterClrMapping/>
  </p:clrMapOvr>
  <p:transition/>
  <p:timing/>
</p:sld>
</file>

<file path=ppt/slides/slide79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8307" name="NotDefined 3" title=""/>
          <p:cNvSpPr/>
          <p:nvPr>
            <p:ph type="body" idx="4294967295"/>
          </p:nvPr>
        </p:nvSpPr>
        <p:spPr>
          <a:xfrm>
            <a:off x="838200" y="3352800"/>
            <a:ext cx="9144000" cy="1524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5400" b="1"/>
              <a:t>friend A :: f ( X&lt; T &gt; &amp; )</a:t>
            </a:r>
            <a:endParaRPr sz="5400" b="1"/>
          </a:p>
        </p:txBody>
      </p:sp>
    </p:spTree>
  </p:cSld>
  <p:clrMapOvr>
    <a:masterClrMapping/>
  </p:clrMapOvr>
  <p:transition/>
  <p:timing/>
</p:sld>
</file>

<file path=ppt/slides/slide79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8610" name="NotDefined 2" title=""/>
          <p:cNvSpPr/>
          <p:nvPr>
            <p:ph type="body" idx="4294967295"/>
          </p:nvPr>
        </p:nvSpPr>
        <p:spPr>
          <a:xfrm>
            <a:off x="838200" y="1828800"/>
            <a:ext cx="8534400" cy="5334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300"/>
              <a:t>template &lt;class T&gt;</a:t>
            </a:r>
            <a:endParaRPr sz="2300"/>
          </a:p>
          <a:p>
            <a:pPr lvl="0">
              <a:lnSpc>
                <a:spcPct val="80000"/>
              </a:lnSpc>
              <a:buNone/>
            </a:pPr>
            <a:r>
              <a:rPr sz="2300"/>
              <a:t>class Stack</a:t>
            </a:r>
            <a:endParaRPr sz="2300"/>
          </a:p>
          <a:p>
            <a:pPr lvl="0">
              <a:lnSpc>
                <a:spcPct val="80000"/>
              </a:lnSpc>
              <a:buNone/>
            </a:pPr>
            <a:r>
              <a:rPr sz="2300"/>
              <a:t>{</a:t>
            </a:r>
            <a:endParaRPr sz="2300"/>
          </a:p>
          <a:p>
            <a:pPr lvl="0">
              <a:lnSpc>
                <a:spcPct val="80000"/>
              </a:lnSpc>
              <a:buNone/>
            </a:pPr>
            <a:r>
              <a:rPr sz="2300"/>
              <a:t>	private :</a:t>
            </a:r>
            <a:endParaRPr sz="2300"/>
          </a:p>
          <a:p>
            <a:pPr lvl="0">
              <a:lnSpc>
                <a:spcPct val="80000"/>
              </a:lnSpc>
              <a:buNone/>
            </a:pPr>
            <a:r>
              <a:rPr sz="2300"/>
              <a:t>		int size ;</a:t>
            </a:r>
            <a:endParaRPr sz="2300"/>
          </a:p>
          <a:p>
            <a:pPr lvl="0">
              <a:lnSpc>
                <a:spcPct val="80000"/>
              </a:lnSpc>
              <a:buNone/>
            </a:pPr>
            <a:r>
              <a:rPr sz="2300"/>
              <a:t>		T array [ ] ;</a:t>
            </a:r>
            <a:endParaRPr sz="2300"/>
          </a:p>
          <a:p>
            <a:pPr lvl="0">
              <a:lnSpc>
                <a:spcPct val="80000"/>
              </a:lnSpc>
              <a:buNone/>
            </a:pPr>
            <a:r>
              <a:rPr sz="2300"/>
              <a:t>	public :</a:t>
            </a:r>
            <a:endParaRPr sz="2300"/>
          </a:p>
          <a:p>
            <a:pPr lvl="0">
              <a:lnSpc>
                <a:spcPct val="80000"/>
              </a:lnSpc>
              <a:buNone/>
            </a:pPr>
            <a:r>
              <a:rPr sz="2300"/>
              <a:t>		Stack ( ) ;</a:t>
            </a:r>
            <a:endParaRPr sz="2300"/>
          </a:p>
          <a:p>
            <a:pPr lvl="0">
              <a:lnSpc>
                <a:spcPct val="80000"/>
              </a:lnSpc>
              <a:buNone/>
            </a:pPr>
            <a:r>
              <a:rPr sz="2300"/>
              <a:t>		 void push ( T ) ;</a:t>
            </a:r>
            <a:endParaRPr sz="2300"/>
          </a:p>
          <a:p>
            <a:pPr lvl="0">
              <a:lnSpc>
                <a:spcPct val="80000"/>
              </a:lnSpc>
              <a:buNone/>
            </a:pPr>
            <a:r>
              <a:rPr sz="2300"/>
              <a:t>		T pop ( ) ;</a:t>
            </a:r>
            <a:endParaRPr sz="2300"/>
          </a:p>
          <a:p>
            <a:pPr lvl="0">
              <a:lnSpc>
                <a:spcPct val="80000"/>
              </a:lnSpc>
              <a:buNone/>
            </a:pPr>
            <a:r>
              <a:rPr sz="2300"/>
              <a:t>		bool isEmpty ( ) ;</a:t>
            </a:r>
            <a:endParaRPr sz="2300"/>
          </a:p>
          <a:p>
            <a:pPr lvl="0">
              <a:lnSpc>
                <a:spcPct val="80000"/>
              </a:lnSpc>
              <a:buNone/>
            </a:pPr>
            <a:r>
              <a:rPr sz="2300"/>
              <a:t>		bool isFull ( ) ;</a:t>
            </a:r>
            <a:endParaRPr sz="2300"/>
          </a:p>
          <a:p>
            <a:pPr lvl="0">
              <a:lnSpc>
                <a:spcPct val="80000"/>
              </a:lnSpc>
              <a:buNone/>
            </a:pPr>
            <a:r>
              <a:rPr sz="2300"/>
              <a:t>		// Etc.</a:t>
            </a:r>
            <a:endParaRPr sz="2300"/>
          </a:p>
          <a:p>
            <a:pPr lvl="0">
              <a:lnSpc>
                <a:spcPct val="80000"/>
              </a:lnSpc>
              <a:buNone/>
            </a:pPr>
            <a:r>
              <a:rPr sz="2300"/>
              <a:t>} ;</a:t>
            </a:r>
            <a:endParaRPr sz="2300"/>
          </a:p>
        </p:txBody>
      </p:sp>
      <p:sp>
        <p:nvSpPr>
          <p:cNvPr id="68612" name="Rectangle 4" title=""/>
          <p:cNvSpPr>
            <a:spLocks noGrp="1"/>
          </p:cNvSpPr>
          <p:nvPr>
            <p:ph type="title"/>
          </p:nvPr>
        </p:nvSpPr>
        <p:spPr>
          <a:xfrm>
            <a:off x="838200" y="990600"/>
            <a:ext cx="8534400" cy="914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79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3970" name="NotDefined 2" title=""/>
          <p:cNvSpPr/>
          <p:nvPr>
            <p:ph type="body" idx="4294967295"/>
          </p:nvPr>
        </p:nvSpPr>
        <p:spPr>
          <a:xfrm>
            <a:off x="838200" y="2971800"/>
            <a:ext cx="9144000" cy="2667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6600" b="1"/>
              <a:t>Stack &lt;int&gt; x ;</a:t>
            </a:r>
            <a:endParaRPr sz="6600" b="1"/>
          </a:p>
          <a:p>
            <a:pPr lvl="0">
              <a:lnSpc>
                <a:spcPct val="90000"/>
              </a:lnSpc>
              <a:buNone/>
            </a:pPr>
            <a:r>
              <a:rPr sz="6600" b="1"/>
              <a:t>Stack &lt;double&gt; x ;</a:t>
            </a:r>
            <a:endParaRPr sz="6600" b="1"/>
          </a:p>
          <a:p>
            <a:pPr lvl="0">
              <a:lnSpc>
                <a:spcPct val="90000"/>
              </a:lnSpc>
              <a:buNone/>
            </a:pPr>
            <a:endParaRPr sz="6600" b="1"/>
          </a:p>
        </p:txBody>
      </p:sp>
      <p:sp>
        <p:nvSpPr>
          <p:cNvPr id="83972" name="Rectangle 4" title=""/>
          <p:cNvSpPr>
            <a:spLocks noGrp="1"/>
          </p:cNvSpPr>
          <p:nvPr>
            <p:ph type="title"/>
          </p:nvPr>
        </p:nvSpPr>
        <p:spPr>
          <a:xfrm>
            <a:off x="533400" y="914400"/>
            <a:ext cx="8534400" cy="914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</p:spTree>
  </p:cSld>
  <p:clrMapOvr>
    <a:masterClrMapping/>
  </p:clrMapOvr>
  <p:transition/>
  <p:timing/>
</p:sld>
</file>

<file path=ppt/slides/slide79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2706" name="NotDefined 2" title=""/>
          <p:cNvSpPr/>
          <p:nvPr>
            <p:ph type="title"/>
          </p:nvPr>
        </p:nvSpPr>
        <p:spPr>
          <a:xfrm>
            <a:off x="533400" y="3200400"/>
            <a:ext cx="8686800" cy="13716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14200"/>
              <a:t>Last In First Out</a:t>
            </a:r>
            <a:endParaRPr sz="14200"/>
          </a:p>
        </p:txBody>
      </p:sp>
    </p:spTree>
  </p:cSld>
  <p:clrMapOvr>
    <a:masterClrMapping/>
  </p:clrMapOvr>
  <p:transition/>
  <p:timing/>
</p:sld>
</file>

<file path=ppt/slides/slide79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4995" name="Rectangle 3" title=""/>
          <p:cNvSpPr>
            <a:spLocks noGrp="1"/>
          </p:cNvSpPr>
          <p:nvPr>
            <p:ph type="title"/>
          </p:nvPr>
        </p:nvSpPr>
        <p:spPr>
          <a:xfrm>
            <a:off x="609600" y="1524000"/>
            <a:ext cx="8534400" cy="4572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14200"/>
              <a:t>Queue</a:t>
            </a:r>
            <a:br>
              <a:rPr sz="14200"/>
            </a:br>
            <a:r>
              <a:rPr sz="14200"/>
              <a:t>Link List</a:t>
            </a:r>
            <a:endParaRPr sz="14200"/>
          </a:p>
        </p:txBody>
      </p:sp>
    </p:spTree>
  </p:cSld>
  <p:clrMapOvr>
    <a:masterClrMapping/>
  </p:clrMapOvr>
  <p:transition/>
  <p:timing/>
</p:sld>
</file>

<file path=ppt/slides/slide79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3730" name="NotDefined 2" title=""/>
          <p:cNvSpPr/>
          <p:nvPr>
            <p:ph type="title"/>
          </p:nvPr>
        </p:nvSpPr>
        <p:spPr>
          <a:xfrm>
            <a:off x="685800" y="3048000"/>
            <a:ext cx="8686800" cy="19812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14200"/>
              <a:t>First In First Out</a:t>
            </a:r>
            <a:endParaRPr sz="14200"/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6019" name="NotDefined 3" title=""/>
          <p:cNvSpPr/>
          <p:nvPr>
            <p:ph type="body" idx="4294967295"/>
          </p:nvPr>
        </p:nvSpPr>
        <p:spPr>
          <a:xfrm>
            <a:off x="9144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endParaRPr sz="7200" b="1"/>
          </a:p>
          <a:p>
            <a:pPr lvl="0" algn="ctr">
              <a:buNone/>
            </a:pPr>
            <a:r>
              <a:rPr sz="7200" b="1"/>
              <a:t>		File Positions</a:t>
            </a:r>
            <a:endParaRPr sz="7200" b="1"/>
          </a:p>
        </p:txBody>
      </p:sp>
    </p:spTree>
  </p:cSld>
  <p:clrMapOvr>
    <a:masterClrMapping/>
  </p:clrMapOvr>
  <p:transition/>
  <p:timing/>
</p:sld>
</file>

<file path=ppt/slides/slide8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0354" name="NotDefined 2" title=""/>
          <p:cNvSpPr/>
          <p:nvPr>
            <p:ph type="title"/>
          </p:nvPr>
        </p:nvSpPr>
        <p:spPr>
          <a:xfrm>
            <a:off x="685800" y="838200"/>
            <a:ext cx="83820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Today we studied</a:t>
            </a:r>
            <a:endParaRPr sz="6600"/>
          </a:p>
        </p:txBody>
      </p:sp>
      <p:sp>
        <p:nvSpPr>
          <p:cNvPr id="100355" name="NotDefined 3" title=""/>
          <p:cNvSpPr/>
          <p:nvPr>
            <p:ph type="body" idx="4294967295"/>
          </p:nvPr>
        </p:nvSpPr>
        <p:spPr>
          <a:xfrm>
            <a:off x="2895600" y="3124200"/>
            <a:ext cx="3733800" cy="1524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sz="4400" b="1"/>
              <a:t> Structures</a:t>
            </a:r>
            <a:endParaRPr sz="4400" b="1"/>
          </a:p>
          <a:p>
            <a:pPr lvl="0">
              <a:lnSpc>
                <a:spcPct val="90000"/>
              </a:lnSpc>
            </a:pPr>
            <a:r>
              <a:rPr sz="4400" b="1"/>
              <a:t> Unions</a:t>
            </a:r>
            <a:endParaRPr sz="4400" b="1"/>
          </a:p>
        </p:txBody>
      </p:sp>
    </p:spTree>
  </p:cSld>
  <p:clrMapOvr>
    <a:masterClrMapping/>
  </p:clrMapOvr>
  <p:transition/>
  <p:timing/>
</p:sld>
</file>

<file path=ppt/slides/slide80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6019" name="Rectangle 3" title=""/>
          <p:cNvSpPr>
            <a:spLocks noGrp="1"/>
          </p:cNvSpPr>
          <p:nvPr>
            <p:ph type="title"/>
          </p:nvPr>
        </p:nvSpPr>
        <p:spPr>
          <a:xfrm>
            <a:off x="762000" y="1600200"/>
            <a:ext cx="8534400" cy="4572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17200"/>
              <a:t>STL</a:t>
            </a:r>
            <a:br>
              <a:rPr sz="17200"/>
            </a:br>
            <a:r>
              <a:rPr sz="7200"/>
              <a:t>Standard Template Library</a:t>
            </a:r>
            <a:endParaRPr sz="7200"/>
          </a:p>
        </p:txBody>
      </p:sp>
    </p:spTree>
  </p:cSld>
  <p:clrMapOvr>
    <a:masterClrMapping/>
  </p:clrMapOvr>
  <p:transition/>
  <p:timing/>
</p:sld>
</file>

<file path=ppt/slides/slide80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50" name="NotDefined 2" title=""/>
          <p:cNvSpPr/>
          <p:nvPr>
            <p:ph type="ctrTitle"/>
          </p:nvPr>
        </p:nvSpPr>
        <p:spPr>
          <a:xfrm>
            <a:off x="457200" y="2454275"/>
            <a:ext cx="9144000" cy="1431925"/>
          </a:xfrm>
          <a:noFill/>
          <a:ln>
            <a:miter lim="800000"/>
          </a:ln>
        </p:spPr>
        <p:txBody>
          <a:bodyPr anchor="b" anchorCtr="0"/>
          <a:lstStyle/>
          <a:p>
            <a:pPr lvl="0" algn="ctr"/>
            <a:r>
              <a:t>Introduction to Programming</a:t>
            </a:r>
          </a:p>
        </p:txBody>
      </p:sp>
      <p:sp>
        <p:nvSpPr>
          <p:cNvPr id="2051" name="NotDefined 3" title=""/>
          <p:cNvSpPr/>
          <p:nvPr>
            <p:ph type="subTitle" idx="1"/>
          </p:nvPr>
        </p:nvSpPr>
        <p:spPr>
          <a:xfrm>
            <a:off x="1676400" y="4343400"/>
            <a:ext cx="6400800" cy="762000"/>
          </a:xfrm>
          <a:noFill/>
          <a:ln>
            <a:miter lim="800000"/>
          </a:ln>
        </p:spPr>
        <p:txBody>
          <a:bodyPr/>
          <a:lstStyle/>
          <a:p>
            <a:pPr lvl="0" algn="ctr"/>
            <a:r>
              <a:rPr b="1"/>
              <a:t>Lecture # 43</a:t>
            </a:r>
            <a:endParaRPr b="1"/>
          </a:p>
        </p:txBody>
      </p:sp>
    </p:spTree>
  </p:cSld>
  <p:clrMapOvr>
    <a:masterClrMapping/>
  </p:clrMapOvr>
  <p:transition/>
  <p:timing/>
</p:sld>
</file>

<file path=ppt/slides/slide80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7106" name="Text Box 2" title=""/>
          <p:cNvSpPr txBox="1"/>
          <p:nvPr/>
        </p:nvSpPr>
        <p:spPr>
          <a:xfrm>
            <a:off x="2362200" y="838200"/>
            <a:ext cx="5538788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6600" b="1">
                <a:latin typeface="Tahoma" pitchFamily="34" charset="0"/>
              </a:rPr>
              <a:t>Math Library</a:t>
            </a:r>
            <a:endParaRPr sz="6600" b="1">
              <a:latin typeface="Tahoma" pitchFamily="34" charset="0"/>
            </a:endParaRPr>
          </a:p>
        </p:txBody>
      </p:sp>
      <p:sp>
        <p:nvSpPr>
          <p:cNvPr id="47109" name="Text Box 5" title=""/>
          <p:cNvSpPr txBox="1"/>
          <p:nvPr/>
        </p:nvSpPr>
        <p:spPr>
          <a:xfrm>
            <a:off x="838200" y="2959100"/>
            <a:ext cx="9144000" cy="26797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>
              <a:buFont typeface="Wingdings" pitchFamily="2" charset="2"/>
              <a:buChar char="ü"/>
            </a:pPr>
            <a:r>
              <a:rPr sz="3400" b="1"/>
              <a:t> Complex number</a:t>
            </a:r>
            <a:endParaRPr sz="3400" b="1"/>
          </a:p>
          <a:p>
            <a:pPr lvl="0">
              <a:buFont typeface="Wingdings" pitchFamily="2" charset="2"/>
              <a:buChar char="ü"/>
            </a:pPr>
            <a:r>
              <a:rPr sz="3400" b="1"/>
              <a:t> Matrix</a:t>
            </a:r>
            <a:endParaRPr sz="3400" b="1"/>
          </a:p>
          <a:p>
            <a:pPr lvl="0">
              <a:buFont typeface="Wingdings" pitchFamily="2" charset="2"/>
              <a:buChar char="ü"/>
            </a:pPr>
            <a:r>
              <a:rPr sz="3400" b="1"/>
              <a:t> Quadratic equation and their solution</a:t>
            </a:r>
            <a:endParaRPr sz="3400" b="1"/>
          </a:p>
          <a:p>
            <a:pPr lvl="2">
              <a:buFont typeface="Wingdings" pitchFamily="2" charset="2"/>
            </a:pPr>
            <a:r>
              <a:rPr sz="3400" b="1"/>
              <a:t>	…………….…</a:t>
            </a:r>
            <a:endParaRPr sz="3400" b="1"/>
          </a:p>
          <a:p>
            <a:pPr lvl="0">
              <a:buFont typeface="Wingdings" pitchFamily="2" charset="2"/>
              <a:buChar char="ü"/>
            </a:pPr>
            <a:endParaRPr sz="3400" b="1"/>
          </a:p>
        </p:txBody>
      </p:sp>
    </p:spTree>
  </p:cSld>
  <p:clrMapOvr>
    <a:masterClrMapping/>
  </p:clrMapOvr>
  <p:transition/>
  <p:timing/>
</p:sld>
</file>

<file path=ppt/slides/slide80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1618" name="NotDefined 2" title=""/>
          <p:cNvSpPr/>
          <p:nvPr>
            <p:ph type="title"/>
          </p:nvPr>
        </p:nvSpPr>
        <p:spPr>
          <a:xfrm>
            <a:off x="12954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Design Recipe</a:t>
            </a:r>
            <a:endParaRPr sz="6600"/>
          </a:p>
        </p:txBody>
      </p:sp>
      <p:sp>
        <p:nvSpPr>
          <p:cNvPr id="111619" name="NotDefined 3" title=""/>
          <p:cNvSpPr/>
          <p:nvPr>
            <p:ph type="body" idx="4294967295"/>
          </p:nvPr>
        </p:nvSpPr>
        <p:spPr>
          <a:xfrm>
            <a:off x="838200" y="1905000"/>
            <a:ext cx="8991600" cy="4876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just">
              <a:lnSpc>
                <a:spcPct val="90000"/>
              </a:lnSpc>
            </a:pPr>
            <a:r>
              <a:rPr sz="2800"/>
              <a:t>To design a program properly, we must :</a:t>
            </a:r>
            <a:endParaRPr sz="2800"/>
          </a:p>
          <a:p>
            <a:pPr lvl="1" algn="just">
              <a:lnSpc>
                <a:spcPct val="90000"/>
              </a:lnSpc>
            </a:pPr>
            <a:r>
              <a:t>Analyze a problem statement, typically</a:t>
            </a:r>
          </a:p>
          <a:p>
            <a:pPr lvl="1" algn="just">
              <a:lnSpc>
                <a:spcPct val="90000"/>
              </a:lnSpc>
              <a:buNone/>
            </a:pPr>
            <a:r>
              <a:t>  expressed as a word problem</a:t>
            </a:r>
          </a:p>
          <a:p>
            <a:pPr lvl="1" algn="just">
              <a:lnSpc>
                <a:spcPct val="90000"/>
              </a:lnSpc>
            </a:pPr>
            <a:r>
              <a:t>Express its essence, abstractly and with </a:t>
            </a:r>
          </a:p>
          <a:p>
            <a:pPr lvl="1" algn="just">
              <a:lnSpc>
                <a:spcPct val="90000"/>
              </a:lnSpc>
              <a:buNone/>
            </a:pPr>
            <a:r>
              <a:t>  examples</a:t>
            </a:r>
          </a:p>
          <a:p>
            <a:pPr lvl="1" algn="just">
              <a:lnSpc>
                <a:spcPct val="90000"/>
              </a:lnSpc>
            </a:pPr>
            <a:r>
              <a:t>Formulate statements and comments in a </a:t>
            </a:r>
          </a:p>
          <a:p>
            <a:pPr lvl="1" algn="just">
              <a:lnSpc>
                <a:spcPct val="90000"/>
              </a:lnSpc>
              <a:buNone/>
            </a:pPr>
            <a:r>
              <a:t>  precise language i.e. code</a:t>
            </a:r>
          </a:p>
          <a:p>
            <a:pPr lvl="1" algn="just">
              <a:lnSpc>
                <a:spcPct val="90000"/>
              </a:lnSpc>
            </a:pPr>
            <a:r>
              <a:t>Evaluate and revise the activities in light </a:t>
            </a:r>
          </a:p>
          <a:p>
            <a:pPr lvl="1" algn="just">
              <a:lnSpc>
                <a:spcPct val="90000"/>
              </a:lnSpc>
              <a:buNone/>
            </a:pPr>
            <a:r>
              <a:t>	of checks and tests and</a:t>
            </a:r>
          </a:p>
          <a:p>
            <a:pPr lvl="1" algn="just">
              <a:lnSpc>
                <a:spcPct val="90000"/>
              </a:lnSpc>
            </a:pPr>
            <a:r>
              <a:t>PAY ATTENTION TO DETAIL</a:t>
            </a:r>
          </a:p>
        </p:txBody>
      </p:sp>
    </p:spTree>
  </p:cSld>
  <p:clrMapOvr>
    <a:masterClrMapping/>
  </p:clrMapOvr>
  <p:transition/>
  <p:timing/>
</p:sld>
</file>

<file path=ppt/slides/slide80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0178" name="Text Box 2" title=""/>
          <p:cNvSpPr txBox="1"/>
          <p:nvPr/>
        </p:nvSpPr>
        <p:spPr>
          <a:xfrm>
            <a:off x="1600200" y="838200"/>
            <a:ext cx="6629400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6600" b="1">
                <a:latin typeface="Tahoma" pitchFamily="34" charset="0"/>
              </a:rPr>
              <a:t>Matrix</a:t>
            </a:r>
            <a:endParaRPr sz="6600" b="1">
              <a:latin typeface="Tahoma" pitchFamily="34" charset="0"/>
            </a:endParaRPr>
          </a:p>
        </p:txBody>
      </p:sp>
      <p:sp>
        <p:nvSpPr>
          <p:cNvPr id="50180" name="Text Box 4" title=""/>
          <p:cNvSpPr txBox="1"/>
          <p:nvPr/>
        </p:nvSpPr>
        <p:spPr>
          <a:xfrm>
            <a:off x="812800" y="2374900"/>
            <a:ext cx="9144000" cy="40259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>
              <a:buChar char="•"/>
            </a:pPr>
            <a:r>
              <a:rPr sz="4300" b="1"/>
              <a:t> Matrix is nothing but a two  </a:t>
            </a:r>
            <a:endParaRPr sz="4300" b="1"/>
          </a:p>
          <a:p>
            <a:pPr lvl="0"/>
            <a:r>
              <a:rPr sz="4300" b="1"/>
              <a:t>  dimensional array of numbers</a:t>
            </a:r>
            <a:endParaRPr sz="4300" b="1"/>
          </a:p>
          <a:p>
            <a:pPr lvl="0">
              <a:buChar char="•"/>
            </a:pPr>
            <a:r>
              <a:rPr sz="4300" b="1"/>
              <a:t> Normally, represented in the </a:t>
            </a:r>
            <a:endParaRPr sz="4300" b="1"/>
          </a:p>
          <a:p>
            <a:pPr lvl="0"/>
            <a:r>
              <a:rPr sz="4300" b="1"/>
              <a:t>  form of :</a:t>
            </a:r>
            <a:endParaRPr sz="4300" b="1"/>
          </a:p>
          <a:p>
            <a:pPr lvl="4">
              <a:buChar char="•"/>
            </a:pPr>
            <a:r>
              <a:rPr sz="4300" b="1"/>
              <a:t> Rows</a:t>
            </a:r>
            <a:endParaRPr sz="4300" b="1"/>
          </a:p>
          <a:p>
            <a:pPr lvl="4">
              <a:buChar char="•"/>
            </a:pPr>
            <a:r>
              <a:rPr sz="4300" b="1"/>
              <a:t> Columns</a:t>
            </a:r>
            <a:endParaRPr sz="4300" b="1"/>
          </a:p>
        </p:txBody>
      </p:sp>
    </p:spTree>
  </p:cSld>
  <p:clrMapOvr>
    <a:masterClrMapping/>
  </p:clrMapOvr>
  <p:transition/>
  <p:timing/>
</p:sld>
</file>

<file path=ppt/slides/slide80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1202" name="Text Box 2" title=""/>
          <p:cNvSpPr txBox="1"/>
          <p:nvPr/>
        </p:nvSpPr>
        <p:spPr>
          <a:xfrm>
            <a:off x="1676400" y="882650"/>
            <a:ext cx="6629400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6600" b="1">
                <a:latin typeface="Tahoma" pitchFamily="34" charset="0"/>
              </a:rPr>
              <a:t>Example</a:t>
            </a:r>
            <a:endParaRPr sz="6600" b="1">
              <a:latin typeface="Tahoma" pitchFamily="34" charset="0"/>
            </a:endParaRPr>
          </a:p>
        </p:txBody>
      </p:sp>
      <p:sp>
        <p:nvSpPr>
          <p:cNvPr id="51205" name="Text Box 5" title=""/>
          <p:cNvSpPr txBox="1"/>
          <p:nvPr/>
        </p:nvSpPr>
        <p:spPr>
          <a:xfrm>
            <a:off x="2514600" y="2514600"/>
            <a:ext cx="4740275" cy="11906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t>	1	2	3	4</a:t>
            </a:r>
          </a:p>
          <a:p>
            <a:pPr lvl="0"/>
            <a:r>
              <a:t>       	5	6	7	8</a:t>
            </a:r>
          </a:p>
          <a:p>
            <a:pPr lvl="0"/>
            <a:r>
              <a:t>       	9	10	11	12		</a:t>
            </a:r>
          </a:p>
        </p:txBody>
      </p:sp>
      <p:sp>
        <p:nvSpPr>
          <p:cNvPr id="51206" name="Rectangle 6" title=""/>
          <p:cNvSpPr/>
          <p:nvPr/>
        </p:nvSpPr>
        <p:spPr>
          <a:xfrm>
            <a:off x="2362200" y="2782888"/>
            <a:ext cx="53340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t>A =</a:t>
            </a:r>
          </a:p>
        </p:txBody>
      </p:sp>
      <p:sp>
        <p:nvSpPr>
          <p:cNvPr id="51207" name="LeftBracket 7" title=""/>
          <p:cNvSpPr/>
          <p:nvPr/>
        </p:nvSpPr>
        <p:spPr>
          <a:xfrm>
            <a:off x="3368675" y="2514600"/>
            <a:ext cx="76200" cy="990600"/>
          </a:xfrm>
          <a:prstGeom prst="leftBracket">
            <a:avLst>
              <a:gd name="adj" fmla="val 108333"/>
            </a:avLst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51209" name="RightBracket 9" title=""/>
          <p:cNvSpPr/>
          <p:nvPr/>
        </p:nvSpPr>
        <p:spPr>
          <a:xfrm>
            <a:off x="6569075" y="2514600"/>
            <a:ext cx="152400" cy="990600"/>
          </a:xfrm>
          <a:prstGeom prst="rightBracket">
            <a:avLst>
              <a:gd name="adj" fmla="val 54167"/>
            </a:avLst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51210" name="" title=""/>
          <p:cNvSpPr txBox="1"/>
          <p:nvPr/>
        </p:nvSpPr>
        <p:spPr>
          <a:xfrm>
            <a:off x="3886200" y="4584700"/>
            <a:ext cx="2289175" cy="8223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2400" b="1">
                <a:solidFill>
                  <a:schemeClr val="hlink"/>
                </a:solidFill>
                <a:latin typeface="Tahoma" pitchFamily="34" charset="0"/>
              </a:rPr>
              <a:t>Three Rows</a:t>
            </a:r>
            <a:endParaRPr sz="2400" b="1">
              <a:solidFill>
                <a:schemeClr val="hlink"/>
              </a:solidFill>
              <a:latin typeface="Tahoma" pitchFamily="34" charset="0"/>
            </a:endParaRPr>
          </a:p>
          <a:p>
            <a:pPr lvl="0"/>
            <a:r>
              <a:rPr sz="2400" b="1">
                <a:solidFill>
                  <a:schemeClr val="folHlink"/>
                </a:solidFill>
                <a:latin typeface="Tahoma" pitchFamily="34" charset="0"/>
              </a:rPr>
              <a:t>Four Columns</a:t>
            </a:r>
            <a:endParaRPr sz="2400" b="1">
              <a:solidFill>
                <a:schemeClr val="folHlink"/>
              </a:solidFill>
              <a:latin typeface="Tahoma" pitchFamily="34" charset="0"/>
            </a:endParaRPr>
          </a:p>
        </p:txBody>
      </p:sp>
      <p:sp>
        <p:nvSpPr>
          <p:cNvPr id="51214" name="" title=""/>
          <p:cNvSpPr/>
          <p:nvPr/>
        </p:nvSpPr>
        <p:spPr>
          <a:xfrm rot="5400000">
            <a:off x="2095500" y="3590925"/>
            <a:ext cx="2133600" cy="1447800"/>
          </a:xfrm>
          <a:custGeom>
            <a:avLst>
              <a:gd name="adj0" fmla="val 59894"/>
              <a:gd name="adj1" fmla="val 87347"/>
              <a:gd name="adj2" fmla="val 26213"/>
            </a:avLst>
            <a:gdLst>
              <a:gd name="GT12" fmla="*/ adj0 21600 100000"/>
              <a:gd name="GT13" fmla="*/ adj1 21600 100000"/>
              <a:gd name="GT14" fmla="*/ adj2 21600 100000"/>
              <a:gd name="G0" fmla="+- GT12 0 0"/>
              <a:gd name="G1" fmla="+- GT13 0 0"/>
              <a:gd name="G2" fmla="+- GT14 0 0"/>
              <a:gd name="G3" fmla="+- 21600 0 GT12"/>
              <a:gd name="G4" fmla="*/ G3 1 2"/>
              <a:gd name="G5" fmla="+- GT12 G4 0"/>
              <a:gd name="G6" fmla="+- 21600 0 GT13"/>
              <a:gd name="G7" fmla="+- GT12 G6 0"/>
              <a:gd name="G8" fmla="+- G7 G6 0"/>
              <a:gd name="G9" fmla="+/ G8 21600 2"/>
              <a:gd name="G10" fmla="*/ GT13 1 2"/>
              <a:gd name="G11" fmla="+/ GT14 21600 2"/>
              <a:gd name="GT15" fmla="*/ G2 w 21600"/>
              <a:gd name="GT16" fmla="+- l GT15 0"/>
              <a:gd name="GT17" fmla="*/ G7 h 21600"/>
              <a:gd name="GT18" fmla="+- t GT17 0"/>
              <a:gd name="GT19" fmla="*/ G1 w 21600"/>
              <a:gd name="GT20" fmla="+- l GT19 0"/>
              <a:gd name="GT21" fmla="*/ G1 h 21600"/>
              <a:gd name="GT22" fmla="+- t GT21 0"/>
              <a:gd name="GT23" fmla="*/ G7 w 21600"/>
              <a:gd name="GT24" fmla="+- l GT23 0"/>
              <a:gd name="GT25" fmla="*/ G2 h 21600"/>
              <a:gd name="GT26" fmla="+- t GT25 0"/>
            </a:gdLst>
            <a:cxnLst>
              <a:cxn ang="0">
                <a:pos x="G5" y="0"/>
              </a:cxn>
              <a:cxn ang="0">
                <a:pos x="G0" y="G2"/>
              </a:cxn>
              <a:cxn ang="0">
                <a:pos x="0" y="G9"/>
              </a:cxn>
              <a:cxn ang="0">
                <a:pos x="G10" y="21600"/>
              </a:cxn>
              <a:cxn ang="0">
                <a:pos x="G1" y="G11"/>
              </a:cxn>
              <a:cxn ang="0">
                <a:pos x="21600" y="G2"/>
              </a:cxn>
            </a:cxnLst>
            <a:rect l="GT16" t="GT18" r="GT20" b="GT22"/>
            <a:pathLst>
              <a:path w="21600" h="21600">
                <a:moveTo>
                  <a:pt x="0" y="G8"/>
                </a:moveTo>
                <a:lnTo>
                  <a:pt x="G7" y="G8"/>
                </a:lnTo>
                <a:lnTo>
                  <a:pt x="G7" y="G2"/>
                </a:lnTo>
                <a:lnTo>
                  <a:pt x="G0" y="G2"/>
                </a:lnTo>
                <a:lnTo>
                  <a:pt x="G5" y="0"/>
                </a:lnTo>
                <a:lnTo>
                  <a:pt x="21600" y="G2"/>
                </a:lnTo>
                <a:lnTo>
                  <a:pt x="G1" y="G2"/>
                </a:lnTo>
                <a:lnTo>
                  <a:pt x="G1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  <a:round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0" grpId="0"/>
    </p:bldLst>
  </p:timing>
</p:sld>
</file>

<file path=ppt/slides/slide80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2226" name="Text Box 2" title=""/>
          <p:cNvSpPr txBox="1"/>
          <p:nvPr/>
        </p:nvSpPr>
        <p:spPr>
          <a:xfrm>
            <a:off x="431800" y="2971800"/>
            <a:ext cx="9144000" cy="10064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6000" b="1">
                <a:solidFill>
                  <a:schemeClr val="hlink"/>
                </a:solidFill>
                <a:latin typeface="Tahoma" pitchFamily="34" charset="0"/>
              </a:rPr>
              <a:t>i</a:t>
            </a:r>
            <a:r>
              <a:rPr sz="6000" b="1">
                <a:latin typeface="Tahoma" pitchFamily="34" charset="0"/>
              </a:rPr>
              <a:t> &amp; </a:t>
            </a:r>
            <a:r>
              <a:rPr sz="6000" b="1">
                <a:solidFill>
                  <a:schemeClr val="hlink"/>
                </a:solidFill>
                <a:latin typeface="Tahoma" pitchFamily="34" charset="0"/>
              </a:rPr>
              <a:t>j</a:t>
            </a:r>
            <a:r>
              <a:rPr sz="6000" b="1">
                <a:latin typeface="Tahoma" pitchFamily="34" charset="0"/>
              </a:rPr>
              <a:t> are two Integers</a:t>
            </a:r>
            <a:endParaRPr sz="6000" b="1">
              <a:latin typeface="Tahoma" pitchFamily="34" charset="0"/>
            </a:endParaRPr>
          </a:p>
        </p:txBody>
      </p:sp>
      <p:sp>
        <p:nvSpPr>
          <p:cNvPr id="52229" name="Text Box 5" title=""/>
          <p:cNvSpPr txBox="1"/>
          <p:nvPr/>
        </p:nvSpPr>
        <p:spPr>
          <a:xfrm>
            <a:off x="1720850" y="4648200"/>
            <a:ext cx="6813550" cy="1066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3200" b="1">
                <a:solidFill>
                  <a:schemeClr val="hlink"/>
                </a:solidFill>
              </a:rPr>
              <a:t>i</a:t>
            </a:r>
            <a:r>
              <a:rPr sz="3200" b="1"/>
              <a:t> representing the </a:t>
            </a:r>
            <a:r>
              <a:rPr sz="3200" b="1">
                <a:solidFill>
                  <a:schemeClr val="folHlink"/>
                </a:solidFill>
              </a:rPr>
              <a:t>Row number</a:t>
            </a:r>
            <a:endParaRPr sz="3200" b="1">
              <a:solidFill>
                <a:schemeClr val="folHlink"/>
              </a:solidFill>
            </a:endParaRPr>
          </a:p>
          <a:p>
            <a:pPr lvl="0"/>
            <a:r>
              <a:rPr sz="3200" b="1">
                <a:solidFill>
                  <a:schemeClr val="hlink"/>
                </a:solidFill>
              </a:rPr>
              <a:t>j</a:t>
            </a:r>
            <a:r>
              <a:rPr sz="3200" b="1"/>
              <a:t> representing the </a:t>
            </a:r>
            <a:r>
              <a:rPr sz="3200" b="1">
                <a:solidFill>
                  <a:schemeClr val="folHlink"/>
                </a:solidFill>
              </a:rPr>
              <a:t>Column number</a:t>
            </a:r>
            <a:endParaRPr sz="3200" b="1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/>
  <p:timing/>
</p:sld>
</file>

<file path=ppt/slides/slide80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3250" name="Text Box 2" title=""/>
          <p:cNvSpPr txBox="1"/>
          <p:nvPr/>
        </p:nvSpPr>
        <p:spPr>
          <a:xfrm>
            <a:off x="457200" y="1287463"/>
            <a:ext cx="9144000" cy="6556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3700" b="1">
                <a:latin typeface="Tahoma" pitchFamily="34" charset="0"/>
              </a:rPr>
              <a:t>Operations Performed with Matrix</a:t>
            </a:r>
            <a:endParaRPr sz="3700" b="1">
              <a:latin typeface="Tahoma" pitchFamily="34" charset="0"/>
            </a:endParaRPr>
          </a:p>
        </p:txBody>
      </p:sp>
      <p:sp>
        <p:nvSpPr>
          <p:cNvPr id="53253" name="Rectangle 5" title=""/>
          <p:cNvSpPr/>
          <p:nvPr/>
        </p:nvSpPr>
        <p:spPr>
          <a:xfrm>
            <a:off x="863600" y="2244725"/>
            <a:ext cx="9144000" cy="42322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>
              <a:buChar char="•"/>
            </a:pPr>
            <a:r>
              <a:rPr sz="3400" b="1"/>
              <a:t> Addition of two matrices.</a:t>
            </a:r>
            <a:endParaRPr sz="3400" b="1"/>
          </a:p>
          <a:p>
            <a:pPr lvl="0">
              <a:buChar char="•"/>
            </a:pPr>
            <a:r>
              <a:rPr sz="3400" b="1"/>
              <a:t> Addition of a </a:t>
            </a:r>
            <a:r>
              <a:rPr sz="3400" b="1">
                <a:solidFill>
                  <a:schemeClr val="hlink"/>
                </a:solidFill>
              </a:rPr>
              <a:t>scalar</a:t>
            </a:r>
            <a:r>
              <a:rPr sz="3400" b="1"/>
              <a:t> and a matrix</a:t>
            </a:r>
            <a:endParaRPr sz="3400" b="1"/>
          </a:p>
          <a:p>
            <a:pPr lvl="0">
              <a:buChar char="•"/>
            </a:pPr>
            <a:r>
              <a:rPr sz="3400" b="1"/>
              <a:t> Subtraction of two matrices</a:t>
            </a:r>
            <a:endParaRPr sz="3400" b="1"/>
          </a:p>
          <a:p>
            <a:pPr lvl="0">
              <a:buChar char="•"/>
            </a:pPr>
            <a:r>
              <a:rPr sz="3400" b="1"/>
              <a:t> Subtraction of a </a:t>
            </a:r>
            <a:r>
              <a:rPr sz="3400" b="1">
                <a:solidFill>
                  <a:schemeClr val="hlink"/>
                </a:solidFill>
              </a:rPr>
              <a:t>scalar</a:t>
            </a:r>
            <a:r>
              <a:rPr sz="3400" b="1">
                <a:solidFill>
                  <a:srgbClr val="FF0066"/>
                </a:solidFill>
              </a:rPr>
              <a:t> </a:t>
            </a:r>
            <a:r>
              <a:rPr sz="3400" b="1"/>
              <a:t>from a matrix</a:t>
            </a:r>
            <a:endParaRPr sz="3400" b="1"/>
          </a:p>
          <a:p>
            <a:pPr lvl="0">
              <a:buChar char="•"/>
            </a:pPr>
            <a:r>
              <a:rPr sz="3400" b="1"/>
              <a:t> Multiplication of two matrices</a:t>
            </a:r>
            <a:endParaRPr sz="3400" b="1"/>
          </a:p>
          <a:p>
            <a:pPr lvl="0">
              <a:buChar char="•"/>
            </a:pPr>
            <a:r>
              <a:rPr sz="3400" b="1"/>
              <a:t> Multiplication of a scalar with a matrix</a:t>
            </a:r>
            <a:endParaRPr sz="3400" b="1"/>
          </a:p>
          <a:p>
            <a:pPr lvl="0">
              <a:buChar char="•"/>
            </a:pPr>
            <a:r>
              <a:rPr sz="3400" b="1"/>
              <a:t> Division of a scalar with a matrix</a:t>
            </a:r>
            <a:endParaRPr sz="3400" b="1"/>
          </a:p>
          <a:p>
            <a:pPr lvl="0">
              <a:buChar char="•"/>
            </a:pPr>
            <a:r>
              <a:rPr sz="3400" b="1"/>
              <a:t> Transpose of a matrix</a:t>
            </a:r>
            <a:endParaRPr sz="3400" b="1"/>
          </a:p>
        </p:txBody>
      </p:sp>
    </p:spTree>
  </p:cSld>
  <p:clrMapOvr>
    <a:masterClrMapping/>
  </p:clrMapOvr>
  <p:transition/>
  <p:timing/>
</p:sld>
</file>

<file path=ppt/slides/slide80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5298" name="Text Box 2" title=""/>
          <p:cNvSpPr txBox="1"/>
          <p:nvPr/>
        </p:nvSpPr>
        <p:spPr>
          <a:xfrm>
            <a:off x="776288" y="2667000"/>
            <a:ext cx="8443912" cy="2470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15600" b="1"/>
              <a:t>Interface</a:t>
            </a:r>
            <a:endParaRPr sz="15600" b="1"/>
          </a:p>
        </p:txBody>
      </p:sp>
    </p:spTree>
  </p:cSld>
  <p:clrMapOvr>
    <a:masterClrMapping/>
  </p:clrMapOvr>
  <p:transition/>
  <p:timing/>
</p:sld>
</file>

<file path=ppt/slides/slide80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6322" name="Text Box 2" title=""/>
          <p:cNvSpPr txBox="1"/>
          <p:nvPr/>
        </p:nvSpPr>
        <p:spPr>
          <a:xfrm>
            <a:off x="436563" y="1096963"/>
            <a:ext cx="9144000" cy="8842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5200" b="1">
                <a:latin typeface="Tahoma" pitchFamily="34" charset="0"/>
              </a:rPr>
              <a:t>Addition of two Matrices</a:t>
            </a:r>
            <a:endParaRPr sz="5200" b="1">
              <a:latin typeface="Tahoma" pitchFamily="34" charset="0"/>
            </a:endParaRPr>
          </a:p>
        </p:txBody>
      </p:sp>
      <p:grpSp>
        <p:nvGrpSpPr>
          <p:cNvPr id="56333" name="" title=""/>
          <p:cNvGrpSpPr/>
          <p:nvPr/>
        </p:nvGrpSpPr>
        <p:grpSpPr>
          <a:xfrm>
            <a:off x="2286000" y="3094038"/>
            <a:ext cx="5053013" cy="1554162"/>
            <a:chOff x="1206" y="1878"/>
            <a:chExt cx="3183" cy="979"/>
          </a:xfrm>
        </p:grpSpPr>
        <p:sp>
          <p:nvSpPr>
            <p:cNvPr id="56325" name="Text Box 5" title=""/>
            <p:cNvSpPr txBox="1"/>
            <p:nvPr/>
          </p:nvSpPr>
          <p:spPr>
            <a:xfrm>
              <a:off x="1206" y="1878"/>
              <a:ext cx="586" cy="90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anchor="t" anchorCtr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 algn="ctr"/>
              <a:r>
                <a:rPr sz="8800"/>
                <a:t>A</a:t>
              </a:r>
              <a:endParaRPr sz="8800"/>
            </a:p>
          </p:txBody>
        </p:sp>
        <p:sp>
          <p:nvSpPr>
            <p:cNvPr id="56326" name="Text Box 6" title=""/>
            <p:cNvSpPr txBox="1"/>
            <p:nvPr/>
          </p:nvSpPr>
          <p:spPr>
            <a:xfrm>
              <a:off x="1665" y="2108"/>
              <a:ext cx="372" cy="74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anchor="t" anchorCtr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 algn="ctr"/>
              <a:r>
                <a:rPr sz="7200"/>
                <a:t>ij</a:t>
              </a:r>
              <a:endParaRPr sz="7200"/>
            </a:p>
          </p:txBody>
        </p:sp>
        <p:sp>
          <p:nvSpPr>
            <p:cNvPr id="56327" name="Text Box 7" title=""/>
            <p:cNvSpPr txBox="1"/>
            <p:nvPr/>
          </p:nvSpPr>
          <p:spPr>
            <a:xfrm>
              <a:off x="1902" y="2024"/>
              <a:ext cx="424" cy="69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anchor="t" anchorCtr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 algn="ctr"/>
              <a:r>
                <a:rPr sz="6600"/>
                <a:t>+</a:t>
              </a:r>
              <a:endParaRPr sz="6600"/>
            </a:p>
          </p:txBody>
        </p:sp>
        <p:sp>
          <p:nvSpPr>
            <p:cNvPr id="56328" name="Text Box 8" title=""/>
            <p:cNvSpPr txBox="1"/>
            <p:nvPr/>
          </p:nvSpPr>
          <p:spPr>
            <a:xfrm>
              <a:off x="2272" y="1882"/>
              <a:ext cx="586" cy="90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anchor="t" anchorCtr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 algn="ctr"/>
              <a:r>
                <a:rPr sz="8800"/>
                <a:t>B</a:t>
              </a:r>
              <a:endParaRPr sz="8800"/>
            </a:p>
          </p:txBody>
        </p:sp>
        <p:sp>
          <p:nvSpPr>
            <p:cNvPr id="56329" name="Text Box 9" title=""/>
            <p:cNvSpPr txBox="1"/>
            <p:nvPr/>
          </p:nvSpPr>
          <p:spPr>
            <a:xfrm>
              <a:off x="2721" y="2089"/>
              <a:ext cx="372" cy="74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anchor="t" anchorCtr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 algn="ctr"/>
              <a:r>
                <a:rPr sz="7200"/>
                <a:t>ij</a:t>
              </a:r>
              <a:endParaRPr sz="7200"/>
            </a:p>
          </p:txBody>
        </p:sp>
        <p:sp>
          <p:nvSpPr>
            <p:cNvPr id="56330" name="" title=""/>
            <p:cNvSpPr txBox="1"/>
            <p:nvPr/>
          </p:nvSpPr>
          <p:spPr>
            <a:xfrm>
              <a:off x="3516" y="1882"/>
              <a:ext cx="624" cy="90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anchor="t" anchorCtr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 algn="ctr"/>
              <a:r>
                <a:rPr sz="8800"/>
                <a:t>C</a:t>
              </a:r>
              <a:endParaRPr sz="8800"/>
            </a:p>
          </p:txBody>
        </p:sp>
        <p:sp>
          <p:nvSpPr>
            <p:cNvPr id="56331" name="" title=""/>
            <p:cNvSpPr txBox="1"/>
            <p:nvPr/>
          </p:nvSpPr>
          <p:spPr>
            <a:xfrm>
              <a:off x="4017" y="2089"/>
              <a:ext cx="372" cy="749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anchor="t" anchorCtr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 algn="ctr"/>
              <a:r>
                <a:rPr sz="7200"/>
                <a:t>ij</a:t>
              </a:r>
              <a:endParaRPr sz="7200"/>
            </a:p>
          </p:txBody>
        </p:sp>
        <p:sp>
          <p:nvSpPr>
            <p:cNvPr id="56332" name="" title=""/>
            <p:cNvSpPr txBox="1"/>
            <p:nvPr/>
          </p:nvSpPr>
          <p:spPr>
            <a:xfrm>
              <a:off x="3092" y="2071"/>
              <a:ext cx="396" cy="63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anchor="t" anchorCtr="0">
              <a:sp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/>
                </a:defRPr>
              </a:lvl5pPr>
            </a:lstStyle>
            <a:p>
              <a:pPr lvl="0" algn="ctr"/>
              <a:r>
                <a:rPr sz="6000"/>
                <a:t>=</a:t>
              </a:r>
              <a:endParaRPr sz="6000"/>
            </a:p>
          </p:txBody>
        </p:sp>
      </p:grpSp>
    </p:spTree>
  </p:cSld>
  <p:clrMapOvr>
    <a:masterClrMapping/>
  </p:clrMapOvr>
  <p:transition/>
  <p:timing/>
</p:sld>
</file>

<file path=ppt/slides/slide8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50" name="NotDefined 2" title=""/>
          <p:cNvSpPr/>
          <p:nvPr>
            <p:ph type="ctrTitle"/>
          </p:nvPr>
        </p:nvSpPr>
        <p:spPr>
          <a:xfrm>
            <a:off x="609600" y="2682875"/>
            <a:ext cx="8610600" cy="1431925"/>
          </a:xfrm>
          <a:noFill/>
          <a:ln>
            <a:miter lim="800000"/>
          </a:ln>
        </p:spPr>
        <p:txBody>
          <a:bodyPr anchor="b" anchorCtr="0"/>
          <a:lstStyle/>
          <a:p>
            <a:pPr lvl="0" algn="ctr"/>
            <a:r>
              <a:t>Introduction to Programming	</a:t>
            </a:r>
          </a:p>
        </p:txBody>
      </p:sp>
      <p:sp>
        <p:nvSpPr>
          <p:cNvPr id="2051" name="NotDefined 3" title=""/>
          <p:cNvSpPr/>
          <p:nvPr>
            <p:ph type="subTitle" idx="1"/>
          </p:nvPr>
        </p:nvSpPr>
        <p:spPr>
          <a:xfrm>
            <a:off x="1524000" y="3886200"/>
            <a:ext cx="6400800" cy="1752600"/>
          </a:xfrm>
          <a:noFill/>
          <a:ln>
            <a:miter lim="800000"/>
          </a:ln>
        </p:spPr>
        <p:txBody>
          <a:bodyPr/>
          <a:lstStyle/>
          <a:p>
            <a:pPr lvl="0" algn="ctr"/>
            <a:r>
              <a:rPr sz="3600" b="1"/>
              <a:t>Lecture 21</a:t>
            </a:r>
            <a:endParaRPr sz="3600" b="1"/>
          </a:p>
        </p:txBody>
      </p:sp>
    </p:spTree>
  </p:cSld>
  <p:clrMapOvr>
    <a:masterClrMapping/>
  </p:clrMapOvr>
  <p:transition/>
  <p:timing/>
</p:sld>
</file>

<file path=ppt/slides/slide8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7348" name="Rectangle 4" title=""/>
          <p:cNvSpPr/>
          <p:nvPr/>
        </p:nvSpPr>
        <p:spPr>
          <a:xfrm>
            <a:off x="838200" y="2438400"/>
            <a:ext cx="8305800" cy="3749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4000" b="1">
                <a:latin typeface="Tahoma" pitchFamily="34" charset="0"/>
              </a:rPr>
              <a:t>Size of two matrices must be same</a:t>
            </a:r>
            <a:endParaRPr sz="4000" b="1">
              <a:latin typeface="Tahoma" pitchFamily="34" charset="0"/>
            </a:endParaRPr>
          </a:p>
          <a:p>
            <a:pPr lvl="0">
              <a:buChar char="•"/>
            </a:pPr>
            <a:endParaRPr sz="4000" b="1">
              <a:latin typeface="Tahoma" pitchFamily="34" charset="0"/>
            </a:endParaRPr>
          </a:p>
          <a:p>
            <a:pPr lvl="0"/>
            <a:r>
              <a:rPr sz="4000" b="1">
                <a:latin typeface="Tahoma" pitchFamily="34" charset="0"/>
              </a:rPr>
              <a:t>Number of rows and columns must be identical for the matrices to be addable </a:t>
            </a:r>
            <a:endParaRPr sz="4000" b="1">
              <a:latin typeface="Tahoma" pitchFamily="34" charset="0"/>
            </a:endParaRPr>
          </a:p>
        </p:txBody>
      </p:sp>
      <p:sp>
        <p:nvSpPr>
          <p:cNvPr id="57349" name="Text Box 5" title=""/>
          <p:cNvSpPr txBox="1"/>
          <p:nvPr/>
        </p:nvSpPr>
        <p:spPr>
          <a:xfrm>
            <a:off x="457200" y="1081088"/>
            <a:ext cx="9144000" cy="900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5300" b="1">
                <a:latin typeface="Tahoma" pitchFamily="34" charset="0"/>
              </a:rPr>
              <a:t>Addition of two Matrices</a:t>
            </a:r>
            <a:endParaRPr sz="5300" b="1"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8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9394" name="Text Box 2" title=""/>
          <p:cNvSpPr txBox="1"/>
          <p:nvPr/>
        </p:nvSpPr>
        <p:spPr>
          <a:xfrm>
            <a:off x="1752600" y="882650"/>
            <a:ext cx="6629400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6600" b="1">
                <a:latin typeface="Tahoma" pitchFamily="34" charset="0"/>
              </a:rPr>
              <a:t>Example</a:t>
            </a:r>
            <a:endParaRPr sz="6600" b="1">
              <a:latin typeface="Tahoma" pitchFamily="34" charset="0"/>
            </a:endParaRPr>
          </a:p>
        </p:txBody>
      </p:sp>
      <p:sp>
        <p:nvSpPr>
          <p:cNvPr id="59396" name="Text Box 4" title=""/>
          <p:cNvSpPr txBox="1"/>
          <p:nvPr/>
        </p:nvSpPr>
        <p:spPr>
          <a:xfrm>
            <a:off x="2971800" y="2667000"/>
            <a:ext cx="3276600" cy="17399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t>	1	2	3	</a:t>
            </a:r>
          </a:p>
          <a:p>
            <a:pPr lvl="0"/>
            <a:r>
              <a:t>       	5	6	</a:t>
            </a:r>
            <a:r>
              <a:rPr b="1">
                <a:solidFill>
                  <a:schemeClr val="hlink"/>
                </a:solidFill>
              </a:rPr>
              <a:t>7</a:t>
            </a:r>
            <a:r>
              <a:t>	</a:t>
            </a:r>
          </a:p>
          <a:p>
            <a:pPr lvl="0"/>
            <a:r>
              <a:t>       	9	10	11			</a:t>
            </a:r>
          </a:p>
        </p:txBody>
      </p:sp>
      <p:sp>
        <p:nvSpPr>
          <p:cNvPr id="59398" name="LeftBracket 6" title=""/>
          <p:cNvSpPr/>
          <p:nvPr/>
        </p:nvSpPr>
        <p:spPr>
          <a:xfrm>
            <a:off x="3727450" y="2730500"/>
            <a:ext cx="82550" cy="1419225"/>
          </a:xfrm>
          <a:prstGeom prst="leftBracket">
            <a:avLst>
              <a:gd name="adj" fmla="val 143269"/>
            </a:avLst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59399" name="RightBracket 7" title=""/>
          <p:cNvSpPr/>
          <p:nvPr/>
        </p:nvSpPr>
        <p:spPr>
          <a:xfrm>
            <a:off x="6170613" y="2730500"/>
            <a:ext cx="77787" cy="1417638"/>
          </a:xfrm>
          <a:prstGeom prst="rightBracket">
            <a:avLst>
              <a:gd name="adj" fmla="val 151872"/>
            </a:avLst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59402" name="" title=""/>
          <p:cNvSpPr txBox="1"/>
          <p:nvPr/>
        </p:nvSpPr>
        <p:spPr>
          <a:xfrm>
            <a:off x="6248400" y="2882900"/>
            <a:ext cx="354013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4000"/>
              <a:t>-</a:t>
            </a:r>
            <a:endParaRPr sz="4000"/>
          </a:p>
        </p:txBody>
      </p:sp>
      <p:sp>
        <p:nvSpPr>
          <p:cNvPr id="59403" name="" title=""/>
          <p:cNvSpPr txBox="1"/>
          <p:nvPr/>
        </p:nvSpPr>
        <p:spPr>
          <a:xfrm>
            <a:off x="5791200" y="2679700"/>
            <a:ext cx="3276600" cy="17399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t>	3	6       	8	</a:t>
            </a:r>
          </a:p>
          <a:p>
            <a:pPr lvl="0"/>
            <a:r>
              <a:t>       	7	4       	</a:t>
            </a:r>
            <a:r>
              <a:rPr b="1">
                <a:solidFill>
                  <a:schemeClr val="hlink"/>
                </a:solidFill>
              </a:rPr>
              <a:t>7</a:t>
            </a:r>
            <a:r>
              <a:t>	</a:t>
            </a:r>
          </a:p>
          <a:p>
            <a:pPr lvl="0"/>
            <a:r>
              <a:t>       	9	10     	1			</a:t>
            </a:r>
          </a:p>
        </p:txBody>
      </p:sp>
      <p:sp>
        <p:nvSpPr>
          <p:cNvPr id="59404" name="" title=""/>
          <p:cNvSpPr/>
          <p:nvPr/>
        </p:nvSpPr>
        <p:spPr>
          <a:xfrm>
            <a:off x="6553200" y="2755900"/>
            <a:ext cx="82550" cy="1419225"/>
          </a:xfrm>
          <a:prstGeom prst="leftBracket">
            <a:avLst>
              <a:gd name="adj" fmla="val 143269"/>
            </a:avLst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59405" name="" title=""/>
          <p:cNvSpPr/>
          <p:nvPr/>
        </p:nvSpPr>
        <p:spPr>
          <a:xfrm>
            <a:off x="8913813" y="2786063"/>
            <a:ext cx="77787" cy="1417637"/>
          </a:xfrm>
          <a:prstGeom prst="rightBracket">
            <a:avLst>
              <a:gd name="adj" fmla="val 151872"/>
            </a:avLst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59406" name="" title=""/>
          <p:cNvSpPr txBox="1"/>
          <p:nvPr/>
        </p:nvSpPr>
        <p:spPr>
          <a:xfrm>
            <a:off x="3200400" y="3108325"/>
            <a:ext cx="481013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4000"/>
              <a:t>=</a:t>
            </a:r>
            <a:endParaRPr sz="4000"/>
          </a:p>
        </p:txBody>
      </p:sp>
      <p:sp>
        <p:nvSpPr>
          <p:cNvPr id="59409" name="RightBracket 11" title=""/>
          <p:cNvSpPr/>
          <p:nvPr/>
        </p:nvSpPr>
        <p:spPr>
          <a:xfrm>
            <a:off x="2971800" y="2743200"/>
            <a:ext cx="77788" cy="1417638"/>
          </a:xfrm>
          <a:prstGeom prst="rightBracket">
            <a:avLst>
              <a:gd name="adj" fmla="val 151870"/>
            </a:avLst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59411" name="Text Box 13" title=""/>
          <p:cNvSpPr txBox="1"/>
          <p:nvPr/>
        </p:nvSpPr>
        <p:spPr>
          <a:xfrm>
            <a:off x="1066800" y="2819400"/>
            <a:ext cx="2362200" cy="11922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>
              <a:spcBef>
                <a:spcPct val="50000"/>
              </a:spcBef>
            </a:pPr>
            <a:r>
              <a:t>-2	-4      -5</a:t>
            </a:r>
          </a:p>
          <a:p>
            <a:pPr lvl="0">
              <a:spcBef>
                <a:spcPct val="50000"/>
              </a:spcBef>
            </a:pPr>
            <a:r>
              <a:t>-2	2       </a:t>
            </a:r>
            <a:r>
              <a:rPr b="1">
                <a:solidFill>
                  <a:srgbClr val="FF0066"/>
                </a:solidFill>
              </a:rPr>
              <a:t> </a:t>
            </a:r>
            <a:r>
              <a:rPr b="1">
                <a:solidFill>
                  <a:schemeClr val="hlink"/>
                </a:solidFill>
              </a:rPr>
              <a:t>0</a:t>
            </a:r>
            <a:r>
              <a:t>	</a:t>
            </a:r>
          </a:p>
          <a:p>
            <a:pPr lvl="0">
              <a:spcBef>
                <a:spcPct val="50000"/>
              </a:spcBef>
            </a:pPr>
            <a:r>
              <a:t>0	0       10 	</a:t>
            </a:r>
          </a:p>
        </p:txBody>
      </p:sp>
      <p:sp>
        <p:nvSpPr>
          <p:cNvPr id="59417" name="Text Box 19" title=""/>
          <p:cNvSpPr txBox="1"/>
          <p:nvPr/>
        </p:nvSpPr>
        <p:spPr>
          <a:xfrm>
            <a:off x="4257675" y="5127625"/>
            <a:ext cx="623888" cy="8239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4800" b="1"/>
              <a:t>A</a:t>
            </a:r>
            <a:endParaRPr sz="4800" b="1"/>
          </a:p>
        </p:txBody>
      </p:sp>
      <p:sp>
        <p:nvSpPr>
          <p:cNvPr id="59418" name="" title=""/>
          <p:cNvSpPr txBox="1"/>
          <p:nvPr/>
        </p:nvSpPr>
        <p:spPr>
          <a:xfrm>
            <a:off x="4670425" y="5394325"/>
            <a:ext cx="466725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4000" b="1"/>
              <a:t>ij</a:t>
            </a:r>
            <a:endParaRPr sz="4000" b="1"/>
          </a:p>
        </p:txBody>
      </p:sp>
      <p:sp>
        <p:nvSpPr>
          <p:cNvPr id="59419" name="" title=""/>
          <p:cNvSpPr txBox="1"/>
          <p:nvPr/>
        </p:nvSpPr>
        <p:spPr>
          <a:xfrm>
            <a:off x="5340350" y="5237163"/>
            <a:ext cx="3365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3600" b="1"/>
              <a:t>-</a:t>
            </a:r>
            <a:endParaRPr sz="3600" b="1"/>
          </a:p>
        </p:txBody>
      </p:sp>
      <p:sp>
        <p:nvSpPr>
          <p:cNvPr id="59420" name="" title=""/>
          <p:cNvSpPr txBox="1"/>
          <p:nvPr/>
        </p:nvSpPr>
        <p:spPr>
          <a:xfrm>
            <a:off x="5949950" y="5133975"/>
            <a:ext cx="623888" cy="8239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4800" b="1"/>
              <a:t>B</a:t>
            </a:r>
            <a:endParaRPr sz="4800" b="1"/>
          </a:p>
        </p:txBody>
      </p:sp>
      <p:sp>
        <p:nvSpPr>
          <p:cNvPr id="59421" name="" title=""/>
          <p:cNvSpPr txBox="1"/>
          <p:nvPr/>
        </p:nvSpPr>
        <p:spPr>
          <a:xfrm>
            <a:off x="6330950" y="5364163"/>
            <a:ext cx="466725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4000" b="1"/>
              <a:t>ij</a:t>
            </a:r>
            <a:endParaRPr sz="4000" b="1"/>
          </a:p>
        </p:txBody>
      </p:sp>
      <p:sp>
        <p:nvSpPr>
          <p:cNvPr id="59422" name="" title=""/>
          <p:cNvSpPr txBox="1"/>
          <p:nvPr/>
        </p:nvSpPr>
        <p:spPr>
          <a:xfrm>
            <a:off x="2657475" y="5057775"/>
            <a:ext cx="623888" cy="8239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4800" b="1"/>
              <a:t>C</a:t>
            </a:r>
            <a:endParaRPr sz="4800" b="1"/>
          </a:p>
        </p:txBody>
      </p:sp>
      <p:sp>
        <p:nvSpPr>
          <p:cNvPr id="59423" name="" title=""/>
          <p:cNvSpPr txBox="1"/>
          <p:nvPr/>
        </p:nvSpPr>
        <p:spPr>
          <a:xfrm>
            <a:off x="3038475" y="5287963"/>
            <a:ext cx="466725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4000" b="1"/>
              <a:t>ij</a:t>
            </a:r>
            <a:endParaRPr sz="4000" b="1"/>
          </a:p>
        </p:txBody>
      </p:sp>
      <p:sp>
        <p:nvSpPr>
          <p:cNvPr id="59424" name="Text Box 20" title=""/>
          <p:cNvSpPr txBox="1"/>
          <p:nvPr/>
        </p:nvSpPr>
        <p:spPr>
          <a:xfrm>
            <a:off x="3571875" y="5210175"/>
            <a:ext cx="422275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3200" b="1"/>
              <a:t>=</a:t>
            </a:r>
            <a:endParaRPr sz="3200" b="1"/>
          </a:p>
        </p:txBody>
      </p:sp>
      <p:sp>
        <p:nvSpPr>
          <p:cNvPr id="59426" name="LeftBracket 22" title=""/>
          <p:cNvSpPr/>
          <p:nvPr/>
        </p:nvSpPr>
        <p:spPr>
          <a:xfrm>
            <a:off x="990600" y="2819400"/>
            <a:ext cx="82550" cy="1419225"/>
          </a:xfrm>
          <a:prstGeom prst="leftBracket">
            <a:avLst>
              <a:gd name="adj" fmla="val 143269"/>
            </a:avLst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8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0419" name="Rectangle 3" title=""/>
          <p:cNvSpPr/>
          <p:nvPr/>
        </p:nvSpPr>
        <p:spPr>
          <a:xfrm>
            <a:off x="838200" y="2149475"/>
            <a:ext cx="8915400" cy="44799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7200" b="1"/>
              <a:t>Ordinary number added to </a:t>
            </a:r>
            <a:r>
              <a:rPr sz="7200" b="1">
                <a:solidFill>
                  <a:schemeClr val="hlink"/>
                </a:solidFill>
              </a:rPr>
              <a:t>every element</a:t>
            </a:r>
            <a:r>
              <a:rPr sz="7200" b="1"/>
              <a:t> of the matrix</a:t>
            </a:r>
            <a:endParaRPr sz="7200" b="1"/>
          </a:p>
        </p:txBody>
      </p:sp>
      <p:sp>
        <p:nvSpPr>
          <p:cNvPr id="60420" name="Text Box 4" title=""/>
          <p:cNvSpPr txBox="1"/>
          <p:nvPr/>
        </p:nvSpPr>
        <p:spPr>
          <a:xfrm>
            <a:off x="381000" y="-76200"/>
            <a:ext cx="9144000" cy="2105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6600" b="1">
                <a:latin typeface="Tahoma" pitchFamily="34" charset="0"/>
              </a:rPr>
              <a:t>Adding a Scalar to the Matrix</a:t>
            </a:r>
            <a:endParaRPr sz="6600" b="1"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8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2643" name="Rectangle 3" title=""/>
          <p:cNvSpPr/>
          <p:nvPr/>
        </p:nvSpPr>
        <p:spPr>
          <a:xfrm>
            <a:off x="838200" y="2206625"/>
            <a:ext cx="8915400" cy="41179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6600" b="1"/>
              <a:t>Ordinary number subtracted from </a:t>
            </a:r>
            <a:r>
              <a:rPr sz="6600" b="1">
                <a:solidFill>
                  <a:schemeClr val="hlink"/>
                </a:solidFill>
              </a:rPr>
              <a:t>every element</a:t>
            </a:r>
            <a:r>
              <a:rPr sz="6600" b="1"/>
              <a:t> of the matrix</a:t>
            </a:r>
            <a:endParaRPr sz="6600" b="1"/>
          </a:p>
        </p:txBody>
      </p:sp>
      <p:sp>
        <p:nvSpPr>
          <p:cNvPr id="112644" name="Text Box 4" title=""/>
          <p:cNvSpPr txBox="1"/>
          <p:nvPr/>
        </p:nvSpPr>
        <p:spPr>
          <a:xfrm>
            <a:off x="381000" y="60325"/>
            <a:ext cx="9144000" cy="1920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6000" b="1">
                <a:latin typeface="Tahoma" pitchFamily="34" charset="0"/>
              </a:rPr>
              <a:t>Subtracting a Scalar from a Matrix</a:t>
            </a:r>
            <a:endParaRPr sz="6000" b="1"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8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1443" name="Rectangle 3" title=""/>
          <p:cNvSpPr/>
          <p:nvPr/>
        </p:nvSpPr>
        <p:spPr>
          <a:xfrm>
            <a:off x="827088" y="2955925"/>
            <a:ext cx="8915400" cy="3063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6500" b="1"/>
              <a:t>Divide every element of Matrix by a scalar number</a:t>
            </a:r>
            <a:endParaRPr sz="6500" b="1"/>
          </a:p>
        </p:txBody>
      </p:sp>
      <p:sp>
        <p:nvSpPr>
          <p:cNvPr id="61444" name="Text Box 4" title=""/>
          <p:cNvSpPr txBox="1"/>
          <p:nvPr/>
        </p:nvSpPr>
        <p:spPr>
          <a:xfrm>
            <a:off x="381000" y="-123825"/>
            <a:ext cx="9144000" cy="2105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6600" b="1">
                <a:latin typeface="Tahoma" pitchFamily="34" charset="0"/>
              </a:rPr>
              <a:t>Division of Matrix </a:t>
            </a:r>
            <a:endParaRPr sz="6600" b="1">
              <a:latin typeface="Tahoma" pitchFamily="34" charset="0"/>
            </a:endParaRPr>
          </a:p>
          <a:p>
            <a:pPr lvl="0" algn="ctr"/>
            <a:r>
              <a:rPr sz="6600" b="1">
                <a:latin typeface="Tahoma" pitchFamily="34" charset="0"/>
              </a:rPr>
              <a:t>by a Scalar</a:t>
            </a:r>
            <a:endParaRPr sz="6600" b="1"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8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2468" name="Text Box 4" title=""/>
          <p:cNvSpPr txBox="1"/>
          <p:nvPr/>
        </p:nvSpPr>
        <p:spPr>
          <a:xfrm>
            <a:off x="1447800" y="882650"/>
            <a:ext cx="6629400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6600" b="1">
                <a:latin typeface="Tahoma" pitchFamily="34" charset="0"/>
              </a:rPr>
              <a:t>Example</a:t>
            </a:r>
            <a:endParaRPr sz="6600" b="1">
              <a:latin typeface="Tahoma" pitchFamily="34" charset="0"/>
            </a:endParaRPr>
          </a:p>
        </p:txBody>
      </p:sp>
      <p:sp>
        <p:nvSpPr>
          <p:cNvPr id="62469" name="Text Box 5" title=""/>
          <p:cNvSpPr txBox="1"/>
          <p:nvPr/>
        </p:nvSpPr>
        <p:spPr>
          <a:xfrm>
            <a:off x="1981200" y="2590800"/>
            <a:ext cx="6264275" cy="1920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4000" b="1"/>
              <a:t>Let :</a:t>
            </a:r>
            <a:endParaRPr sz="4000" b="1"/>
          </a:p>
          <a:p>
            <a:pPr lvl="0"/>
            <a:r>
              <a:rPr sz="4000" b="1"/>
              <a:t>	</a:t>
            </a:r>
            <a:r>
              <a:rPr sz="4000" b="1">
                <a:solidFill>
                  <a:schemeClr val="hlink"/>
                </a:solidFill>
              </a:rPr>
              <a:t>X</a:t>
            </a:r>
            <a:r>
              <a:rPr sz="4000" b="1"/>
              <a:t> be a </a:t>
            </a:r>
            <a:r>
              <a:rPr sz="4000" b="1">
                <a:solidFill>
                  <a:schemeClr val="hlink"/>
                </a:solidFill>
              </a:rPr>
              <a:t>Scalar</a:t>
            </a:r>
            <a:r>
              <a:rPr sz="4000" b="1"/>
              <a:t> number</a:t>
            </a:r>
            <a:endParaRPr sz="4000" b="1"/>
          </a:p>
          <a:p>
            <a:pPr lvl="0"/>
            <a:r>
              <a:rPr sz="4000" b="1"/>
              <a:t>	</a:t>
            </a:r>
            <a:r>
              <a:rPr sz="4000" b="1">
                <a:solidFill>
                  <a:schemeClr val="hlink"/>
                </a:solidFill>
              </a:rPr>
              <a:t>A</a:t>
            </a:r>
            <a:r>
              <a:rPr sz="4000" b="1"/>
              <a:t> be a </a:t>
            </a:r>
            <a:r>
              <a:rPr sz="4000" b="1">
                <a:solidFill>
                  <a:schemeClr val="hlink"/>
                </a:solidFill>
              </a:rPr>
              <a:t>Matrix</a:t>
            </a:r>
            <a:endParaRPr sz="4000" b="1">
              <a:solidFill>
                <a:schemeClr val="hlink"/>
              </a:solidFill>
            </a:endParaRPr>
          </a:p>
        </p:txBody>
      </p:sp>
      <p:sp>
        <p:nvSpPr>
          <p:cNvPr id="62470" name="Text Box 6" title=""/>
          <p:cNvSpPr txBox="1"/>
          <p:nvPr/>
        </p:nvSpPr>
        <p:spPr>
          <a:xfrm>
            <a:off x="4876800" y="4600575"/>
            <a:ext cx="623888" cy="8239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4800" b="1"/>
              <a:t>A</a:t>
            </a:r>
            <a:endParaRPr sz="4800" b="1"/>
          </a:p>
        </p:txBody>
      </p:sp>
      <p:sp>
        <p:nvSpPr>
          <p:cNvPr id="62471" name="Text Box 7" title=""/>
          <p:cNvSpPr txBox="1"/>
          <p:nvPr/>
        </p:nvSpPr>
        <p:spPr>
          <a:xfrm>
            <a:off x="5289550" y="4867275"/>
            <a:ext cx="466725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4000" b="1"/>
              <a:t>ij</a:t>
            </a:r>
            <a:endParaRPr sz="4000" b="1"/>
          </a:p>
        </p:txBody>
      </p:sp>
      <p:sp>
        <p:nvSpPr>
          <p:cNvPr id="62472" name="Text Box 8" title=""/>
          <p:cNvSpPr txBox="1"/>
          <p:nvPr/>
        </p:nvSpPr>
        <p:spPr>
          <a:xfrm>
            <a:off x="2895600" y="4752975"/>
            <a:ext cx="623888" cy="8239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4800" b="1"/>
              <a:t>C</a:t>
            </a:r>
            <a:endParaRPr sz="4800" b="1"/>
          </a:p>
        </p:txBody>
      </p:sp>
      <p:sp>
        <p:nvSpPr>
          <p:cNvPr id="62473" name="Text Box 9" title=""/>
          <p:cNvSpPr txBox="1"/>
          <p:nvPr/>
        </p:nvSpPr>
        <p:spPr>
          <a:xfrm>
            <a:off x="3429000" y="5211763"/>
            <a:ext cx="466725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4000" b="1"/>
              <a:t>ij</a:t>
            </a:r>
            <a:endParaRPr sz="4000" b="1"/>
          </a:p>
        </p:txBody>
      </p:sp>
      <p:sp>
        <p:nvSpPr>
          <p:cNvPr id="62474" name="" title=""/>
          <p:cNvSpPr txBox="1"/>
          <p:nvPr/>
        </p:nvSpPr>
        <p:spPr>
          <a:xfrm>
            <a:off x="4057650" y="4905375"/>
            <a:ext cx="422275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3200" b="1"/>
              <a:t>=</a:t>
            </a:r>
            <a:endParaRPr sz="3200" b="1"/>
          </a:p>
        </p:txBody>
      </p:sp>
      <p:cxnSp>
        <p:nvCxnSpPr>
          <p:cNvPr id="62475" name="" title=""/>
          <p:cNvCxnSpPr/>
          <p:nvPr/>
        </p:nvCxnSpPr>
        <p:spPr>
          <a:xfrm flipH="1" flipV="1">
            <a:off x="4800600" y="5545138"/>
            <a:ext cx="762000" cy="0"/>
          </a:xfrm>
          <a:prstGeom prst="line">
            <a:avLst/>
          </a:prstGeom>
          <a:noFill/>
          <a:ln>
            <a:solidFill>
              <a:schemeClr val="tx1"/>
            </a:solidFill>
            <a:miter lim="800000"/>
          </a:ln>
        </p:spPr>
      </p:cxnSp>
      <p:sp>
        <p:nvSpPr>
          <p:cNvPr id="62476" name="" title=""/>
          <p:cNvSpPr txBox="1"/>
          <p:nvPr/>
        </p:nvSpPr>
        <p:spPr>
          <a:xfrm>
            <a:off x="4953000" y="5476875"/>
            <a:ext cx="522288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4000" b="1"/>
              <a:t>X</a:t>
            </a:r>
            <a:endParaRPr sz="4000" b="1"/>
          </a:p>
        </p:txBody>
      </p:sp>
    </p:spTree>
  </p:cSld>
  <p:clrMapOvr>
    <a:masterClrMapping/>
  </p:clrMapOvr>
  <p:transition/>
  <p:timing/>
</p:sld>
</file>

<file path=ppt/slides/slide8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4515" name="Text Box 3" title=""/>
          <p:cNvSpPr txBox="1"/>
          <p:nvPr/>
        </p:nvSpPr>
        <p:spPr>
          <a:xfrm>
            <a:off x="847725" y="381000"/>
            <a:ext cx="9144000" cy="15859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3200" b="1">
                <a:latin typeface="Tahoma" pitchFamily="34" charset="0"/>
              </a:rPr>
              <a:t>Multiplication of a scalar with a Matrix :</a:t>
            </a:r>
            <a:endParaRPr sz="3200" b="1">
              <a:latin typeface="Tahoma" pitchFamily="34" charset="0"/>
            </a:endParaRPr>
          </a:p>
          <a:p>
            <a:pPr lvl="0"/>
            <a:r>
              <a:rPr sz="6600" b="1">
                <a:latin typeface="Tahoma" pitchFamily="34" charset="0"/>
              </a:rPr>
              <a:t>		  Example</a:t>
            </a:r>
            <a:endParaRPr sz="6600" b="1">
              <a:latin typeface="Tahoma" pitchFamily="34" charset="0"/>
            </a:endParaRPr>
          </a:p>
        </p:txBody>
      </p:sp>
      <p:sp>
        <p:nvSpPr>
          <p:cNvPr id="64516" name="Text Box 4" title=""/>
          <p:cNvSpPr txBox="1"/>
          <p:nvPr/>
        </p:nvSpPr>
        <p:spPr>
          <a:xfrm>
            <a:off x="2305050" y="2408238"/>
            <a:ext cx="4933950" cy="15541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3200"/>
              <a:t>Let :</a:t>
            </a:r>
            <a:endParaRPr sz="3200"/>
          </a:p>
          <a:p>
            <a:pPr lvl="0"/>
            <a:r>
              <a:rPr sz="3200"/>
              <a:t>	</a:t>
            </a:r>
            <a:r>
              <a:rPr sz="3200" b="1">
                <a:solidFill>
                  <a:schemeClr val="hlink"/>
                </a:solidFill>
              </a:rPr>
              <a:t>X</a:t>
            </a:r>
            <a:r>
              <a:rPr sz="3200"/>
              <a:t> is a </a:t>
            </a:r>
            <a:r>
              <a:rPr sz="3200" b="1">
                <a:solidFill>
                  <a:schemeClr val="hlink"/>
                </a:solidFill>
              </a:rPr>
              <a:t>Scalar</a:t>
            </a:r>
            <a:r>
              <a:rPr sz="3200"/>
              <a:t> number</a:t>
            </a:r>
            <a:endParaRPr sz="3200"/>
          </a:p>
          <a:p>
            <a:pPr lvl="0"/>
            <a:r>
              <a:rPr sz="3200"/>
              <a:t>	</a:t>
            </a:r>
            <a:r>
              <a:rPr sz="3200" b="1">
                <a:solidFill>
                  <a:schemeClr val="hlink"/>
                </a:solidFill>
              </a:rPr>
              <a:t>A</a:t>
            </a:r>
            <a:r>
              <a:rPr sz="3200"/>
              <a:t> is a </a:t>
            </a:r>
            <a:r>
              <a:rPr sz="3200" b="1">
                <a:solidFill>
                  <a:schemeClr val="hlink"/>
                </a:solidFill>
              </a:rPr>
              <a:t>Matrix</a:t>
            </a:r>
            <a:endParaRPr sz="3200" b="1">
              <a:solidFill>
                <a:schemeClr val="hlink"/>
              </a:solidFill>
            </a:endParaRPr>
          </a:p>
        </p:txBody>
      </p:sp>
      <p:sp>
        <p:nvSpPr>
          <p:cNvPr id="64517" name="Text Box 5" title=""/>
          <p:cNvSpPr txBox="1"/>
          <p:nvPr/>
        </p:nvSpPr>
        <p:spPr>
          <a:xfrm>
            <a:off x="3813175" y="5037138"/>
            <a:ext cx="522288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4000"/>
              <a:t>A</a:t>
            </a:r>
            <a:endParaRPr sz="4000"/>
          </a:p>
        </p:txBody>
      </p:sp>
      <p:sp>
        <p:nvSpPr>
          <p:cNvPr id="64518" name="Text Box 6" title=""/>
          <p:cNvSpPr txBox="1"/>
          <p:nvPr/>
        </p:nvSpPr>
        <p:spPr>
          <a:xfrm>
            <a:off x="4225925" y="5302250"/>
            <a:ext cx="365125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3200"/>
              <a:t>ij</a:t>
            </a:r>
            <a:endParaRPr sz="3200"/>
          </a:p>
        </p:txBody>
      </p:sp>
      <p:sp>
        <p:nvSpPr>
          <p:cNvPr id="64519" name="Text Box 7" title=""/>
          <p:cNvSpPr txBox="1"/>
          <p:nvPr/>
        </p:nvSpPr>
        <p:spPr>
          <a:xfrm>
            <a:off x="6038850" y="5043488"/>
            <a:ext cx="550863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4000"/>
              <a:t>C</a:t>
            </a:r>
            <a:endParaRPr sz="4000"/>
          </a:p>
        </p:txBody>
      </p:sp>
      <p:sp>
        <p:nvSpPr>
          <p:cNvPr id="64520" name="Text Box 8" title=""/>
          <p:cNvSpPr txBox="1"/>
          <p:nvPr/>
        </p:nvSpPr>
        <p:spPr>
          <a:xfrm>
            <a:off x="6419850" y="5272088"/>
            <a:ext cx="365125" cy="5794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3200"/>
              <a:t>ij</a:t>
            </a:r>
            <a:endParaRPr sz="3200"/>
          </a:p>
        </p:txBody>
      </p:sp>
      <p:sp>
        <p:nvSpPr>
          <p:cNvPr id="64521" name="Text Box 9" title=""/>
          <p:cNvSpPr txBox="1"/>
          <p:nvPr/>
        </p:nvSpPr>
        <p:spPr>
          <a:xfrm>
            <a:off x="4914900" y="5195888"/>
            <a:ext cx="36195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2400"/>
              <a:t>=</a:t>
            </a:r>
            <a:endParaRPr sz="2400"/>
          </a:p>
        </p:txBody>
      </p:sp>
      <p:sp>
        <p:nvSpPr>
          <p:cNvPr id="64523" name="" title=""/>
          <p:cNvSpPr txBox="1"/>
          <p:nvPr/>
        </p:nvSpPr>
        <p:spPr>
          <a:xfrm>
            <a:off x="2687638" y="5119688"/>
            <a:ext cx="455612" cy="5794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3200" b="1"/>
              <a:t>X</a:t>
            </a:r>
            <a:endParaRPr sz="3200" b="1"/>
          </a:p>
        </p:txBody>
      </p:sp>
      <p:sp>
        <p:nvSpPr>
          <p:cNvPr id="64525" name="" title=""/>
          <p:cNvSpPr txBox="1"/>
          <p:nvPr/>
        </p:nvSpPr>
        <p:spPr>
          <a:xfrm>
            <a:off x="3279775" y="5119688"/>
            <a:ext cx="420688" cy="8239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4800" b="1"/>
              <a:t>*</a:t>
            </a:r>
            <a:endParaRPr sz="4800" b="1"/>
          </a:p>
        </p:txBody>
      </p:sp>
      <p:sp>
        <p:nvSpPr>
          <p:cNvPr id="64526" name="" title=""/>
          <p:cNvSpPr txBox="1"/>
          <p:nvPr/>
        </p:nvSpPr>
        <p:spPr>
          <a:xfrm>
            <a:off x="3983038" y="4251325"/>
            <a:ext cx="1370012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4000" b="1" i="1"/>
              <a:t>X * A</a:t>
            </a:r>
            <a:endParaRPr sz="4000" b="1" i="1"/>
          </a:p>
        </p:txBody>
      </p:sp>
    </p:spTree>
  </p:cSld>
  <p:clrMapOvr>
    <a:masterClrMapping/>
  </p:clrMapOvr>
  <p:transition/>
  <p:timing/>
</p:sld>
</file>

<file path=ppt/slides/slide8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5540" name="Text Box 4" title=""/>
          <p:cNvSpPr txBox="1"/>
          <p:nvPr/>
        </p:nvSpPr>
        <p:spPr>
          <a:xfrm>
            <a:off x="457200" y="-76200"/>
            <a:ext cx="9144000" cy="2105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6600" b="1">
                <a:latin typeface="Tahoma" pitchFamily="34" charset="0"/>
              </a:rPr>
              <a:t>Multiply two Matrices</a:t>
            </a:r>
            <a:endParaRPr sz="6600" b="1">
              <a:latin typeface="Tahoma" pitchFamily="34" charset="0"/>
            </a:endParaRPr>
          </a:p>
        </p:txBody>
      </p:sp>
      <p:sp>
        <p:nvSpPr>
          <p:cNvPr id="65541" name="Text Box 5" title=""/>
          <p:cNvSpPr txBox="1"/>
          <p:nvPr/>
        </p:nvSpPr>
        <p:spPr>
          <a:xfrm>
            <a:off x="1143000" y="3549650"/>
            <a:ext cx="24384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b="1">
                <a:solidFill>
                  <a:schemeClr val="folHlink"/>
                </a:solidFill>
              </a:rPr>
              <a:t>1       2</a:t>
            </a:r>
            <a:r>
              <a:t>		</a:t>
            </a:r>
          </a:p>
          <a:p>
            <a:pPr lvl="0"/>
            <a:r>
              <a:t>5       6</a:t>
            </a:r>
          </a:p>
        </p:txBody>
      </p:sp>
      <p:sp>
        <p:nvSpPr>
          <p:cNvPr id="65542" name="LeftBracket 6" title=""/>
          <p:cNvSpPr/>
          <p:nvPr/>
        </p:nvSpPr>
        <p:spPr>
          <a:xfrm>
            <a:off x="1066800" y="3368675"/>
            <a:ext cx="76200" cy="990600"/>
          </a:xfrm>
          <a:prstGeom prst="leftBracket">
            <a:avLst>
              <a:gd name="adj" fmla="val 108333"/>
            </a:avLst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65556" name="Text Box 14" title=""/>
          <p:cNvSpPr txBox="1"/>
          <p:nvPr/>
        </p:nvSpPr>
        <p:spPr>
          <a:xfrm>
            <a:off x="3581400" y="3444875"/>
            <a:ext cx="481013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4000"/>
              <a:t>=</a:t>
            </a:r>
            <a:endParaRPr sz="4000"/>
          </a:p>
        </p:txBody>
      </p:sp>
      <p:sp>
        <p:nvSpPr>
          <p:cNvPr id="65558" name="LeftBracket 16" title=""/>
          <p:cNvSpPr/>
          <p:nvPr/>
        </p:nvSpPr>
        <p:spPr>
          <a:xfrm flipH="1">
            <a:off x="2057400" y="3368675"/>
            <a:ext cx="76200" cy="990600"/>
          </a:xfrm>
          <a:prstGeom prst="leftBracket">
            <a:avLst>
              <a:gd name="adj" fmla="val 108333"/>
            </a:avLst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65559" name="Text Box 17" title=""/>
          <p:cNvSpPr txBox="1"/>
          <p:nvPr/>
        </p:nvSpPr>
        <p:spPr>
          <a:xfrm>
            <a:off x="2084388" y="3521075"/>
            <a:ext cx="354012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4000"/>
              <a:t>*</a:t>
            </a:r>
            <a:endParaRPr sz="4000"/>
          </a:p>
        </p:txBody>
      </p:sp>
      <p:sp>
        <p:nvSpPr>
          <p:cNvPr id="65560" name="Text Box 18" title=""/>
          <p:cNvSpPr txBox="1"/>
          <p:nvPr/>
        </p:nvSpPr>
        <p:spPr>
          <a:xfrm>
            <a:off x="2514600" y="3489325"/>
            <a:ext cx="24384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b="1">
                <a:solidFill>
                  <a:schemeClr val="hlink"/>
                </a:solidFill>
              </a:rPr>
              <a:t>2       </a:t>
            </a:r>
            <a:r>
              <a:t>4		</a:t>
            </a:r>
          </a:p>
          <a:p>
            <a:pPr lvl="0"/>
            <a:r>
              <a:rPr b="1">
                <a:solidFill>
                  <a:schemeClr val="hlink"/>
                </a:solidFill>
              </a:rPr>
              <a:t>1</a:t>
            </a:r>
            <a:r>
              <a:t>       2</a:t>
            </a:r>
          </a:p>
        </p:txBody>
      </p:sp>
      <p:sp>
        <p:nvSpPr>
          <p:cNvPr id="65561" name="LeftBracket 19" title=""/>
          <p:cNvSpPr/>
          <p:nvPr/>
        </p:nvSpPr>
        <p:spPr>
          <a:xfrm>
            <a:off x="2438400" y="3378200"/>
            <a:ext cx="76200" cy="990600"/>
          </a:xfrm>
          <a:prstGeom prst="leftBracket">
            <a:avLst>
              <a:gd name="adj" fmla="val 108333"/>
            </a:avLst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65562" name="" title=""/>
          <p:cNvSpPr/>
          <p:nvPr/>
        </p:nvSpPr>
        <p:spPr>
          <a:xfrm flipH="1">
            <a:off x="3505200" y="3368675"/>
            <a:ext cx="76200" cy="990600"/>
          </a:xfrm>
          <a:prstGeom prst="leftBracket">
            <a:avLst>
              <a:gd name="adj" fmla="val 108333"/>
            </a:avLst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65563" name="" title=""/>
          <p:cNvSpPr txBox="1"/>
          <p:nvPr/>
        </p:nvSpPr>
        <p:spPr>
          <a:xfrm>
            <a:off x="4114800" y="3292475"/>
            <a:ext cx="5867400" cy="9159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t>( </a:t>
            </a:r>
            <a:r>
              <a:rPr>
                <a:solidFill>
                  <a:schemeClr val="folHlink"/>
                </a:solidFill>
              </a:rPr>
              <a:t>1</a:t>
            </a:r>
            <a:r>
              <a:rPr>
                <a:solidFill>
                  <a:srgbClr val="FF0066"/>
                </a:solidFill>
              </a:rPr>
              <a:t> </a:t>
            </a:r>
            <a:r>
              <a:t>) ( </a:t>
            </a:r>
            <a:r>
              <a:rPr>
                <a:solidFill>
                  <a:schemeClr val="hlink"/>
                </a:solidFill>
              </a:rPr>
              <a:t>2 </a:t>
            </a:r>
            <a:r>
              <a:t>) + ( </a:t>
            </a:r>
            <a:r>
              <a:rPr>
                <a:solidFill>
                  <a:schemeClr val="folHlink"/>
                </a:solidFill>
              </a:rPr>
              <a:t>2 </a:t>
            </a:r>
            <a:r>
              <a:t>) ( </a:t>
            </a:r>
            <a:r>
              <a:rPr>
                <a:solidFill>
                  <a:schemeClr val="hlink"/>
                </a:solidFill>
              </a:rPr>
              <a:t>1 </a:t>
            </a:r>
            <a:r>
              <a:t>)	( </a:t>
            </a:r>
            <a:r>
              <a:rPr>
                <a:solidFill>
                  <a:schemeClr val="folHlink"/>
                </a:solidFill>
              </a:rPr>
              <a:t>1</a:t>
            </a:r>
            <a:r>
              <a:rPr>
                <a:solidFill>
                  <a:srgbClr val="FF0066"/>
                </a:solidFill>
              </a:rPr>
              <a:t> </a:t>
            </a:r>
            <a:r>
              <a:t>) ( 4</a:t>
            </a:r>
            <a:r>
              <a:rPr>
                <a:solidFill>
                  <a:schemeClr val="hlink"/>
                </a:solidFill>
              </a:rPr>
              <a:t> </a:t>
            </a:r>
            <a:r>
              <a:t>) + ( </a:t>
            </a:r>
            <a:r>
              <a:rPr>
                <a:solidFill>
                  <a:schemeClr val="folHlink"/>
                </a:solidFill>
              </a:rPr>
              <a:t>2</a:t>
            </a:r>
            <a:r>
              <a:rPr>
                <a:solidFill>
                  <a:srgbClr val="FF0066"/>
                </a:solidFill>
              </a:rPr>
              <a:t> </a:t>
            </a:r>
            <a:r>
              <a:t>) ( 2</a:t>
            </a:r>
            <a:r>
              <a:rPr>
                <a:solidFill>
                  <a:schemeClr val="hlink"/>
                </a:solidFill>
              </a:rPr>
              <a:t> </a:t>
            </a:r>
            <a:r>
              <a:t>)		</a:t>
            </a:r>
          </a:p>
          <a:p>
            <a:pPr lvl="0"/>
            <a:r>
              <a:t>( 5 ) ( 2 ) + ( 6 ) ( 1 )           ( 5 ) ( 4 ) + ( 6 ) ( 2 )</a:t>
            </a:r>
          </a:p>
        </p:txBody>
      </p:sp>
      <p:sp>
        <p:nvSpPr>
          <p:cNvPr id="65564" name="" title=""/>
          <p:cNvSpPr/>
          <p:nvPr/>
        </p:nvSpPr>
        <p:spPr>
          <a:xfrm>
            <a:off x="4038600" y="3378200"/>
            <a:ext cx="76200" cy="990600"/>
          </a:xfrm>
          <a:prstGeom prst="leftBracket">
            <a:avLst>
              <a:gd name="adj" fmla="val 108333"/>
            </a:avLst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65565" name="" title=""/>
          <p:cNvSpPr/>
          <p:nvPr/>
        </p:nvSpPr>
        <p:spPr>
          <a:xfrm flipH="1">
            <a:off x="8991600" y="3365500"/>
            <a:ext cx="76200" cy="990600"/>
          </a:xfrm>
          <a:prstGeom prst="leftBracket">
            <a:avLst>
              <a:gd name="adj" fmla="val 108333"/>
            </a:avLst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8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7587" name="Rectangle 3" title=""/>
          <p:cNvSpPr/>
          <p:nvPr/>
        </p:nvSpPr>
        <p:spPr>
          <a:xfrm>
            <a:off x="1371600" y="2895600"/>
            <a:ext cx="8915400" cy="15541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3200" b="1"/>
              <a:t>Number of </a:t>
            </a:r>
            <a:r>
              <a:rPr sz="3200" b="1">
                <a:solidFill>
                  <a:schemeClr val="hlink"/>
                </a:solidFill>
              </a:rPr>
              <a:t>columns</a:t>
            </a:r>
            <a:r>
              <a:rPr sz="3200" b="1"/>
              <a:t> of the 1</a:t>
            </a:r>
            <a:r>
              <a:rPr sz="3200" b="1" baseline="30000"/>
              <a:t>st</a:t>
            </a:r>
            <a:r>
              <a:rPr sz="3200" b="1"/>
              <a:t> Matrix</a:t>
            </a:r>
            <a:endParaRPr sz="3200" b="1"/>
          </a:p>
          <a:p>
            <a:pPr lvl="0"/>
            <a:r>
              <a:rPr sz="3200" b="1"/>
              <a:t>                      		=</a:t>
            </a:r>
            <a:endParaRPr sz="3200" b="1"/>
          </a:p>
          <a:p>
            <a:pPr lvl="0"/>
            <a:r>
              <a:rPr sz="3200" b="1"/>
              <a:t>Number of </a:t>
            </a:r>
            <a:r>
              <a:rPr sz="3200" b="1">
                <a:solidFill>
                  <a:schemeClr val="hlink"/>
                </a:solidFill>
              </a:rPr>
              <a:t>rows</a:t>
            </a:r>
            <a:r>
              <a:rPr sz="3200" b="1"/>
              <a:t> of the 2nd Matrix</a:t>
            </a:r>
            <a:endParaRPr sz="3200" b="1"/>
          </a:p>
        </p:txBody>
      </p:sp>
      <p:sp>
        <p:nvSpPr>
          <p:cNvPr id="67588" name="Text Box 4" title=""/>
          <p:cNvSpPr txBox="1"/>
          <p:nvPr/>
        </p:nvSpPr>
        <p:spPr>
          <a:xfrm>
            <a:off x="457200" y="60325"/>
            <a:ext cx="9144000" cy="1920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6000" b="1">
                <a:latin typeface="Tahoma" pitchFamily="34" charset="0"/>
              </a:rPr>
              <a:t>Rules Regarding Matrix Multiplication</a:t>
            </a:r>
            <a:endParaRPr sz="6000" b="1"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8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3666" name="NotDefined 2" title=""/>
          <p:cNvSpPr/>
          <p:nvPr>
            <p:ph type="title"/>
          </p:nvPr>
        </p:nvSpPr>
        <p:spPr>
          <a:xfrm>
            <a:off x="381000" y="381000"/>
            <a:ext cx="91440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>
                <a:solidFill>
                  <a:schemeClr val="tx1"/>
                </a:solidFill>
              </a:rPr>
              <a:t>Rules regarding Matrix Multiplication</a:t>
            </a:r>
            <a:endParaRPr sz="5400">
              <a:solidFill>
                <a:schemeClr val="tx1"/>
              </a:solidFill>
            </a:endParaRPr>
          </a:p>
        </p:txBody>
      </p:sp>
      <p:sp>
        <p:nvSpPr>
          <p:cNvPr id="113667" name="NotDefined 3" title=""/>
          <p:cNvSpPr/>
          <p:nvPr>
            <p:ph type="body" idx="4294967295"/>
          </p:nvPr>
        </p:nvSpPr>
        <p:spPr>
          <a:xfrm>
            <a:off x="914400" y="1981200"/>
            <a:ext cx="8077200" cy="4876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b="1"/>
              <a:t>First matrix has</a:t>
            </a:r>
            <a:endParaRPr b="1"/>
          </a:p>
          <a:p>
            <a:pPr lvl="1">
              <a:lnSpc>
                <a:spcPct val="80000"/>
              </a:lnSpc>
            </a:pPr>
            <a:r>
              <a:rPr b="1"/>
              <a:t>M rows</a:t>
            </a:r>
            <a:endParaRPr b="1"/>
          </a:p>
          <a:p>
            <a:pPr lvl="1">
              <a:lnSpc>
                <a:spcPct val="80000"/>
              </a:lnSpc>
            </a:pPr>
            <a:r>
              <a:rPr b="1"/>
              <a:t>N columns</a:t>
            </a:r>
            <a:endParaRPr b="1"/>
          </a:p>
          <a:p>
            <a:pPr lvl="1">
              <a:lnSpc>
                <a:spcPct val="80000"/>
              </a:lnSpc>
            </a:pPr>
            <a:endParaRPr b="1"/>
          </a:p>
          <a:p>
            <a:pPr lvl="0">
              <a:lnSpc>
                <a:spcPct val="80000"/>
              </a:lnSpc>
            </a:pPr>
            <a:r>
              <a:rPr b="1"/>
              <a:t>Second matrix has </a:t>
            </a:r>
            <a:endParaRPr b="1"/>
          </a:p>
          <a:p>
            <a:pPr lvl="1">
              <a:lnSpc>
                <a:spcPct val="80000"/>
              </a:lnSpc>
            </a:pPr>
            <a:r>
              <a:rPr b="1"/>
              <a:t>N rows</a:t>
            </a:r>
            <a:endParaRPr b="1"/>
          </a:p>
          <a:p>
            <a:pPr lvl="1">
              <a:lnSpc>
                <a:spcPct val="80000"/>
              </a:lnSpc>
            </a:pPr>
            <a:r>
              <a:rPr b="1"/>
              <a:t>P columns</a:t>
            </a:r>
            <a:endParaRPr b="1"/>
          </a:p>
          <a:p>
            <a:pPr lvl="1">
              <a:lnSpc>
                <a:spcPct val="80000"/>
              </a:lnSpc>
            </a:pPr>
            <a:endParaRPr b="1"/>
          </a:p>
          <a:p>
            <a:pPr lvl="0">
              <a:lnSpc>
                <a:spcPct val="80000"/>
              </a:lnSpc>
            </a:pPr>
            <a:r>
              <a:rPr b="1"/>
              <a:t>Resultant matrix will have</a:t>
            </a:r>
            <a:endParaRPr b="1"/>
          </a:p>
          <a:p>
            <a:pPr lvl="1">
              <a:lnSpc>
                <a:spcPct val="80000"/>
              </a:lnSpc>
            </a:pPr>
            <a:r>
              <a:rPr b="1"/>
              <a:t>M rows</a:t>
            </a:r>
            <a:endParaRPr b="1"/>
          </a:p>
          <a:p>
            <a:pPr lvl="1">
              <a:lnSpc>
                <a:spcPct val="80000"/>
              </a:lnSpc>
            </a:pPr>
            <a:r>
              <a:rPr b="1"/>
              <a:t>P columns</a:t>
            </a:r>
            <a:endParaRPr b="1"/>
          </a:p>
        </p:txBody>
      </p:sp>
    </p:spTree>
  </p:cSld>
  <p:clrMapOvr>
    <a:masterClrMapping/>
  </p:clrMapOvr>
  <p:transition/>
  <p:timing/>
</p:sld>
</file>

<file path=ppt/slides/slide8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074" name="NotDefined 2" title=""/>
          <p:cNvSpPr/>
          <p:nvPr>
            <p:ph type="title"/>
          </p:nvPr>
        </p:nvSpPr>
        <p:spPr>
          <a:xfrm>
            <a:off x="1066800" y="7778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Today’s Lecture</a:t>
            </a:r>
            <a:endParaRPr sz="5400"/>
          </a:p>
        </p:txBody>
      </p:sp>
      <p:sp>
        <p:nvSpPr>
          <p:cNvPr id="3075" name="NotDefined 3" title=""/>
          <p:cNvSpPr/>
          <p:nvPr>
            <p:ph type="body" idx="4294967295"/>
          </p:nvPr>
        </p:nvSpPr>
        <p:spPr>
          <a:xfrm>
            <a:off x="2209800" y="3089275"/>
            <a:ext cx="6096000" cy="1939925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sz="4000" b="1"/>
              <a:t> Bit manipulation </a:t>
            </a:r>
            <a:endParaRPr sz="4000" b="1"/>
          </a:p>
          <a:p>
            <a:pPr lvl="0"/>
            <a:r>
              <a:rPr sz="4000" b="1"/>
              <a:t> Bit operators</a:t>
            </a:r>
            <a:endParaRPr sz="4000" b="1"/>
          </a:p>
        </p:txBody>
      </p:sp>
    </p:spTree>
  </p:cSld>
  <p:clrMapOvr>
    <a:masterClrMapping/>
  </p:clrMapOvr>
  <p:transition/>
  <p:timing/>
</p:sld>
</file>

<file path=ppt/slides/slide8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9635" name="Text Box 3" title=""/>
          <p:cNvSpPr txBox="1"/>
          <p:nvPr/>
        </p:nvSpPr>
        <p:spPr>
          <a:xfrm>
            <a:off x="304800" y="-123825"/>
            <a:ext cx="9144000" cy="2105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6600" b="1">
                <a:latin typeface="Tahoma" pitchFamily="34" charset="0"/>
              </a:rPr>
              <a:t>Transpose of a Matrix</a:t>
            </a:r>
            <a:endParaRPr sz="6600" b="1">
              <a:latin typeface="Tahoma" pitchFamily="34" charset="0"/>
            </a:endParaRPr>
          </a:p>
        </p:txBody>
      </p:sp>
      <p:sp>
        <p:nvSpPr>
          <p:cNvPr id="69644" name="" title=""/>
          <p:cNvSpPr txBox="1"/>
          <p:nvPr/>
        </p:nvSpPr>
        <p:spPr>
          <a:xfrm>
            <a:off x="785813" y="2971800"/>
            <a:ext cx="8205787" cy="1920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6000" b="1">
                <a:latin typeface="Tahoma" pitchFamily="34" charset="0"/>
              </a:rPr>
              <a:t>Interchange of rows </a:t>
            </a:r>
            <a:endParaRPr sz="6000" b="1">
              <a:latin typeface="Tahoma" pitchFamily="34" charset="0"/>
            </a:endParaRPr>
          </a:p>
          <a:p>
            <a:pPr lvl="0"/>
            <a:r>
              <a:rPr sz="6000" b="1">
                <a:latin typeface="Tahoma" pitchFamily="34" charset="0"/>
              </a:rPr>
              <a:t>and columns</a:t>
            </a:r>
            <a:endParaRPr sz="6000" b="1"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8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1683" name="Text Box 3" title=""/>
          <p:cNvSpPr txBox="1"/>
          <p:nvPr/>
        </p:nvSpPr>
        <p:spPr>
          <a:xfrm>
            <a:off x="304800" y="228600"/>
            <a:ext cx="9144000" cy="17367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5400" b="1">
                <a:latin typeface="Tahoma" pitchFamily="34" charset="0"/>
              </a:rPr>
              <a:t>Transpose of a Matrix</a:t>
            </a:r>
            <a:endParaRPr sz="5400" b="1">
              <a:latin typeface="Tahoma" pitchFamily="34" charset="0"/>
            </a:endParaRPr>
          </a:p>
          <a:p>
            <a:pPr lvl="0" algn="ctr"/>
            <a:r>
              <a:rPr sz="5400" b="1">
                <a:latin typeface="Tahoma" pitchFamily="34" charset="0"/>
              </a:rPr>
              <a:t>Example</a:t>
            </a:r>
            <a:endParaRPr sz="5400" b="1">
              <a:latin typeface="Tahoma" pitchFamily="34" charset="0"/>
            </a:endParaRPr>
          </a:p>
        </p:txBody>
      </p:sp>
      <p:sp>
        <p:nvSpPr>
          <p:cNvPr id="71685" name="Text Box 5" title=""/>
          <p:cNvSpPr txBox="1"/>
          <p:nvPr/>
        </p:nvSpPr>
        <p:spPr>
          <a:xfrm>
            <a:off x="685800" y="3476625"/>
            <a:ext cx="4191000" cy="11906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b="1"/>
              <a:t>	</a:t>
            </a:r>
            <a:r>
              <a:rPr b="1">
                <a:solidFill>
                  <a:schemeClr val="hlink"/>
                </a:solidFill>
              </a:rPr>
              <a:t>1	2	3</a:t>
            </a:r>
            <a:r>
              <a:rPr b="1"/>
              <a:t>	</a:t>
            </a:r>
            <a:endParaRPr b="1"/>
          </a:p>
          <a:p>
            <a:pPr lvl="0"/>
            <a:r>
              <a:rPr b="1"/>
              <a:t>       	5	6	7	</a:t>
            </a:r>
            <a:endParaRPr b="1"/>
          </a:p>
          <a:p>
            <a:pPr lvl="0"/>
            <a:r>
              <a:rPr b="1"/>
              <a:t>       	9	10	11			</a:t>
            </a:r>
            <a:endParaRPr b="1"/>
          </a:p>
        </p:txBody>
      </p:sp>
      <p:sp>
        <p:nvSpPr>
          <p:cNvPr id="71687" name="LeftBracket 7" title=""/>
          <p:cNvSpPr/>
          <p:nvPr/>
        </p:nvSpPr>
        <p:spPr>
          <a:xfrm>
            <a:off x="1295400" y="3505200"/>
            <a:ext cx="76200" cy="990600"/>
          </a:xfrm>
          <a:prstGeom prst="leftBracket">
            <a:avLst>
              <a:gd name="adj" fmla="val 108333"/>
            </a:avLst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71688" name="RightBracket 8" title=""/>
          <p:cNvSpPr/>
          <p:nvPr/>
        </p:nvSpPr>
        <p:spPr>
          <a:xfrm>
            <a:off x="4038600" y="3505200"/>
            <a:ext cx="73025" cy="990600"/>
          </a:xfrm>
          <a:prstGeom prst="rightBracket">
            <a:avLst>
              <a:gd name="adj" fmla="val 113043"/>
            </a:avLst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71690" name="" title=""/>
          <p:cNvSpPr/>
          <p:nvPr/>
        </p:nvSpPr>
        <p:spPr>
          <a:xfrm rot="16200000">
            <a:off x="4876800" y="3552825"/>
            <a:ext cx="304800" cy="762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71691" name="" title=""/>
          <p:cNvSpPr txBox="1"/>
          <p:nvPr/>
        </p:nvSpPr>
        <p:spPr>
          <a:xfrm>
            <a:off x="5105400" y="3429000"/>
            <a:ext cx="4191000" cy="11906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b="1"/>
              <a:t>	</a:t>
            </a:r>
            <a:r>
              <a:rPr b="1">
                <a:solidFill>
                  <a:schemeClr val="hlink"/>
                </a:solidFill>
              </a:rPr>
              <a:t>1</a:t>
            </a:r>
            <a:r>
              <a:rPr b="1"/>
              <a:t>	5	9	</a:t>
            </a:r>
            <a:endParaRPr b="1"/>
          </a:p>
          <a:p>
            <a:pPr lvl="0"/>
            <a:r>
              <a:rPr b="1"/>
              <a:t>       	</a:t>
            </a:r>
            <a:r>
              <a:rPr b="1">
                <a:solidFill>
                  <a:schemeClr val="hlink"/>
                </a:solidFill>
              </a:rPr>
              <a:t>2</a:t>
            </a:r>
            <a:r>
              <a:rPr b="1"/>
              <a:t>	6	10	</a:t>
            </a:r>
            <a:endParaRPr b="1"/>
          </a:p>
          <a:p>
            <a:pPr lvl="0"/>
            <a:r>
              <a:rPr b="1"/>
              <a:t>       	</a:t>
            </a:r>
            <a:r>
              <a:rPr b="1">
                <a:solidFill>
                  <a:schemeClr val="hlink"/>
                </a:solidFill>
              </a:rPr>
              <a:t>3</a:t>
            </a:r>
            <a:r>
              <a:rPr b="1"/>
              <a:t>	7	11			</a:t>
            </a:r>
            <a:endParaRPr b="1"/>
          </a:p>
        </p:txBody>
      </p:sp>
      <p:sp>
        <p:nvSpPr>
          <p:cNvPr id="71692" name="" title=""/>
          <p:cNvSpPr/>
          <p:nvPr/>
        </p:nvSpPr>
        <p:spPr>
          <a:xfrm>
            <a:off x="5715000" y="3457575"/>
            <a:ext cx="76200" cy="990600"/>
          </a:xfrm>
          <a:prstGeom prst="leftBracket">
            <a:avLst>
              <a:gd name="adj" fmla="val 108333"/>
            </a:avLst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71693" name="" title=""/>
          <p:cNvSpPr/>
          <p:nvPr/>
        </p:nvSpPr>
        <p:spPr>
          <a:xfrm>
            <a:off x="8534400" y="3457575"/>
            <a:ext cx="73025" cy="990600"/>
          </a:xfrm>
          <a:prstGeom prst="rightBracket">
            <a:avLst>
              <a:gd name="adj" fmla="val 113043"/>
            </a:avLst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8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2707" name="Text Box 3" title=""/>
          <p:cNvSpPr txBox="1"/>
          <p:nvPr/>
        </p:nvSpPr>
        <p:spPr>
          <a:xfrm>
            <a:off x="304800" y="228600"/>
            <a:ext cx="9144000" cy="17367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5400" b="1">
                <a:latin typeface="Tahoma" pitchFamily="34" charset="0"/>
              </a:rPr>
              <a:t>Transpose of a Non Square Matrix</a:t>
            </a:r>
            <a:endParaRPr sz="5400" b="1">
              <a:latin typeface="Tahoma" pitchFamily="34" charset="0"/>
            </a:endParaRPr>
          </a:p>
        </p:txBody>
      </p:sp>
      <p:sp>
        <p:nvSpPr>
          <p:cNvPr id="72715" name="" title=""/>
          <p:cNvSpPr txBox="1"/>
          <p:nvPr/>
        </p:nvSpPr>
        <p:spPr>
          <a:xfrm>
            <a:off x="2260600" y="3946525"/>
            <a:ext cx="550863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4000" b="1"/>
              <a:t>A</a:t>
            </a:r>
            <a:endParaRPr sz="4000" b="1"/>
          </a:p>
        </p:txBody>
      </p:sp>
      <p:sp>
        <p:nvSpPr>
          <p:cNvPr id="72716" name="" title=""/>
          <p:cNvSpPr txBox="1"/>
          <p:nvPr/>
        </p:nvSpPr>
        <p:spPr>
          <a:xfrm>
            <a:off x="6588125" y="4029075"/>
            <a:ext cx="550863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4000" b="1"/>
              <a:t>A</a:t>
            </a:r>
            <a:endParaRPr sz="4000" b="1"/>
          </a:p>
        </p:txBody>
      </p:sp>
      <p:sp>
        <p:nvSpPr>
          <p:cNvPr id="72717" name="" title=""/>
          <p:cNvSpPr txBox="1"/>
          <p:nvPr/>
        </p:nvSpPr>
        <p:spPr>
          <a:xfrm>
            <a:off x="6908800" y="4029075"/>
            <a:ext cx="323850" cy="366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b="1"/>
              <a:t>T</a:t>
            </a:r>
            <a:endParaRPr b="1"/>
          </a:p>
        </p:txBody>
      </p:sp>
      <p:sp>
        <p:nvSpPr>
          <p:cNvPr id="72718" name="" title=""/>
          <p:cNvSpPr/>
          <p:nvPr/>
        </p:nvSpPr>
        <p:spPr>
          <a:xfrm rot="16200000">
            <a:off x="4699000" y="3962400"/>
            <a:ext cx="304800" cy="762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>
            <a:solidFill>
              <a:srgbClr val="333333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  <p:sp>
        <p:nvSpPr>
          <p:cNvPr id="72719" name="" title=""/>
          <p:cNvSpPr txBox="1"/>
          <p:nvPr/>
        </p:nvSpPr>
        <p:spPr>
          <a:xfrm>
            <a:off x="1331913" y="4708525"/>
            <a:ext cx="3295650" cy="10064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2000" b="1"/>
              <a:t>3 ( Rows ) * 4 ( Columns ) </a:t>
            </a:r>
            <a:endParaRPr sz="2000" b="1"/>
          </a:p>
          <a:p>
            <a:pPr lvl="0"/>
            <a:r>
              <a:rPr sz="2000" b="1"/>
              <a:t>           Before</a:t>
            </a:r>
            <a:endParaRPr sz="2000" b="1"/>
          </a:p>
          <a:p>
            <a:pPr lvl="0"/>
            <a:endParaRPr sz="2000" b="1"/>
          </a:p>
        </p:txBody>
      </p:sp>
      <p:sp>
        <p:nvSpPr>
          <p:cNvPr id="72720" name="Text Box 10" title=""/>
          <p:cNvSpPr txBox="1"/>
          <p:nvPr/>
        </p:nvSpPr>
        <p:spPr>
          <a:xfrm>
            <a:off x="5613400" y="4708525"/>
            <a:ext cx="3225800" cy="10064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2000" b="1"/>
              <a:t>4 ( Rows ) * 3 ( Columns )</a:t>
            </a:r>
            <a:endParaRPr sz="2000" b="1"/>
          </a:p>
          <a:p>
            <a:pPr lvl="0"/>
            <a:r>
              <a:rPr sz="2000" b="1"/>
              <a:t>	   After</a:t>
            </a:r>
            <a:endParaRPr sz="2000" b="1"/>
          </a:p>
          <a:p>
            <a:pPr lvl="0"/>
            <a:endParaRPr sz="2000" b="1"/>
          </a:p>
        </p:txBody>
      </p:sp>
      <p:sp>
        <p:nvSpPr>
          <p:cNvPr id="72721" name="Text Box 11" title=""/>
          <p:cNvSpPr txBox="1"/>
          <p:nvPr/>
        </p:nvSpPr>
        <p:spPr>
          <a:xfrm>
            <a:off x="1135063" y="2708275"/>
            <a:ext cx="7837487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3200" b="1">
                <a:latin typeface="Tahoma" pitchFamily="34" charset="0"/>
              </a:rPr>
              <a:t>Size of matrix change after transpose</a:t>
            </a:r>
            <a:endParaRPr sz="3200" b="1"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8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3731" name="Text Box 3" title=""/>
          <p:cNvSpPr txBox="1"/>
          <p:nvPr/>
        </p:nvSpPr>
        <p:spPr>
          <a:xfrm>
            <a:off x="381000" y="-123825"/>
            <a:ext cx="9144000" cy="2105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6600" b="1">
                <a:latin typeface="Tahoma" pitchFamily="34" charset="0"/>
              </a:rPr>
              <a:t>Next Phase of Analysis</a:t>
            </a:r>
            <a:endParaRPr sz="6600" b="1">
              <a:latin typeface="Tahoma" pitchFamily="34" charset="0"/>
            </a:endParaRPr>
          </a:p>
        </p:txBody>
      </p:sp>
      <p:sp>
        <p:nvSpPr>
          <p:cNvPr id="73739" name="" title=""/>
          <p:cNvSpPr txBox="1"/>
          <p:nvPr/>
        </p:nvSpPr>
        <p:spPr>
          <a:xfrm>
            <a:off x="862013" y="2755900"/>
            <a:ext cx="8129587" cy="21971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>
              <a:buChar char="•"/>
            </a:pPr>
            <a:r>
              <a:rPr sz="4600" b="1">
                <a:latin typeface="Tahoma" pitchFamily="34" charset="0"/>
              </a:rPr>
              <a:t> Determine the Constants</a:t>
            </a:r>
            <a:endParaRPr sz="4600" b="1">
              <a:latin typeface="Tahoma" pitchFamily="34" charset="0"/>
            </a:endParaRPr>
          </a:p>
          <a:p>
            <a:pPr lvl="0">
              <a:buChar char="•"/>
            </a:pPr>
            <a:r>
              <a:rPr sz="4600" b="1">
                <a:latin typeface="Tahoma" pitchFamily="34" charset="0"/>
              </a:rPr>
              <a:t> Memory Allocation</a:t>
            </a:r>
            <a:endParaRPr sz="4600" b="1">
              <a:latin typeface="Tahoma" pitchFamily="34" charset="0"/>
            </a:endParaRPr>
          </a:p>
          <a:p>
            <a:pPr lvl="0">
              <a:buChar char="•"/>
            </a:pPr>
            <a:r>
              <a:rPr sz="4600" b="1">
                <a:latin typeface="Tahoma" pitchFamily="34" charset="0"/>
              </a:rPr>
              <a:t> What is it’s user interface</a:t>
            </a:r>
            <a:endParaRPr sz="4600" b="1"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8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6803" name="Text Box 3" title=""/>
          <p:cNvSpPr txBox="1"/>
          <p:nvPr/>
        </p:nvSpPr>
        <p:spPr>
          <a:xfrm>
            <a:off x="434975" y="2879725"/>
            <a:ext cx="9144000" cy="2225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14000" b="1">
                <a:latin typeface="Tahoma" pitchFamily="34" charset="0"/>
              </a:rPr>
              <a:t>Interface</a:t>
            </a:r>
            <a:endParaRPr sz="14000" b="1"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8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4690" name="NotDefined 2" title=""/>
          <p:cNvSpPr/>
          <p:nvPr>
            <p:ph type="title"/>
          </p:nvPr>
        </p:nvSpPr>
        <p:spPr>
          <a:xfrm>
            <a:off x="13716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Interface</a:t>
            </a:r>
            <a:endParaRPr sz="6600"/>
          </a:p>
        </p:txBody>
      </p:sp>
      <p:sp>
        <p:nvSpPr>
          <p:cNvPr id="114691" name="NotDefined 3" title=""/>
          <p:cNvSpPr/>
          <p:nvPr>
            <p:ph type="body" idx="4294967295"/>
          </p:nvPr>
        </p:nvSpPr>
        <p:spPr>
          <a:xfrm>
            <a:off x="838200" y="2286000"/>
            <a:ext cx="91440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just">
              <a:lnSpc>
                <a:spcPct val="90000"/>
              </a:lnSpc>
              <a:buNone/>
            </a:pPr>
            <a:r>
              <a:rPr sz="2700" b="1"/>
              <a:t>Constructor : Parameters are </a:t>
            </a:r>
            <a:endParaRPr sz="2700" b="1"/>
          </a:p>
          <a:p>
            <a:pPr lvl="2" algn="just">
              <a:lnSpc>
                <a:spcPct val="90000"/>
              </a:lnSpc>
            </a:pPr>
            <a:r>
              <a:rPr sz="2700" b="1"/>
              <a:t>Number of rows </a:t>
            </a:r>
            <a:endParaRPr sz="2700" b="1"/>
          </a:p>
          <a:p>
            <a:pPr lvl="2" algn="just">
              <a:lnSpc>
                <a:spcPct val="90000"/>
              </a:lnSpc>
            </a:pPr>
            <a:r>
              <a:rPr sz="2700" b="1"/>
              <a:t>Number of columns </a:t>
            </a:r>
            <a:endParaRPr sz="2700" b="1"/>
          </a:p>
          <a:p>
            <a:pPr lvl="0" algn="just">
              <a:lnSpc>
                <a:spcPct val="90000"/>
              </a:lnSpc>
              <a:buNone/>
            </a:pPr>
            <a:r>
              <a:rPr sz="2700" b="1"/>
              <a:t>Display function</a:t>
            </a:r>
            <a:endParaRPr sz="2700" b="1"/>
          </a:p>
          <a:p>
            <a:pPr lvl="0" algn="just">
              <a:lnSpc>
                <a:spcPct val="90000"/>
              </a:lnSpc>
              <a:buNone/>
            </a:pPr>
            <a:r>
              <a:rPr sz="2700" b="1"/>
              <a:t>Plus operator : member operator of the class  </a:t>
            </a:r>
            <a:endParaRPr sz="2700" b="1"/>
          </a:p>
          <a:p>
            <a:pPr lvl="0" algn="just">
              <a:lnSpc>
                <a:spcPct val="90000"/>
              </a:lnSpc>
              <a:buNone/>
            </a:pPr>
            <a:r>
              <a:rPr sz="2700" b="1"/>
              <a:t>Subtraction operator : member operator of the </a:t>
            </a:r>
            <a:endParaRPr sz="2700" b="1"/>
          </a:p>
          <a:p>
            <a:pPr lvl="0" algn="just">
              <a:lnSpc>
                <a:spcPct val="90000"/>
              </a:lnSpc>
              <a:buNone/>
            </a:pPr>
            <a:r>
              <a:rPr sz="2700" b="1"/>
              <a:t>class </a:t>
            </a:r>
            <a:endParaRPr sz="2700" b="1"/>
          </a:p>
          <a:p>
            <a:pPr lvl="0" algn="just">
              <a:lnSpc>
                <a:spcPct val="90000"/>
              </a:lnSpc>
              <a:buNone/>
            </a:pPr>
            <a:r>
              <a:rPr sz="2700" b="1"/>
              <a:t>Plus operator : friend of the class </a:t>
            </a:r>
            <a:endParaRPr sz="2700" b="1"/>
          </a:p>
          <a:p>
            <a:pPr lvl="0" algn="just">
              <a:lnSpc>
                <a:spcPct val="90000"/>
              </a:lnSpc>
              <a:buNone/>
            </a:pPr>
            <a:r>
              <a:rPr sz="2700" b="1"/>
              <a:t>Subtraction operator : friend of the class </a:t>
            </a:r>
            <a:endParaRPr sz="2700" b="1"/>
          </a:p>
        </p:txBody>
      </p:sp>
    </p:spTree>
  </p:cSld>
  <p:clrMapOvr>
    <a:masterClrMapping/>
  </p:clrMapOvr>
  <p:transition/>
  <p:timing/>
</p:sld>
</file>

<file path=ppt/slides/slide8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9876" name="Rectangle 4" title=""/>
          <p:cNvSpPr/>
          <p:nvPr/>
        </p:nvSpPr>
        <p:spPr>
          <a:xfrm>
            <a:off x="2057400" y="882650"/>
            <a:ext cx="5967413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6600" b="1">
                <a:latin typeface="Tahoma" pitchFamily="34" charset="0"/>
              </a:rPr>
              <a:t>Plus Operator</a:t>
            </a:r>
            <a:endParaRPr sz="6600" b="1">
              <a:latin typeface="Tahoma" pitchFamily="34" charset="0"/>
            </a:endParaRPr>
          </a:p>
        </p:txBody>
      </p:sp>
      <p:sp>
        <p:nvSpPr>
          <p:cNvPr id="79877" name="Text Box 5" title=""/>
          <p:cNvSpPr txBox="1"/>
          <p:nvPr/>
        </p:nvSpPr>
        <p:spPr>
          <a:xfrm>
            <a:off x="762000" y="1905000"/>
            <a:ext cx="8305800" cy="49403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10600" b="1"/>
              <a:t>A + X</a:t>
            </a:r>
            <a:endParaRPr sz="10600" b="1"/>
          </a:p>
          <a:p>
            <a:pPr lvl="0" algn="ctr"/>
            <a:endParaRPr sz="10600" b="1"/>
          </a:p>
          <a:p>
            <a:pPr lvl="0" algn="ctr"/>
            <a:r>
              <a:rPr sz="10600" b="1"/>
              <a:t>X + A</a:t>
            </a:r>
            <a:endParaRPr sz="10600" b="1" baseline="-25000"/>
          </a:p>
        </p:txBody>
      </p:sp>
    </p:spTree>
  </p:cSld>
  <p:clrMapOvr>
    <a:masterClrMapping/>
  </p:clrMapOvr>
  <p:transition/>
  <p:timing/>
</p:sld>
</file>

<file path=ppt/slides/slide8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1923" name="Rectangle 3" title=""/>
          <p:cNvSpPr/>
          <p:nvPr/>
        </p:nvSpPr>
        <p:spPr>
          <a:xfrm>
            <a:off x="914400" y="958850"/>
            <a:ext cx="8286750" cy="10064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6000" b="1">
                <a:latin typeface="Tahoma" pitchFamily="34" charset="0"/>
              </a:rPr>
              <a:t>Subtraction Operator</a:t>
            </a:r>
            <a:endParaRPr sz="6000" b="1">
              <a:latin typeface="Tahoma" pitchFamily="34" charset="0"/>
            </a:endParaRPr>
          </a:p>
        </p:txBody>
      </p:sp>
      <p:sp>
        <p:nvSpPr>
          <p:cNvPr id="81924" name="Text Box 4" title=""/>
          <p:cNvSpPr txBox="1"/>
          <p:nvPr/>
        </p:nvSpPr>
        <p:spPr>
          <a:xfrm>
            <a:off x="0" y="1841500"/>
            <a:ext cx="9144000" cy="49403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10600" b="1"/>
              <a:t>A - X</a:t>
            </a:r>
            <a:endParaRPr sz="10600" b="1"/>
          </a:p>
          <a:p>
            <a:pPr lvl="0" algn="ctr"/>
            <a:endParaRPr sz="10600" b="1"/>
          </a:p>
          <a:p>
            <a:pPr lvl="0" algn="ctr"/>
            <a:r>
              <a:rPr sz="10600" b="1"/>
              <a:t>X – A</a:t>
            </a:r>
            <a:endParaRPr sz="10600" b="1" baseline="-25000"/>
          </a:p>
        </p:txBody>
      </p:sp>
    </p:spTree>
  </p:cSld>
  <p:clrMapOvr>
    <a:masterClrMapping/>
  </p:clrMapOvr>
  <p:transition/>
  <p:timing/>
</p:sld>
</file>

<file path=ppt/slides/slide8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5475" name="Text Box 3" title=""/>
          <p:cNvSpPr txBox="1"/>
          <p:nvPr/>
        </p:nvSpPr>
        <p:spPr>
          <a:xfrm>
            <a:off x="1447800" y="-762000"/>
            <a:ext cx="7162800" cy="147224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96000"/>
              <a:t>*</a:t>
            </a:r>
            <a:endParaRPr sz="96000"/>
          </a:p>
        </p:txBody>
      </p:sp>
    </p:spTree>
  </p:cSld>
  <p:clrMapOvr>
    <a:masterClrMapping/>
  </p:clrMapOvr>
  <p:transition/>
  <p:timing/>
</p:sld>
</file>

<file path=ppt/slides/slide8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5714" name="NotDefined 2" title=""/>
          <p:cNvSpPr/>
          <p:nvPr>
            <p:ph type="title"/>
          </p:nvPr>
        </p:nvSpPr>
        <p:spPr>
          <a:xfrm>
            <a:off x="12192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Interface </a:t>
            </a:r>
            <a:endParaRPr sz="6600"/>
          </a:p>
        </p:txBody>
      </p:sp>
      <p:sp>
        <p:nvSpPr>
          <p:cNvPr id="115715" name="NotDefined 3" title=""/>
          <p:cNvSpPr/>
          <p:nvPr>
            <p:ph type="body" idx="4294967295"/>
          </p:nvPr>
        </p:nvSpPr>
        <p:spPr>
          <a:xfrm>
            <a:off x="838200" y="2667000"/>
            <a:ext cx="9982200" cy="3276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2800" b="1"/>
              <a:t>Multiplication Operator : Member of the Class </a:t>
            </a:r>
            <a:endParaRPr sz="2800" b="1"/>
          </a:p>
          <a:p>
            <a:pPr lvl="0">
              <a:buNone/>
            </a:pPr>
            <a:r>
              <a:rPr sz="2800" b="1"/>
              <a:t>Multiplication Operator : Friend of the Class </a:t>
            </a:r>
            <a:endParaRPr sz="2800" b="1"/>
          </a:p>
          <a:p>
            <a:pPr lvl="0">
              <a:buNone/>
            </a:pPr>
            <a:r>
              <a:rPr sz="2800" b="1"/>
              <a:t>Division Operator : Member of the Class</a:t>
            </a:r>
            <a:endParaRPr sz="2800" b="1"/>
          </a:p>
          <a:p>
            <a:pPr lvl="0">
              <a:buNone/>
            </a:pPr>
            <a:r>
              <a:rPr sz="2800" b="1"/>
              <a:t>Transpose Function : Member of the Class</a:t>
            </a:r>
            <a:endParaRPr sz="2800" b="1"/>
          </a:p>
          <a:p>
            <a:pPr lvl="0">
              <a:buNone/>
            </a:pPr>
            <a:r>
              <a:rPr sz="2800" b="1"/>
              <a:t>Assignment Operator : Member of the Class</a:t>
            </a:r>
            <a:endParaRPr sz="2800" b="1"/>
          </a:p>
          <a:p>
            <a:pPr lvl="0">
              <a:buNone/>
            </a:pPr>
            <a:r>
              <a:rPr sz="2800" b="1"/>
              <a:t>+= , -= : Members of the Class </a:t>
            </a:r>
            <a:endParaRPr sz="2800" b="1"/>
          </a:p>
        </p:txBody>
      </p:sp>
    </p:spTree>
  </p:cSld>
  <p:clrMapOvr>
    <a:masterClrMapping/>
  </p:clrMapOvr>
  <p:transition/>
  <p:timing/>
</p:sld>
</file>

<file path=ppt/slides/slide8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098" name="NotDefined 2" title=""/>
          <p:cNvSpPr/>
          <p:nvPr>
            <p:ph type="title"/>
          </p:nvPr>
        </p:nvSpPr>
        <p:spPr>
          <a:xfrm>
            <a:off x="1066800" y="7778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Logical Operators</a:t>
            </a:r>
            <a:endParaRPr sz="5400"/>
          </a:p>
        </p:txBody>
      </p:sp>
      <p:sp>
        <p:nvSpPr>
          <p:cNvPr id="4099" name="NotDefined 3" title=""/>
          <p:cNvSpPr/>
          <p:nvPr>
            <p:ph type="body" idx="4294967295"/>
          </p:nvPr>
        </p:nvSpPr>
        <p:spPr>
          <a:xfrm>
            <a:off x="2546350" y="2286000"/>
            <a:ext cx="4006850" cy="3048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b="1"/>
              <a:t>	</a:t>
            </a:r>
            <a:endParaRPr b="1"/>
          </a:p>
          <a:p>
            <a:pPr lvl="0">
              <a:buNone/>
            </a:pPr>
            <a:r>
              <a:rPr sz="4800" b="1"/>
              <a:t>AND		&amp;&amp;</a:t>
            </a:r>
            <a:endParaRPr sz="4800" b="1"/>
          </a:p>
          <a:p>
            <a:pPr lvl="0">
              <a:buNone/>
            </a:pPr>
            <a:r>
              <a:rPr sz="4800" b="1"/>
              <a:t>OR			||</a:t>
            </a:r>
            <a:endParaRPr sz="4800" b="1"/>
          </a:p>
        </p:txBody>
      </p:sp>
    </p:spTree>
  </p:cSld>
  <p:clrMapOvr>
    <a:masterClrMapping/>
  </p:clrMapOvr>
  <p:transition/>
  <p:timing/>
</p:sld>
</file>

<file path=ppt/slides/slide8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3971" name="Rectangle 3" title=""/>
          <p:cNvSpPr/>
          <p:nvPr/>
        </p:nvSpPr>
        <p:spPr>
          <a:xfrm>
            <a:off x="914400" y="1066800"/>
            <a:ext cx="8193088" cy="914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5400" b="1">
                <a:latin typeface="Tahoma" pitchFamily="34" charset="0"/>
              </a:rPr>
              <a:t>Multiplication Operator</a:t>
            </a:r>
            <a:endParaRPr sz="5400" b="1">
              <a:latin typeface="Tahoma" pitchFamily="34" charset="0"/>
            </a:endParaRPr>
          </a:p>
        </p:txBody>
      </p:sp>
      <p:sp>
        <p:nvSpPr>
          <p:cNvPr id="83972" name="Text Box 4" title=""/>
          <p:cNvSpPr txBox="1"/>
          <p:nvPr/>
        </p:nvSpPr>
        <p:spPr>
          <a:xfrm>
            <a:off x="304800" y="1993900"/>
            <a:ext cx="9144000" cy="49403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10600" b="1"/>
              <a:t>A * X              </a:t>
            </a:r>
            <a:endParaRPr sz="10600" b="1"/>
          </a:p>
          <a:p>
            <a:pPr lvl="0" algn="ctr"/>
            <a:r>
              <a:rPr sz="10600" b="1"/>
              <a:t>  </a:t>
            </a:r>
            <a:endParaRPr sz="10600" b="1"/>
          </a:p>
          <a:p>
            <a:pPr lvl="0" algn="ctr"/>
            <a:r>
              <a:rPr sz="10600" b="1"/>
              <a:t>X * A</a:t>
            </a:r>
            <a:endParaRPr sz="10600" b="1" baseline="-25000"/>
          </a:p>
        </p:txBody>
      </p:sp>
    </p:spTree>
  </p:cSld>
  <p:clrMapOvr>
    <a:masterClrMapping/>
  </p:clrMapOvr>
  <p:transition/>
  <p:timing/>
</p:sld>
</file>

<file path=ppt/slides/slide8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7043" name="Rectangle 3" title=""/>
          <p:cNvSpPr/>
          <p:nvPr/>
        </p:nvSpPr>
        <p:spPr>
          <a:xfrm>
            <a:off x="828675" y="974725"/>
            <a:ext cx="8315325" cy="10064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6000" b="1">
                <a:latin typeface="Tahoma" pitchFamily="34" charset="0"/>
              </a:rPr>
              <a:t>Assignment Operator</a:t>
            </a:r>
            <a:endParaRPr sz="6000" b="1">
              <a:latin typeface="Tahoma" pitchFamily="34" charset="0"/>
            </a:endParaRPr>
          </a:p>
        </p:txBody>
      </p:sp>
      <p:sp>
        <p:nvSpPr>
          <p:cNvPr id="87045" name="Rectangle 5" title=""/>
          <p:cNvSpPr/>
          <p:nvPr/>
        </p:nvSpPr>
        <p:spPr>
          <a:xfrm>
            <a:off x="2286000" y="2514600"/>
            <a:ext cx="4935538" cy="2470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15600" b="1"/>
              <a:t>A</a:t>
            </a:r>
            <a:r>
              <a:rPr sz="15600" b="1" baseline="-25000"/>
              <a:t> </a:t>
            </a:r>
            <a:r>
              <a:rPr sz="15600" b="1"/>
              <a:t>=</a:t>
            </a:r>
            <a:r>
              <a:rPr sz="15600" b="1" baseline="-25000"/>
              <a:t> </a:t>
            </a:r>
            <a:r>
              <a:rPr sz="15600" b="1"/>
              <a:t>B</a:t>
            </a:r>
            <a:endParaRPr sz="15600" b="1" baseline="-25000"/>
          </a:p>
        </p:txBody>
      </p:sp>
      <p:sp>
        <p:nvSpPr>
          <p:cNvPr id="87046" name="Text Box 6" title=""/>
          <p:cNvSpPr txBox="1"/>
          <p:nvPr/>
        </p:nvSpPr>
        <p:spPr>
          <a:xfrm>
            <a:off x="4114800" y="4632325"/>
            <a:ext cx="5043488" cy="7016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4000" b="1"/>
              <a:t>( Member Operator )</a:t>
            </a:r>
            <a:endParaRPr sz="4000" b="1"/>
          </a:p>
        </p:txBody>
      </p:sp>
    </p:spTree>
  </p:cSld>
  <p:clrMapOvr>
    <a:masterClrMapping/>
  </p:clrMapOvr>
  <p:transition/>
  <p:timing/>
</p:sld>
</file>

<file path=ppt/slides/slide8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8852" name="Rectangle 4" title=""/>
          <p:cNvSpPr/>
          <p:nvPr/>
        </p:nvSpPr>
        <p:spPr>
          <a:xfrm>
            <a:off x="990600" y="3429000"/>
            <a:ext cx="7046913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2800" b="1"/>
              <a:t>&gt;&gt; Extraction Operator : Friend Operator</a:t>
            </a:r>
            <a:endParaRPr sz="2800" b="1"/>
          </a:p>
        </p:txBody>
      </p:sp>
      <p:sp>
        <p:nvSpPr>
          <p:cNvPr id="78853" name="Rectangle 5" title=""/>
          <p:cNvSpPr/>
          <p:nvPr/>
        </p:nvSpPr>
        <p:spPr>
          <a:xfrm>
            <a:off x="954088" y="4724400"/>
            <a:ext cx="8113712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2800" b="1"/>
              <a:t>&lt;&lt; Stream Insertion Operator : Friend Operator</a:t>
            </a:r>
            <a:endParaRPr sz="2800" b="1"/>
          </a:p>
        </p:txBody>
      </p:sp>
      <p:sp>
        <p:nvSpPr>
          <p:cNvPr id="78854" name="Text Box 6" title=""/>
          <p:cNvSpPr txBox="1"/>
          <p:nvPr/>
        </p:nvSpPr>
        <p:spPr>
          <a:xfrm>
            <a:off x="2895600" y="882650"/>
            <a:ext cx="4097338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6600" b="1">
                <a:latin typeface="Tahoma" pitchFamily="34" charset="0"/>
              </a:rPr>
              <a:t>Interface</a:t>
            </a:r>
            <a:endParaRPr sz="6600" b="1"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8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3427" name="Rectangle 3" title=""/>
          <p:cNvSpPr/>
          <p:nvPr/>
        </p:nvSpPr>
        <p:spPr>
          <a:xfrm>
            <a:off x="920750" y="3352800"/>
            <a:ext cx="8147050" cy="11890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7200" b="1">
                <a:latin typeface="Tahoma" pitchFamily="34" charset="0"/>
              </a:rPr>
              <a:t>Copy Constructor</a:t>
            </a:r>
            <a:endParaRPr sz="7200" b="1"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8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0595" name="NotDefined 3" title=""/>
          <p:cNvSpPr/>
          <p:nvPr>
            <p:ph type="body" idx="4294967295"/>
          </p:nvPr>
        </p:nvSpPr>
        <p:spPr>
          <a:xfrm>
            <a:off x="838200" y="2103438"/>
            <a:ext cx="8229600" cy="46021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sz="5400" b="1"/>
              <a:t> Copy Constructor</a:t>
            </a:r>
            <a:endParaRPr sz="5400" b="1"/>
          </a:p>
          <a:p>
            <a:pPr lvl="0"/>
            <a:r>
              <a:rPr sz="5400" b="1"/>
              <a:t> Assignment Operator</a:t>
            </a:r>
            <a:endParaRPr sz="5400" b="1"/>
          </a:p>
          <a:p>
            <a:pPr lvl="0"/>
            <a:r>
              <a:rPr sz="5400" b="1"/>
              <a:t> Memory Allocation</a:t>
            </a:r>
            <a:endParaRPr sz="5400" b="1"/>
          </a:p>
          <a:p>
            <a:pPr lvl="0"/>
            <a:r>
              <a:rPr sz="5400" b="1"/>
              <a:t> Memory Deallocation</a:t>
            </a:r>
            <a:endParaRPr sz="5400" b="1"/>
          </a:p>
        </p:txBody>
      </p:sp>
    </p:spTree>
  </p:cSld>
  <p:clrMapOvr>
    <a:masterClrMapping/>
  </p:clrMapOvr>
  <p:transition/>
  <p:timing/>
</p:sld>
</file>

<file path=ppt/slides/slide8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9154" name="NotDefined 2" title=""/>
          <p:cNvSpPr/>
          <p:nvPr>
            <p:ph type="ctrTitle"/>
          </p:nvPr>
        </p:nvSpPr>
        <p:spPr>
          <a:xfrm>
            <a:off x="457200" y="1997075"/>
            <a:ext cx="9144000" cy="1431925"/>
          </a:xfrm>
          <a:noFill/>
          <a:ln>
            <a:miter lim="800000"/>
          </a:ln>
        </p:spPr>
        <p:txBody>
          <a:bodyPr anchor="b" anchorCtr="0"/>
          <a:lstStyle/>
          <a:p>
            <a:pPr lvl="0" algn="ctr"/>
            <a:r>
              <a:t>Introduction to Programming</a:t>
            </a:r>
          </a:p>
        </p:txBody>
      </p:sp>
      <p:sp>
        <p:nvSpPr>
          <p:cNvPr id="49155" name="NotDefined 3" title=""/>
          <p:cNvSpPr/>
          <p:nvPr>
            <p:ph type="subTitle" idx="1"/>
          </p:nvPr>
        </p:nvSpPr>
        <p:spPr>
          <a:xfrm>
            <a:off x="1600200" y="3886200"/>
            <a:ext cx="6400800" cy="1066800"/>
          </a:xfrm>
          <a:noFill/>
          <a:ln>
            <a:miter lim="800000"/>
          </a:ln>
        </p:spPr>
        <p:txBody>
          <a:bodyPr/>
          <a:lstStyle/>
          <a:p>
            <a:pPr lvl="0" algn="ctr"/>
            <a:r>
              <a:rPr b="1"/>
              <a:t>Lecture 44</a:t>
            </a:r>
            <a:endParaRPr b="1"/>
          </a:p>
        </p:txBody>
      </p:sp>
    </p:spTree>
  </p:cSld>
  <p:clrMapOvr>
    <a:masterClrMapping/>
  </p:clrMapOvr>
  <p:transition/>
  <p:timing/>
</p:sld>
</file>

<file path=ppt/slides/slide8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3490" name="NotDefined 2" title=""/>
          <p:cNvSpPr/>
          <p:nvPr>
            <p:ph type="body" idx="4294967295"/>
          </p:nvPr>
        </p:nvSpPr>
        <p:spPr>
          <a:xfrm>
            <a:off x="838200" y="2133600"/>
            <a:ext cx="9144000" cy="3962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000" b="1"/>
              <a:t>class Matrix</a:t>
            </a:r>
            <a:endParaRPr sz="4000" b="1"/>
          </a:p>
          <a:p>
            <a:pPr lvl="0">
              <a:buNone/>
            </a:pPr>
            <a:r>
              <a:rPr sz="4000" b="1"/>
              <a:t>{</a:t>
            </a:r>
            <a:endParaRPr sz="4000" b="1"/>
          </a:p>
          <a:p>
            <a:pPr lvl="0">
              <a:buNone/>
            </a:pPr>
            <a:r>
              <a:rPr sz="4000" b="1"/>
              <a:t>      private :</a:t>
            </a:r>
            <a:endParaRPr sz="4000" b="1"/>
          </a:p>
          <a:p>
            <a:pPr lvl="0">
              <a:buNone/>
            </a:pPr>
            <a:r>
              <a:rPr sz="4000" b="1"/>
              <a:t>          int numRows , numCols ;</a:t>
            </a:r>
            <a:endParaRPr sz="4000" b="1"/>
          </a:p>
          <a:p>
            <a:pPr lvl="0">
              <a:buNone/>
            </a:pPr>
            <a:r>
              <a:rPr sz="4000" b="1"/>
              <a:t>          double ** elements ;</a:t>
            </a:r>
            <a:endParaRPr sz="4000" b="1"/>
          </a:p>
          <a:p>
            <a:pPr lvl="0">
              <a:buNone/>
            </a:pPr>
            <a:r>
              <a:rPr sz="4000" b="1"/>
              <a:t>} ;</a:t>
            </a:r>
            <a:endParaRPr sz="2000" b="1"/>
          </a:p>
        </p:txBody>
      </p:sp>
      <p:sp>
        <p:nvSpPr>
          <p:cNvPr id="63492" name="Rectangle 4" title=""/>
          <p:cNvSpPr>
            <a:spLocks noGrp="1"/>
          </p:cNvSpPr>
          <p:nvPr>
            <p:ph type="title"/>
          </p:nvPr>
        </p:nvSpPr>
        <p:spPr>
          <a:xfrm>
            <a:off x="1143000" y="8382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Class Matrix</a:t>
            </a:r>
            <a:endParaRPr sz="6600"/>
          </a:p>
        </p:txBody>
      </p:sp>
    </p:spTree>
  </p:cSld>
  <p:clrMapOvr>
    <a:masterClrMapping/>
  </p:clrMapOvr>
  <p:transition/>
  <p:timing/>
</p:sld>
</file>

<file path=ppt/slides/slide8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5234" name="NotDefined 2" title=""/>
          <p:cNvSpPr/>
          <p:nvPr>
            <p:ph type="body" idx="4294967295"/>
          </p:nvPr>
        </p:nvSpPr>
        <p:spPr>
          <a:xfrm>
            <a:off x="825500" y="1828800"/>
            <a:ext cx="9144000" cy="4876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2700"/>
              <a:t>class Matrix</a:t>
            </a:r>
            <a:endParaRPr sz="2700"/>
          </a:p>
          <a:p>
            <a:pPr lvl="0">
              <a:buNone/>
            </a:pPr>
            <a:r>
              <a:rPr sz="2700"/>
              <a:t>{</a:t>
            </a:r>
            <a:endParaRPr sz="2700"/>
          </a:p>
          <a:p>
            <a:pPr lvl="0">
              <a:buNone/>
            </a:pPr>
            <a:r>
              <a:rPr sz="2700"/>
              <a:t>   private :</a:t>
            </a:r>
            <a:endParaRPr sz="2700"/>
          </a:p>
          <a:p>
            <a:pPr lvl="0">
              <a:buNone/>
            </a:pPr>
            <a:r>
              <a:rPr sz="2700"/>
              <a:t>     int numRows , numCols ;</a:t>
            </a:r>
            <a:endParaRPr sz="2700"/>
          </a:p>
          <a:p>
            <a:pPr lvl="0">
              <a:buNone/>
            </a:pPr>
            <a:r>
              <a:rPr sz="2700"/>
              <a:t>     double ** elements ;</a:t>
            </a:r>
            <a:endParaRPr sz="2700"/>
          </a:p>
          <a:p>
            <a:pPr lvl="0">
              <a:buNone/>
            </a:pPr>
            <a:r>
              <a:rPr sz="2700"/>
              <a:t>   public :</a:t>
            </a:r>
            <a:endParaRPr sz="2700"/>
          </a:p>
          <a:p>
            <a:pPr lvl="0">
              <a:buNone/>
            </a:pPr>
            <a:r>
              <a:rPr sz="2700"/>
              <a:t>     Matrix ( int = 0 , int = 0 ) ; // Default constructor</a:t>
            </a:r>
            <a:endParaRPr sz="2700"/>
          </a:p>
          <a:p>
            <a:pPr lvl="0">
              <a:buNone/>
            </a:pPr>
            <a:r>
              <a:rPr sz="2700"/>
              <a:t>     Matrix ( const Matrix &amp; ) ;   // Copy constructor</a:t>
            </a:r>
            <a:endParaRPr sz="2700"/>
          </a:p>
          <a:p>
            <a:pPr lvl="0">
              <a:buNone/>
            </a:pPr>
            <a:r>
              <a:rPr sz="2700"/>
              <a:t>	  ~ Matrix ( ) ;                     // Destructor</a:t>
            </a:r>
            <a:endParaRPr sz="2700"/>
          </a:p>
        </p:txBody>
      </p:sp>
      <p:sp>
        <p:nvSpPr>
          <p:cNvPr id="95236" name="Rectangle 4" title="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Class Matrix</a:t>
            </a:r>
            <a:endParaRPr sz="6600"/>
          </a:p>
        </p:txBody>
      </p:sp>
      <p:sp>
        <p:nvSpPr>
          <p:cNvPr id="95237" name="RightArrow 5" title=""/>
          <p:cNvSpPr/>
          <p:nvPr/>
        </p:nvSpPr>
        <p:spPr>
          <a:xfrm>
            <a:off x="268288" y="2870200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99CCFF"/>
          </a:solidFill>
          <a:ln>
            <a:solidFill>
              <a:srgbClr val="333333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8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6258" name="NotDefined 2" title=""/>
          <p:cNvSpPr/>
          <p:nvPr>
            <p:ph type="body" idx="4294967295"/>
          </p:nvPr>
        </p:nvSpPr>
        <p:spPr>
          <a:xfrm>
            <a:off x="990600" y="2057400"/>
            <a:ext cx="8534400" cy="4343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400" b="1"/>
              <a:t>	// Utility functions of Matrix class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	int getRows ( void ) const ; 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	int getCols   ( void ) const ;  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			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		// Input output functions for Matrix class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	const Matrix &amp; input ( istream &amp; is = cin ) ; 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	const Matrix &amp; input ( ifstream &amp; is ) ; 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	void output ( ostream &amp; os = cout ) const ; 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	void output ( ofstream &amp; os ) const ;          </a:t>
            </a:r>
            <a:endParaRPr sz="2000" b="1"/>
          </a:p>
        </p:txBody>
      </p:sp>
      <p:sp>
        <p:nvSpPr>
          <p:cNvPr id="96260" name="Rectangle 4" title=""/>
          <p:cNvSpPr>
            <a:spLocks noGrp="1"/>
          </p:cNvSpPr>
          <p:nvPr>
            <p:ph type="title"/>
          </p:nvPr>
        </p:nvSpPr>
        <p:spPr>
          <a:xfrm>
            <a:off x="1143000" y="8382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Class Matrix</a:t>
            </a:r>
            <a:endParaRPr sz="6600"/>
          </a:p>
        </p:txBody>
      </p:sp>
    </p:spTree>
  </p:cSld>
  <p:clrMapOvr>
    <a:masterClrMapping/>
  </p:clrMapOvr>
  <p:transition/>
  <p:timing/>
</p:sld>
</file>

<file path=ppt/slides/slide8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7282" name="NotDefined 2" title=""/>
          <p:cNvSpPr/>
          <p:nvPr>
            <p:ph type="body" idx="4294967295"/>
          </p:nvPr>
        </p:nvSpPr>
        <p:spPr>
          <a:xfrm>
            <a:off x="838200" y="3124200"/>
            <a:ext cx="9144000" cy="1905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b="1"/>
              <a:t>     		// Plus Operator</a:t>
            </a:r>
            <a:endParaRPr b="1"/>
          </a:p>
          <a:p>
            <a:pPr lvl="0">
              <a:lnSpc>
                <a:spcPct val="90000"/>
              </a:lnSpc>
              <a:buNone/>
            </a:pPr>
            <a:r>
              <a:rPr b="1"/>
              <a:t>Matrix operator + ( Matrix &amp; m ) const ; </a:t>
            </a:r>
            <a:endParaRPr b="1"/>
          </a:p>
          <a:p>
            <a:pPr lvl="0">
              <a:lnSpc>
                <a:spcPct val="90000"/>
              </a:lnSpc>
              <a:buNone/>
            </a:pPr>
            <a:r>
              <a:rPr b="1"/>
              <a:t>Matrix operator + ( double d ) const ;</a:t>
            </a:r>
            <a:endParaRPr b="1"/>
          </a:p>
        </p:txBody>
      </p:sp>
      <p:sp>
        <p:nvSpPr>
          <p:cNvPr id="97284" name="Rectangle 4" title="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Class Matrix</a:t>
            </a:r>
            <a:endParaRPr sz="6600"/>
          </a:p>
        </p:txBody>
      </p:sp>
    </p:spTree>
  </p:cSld>
  <p:clrMapOvr>
    <a:masterClrMapping/>
  </p:clrMapOvr>
  <p:transition/>
  <p:timing/>
</p:sld>
</file>

<file path=ppt/slides/slide8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0178" name="NotDefined 2" title=""/>
          <p:cNvSpPr/>
          <p:nvPr>
            <p:ph type="title"/>
          </p:nvPr>
        </p:nvSpPr>
        <p:spPr>
          <a:xfrm>
            <a:off x="1371600" y="838200"/>
            <a:ext cx="9448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Bit manipulation operators</a:t>
            </a:r>
          </a:p>
        </p:txBody>
      </p:sp>
      <p:sp>
        <p:nvSpPr>
          <p:cNvPr id="50179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&amp;		Bitwise AND Operator</a:t>
            </a:r>
          </a:p>
          <a:p>
            <a:pPr lvl="0">
              <a:buNone/>
            </a:pPr>
            <a:r>
              <a:t>| 		Bitwise OR Operator</a:t>
            </a:r>
          </a:p>
          <a:p>
            <a:pPr lvl="0">
              <a:buNone/>
            </a:pPr>
            <a:r>
              <a:t>^		Bitwise Exclusive OR Operator</a:t>
            </a:r>
          </a:p>
          <a:p>
            <a:pPr lvl="0">
              <a:buNone/>
            </a:pPr>
            <a:r>
              <a:t>~		NOT Operator</a:t>
            </a:r>
          </a:p>
          <a:p>
            <a:pPr lvl="0">
              <a:buNone/>
            </a:pPr>
            <a:r>
              <a:t>&lt;&lt;	Left Shift Operator</a:t>
            </a:r>
          </a:p>
          <a:p>
            <a:pPr lvl="0">
              <a:buNone/>
            </a:pPr>
            <a:r>
              <a:t>&gt;&gt; 	Right Shift Operator</a:t>
            </a:r>
          </a:p>
          <a:p>
            <a:pPr lvl="0">
              <a:buNone/>
            </a:pPr>
          </a:p>
        </p:txBody>
      </p:sp>
    </p:spTree>
  </p:cSld>
  <p:clrMapOvr>
    <a:masterClrMapping/>
  </p:clrMapOvr>
  <p:transition/>
  <p:timing/>
</p:sld>
</file>

<file path=ppt/slides/slide8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8307" name="Rectangle 3" title=""/>
          <p:cNvSpPr>
            <a:spLocks noGrp="1"/>
          </p:cNvSpPr>
          <p:nvPr>
            <p:ph type="title"/>
          </p:nvPr>
        </p:nvSpPr>
        <p:spPr>
          <a:xfrm>
            <a:off x="838200" y="3124200"/>
            <a:ext cx="8534400" cy="3352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18900"/>
              <a:t>A + d ;</a:t>
            </a:r>
            <a:endParaRPr sz="18900"/>
          </a:p>
        </p:txBody>
      </p:sp>
      <p:sp>
        <p:nvSpPr>
          <p:cNvPr id="98308" name="CalloutWedgeRectangle 4" title=""/>
          <p:cNvSpPr/>
          <p:nvPr/>
        </p:nvSpPr>
        <p:spPr>
          <a:xfrm>
            <a:off x="1524000" y="2336800"/>
            <a:ext cx="2819400" cy="838200"/>
          </a:xfrm>
          <a:prstGeom prst="wedgeRectCallout">
            <a:avLst>
              <a:gd name="adj1" fmla="val -35921"/>
              <a:gd name="adj2" fmla="val 149051"/>
            </a:avLst>
          </a:prstGeom>
          <a:solidFill>
            <a:srgbClr val="CCFFCC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rPr b="1">
                <a:solidFill>
                  <a:srgbClr val="000000"/>
                </a:solidFill>
              </a:rPr>
              <a:t>‘A’ is an object of a class Matrix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98309" name="CalloutWedgeRectangle 5" title=""/>
          <p:cNvSpPr/>
          <p:nvPr/>
        </p:nvSpPr>
        <p:spPr>
          <a:xfrm>
            <a:off x="5715000" y="2057400"/>
            <a:ext cx="2133600" cy="990600"/>
          </a:xfrm>
          <a:prstGeom prst="wedgeRectCallout">
            <a:avLst>
              <a:gd name="adj1" fmla="val 21056"/>
              <a:gd name="adj2" fmla="val 138782"/>
            </a:avLst>
          </a:prstGeom>
          <a:solidFill>
            <a:srgbClr val="CCFFCC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rPr b="1">
                <a:solidFill>
                  <a:srgbClr val="000000"/>
                </a:solidFill>
              </a:rPr>
              <a:t>d is a variable of type double 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/>
</p:sld>
</file>

<file path=ppt/slides/slide8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99331" name="Rectangle 3" title=""/>
          <p:cNvSpPr>
            <a:spLocks noGrp="1"/>
          </p:cNvSpPr>
          <p:nvPr>
            <p:ph type="title"/>
          </p:nvPr>
        </p:nvSpPr>
        <p:spPr>
          <a:xfrm>
            <a:off x="762000" y="2743200"/>
            <a:ext cx="8534400" cy="3810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18900"/>
              <a:t>d + A ;</a:t>
            </a:r>
            <a:endParaRPr sz="18900"/>
          </a:p>
        </p:txBody>
      </p:sp>
      <p:sp>
        <p:nvSpPr>
          <p:cNvPr id="99332" name="CalloutWedgeRectangle 4" title=""/>
          <p:cNvSpPr/>
          <p:nvPr/>
        </p:nvSpPr>
        <p:spPr>
          <a:xfrm>
            <a:off x="1752600" y="1866900"/>
            <a:ext cx="1905000" cy="1371600"/>
          </a:xfrm>
          <a:prstGeom prst="wedgeRectCallout">
            <a:avLst>
              <a:gd name="adj1" fmla="val -29917"/>
              <a:gd name="adj2" fmla="val 88310"/>
            </a:avLst>
          </a:prstGeom>
          <a:solidFill>
            <a:srgbClr val="CCFFCC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rPr b="1">
                <a:solidFill>
                  <a:srgbClr val="000000"/>
                </a:solidFill>
              </a:rPr>
              <a:t>d is a variable of type double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99333" name="CalloutWedgeRectangle 5" title=""/>
          <p:cNvSpPr/>
          <p:nvPr/>
        </p:nvSpPr>
        <p:spPr>
          <a:xfrm>
            <a:off x="6553200" y="1905000"/>
            <a:ext cx="1905000" cy="1295400"/>
          </a:xfrm>
          <a:prstGeom prst="wedgeRectCallout">
            <a:avLst>
              <a:gd name="adj1" fmla="val -46250"/>
              <a:gd name="adj2" fmla="val 100000"/>
            </a:avLst>
          </a:prstGeom>
          <a:solidFill>
            <a:srgbClr val="CCFFCC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rPr b="1">
                <a:solidFill>
                  <a:srgbClr val="000000"/>
                </a:solidFill>
              </a:rPr>
              <a:t>‘a’ is an object of a class Matrix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/>
</p:sld>
</file>

<file path=ppt/slides/slide8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0354" name="NotDefined 2" title=""/>
          <p:cNvSpPr/>
          <p:nvPr>
            <p:ph type="body" idx="4294967295"/>
          </p:nvPr>
        </p:nvSpPr>
        <p:spPr>
          <a:xfrm>
            <a:off x="914400" y="2819400"/>
            <a:ext cx="9144000" cy="2971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500" b="1"/>
              <a:t>// Plus Operator 	</a:t>
            </a:r>
            <a:endParaRPr sz="2500" b="1"/>
          </a:p>
          <a:p>
            <a:pPr lvl="0">
              <a:lnSpc>
                <a:spcPct val="80000"/>
              </a:lnSpc>
              <a:buNone/>
            </a:pPr>
            <a:endParaRPr sz="2500" b="1"/>
          </a:p>
          <a:p>
            <a:pPr lvl="0">
              <a:lnSpc>
                <a:spcPct val="80000"/>
              </a:lnSpc>
              <a:buNone/>
            </a:pPr>
            <a:r>
              <a:rPr sz="2500" b="1"/>
              <a:t>Matrix operator + ( Matrix &amp; m ) const ; </a:t>
            </a:r>
            <a:endParaRPr sz="2500" b="1"/>
          </a:p>
          <a:p>
            <a:pPr lvl="0">
              <a:lnSpc>
                <a:spcPct val="80000"/>
              </a:lnSpc>
              <a:buNone/>
            </a:pPr>
            <a:r>
              <a:rPr sz="2500" b="1"/>
              <a:t>Matrix operator + ( double d ) const ;</a:t>
            </a:r>
            <a:endParaRPr sz="2500" b="1"/>
          </a:p>
          <a:p>
            <a:pPr lvl="0">
              <a:lnSpc>
                <a:spcPct val="80000"/>
              </a:lnSpc>
              <a:buNone/>
            </a:pPr>
            <a:r>
              <a:rPr sz="2500" b="1"/>
              <a:t>friend Matrix operator + ( double d , Matrix &amp; m ) ;</a:t>
            </a:r>
            <a:endParaRPr sz="2500" b="1"/>
          </a:p>
          <a:p>
            <a:pPr lvl="0">
              <a:lnSpc>
                <a:spcPct val="80000"/>
              </a:lnSpc>
              <a:buNone/>
            </a:pPr>
            <a:r>
              <a:rPr sz="2500" b="1"/>
              <a:t>const Matrix &amp; operator += ( Matrix &amp; m ) ;</a:t>
            </a:r>
            <a:endParaRPr sz="2500" b="1"/>
          </a:p>
        </p:txBody>
      </p:sp>
      <p:sp>
        <p:nvSpPr>
          <p:cNvPr id="100356" name="Rectangle 4" title="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Class Matrix</a:t>
            </a:r>
            <a:endParaRPr sz="6600"/>
          </a:p>
        </p:txBody>
      </p:sp>
      <p:sp>
        <p:nvSpPr>
          <p:cNvPr id="100357" name="RightArrow 5" title=""/>
          <p:cNvSpPr/>
          <p:nvPr/>
        </p:nvSpPr>
        <p:spPr>
          <a:xfrm>
            <a:off x="50800" y="3886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99CCFF"/>
          </a:solidFill>
          <a:ln>
            <a:solidFill>
              <a:srgbClr val="333333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8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4691" name="NotDefined 3" title=""/>
          <p:cNvSpPr/>
          <p:nvPr>
            <p:ph type="body" idx="4294967295"/>
          </p:nvPr>
        </p:nvSpPr>
        <p:spPr>
          <a:xfrm>
            <a:off x="838200" y="2438400"/>
            <a:ext cx="91440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3900" b="1"/>
              <a:t>i += 3 ;</a:t>
            </a:r>
            <a:endParaRPr sz="3900" b="1"/>
          </a:p>
          <a:p>
            <a:pPr lvl="0">
              <a:buNone/>
            </a:pPr>
            <a:r>
              <a:rPr sz="3900" b="1"/>
              <a:t>i = i + 3 ;</a:t>
            </a:r>
            <a:endParaRPr sz="3900" b="1"/>
          </a:p>
          <a:p>
            <a:pPr lvl="0">
              <a:buNone/>
            </a:pPr>
            <a:endParaRPr sz="3900" b="1"/>
          </a:p>
          <a:p>
            <a:pPr lvl="0">
              <a:buNone/>
            </a:pPr>
            <a:r>
              <a:rPr sz="3900" b="1"/>
              <a:t>A += B ; // A and B are Matrices</a:t>
            </a:r>
            <a:endParaRPr sz="3900" b="1"/>
          </a:p>
        </p:txBody>
      </p:sp>
    </p:spTree>
  </p:cSld>
  <p:clrMapOvr>
    <a:masterClrMapping/>
  </p:clrMapOvr>
  <p:transition/>
  <p:timing/>
</p:sld>
</file>

<file path=ppt/slides/slide8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5715" name="NotDefined 3" title=""/>
          <p:cNvSpPr/>
          <p:nvPr>
            <p:ph type="body" idx="4294967295"/>
          </p:nvPr>
        </p:nvSpPr>
        <p:spPr>
          <a:xfrm>
            <a:off x="1066800" y="16764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8000" b="1"/>
              <a:t>A – B</a:t>
            </a:r>
            <a:endParaRPr sz="8000" b="1"/>
          </a:p>
          <a:p>
            <a:pPr lvl="0" algn="ctr">
              <a:buNone/>
            </a:pPr>
            <a:r>
              <a:rPr sz="8000" b="1">
                <a:solidFill>
                  <a:schemeClr val="hlink"/>
                </a:solidFill>
              </a:rPr>
              <a:t>Where A and B are both matrices</a:t>
            </a:r>
            <a:endParaRPr sz="8000" b="1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/>
</p:sld>
</file>

<file path=ppt/slides/slide8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6739" name="Rectangle 3" title=""/>
          <p:cNvSpPr>
            <a:spLocks noGrp="1"/>
          </p:cNvSpPr>
          <p:nvPr>
            <p:ph type="title"/>
          </p:nvPr>
        </p:nvSpPr>
        <p:spPr>
          <a:xfrm>
            <a:off x="914400" y="2743200"/>
            <a:ext cx="8534400" cy="4038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18900"/>
              <a:t>A – d ;</a:t>
            </a:r>
            <a:endParaRPr sz="18900"/>
          </a:p>
        </p:txBody>
      </p:sp>
      <p:sp>
        <p:nvSpPr>
          <p:cNvPr id="116740" name="CalloutWedgeRectangle 4" title=""/>
          <p:cNvSpPr/>
          <p:nvPr/>
        </p:nvSpPr>
        <p:spPr>
          <a:xfrm>
            <a:off x="1143000" y="2135188"/>
            <a:ext cx="1905000" cy="1371600"/>
          </a:xfrm>
          <a:prstGeom prst="wedgeRectCallout">
            <a:avLst>
              <a:gd name="adj1" fmla="val 6333"/>
              <a:gd name="adj2" fmla="val 84259"/>
            </a:avLst>
          </a:prstGeom>
          <a:solidFill>
            <a:srgbClr val="CCFFCC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rPr b="1">
                <a:solidFill>
                  <a:srgbClr val="000000"/>
                </a:solidFill>
              </a:rPr>
              <a:t>‘A’ is an object of a class Matrix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16741" name="CalloutWedgeRectangle 5" title=""/>
          <p:cNvSpPr/>
          <p:nvPr/>
        </p:nvSpPr>
        <p:spPr>
          <a:xfrm>
            <a:off x="5791200" y="1981200"/>
            <a:ext cx="2133600" cy="990600"/>
          </a:xfrm>
          <a:prstGeom prst="wedgeRectCallout">
            <a:avLst>
              <a:gd name="adj1" fmla="val 11981"/>
              <a:gd name="adj2" fmla="val 141667"/>
            </a:avLst>
          </a:prstGeom>
          <a:solidFill>
            <a:srgbClr val="CCFFCC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rPr b="1">
                <a:solidFill>
                  <a:srgbClr val="000000"/>
                </a:solidFill>
              </a:rPr>
              <a:t>d is a variable of type double 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/>
</p:sld>
</file>

<file path=ppt/slides/slide8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7763" name="Rectangle 3" title=""/>
          <p:cNvSpPr>
            <a:spLocks noGrp="1"/>
          </p:cNvSpPr>
          <p:nvPr>
            <p:ph type="title"/>
          </p:nvPr>
        </p:nvSpPr>
        <p:spPr>
          <a:xfrm>
            <a:off x="838200" y="2971800"/>
            <a:ext cx="8534400" cy="3962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18900"/>
              <a:t>d – A ;</a:t>
            </a:r>
            <a:endParaRPr sz="18900"/>
          </a:p>
        </p:txBody>
      </p:sp>
      <p:sp>
        <p:nvSpPr>
          <p:cNvPr id="117764" name="CalloutWedgeRectangle 4" title=""/>
          <p:cNvSpPr/>
          <p:nvPr/>
        </p:nvSpPr>
        <p:spPr>
          <a:xfrm>
            <a:off x="1752600" y="1981200"/>
            <a:ext cx="1905000" cy="1371600"/>
          </a:xfrm>
          <a:prstGeom prst="wedgeRectCallout">
            <a:avLst>
              <a:gd name="adj1" fmla="val -12750"/>
              <a:gd name="adj2" fmla="val 101852"/>
            </a:avLst>
          </a:prstGeom>
          <a:solidFill>
            <a:srgbClr val="CCFFCC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rPr b="1">
                <a:solidFill>
                  <a:srgbClr val="000000"/>
                </a:solidFill>
              </a:rPr>
              <a:t>d is a variable of type double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17765" name="CalloutWedgeRectangle 5" title=""/>
          <p:cNvSpPr/>
          <p:nvPr/>
        </p:nvSpPr>
        <p:spPr>
          <a:xfrm>
            <a:off x="5791200" y="2090738"/>
            <a:ext cx="1905000" cy="1295400"/>
          </a:xfrm>
          <a:prstGeom prst="wedgeRectCallout">
            <a:avLst>
              <a:gd name="adj1" fmla="val -7667"/>
              <a:gd name="adj2" fmla="val 108699"/>
            </a:avLst>
          </a:prstGeom>
          <a:solidFill>
            <a:srgbClr val="CCFFCC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rPr b="1">
                <a:solidFill>
                  <a:srgbClr val="000000"/>
                </a:solidFill>
              </a:rPr>
              <a:t>‘a’ is an object of a class Matrix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/>
</p:sld>
</file>

<file path=ppt/slides/slide8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1378" name="NotDefined 2" title=""/>
          <p:cNvSpPr/>
          <p:nvPr>
            <p:ph type="body" idx="4294967295"/>
          </p:nvPr>
        </p:nvSpPr>
        <p:spPr>
          <a:xfrm>
            <a:off x="838200" y="2743200"/>
            <a:ext cx="9144000" cy="2971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2500" b="1"/>
              <a:t>// Minus Operator</a:t>
            </a:r>
            <a:endParaRPr sz="2500" b="1"/>
          </a:p>
          <a:p>
            <a:pPr lvl="0">
              <a:buNone/>
            </a:pPr>
            <a:endParaRPr sz="2500" b="1"/>
          </a:p>
          <a:p>
            <a:pPr lvl="0">
              <a:buNone/>
            </a:pPr>
            <a:r>
              <a:rPr sz="2500" b="1"/>
              <a:t>Matrix operator - ( Matrix &amp; m ) const ; </a:t>
            </a:r>
            <a:endParaRPr sz="2500" b="1"/>
          </a:p>
          <a:p>
            <a:pPr lvl="0">
              <a:buNone/>
            </a:pPr>
            <a:r>
              <a:rPr sz="2500" b="1"/>
              <a:t>Matrix operator - ( double d ) const ;</a:t>
            </a:r>
            <a:endParaRPr sz="2500" b="1"/>
          </a:p>
          <a:p>
            <a:pPr lvl="0">
              <a:buNone/>
            </a:pPr>
            <a:r>
              <a:rPr sz="2500" b="1"/>
              <a:t>friend Matrix operator - ( double d , Matrix &amp; m ) ;</a:t>
            </a:r>
            <a:endParaRPr sz="2500" b="1"/>
          </a:p>
        </p:txBody>
      </p:sp>
      <p:sp>
        <p:nvSpPr>
          <p:cNvPr id="101380" name="Rectangle 4" title="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Class Matrix</a:t>
            </a:r>
            <a:endParaRPr sz="6600"/>
          </a:p>
        </p:txBody>
      </p:sp>
    </p:spTree>
  </p:cSld>
  <p:clrMapOvr>
    <a:masterClrMapping/>
  </p:clrMapOvr>
  <p:transition/>
  <p:timing/>
</p:sld>
</file>

<file path=ppt/slides/slide8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266" name="NotDefined 2" title=""/>
          <p:cNvSpPr/>
          <p:nvPr>
            <p:ph type="title"/>
          </p:nvPr>
        </p:nvSpPr>
        <p:spPr>
          <a:xfrm>
            <a:off x="762000" y="2286000"/>
            <a:ext cx="86868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18900"/>
              <a:t>A * B ;</a:t>
            </a:r>
            <a:endParaRPr sz="18900"/>
          </a:p>
        </p:txBody>
      </p:sp>
      <p:sp>
        <p:nvSpPr>
          <p:cNvPr id="11268" name="Text Box 4" title=""/>
          <p:cNvSpPr txBox="1"/>
          <p:nvPr/>
        </p:nvSpPr>
        <p:spPr>
          <a:xfrm>
            <a:off x="849313" y="5076825"/>
            <a:ext cx="8383587" cy="685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/>
            <a:r>
              <a:rPr sz="3900" b="1">
                <a:latin typeface="Tahoma" pitchFamily="34" charset="0"/>
              </a:rPr>
              <a:t>Where A and B are both matrices</a:t>
            </a:r>
            <a:endParaRPr sz="3900" b="1"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8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8786" name="Rectangle 2" title=""/>
          <p:cNvSpPr>
            <a:spLocks noGrp="1"/>
          </p:cNvSpPr>
          <p:nvPr>
            <p:ph type="title"/>
          </p:nvPr>
        </p:nvSpPr>
        <p:spPr>
          <a:xfrm>
            <a:off x="914400" y="2438400"/>
            <a:ext cx="8534400" cy="4495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18900"/>
              <a:t>A * d ;</a:t>
            </a:r>
            <a:endParaRPr sz="18900"/>
          </a:p>
        </p:txBody>
      </p:sp>
      <p:sp>
        <p:nvSpPr>
          <p:cNvPr id="118787" name="CalloutWedgeRectangle 3" title=""/>
          <p:cNvSpPr/>
          <p:nvPr/>
        </p:nvSpPr>
        <p:spPr>
          <a:xfrm>
            <a:off x="1600200" y="1981200"/>
            <a:ext cx="1905000" cy="1371600"/>
          </a:xfrm>
          <a:prstGeom prst="wedgeRectCallout">
            <a:avLst>
              <a:gd name="adj1" fmla="val -20083"/>
              <a:gd name="adj2" fmla="val 87269"/>
            </a:avLst>
          </a:prstGeom>
          <a:solidFill>
            <a:srgbClr val="CCFFCC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rPr b="1">
                <a:solidFill>
                  <a:srgbClr val="000000"/>
                </a:solidFill>
              </a:rPr>
              <a:t>‘A’ is an object of a class Matrix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18788" name="CalloutWedgeRectangle 4" title=""/>
          <p:cNvSpPr/>
          <p:nvPr/>
        </p:nvSpPr>
        <p:spPr>
          <a:xfrm>
            <a:off x="5791200" y="1851025"/>
            <a:ext cx="2133600" cy="990600"/>
          </a:xfrm>
          <a:prstGeom prst="wedgeRectCallout">
            <a:avLst>
              <a:gd name="adj1" fmla="val 9745"/>
              <a:gd name="adj2" fmla="val 146153"/>
            </a:avLst>
          </a:prstGeom>
          <a:solidFill>
            <a:srgbClr val="CCFFCC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rPr b="1">
                <a:solidFill>
                  <a:srgbClr val="000000"/>
                </a:solidFill>
              </a:rPr>
              <a:t>d is a variable of type double 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/>
</p:sld>
</file>

<file path=ppt/slides/slide8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242" name="NotDefined 2" title=""/>
          <p:cNvSpPr/>
          <p:nvPr>
            <p:ph type="title"/>
          </p:nvPr>
        </p:nvSpPr>
        <p:spPr>
          <a:xfrm>
            <a:off x="1066800" y="8540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t>Bitwise AND Operator</a:t>
            </a:r>
          </a:p>
        </p:txBody>
      </p:sp>
      <p:sp>
        <p:nvSpPr>
          <p:cNvPr id="10243" name="NotDefined 3" title=""/>
          <p:cNvSpPr/>
          <p:nvPr>
            <p:ph type="body" sz="half" idx="4294967295"/>
          </p:nvPr>
        </p:nvSpPr>
        <p:spPr>
          <a:xfrm>
            <a:off x="838200" y="1371600"/>
            <a:ext cx="8229600" cy="4800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endParaRPr sz="3200" b="1"/>
          </a:p>
          <a:p>
            <a:pPr lvl="0" algn="ctr">
              <a:buNone/>
            </a:pPr>
            <a:r>
              <a:rPr sz="3200" b="1"/>
              <a:t>Truth table for AND operation</a:t>
            </a:r>
            <a:endParaRPr sz="3200" b="1"/>
          </a:p>
          <a:p>
            <a:pPr lvl="0">
              <a:buNone/>
            </a:pPr>
            <a:endParaRPr sz="3200" b="1"/>
          </a:p>
        </p:txBody>
      </p:sp>
      <p:graphicFrame>
        <p:nvGraphicFramePr>
          <p:cNvPr id="10287" name="" title=""/>
          <p:cNvGraphicFramePr>
            <a:graphicFrameLocks noGrp="1"/>
          </p:cNvGraphicFramePr>
          <p:nvPr>
            <p:ph sz="half" idx="2"/>
          </p:nvPr>
        </p:nvGraphicFramePr>
        <p:xfrm>
          <a:off x="2495550" y="2900362"/>
          <a:ext cx="4895850" cy="3532188"/>
        </p:xfrm>
        <a:graphic>
          <a:graphicData uri="http://schemas.openxmlformats.org/drawingml/2006/table">
            <a:tbl>
              <a:tblPr/>
              <a:tblGrid>
                <a:gridCol w="1371600"/>
                <a:gridCol w="1374775"/>
                <a:gridCol w="2149475"/>
              </a:tblGrid>
              <a:tr h="525462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3200"/>
                        <a:t>Bit1</a:t>
                      </a:r>
                      <a:endParaRPr sz="3200"/>
                    </a:p>
                  </a:txBody>
                  <a:tcPr>
                    <a:lnL w="28575" cap="sq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sz="3200"/>
                        <a:t>Bit2</a:t>
                      </a:r>
                      <a:endParaRPr sz="3200"/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3200"/>
                        <a:t>Bit1</a:t>
                      </a:r>
                      <a:r>
                        <a:t> &amp; B</a:t>
                      </a:r>
                      <a:r>
                        <a:rPr sz="3200"/>
                        <a:t>it2</a:t>
                      </a:r>
                      <a:endParaRPr sz="3200"/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614362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1</a:t>
                      </a:r>
                    </a:p>
                  </a:txBody>
                  <a:tcPr>
                    <a:lnL w="28575" cap="sq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620712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1</a:t>
                      </a:r>
                    </a:p>
                  </a:txBody>
                  <a:tcPr>
                    <a:lnL w="28575" cap="sq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615950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0</a:t>
                      </a:r>
                    </a:p>
                  </a:txBody>
                  <a:tcPr>
                    <a:lnL w="28575" cap="sq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614362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0</a:t>
                      </a:r>
                    </a:p>
                  </a:txBody>
                  <a:tcPr>
                    <a:lnL w="28575" cap="sq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/>
</p:sld>
</file>

<file path=ppt/slides/slide85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9810" name="Rectangle 2" title=""/>
          <p:cNvSpPr>
            <a:spLocks noGrp="1"/>
          </p:cNvSpPr>
          <p:nvPr>
            <p:ph type="title"/>
          </p:nvPr>
        </p:nvSpPr>
        <p:spPr>
          <a:xfrm>
            <a:off x="838200" y="2895600"/>
            <a:ext cx="8534400" cy="3810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18900"/>
              <a:t>d * A ;</a:t>
            </a:r>
            <a:endParaRPr sz="18900"/>
          </a:p>
        </p:txBody>
      </p:sp>
      <p:sp>
        <p:nvSpPr>
          <p:cNvPr id="119811" name="CalloutWedgeRectangle 3" title=""/>
          <p:cNvSpPr/>
          <p:nvPr/>
        </p:nvSpPr>
        <p:spPr>
          <a:xfrm>
            <a:off x="1752600" y="2057400"/>
            <a:ext cx="1905000" cy="1371600"/>
          </a:xfrm>
          <a:prstGeom prst="wedgeRectCallout">
            <a:avLst>
              <a:gd name="adj1" fmla="val -10250"/>
              <a:gd name="adj2" fmla="val 87269"/>
            </a:avLst>
          </a:prstGeom>
          <a:solidFill>
            <a:srgbClr val="CCFFCC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rPr b="1">
                <a:solidFill>
                  <a:srgbClr val="000000"/>
                </a:solidFill>
              </a:rPr>
              <a:t>d is a variable of type double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19812" name="CalloutWedgeRectangle 4" title=""/>
          <p:cNvSpPr/>
          <p:nvPr/>
        </p:nvSpPr>
        <p:spPr>
          <a:xfrm>
            <a:off x="5791200" y="2286000"/>
            <a:ext cx="1905000" cy="1295400"/>
          </a:xfrm>
          <a:prstGeom prst="wedgeRectCallout">
            <a:avLst>
              <a:gd name="adj1" fmla="val -8833"/>
              <a:gd name="adj2" fmla="val 82968"/>
            </a:avLst>
          </a:prstGeom>
          <a:solidFill>
            <a:srgbClr val="CCFFCC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rPr b="1">
                <a:solidFill>
                  <a:srgbClr val="000000"/>
                </a:solidFill>
              </a:rPr>
              <a:t>‘a’ is an object of a class Matrix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/>
</p:sld>
</file>

<file path=ppt/slides/slide8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2402" name="NotDefined 2" title=""/>
          <p:cNvSpPr/>
          <p:nvPr>
            <p:ph type="body" idx="4294967295"/>
          </p:nvPr>
        </p:nvSpPr>
        <p:spPr>
          <a:xfrm>
            <a:off x="838200" y="3048000"/>
            <a:ext cx="9144000" cy="2971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000" b="1"/>
              <a:t>// Multiplication Operator</a:t>
            </a:r>
            <a:endParaRPr sz="2000" b="1"/>
          </a:p>
          <a:p>
            <a:pPr lvl="0">
              <a:lnSpc>
                <a:spcPct val="90000"/>
              </a:lnSpc>
              <a:buNone/>
            </a:pPr>
            <a:endParaRPr sz="2000" b="1"/>
          </a:p>
          <a:p>
            <a:pPr lvl="0">
              <a:lnSpc>
                <a:spcPct val="90000"/>
              </a:lnSpc>
              <a:buNone/>
            </a:pPr>
            <a:r>
              <a:rPr sz="2000" b="1"/>
              <a:t>Matrix operator * ( const Matrix &amp; m ) ;</a:t>
            </a:r>
            <a:endParaRPr sz="2000" b="1"/>
          </a:p>
          <a:p>
            <a:pPr lvl="0">
              <a:lnSpc>
                <a:spcPct val="90000"/>
              </a:lnSpc>
              <a:buNone/>
            </a:pPr>
            <a:r>
              <a:rPr sz="2000" b="1"/>
              <a:t>Matrix operator * ( double d ) const ;</a:t>
            </a:r>
            <a:endParaRPr sz="2000" b="1"/>
          </a:p>
          <a:p>
            <a:pPr lvl="0">
              <a:lnSpc>
                <a:spcPct val="90000"/>
              </a:lnSpc>
              <a:buNone/>
            </a:pPr>
            <a:r>
              <a:rPr sz="2000" b="1"/>
              <a:t>friend Matrix operator * ( const double d , const Matrix &amp; m ) ; </a:t>
            </a:r>
            <a:endParaRPr sz="2000" b="1"/>
          </a:p>
        </p:txBody>
      </p:sp>
      <p:sp>
        <p:nvSpPr>
          <p:cNvPr id="102404" name="Rectangle 4" title="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Class Matrix</a:t>
            </a:r>
            <a:endParaRPr sz="6600"/>
          </a:p>
        </p:txBody>
      </p:sp>
    </p:spTree>
  </p:cSld>
  <p:clrMapOvr>
    <a:masterClrMapping/>
  </p:clrMapOvr>
  <p:transition/>
  <p:timing/>
</p:sld>
</file>

<file path=ppt/slides/slide8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23906" name="Rectangle 2" title=""/>
          <p:cNvSpPr>
            <a:spLocks noGrp="1"/>
          </p:cNvSpPr>
          <p:nvPr>
            <p:ph type="title"/>
          </p:nvPr>
        </p:nvSpPr>
        <p:spPr>
          <a:xfrm>
            <a:off x="815975" y="3200400"/>
            <a:ext cx="8534400" cy="3124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20800"/>
              <a:t>A / d ;</a:t>
            </a:r>
            <a:endParaRPr sz="20800"/>
          </a:p>
        </p:txBody>
      </p:sp>
      <p:sp>
        <p:nvSpPr>
          <p:cNvPr id="123907" name="CalloutWedgeRectangle 3" title=""/>
          <p:cNvSpPr/>
          <p:nvPr/>
        </p:nvSpPr>
        <p:spPr>
          <a:xfrm>
            <a:off x="1752600" y="1981200"/>
            <a:ext cx="1905000" cy="1371600"/>
          </a:xfrm>
          <a:prstGeom prst="wedgeRectCallout">
            <a:avLst>
              <a:gd name="adj1" fmla="val -40417"/>
              <a:gd name="adj2" fmla="val 88194"/>
            </a:avLst>
          </a:prstGeom>
          <a:solidFill>
            <a:srgbClr val="CCFFCC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rPr b="1">
                <a:solidFill>
                  <a:srgbClr val="000000"/>
                </a:solidFill>
              </a:rPr>
              <a:t>‘A’ is an object of a class Matrix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23908" name="CalloutWedgeRectangle 4" title=""/>
          <p:cNvSpPr/>
          <p:nvPr/>
        </p:nvSpPr>
        <p:spPr>
          <a:xfrm>
            <a:off x="5791200" y="1958975"/>
            <a:ext cx="2133600" cy="990600"/>
          </a:xfrm>
          <a:prstGeom prst="wedgeRectCallout">
            <a:avLst>
              <a:gd name="adj1" fmla="val 11981"/>
              <a:gd name="adj2" fmla="val 133815"/>
            </a:avLst>
          </a:prstGeom>
          <a:solidFill>
            <a:srgbClr val="CCFFCC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>
            <a:pPr lvl="0" algn="ctr"/>
            <a:r>
              <a:rPr b="1">
                <a:solidFill>
                  <a:srgbClr val="000000"/>
                </a:solidFill>
              </a:rPr>
              <a:t>d is a variable of type double 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/>
</p:sld>
</file>

<file path=ppt/slides/slide8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24930" name="NotDefined 2" title=""/>
          <p:cNvSpPr/>
          <p:nvPr>
            <p:ph type="title"/>
          </p:nvPr>
        </p:nvSpPr>
        <p:spPr>
          <a:xfrm>
            <a:off x="12954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Class Matrix</a:t>
            </a:r>
            <a:endParaRPr sz="6600"/>
          </a:p>
        </p:txBody>
      </p:sp>
      <p:sp>
        <p:nvSpPr>
          <p:cNvPr id="124931" name="NotDefined 3" title=""/>
          <p:cNvSpPr/>
          <p:nvPr>
            <p:ph type="body" idx="4294967295"/>
          </p:nvPr>
        </p:nvSpPr>
        <p:spPr>
          <a:xfrm>
            <a:off x="812800" y="2895600"/>
            <a:ext cx="9144000" cy="2667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3500" b="1"/>
              <a:t>// Division Operator</a:t>
            </a:r>
            <a:endParaRPr sz="3500" b="1"/>
          </a:p>
          <a:p>
            <a:pPr lvl="0">
              <a:buNone/>
            </a:pPr>
            <a:endParaRPr sz="3500" b="1"/>
          </a:p>
          <a:p>
            <a:pPr lvl="0">
              <a:buNone/>
            </a:pPr>
            <a:r>
              <a:rPr sz="3500" b="1"/>
              <a:t>Matrix operator / ( const double d ) ;</a:t>
            </a:r>
            <a:endParaRPr sz="3500" b="1"/>
          </a:p>
        </p:txBody>
      </p:sp>
    </p:spTree>
  </p:cSld>
  <p:clrMapOvr>
    <a:masterClrMapping/>
  </p:clrMapOvr>
  <p:transition/>
  <p:timing/>
</p:sld>
</file>

<file path=ppt/slides/slide85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25954" name="NotDefined 2" title=""/>
          <p:cNvSpPr/>
          <p:nvPr>
            <p:ph type="body" idx="4294967295"/>
          </p:nvPr>
        </p:nvSpPr>
        <p:spPr>
          <a:xfrm>
            <a:off x="838200" y="2667000"/>
            <a:ext cx="8534400" cy="2971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400" b="1"/>
              <a:t>// Stream Insertion and Extraction Operator</a:t>
            </a:r>
            <a:endParaRPr sz="2400" b="1"/>
          </a:p>
          <a:p>
            <a:pPr lvl="0">
              <a:lnSpc>
                <a:spcPct val="80000"/>
              </a:lnSpc>
              <a:buNone/>
            </a:pPr>
            <a:endParaRPr sz="2400" b="1"/>
          </a:p>
          <a:p>
            <a:pPr lvl="0">
              <a:lnSpc>
                <a:spcPct val="80000"/>
              </a:lnSpc>
              <a:buNone/>
            </a:pPr>
            <a:r>
              <a:rPr sz="2400" b="1"/>
              <a:t>		</a:t>
            </a:r>
            <a:r>
              <a:rPr sz="4800" b="1"/>
              <a:t>cin &gt;&gt; m ;</a:t>
            </a:r>
            <a:endParaRPr sz="4800" b="1"/>
          </a:p>
          <a:p>
            <a:pPr lvl="0">
              <a:lnSpc>
                <a:spcPct val="80000"/>
              </a:lnSpc>
              <a:buNone/>
            </a:pPr>
            <a:r>
              <a:rPr sz="4800" b="1"/>
              <a:t> </a:t>
            </a:r>
            <a:endParaRPr sz="4800" b="1"/>
          </a:p>
          <a:p>
            <a:pPr lvl="0" algn="ctr">
              <a:lnSpc>
                <a:spcPct val="80000"/>
              </a:lnSpc>
              <a:buNone/>
            </a:pPr>
            <a:r>
              <a:rPr sz="4800" b="1"/>
              <a:t>// Where m is a matrix</a:t>
            </a:r>
            <a:endParaRPr sz="4800" b="1"/>
          </a:p>
        </p:txBody>
      </p:sp>
      <p:sp>
        <p:nvSpPr>
          <p:cNvPr id="125956" name="Rectangle 4" title=""/>
          <p:cNvSpPr>
            <a:spLocks noGrp="1"/>
          </p:cNvSpPr>
          <p:nvPr>
            <p:ph type="title"/>
          </p:nvPr>
        </p:nvSpPr>
        <p:spPr>
          <a:xfrm>
            <a:off x="1143000" y="8382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 </a:t>
            </a:r>
            <a:endParaRPr sz="6600"/>
          </a:p>
        </p:txBody>
      </p:sp>
    </p:spTree>
  </p:cSld>
  <p:clrMapOvr>
    <a:masterClrMapping/>
  </p:clrMapOvr>
  <p:transition/>
  <p:timing/>
</p:sld>
</file>

<file path=ppt/slides/slide85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3426" name="NotDefined 2" title=""/>
          <p:cNvSpPr/>
          <p:nvPr>
            <p:ph type="body" idx="4294967295"/>
          </p:nvPr>
        </p:nvSpPr>
        <p:spPr>
          <a:xfrm>
            <a:off x="838200" y="2743200"/>
            <a:ext cx="9144000" cy="2971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300" b="1"/>
              <a:t>// Stream Insertion and Extraction Operator</a:t>
            </a:r>
            <a:endParaRPr sz="2300" b="1"/>
          </a:p>
          <a:p>
            <a:pPr lvl="0">
              <a:lnSpc>
                <a:spcPct val="80000"/>
              </a:lnSpc>
              <a:buNone/>
            </a:pPr>
            <a:endParaRPr sz="2300" b="1"/>
          </a:p>
          <a:p>
            <a:pPr lvl="0">
              <a:lnSpc>
                <a:spcPct val="80000"/>
              </a:lnSpc>
              <a:buNone/>
            </a:pPr>
            <a:r>
              <a:rPr sz="2300" b="1"/>
              <a:t>friend istream &amp; operator &gt;&gt; ( istream &amp; , Matrix &amp; ) ;</a:t>
            </a:r>
            <a:endParaRPr sz="2300" b="1"/>
          </a:p>
          <a:p>
            <a:pPr lvl="0">
              <a:lnSpc>
                <a:spcPct val="80000"/>
              </a:lnSpc>
              <a:buNone/>
            </a:pPr>
            <a:r>
              <a:rPr sz="2300" b="1"/>
              <a:t>friend ifstream &amp; operator &gt;&gt; ( ifstream &amp; , Matrix &amp; ) ;</a:t>
            </a:r>
            <a:endParaRPr sz="2300" b="1"/>
          </a:p>
          <a:p>
            <a:pPr lvl="0">
              <a:lnSpc>
                <a:spcPct val="80000"/>
              </a:lnSpc>
              <a:buNone/>
            </a:pPr>
            <a:endParaRPr sz="2300" b="1"/>
          </a:p>
          <a:p>
            <a:pPr lvl="0">
              <a:lnSpc>
                <a:spcPct val="80000"/>
              </a:lnSpc>
              <a:buNone/>
            </a:pPr>
            <a:r>
              <a:rPr sz="2300" b="1"/>
              <a:t>friend istream &amp; operator &lt;&lt; ( istream &amp; , Matrix &amp; ) ;</a:t>
            </a:r>
            <a:endParaRPr sz="2300" b="1"/>
          </a:p>
          <a:p>
            <a:pPr lvl="0">
              <a:lnSpc>
                <a:spcPct val="80000"/>
              </a:lnSpc>
              <a:buNone/>
            </a:pPr>
            <a:r>
              <a:rPr sz="2300" b="1"/>
              <a:t>friend ifstream &amp; operator &lt;&lt; ( ifstream &amp; , Matrix &amp; ) ;</a:t>
            </a:r>
            <a:endParaRPr sz="2300" b="1"/>
          </a:p>
        </p:txBody>
      </p:sp>
      <p:sp>
        <p:nvSpPr>
          <p:cNvPr id="103428" name="Rectangle 4" title="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Class Matrix</a:t>
            </a:r>
            <a:endParaRPr sz="6600"/>
          </a:p>
        </p:txBody>
      </p:sp>
    </p:spTree>
  </p:cSld>
  <p:clrMapOvr>
    <a:masterClrMapping/>
  </p:clrMapOvr>
  <p:transition/>
  <p:timing/>
</p:sld>
</file>

<file path=ppt/slides/slide85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4450" name="NotDefined 2" title=""/>
          <p:cNvSpPr/>
          <p:nvPr>
            <p:ph type="body" idx="4294967295"/>
          </p:nvPr>
        </p:nvSpPr>
        <p:spPr>
          <a:xfrm>
            <a:off x="838200" y="3048000"/>
            <a:ext cx="9144000" cy="2971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2600" b="1"/>
              <a:t>const Matrix &amp; operator = ( const Matrix &amp; m ) ;  </a:t>
            </a:r>
            <a:endParaRPr sz="2600" b="1"/>
          </a:p>
          <a:p>
            <a:pPr lvl="0">
              <a:buNone/>
            </a:pPr>
            <a:r>
              <a:rPr sz="2600" b="1"/>
              <a:t>const Matrix &amp; transpose ( void ) ; </a:t>
            </a:r>
            <a:endParaRPr sz="2600" b="1"/>
          </a:p>
        </p:txBody>
      </p:sp>
      <p:sp>
        <p:nvSpPr>
          <p:cNvPr id="104452" name="Rectangle 4" title=""/>
          <p:cNvSpPr>
            <a:spLocks noGrp="1"/>
          </p:cNvSpPr>
          <p:nvPr>
            <p:ph type="title"/>
          </p:nvPr>
        </p:nvSpPr>
        <p:spPr>
          <a:xfrm>
            <a:off x="1143000" y="8382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Class Matrix</a:t>
            </a:r>
            <a:endParaRPr sz="6600"/>
          </a:p>
        </p:txBody>
      </p:sp>
    </p:spTree>
  </p:cSld>
  <p:clrMapOvr>
    <a:masterClrMapping/>
  </p:clrMapOvr>
  <p:transition/>
  <p:timing/>
</p:sld>
</file>

<file path=ppt/slides/slide85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8850" name="NotDefined 2" title=""/>
          <p:cNvSpPr/>
          <p:nvPr>
            <p:ph type="body" idx="4294967295"/>
          </p:nvPr>
        </p:nvSpPr>
        <p:spPr>
          <a:xfrm>
            <a:off x="771525" y="1828800"/>
            <a:ext cx="8534400" cy="5334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600"/>
              <a:t>Matrix :: Matrix ( int row , int col ) // Default Constructor</a:t>
            </a:r>
            <a:endParaRPr sz="2600"/>
          </a:p>
          <a:p>
            <a:pPr lvl="0">
              <a:lnSpc>
                <a:spcPct val="80000"/>
              </a:lnSpc>
              <a:buNone/>
            </a:pPr>
            <a:r>
              <a:rPr sz="2600"/>
              <a:t>{</a:t>
            </a:r>
            <a:endParaRPr sz="2600"/>
          </a:p>
          <a:p>
            <a:pPr lvl="0">
              <a:lnSpc>
                <a:spcPct val="80000"/>
              </a:lnSpc>
              <a:buNone/>
            </a:pPr>
            <a:r>
              <a:rPr sz="2600"/>
              <a:t>    numRows = row ;</a:t>
            </a:r>
            <a:endParaRPr sz="2600"/>
          </a:p>
          <a:p>
            <a:pPr lvl="0">
              <a:lnSpc>
                <a:spcPct val="80000"/>
              </a:lnSpc>
              <a:buNone/>
            </a:pPr>
            <a:r>
              <a:rPr sz="2600"/>
              <a:t>    numCols = col ;</a:t>
            </a:r>
            <a:endParaRPr sz="2600"/>
          </a:p>
          <a:p>
            <a:pPr lvl="0">
              <a:lnSpc>
                <a:spcPct val="80000"/>
              </a:lnSpc>
              <a:buNone/>
            </a:pPr>
            <a:r>
              <a:rPr sz="2600"/>
              <a:t>    elements = new ( double * ) [ numRows ] ;</a:t>
            </a:r>
            <a:endParaRPr sz="2600"/>
          </a:p>
          <a:p>
            <a:pPr lvl="0">
              <a:lnSpc>
                <a:spcPct val="80000"/>
              </a:lnSpc>
              <a:buNone/>
            </a:pPr>
            <a:r>
              <a:rPr sz="2600"/>
              <a:t>    for ( int  i = 0 ; i &lt; numRows ; i ++ )</a:t>
            </a:r>
            <a:endParaRPr sz="2600"/>
          </a:p>
          <a:p>
            <a:pPr lvl="0">
              <a:lnSpc>
                <a:spcPct val="80000"/>
              </a:lnSpc>
              <a:buNone/>
            </a:pPr>
            <a:r>
              <a:rPr sz="2600"/>
              <a:t>	{</a:t>
            </a:r>
            <a:endParaRPr sz="2600"/>
          </a:p>
          <a:p>
            <a:pPr lvl="0">
              <a:lnSpc>
                <a:spcPct val="80000"/>
              </a:lnSpc>
              <a:buNone/>
            </a:pPr>
            <a:r>
              <a:rPr sz="2600"/>
              <a:t>        elements [ i ] = new double [ numCols ] ;</a:t>
            </a:r>
            <a:endParaRPr sz="2600"/>
          </a:p>
          <a:p>
            <a:pPr lvl="0">
              <a:lnSpc>
                <a:spcPct val="80000"/>
              </a:lnSpc>
              <a:buNone/>
            </a:pPr>
            <a:r>
              <a:rPr sz="2600"/>
              <a:t>        for ( int j = 0 ; j &lt; numCols ; j ++ )</a:t>
            </a:r>
            <a:endParaRPr sz="2600"/>
          </a:p>
          <a:p>
            <a:pPr lvl="0">
              <a:lnSpc>
                <a:spcPct val="80000"/>
              </a:lnSpc>
              <a:buNone/>
            </a:pPr>
            <a:r>
              <a:rPr sz="2600"/>
              <a:t>                elements [ i ] [ j ] = 0.0 ; </a:t>
            </a:r>
            <a:endParaRPr sz="2600"/>
          </a:p>
          <a:p>
            <a:pPr lvl="0">
              <a:lnSpc>
                <a:spcPct val="80000"/>
              </a:lnSpc>
              <a:buNone/>
            </a:pPr>
            <a:r>
              <a:rPr sz="2600"/>
              <a:t>     }</a:t>
            </a:r>
            <a:endParaRPr sz="2600"/>
          </a:p>
          <a:p>
            <a:pPr lvl="0">
              <a:lnSpc>
                <a:spcPct val="80000"/>
              </a:lnSpc>
              <a:buNone/>
            </a:pPr>
            <a:r>
              <a:rPr sz="2600"/>
              <a:t>}</a:t>
            </a:r>
            <a:endParaRPr sz="2600"/>
          </a:p>
        </p:txBody>
      </p:sp>
      <p:sp>
        <p:nvSpPr>
          <p:cNvPr id="78852" name="Rectangle 4" title=""/>
          <p:cNvSpPr>
            <a:spLocks noGrp="1"/>
          </p:cNvSpPr>
          <p:nvPr>
            <p:ph type="title"/>
          </p:nvPr>
        </p:nvSpPr>
        <p:spPr>
          <a:xfrm>
            <a:off x="762000" y="990600"/>
            <a:ext cx="8534400" cy="914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Class Matrix</a:t>
            </a:r>
            <a:endParaRPr sz="6600"/>
          </a:p>
        </p:txBody>
      </p:sp>
    </p:spTree>
  </p:cSld>
  <p:clrMapOvr>
    <a:masterClrMapping/>
  </p:clrMapOvr>
  <p:transition/>
  <p:timing/>
</p:sld>
</file>

<file path=ppt/slides/slide85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5474" name="NotDefined 2" title=""/>
          <p:cNvSpPr/>
          <p:nvPr>
            <p:ph type="title"/>
          </p:nvPr>
        </p:nvSpPr>
        <p:spPr>
          <a:xfrm>
            <a:off x="685800" y="2743200"/>
            <a:ext cx="86868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8800"/>
              <a:t>Matrix A ( B ) ;</a:t>
            </a:r>
            <a:endParaRPr sz="8800"/>
          </a:p>
        </p:txBody>
      </p:sp>
    </p:spTree>
  </p:cSld>
  <p:clrMapOvr>
    <a:masterClrMapping/>
  </p:clrMapOvr>
  <p:transition/>
  <p:timing/>
</p:sld>
</file>

<file path=ppt/slides/slide85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6498" name="NotDefined 2" title=""/>
          <p:cNvSpPr/>
          <p:nvPr>
            <p:ph type="title"/>
          </p:nvPr>
        </p:nvSpPr>
        <p:spPr>
          <a:xfrm>
            <a:off x="685800" y="2667000"/>
            <a:ext cx="8686800" cy="2438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9200"/>
              <a:t>Matrix A = B ;</a:t>
            </a:r>
            <a:endParaRPr sz="9200"/>
          </a:p>
        </p:txBody>
      </p:sp>
    </p:spTree>
  </p:cSld>
  <p:clrMapOvr>
    <a:masterClrMapping/>
  </p:clrMapOvr>
  <p:transition/>
  <p:timing/>
</p:sld>
</file>

<file path=ppt/slides/slide8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266" name="NotDefined 2" title=""/>
          <p:cNvSpPr/>
          <p:nvPr>
            <p:ph type="title"/>
          </p:nvPr>
        </p:nvSpPr>
        <p:spPr>
          <a:xfrm>
            <a:off x="-685800" y="838200"/>
            <a:ext cx="110490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t>Bitwise AND Operator Example</a:t>
            </a:r>
          </a:p>
        </p:txBody>
      </p:sp>
      <p:sp>
        <p:nvSpPr>
          <p:cNvPr id="11267" name="NotDefined 3" title=""/>
          <p:cNvSpPr/>
          <p:nvPr>
            <p:ph type="body" idx="4294967295"/>
          </p:nvPr>
        </p:nvSpPr>
        <p:spPr>
          <a:xfrm>
            <a:off x="1066800" y="1981200"/>
            <a:ext cx="7543800" cy="1039813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3600"/>
              <a:t> </a:t>
            </a:r>
            <a:endParaRPr sz="3600"/>
          </a:p>
          <a:p>
            <a:pPr lvl="0">
              <a:lnSpc>
                <a:spcPct val="80000"/>
              </a:lnSpc>
              <a:buNone/>
            </a:pPr>
            <a:r>
              <a:rPr sz="2800"/>
              <a:t>		</a:t>
            </a:r>
            <a:r>
              <a:rPr sz="3600"/>
              <a:t>…………  2</a:t>
            </a:r>
            <a:r>
              <a:rPr sz="3600" baseline="50000"/>
              <a:t>3</a:t>
            </a:r>
            <a:r>
              <a:rPr sz="3600"/>
              <a:t>    2</a:t>
            </a:r>
            <a:r>
              <a:rPr sz="3600" baseline="50000"/>
              <a:t>2</a:t>
            </a:r>
            <a:r>
              <a:rPr sz="3600"/>
              <a:t> 	2</a:t>
            </a:r>
            <a:r>
              <a:rPr sz="3600" baseline="50000"/>
              <a:t>1</a:t>
            </a:r>
            <a:r>
              <a:rPr sz="3600"/>
              <a:t> 	2</a:t>
            </a:r>
            <a:r>
              <a:rPr sz="3600" baseline="50000"/>
              <a:t>0</a:t>
            </a:r>
            <a:endParaRPr sz="3600" baseline="50000"/>
          </a:p>
        </p:txBody>
      </p:sp>
      <p:sp>
        <p:nvSpPr>
          <p:cNvPr id="11268" name="Text Box 4" title=""/>
          <p:cNvSpPr txBox="1"/>
          <p:nvPr/>
        </p:nvSpPr>
        <p:spPr>
          <a:xfrm>
            <a:off x="2730500" y="2940050"/>
            <a:ext cx="46482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3200"/>
              <a:t> 12 = </a:t>
            </a:r>
            <a:r>
              <a:rPr sz="3600"/>
              <a:t>1      1     0     0</a:t>
            </a:r>
            <a:endParaRPr sz="3600"/>
          </a:p>
        </p:txBody>
      </p:sp>
      <p:sp>
        <p:nvSpPr>
          <p:cNvPr id="11269" name="Text Box 5" title=""/>
          <p:cNvSpPr txBox="1"/>
          <p:nvPr/>
        </p:nvSpPr>
        <p:spPr>
          <a:xfrm>
            <a:off x="2895600" y="4038600"/>
            <a:ext cx="41910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3600"/>
              <a:t> 8 =  1	 0	0	0</a:t>
            </a:r>
            <a:endParaRPr sz="3600"/>
          </a:p>
        </p:txBody>
      </p:sp>
      <p:sp>
        <p:nvSpPr>
          <p:cNvPr id="11270" name="Text Box 6" title=""/>
          <p:cNvSpPr txBox="1"/>
          <p:nvPr/>
        </p:nvSpPr>
        <p:spPr>
          <a:xfrm>
            <a:off x="4572000" y="3505200"/>
            <a:ext cx="6858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/>
            <a:r>
              <a:rPr sz="3600"/>
              <a:t> &amp;</a:t>
            </a:r>
            <a:endParaRPr sz="3600"/>
          </a:p>
        </p:txBody>
      </p:sp>
      <p:sp>
        <p:nvSpPr>
          <p:cNvPr id="11271" name="Text Box 7" title=""/>
          <p:cNvSpPr txBox="1"/>
          <p:nvPr/>
        </p:nvSpPr>
        <p:spPr>
          <a:xfrm>
            <a:off x="3327400" y="4221163"/>
            <a:ext cx="3581400" cy="5794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3200"/>
              <a:t>_______________</a:t>
            </a:r>
          </a:p>
        </p:txBody>
      </p:sp>
      <p:sp>
        <p:nvSpPr>
          <p:cNvPr id="11272" name="Text Box 8" title=""/>
          <p:cNvSpPr txBox="1"/>
          <p:nvPr/>
        </p:nvSpPr>
        <p:spPr>
          <a:xfrm>
            <a:off x="3810000" y="4800600"/>
            <a:ext cx="32766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3600"/>
              <a:t> 1	 0	0	0</a:t>
            </a:r>
            <a:endParaRPr sz="3600"/>
          </a:p>
        </p:txBody>
      </p:sp>
      <p:sp>
        <p:nvSpPr>
          <p:cNvPr id="11273" name="Text Box 9" title=""/>
          <p:cNvSpPr txBox="1"/>
          <p:nvPr/>
        </p:nvSpPr>
        <p:spPr>
          <a:xfrm>
            <a:off x="3244850" y="5718175"/>
            <a:ext cx="46037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3600"/>
              <a:t>Hence  x = 12 &amp; 8 = 8</a:t>
            </a:r>
            <a:endParaRPr sz="3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>
                                        <p:cTn id="7" dur="8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0066ff [5]"/>
                                          </p:val>
                                        </p:tav>
                                        <p:tav tm="50000">
                                          <p:val>
                                            <p:strVal val="#ffffcc [6]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0066ff [5]"/>
                                          </p:val>
                                        </p:tav>
                                        <p:tav tm="50000">
                                          <p:val>
                                            <p:strVal val="#ffffcc [6]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0066ff [5]"/>
                                          </p:val>
                                        </p:tav>
                                        <p:tav tm="50000">
                                          <p:val>
                                            <p:strVal val="#ffffcc [6]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0066ff [5]"/>
                                          </p:val>
                                        </p:tav>
                                        <p:tav tm="50000">
                                          <p:val>
                                            <p:strVal val="#ffffcc [6]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0066ff [5]"/>
                                          </p:val>
                                        </p:tav>
                                        <p:tav tm="50000">
                                          <p:val>
                                            <p:strVal val="#ffffcc [6]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0066ff [5]"/>
                                          </p:val>
                                        </p:tav>
                                        <p:tav tm="50000">
                                          <p:val>
                                            <p:strVal val="#ffffcc [6]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0066ff [5]"/>
                                          </p:val>
                                        </p:tav>
                                        <p:tav tm="50000">
                                          <p:val>
                                            <p:strVal val="#ffffcc [6]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0066ff [5]"/>
                                          </p:val>
                                        </p:tav>
                                        <p:tav tm="50000">
                                          <p:val>
                                            <p:strVal val="#ffffcc [6]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0066ff [5]"/>
                                          </p:val>
                                        </p:tav>
                                        <p:tav tm="50000">
                                          <p:val>
                                            <p:strVal val="#ffffcc [6]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0066ff [5]"/>
                                          </p:val>
                                        </p:tav>
                                        <p:tav tm="50000">
                                          <p:val>
                                            <p:strVal val="#ffffcc [6]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0066ff [5]"/>
                                          </p:val>
                                        </p:tav>
                                        <p:tav tm="50000">
                                          <p:val>
                                            <p:strVal val="#ffffcc [6]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0066ff [5]"/>
                                          </p:val>
                                        </p:tav>
                                        <p:tav tm="50000">
                                          <p:val>
                                            <p:strVal val="#ffffcc [6]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  <p:bldP spid="11268" grpId="0"/>
      <p:bldP spid="11269" grpId="0"/>
      <p:bldP spid="11270" grpId="0"/>
      <p:bldP spid="11271" grpId="0"/>
      <p:bldP spid="11272" grpId="0"/>
      <p:bldP spid="11273" grpId="0"/>
    </p:bldLst>
  </p:timing>
</p:sld>
</file>

<file path=ppt/slides/slide86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7522" name="NotDefined 2" title=""/>
          <p:cNvSpPr/>
          <p:nvPr>
            <p:ph type="body" idx="4294967295"/>
          </p:nvPr>
        </p:nvSpPr>
        <p:spPr>
          <a:xfrm>
            <a:off x="838200" y="1828800"/>
            <a:ext cx="8534400" cy="5334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400"/>
              <a:t>Matrix :: Matrix ( const Matrix &amp; m )</a:t>
            </a: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400"/>
              <a:t>{</a:t>
            </a: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400"/>
              <a:t>    numRows = m.numRows ;</a:t>
            </a: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400"/>
              <a:t>    numCols = m.numCols ;</a:t>
            </a: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400"/>
              <a:t>    elements = new ( double * ) [ numRows ] ;</a:t>
            </a: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400"/>
              <a:t>    for ( int  i = 0 ; i &lt; numRows ; i ++ )</a:t>
            </a: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400"/>
              <a:t>	{</a:t>
            </a: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400"/>
              <a:t>        elements [ i ] = new double [ numCols ] ;</a:t>
            </a: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400"/>
              <a:t>        for ( int j = 0 ; j &lt; numCols ; j ++ )</a:t>
            </a: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400"/>
              <a:t>                 elements [ i ] [ j ] = m.elements [ i ] [ j ] ;</a:t>
            </a: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400"/>
              <a:t>    }</a:t>
            </a:r>
            <a:endParaRPr sz="2400"/>
          </a:p>
          <a:p>
            <a:pPr lvl="0">
              <a:lnSpc>
                <a:spcPct val="90000"/>
              </a:lnSpc>
              <a:buNone/>
            </a:pPr>
            <a:r>
              <a:rPr sz="2400"/>
              <a:t>}</a:t>
            </a:r>
            <a:endParaRPr sz="2400"/>
          </a:p>
        </p:txBody>
      </p:sp>
      <p:sp>
        <p:nvSpPr>
          <p:cNvPr id="107524" name="Rectangle 4" title=""/>
          <p:cNvSpPr>
            <a:spLocks noGrp="1"/>
          </p:cNvSpPr>
          <p:nvPr>
            <p:ph type="title"/>
          </p:nvPr>
        </p:nvSpPr>
        <p:spPr>
          <a:xfrm>
            <a:off x="914400" y="990600"/>
            <a:ext cx="8534400" cy="914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Class Matrix</a:t>
            </a:r>
            <a:endParaRPr sz="6600"/>
          </a:p>
        </p:txBody>
      </p:sp>
      <p:sp>
        <p:nvSpPr>
          <p:cNvPr id="107526" name="RightArrow 6" title=""/>
          <p:cNvSpPr/>
          <p:nvPr/>
        </p:nvSpPr>
        <p:spPr>
          <a:xfrm>
            <a:off x="722313" y="4995863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99CCFF"/>
          </a:solidFill>
          <a:ln>
            <a:solidFill>
              <a:srgbClr val="333333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86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8546" name="NotDefined 2" title=""/>
          <p:cNvSpPr/>
          <p:nvPr>
            <p:ph type="body" idx="4294967295"/>
          </p:nvPr>
        </p:nvSpPr>
        <p:spPr>
          <a:xfrm>
            <a:off x="838200" y="2438400"/>
            <a:ext cx="8534400" cy="3886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5000" b="1"/>
              <a:t>Matrix :: ~ Matrix ( void )</a:t>
            </a:r>
            <a:endParaRPr sz="5000" b="1"/>
          </a:p>
          <a:p>
            <a:pPr lvl="0">
              <a:buNone/>
            </a:pPr>
            <a:r>
              <a:rPr sz="5000" b="1"/>
              <a:t>{</a:t>
            </a:r>
            <a:endParaRPr sz="5000" b="1"/>
          </a:p>
          <a:p>
            <a:pPr lvl="0">
              <a:buNone/>
            </a:pPr>
            <a:r>
              <a:rPr sz="5000" b="1"/>
              <a:t>     delete [ ] elements ;</a:t>
            </a:r>
            <a:endParaRPr sz="5000" b="1"/>
          </a:p>
          <a:p>
            <a:pPr lvl="0">
              <a:buNone/>
            </a:pPr>
            <a:r>
              <a:rPr sz="5000" b="1"/>
              <a:t>}</a:t>
            </a:r>
            <a:endParaRPr sz="5000" b="1"/>
          </a:p>
        </p:txBody>
      </p:sp>
      <p:sp>
        <p:nvSpPr>
          <p:cNvPr id="108548" name="Rectangle 4" title=""/>
          <p:cNvSpPr>
            <a:spLocks noGrp="1"/>
          </p:cNvSpPr>
          <p:nvPr>
            <p:ph type="title"/>
          </p:nvPr>
        </p:nvSpPr>
        <p:spPr>
          <a:xfrm>
            <a:off x="685800" y="990600"/>
            <a:ext cx="8534400" cy="914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Class Matrix</a:t>
            </a:r>
            <a:endParaRPr sz="6600"/>
          </a:p>
        </p:txBody>
      </p:sp>
    </p:spTree>
  </p:cSld>
  <p:clrMapOvr>
    <a:masterClrMapping/>
  </p:clrMapOvr>
  <p:transition/>
  <p:timing/>
</p:sld>
</file>

<file path=ppt/slides/slide86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9570" name="NotDefined 2" title=""/>
          <p:cNvSpPr/>
          <p:nvPr>
            <p:ph type="body" idx="4294967295"/>
          </p:nvPr>
        </p:nvSpPr>
        <p:spPr>
          <a:xfrm>
            <a:off x="838200" y="1752600"/>
            <a:ext cx="8534400" cy="5334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3100" b="1"/>
              <a:t>int Matrix :: getRows (  ) const</a:t>
            </a:r>
            <a:endParaRPr sz="3100" b="1"/>
          </a:p>
          <a:p>
            <a:pPr lvl="0">
              <a:buNone/>
            </a:pPr>
            <a:r>
              <a:rPr sz="3100" b="1"/>
              <a:t>{</a:t>
            </a:r>
            <a:endParaRPr sz="3100" b="1"/>
          </a:p>
          <a:p>
            <a:pPr lvl="0">
              <a:buNone/>
            </a:pPr>
            <a:r>
              <a:rPr sz="3100" b="1"/>
              <a:t>		return numRows ;</a:t>
            </a:r>
            <a:endParaRPr sz="3100" b="1"/>
          </a:p>
          <a:p>
            <a:pPr lvl="0">
              <a:buNone/>
            </a:pPr>
            <a:r>
              <a:rPr sz="3100" b="1"/>
              <a:t>}</a:t>
            </a:r>
            <a:endParaRPr sz="3100" b="1"/>
          </a:p>
          <a:p>
            <a:pPr lvl="0">
              <a:buNone/>
            </a:pPr>
            <a:endParaRPr sz="3100" b="1"/>
          </a:p>
          <a:p>
            <a:pPr lvl="0">
              <a:buNone/>
            </a:pPr>
            <a:r>
              <a:rPr sz="3100" b="1"/>
              <a:t>int Matrix :: getCols (  ) const</a:t>
            </a:r>
            <a:endParaRPr sz="3100" b="1"/>
          </a:p>
          <a:p>
            <a:pPr lvl="0">
              <a:buNone/>
            </a:pPr>
            <a:r>
              <a:rPr sz="3100" b="1"/>
              <a:t>{</a:t>
            </a:r>
            <a:endParaRPr sz="3100" b="1"/>
          </a:p>
          <a:p>
            <a:pPr lvl="0">
              <a:buNone/>
            </a:pPr>
            <a:r>
              <a:rPr sz="3100" b="1"/>
              <a:t>		return numCols ;</a:t>
            </a:r>
            <a:endParaRPr sz="3100" b="1"/>
          </a:p>
          <a:p>
            <a:pPr lvl="0">
              <a:buNone/>
            </a:pPr>
            <a:r>
              <a:rPr sz="3100" b="1"/>
              <a:t>}</a:t>
            </a:r>
            <a:endParaRPr sz="3100" b="1"/>
          </a:p>
        </p:txBody>
      </p:sp>
      <p:sp>
        <p:nvSpPr>
          <p:cNvPr id="109572" name="Rectangle 4" title=""/>
          <p:cNvSpPr>
            <a:spLocks noGrp="1"/>
          </p:cNvSpPr>
          <p:nvPr>
            <p:ph type="title"/>
          </p:nvPr>
        </p:nvSpPr>
        <p:spPr>
          <a:xfrm>
            <a:off x="762000" y="990600"/>
            <a:ext cx="8534400" cy="914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Class Matrix</a:t>
            </a:r>
            <a:endParaRPr sz="6600"/>
          </a:p>
        </p:txBody>
      </p:sp>
    </p:spTree>
  </p:cSld>
  <p:clrMapOvr>
    <a:masterClrMapping/>
  </p:clrMapOvr>
  <p:transition/>
  <p:timing/>
</p:sld>
</file>

<file path=ppt/slides/slide86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0594" name="NotDefined 2" title=""/>
          <p:cNvSpPr/>
          <p:nvPr>
            <p:ph type="body" idx="4294967295"/>
          </p:nvPr>
        </p:nvSpPr>
        <p:spPr>
          <a:xfrm>
            <a:off x="838200" y="1828800"/>
            <a:ext cx="9144000" cy="5181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800" b="1"/>
              <a:t>void Matrix :: output ( ostream &amp; os ) const</a:t>
            </a:r>
            <a:endParaRPr sz="2800" b="1"/>
          </a:p>
          <a:p>
            <a:pPr lvl="0">
              <a:lnSpc>
                <a:spcPct val="90000"/>
              </a:lnSpc>
              <a:buNone/>
            </a:pPr>
            <a:r>
              <a:rPr sz="2800" b="1"/>
              <a:t>{</a:t>
            </a:r>
            <a:endParaRPr sz="2800" b="1"/>
          </a:p>
          <a:p>
            <a:pPr lvl="0">
              <a:lnSpc>
                <a:spcPct val="90000"/>
              </a:lnSpc>
              <a:buNone/>
            </a:pPr>
            <a:r>
              <a:rPr sz="2800" b="1"/>
              <a:t>     // Print first row with special characters</a:t>
            </a:r>
            <a:endParaRPr sz="2800" b="1"/>
          </a:p>
          <a:p>
            <a:pPr lvl="0">
              <a:lnSpc>
                <a:spcPct val="90000"/>
              </a:lnSpc>
              <a:buNone/>
            </a:pPr>
            <a:r>
              <a:rPr sz="2800" b="1"/>
              <a:t>    os.setf ( ios :: showpoint ) ;</a:t>
            </a:r>
            <a:endParaRPr sz="2800" b="1"/>
          </a:p>
          <a:p>
            <a:pPr lvl="0">
              <a:lnSpc>
                <a:spcPct val="90000"/>
              </a:lnSpc>
              <a:buNone/>
            </a:pPr>
            <a:r>
              <a:rPr sz="2800" b="1"/>
              <a:t>    os.setf ( ios :: fixed , ios :: floatfield ) ;</a:t>
            </a:r>
            <a:endParaRPr sz="2800" b="1"/>
          </a:p>
          <a:p>
            <a:pPr lvl="0">
              <a:lnSpc>
                <a:spcPct val="90000"/>
              </a:lnSpc>
              <a:buNone/>
            </a:pPr>
            <a:r>
              <a:rPr sz="2800" b="1"/>
              <a:t>     os &lt;&lt; ( char ) 218 ;</a:t>
            </a:r>
            <a:endParaRPr sz="2800" b="1"/>
          </a:p>
          <a:p>
            <a:pPr lvl="0">
              <a:lnSpc>
                <a:spcPct val="90000"/>
              </a:lnSpc>
              <a:buNone/>
            </a:pPr>
            <a:r>
              <a:rPr sz="2800" b="1"/>
              <a:t>     for ( int j = 0 ; j &lt; numCols ; j ++ )</a:t>
            </a:r>
            <a:endParaRPr sz="2800" b="1"/>
          </a:p>
          <a:p>
            <a:pPr lvl="0">
              <a:lnSpc>
                <a:spcPct val="90000"/>
              </a:lnSpc>
              <a:buNone/>
            </a:pPr>
            <a:r>
              <a:rPr sz="2800" b="1"/>
              <a:t>             os &lt;&lt; setw ( 10 ) &lt;&lt; " “ ;</a:t>
            </a:r>
            <a:endParaRPr sz="2800" b="1"/>
          </a:p>
          <a:p>
            <a:pPr lvl="0">
              <a:lnSpc>
                <a:spcPct val="90000"/>
              </a:lnSpc>
              <a:buNone/>
            </a:pPr>
            <a:r>
              <a:rPr sz="2800" b="1"/>
              <a:t>     os &lt;&lt; ( char ) 191 &lt;&lt; "\n" ;</a:t>
            </a:r>
            <a:endParaRPr sz="2800" b="1"/>
          </a:p>
        </p:txBody>
      </p:sp>
      <p:sp>
        <p:nvSpPr>
          <p:cNvPr id="110596" name="Rectangle 4" title=""/>
          <p:cNvSpPr>
            <a:spLocks noGrp="1"/>
          </p:cNvSpPr>
          <p:nvPr>
            <p:ph type="title"/>
          </p:nvPr>
        </p:nvSpPr>
        <p:spPr>
          <a:xfrm>
            <a:off x="685800" y="1219200"/>
            <a:ext cx="85344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Class Matrix</a:t>
            </a:r>
            <a:endParaRPr sz="6600"/>
          </a:p>
        </p:txBody>
      </p:sp>
      <p:sp>
        <p:nvSpPr>
          <p:cNvPr id="110597" name="RightArrow 5" title=""/>
          <p:cNvSpPr/>
          <p:nvPr/>
        </p:nvSpPr>
        <p:spPr>
          <a:xfrm>
            <a:off x="368300" y="3273425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99CCFF"/>
          </a:solidFill>
          <a:ln>
            <a:solidFill>
              <a:srgbClr val="333333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86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26978" name="NotDefined 2" title=""/>
          <p:cNvSpPr/>
          <p:nvPr>
            <p:ph type="title"/>
          </p:nvPr>
        </p:nvSpPr>
        <p:spPr>
          <a:xfrm>
            <a:off x="10668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Class Matrix</a:t>
            </a:r>
            <a:endParaRPr sz="6600"/>
          </a:p>
        </p:txBody>
      </p:sp>
      <p:sp>
        <p:nvSpPr>
          <p:cNvPr id="126979" name="NotDefined 3" title=""/>
          <p:cNvSpPr/>
          <p:nvPr>
            <p:ph type="body" idx="4294967295"/>
          </p:nvPr>
        </p:nvSpPr>
        <p:spPr>
          <a:xfrm>
            <a:off x="838200" y="2895600"/>
            <a:ext cx="9144000" cy="2819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1900"/>
              <a:t>// Print remaining rows with vertical bars only</a:t>
            </a:r>
            <a:endParaRPr sz="1900"/>
          </a:p>
          <a:p>
            <a:pPr lvl="0">
              <a:lnSpc>
                <a:spcPct val="80000"/>
              </a:lnSpc>
              <a:buNone/>
            </a:pPr>
            <a:r>
              <a:rPr sz="1900"/>
              <a:t>     for ( int i = 0 ; i &lt; numRows ; i ++ )</a:t>
            </a:r>
            <a:endParaRPr sz="1900"/>
          </a:p>
          <a:p>
            <a:pPr lvl="0">
              <a:lnSpc>
                <a:spcPct val="80000"/>
              </a:lnSpc>
              <a:buNone/>
            </a:pPr>
            <a:r>
              <a:rPr sz="1900"/>
              <a:t>    {</a:t>
            </a:r>
            <a:endParaRPr sz="1900"/>
          </a:p>
          <a:p>
            <a:pPr lvl="0">
              <a:lnSpc>
                <a:spcPct val="80000"/>
              </a:lnSpc>
              <a:buNone/>
            </a:pPr>
            <a:r>
              <a:rPr sz="1900"/>
              <a:t>         os &lt;&lt; ( char ) 179 ;</a:t>
            </a:r>
            <a:endParaRPr sz="1900"/>
          </a:p>
          <a:p>
            <a:pPr lvl="0">
              <a:lnSpc>
                <a:spcPct val="80000"/>
              </a:lnSpc>
              <a:buNone/>
            </a:pPr>
            <a:r>
              <a:rPr sz="1900"/>
              <a:t>         for ( int j = 0 ; j &lt; numCols ; j ++ )</a:t>
            </a:r>
            <a:endParaRPr sz="1900"/>
          </a:p>
          <a:p>
            <a:pPr lvl="0">
              <a:lnSpc>
                <a:spcPct val="80000"/>
              </a:lnSpc>
              <a:buNone/>
            </a:pPr>
            <a:r>
              <a:rPr sz="1900"/>
              <a:t>                 os &lt;&lt; setw ( 10 ) &lt;&lt; setprecision ( 2 ) &lt;&lt; elements [ i ] [ j ] ;</a:t>
            </a:r>
            <a:endParaRPr sz="1900"/>
          </a:p>
          <a:p>
            <a:pPr lvl="0">
              <a:lnSpc>
                <a:spcPct val="80000"/>
              </a:lnSpc>
              <a:buNone/>
            </a:pPr>
            <a:r>
              <a:rPr sz="1900"/>
              <a:t>         os &lt;&lt; ( char ) 179 &lt;&lt; "\n" ;</a:t>
            </a:r>
            <a:endParaRPr sz="1900"/>
          </a:p>
          <a:p>
            <a:pPr lvl="0">
              <a:lnSpc>
                <a:spcPct val="80000"/>
              </a:lnSpc>
              <a:buNone/>
            </a:pPr>
            <a:r>
              <a:rPr sz="1900"/>
              <a:t>      }</a:t>
            </a:r>
            <a:endParaRPr sz="1900"/>
          </a:p>
        </p:txBody>
      </p:sp>
      <p:sp>
        <p:nvSpPr>
          <p:cNvPr id="126982" name="RightArrow 6" title=""/>
          <p:cNvSpPr/>
          <p:nvPr/>
        </p:nvSpPr>
        <p:spPr>
          <a:xfrm>
            <a:off x="1219200" y="4276725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99CCFF"/>
          </a:solidFill>
          <a:ln>
            <a:solidFill>
              <a:srgbClr val="333333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86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28002" name="NotDefined 2" title=""/>
          <p:cNvSpPr/>
          <p:nvPr>
            <p:ph type="title"/>
          </p:nvPr>
        </p:nvSpPr>
        <p:spPr>
          <a:xfrm>
            <a:off x="12954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Class Matrix</a:t>
            </a:r>
            <a:endParaRPr sz="6600"/>
          </a:p>
        </p:txBody>
      </p:sp>
      <p:sp>
        <p:nvSpPr>
          <p:cNvPr id="128003" name="NotDefined 3" title=""/>
          <p:cNvSpPr/>
          <p:nvPr>
            <p:ph type="body" idx="4294967295"/>
          </p:nvPr>
        </p:nvSpPr>
        <p:spPr>
          <a:xfrm>
            <a:off x="838200" y="2590800"/>
            <a:ext cx="9144000" cy="3657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b="1"/>
              <a:t>// Print last row with special characters</a:t>
            </a:r>
            <a:endParaRPr b="1"/>
          </a:p>
          <a:p>
            <a:pPr lvl="0">
              <a:buNone/>
            </a:pPr>
            <a:r>
              <a:rPr b="1"/>
              <a:t>     os &lt;&lt; ( char ) 192 ;</a:t>
            </a:r>
            <a:endParaRPr b="1"/>
          </a:p>
          <a:p>
            <a:pPr lvl="0">
              <a:buNone/>
            </a:pPr>
            <a:r>
              <a:rPr b="1"/>
              <a:t>     for ( int j = 0 ; j &lt; numCols ; j ++ )</a:t>
            </a:r>
            <a:endParaRPr b="1"/>
          </a:p>
          <a:p>
            <a:pPr lvl="0">
              <a:buNone/>
            </a:pPr>
            <a:r>
              <a:rPr b="1"/>
              <a:t>             os &lt;&lt; setw ( 10 ) &lt;&lt; " " ;</a:t>
            </a:r>
            <a:endParaRPr b="1"/>
          </a:p>
          <a:p>
            <a:pPr lvl="0">
              <a:buNone/>
            </a:pPr>
            <a:r>
              <a:rPr b="1"/>
              <a:t>     os &lt;&lt; ( char ) 217 &lt;&lt; "\n" ;</a:t>
            </a:r>
            <a:endParaRPr b="1"/>
          </a:p>
          <a:p>
            <a:pPr lvl="0">
              <a:buNone/>
            </a:pPr>
            <a:r>
              <a:rPr b="1"/>
              <a:t>}</a:t>
            </a:r>
            <a:endParaRPr b="1"/>
          </a:p>
        </p:txBody>
      </p:sp>
    </p:spTree>
  </p:cSld>
  <p:clrMapOvr>
    <a:masterClrMapping/>
  </p:clrMapOvr>
  <p:transition/>
  <p:timing/>
</p:sld>
</file>

<file path=ppt/slides/slide86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9874" name="NotDefined 2" title=""/>
          <p:cNvSpPr/>
          <p:nvPr>
            <p:ph type="body" idx="4294967295"/>
          </p:nvPr>
        </p:nvSpPr>
        <p:spPr>
          <a:xfrm>
            <a:off x="838200" y="2133600"/>
            <a:ext cx="9144000" cy="3962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000"/>
              <a:t>void Matrix :: output ( ofstream &amp; os ) const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{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	 os.setf ( ios :: showpoint ) ;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     os.setf ( ios :: fixed , ios :: floatfield ) ;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     os &lt;&lt; numRows &lt;&lt; " " &lt;&lt; numCols &lt;&lt; "\n" ;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     for ( int i = 0 ; i &lt; numRows ; i ++ )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	 {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         for ( int j = 0 ; j &lt; numCols ; j ++ )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            os &lt;&lt; setw ( 6 ) &lt;&lt; setprecision ( 2 ) &lt;&lt; elements [ i ] [ j ] ;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          os &lt;&lt; "\n" ;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      }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}</a:t>
            </a:r>
            <a:endParaRPr sz="2000"/>
          </a:p>
        </p:txBody>
      </p:sp>
      <p:sp>
        <p:nvSpPr>
          <p:cNvPr id="79876" name="Rectangle 4" title=""/>
          <p:cNvSpPr>
            <a:spLocks noGrp="1"/>
          </p:cNvSpPr>
          <p:nvPr>
            <p:ph type="title"/>
          </p:nvPr>
        </p:nvSpPr>
        <p:spPr>
          <a:xfrm>
            <a:off x="533400" y="1219200"/>
            <a:ext cx="8534400" cy="30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Class Matrix</a:t>
            </a:r>
            <a:endParaRPr sz="6600"/>
          </a:p>
        </p:txBody>
      </p:sp>
      <p:sp>
        <p:nvSpPr>
          <p:cNvPr id="79877" name="RightArrow 5" title=""/>
          <p:cNvSpPr/>
          <p:nvPr/>
        </p:nvSpPr>
        <p:spPr>
          <a:xfrm>
            <a:off x="319088" y="3286125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99CCFF"/>
          </a:solidFill>
          <a:ln>
            <a:solidFill>
              <a:srgbClr val="333333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baseline="0">
                <a:solidFill>
                  <a:schemeClr val="tx1"/>
                </a:solidFill>
                <a:effectLst/>
                <a:latin typeface="Times New Roman" pitchFamily="18" charset="0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86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2642" name="NotDefined 2" title=""/>
          <p:cNvSpPr/>
          <p:nvPr>
            <p:ph type="body" idx="4294967295"/>
          </p:nvPr>
        </p:nvSpPr>
        <p:spPr>
          <a:xfrm>
            <a:off x="838200" y="2590800"/>
            <a:ext cx="8534400" cy="3048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endParaRPr sz="1200" b="1"/>
          </a:p>
          <a:p>
            <a:pPr lvl="0">
              <a:lnSpc>
                <a:spcPct val="80000"/>
              </a:lnSpc>
              <a:buNone/>
            </a:pPr>
            <a:r>
              <a:rPr sz="1200" b="1"/>
              <a:t>const Matrix &amp; Matrix :: input ( istream &amp; is )</a:t>
            </a:r>
            <a:endParaRPr sz="1200" b="1"/>
          </a:p>
          <a:p>
            <a:pPr lvl="0">
              <a:lnSpc>
                <a:spcPct val="80000"/>
              </a:lnSpc>
              <a:buNone/>
            </a:pPr>
            <a:r>
              <a:rPr sz="1200" b="1"/>
              <a:t>{</a:t>
            </a:r>
            <a:endParaRPr sz="1200" b="1"/>
          </a:p>
          <a:p>
            <a:pPr lvl="0">
              <a:lnSpc>
                <a:spcPct val="80000"/>
              </a:lnSpc>
              <a:buNone/>
            </a:pPr>
            <a:r>
              <a:rPr sz="1200" b="1"/>
              <a:t>      cout &lt;&lt; "Input Matrix size: " &lt;&lt; numRows &lt;&lt; " rows by " &lt;&lt; numCols &lt;&lt; " columns \n" ;</a:t>
            </a:r>
            <a:endParaRPr sz="1200" b="1"/>
          </a:p>
          <a:p>
            <a:pPr lvl="0">
              <a:lnSpc>
                <a:spcPct val="80000"/>
              </a:lnSpc>
              <a:buNone/>
            </a:pPr>
            <a:r>
              <a:rPr sz="1200" b="1"/>
              <a:t>      for ( int i = 0 ; i &lt; numRows ; i ++ )</a:t>
            </a:r>
            <a:endParaRPr sz="1200" b="1"/>
          </a:p>
          <a:p>
            <a:pPr lvl="0">
              <a:lnSpc>
                <a:spcPct val="80000"/>
              </a:lnSpc>
              <a:buNone/>
            </a:pPr>
            <a:r>
              <a:rPr sz="1200" b="1"/>
              <a:t>	{</a:t>
            </a:r>
            <a:endParaRPr sz="1200" b="1"/>
          </a:p>
          <a:p>
            <a:pPr lvl="0">
              <a:lnSpc>
                <a:spcPct val="80000"/>
              </a:lnSpc>
              <a:buNone/>
            </a:pPr>
            <a:r>
              <a:rPr sz="1200" b="1"/>
              <a:t>        cout &lt;&lt; "Please enter " &lt;&lt; numCols &lt;&lt; " values separated by spaces for row   no." &lt;&lt; i+1 &lt;&lt; ": " ;</a:t>
            </a:r>
            <a:endParaRPr sz="1200" b="1"/>
          </a:p>
          <a:p>
            <a:pPr lvl="0">
              <a:lnSpc>
                <a:spcPct val="80000"/>
              </a:lnSpc>
              <a:buNone/>
            </a:pPr>
            <a:r>
              <a:rPr sz="1200" b="1"/>
              <a:t>                for ( int j = 0 ; j &lt; numCols ; j ++ )</a:t>
            </a:r>
            <a:endParaRPr sz="1200" b="1"/>
          </a:p>
          <a:p>
            <a:pPr lvl="0">
              <a:lnSpc>
                <a:spcPct val="80000"/>
              </a:lnSpc>
              <a:buNone/>
            </a:pPr>
            <a:r>
              <a:rPr sz="1200" b="1"/>
              <a:t>		    {</a:t>
            </a:r>
            <a:endParaRPr sz="1200" b="1"/>
          </a:p>
          <a:p>
            <a:pPr lvl="0">
              <a:lnSpc>
                <a:spcPct val="80000"/>
              </a:lnSpc>
              <a:buNone/>
            </a:pPr>
            <a:r>
              <a:rPr sz="1200" b="1"/>
              <a:t>                        cin &gt;&gt; elements [ i ] [ j ] ;</a:t>
            </a:r>
            <a:endParaRPr sz="1200" b="1"/>
          </a:p>
          <a:p>
            <a:pPr lvl="0">
              <a:lnSpc>
                <a:spcPct val="80000"/>
              </a:lnSpc>
              <a:buNone/>
            </a:pPr>
            <a:r>
              <a:rPr sz="1200" b="1"/>
              <a:t>                }</a:t>
            </a:r>
            <a:endParaRPr sz="1200" b="1"/>
          </a:p>
          <a:p>
            <a:pPr lvl="0">
              <a:lnSpc>
                <a:spcPct val="80000"/>
              </a:lnSpc>
              <a:buNone/>
            </a:pPr>
            <a:r>
              <a:rPr sz="1200" b="1"/>
              <a:t>        }</a:t>
            </a:r>
            <a:endParaRPr sz="1200" b="1"/>
          </a:p>
          <a:p>
            <a:pPr lvl="0">
              <a:lnSpc>
                <a:spcPct val="80000"/>
              </a:lnSpc>
              <a:buNone/>
            </a:pPr>
            <a:r>
              <a:rPr sz="1200" b="1"/>
              <a:t>        return * this ;</a:t>
            </a:r>
            <a:endParaRPr sz="1200" b="1"/>
          </a:p>
          <a:p>
            <a:pPr lvl="0">
              <a:lnSpc>
                <a:spcPct val="80000"/>
              </a:lnSpc>
              <a:buNone/>
            </a:pPr>
            <a:r>
              <a:rPr sz="1200" b="1"/>
              <a:t>}</a:t>
            </a:r>
            <a:endParaRPr sz="1200" b="1"/>
          </a:p>
        </p:txBody>
      </p:sp>
      <p:sp>
        <p:nvSpPr>
          <p:cNvPr id="112644" name="Rectangle 4" title=""/>
          <p:cNvSpPr>
            <a:spLocks noGrp="1"/>
          </p:cNvSpPr>
          <p:nvPr>
            <p:ph type="title"/>
          </p:nvPr>
        </p:nvSpPr>
        <p:spPr>
          <a:xfrm>
            <a:off x="304800" y="1295400"/>
            <a:ext cx="8534400" cy="30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Class Matrix</a:t>
            </a:r>
            <a:endParaRPr sz="6600"/>
          </a:p>
        </p:txBody>
      </p:sp>
    </p:spTree>
  </p:cSld>
  <p:clrMapOvr>
    <a:masterClrMapping/>
  </p:clrMapOvr>
  <p:transition/>
  <p:timing/>
</p:sld>
</file>

<file path=ppt/slides/slide86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3666" name="NotDefined 2" title=""/>
          <p:cNvSpPr/>
          <p:nvPr>
            <p:ph type="body" idx="4294967295"/>
          </p:nvPr>
        </p:nvSpPr>
        <p:spPr>
          <a:xfrm>
            <a:off x="838200" y="1828800"/>
            <a:ext cx="8534400" cy="5562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1700"/>
              <a:t>const Matrix &amp; Matrix :: input ( ifstream &amp; is )</a:t>
            </a:r>
            <a:endParaRPr sz="1700"/>
          </a:p>
          <a:p>
            <a:pPr lvl="0">
              <a:lnSpc>
                <a:spcPct val="80000"/>
              </a:lnSpc>
              <a:buNone/>
            </a:pPr>
            <a:r>
              <a:rPr sz="1700"/>
              <a:t>{</a:t>
            </a:r>
            <a:endParaRPr sz="1700"/>
          </a:p>
          <a:p>
            <a:pPr lvl="0">
              <a:lnSpc>
                <a:spcPct val="80000"/>
              </a:lnSpc>
              <a:buNone/>
            </a:pPr>
            <a:r>
              <a:rPr sz="1700"/>
              <a:t>      int Rows , Cols ;</a:t>
            </a:r>
            <a:endParaRPr sz="1700"/>
          </a:p>
          <a:p>
            <a:pPr lvl="0">
              <a:lnSpc>
                <a:spcPct val="80000"/>
              </a:lnSpc>
              <a:buNone/>
            </a:pPr>
            <a:r>
              <a:rPr sz="1700"/>
              <a:t>      is &gt;&gt; Rows ;</a:t>
            </a:r>
            <a:endParaRPr sz="1700"/>
          </a:p>
          <a:p>
            <a:pPr lvl="0">
              <a:lnSpc>
                <a:spcPct val="80000"/>
              </a:lnSpc>
              <a:buNone/>
            </a:pPr>
            <a:r>
              <a:rPr sz="1700"/>
              <a:t>      is &gt;&gt; Cols ;</a:t>
            </a:r>
            <a:endParaRPr sz="1700"/>
          </a:p>
          <a:p>
            <a:pPr lvl="0">
              <a:lnSpc>
                <a:spcPct val="80000"/>
              </a:lnSpc>
              <a:buNone/>
            </a:pPr>
            <a:r>
              <a:rPr sz="1700"/>
              <a:t>      if ( Rows &gt; 0 &amp;&amp; Cols &gt; 0 )</a:t>
            </a:r>
            <a:endParaRPr sz="1700"/>
          </a:p>
          <a:p>
            <a:pPr lvl="0">
              <a:lnSpc>
                <a:spcPct val="80000"/>
              </a:lnSpc>
              <a:buNone/>
            </a:pPr>
            <a:r>
              <a:rPr sz="1700"/>
              <a:t>	 {</a:t>
            </a:r>
            <a:endParaRPr sz="1700"/>
          </a:p>
          <a:p>
            <a:pPr lvl="0">
              <a:lnSpc>
                <a:spcPct val="80000"/>
              </a:lnSpc>
              <a:buNone/>
            </a:pPr>
            <a:r>
              <a:rPr sz="1700"/>
              <a:t>                Matrix temp ( Rows , Cols ) ;</a:t>
            </a:r>
            <a:endParaRPr sz="1700"/>
          </a:p>
          <a:p>
            <a:pPr lvl="0">
              <a:lnSpc>
                <a:spcPct val="80000"/>
              </a:lnSpc>
              <a:buNone/>
            </a:pPr>
            <a:r>
              <a:rPr sz="1700"/>
              <a:t>                * this = temp ;</a:t>
            </a:r>
            <a:endParaRPr sz="1700"/>
          </a:p>
          <a:p>
            <a:pPr lvl="0">
              <a:lnSpc>
                <a:spcPct val="80000"/>
              </a:lnSpc>
              <a:buNone/>
            </a:pPr>
            <a:r>
              <a:rPr sz="1700"/>
              <a:t>                for ( int i = 0 ; i &lt; numRows ; i ++ )</a:t>
            </a:r>
            <a:endParaRPr sz="1700"/>
          </a:p>
          <a:p>
            <a:pPr lvl="0">
              <a:lnSpc>
                <a:spcPct val="80000"/>
              </a:lnSpc>
              <a:buNone/>
            </a:pPr>
            <a:r>
              <a:rPr sz="1700"/>
              <a:t>		  {</a:t>
            </a:r>
            <a:endParaRPr sz="1700"/>
          </a:p>
          <a:p>
            <a:pPr lvl="0">
              <a:lnSpc>
                <a:spcPct val="80000"/>
              </a:lnSpc>
              <a:buNone/>
            </a:pPr>
            <a:r>
              <a:rPr sz="1700"/>
              <a:t>                        for ( int j = 0 ; j &lt; numCols ; j ++ )</a:t>
            </a:r>
            <a:endParaRPr sz="1700"/>
          </a:p>
          <a:p>
            <a:pPr lvl="0">
              <a:lnSpc>
                <a:spcPct val="80000"/>
              </a:lnSpc>
              <a:buNone/>
            </a:pPr>
            <a:r>
              <a:rPr sz="1700"/>
              <a:t>		          {</a:t>
            </a:r>
            <a:endParaRPr sz="1700"/>
          </a:p>
          <a:p>
            <a:pPr lvl="0">
              <a:lnSpc>
                <a:spcPct val="80000"/>
              </a:lnSpc>
              <a:buNone/>
            </a:pPr>
            <a:r>
              <a:rPr sz="1700"/>
              <a:t>                                is &gt;&gt; elements [ i ] [ j ] ;</a:t>
            </a:r>
            <a:endParaRPr sz="1700"/>
          </a:p>
          <a:p>
            <a:pPr lvl="0">
              <a:lnSpc>
                <a:spcPct val="80000"/>
              </a:lnSpc>
              <a:buNone/>
            </a:pPr>
            <a:r>
              <a:rPr sz="1700"/>
              <a:t>                         }</a:t>
            </a:r>
            <a:endParaRPr sz="1700"/>
          </a:p>
          <a:p>
            <a:pPr lvl="0">
              <a:lnSpc>
                <a:spcPct val="80000"/>
              </a:lnSpc>
              <a:buNone/>
            </a:pPr>
            <a:r>
              <a:rPr sz="1700"/>
              <a:t>                }</a:t>
            </a:r>
            <a:endParaRPr sz="1700"/>
          </a:p>
          <a:p>
            <a:pPr lvl="0">
              <a:lnSpc>
                <a:spcPct val="80000"/>
              </a:lnSpc>
              <a:buNone/>
            </a:pPr>
            <a:r>
              <a:rPr sz="1700"/>
              <a:t>      }</a:t>
            </a:r>
            <a:endParaRPr sz="1700"/>
          </a:p>
          <a:p>
            <a:pPr lvl="0">
              <a:lnSpc>
                <a:spcPct val="80000"/>
              </a:lnSpc>
              <a:buNone/>
            </a:pPr>
            <a:r>
              <a:rPr sz="1700"/>
              <a:t>      return * this ;</a:t>
            </a:r>
            <a:endParaRPr sz="1700"/>
          </a:p>
          <a:p>
            <a:pPr lvl="0">
              <a:lnSpc>
                <a:spcPct val="80000"/>
              </a:lnSpc>
              <a:buNone/>
            </a:pPr>
            <a:r>
              <a:rPr sz="1700"/>
              <a:t>}</a:t>
            </a:r>
            <a:endParaRPr sz="1700"/>
          </a:p>
        </p:txBody>
      </p:sp>
      <p:sp>
        <p:nvSpPr>
          <p:cNvPr id="113668" name="Rectangle 4" title=""/>
          <p:cNvSpPr>
            <a:spLocks noGrp="1"/>
          </p:cNvSpPr>
          <p:nvPr>
            <p:ph type="title"/>
          </p:nvPr>
        </p:nvSpPr>
        <p:spPr>
          <a:xfrm>
            <a:off x="838200" y="1219200"/>
            <a:ext cx="8534400" cy="30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Class Matrix</a:t>
            </a:r>
            <a:endParaRPr sz="6600"/>
          </a:p>
        </p:txBody>
      </p:sp>
    </p:spTree>
  </p:cSld>
  <p:clrMapOvr>
    <a:masterClrMapping/>
  </p:clrMapOvr>
  <p:transition/>
  <p:timing/>
</p:sld>
</file>

<file path=ppt/slides/slide86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11618" name="NotDefined 2" title=""/>
          <p:cNvSpPr/>
          <p:nvPr>
            <p:ph type="body" idx="4294967295"/>
          </p:nvPr>
        </p:nvSpPr>
        <p:spPr>
          <a:xfrm>
            <a:off x="838200" y="1828800"/>
            <a:ext cx="8534400" cy="5867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200"/>
              <a:t>const Matrix &amp; Matrix :: transpose ( )</a:t>
            </a:r>
            <a:endParaRPr sz="2200"/>
          </a:p>
          <a:p>
            <a:pPr lvl="0">
              <a:lnSpc>
                <a:spcPct val="80000"/>
              </a:lnSpc>
              <a:buNone/>
            </a:pPr>
            <a:r>
              <a:rPr sz="2200"/>
              <a:t>{</a:t>
            </a:r>
            <a:endParaRPr sz="2200"/>
          </a:p>
          <a:p>
            <a:pPr lvl="0">
              <a:lnSpc>
                <a:spcPct val="80000"/>
              </a:lnSpc>
              <a:buNone/>
            </a:pPr>
            <a:r>
              <a:rPr sz="2200"/>
              <a:t>       if ( numRows == numCols )	// Square Matrix</a:t>
            </a:r>
            <a:endParaRPr sz="2200"/>
          </a:p>
          <a:p>
            <a:pPr lvl="0">
              <a:lnSpc>
                <a:spcPct val="80000"/>
              </a:lnSpc>
              <a:buNone/>
            </a:pPr>
            <a:r>
              <a:rPr sz="2200"/>
              <a:t>      {    </a:t>
            </a:r>
            <a:endParaRPr sz="2200"/>
          </a:p>
          <a:p>
            <a:pPr lvl="0">
              <a:lnSpc>
                <a:spcPct val="80000"/>
              </a:lnSpc>
              <a:buNone/>
            </a:pPr>
            <a:r>
              <a:rPr sz="2200"/>
              <a:t>           double temp ;</a:t>
            </a:r>
            <a:endParaRPr sz="2200"/>
          </a:p>
          <a:p>
            <a:pPr lvl="0">
              <a:lnSpc>
                <a:spcPct val="80000"/>
              </a:lnSpc>
              <a:buNone/>
            </a:pPr>
            <a:r>
              <a:rPr sz="2200"/>
              <a:t>           for ( int i = 0 ; i &lt; numRows ; i ++ )</a:t>
            </a:r>
            <a:endParaRPr sz="2200"/>
          </a:p>
          <a:p>
            <a:pPr lvl="0">
              <a:lnSpc>
                <a:spcPct val="80000"/>
              </a:lnSpc>
              <a:buNone/>
            </a:pPr>
            <a:r>
              <a:rPr sz="2200"/>
              <a:t>	     {</a:t>
            </a:r>
            <a:endParaRPr sz="2200"/>
          </a:p>
          <a:p>
            <a:pPr lvl="0">
              <a:lnSpc>
                <a:spcPct val="80000"/>
              </a:lnSpc>
              <a:buNone/>
            </a:pPr>
            <a:r>
              <a:rPr sz="2200"/>
              <a:t>                   for ( int j = i + 1 ; j &lt; numCols ;  j ++ )</a:t>
            </a:r>
            <a:endParaRPr sz="2200"/>
          </a:p>
          <a:p>
            <a:pPr lvl="0">
              <a:lnSpc>
                <a:spcPct val="80000"/>
              </a:lnSpc>
              <a:buNone/>
            </a:pPr>
            <a:r>
              <a:rPr sz="2200"/>
              <a:t>	             {</a:t>
            </a:r>
            <a:endParaRPr sz="2200"/>
          </a:p>
          <a:p>
            <a:pPr lvl="0">
              <a:lnSpc>
                <a:spcPct val="80000"/>
              </a:lnSpc>
              <a:buNone/>
            </a:pPr>
            <a:r>
              <a:rPr sz="2200"/>
              <a:t>                          temp = elements [ i ] [ j ];</a:t>
            </a:r>
            <a:endParaRPr sz="2200"/>
          </a:p>
          <a:p>
            <a:pPr lvl="0">
              <a:lnSpc>
                <a:spcPct val="80000"/>
              </a:lnSpc>
              <a:buNone/>
            </a:pPr>
            <a:r>
              <a:rPr sz="2200"/>
              <a:t>                          elements [ i ] [ j ] = elements [ j ] [ i ] ;</a:t>
            </a:r>
            <a:endParaRPr sz="2200"/>
          </a:p>
          <a:p>
            <a:pPr lvl="0">
              <a:lnSpc>
                <a:spcPct val="80000"/>
              </a:lnSpc>
              <a:buNone/>
            </a:pPr>
            <a:r>
              <a:rPr sz="2200"/>
              <a:t>                          elements [ j ] [ i ] = temp ;</a:t>
            </a:r>
            <a:endParaRPr sz="2200"/>
          </a:p>
          <a:p>
            <a:pPr lvl="0">
              <a:lnSpc>
                <a:spcPct val="80000"/>
              </a:lnSpc>
              <a:buNone/>
            </a:pPr>
            <a:r>
              <a:rPr sz="2200"/>
              <a:t>                  }</a:t>
            </a:r>
            <a:endParaRPr sz="2200"/>
          </a:p>
          <a:p>
            <a:pPr lvl="0">
              <a:lnSpc>
                <a:spcPct val="80000"/>
              </a:lnSpc>
              <a:buNone/>
            </a:pPr>
            <a:r>
              <a:rPr sz="2200"/>
              <a:t>           }</a:t>
            </a:r>
            <a:endParaRPr sz="2200"/>
          </a:p>
          <a:p>
            <a:pPr lvl="0">
              <a:lnSpc>
                <a:spcPct val="80000"/>
              </a:lnSpc>
              <a:buNone/>
            </a:pPr>
            <a:r>
              <a:rPr sz="2200"/>
              <a:t>       }</a:t>
            </a:r>
            <a:endParaRPr sz="2200"/>
          </a:p>
        </p:txBody>
      </p:sp>
      <p:sp>
        <p:nvSpPr>
          <p:cNvPr id="111620" name="Rectangle 4" title=""/>
          <p:cNvSpPr>
            <a:spLocks noGrp="1"/>
          </p:cNvSpPr>
          <p:nvPr>
            <p:ph type="title"/>
          </p:nvPr>
        </p:nvSpPr>
        <p:spPr>
          <a:xfrm>
            <a:off x="609600" y="1295400"/>
            <a:ext cx="8534400" cy="30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Class Matrix</a:t>
            </a:r>
            <a:endParaRPr sz="6600"/>
          </a:p>
        </p:txBody>
      </p:sp>
    </p:spTree>
  </p:cSld>
  <p:clrMapOvr>
    <a:masterClrMapping/>
  </p:clrMapOvr>
  <p:transition/>
  <p:timing/>
</p:sld>
</file>

<file path=ppt/slides/slide8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6866" name="NotDefined 2" title=""/>
          <p:cNvSpPr/>
          <p:nvPr>
            <p:ph type="title"/>
          </p:nvPr>
        </p:nvSpPr>
        <p:spPr>
          <a:xfrm>
            <a:off x="685800" y="1066800"/>
            <a:ext cx="8229600" cy="762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Example</a:t>
            </a:r>
            <a:endParaRPr sz="6600"/>
          </a:p>
        </p:txBody>
      </p:sp>
      <p:sp>
        <p:nvSpPr>
          <p:cNvPr id="36867" name="NotDefined 3" title=""/>
          <p:cNvSpPr/>
          <p:nvPr>
            <p:ph type="body" idx="4294967295"/>
          </p:nvPr>
        </p:nvSpPr>
        <p:spPr>
          <a:xfrm>
            <a:off x="1295400" y="2209800"/>
            <a:ext cx="7620000" cy="4038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2400"/>
              <a:t>#include &lt;iostream.h&gt;</a:t>
            </a:r>
            <a:endParaRPr sz="2400"/>
          </a:p>
          <a:p>
            <a:pPr lvl="0">
              <a:buNone/>
            </a:pPr>
            <a:r>
              <a:rPr sz="2400"/>
              <a:t>main ( )</a:t>
            </a:r>
            <a:endParaRPr sz="2400"/>
          </a:p>
          <a:p>
            <a:pPr lvl="0">
              <a:buNone/>
            </a:pPr>
            <a:r>
              <a:rPr sz="2400"/>
              <a:t>{</a:t>
            </a:r>
            <a:endParaRPr sz="2400"/>
          </a:p>
          <a:p>
            <a:pPr lvl="0">
              <a:buNone/>
            </a:pPr>
            <a:r>
              <a:rPr sz="2400"/>
              <a:t>	int number = 12 ;</a:t>
            </a:r>
            <a:endParaRPr sz="2400"/>
          </a:p>
          <a:p>
            <a:pPr lvl="0">
              <a:buNone/>
            </a:pPr>
            <a:r>
              <a:rPr sz="2400"/>
              <a:t>	if ( number &amp; 0x8 )</a:t>
            </a:r>
            <a:endParaRPr sz="2400"/>
          </a:p>
          <a:p>
            <a:pPr lvl="0">
              <a:buNone/>
            </a:pPr>
            <a:r>
              <a:rPr sz="2400"/>
              <a:t>		cout &lt;&lt; "Bit number four is set" &lt;&lt; endl ;</a:t>
            </a:r>
            <a:endParaRPr sz="2400"/>
          </a:p>
          <a:p>
            <a:pPr lvl="0">
              <a:buNone/>
            </a:pPr>
            <a:r>
              <a:rPr sz="2400"/>
              <a:t>	else</a:t>
            </a:r>
            <a:endParaRPr sz="2400"/>
          </a:p>
          <a:p>
            <a:pPr lvl="0">
              <a:buNone/>
            </a:pPr>
            <a:r>
              <a:rPr sz="2400"/>
              <a:t>		cout &lt;&lt; "Bit number four is not set" &lt;&lt; endl ;</a:t>
            </a:r>
            <a:endParaRPr sz="2400"/>
          </a:p>
          <a:p>
            <a:pPr lvl="0">
              <a:buNone/>
            </a:pPr>
            <a:r>
              <a:rPr sz="2400"/>
              <a:t>}</a:t>
            </a:r>
            <a:endParaRPr sz="2400"/>
          </a:p>
        </p:txBody>
      </p:sp>
      <p:sp>
        <p:nvSpPr>
          <p:cNvPr id="36869" name="RightArrow 5" title=""/>
          <p:cNvSpPr/>
          <p:nvPr/>
        </p:nvSpPr>
        <p:spPr>
          <a:xfrm>
            <a:off x="700088" y="3962400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" dur="1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5" dur="10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87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29026" name="NotDefined 2" title=""/>
          <p:cNvSpPr/>
          <p:nvPr>
            <p:ph type="title"/>
          </p:nvPr>
        </p:nvSpPr>
        <p:spPr>
          <a:xfrm>
            <a:off x="13716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Class Matrix</a:t>
            </a:r>
            <a:endParaRPr sz="6600"/>
          </a:p>
        </p:txBody>
      </p:sp>
      <p:sp>
        <p:nvSpPr>
          <p:cNvPr id="129027" name="NotDefined 3" title=""/>
          <p:cNvSpPr/>
          <p:nvPr>
            <p:ph type="body" idx="4294967295"/>
          </p:nvPr>
        </p:nvSpPr>
        <p:spPr>
          <a:xfrm>
            <a:off x="1676400" y="1981200"/>
            <a:ext cx="7772400" cy="44196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000"/>
              <a:t>else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{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		Matrix temp(numCols, numRows);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           for ( int i = 0 ; i &lt; numRows ; i ++ )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	      {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                   for ( int j = 0 ; j &lt; numCols ; j ++ )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	             {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                           temp.elements [ j ] [ i ] = elements [ i ] [ j ] ;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                   }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           }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           * this = temp ;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       }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       return * this ;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2000"/>
              <a:t>}</a:t>
            </a:r>
            <a:endParaRPr sz="2000"/>
          </a:p>
        </p:txBody>
      </p:sp>
    </p:spTree>
  </p:cSld>
  <p:clrMapOvr>
    <a:masterClrMapping/>
  </p:clrMapOvr>
  <p:transition/>
  <p:timing/>
</p:sld>
</file>

<file path=ppt/slides/slide87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050" name="NotDefined 2" title=""/>
          <p:cNvSpPr/>
          <p:nvPr>
            <p:ph type="ctrTitle"/>
          </p:nvPr>
        </p:nvSpPr>
        <p:spPr>
          <a:xfrm>
            <a:off x="457200" y="2130425"/>
            <a:ext cx="9144000" cy="1470025"/>
          </a:xfrm>
          <a:noFill/>
          <a:ln>
            <a:miter lim="800000"/>
          </a:ln>
        </p:spPr>
        <p:txBody>
          <a:bodyPr anchor="b" anchorCtr="0"/>
          <a:lstStyle/>
          <a:p>
            <a:pPr lvl="0" algn="ctr"/>
            <a:r>
              <a:t>Introduction to Programming</a:t>
            </a:r>
          </a:p>
        </p:txBody>
      </p:sp>
      <p:sp>
        <p:nvSpPr>
          <p:cNvPr id="2051" name="NotDefined 3" title="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  <a:ln>
            <a:miter lim="800000"/>
          </a:ln>
        </p:spPr>
        <p:txBody>
          <a:bodyPr/>
          <a:lstStyle/>
          <a:p>
            <a:pPr lvl="0" algn="ctr"/>
            <a:r>
              <a:rPr b="1"/>
              <a:t>Lecture 45</a:t>
            </a:r>
            <a:endParaRPr b="1"/>
          </a:p>
        </p:txBody>
      </p:sp>
    </p:spTree>
  </p:cSld>
  <p:clrMapOvr>
    <a:masterClrMapping/>
  </p:clrMapOvr>
  <p:transition/>
  <p:timing/>
</p:sld>
</file>

<file path=ppt/slides/slide87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3794" name="Text Box 2" title=""/>
          <p:cNvSpPr txBox="1"/>
          <p:nvPr/>
        </p:nvSpPr>
        <p:spPr>
          <a:xfrm>
            <a:off x="863600" y="974725"/>
            <a:ext cx="8315325" cy="10064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 algn="ctr"/>
            <a:r>
              <a:rPr sz="6000" b="1">
                <a:latin typeface="Tahoma" pitchFamily="34" charset="0"/>
              </a:rPr>
              <a:t>Assignment Operator</a:t>
            </a:r>
            <a:endParaRPr sz="6000" b="1">
              <a:latin typeface="Tahoma" pitchFamily="34" charset="0"/>
            </a:endParaRPr>
          </a:p>
        </p:txBody>
      </p:sp>
      <p:sp>
        <p:nvSpPr>
          <p:cNvPr id="33797" name="Text Box 5" title=""/>
          <p:cNvSpPr txBox="1"/>
          <p:nvPr/>
        </p:nvSpPr>
        <p:spPr>
          <a:xfrm>
            <a:off x="1981200" y="2819400"/>
            <a:ext cx="5829300" cy="27130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 algn="ctr"/>
            <a:r>
              <a:rPr sz="17200" b="1"/>
              <a:t>A = B</a:t>
            </a:r>
            <a:endParaRPr sz="15600" b="1" baseline="-25000"/>
          </a:p>
        </p:txBody>
      </p:sp>
    </p:spTree>
  </p:cSld>
  <p:clrMapOvr>
    <a:masterClrMapping/>
  </p:clrMapOvr>
  <p:transition/>
  <p:timing/>
</p:sld>
</file>

<file path=ppt/slides/slide87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6562" name="NotDefined 2" title=""/>
          <p:cNvSpPr/>
          <p:nvPr>
            <p:ph type="title"/>
          </p:nvPr>
        </p:nvSpPr>
        <p:spPr>
          <a:xfrm>
            <a:off x="1219200" y="6858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Class Matrix</a:t>
            </a:r>
            <a:endParaRPr sz="6600"/>
          </a:p>
        </p:txBody>
      </p:sp>
      <p:sp>
        <p:nvSpPr>
          <p:cNvPr id="66563" name="NotDefined 3" title=""/>
          <p:cNvSpPr/>
          <p:nvPr>
            <p:ph type="body" idx="4294967295"/>
          </p:nvPr>
        </p:nvSpPr>
        <p:spPr>
          <a:xfrm>
            <a:off x="457200" y="3657600"/>
            <a:ext cx="9144000" cy="1295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2700" b="1"/>
              <a:t>const Matrix &amp; operator = ( const Matrix &amp; m ) ;     </a:t>
            </a:r>
            <a:endParaRPr sz="2700" b="1"/>
          </a:p>
        </p:txBody>
      </p:sp>
    </p:spTree>
  </p:cSld>
  <p:clrMapOvr>
    <a:masterClrMapping/>
  </p:clrMapOvr>
  <p:transition/>
  <p:timing/>
</p:sld>
</file>

<file path=ppt/slides/slide87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4818" name="Text Box 2" title=""/>
          <p:cNvSpPr txBox="1"/>
          <p:nvPr/>
        </p:nvSpPr>
        <p:spPr>
          <a:xfrm>
            <a:off x="866775" y="974725"/>
            <a:ext cx="8315325" cy="10064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 algn="ctr"/>
            <a:r>
              <a:rPr sz="6000" b="1">
                <a:latin typeface="Tahoma" pitchFamily="34" charset="0"/>
              </a:rPr>
              <a:t>Assignment Operator</a:t>
            </a:r>
            <a:endParaRPr sz="6000" b="1">
              <a:latin typeface="Tahoma" pitchFamily="34" charset="0"/>
            </a:endParaRPr>
          </a:p>
        </p:txBody>
      </p:sp>
      <p:sp>
        <p:nvSpPr>
          <p:cNvPr id="34820" name="Text Box 4" title=""/>
          <p:cNvSpPr txBox="1"/>
          <p:nvPr/>
        </p:nvSpPr>
        <p:spPr>
          <a:xfrm>
            <a:off x="1143000" y="3276600"/>
            <a:ext cx="7813675" cy="17081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 algn="ctr"/>
            <a:r>
              <a:rPr sz="10600" b="1"/>
              <a:t>( A = B ) = C</a:t>
            </a:r>
            <a:endParaRPr sz="9600" b="1" baseline="-25000"/>
          </a:p>
        </p:txBody>
      </p:sp>
    </p:spTree>
  </p:cSld>
  <p:clrMapOvr>
    <a:masterClrMapping/>
  </p:clrMapOvr>
  <p:transition/>
  <p:timing/>
</p:sld>
</file>

<file path=ppt/slides/slide87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36866" name="Text Box 2" title=""/>
          <p:cNvSpPr txBox="1"/>
          <p:nvPr/>
        </p:nvSpPr>
        <p:spPr>
          <a:xfrm>
            <a:off x="1490663" y="882650"/>
            <a:ext cx="6967537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 algn="ctr"/>
            <a:r>
              <a:rPr sz="6600" b="1">
                <a:latin typeface="Tahoma" pitchFamily="34" charset="0"/>
              </a:rPr>
              <a:t>Self Assignment</a:t>
            </a:r>
            <a:endParaRPr sz="6600" b="1">
              <a:latin typeface="Tahoma" pitchFamily="34" charset="0"/>
            </a:endParaRPr>
          </a:p>
        </p:txBody>
      </p:sp>
      <p:sp>
        <p:nvSpPr>
          <p:cNvPr id="36868" name="Text Box 4" title=""/>
          <p:cNvSpPr txBox="1"/>
          <p:nvPr/>
        </p:nvSpPr>
        <p:spPr>
          <a:xfrm>
            <a:off x="1352550" y="2452688"/>
            <a:ext cx="7010400" cy="32623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 algn="ctr"/>
            <a:r>
              <a:rPr sz="20800" b="1"/>
              <a:t>A = A</a:t>
            </a:r>
            <a:endParaRPr sz="20800" b="1"/>
          </a:p>
        </p:txBody>
      </p:sp>
    </p:spTree>
  </p:cSld>
  <p:clrMapOvr>
    <a:masterClrMapping/>
  </p:clrMapOvr>
  <p:transition/>
  <p:timing/>
</p:sld>
</file>

<file path=ppt/slides/slide87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5538" name="NotDefined 2" title=""/>
          <p:cNvSpPr/>
          <p:nvPr>
            <p:ph type="title"/>
          </p:nvPr>
        </p:nvSpPr>
        <p:spPr>
          <a:xfrm>
            <a:off x="12954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Class Matrix</a:t>
            </a:r>
            <a:endParaRPr sz="6600"/>
          </a:p>
        </p:txBody>
      </p:sp>
      <p:sp>
        <p:nvSpPr>
          <p:cNvPr id="65539" name="NotDefined 3" title=""/>
          <p:cNvSpPr/>
          <p:nvPr>
            <p:ph type="body" idx="4294967295"/>
          </p:nvPr>
        </p:nvSpPr>
        <p:spPr>
          <a:xfrm>
            <a:off x="825500" y="2103438"/>
            <a:ext cx="9144000" cy="45259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000" b="1"/>
              <a:t>const Matrix &amp; Matrix :: operator = ( const Matrix &amp; m )</a:t>
            </a:r>
            <a:endParaRPr sz="2000" b="1"/>
          </a:p>
          <a:p>
            <a:pPr lvl="0">
              <a:lnSpc>
                <a:spcPct val="90000"/>
              </a:lnSpc>
              <a:buNone/>
            </a:pPr>
            <a:r>
              <a:rPr sz="2000" b="1"/>
              <a:t>{ </a:t>
            </a:r>
            <a:endParaRPr sz="2000" b="1"/>
          </a:p>
          <a:p>
            <a:pPr lvl="0">
              <a:lnSpc>
                <a:spcPct val="90000"/>
              </a:lnSpc>
              <a:buNone/>
            </a:pPr>
            <a:r>
              <a:rPr sz="2000" b="1"/>
              <a:t>   if ( &amp;m != this)</a:t>
            </a:r>
            <a:endParaRPr sz="2000" b="1"/>
          </a:p>
          <a:p>
            <a:pPr lvl="0">
              <a:lnSpc>
                <a:spcPct val="90000"/>
              </a:lnSpc>
              <a:buNone/>
            </a:pPr>
            <a:r>
              <a:rPr sz="2000" b="1"/>
              <a:t>   {</a:t>
            </a:r>
            <a:endParaRPr sz="2000" b="1"/>
          </a:p>
          <a:p>
            <a:pPr lvl="0">
              <a:lnSpc>
                <a:spcPct val="90000"/>
              </a:lnSpc>
              <a:buNone/>
            </a:pPr>
            <a:r>
              <a:rPr sz="2000" b="1"/>
              <a:t>       if ( numRows != m.numRows || numCols !=   m.numCols )</a:t>
            </a:r>
            <a:endParaRPr sz="2000" b="1"/>
          </a:p>
          <a:p>
            <a:pPr lvl="0">
              <a:lnSpc>
                <a:spcPct val="90000"/>
              </a:lnSpc>
              <a:buNone/>
            </a:pPr>
            <a:r>
              <a:rPr sz="2000" b="1"/>
              <a:t>       {</a:t>
            </a:r>
            <a:endParaRPr sz="2000" b="1"/>
          </a:p>
          <a:p>
            <a:pPr lvl="0">
              <a:lnSpc>
                <a:spcPct val="90000"/>
              </a:lnSpc>
              <a:buNone/>
            </a:pPr>
            <a:r>
              <a:rPr sz="2000" b="1"/>
              <a:t>          delete [ ] elements ;</a:t>
            </a:r>
            <a:endParaRPr sz="2000" b="1"/>
          </a:p>
          <a:p>
            <a:pPr lvl="0">
              <a:lnSpc>
                <a:spcPct val="90000"/>
              </a:lnSpc>
              <a:buNone/>
            </a:pPr>
            <a:r>
              <a:rPr sz="2000" b="1"/>
              <a:t>          elements = new ( double * ) [ m.numRows ] ;</a:t>
            </a:r>
            <a:endParaRPr sz="2000" b="1"/>
          </a:p>
          <a:p>
            <a:pPr lvl="0">
              <a:lnSpc>
                <a:spcPct val="90000"/>
              </a:lnSpc>
              <a:buNone/>
            </a:pPr>
            <a:r>
              <a:rPr sz="2000" b="1"/>
              <a:t>          for ( int  i = 0 ; i &lt; m.numRows ; i ++ )</a:t>
            </a:r>
            <a:endParaRPr sz="2000" b="1"/>
          </a:p>
          <a:p>
            <a:pPr lvl="0">
              <a:lnSpc>
                <a:spcPct val="90000"/>
              </a:lnSpc>
              <a:buNone/>
            </a:pPr>
            <a:r>
              <a:rPr sz="2000" b="1"/>
              <a:t>              elements [ i ] = new double [ m.numCols ] ;</a:t>
            </a:r>
            <a:endParaRPr sz="2000" b="1"/>
          </a:p>
          <a:p>
            <a:pPr lvl="0">
              <a:lnSpc>
                <a:spcPct val="90000"/>
              </a:lnSpc>
              <a:buNone/>
            </a:pPr>
            <a:r>
              <a:rPr sz="2000" b="1"/>
              <a:t>       }</a:t>
            </a:r>
            <a:endParaRPr sz="2000" b="1"/>
          </a:p>
        </p:txBody>
      </p:sp>
    </p:spTree>
  </p:cSld>
  <p:clrMapOvr>
    <a:masterClrMapping/>
  </p:clrMapOvr>
  <p:transition/>
  <p:timing/>
</p:sld>
</file>

<file path=ppt/slides/slide87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7586" name="NotDefined 2" title=""/>
          <p:cNvSpPr/>
          <p:nvPr>
            <p:ph type="title"/>
          </p:nvPr>
        </p:nvSpPr>
        <p:spPr>
          <a:xfrm>
            <a:off x="14478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Class Matrix </a:t>
            </a:r>
            <a:endParaRPr sz="6600"/>
          </a:p>
        </p:txBody>
      </p:sp>
      <p:sp>
        <p:nvSpPr>
          <p:cNvPr id="67587" name="NotDefined 3" title=""/>
          <p:cNvSpPr/>
          <p:nvPr>
            <p:ph type="body" idx="4294967295"/>
          </p:nvPr>
        </p:nvSpPr>
        <p:spPr>
          <a:xfrm>
            <a:off x="1066800" y="1981200"/>
            <a:ext cx="80772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400"/>
              <a:t>       numRows = m.numRows ;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       numCols = m.numCols ;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       for ( int i = 0 ; i &lt; numRows ; i ++ )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	   {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           for ( int j = 0 ; j &lt; numCols ; j ++ ) 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           {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                   elements [ i ] [ j ] = m.elements [ i ] [ j ] ;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           }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       }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   }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   return * this ;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}</a:t>
            </a:r>
            <a:endParaRPr sz="1800"/>
          </a:p>
        </p:txBody>
      </p:sp>
    </p:spTree>
  </p:cSld>
  <p:clrMapOvr>
    <a:masterClrMapping/>
  </p:clrMapOvr>
  <p:transition/>
  <p:timing/>
</p:sld>
</file>

<file path=ppt/slides/slide87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1986" name="Text Box 2" title=""/>
          <p:cNvSpPr txBox="1"/>
          <p:nvPr/>
        </p:nvSpPr>
        <p:spPr>
          <a:xfrm>
            <a:off x="812800" y="3276600"/>
            <a:ext cx="8423275" cy="2286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 algn="ctr"/>
            <a:r>
              <a:rPr sz="7200" b="1">
                <a:latin typeface="Tahoma" pitchFamily="34" charset="0"/>
              </a:rPr>
              <a:t>Addition Operator</a:t>
            </a:r>
            <a:endParaRPr sz="7200" b="1">
              <a:latin typeface="Tahoma" pitchFamily="34" charset="0"/>
            </a:endParaRPr>
          </a:p>
          <a:p>
            <a:pPr lvl="0" algn="ctr"/>
            <a:r>
              <a:rPr sz="7200" b="1">
                <a:latin typeface="Tahoma" pitchFamily="34" charset="0"/>
              </a:rPr>
              <a:t>+</a:t>
            </a:r>
            <a:endParaRPr sz="7200" b="1"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87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3010" name="Text Box 2" title=""/>
          <p:cNvSpPr txBox="1"/>
          <p:nvPr/>
        </p:nvSpPr>
        <p:spPr>
          <a:xfrm>
            <a:off x="1109663" y="882650"/>
            <a:ext cx="7729537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 algn="ctr"/>
            <a:r>
              <a:rPr sz="6600" b="1">
                <a:latin typeface="Tahoma" pitchFamily="34" charset="0"/>
              </a:rPr>
              <a:t>Addition Operator</a:t>
            </a:r>
            <a:endParaRPr sz="6600" b="1">
              <a:latin typeface="Tahoma" pitchFamily="34" charset="0"/>
            </a:endParaRPr>
          </a:p>
        </p:txBody>
      </p:sp>
      <p:sp>
        <p:nvSpPr>
          <p:cNvPr id="43012" name="Text Box 4" title=""/>
          <p:cNvSpPr txBox="1"/>
          <p:nvPr/>
        </p:nvSpPr>
        <p:spPr>
          <a:xfrm>
            <a:off x="889000" y="1752600"/>
            <a:ext cx="8255000" cy="3581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 algn="ctr"/>
            <a:r>
              <a:rPr sz="22900" b="1">
                <a:latin typeface="Tahoma" pitchFamily="34" charset="0"/>
              </a:rPr>
              <a:t>A + B</a:t>
            </a:r>
            <a:endParaRPr sz="22900" b="1">
              <a:latin typeface="Tahoma" pitchFamily="34" charset="0"/>
            </a:endParaRPr>
          </a:p>
        </p:txBody>
      </p:sp>
      <p:sp>
        <p:nvSpPr>
          <p:cNvPr id="43014" name="Text Box 6" title=""/>
          <p:cNvSpPr txBox="1"/>
          <p:nvPr/>
        </p:nvSpPr>
        <p:spPr>
          <a:xfrm>
            <a:off x="914400" y="5272088"/>
            <a:ext cx="8097838" cy="8239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/>
            <a:r>
              <a:rPr sz="4800" b="1">
                <a:latin typeface="Tahoma" pitchFamily="34" charset="0"/>
              </a:rPr>
              <a:t>Both A and B are Matrices</a:t>
            </a:r>
            <a:endParaRPr sz="4800" b="1"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8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6386" name="NotDefined 2" title=""/>
          <p:cNvSpPr/>
          <p:nvPr>
            <p:ph type="title"/>
          </p:nvPr>
        </p:nvSpPr>
        <p:spPr>
          <a:xfrm>
            <a:off x="533400" y="777875"/>
            <a:ext cx="91440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Bitwise OR Operator</a:t>
            </a:r>
            <a:endParaRPr sz="6000"/>
          </a:p>
        </p:txBody>
      </p:sp>
      <p:sp>
        <p:nvSpPr>
          <p:cNvPr id="16387" name="NotDefined 3" title=""/>
          <p:cNvSpPr/>
          <p:nvPr>
            <p:ph type="body" sz="half" idx="4294967295"/>
          </p:nvPr>
        </p:nvSpPr>
        <p:spPr>
          <a:xfrm>
            <a:off x="609600" y="2133600"/>
            <a:ext cx="8229600" cy="4724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3200" b="1"/>
              <a:t>Truth table for OR operation</a:t>
            </a:r>
            <a:endParaRPr sz="3200" b="1"/>
          </a:p>
          <a:p>
            <a:pPr lvl="0">
              <a:buNone/>
            </a:pPr>
            <a:endParaRPr sz="3200" b="1"/>
          </a:p>
        </p:txBody>
      </p:sp>
      <p:graphicFrame>
        <p:nvGraphicFramePr>
          <p:cNvPr id="16418" name="Table 22" title=""/>
          <p:cNvGraphicFramePr>
            <a:graphicFrameLocks noGrp="1"/>
          </p:cNvGraphicFramePr>
          <p:nvPr>
            <p:ph sz="half" idx="2"/>
          </p:nvPr>
        </p:nvGraphicFramePr>
        <p:xfrm>
          <a:off x="2952750" y="2984500"/>
          <a:ext cx="3702050" cy="2884170"/>
        </p:xfrm>
        <a:graphic>
          <a:graphicData uri="http://schemas.openxmlformats.org/drawingml/2006/table">
            <a:tbl>
              <a:tblPr/>
              <a:tblGrid>
                <a:gridCol w="1233488"/>
                <a:gridCol w="1235075"/>
                <a:gridCol w="1233488"/>
              </a:tblGrid>
              <a:tr h="180975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A </a:t>
                      </a:r>
                    </a:p>
                  </a:txBody>
                  <a:tcPr>
                    <a:lnL w="28575" cap="sq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B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A|B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615950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1</a:t>
                      </a:r>
                    </a:p>
                  </a:txBody>
                  <a:tcPr>
                    <a:lnL w="28575" cap="sq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615950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1</a:t>
                      </a:r>
                    </a:p>
                  </a:txBody>
                  <a:tcPr>
                    <a:lnL w="28575" cap="sq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615950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0</a:t>
                      </a:r>
                    </a:p>
                  </a:txBody>
                  <a:tcPr>
                    <a:lnL w="28575" cap="sq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225425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0</a:t>
                      </a:r>
                    </a:p>
                  </a:txBody>
                  <a:tcPr>
                    <a:lnL w="28575" cap="sq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416" name="RightArrow 20" title=""/>
          <p:cNvSpPr/>
          <p:nvPr/>
        </p:nvSpPr>
        <p:spPr>
          <a:xfrm>
            <a:off x="1843088" y="4772025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88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8610" name="NotDefined 2" title=""/>
          <p:cNvSpPr/>
          <p:nvPr>
            <p:ph type="title"/>
          </p:nvPr>
        </p:nvSpPr>
        <p:spPr>
          <a:xfrm>
            <a:off x="10668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Class Matix</a:t>
            </a:r>
            <a:endParaRPr sz="6600"/>
          </a:p>
        </p:txBody>
      </p:sp>
      <p:sp>
        <p:nvSpPr>
          <p:cNvPr id="68611" name="NotDefined 3" title=""/>
          <p:cNvSpPr/>
          <p:nvPr>
            <p:ph type="body" idx="4294967295"/>
          </p:nvPr>
        </p:nvSpPr>
        <p:spPr>
          <a:xfrm>
            <a:off x="838200" y="1828800"/>
            <a:ext cx="91440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1800"/>
              <a:t>Matrix Matrix :: operator + (  Matrix &amp; m ) const</a:t>
            </a:r>
            <a:endParaRPr sz="1800"/>
          </a:p>
          <a:p>
            <a:pPr lvl="0">
              <a:lnSpc>
                <a:spcPct val="80000"/>
              </a:lnSpc>
              <a:buNone/>
            </a:pPr>
            <a:r>
              <a:rPr sz="1800"/>
              <a:t>{ </a:t>
            </a:r>
            <a:endParaRPr sz="1800"/>
          </a:p>
          <a:p>
            <a:pPr lvl="0">
              <a:lnSpc>
                <a:spcPct val="80000"/>
              </a:lnSpc>
              <a:buNone/>
            </a:pPr>
            <a:r>
              <a:rPr sz="1800"/>
              <a:t>  // Check for conformability</a:t>
            </a:r>
            <a:endParaRPr sz="1800"/>
          </a:p>
          <a:p>
            <a:pPr lvl="0">
              <a:lnSpc>
                <a:spcPct val="80000"/>
              </a:lnSpc>
              <a:buNone/>
            </a:pPr>
            <a:r>
              <a:rPr sz="1800"/>
              <a:t>  if ( numRows == m.numRows &amp;&amp; numCols == m.numCols )</a:t>
            </a:r>
            <a:endParaRPr sz="1800"/>
          </a:p>
          <a:p>
            <a:pPr lvl="0">
              <a:lnSpc>
                <a:spcPct val="80000"/>
              </a:lnSpc>
              <a:buNone/>
            </a:pPr>
            <a:r>
              <a:rPr sz="1800"/>
              <a:t>  {</a:t>
            </a:r>
            <a:endParaRPr sz="1800"/>
          </a:p>
          <a:p>
            <a:pPr lvl="0">
              <a:lnSpc>
                <a:spcPct val="80000"/>
              </a:lnSpc>
              <a:buNone/>
            </a:pPr>
            <a:r>
              <a:rPr sz="1800"/>
              <a:t>       Matrix temp ( * this ) ;</a:t>
            </a:r>
            <a:endParaRPr sz="1800"/>
          </a:p>
          <a:p>
            <a:pPr lvl="0">
              <a:lnSpc>
                <a:spcPct val="80000"/>
              </a:lnSpc>
              <a:buNone/>
            </a:pPr>
            <a:r>
              <a:rPr sz="1800"/>
              <a:t>       for ( int  i = 0 ; i &lt; numRows ; i ++ )</a:t>
            </a:r>
            <a:endParaRPr sz="1800"/>
          </a:p>
          <a:p>
            <a:pPr lvl="0">
              <a:lnSpc>
                <a:spcPct val="80000"/>
              </a:lnSpc>
              <a:buNone/>
            </a:pPr>
            <a:r>
              <a:rPr sz="1800"/>
              <a:t>      {</a:t>
            </a:r>
            <a:endParaRPr sz="1800"/>
          </a:p>
          <a:p>
            <a:pPr lvl="0">
              <a:lnSpc>
                <a:spcPct val="80000"/>
              </a:lnSpc>
              <a:buNone/>
            </a:pPr>
            <a:r>
              <a:rPr sz="1800"/>
              <a:t>            for ( int j = 0 ; j &lt; numCols ; j ++)</a:t>
            </a:r>
            <a:endParaRPr sz="1800"/>
          </a:p>
          <a:p>
            <a:pPr lvl="0">
              <a:lnSpc>
                <a:spcPct val="80000"/>
              </a:lnSpc>
              <a:buNone/>
            </a:pPr>
            <a:r>
              <a:rPr sz="1800"/>
              <a:t>           {</a:t>
            </a:r>
            <a:endParaRPr sz="1800"/>
          </a:p>
          <a:p>
            <a:pPr lvl="0">
              <a:lnSpc>
                <a:spcPct val="80000"/>
              </a:lnSpc>
              <a:buNone/>
            </a:pPr>
            <a:r>
              <a:rPr sz="1800"/>
              <a:t>                  temp.elements [ i ] [ j ] +=  m.elements [ i ] [ j ] ;</a:t>
            </a:r>
            <a:endParaRPr sz="1800"/>
          </a:p>
          <a:p>
            <a:pPr lvl="0">
              <a:lnSpc>
                <a:spcPct val="80000"/>
              </a:lnSpc>
              <a:buNone/>
            </a:pPr>
            <a:r>
              <a:rPr sz="1800"/>
              <a:t>            }</a:t>
            </a:r>
            <a:endParaRPr sz="1800"/>
          </a:p>
          <a:p>
            <a:pPr lvl="0">
              <a:lnSpc>
                <a:spcPct val="80000"/>
              </a:lnSpc>
              <a:buNone/>
            </a:pPr>
            <a:r>
              <a:rPr sz="1800"/>
              <a:t>       }</a:t>
            </a:r>
            <a:endParaRPr sz="1800"/>
          </a:p>
          <a:p>
            <a:pPr lvl="0">
              <a:lnSpc>
                <a:spcPct val="80000"/>
              </a:lnSpc>
              <a:buNone/>
            </a:pPr>
            <a:r>
              <a:rPr sz="1800"/>
              <a:t>       return temp ;</a:t>
            </a:r>
            <a:endParaRPr sz="1800"/>
          </a:p>
          <a:p>
            <a:pPr lvl="0">
              <a:lnSpc>
                <a:spcPct val="80000"/>
              </a:lnSpc>
              <a:buNone/>
            </a:pPr>
            <a:r>
              <a:rPr sz="1800"/>
              <a:t>   }</a:t>
            </a:r>
            <a:endParaRPr sz="1800"/>
          </a:p>
          <a:p>
            <a:pPr lvl="0">
              <a:lnSpc>
                <a:spcPct val="80000"/>
              </a:lnSpc>
              <a:buNone/>
            </a:pPr>
            <a:r>
              <a:rPr sz="1800"/>
              <a:t>	 Matrix temp ( * this ) ;</a:t>
            </a:r>
            <a:endParaRPr sz="1800"/>
          </a:p>
          <a:p>
            <a:pPr lvl="0">
              <a:lnSpc>
                <a:spcPct val="80000"/>
              </a:lnSpc>
              <a:buNone/>
            </a:pPr>
            <a:r>
              <a:rPr sz="1800"/>
              <a:t>	return temp </a:t>
            </a:r>
            <a:r>
              <a:rPr sz="2000"/>
              <a:t>;</a:t>
            </a:r>
            <a:endParaRPr sz="2000"/>
          </a:p>
          <a:p>
            <a:pPr lvl="0">
              <a:lnSpc>
                <a:spcPct val="80000"/>
              </a:lnSpc>
              <a:buNone/>
            </a:pPr>
            <a:r>
              <a:rPr sz="1800"/>
              <a:t>}</a:t>
            </a:r>
            <a:endParaRPr sz="1800"/>
          </a:p>
        </p:txBody>
      </p:sp>
      <p:sp>
        <p:nvSpPr>
          <p:cNvPr id="68612" name="Text Box 4" title=""/>
          <p:cNvSpPr txBox="1"/>
          <p:nvPr/>
        </p:nvSpPr>
        <p:spPr>
          <a:xfrm>
            <a:off x="1965325" y="5903913"/>
            <a:ext cx="6286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/>
            <a:r>
              <a:t>8:50</a:t>
            </a:r>
          </a:p>
        </p:txBody>
      </p:sp>
      <p:sp>
        <p:nvSpPr>
          <p:cNvPr id="68614" name="RightArrow 6" title=""/>
          <p:cNvSpPr/>
          <p:nvPr/>
        </p:nvSpPr>
        <p:spPr>
          <a:xfrm>
            <a:off x="90488" y="2565400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rgbClr val="333333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/>
        </p:txBody>
      </p:sp>
      <p:sp>
        <p:nvSpPr>
          <p:cNvPr id="68615" name="Text Box 7" title=""/>
          <p:cNvSpPr txBox="1"/>
          <p:nvPr/>
        </p:nvSpPr>
        <p:spPr>
          <a:xfrm>
            <a:off x="3657600" y="4419600"/>
            <a:ext cx="184150" cy="366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88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6082" name="Text Box 2" title=""/>
          <p:cNvSpPr txBox="1"/>
          <p:nvPr/>
        </p:nvSpPr>
        <p:spPr>
          <a:xfrm>
            <a:off x="977900" y="3244850"/>
            <a:ext cx="8013700" cy="15557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 algn="ctr"/>
            <a:r>
              <a:rPr sz="9600" b="1">
                <a:latin typeface="Tahoma" pitchFamily="34" charset="0"/>
              </a:rPr>
              <a:t>+= Operator</a:t>
            </a:r>
            <a:endParaRPr sz="9600" b="1"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88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7106" name="Text Box 2" title=""/>
          <p:cNvSpPr txBox="1"/>
          <p:nvPr/>
        </p:nvSpPr>
        <p:spPr>
          <a:xfrm>
            <a:off x="2362200" y="882650"/>
            <a:ext cx="5567363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 algn="ctr"/>
            <a:r>
              <a:rPr sz="6600" b="1">
                <a:latin typeface="Tahoma" pitchFamily="34" charset="0"/>
              </a:rPr>
              <a:t>+= Operator</a:t>
            </a:r>
            <a:endParaRPr sz="6600" b="1">
              <a:latin typeface="Tahoma" pitchFamily="34" charset="0"/>
            </a:endParaRPr>
          </a:p>
        </p:txBody>
      </p:sp>
      <p:sp>
        <p:nvSpPr>
          <p:cNvPr id="47108" name="Text Box 4" title=""/>
          <p:cNvSpPr txBox="1"/>
          <p:nvPr/>
        </p:nvSpPr>
        <p:spPr>
          <a:xfrm>
            <a:off x="1017588" y="2743200"/>
            <a:ext cx="8032750" cy="27130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 algn="ctr"/>
            <a:r>
              <a:rPr sz="17200" b="1">
                <a:latin typeface="Tahoma" pitchFamily="34" charset="0"/>
              </a:rPr>
              <a:t>A += B</a:t>
            </a:r>
            <a:endParaRPr sz="17200" b="1"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88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9634" name="NotDefined 2" title=""/>
          <p:cNvSpPr/>
          <p:nvPr>
            <p:ph type="title"/>
          </p:nvPr>
        </p:nvSpPr>
        <p:spPr>
          <a:xfrm>
            <a:off x="10668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Class Matrix </a:t>
            </a:r>
            <a:endParaRPr sz="6600"/>
          </a:p>
        </p:txBody>
      </p:sp>
      <p:sp>
        <p:nvSpPr>
          <p:cNvPr id="69635" name="NotDefined 3" title=""/>
          <p:cNvSpPr/>
          <p:nvPr>
            <p:ph type="body" idx="4294967295"/>
          </p:nvPr>
        </p:nvSpPr>
        <p:spPr>
          <a:xfrm>
            <a:off x="838200" y="3048000"/>
            <a:ext cx="9982200" cy="2667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2500" b="1"/>
              <a:t>const Matrix &amp; Matrix :: operator += ( Matrix &amp; m )</a:t>
            </a:r>
            <a:endParaRPr sz="2500" b="1"/>
          </a:p>
          <a:p>
            <a:pPr lvl="0">
              <a:buNone/>
            </a:pPr>
            <a:r>
              <a:rPr sz="2500" b="1"/>
              <a:t>{</a:t>
            </a:r>
            <a:endParaRPr sz="2500" b="1"/>
          </a:p>
          <a:p>
            <a:pPr lvl="0">
              <a:buNone/>
            </a:pPr>
            <a:r>
              <a:rPr sz="2500" b="1"/>
              <a:t>       * this = * this + m ;</a:t>
            </a:r>
            <a:endParaRPr sz="2500" b="1"/>
          </a:p>
          <a:p>
            <a:pPr lvl="0">
              <a:buNone/>
            </a:pPr>
            <a:r>
              <a:rPr sz="2500" b="1"/>
              <a:t>       return * this ;</a:t>
            </a:r>
            <a:endParaRPr sz="2500" b="1"/>
          </a:p>
          <a:p>
            <a:pPr lvl="0">
              <a:buNone/>
            </a:pPr>
            <a:r>
              <a:rPr sz="2500" b="1"/>
              <a:t>}</a:t>
            </a:r>
            <a:endParaRPr sz="2500" b="1"/>
          </a:p>
        </p:txBody>
      </p:sp>
    </p:spTree>
  </p:cSld>
  <p:clrMapOvr>
    <a:masterClrMapping/>
  </p:clrMapOvr>
  <p:transition/>
  <p:timing/>
</p:sld>
</file>

<file path=ppt/slides/slide88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0658" name="NotDefined 2" title=""/>
          <p:cNvSpPr/>
          <p:nvPr>
            <p:ph type="title"/>
          </p:nvPr>
        </p:nvSpPr>
        <p:spPr>
          <a:xfrm>
            <a:off x="14478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Class Matrix</a:t>
            </a:r>
            <a:endParaRPr sz="6600"/>
          </a:p>
        </p:txBody>
      </p:sp>
      <p:sp>
        <p:nvSpPr>
          <p:cNvPr id="70659" name="NotDefined 3" title=""/>
          <p:cNvSpPr/>
          <p:nvPr>
            <p:ph type="body" idx="4294967295"/>
          </p:nvPr>
        </p:nvSpPr>
        <p:spPr>
          <a:xfrm>
            <a:off x="838200" y="1905000"/>
            <a:ext cx="91440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700" b="1"/>
              <a:t>Matrix Matrix :: operator + ( double d ) const</a:t>
            </a:r>
            <a:endParaRPr sz="2700" b="1"/>
          </a:p>
          <a:p>
            <a:pPr lvl="0">
              <a:lnSpc>
                <a:spcPct val="80000"/>
              </a:lnSpc>
              <a:buNone/>
            </a:pPr>
            <a:r>
              <a:rPr sz="2700" b="1"/>
              <a:t>{ </a:t>
            </a:r>
            <a:endParaRPr sz="2700" b="1"/>
          </a:p>
          <a:p>
            <a:pPr lvl="0">
              <a:lnSpc>
                <a:spcPct val="80000"/>
              </a:lnSpc>
              <a:buNone/>
            </a:pPr>
            <a:r>
              <a:rPr sz="2700" b="1"/>
              <a:t>    Matrix temp ( * this ) ;</a:t>
            </a:r>
            <a:endParaRPr sz="2700" b="1"/>
          </a:p>
          <a:p>
            <a:pPr lvl="0">
              <a:lnSpc>
                <a:spcPct val="80000"/>
              </a:lnSpc>
              <a:buNone/>
            </a:pPr>
            <a:r>
              <a:rPr sz="2700" b="1"/>
              <a:t>    for ( int  i = 0 ; i &lt; numRows ; i ++ )</a:t>
            </a:r>
            <a:endParaRPr sz="2700" b="1"/>
          </a:p>
          <a:p>
            <a:pPr lvl="0">
              <a:lnSpc>
                <a:spcPct val="80000"/>
              </a:lnSpc>
              <a:buNone/>
            </a:pPr>
            <a:r>
              <a:rPr sz="2700" b="1"/>
              <a:t>    {</a:t>
            </a:r>
            <a:endParaRPr sz="2700" b="1"/>
          </a:p>
          <a:p>
            <a:pPr lvl="0">
              <a:lnSpc>
                <a:spcPct val="80000"/>
              </a:lnSpc>
              <a:buNone/>
            </a:pPr>
            <a:r>
              <a:rPr sz="2700" b="1"/>
              <a:t>       for ( int j = 0 ; j &lt; numCols ; j ++ )</a:t>
            </a:r>
            <a:endParaRPr sz="2700" b="1"/>
          </a:p>
          <a:p>
            <a:pPr lvl="0">
              <a:lnSpc>
                <a:spcPct val="80000"/>
              </a:lnSpc>
              <a:buNone/>
            </a:pPr>
            <a:r>
              <a:rPr sz="2700" b="1"/>
              <a:t>      {</a:t>
            </a:r>
            <a:endParaRPr sz="2700" b="1"/>
          </a:p>
          <a:p>
            <a:pPr lvl="0">
              <a:lnSpc>
                <a:spcPct val="80000"/>
              </a:lnSpc>
              <a:buNone/>
            </a:pPr>
            <a:r>
              <a:rPr sz="2700" b="1"/>
              <a:t>            temp.elements [ i ] [ j ] +=  d ;</a:t>
            </a:r>
            <a:endParaRPr sz="2700" b="1"/>
          </a:p>
          <a:p>
            <a:pPr lvl="0">
              <a:lnSpc>
                <a:spcPct val="80000"/>
              </a:lnSpc>
              <a:buNone/>
            </a:pPr>
            <a:r>
              <a:rPr sz="2700" b="1"/>
              <a:t>       }</a:t>
            </a:r>
            <a:endParaRPr sz="2700" b="1"/>
          </a:p>
          <a:p>
            <a:pPr lvl="0">
              <a:lnSpc>
                <a:spcPct val="80000"/>
              </a:lnSpc>
              <a:buNone/>
            </a:pPr>
            <a:r>
              <a:rPr sz="2700" b="1"/>
              <a:t>    }</a:t>
            </a:r>
            <a:endParaRPr sz="2700" b="1"/>
          </a:p>
          <a:p>
            <a:pPr lvl="0">
              <a:lnSpc>
                <a:spcPct val="80000"/>
              </a:lnSpc>
              <a:buNone/>
            </a:pPr>
            <a:r>
              <a:rPr sz="2700" b="1"/>
              <a:t>   return temp ;</a:t>
            </a:r>
            <a:endParaRPr sz="2700" b="1"/>
          </a:p>
          <a:p>
            <a:pPr lvl="0">
              <a:lnSpc>
                <a:spcPct val="80000"/>
              </a:lnSpc>
              <a:buNone/>
            </a:pPr>
            <a:r>
              <a:rPr sz="2700" b="1"/>
              <a:t>}</a:t>
            </a:r>
            <a:endParaRPr sz="2700" b="1"/>
          </a:p>
        </p:txBody>
      </p:sp>
    </p:spTree>
  </p:cSld>
  <p:clrMapOvr>
    <a:masterClrMapping/>
  </p:clrMapOvr>
  <p:transition/>
  <p:timing/>
</p:sld>
</file>

<file path=ppt/slides/slide88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1682" name="NotDefined 2" title=""/>
          <p:cNvSpPr/>
          <p:nvPr>
            <p:ph type="title"/>
          </p:nvPr>
        </p:nvSpPr>
        <p:spPr>
          <a:xfrm>
            <a:off x="12954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Class Matrix</a:t>
            </a:r>
            <a:endParaRPr sz="6600"/>
          </a:p>
        </p:txBody>
      </p:sp>
      <p:sp>
        <p:nvSpPr>
          <p:cNvPr id="71683" name="NotDefined 3" title=""/>
          <p:cNvSpPr/>
          <p:nvPr>
            <p:ph type="body" idx="4294967295"/>
          </p:nvPr>
        </p:nvSpPr>
        <p:spPr>
          <a:xfrm>
            <a:off x="838200" y="1828800"/>
            <a:ext cx="86106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600" b="1"/>
              <a:t>Matrix operator + ( double d , Matrix &amp; m )</a:t>
            </a:r>
            <a:endParaRPr sz="2600" b="1"/>
          </a:p>
          <a:p>
            <a:pPr lvl="0">
              <a:lnSpc>
                <a:spcPct val="80000"/>
              </a:lnSpc>
              <a:buNone/>
            </a:pPr>
            <a:r>
              <a:rPr sz="2600" b="1"/>
              <a:t>{</a:t>
            </a:r>
            <a:endParaRPr sz="2600" b="1"/>
          </a:p>
          <a:p>
            <a:pPr lvl="0">
              <a:lnSpc>
                <a:spcPct val="80000"/>
              </a:lnSpc>
              <a:buNone/>
            </a:pPr>
            <a:r>
              <a:rPr sz="2600" b="1"/>
              <a:t>       Matrix temp ( m ) ;</a:t>
            </a:r>
            <a:endParaRPr sz="2600" b="1"/>
          </a:p>
          <a:p>
            <a:pPr lvl="0">
              <a:lnSpc>
                <a:spcPct val="80000"/>
              </a:lnSpc>
              <a:buNone/>
            </a:pPr>
            <a:r>
              <a:rPr sz="2600" b="1"/>
              <a:t>       for ( int i = 0 ; i &lt; temp.numRows ; i ++ ) </a:t>
            </a:r>
            <a:endParaRPr sz="2600" b="1"/>
          </a:p>
          <a:p>
            <a:pPr lvl="0">
              <a:lnSpc>
                <a:spcPct val="80000"/>
              </a:lnSpc>
              <a:buNone/>
            </a:pPr>
            <a:r>
              <a:rPr sz="2600" b="1"/>
              <a:t>	    {</a:t>
            </a:r>
            <a:endParaRPr sz="2600" b="1"/>
          </a:p>
          <a:p>
            <a:pPr lvl="0">
              <a:lnSpc>
                <a:spcPct val="80000"/>
              </a:lnSpc>
              <a:buNone/>
            </a:pPr>
            <a:r>
              <a:rPr sz="2600" b="1"/>
              <a:t>               for ( int j = 0; j &lt; temp.numCols ; j ++ )</a:t>
            </a:r>
            <a:endParaRPr sz="2600" b="1"/>
          </a:p>
          <a:p>
            <a:pPr lvl="0">
              <a:lnSpc>
                <a:spcPct val="80000"/>
              </a:lnSpc>
              <a:buNone/>
            </a:pPr>
            <a:r>
              <a:rPr sz="2600" b="1"/>
              <a:t>		       {</a:t>
            </a:r>
            <a:endParaRPr sz="2600" b="1"/>
          </a:p>
          <a:p>
            <a:pPr lvl="0">
              <a:lnSpc>
                <a:spcPct val="80000"/>
              </a:lnSpc>
              <a:buNone/>
            </a:pPr>
            <a:r>
              <a:rPr sz="2600" b="1"/>
              <a:t>                       temp.elements [ i ] [ j ] += d ;</a:t>
            </a:r>
            <a:endParaRPr sz="2600" b="1"/>
          </a:p>
          <a:p>
            <a:pPr lvl="0">
              <a:lnSpc>
                <a:spcPct val="80000"/>
              </a:lnSpc>
              <a:buNone/>
            </a:pPr>
            <a:r>
              <a:rPr sz="2600" b="1"/>
              <a:t>               }</a:t>
            </a:r>
            <a:endParaRPr sz="2600" b="1"/>
          </a:p>
          <a:p>
            <a:pPr lvl="0">
              <a:lnSpc>
                <a:spcPct val="80000"/>
              </a:lnSpc>
              <a:buNone/>
            </a:pPr>
            <a:r>
              <a:rPr sz="2600" b="1"/>
              <a:t>       }</a:t>
            </a:r>
            <a:endParaRPr sz="2600" b="1"/>
          </a:p>
          <a:p>
            <a:pPr lvl="0">
              <a:lnSpc>
                <a:spcPct val="80000"/>
              </a:lnSpc>
              <a:buNone/>
            </a:pPr>
            <a:r>
              <a:rPr sz="2600" b="1"/>
              <a:t>       return temp ;</a:t>
            </a:r>
            <a:endParaRPr sz="2600" b="1"/>
          </a:p>
          <a:p>
            <a:pPr lvl="0">
              <a:lnSpc>
                <a:spcPct val="80000"/>
              </a:lnSpc>
              <a:buNone/>
            </a:pPr>
            <a:r>
              <a:rPr sz="2600" b="1"/>
              <a:t>}</a:t>
            </a:r>
            <a:endParaRPr sz="2600" b="1"/>
          </a:p>
        </p:txBody>
      </p:sp>
      <p:sp>
        <p:nvSpPr>
          <p:cNvPr id="71685" name="Text Box 5" title=""/>
          <p:cNvSpPr txBox="1"/>
          <p:nvPr/>
        </p:nvSpPr>
        <p:spPr>
          <a:xfrm>
            <a:off x="2346325" y="5751513"/>
            <a:ext cx="755650" cy="366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/>
            <a:r>
              <a:t>13:00</a:t>
            </a:r>
          </a:p>
        </p:txBody>
      </p:sp>
    </p:spTree>
  </p:cSld>
  <p:clrMapOvr>
    <a:masterClrMapping/>
  </p:clrMapOvr>
  <p:transition/>
  <p:timing/>
</p:sld>
</file>

<file path=ppt/slides/slide88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0178" name="Text Box 2" title=""/>
          <p:cNvSpPr txBox="1"/>
          <p:nvPr/>
        </p:nvSpPr>
        <p:spPr>
          <a:xfrm>
            <a:off x="915988" y="1447800"/>
            <a:ext cx="8228012" cy="54260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 algn="ctr"/>
            <a:r>
              <a:rPr sz="20000" b="1"/>
              <a:t>*</a:t>
            </a:r>
            <a:r>
              <a:rPr sz="15000" b="1"/>
              <a:t> </a:t>
            </a:r>
            <a:endParaRPr sz="15000" b="1"/>
          </a:p>
          <a:p>
            <a:pPr lvl="0" algn="ctr"/>
            <a:r>
              <a:rPr sz="15000" b="1"/>
              <a:t>Operator</a:t>
            </a:r>
            <a:endParaRPr sz="15000" b="1"/>
          </a:p>
        </p:txBody>
      </p:sp>
    </p:spTree>
  </p:cSld>
  <p:clrMapOvr>
    <a:masterClrMapping/>
  </p:clrMapOvr>
  <p:transition/>
  <p:timing/>
</p:sld>
</file>

<file path=ppt/slides/slide88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2706" name="NotDefined 2" title=""/>
          <p:cNvSpPr/>
          <p:nvPr>
            <p:ph type="title"/>
          </p:nvPr>
        </p:nvSpPr>
        <p:spPr>
          <a:xfrm>
            <a:off x="1143000" y="8382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Class Matrix</a:t>
            </a:r>
            <a:endParaRPr sz="6600"/>
          </a:p>
        </p:txBody>
      </p:sp>
      <p:sp>
        <p:nvSpPr>
          <p:cNvPr id="72707" name="NotDefined 3" title=""/>
          <p:cNvSpPr/>
          <p:nvPr>
            <p:ph type="body" idx="4294967295"/>
          </p:nvPr>
        </p:nvSpPr>
        <p:spPr>
          <a:xfrm>
            <a:off x="812800" y="1828800"/>
            <a:ext cx="9144000" cy="4754563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1500" b="1"/>
              <a:t>Matrix Matrix :: operator * ( const Matrix &amp; m )</a:t>
            </a:r>
            <a:endParaRPr sz="1500" b="1"/>
          </a:p>
          <a:p>
            <a:pPr lvl="0">
              <a:lnSpc>
                <a:spcPct val="80000"/>
              </a:lnSpc>
              <a:buNone/>
            </a:pPr>
            <a:r>
              <a:rPr sz="1500" b="1"/>
              <a:t>{ </a:t>
            </a:r>
            <a:endParaRPr sz="1500" b="1"/>
          </a:p>
          <a:p>
            <a:pPr lvl="0">
              <a:lnSpc>
                <a:spcPct val="80000"/>
              </a:lnSpc>
              <a:buNone/>
            </a:pPr>
            <a:r>
              <a:rPr sz="1500" b="1"/>
              <a:t>    Matrix temp ( numRows , m.numCols ) ;</a:t>
            </a:r>
            <a:endParaRPr sz="1500" b="1"/>
          </a:p>
          <a:p>
            <a:pPr lvl="0">
              <a:lnSpc>
                <a:spcPct val="80000"/>
              </a:lnSpc>
              <a:buNone/>
            </a:pPr>
            <a:r>
              <a:rPr sz="1500" b="1"/>
              <a:t>    if ( numCols == m.numRows )  </a:t>
            </a:r>
            <a:endParaRPr sz="1500" b="1"/>
          </a:p>
          <a:p>
            <a:pPr lvl="0">
              <a:lnSpc>
                <a:spcPct val="80000"/>
              </a:lnSpc>
              <a:buNone/>
            </a:pPr>
            <a:r>
              <a:rPr sz="1500" b="1"/>
              <a:t>    {</a:t>
            </a:r>
            <a:endParaRPr sz="1500" b="1"/>
          </a:p>
          <a:p>
            <a:pPr lvl="0">
              <a:lnSpc>
                <a:spcPct val="80000"/>
              </a:lnSpc>
              <a:buNone/>
            </a:pPr>
            <a:r>
              <a:rPr sz="1500" b="1"/>
              <a:t>        for ( int i = 0 ; i &lt; numRows ; i ++ )</a:t>
            </a:r>
            <a:endParaRPr sz="1500" b="1"/>
          </a:p>
          <a:p>
            <a:pPr lvl="0">
              <a:lnSpc>
                <a:spcPct val="80000"/>
              </a:lnSpc>
              <a:buNone/>
            </a:pPr>
            <a:r>
              <a:rPr sz="1500" b="1"/>
              <a:t>	  {</a:t>
            </a:r>
            <a:endParaRPr sz="1500" b="1"/>
          </a:p>
          <a:p>
            <a:pPr lvl="0">
              <a:lnSpc>
                <a:spcPct val="80000"/>
              </a:lnSpc>
              <a:buNone/>
            </a:pPr>
            <a:r>
              <a:rPr sz="1500" b="1"/>
              <a:t>            for ( int j = 0 ; j &lt; m.numCols ; j ++ )</a:t>
            </a:r>
            <a:endParaRPr sz="1500" b="1"/>
          </a:p>
          <a:p>
            <a:pPr lvl="0">
              <a:lnSpc>
                <a:spcPct val="80000"/>
              </a:lnSpc>
              <a:buNone/>
            </a:pPr>
            <a:r>
              <a:rPr sz="1500" b="1"/>
              <a:t>	      {</a:t>
            </a:r>
            <a:endParaRPr sz="1500" b="1"/>
          </a:p>
          <a:p>
            <a:pPr lvl="0">
              <a:lnSpc>
                <a:spcPct val="80000"/>
              </a:lnSpc>
              <a:buNone/>
            </a:pPr>
            <a:r>
              <a:rPr sz="1500" b="1"/>
              <a:t>                temp.elements [ i ] [ j ] = 0.0 ;</a:t>
            </a:r>
            <a:endParaRPr sz="1500" b="1"/>
          </a:p>
          <a:p>
            <a:pPr lvl="0">
              <a:lnSpc>
                <a:spcPct val="80000"/>
              </a:lnSpc>
              <a:buNone/>
            </a:pPr>
            <a:r>
              <a:rPr sz="1500" b="1"/>
              <a:t>                for ( int k = 0 ; k &lt; numCols ; k ++ )</a:t>
            </a:r>
            <a:endParaRPr sz="1500" b="1"/>
          </a:p>
          <a:p>
            <a:pPr lvl="0">
              <a:lnSpc>
                <a:spcPct val="80000"/>
              </a:lnSpc>
              <a:buNone/>
            </a:pPr>
            <a:r>
              <a:rPr sz="1500" b="1"/>
              <a:t>		{</a:t>
            </a:r>
            <a:endParaRPr sz="1500" b="1"/>
          </a:p>
          <a:p>
            <a:pPr lvl="0">
              <a:lnSpc>
                <a:spcPct val="80000"/>
              </a:lnSpc>
              <a:buNone/>
            </a:pPr>
            <a:r>
              <a:rPr sz="1500" b="1"/>
              <a:t>                     temp.elements [ i ] [ j ] += elements [ i ] [ k ] * m.elements [ k ] [ j ] ;</a:t>
            </a:r>
            <a:endParaRPr sz="1500" b="1"/>
          </a:p>
          <a:p>
            <a:pPr lvl="0">
              <a:lnSpc>
                <a:spcPct val="80000"/>
              </a:lnSpc>
              <a:buNone/>
            </a:pPr>
            <a:r>
              <a:rPr sz="1500" b="1"/>
              <a:t>                }</a:t>
            </a:r>
            <a:endParaRPr sz="1500" b="1"/>
          </a:p>
          <a:p>
            <a:pPr lvl="0">
              <a:lnSpc>
                <a:spcPct val="80000"/>
              </a:lnSpc>
              <a:buNone/>
            </a:pPr>
            <a:r>
              <a:rPr sz="1500" b="1"/>
              <a:t>            }</a:t>
            </a:r>
            <a:endParaRPr sz="1500" b="1"/>
          </a:p>
          <a:p>
            <a:pPr lvl="0">
              <a:lnSpc>
                <a:spcPct val="80000"/>
              </a:lnSpc>
              <a:buNone/>
            </a:pPr>
            <a:r>
              <a:rPr sz="1500" b="1"/>
              <a:t>       }</a:t>
            </a:r>
            <a:endParaRPr sz="1500" b="1"/>
          </a:p>
          <a:p>
            <a:pPr lvl="0">
              <a:lnSpc>
                <a:spcPct val="80000"/>
              </a:lnSpc>
              <a:buNone/>
            </a:pPr>
            <a:r>
              <a:rPr sz="1500" b="1"/>
              <a:t>    }</a:t>
            </a:r>
            <a:endParaRPr sz="1500" b="1"/>
          </a:p>
          <a:p>
            <a:pPr lvl="0">
              <a:lnSpc>
                <a:spcPct val="80000"/>
              </a:lnSpc>
              <a:buNone/>
            </a:pPr>
            <a:r>
              <a:rPr sz="1500" b="1"/>
              <a:t>    return temp ;</a:t>
            </a:r>
            <a:endParaRPr sz="1500" b="1"/>
          </a:p>
          <a:p>
            <a:pPr lvl="0">
              <a:lnSpc>
                <a:spcPct val="80000"/>
              </a:lnSpc>
              <a:buNone/>
            </a:pPr>
            <a:r>
              <a:rPr sz="1500" b="1"/>
              <a:t>}</a:t>
            </a:r>
            <a:endParaRPr sz="1500" b="1"/>
          </a:p>
        </p:txBody>
      </p:sp>
      <p:sp>
        <p:nvSpPr>
          <p:cNvPr id="72709" name="RightArrow 5" title=""/>
          <p:cNvSpPr/>
          <p:nvPr/>
        </p:nvSpPr>
        <p:spPr>
          <a:xfrm>
            <a:off x="558800" y="3324225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rgbClr val="333333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88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3730" name="NotDefined 2" title=""/>
          <p:cNvSpPr/>
          <p:nvPr>
            <p:ph type="title"/>
          </p:nvPr>
        </p:nvSpPr>
        <p:spPr>
          <a:xfrm>
            <a:off x="10668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Class Matrix</a:t>
            </a:r>
            <a:endParaRPr sz="6600"/>
          </a:p>
        </p:txBody>
      </p:sp>
      <p:sp>
        <p:nvSpPr>
          <p:cNvPr id="73731" name="NotDefined 3" title=""/>
          <p:cNvSpPr/>
          <p:nvPr>
            <p:ph type="body" idx="4294967295"/>
          </p:nvPr>
        </p:nvSpPr>
        <p:spPr>
          <a:xfrm>
            <a:off x="838200" y="1905000"/>
            <a:ext cx="91440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700" b="1"/>
              <a:t>Matrix Matrix :: operator * ( double d ) const</a:t>
            </a:r>
            <a:endParaRPr sz="2700" b="1"/>
          </a:p>
          <a:p>
            <a:pPr lvl="0">
              <a:lnSpc>
                <a:spcPct val="80000"/>
              </a:lnSpc>
              <a:buNone/>
            </a:pPr>
            <a:r>
              <a:rPr sz="2700" b="1"/>
              <a:t>{ </a:t>
            </a:r>
            <a:endParaRPr sz="2700" b="1"/>
          </a:p>
          <a:p>
            <a:pPr lvl="0">
              <a:lnSpc>
                <a:spcPct val="80000"/>
              </a:lnSpc>
              <a:buNone/>
            </a:pPr>
            <a:r>
              <a:rPr sz="2700" b="1"/>
              <a:t>    Matrix temp ( * this ) ;</a:t>
            </a:r>
            <a:endParaRPr sz="2700" b="1"/>
          </a:p>
          <a:p>
            <a:pPr lvl="0">
              <a:lnSpc>
                <a:spcPct val="80000"/>
              </a:lnSpc>
              <a:buNone/>
            </a:pPr>
            <a:r>
              <a:rPr sz="2700" b="1"/>
              <a:t>    for ( int i = 0 ; i &lt; numRows ; i ++ )</a:t>
            </a:r>
            <a:endParaRPr sz="2700" b="1"/>
          </a:p>
          <a:p>
            <a:pPr lvl="0">
              <a:lnSpc>
                <a:spcPct val="80000"/>
              </a:lnSpc>
              <a:buNone/>
            </a:pPr>
            <a:r>
              <a:rPr sz="2700" b="1"/>
              <a:t>	{</a:t>
            </a:r>
            <a:endParaRPr sz="2700" b="1"/>
          </a:p>
          <a:p>
            <a:pPr lvl="0">
              <a:lnSpc>
                <a:spcPct val="80000"/>
              </a:lnSpc>
              <a:buNone/>
            </a:pPr>
            <a:r>
              <a:rPr sz="2700" b="1"/>
              <a:t>       for ( int  j = 0 ; j &lt; numCols ; j ++ )</a:t>
            </a:r>
            <a:endParaRPr sz="2700" b="1"/>
          </a:p>
          <a:p>
            <a:pPr lvl="0">
              <a:lnSpc>
                <a:spcPct val="80000"/>
              </a:lnSpc>
              <a:buNone/>
            </a:pPr>
            <a:r>
              <a:rPr sz="2700" b="1"/>
              <a:t>       {</a:t>
            </a:r>
            <a:endParaRPr sz="2700" b="1"/>
          </a:p>
          <a:p>
            <a:pPr lvl="0">
              <a:lnSpc>
                <a:spcPct val="80000"/>
              </a:lnSpc>
              <a:buNone/>
            </a:pPr>
            <a:r>
              <a:rPr sz="2700" b="1"/>
              <a:t>           temp.elements [ i ] [ j ] *= d ;</a:t>
            </a:r>
            <a:endParaRPr sz="2700" b="1"/>
          </a:p>
          <a:p>
            <a:pPr lvl="0">
              <a:lnSpc>
                <a:spcPct val="80000"/>
              </a:lnSpc>
              <a:buNone/>
            </a:pPr>
            <a:r>
              <a:rPr sz="2700" b="1"/>
              <a:t>       }</a:t>
            </a:r>
            <a:endParaRPr sz="2700" b="1"/>
          </a:p>
          <a:p>
            <a:pPr lvl="0">
              <a:lnSpc>
                <a:spcPct val="80000"/>
              </a:lnSpc>
              <a:buNone/>
            </a:pPr>
            <a:r>
              <a:rPr sz="2700" b="1"/>
              <a:t>    }</a:t>
            </a:r>
            <a:endParaRPr sz="2700" b="1"/>
          </a:p>
          <a:p>
            <a:pPr lvl="0">
              <a:lnSpc>
                <a:spcPct val="80000"/>
              </a:lnSpc>
              <a:buNone/>
            </a:pPr>
            <a:r>
              <a:rPr sz="2700" b="1"/>
              <a:t>    return temp ;</a:t>
            </a:r>
            <a:endParaRPr sz="2700" b="1"/>
          </a:p>
          <a:p>
            <a:pPr lvl="0">
              <a:lnSpc>
                <a:spcPct val="80000"/>
              </a:lnSpc>
              <a:buNone/>
            </a:pPr>
            <a:r>
              <a:rPr sz="2700" b="1"/>
              <a:t>}</a:t>
            </a:r>
            <a:endParaRPr sz="2700" b="1"/>
          </a:p>
        </p:txBody>
      </p:sp>
    </p:spTree>
  </p:cSld>
  <p:clrMapOvr>
    <a:masterClrMapping/>
  </p:clrMapOvr>
  <p:transition/>
  <p:timing/>
</p:sld>
</file>

<file path=ppt/slides/slide88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2226" name="Text Box 2" title=""/>
          <p:cNvSpPr txBox="1"/>
          <p:nvPr/>
        </p:nvSpPr>
        <p:spPr>
          <a:xfrm>
            <a:off x="1149350" y="2787650"/>
            <a:ext cx="7842250" cy="27749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 algn="ctr"/>
            <a:r>
              <a:rPr sz="8800" b="1">
                <a:latin typeface="Tahoma" pitchFamily="34" charset="0"/>
              </a:rPr>
              <a:t>Matrix / d</a:t>
            </a:r>
            <a:endParaRPr sz="8800" b="1">
              <a:latin typeface="Tahoma" pitchFamily="34" charset="0"/>
            </a:endParaRPr>
          </a:p>
          <a:p>
            <a:pPr lvl="0" algn="ctr"/>
            <a:r>
              <a:rPr sz="8800" b="1">
                <a:latin typeface="Tahoma" pitchFamily="34" charset="0"/>
              </a:rPr>
              <a:t>Check d = 0 ?</a:t>
            </a:r>
            <a:endParaRPr sz="8800" b="1"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8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7410" name="NotDefined 2" title=""/>
          <p:cNvSpPr/>
          <p:nvPr>
            <p:ph type="title"/>
          </p:nvPr>
        </p:nvSpPr>
        <p:spPr>
          <a:xfrm>
            <a:off x="1066800" y="4730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800"/>
              <a:t>Bitwise OR Operator</a:t>
            </a:r>
            <a:br>
              <a:rPr sz="4800"/>
            </a:br>
            <a:r>
              <a:rPr sz="4800"/>
              <a:t> Example 1</a:t>
            </a:r>
            <a:endParaRPr sz="4800"/>
          </a:p>
        </p:txBody>
      </p:sp>
      <p:sp>
        <p:nvSpPr>
          <p:cNvPr id="17411" name="NotDefined 3" title=""/>
          <p:cNvSpPr/>
          <p:nvPr>
            <p:ph type="body" idx="4294967295"/>
          </p:nvPr>
        </p:nvSpPr>
        <p:spPr>
          <a:xfrm>
            <a:off x="1066800" y="2176463"/>
            <a:ext cx="7543800" cy="623887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3600"/>
              <a:t>X = 12 | 8</a:t>
            </a:r>
            <a:endParaRPr sz="3600"/>
          </a:p>
        </p:txBody>
      </p:sp>
      <p:sp>
        <p:nvSpPr>
          <p:cNvPr id="17412" name="Text Box 4" title=""/>
          <p:cNvSpPr txBox="1"/>
          <p:nvPr/>
        </p:nvSpPr>
        <p:spPr>
          <a:xfrm>
            <a:off x="3429000" y="3136900"/>
            <a:ext cx="34290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3600"/>
              <a:t>1	1	0	0</a:t>
            </a:r>
            <a:endParaRPr sz="3600"/>
          </a:p>
        </p:txBody>
      </p:sp>
      <p:sp>
        <p:nvSpPr>
          <p:cNvPr id="17413" name="Text Box 5" title=""/>
          <p:cNvSpPr txBox="1"/>
          <p:nvPr/>
        </p:nvSpPr>
        <p:spPr>
          <a:xfrm>
            <a:off x="3429000" y="4083050"/>
            <a:ext cx="34290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3600"/>
              <a:t>1	0	0	0</a:t>
            </a:r>
            <a:endParaRPr sz="3600"/>
          </a:p>
        </p:txBody>
      </p:sp>
      <p:sp>
        <p:nvSpPr>
          <p:cNvPr id="17414" name="Text Box 6" title=""/>
          <p:cNvSpPr txBox="1"/>
          <p:nvPr/>
        </p:nvSpPr>
        <p:spPr>
          <a:xfrm>
            <a:off x="4876800" y="3549650"/>
            <a:ext cx="303213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3600"/>
              <a:t>|</a:t>
            </a:r>
            <a:endParaRPr sz="3600"/>
          </a:p>
        </p:txBody>
      </p:sp>
      <p:sp>
        <p:nvSpPr>
          <p:cNvPr id="17415" name="Text Box 7" title=""/>
          <p:cNvSpPr txBox="1"/>
          <p:nvPr/>
        </p:nvSpPr>
        <p:spPr>
          <a:xfrm>
            <a:off x="3505200" y="4387850"/>
            <a:ext cx="35814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3200"/>
              <a:t>_____________</a:t>
            </a:r>
            <a:endParaRPr sz="3200"/>
          </a:p>
        </p:txBody>
      </p:sp>
      <p:sp>
        <p:nvSpPr>
          <p:cNvPr id="17416" name="Text Box 8" title=""/>
          <p:cNvSpPr txBox="1"/>
          <p:nvPr/>
        </p:nvSpPr>
        <p:spPr>
          <a:xfrm>
            <a:off x="3429000" y="4997450"/>
            <a:ext cx="34290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3600"/>
              <a:t>1	1	0	0</a:t>
            </a:r>
            <a:endParaRPr sz="3600"/>
          </a:p>
        </p:txBody>
      </p:sp>
      <p:sp>
        <p:nvSpPr>
          <p:cNvPr id="17417" name="Text Box 9" title=""/>
          <p:cNvSpPr txBox="1"/>
          <p:nvPr/>
        </p:nvSpPr>
        <p:spPr>
          <a:xfrm>
            <a:off x="1736725" y="5911850"/>
            <a:ext cx="48958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3600"/>
              <a:t>Hence the result x = 12</a:t>
            </a:r>
            <a:endParaRPr sz="3600"/>
          </a:p>
        </p:txBody>
      </p:sp>
    </p:spTree>
  </p:cSld>
  <p:clrMapOvr>
    <a:masterClrMapping/>
  </p:clrMapOvr>
  <p:transition/>
  <p:timing/>
</p:sld>
</file>

<file path=ppt/slides/slide89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3252" name="Rectangle 4" title=""/>
          <p:cNvSpPr/>
          <p:nvPr/>
        </p:nvSpPr>
        <p:spPr>
          <a:xfrm>
            <a:off x="838200" y="4191000"/>
            <a:ext cx="8342313" cy="914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/>
            <a:r>
              <a:rPr sz="5400" b="1">
                <a:latin typeface="Tahoma" pitchFamily="34" charset="0"/>
              </a:rPr>
              <a:t>&gt;&gt; Extraction Operator</a:t>
            </a:r>
            <a:endParaRPr sz="5400" b="1">
              <a:latin typeface="Tahoma" pitchFamily="34" charset="0"/>
            </a:endParaRPr>
          </a:p>
        </p:txBody>
      </p:sp>
      <p:sp>
        <p:nvSpPr>
          <p:cNvPr id="53253" name="Rectangle 5" title=""/>
          <p:cNvSpPr/>
          <p:nvPr/>
        </p:nvSpPr>
        <p:spPr>
          <a:xfrm>
            <a:off x="1012825" y="2895600"/>
            <a:ext cx="7978775" cy="914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/>
            <a:r>
              <a:rPr sz="5400" b="1">
                <a:latin typeface="Tahoma" pitchFamily="34" charset="0"/>
              </a:rPr>
              <a:t>&lt;&lt; Insertion Operator</a:t>
            </a:r>
            <a:endParaRPr sz="5400" b="1"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89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4275" name="Rectangle 3" title=""/>
          <p:cNvSpPr/>
          <p:nvPr/>
        </p:nvSpPr>
        <p:spPr>
          <a:xfrm>
            <a:off x="254000" y="3535363"/>
            <a:ext cx="9091613" cy="225583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/>
            <a:r>
              <a:rPr sz="14200" b="1">
                <a:latin typeface="Tahoma" pitchFamily="34" charset="0"/>
              </a:rPr>
              <a:t> cin &gt;&gt; m</a:t>
            </a:r>
            <a:endParaRPr sz="14200" b="1">
              <a:latin typeface="Tahoma" pitchFamily="34" charset="0"/>
            </a:endParaRPr>
          </a:p>
        </p:txBody>
      </p:sp>
      <p:sp>
        <p:nvSpPr>
          <p:cNvPr id="54277" name="CalloutWedgeRoundRectangle 5" title=""/>
          <p:cNvSpPr/>
          <p:nvPr/>
        </p:nvSpPr>
        <p:spPr>
          <a:xfrm>
            <a:off x="4267200" y="2019300"/>
            <a:ext cx="4724400" cy="609600"/>
          </a:xfrm>
          <a:prstGeom prst="wedgeRoundRectCallout">
            <a:avLst>
              <a:gd name="adj1" fmla="val 35014"/>
              <a:gd name="adj2" fmla="val 332551"/>
              <a:gd name="adj3" fmla="val 16667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 algn="ctr"/>
          </a:p>
        </p:txBody>
      </p:sp>
      <p:sp>
        <p:nvSpPr>
          <p:cNvPr id="54278" name="Text Box 6" title=""/>
          <p:cNvSpPr txBox="1"/>
          <p:nvPr/>
        </p:nvSpPr>
        <p:spPr>
          <a:xfrm>
            <a:off x="4419600" y="2101850"/>
            <a:ext cx="5334000" cy="3667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/>
            <a:r>
              <a:rPr b="1">
                <a:solidFill>
                  <a:srgbClr val="000000"/>
                </a:solidFill>
              </a:rPr>
              <a:t>Where m is an object of the class Matrix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/>
</p:sld>
</file>

<file path=ppt/slides/slide89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4754" name="NotDefined 2" title=""/>
          <p:cNvSpPr/>
          <p:nvPr>
            <p:ph type="title"/>
          </p:nvPr>
        </p:nvSpPr>
        <p:spPr>
          <a:xfrm>
            <a:off x="14478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Class Matrix</a:t>
            </a:r>
            <a:endParaRPr sz="6600"/>
          </a:p>
        </p:txBody>
      </p:sp>
      <p:sp>
        <p:nvSpPr>
          <p:cNvPr id="74755" name="NotDefined 3" title=""/>
          <p:cNvSpPr/>
          <p:nvPr>
            <p:ph type="body" idx="4294967295"/>
          </p:nvPr>
        </p:nvSpPr>
        <p:spPr>
          <a:xfrm>
            <a:off x="1066800" y="2667000"/>
            <a:ext cx="91440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2400" b="1"/>
              <a:t>istream &amp; operator   &gt;&gt; ( istream &amp; is , Matrix &amp; m )</a:t>
            </a:r>
            <a:endParaRPr sz="2400" b="1"/>
          </a:p>
          <a:p>
            <a:pPr lvl="0">
              <a:buNone/>
            </a:pPr>
            <a:r>
              <a:rPr sz="2400" b="1"/>
              <a:t>{</a:t>
            </a:r>
            <a:endParaRPr sz="2400" b="1"/>
          </a:p>
          <a:p>
            <a:pPr lvl="0">
              <a:buNone/>
            </a:pPr>
            <a:r>
              <a:rPr sz="2400" b="1"/>
              <a:t>      m.input ( is ) ;</a:t>
            </a:r>
            <a:endParaRPr sz="2400" b="1"/>
          </a:p>
          <a:p>
            <a:pPr lvl="0">
              <a:buNone/>
            </a:pPr>
            <a:r>
              <a:rPr sz="2400" b="1"/>
              <a:t>      return is ;</a:t>
            </a:r>
            <a:endParaRPr sz="2400" b="1"/>
          </a:p>
          <a:p>
            <a:pPr lvl="0">
              <a:buNone/>
            </a:pPr>
            <a:r>
              <a:rPr sz="2400" b="1"/>
              <a:t>}</a:t>
            </a:r>
            <a:endParaRPr sz="2400" b="1"/>
          </a:p>
        </p:txBody>
      </p:sp>
      <p:sp>
        <p:nvSpPr>
          <p:cNvPr id="74756" name="RightArrow 4" title=""/>
          <p:cNvSpPr/>
          <p:nvPr/>
        </p:nvSpPr>
        <p:spPr>
          <a:xfrm>
            <a:off x="192088" y="2667000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solidFill>
              <a:srgbClr val="333333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89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5778" name="NotDefined 2" title=""/>
          <p:cNvSpPr/>
          <p:nvPr>
            <p:ph type="title"/>
          </p:nvPr>
        </p:nvSpPr>
        <p:spPr>
          <a:xfrm>
            <a:off x="12954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Class Matrix</a:t>
            </a:r>
            <a:endParaRPr sz="6600"/>
          </a:p>
        </p:txBody>
      </p:sp>
      <p:sp>
        <p:nvSpPr>
          <p:cNvPr id="75779" name="NotDefined 3" title=""/>
          <p:cNvSpPr/>
          <p:nvPr>
            <p:ph type="body" idx="4294967295"/>
          </p:nvPr>
        </p:nvSpPr>
        <p:spPr>
          <a:xfrm>
            <a:off x="838200" y="3276600"/>
            <a:ext cx="9144000" cy="2667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2400" b="1"/>
              <a:t>ifstream &amp; operator   &gt;&gt; ( ifstream &amp; is , Matrix &amp; m )</a:t>
            </a:r>
            <a:endParaRPr sz="2400" b="1"/>
          </a:p>
          <a:p>
            <a:pPr lvl="0">
              <a:buNone/>
            </a:pPr>
            <a:r>
              <a:rPr sz="2400" b="1"/>
              <a:t>{</a:t>
            </a:r>
            <a:endParaRPr sz="2400" b="1"/>
          </a:p>
          <a:p>
            <a:pPr lvl="0">
              <a:buNone/>
            </a:pPr>
            <a:r>
              <a:rPr sz="2400" b="1"/>
              <a:t>      m.input ( is ) ;</a:t>
            </a:r>
            <a:endParaRPr sz="2400" b="1"/>
          </a:p>
          <a:p>
            <a:pPr lvl="0">
              <a:buNone/>
            </a:pPr>
            <a:r>
              <a:rPr sz="2400" b="1"/>
              <a:t>      return is ;</a:t>
            </a:r>
            <a:endParaRPr sz="2400" b="1"/>
          </a:p>
          <a:p>
            <a:pPr lvl="0">
              <a:buNone/>
            </a:pPr>
            <a:r>
              <a:rPr sz="2400" b="1"/>
              <a:t>}</a:t>
            </a:r>
            <a:endParaRPr sz="2400" b="1"/>
          </a:p>
        </p:txBody>
      </p:sp>
      <p:sp>
        <p:nvSpPr>
          <p:cNvPr id="75780" name="RightArrow 4" title=""/>
          <p:cNvSpPr/>
          <p:nvPr/>
        </p:nvSpPr>
        <p:spPr>
          <a:xfrm>
            <a:off x="471488" y="4257675"/>
            <a:ext cx="976312" cy="314325"/>
          </a:xfrm>
          <a:prstGeom prst="rightArrow">
            <a:avLst>
              <a:gd name="adj1" fmla="val 50000"/>
              <a:gd name="adj2" fmla="val 77651"/>
            </a:avLst>
          </a:prstGeom>
          <a:solidFill>
            <a:schemeClr val="accent1"/>
          </a:solidFill>
          <a:ln>
            <a:solidFill>
              <a:srgbClr val="333333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89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6802" name="NotDefined 2" title=""/>
          <p:cNvSpPr/>
          <p:nvPr>
            <p:ph type="title"/>
          </p:nvPr>
        </p:nvSpPr>
        <p:spPr>
          <a:xfrm>
            <a:off x="10668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Class Matrix</a:t>
            </a:r>
            <a:endParaRPr sz="6600"/>
          </a:p>
        </p:txBody>
      </p:sp>
      <p:sp>
        <p:nvSpPr>
          <p:cNvPr id="76803" name="NotDefined 3" title=""/>
          <p:cNvSpPr/>
          <p:nvPr>
            <p:ph type="body" idx="4294967295"/>
          </p:nvPr>
        </p:nvSpPr>
        <p:spPr>
          <a:xfrm>
            <a:off x="838200" y="1981200"/>
            <a:ext cx="80772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400"/>
              <a:t>ostream &amp; operator   &lt;&lt; ( ostream &amp; os , Matrix &amp; m )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{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      m.output ( ) ;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      return os ;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}</a:t>
            </a:r>
            <a:endParaRPr sz="2400"/>
          </a:p>
          <a:p>
            <a:pPr lvl="0">
              <a:lnSpc>
                <a:spcPct val="80000"/>
              </a:lnSpc>
              <a:buNone/>
            </a:pPr>
            <a:endParaRPr sz="2400"/>
          </a:p>
          <a:p>
            <a:pPr lvl="0">
              <a:lnSpc>
                <a:spcPct val="80000"/>
              </a:lnSpc>
              <a:buNone/>
            </a:pP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ofstream &amp; operator   &lt;&lt; ( ofstream &amp; os , Matrix &amp; m )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{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      m.output ( os ) ;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      return os ;</a:t>
            </a:r>
            <a:endParaRPr sz="2400"/>
          </a:p>
          <a:p>
            <a:pPr lvl="0">
              <a:lnSpc>
                <a:spcPct val="80000"/>
              </a:lnSpc>
              <a:buNone/>
            </a:pPr>
            <a:r>
              <a:rPr sz="2400"/>
              <a:t>}</a:t>
            </a:r>
            <a:endParaRPr sz="2400"/>
          </a:p>
        </p:txBody>
      </p:sp>
      <p:sp>
        <p:nvSpPr>
          <p:cNvPr id="76805" name="RightArrow 5" title=""/>
          <p:cNvSpPr/>
          <p:nvPr/>
        </p:nvSpPr>
        <p:spPr>
          <a:xfrm>
            <a:off x="98425" y="1938338"/>
            <a:ext cx="812800" cy="485775"/>
          </a:xfrm>
          <a:prstGeom prst="rightArrow">
            <a:avLst>
              <a:gd name="adj1" fmla="val 50000"/>
              <a:gd name="adj2" fmla="val 41830"/>
            </a:avLst>
          </a:prstGeom>
          <a:solidFill>
            <a:schemeClr val="accent1"/>
          </a:solidFill>
          <a:ln>
            <a:solidFill>
              <a:srgbClr val="333333"/>
            </a:solidFill>
            <a:miter lim="800000"/>
          </a:ln>
        </p:spPr>
        <p:txBody>
          <a:bodyPr/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/>
        </p:txBody>
      </p:sp>
    </p:spTree>
  </p:cSld>
  <p:clrMapOvr>
    <a:masterClrMapping/>
  </p:clrMapOvr>
  <p:transition/>
  <p:timing/>
</p:sld>
</file>

<file path=ppt/slides/slide89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7827" name="NotDefined 3" title=""/>
          <p:cNvSpPr/>
          <p:nvPr>
            <p:ph type="body" idx="4294967295"/>
          </p:nvPr>
        </p:nvSpPr>
        <p:spPr>
          <a:xfrm>
            <a:off x="838200" y="16764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700" b="1"/>
              <a:t>main ( )</a:t>
            </a:r>
            <a:endParaRPr sz="4700" b="1"/>
          </a:p>
          <a:p>
            <a:pPr lvl="0">
              <a:buNone/>
            </a:pPr>
            <a:r>
              <a:rPr sz="4700" b="1"/>
              <a:t>{</a:t>
            </a:r>
            <a:endParaRPr sz="4700" b="1"/>
          </a:p>
          <a:p>
            <a:pPr lvl="0">
              <a:buNone/>
            </a:pPr>
            <a:r>
              <a:rPr sz="4700" b="1"/>
              <a:t>	Matrix m ( 3 , 3 ) ;</a:t>
            </a:r>
            <a:endParaRPr sz="4700" b="1"/>
          </a:p>
          <a:p>
            <a:pPr lvl="0">
              <a:buNone/>
            </a:pPr>
            <a:r>
              <a:rPr sz="4700" b="1"/>
              <a:t>   m.output ( ) ;</a:t>
            </a:r>
            <a:endParaRPr sz="4700" b="1"/>
          </a:p>
          <a:p>
            <a:pPr lvl="0">
              <a:buNone/>
            </a:pPr>
            <a:r>
              <a:rPr sz="4700" b="1"/>
              <a:t>      ………</a:t>
            </a:r>
            <a:endParaRPr sz="4700" b="1"/>
          </a:p>
          <a:p>
            <a:pPr lvl="0">
              <a:buNone/>
            </a:pPr>
            <a:r>
              <a:rPr sz="4700" b="1"/>
              <a:t>}</a:t>
            </a:r>
            <a:endParaRPr sz="4700" b="1"/>
          </a:p>
        </p:txBody>
      </p:sp>
    </p:spTree>
  </p:cSld>
  <p:clrMapOvr>
    <a:masterClrMapping/>
  </p:clrMapOvr>
  <p:transition/>
  <p:timing/>
</p:sld>
</file>

<file path=ppt/slides/slide89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7347" name="Rectangle 3" title=""/>
          <p:cNvSpPr/>
          <p:nvPr/>
        </p:nvSpPr>
        <p:spPr>
          <a:xfrm>
            <a:off x="1066800" y="3260725"/>
            <a:ext cx="8001000" cy="1920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 algn="ctr"/>
            <a:r>
              <a:rPr sz="6000" b="1">
                <a:latin typeface="Tahoma" pitchFamily="34" charset="0"/>
              </a:rPr>
              <a:t>Template for Matrix </a:t>
            </a:r>
            <a:endParaRPr sz="6000" b="1">
              <a:latin typeface="Tahoma" pitchFamily="34" charset="0"/>
            </a:endParaRPr>
          </a:p>
          <a:p>
            <a:pPr lvl="0" algn="ctr"/>
            <a:r>
              <a:rPr sz="6000" b="1">
                <a:latin typeface="Tahoma" pitchFamily="34" charset="0"/>
              </a:rPr>
              <a:t>Class</a:t>
            </a:r>
            <a:endParaRPr sz="6000" b="1"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89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8371" name="Rectangle 3" title=""/>
          <p:cNvSpPr/>
          <p:nvPr/>
        </p:nvSpPr>
        <p:spPr>
          <a:xfrm>
            <a:off x="971550" y="1066800"/>
            <a:ext cx="8172450" cy="9144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/>
            <a:r>
              <a:rPr sz="5400" b="1">
                <a:latin typeface="Tahoma" pitchFamily="34" charset="0"/>
              </a:rPr>
              <a:t>Rules for Programming</a:t>
            </a:r>
            <a:endParaRPr sz="5400" b="1">
              <a:latin typeface="Tahoma" pitchFamily="34" charset="0"/>
            </a:endParaRPr>
          </a:p>
        </p:txBody>
      </p:sp>
      <p:sp>
        <p:nvSpPr>
          <p:cNvPr id="58372" name="Text Box 4" title=""/>
          <p:cNvSpPr txBox="1"/>
          <p:nvPr/>
        </p:nvSpPr>
        <p:spPr>
          <a:xfrm>
            <a:off x="1595438" y="1917700"/>
            <a:ext cx="6862762" cy="44831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>
              <a:buChar char="•"/>
            </a:pPr>
            <a:r>
              <a:rPr sz="9600">
                <a:latin typeface="Tahoma" pitchFamily="34" charset="0"/>
              </a:rPr>
              <a:t> Sequences</a:t>
            </a:r>
            <a:endParaRPr sz="9600">
              <a:latin typeface="Tahoma" pitchFamily="34" charset="0"/>
            </a:endParaRPr>
          </a:p>
          <a:p>
            <a:pPr lvl="0">
              <a:buChar char="•"/>
            </a:pPr>
            <a:r>
              <a:rPr sz="9600">
                <a:latin typeface="Tahoma" pitchFamily="34" charset="0"/>
              </a:rPr>
              <a:t> Decisions</a:t>
            </a:r>
            <a:endParaRPr sz="9600">
              <a:latin typeface="Tahoma" pitchFamily="34" charset="0"/>
            </a:endParaRPr>
          </a:p>
          <a:p>
            <a:pPr lvl="0">
              <a:buChar char="•"/>
            </a:pPr>
            <a:r>
              <a:rPr sz="9600">
                <a:latin typeface="Tahoma" pitchFamily="34" charset="0"/>
              </a:rPr>
              <a:t> Loops</a:t>
            </a:r>
            <a:endParaRPr sz="9600"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89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9395" name="Rectangle 3" title=""/>
          <p:cNvSpPr/>
          <p:nvPr/>
        </p:nvSpPr>
        <p:spPr>
          <a:xfrm>
            <a:off x="3132138" y="838200"/>
            <a:ext cx="3649662" cy="1098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/>
            <a:r>
              <a:rPr sz="6600" b="1">
                <a:latin typeface="Tahoma" pitchFamily="34" charset="0"/>
              </a:rPr>
              <a:t>Variable</a:t>
            </a:r>
            <a:endParaRPr sz="6600" b="1">
              <a:latin typeface="Tahoma" pitchFamily="34" charset="0"/>
            </a:endParaRPr>
          </a:p>
        </p:txBody>
      </p:sp>
      <p:sp>
        <p:nvSpPr>
          <p:cNvPr id="59396" name="Text Box 4" title=""/>
          <p:cNvSpPr txBox="1"/>
          <p:nvPr/>
        </p:nvSpPr>
        <p:spPr>
          <a:xfrm>
            <a:off x="911225" y="2847975"/>
            <a:ext cx="8156575" cy="2105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/>
            <a:r>
              <a:rPr sz="6600" b="1">
                <a:latin typeface="Tahoma" pitchFamily="34" charset="0"/>
              </a:rPr>
              <a:t>Variable is a name </a:t>
            </a:r>
            <a:endParaRPr sz="6600" b="1">
              <a:latin typeface="Tahoma" pitchFamily="34" charset="0"/>
            </a:endParaRPr>
          </a:p>
          <a:p>
            <a:pPr lvl="0"/>
            <a:r>
              <a:rPr sz="6600" b="1">
                <a:latin typeface="Tahoma" pitchFamily="34" charset="0"/>
              </a:rPr>
              <a:t>for a value</a:t>
            </a:r>
            <a:endParaRPr sz="6600" b="1"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89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8850" name="NotDefined 2" title=""/>
          <p:cNvSpPr/>
          <p:nvPr>
            <p:ph type="title"/>
          </p:nvPr>
        </p:nvSpPr>
        <p:spPr>
          <a:xfrm>
            <a:off x="1524000" y="7016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Pointer</a:t>
            </a:r>
            <a:endParaRPr sz="6600"/>
          </a:p>
        </p:txBody>
      </p:sp>
      <p:sp>
        <p:nvSpPr>
          <p:cNvPr id="78851" name="NotDefined 3" title=""/>
          <p:cNvSpPr/>
          <p:nvPr>
            <p:ph type="body" idx="4294967295"/>
          </p:nvPr>
        </p:nvSpPr>
        <p:spPr>
          <a:xfrm>
            <a:off x="762000" y="1981200"/>
            <a:ext cx="91440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6000" b="1"/>
              <a:t>Pointer is the address </a:t>
            </a:r>
            <a:endParaRPr sz="6000" b="1"/>
          </a:p>
          <a:p>
            <a:pPr lvl="0">
              <a:buNone/>
            </a:pPr>
            <a:r>
              <a:rPr sz="6000" b="1"/>
              <a:t>of a location in the </a:t>
            </a:r>
            <a:endParaRPr sz="6000" b="1"/>
          </a:p>
          <a:p>
            <a:pPr lvl="0">
              <a:buNone/>
            </a:pPr>
            <a:r>
              <a:rPr sz="6000" b="1"/>
              <a:t>memory</a:t>
            </a:r>
            <a:endParaRPr sz="6000" b="1"/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5299" name="NotDefined 3" title=""/>
          <p:cNvSpPr/>
          <p:nvPr>
            <p:ph type="body" idx="4294967295"/>
          </p:nvPr>
        </p:nvSpPr>
        <p:spPr>
          <a:xfrm>
            <a:off x="1066800" y="2743200"/>
            <a:ext cx="7543800" cy="1247775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lnSpc>
                <a:spcPct val="90000"/>
              </a:lnSpc>
              <a:buNone/>
            </a:pPr>
            <a:r>
              <a:rPr sz="6000" b="1"/>
              <a:t>File Position Pointer</a:t>
            </a:r>
            <a:endParaRPr sz="6000" b="1"/>
          </a:p>
        </p:txBody>
      </p:sp>
    </p:spTree>
  </p:cSld>
  <p:clrMapOvr>
    <a:masterClrMapping/>
  </p:clrMapOvr>
  <p:transition/>
  <p:timing/>
</p:sld>
</file>

<file path=ppt/slides/slide9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1202" name="NotDefined 2" title=""/>
          <p:cNvSpPr/>
          <p:nvPr>
            <p:ph type="title"/>
          </p:nvPr>
        </p:nvSpPr>
        <p:spPr>
          <a:xfrm>
            <a:off x="1066800" y="4730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800"/>
              <a:t>Bitwise OR Operator</a:t>
            </a:r>
            <a:br>
              <a:rPr sz="4800"/>
            </a:br>
            <a:r>
              <a:rPr sz="4800"/>
              <a:t> Example 2</a:t>
            </a:r>
            <a:endParaRPr sz="4800"/>
          </a:p>
        </p:txBody>
      </p:sp>
      <p:sp>
        <p:nvSpPr>
          <p:cNvPr id="51203" name="NotDefined 3" title=""/>
          <p:cNvSpPr/>
          <p:nvPr>
            <p:ph type="body" idx="4294967295"/>
          </p:nvPr>
        </p:nvSpPr>
        <p:spPr>
          <a:xfrm>
            <a:off x="1371600" y="2328863"/>
            <a:ext cx="7543800" cy="623887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3600"/>
              <a:t>x = 8 | 1</a:t>
            </a:r>
            <a:endParaRPr sz="3600"/>
          </a:p>
        </p:txBody>
      </p:sp>
      <p:sp>
        <p:nvSpPr>
          <p:cNvPr id="51204" name="Text Box 4" title=""/>
          <p:cNvSpPr txBox="1"/>
          <p:nvPr/>
        </p:nvSpPr>
        <p:spPr>
          <a:xfrm>
            <a:off x="2971800" y="3213100"/>
            <a:ext cx="34290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3600"/>
              <a:t>1	0	0	0</a:t>
            </a:r>
            <a:endParaRPr sz="3600"/>
          </a:p>
        </p:txBody>
      </p:sp>
      <p:sp>
        <p:nvSpPr>
          <p:cNvPr id="51205" name="Text Box 5" title=""/>
          <p:cNvSpPr txBox="1"/>
          <p:nvPr/>
        </p:nvSpPr>
        <p:spPr>
          <a:xfrm>
            <a:off x="3048000" y="4006850"/>
            <a:ext cx="34290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3600"/>
              <a:t>0	0	0	1</a:t>
            </a:r>
            <a:endParaRPr sz="3600"/>
          </a:p>
        </p:txBody>
      </p:sp>
      <p:sp>
        <p:nvSpPr>
          <p:cNvPr id="51206" name="Text Box 6" title=""/>
          <p:cNvSpPr txBox="1"/>
          <p:nvPr/>
        </p:nvSpPr>
        <p:spPr>
          <a:xfrm>
            <a:off x="4454525" y="3625850"/>
            <a:ext cx="303213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3600"/>
              <a:t>|</a:t>
            </a:r>
            <a:endParaRPr sz="3600"/>
          </a:p>
        </p:txBody>
      </p:sp>
      <p:sp>
        <p:nvSpPr>
          <p:cNvPr id="51207" name="Text Box 7" title=""/>
          <p:cNvSpPr txBox="1"/>
          <p:nvPr/>
        </p:nvSpPr>
        <p:spPr>
          <a:xfrm>
            <a:off x="3124200" y="4311650"/>
            <a:ext cx="35814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3200"/>
              <a:t>_____________</a:t>
            </a:r>
            <a:endParaRPr sz="3200"/>
          </a:p>
        </p:txBody>
      </p:sp>
      <p:sp>
        <p:nvSpPr>
          <p:cNvPr id="51208" name="Text Box 8" title=""/>
          <p:cNvSpPr txBox="1"/>
          <p:nvPr/>
        </p:nvSpPr>
        <p:spPr>
          <a:xfrm>
            <a:off x="3048000" y="4921250"/>
            <a:ext cx="34290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3600"/>
              <a:t>1	0	0	1</a:t>
            </a:r>
            <a:endParaRPr sz="3600"/>
          </a:p>
        </p:txBody>
      </p:sp>
      <p:sp>
        <p:nvSpPr>
          <p:cNvPr id="51209" name="Text Box 9" title=""/>
          <p:cNvSpPr txBox="1"/>
          <p:nvPr/>
        </p:nvSpPr>
        <p:spPr>
          <a:xfrm>
            <a:off x="2368550" y="5911850"/>
            <a:ext cx="464185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3600"/>
              <a:t>Hence the result x = 9</a:t>
            </a:r>
            <a:endParaRPr sz="3600"/>
          </a:p>
        </p:txBody>
      </p:sp>
    </p:spTree>
  </p:cSld>
  <p:clrMapOvr>
    <a:masterClrMapping/>
  </p:clrMapOvr>
  <p:transition/>
  <p:timing/>
</p:sld>
</file>

<file path=ppt/slides/slide90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0421" name="Rectangle 5" title=""/>
          <p:cNvSpPr/>
          <p:nvPr/>
        </p:nvSpPr>
        <p:spPr>
          <a:xfrm>
            <a:off x="944563" y="2254250"/>
            <a:ext cx="8047037" cy="30035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 algn="ctr"/>
            <a:r>
              <a:rPr sz="19100" b="1">
                <a:latin typeface="Tahoma" pitchFamily="34" charset="0"/>
              </a:rPr>
              <a:t>Arrays</a:t>
            </a:r>
            <a:endParaRPr sz="19100" b="1"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90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1445" name="Rectangle 5" title=""/>
          <p:cNvSpPr>
            <a:spLocks noGrp="1"/>
          </p:cNvSpPr>
          <p:nvPr>
            <p:ph type="title"/>
          </p:nvPr>
        </p:nvSpPr>
        <p:spPr>
          <a:xfrm>
            <a:off x="914400" y="838200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600"/>
              <a:t>Decisions</a:t>
            </a:r>
            <a:endParaRPr sz="6600"/>
          </a:p>
        </p:txBody>
      </p:sp>
      <p:sp>
        <p:nvSpPr>
          <p:cNvPr id="61446" name="Rectangle 6" title=""/>
          <p:cNvSpPr/>
          <p:nvPr/>
        </p:nvSpPr>
        <p:spPr>
          <a:xfrm>
            <a:off x="0" y="1981200"/>
            <a:ext cx="4343400" cy="52038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/>
            <a:r>
              <a:rPr sz="2400" b="1"/>
              <a:t>	if ( condition )</a:t>
            </a:r>
            <a:endParaRPr sz="2400" b="1"/>
          </a:p>
          <a:p>
            <a:pPr lvl="0"/>
            <a:r>
              <a:rPr sz="2400" b="1"/>
              <a:t>	{</a:t>
            </a:r>
            <a:endParaRPr sz="2400" b="1"/>
          </a:p>
          <a:p>
            <a:pPr lvl="0"/>
            <a:r>
              <a:rPr sz="2400" b="1"/>
              <a:t>		statement ( s ) ;</a:t>
            </a:r>
            <a:endParaRPr sz="2400" b="1"/>
          </a:p>
          <a:p>
            <a:pPr lvl="0"/>
            <a:r>
              <a:rPr sz="2400" b="1"/>
              <a:t>	}</a:t>
            </a:r>
            <a:endParaRPr sz="2400" b="1"/>
          </a:p>
          <a:p>
            <a:pPr lvl="0"/>
            <a:r>
              <a:rPr sz="2400" b="1"/>
              <a:t>                        Or</a:t>
            </a:r>
            <a:endParaRPr sz="2400" b="1"/>
          </a:p>
          <a:p>
            <a:pPr lvl="0"/>
            <a:r>
              <a:rPr sz="2400" b="1"/>
              <a:t>	if ( condition )</a:t>
            </a:r>
            <a:endParaRPr sz="2400" b="1"/>
          </a:p>
          <a:p>
            <a:pPr lvl="0"/>
            <a:r>
              <a:rPr sz="2400" b="1"/>
              <a:t>	{</a:t>
            </a:r>
            <a:endParaRPr sz="2400" b="1"/>
          </a:p>
          <a:p>
            <a:pPr lvl="0"/>
            <a:r>
              <a:rPr sz="2400" b="1"/>
              <a:t>		statement ( s ) ;</a:t>
            </a:r>
            <a:endParaRPr sz="2400" b="1"/>
          </a:p>
          <a:p>
            <a:pPr lvl="0"/>
            <a:r>
              <a:rPr sz="2400" b="1"/>
              <a:t>	}</a:t>
            </a:r>
            <a:endParaRPr sz="2400" b="1"/>
          </a:p>
          <a:p>
            <a:pPr lvl="0"/>
            <a:r>
              <a:rPr sz="2400" b="1"/>
              <a:t>	else</a:t>
            </a:r>
            <a:endParaRPr sz="2400" b="1"/>
          </a:p>
          <a:p>
            <a:pPr lvl="0"/>
            <a:r>
              <a:rPr sz="2400" b="1"/>
              <a:t>	{</a:t>
            </a:r>
            <a:endParaRPr sz="2400" b="1"/>
          </a:p>
          <a:p>
            <a:pPr lvl="0"/>
            <a:r>
              <a:rPr sz="2400" b="1"/>
              <a:t>		statement ( s ) ;</a:t>
            </a:r>
            <a:endParaRPr sz="2400" b="1"/>
          </a:p>
          <a:p>
            <a:pPr lvl="0"/>
            <a:r>
              <a:rPr sz="2400" b="1"/>
              <a:t>	}</a:t>
            </a:r>
            <a:endParaRPr sz="2400" b="1"/>
          </a:p>
          <a:p>
            <a:pPr lvl="0"/>
            <a:endParaRPr sz="2400" b="1"/>
          </a:p>
        </p:txBody>
      </p:sp>
      <p:sp>
        <p:nvSpPr>
          <p:cNvPr id="61447" name="Text Box 7" title=""/>
          <p:cNvSpPr txBox="1"/>
          <p:nvPr/>
        </p:nvSpPr>
        <p:spPr>
          <a:xfrm>
            <a:off x="4725988" y="1752600"/>
            <a:ext cx="4265612" cy="44735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  <a:ea typeface="Arial"/>
              </a:defRPr>
            </a:lvl5pPr>
          </a:lstStyle>
          <a:p>
            <a:pPr lvl="0"/>
            <a:r>
              <a:rPr sz="2400" b="1"/>
              <a:t>                     Or</a:t>
            </a:r>
            <a:endParaRPr sz="2400" b="1"/>
          </a:p>
          <a:p>
            <a:pPr lvl="0"/>
            <a:r>
              <a:rPr sz="2400" b="1"/>
              <a:t>	if ( condition )</a:t>
            </a:r>
            <a:endParaRPr sz="2400" b="1"/>
          </a:p>
          <a:p>
            <a:pPr lvl="0"/>
            <a:r>
              <a:rPr sz="2400" b="1"/>
              <a:t>	{</a:t>
            </a:r>
            <a:endParaRPr sz="2400" b="1"/>
          </a:p>
          <a:p>
            <a:pPr lvl="0"/>
            <a:r>
              <a:rPr sz="2400" b="1"/>
              <a:t>		statement ( s ) ;</a:t>
            </a:r>
            <a:endParaRPr sz="2400" b="1"/>
          </a:p>
          <a:p>
            <a:pPr lvl="0"/>
            <a:r>
              <a:rPr sz="2400" b="1"/>
              <a:t>	}</a:t>
            </a:r>
            <a:endParaRPr sz="2400" b="1"/>
          </a:p>
          <a:p>
            <a:pPr lvl="0"/>
            <a:r>
              <a:rPr sz="2400" b="1"/>
              <a:t>	else if ( condition )</a:t>
            </a:r>
            <a:endParaRPr sz="2400" b="1"/>
          </a:p>
          <a:p>
            <a:pPr lvl="0"/>
            <a:endParaRPr sz="2400" b="1"/>
          </a:p>
          <a:p>
            <a:pPr lvl="0"/>
            <a:r>
              <a:rPr sz="2400" b="1"/>
              <a:t>	{</a:t>
            </a:r>
            <a:endParaRPr sz="2400" b="1"/>
          </a:p>
          <a:p>
            <a:pPr lvl="0"/>
            <a:r>
              <a:rPr sz="2400" b="1"/>
              <a:t>		statement ( s ) ;</a:t>
            </a:r>
            <a:endParaRPr sz="2400" b="1"/>
          </a:p>
          <a:p>
            <a:pPr lvl="0"/>
            <a:r>
              <a:rPr sz="2400" b="1"/>
              <a:t>	}</a:t>
            </a:r>
            <a:endParaRPr sz="2400" b="1"/>
          </a:p>
          <a:p>
            <a:pPr lvl="0"/>
            <a:endParaRPr sz="2400" b="1"/>
          </a:p>
          <a:p>
            <a:pPr lvl="0"/>
            <a:endParaRPr sz="2400" b="1"/>
          </a:p>
        </p:txBody>
      </p:sp>
    </p:spTree>
  </p:cSld>
  <p:clrMapOvr>
    <a:masterClrMapping/>
  </p:clrMapOvr>
  <p:transition/>
  <p:timing/>
</p:sld>
</file>

<file path=ppt/slides/slide90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2470" name="Rectangle 6" title=""/>
          <p:cNvSpPr>
            <a:spLocks noGrp="1"/>
          </p:cNvSpPr>
          <p:nvPr>
            <p:ph type="title"/>
          </p:nvPr>
        </p:nvSpPr>
        <p:spPr>
          <a:xfrm>
            <a:off x="914400" y="838200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ot="0" wrap="square" lIns="91440" tIns="45720" rIns="91440" bIns="45720" anchor="ctr" anchorCtr="0">
            <a:no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Repetition Structure</a:t>
            </a:r>
            <a:endParaRPr sz="6000"/>
          </a:p>
        </p:txBody>
      </p:sp>
      <p:sp>
        <p:nvSpPr>
          <p:cNvPr id="62471" name="Rectangle 7" title=""/>
          <p:cNvSpPr>
            <a:spLocks noGrp="1"/>
          </p:cNvSpPr>
          <p:nvPr>
            <p:ph type="body" idx="4294967295"/>
          </p:nvPr>
        </p:nvSpPr>
        <p:spPr>
          <a:xfrm>
            <a:off x="825500" y="3017838"/>
            <a:ext cx="9982200" cy="284956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2800" b="1"/>
              <a:t>There are three kinds of Loops in C Language :</a:t>
            </a:r>
            <a:endParaRPr sz="2800" b="1"/>
          </a:p>
          <a:p>
            <a:pPr lvl="3"/>
            <a:r>
              <a:rPr sz="2800" b="1"/>
              <a:t> while </a:t>
            </a:r>
            <a:endParaRPr sz="2800" b="1"/>
          </a:p>
          <a:p>
            <a:pPr lvl="3"/>
            <a:r>
              <a:rPr sz="2800" b="1"/>
              <a:t> do – while </a:t>
            </a:r>
            <a:endParaRPr sz="2800" b="1"/>
          </a:p>
          <a:p>
            <a:pPr lvl="3"/>
            <a:r>
              <a:rPr sz="2800" b="1"/>
              <a:t> for</a:t>
            </a:r>
            <a:endParaRPr sz="2800" b="1"/>
          </a:p>
        </p:txBody>
      </p:sp>
    </p:spTree>
  </p:cSld>
  <p:clrMapOvr>
    <a:masterClrMapping/>
  </p:clrMapOvr>
  <p:transition/>
  <p:timing/>
</p:sld>
</file>

<file path=ppt/slides/slide90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6386" name="NotDefined 2" title=""/>
          <p:cNvSpPr/>
          <p:nvPr>
            <p:ph type="title"/>
          </p:nvPr>
        </p:nvSpPr>
        <p:spPr>
          <a:xfrm>
            <a:off x="838200" y="32766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10600"/>
              <a:t>Classes and Objects</a:t>
            </a:r>
            <a:endParaRPr sz="10600"/>
          </a:p>
        </p:txBody>
      </p:sp>
    </p:spTree>
  </p:cSld>
  <p:clrMapOvr>
    <a:masterClrMapping/>
  </p:clrMapOvr>
  <p:transition/>
  <p:timing/>
</p:sld>
</file>

<file path=ppt/slides/slide90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9874" name="NotDefined 2" title=""/>
          <p:cNvSpPr/>
          <p:nvPr>
            <p:ph type="title"/>
          </p:nvPr>
        </p:nvSpPr>
        <p:spPr>
          <a:xfrm>
            <a:off x="609600" y="777875"/>
            <a:ext cx="88392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6000"/>
              <a:t>Classes and Objects</a:t>
            </a:r>
            <a:endParaRPr sz="6000"/>
          </a:p>
        </p:txBody>
      </p:sp>
      <p:sp>
        <p:nvSpPr>
          <p:cNvPr id="79875" name="NotDefined 3" title=""/>
          <p:cNvSpPr/>
          <p:nvPr>
            <p:ph type="body" idx="4294967295"/>
          </p:nvPr>
        </p:nvSpPr>
        <p:spPr>
          <a:xfrm>
            <a:off x="1295400" y="3429000"/>
            <a:ext cx="7543800" cy="1828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7200" b="1"/>
              <a:t>Object.member</a:t>
            </a:r>
            <a:endParaRPr sz="7200" b="1"/>
          </a:p>
        </p:txBody>
      </p:sp>
    </p:spTree>
  </p:cSld>
  <p:clrMapOvr>
    <a:masterClrMapping/>
  </p:clrMapOvr>
  <p:transition/>
  <p:timing/>
</p:sld>
</file>

<file path=ppt/slides/slide90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3490" name="NotDefined 2" title=""/>
          <p:cNvSpPr/>
          <p:nvPr>
            <p:ph type="title"/>
          </p:nvPr>
        </p:nvSpPr>
        <p:spPr>
          <a:xfrm>
            <a:off x="914400" y="30480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11700"/>
              <a:t>Garbage Collection</a:t>
            </a:r>
            <a:endParaRPr sz="11700"/>
          </a:p>
        </p:txBody>
      </p:sp>
    </p:spTree>
  </p:cSld>
  <p:clrMapOvr>
    <a:masterClrMapping/>
  </p:clrMapOvr>
  <p:transition/>
  <p:timing/>
</p:sld>
</file>

<file path=ppt/slides/slide90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4514" name="NotDefined 2" title=""/>
          <p:cNvSpPr/>
          <p:nvPr>
            <p:ph type="title"/>
          </p:nvPr>
        </p:nvSpPr>
        <p:spPr>
          <a:xfrm>
            <a:off x="762000" y="3657600"/>
            <a:ext cx="8229600" cy="11430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18900"/>
              <a:t>Truth Table</a:t>
            </a:r>
            <a:endParaRPr sz="18900"/>
          </a:p>
        </p:txBody>
      </p:sp>
    </p:spTree>
  </p:cSld>
  <p:clrMapOvr>
    <a:masterClrMapping/>
  </p:clrMapOvr>
  <p:transition/>
  <p:timing/>
</p:sld>
</file>

<file path=ppt/slides/slide90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0899" name="NotDefined 3" title=""/>
          <p:cNvSpPr/>
          <p:nvPr>
            <p:ph type="body" idx="4294967295"/>
          </p:nvPr>
        </p:nvSpPr>
        <p:spPr>
          <a:xfrm>
            <a:off x="1143000" y="16764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4800" b="1"/>
              <a:t>Structured Query Language</a:t>
            </a:r>
            <a:endParaRPr sz="4800" b="1"/>
          </a:p>
          <a:p>
            <a:pPr lvl="0" algn="ctr">
              <a:buNone/>
            </a:pPr>
            <a:r>
              <a:rPr sz="18900" b="1"/>
              <a:t>SQL</a:t>
            </a:r>
            <a:endParaRPr sz="18900" b="1"/>
          </a:p>
        </p:txBody>
      </p:sp>
    </p:spTree>
  </p:cSld>
  <p:clrMapOvr>
    <a:masterClrMapping/>
  </p:clrMapOvr>
  <p:transition/>
  <p:timing/>
</p:sld>
</file>

<file path=ppt/slides/slide90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1923" name="NotDefined 3" title=""/>
          <p:cNvSpPr/>
          <p:nvPr>
            <p:ph type="body" idx="4294967295"/>
          </p:nvPr>
        </p:nvSpPr>
        <p:spPr>
          <a:xfrm>
            <a:off x="381000" y="2971800"/>
            <a:ext cx="9144000" cy="2819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12900" b="1"/>
              <a:t>Optimizer </a:t>
            </a:r>
            <a:endParaRPr sz="12900" b="1"/>
          </a:p>
        </p:txBody>
      </p:sp>
    </p:spTree>
  </p:cSld>
  <p:clrMapOvr>
    <a:masterClrMapping/>
  </p:clrMapOvr>
  <p:transition/>
  <p:timing/>
</p:sld>
</file>

<file path=ppt/slides/slide9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2290" name="NotDefined 2" title=""/>
          <p:cNvSpPr/>
          <p:nvPr>
            <p:ph type="title"/>
          </p:nvPr>
        </p:nvSpPr>
        <p:spPr>
          <a:xfrm>
            <a:off x="1066800" y="4730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800"/>
              <a:t>Bitwise Exclusive OR Operator</a:t>
            </a:r>
            <a:endParaRPr sz="4800"/>
          </a:p>
        </p:txBody>
      </p:sp>
      <p:sp>
        <p:nvSpPr>
          <p:cNvPr id="12291" name="NotDefined 3" title=""/>
          <p:cNvSpPr/>
          <p:nvPr>
            <p:ph type="body" sz="half" idx="4294967295"/>
          </p:nvPr>
        </p:nvSpPr>
        <p:spPr>
          <a:xfrm>
            <a:off x="990600" y="2438400"/>
            <a:ext cx="7772400" cy="5334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b="1"/>
              <a:t>Truth table for Exclusive OR operation</a:t>
            </a:r>
            <a:r>
              <a:rPr sz="2000" b="1"/>
              <a:t> </a:t>
            </a:r>
            <a:endParaRPr sz="2000" b="1"/>
          </a:p>
        </p:txBody>
      </p:sp>
      <p:graphicFrame>
        <p:nvGraphicFramePr>
          <p:cNvPr id="12320" name="Table 20" title=""/>
          <p:cNvGraphicFramePr>
            <a:graphicFrameLocks noGrp="1"/>
          </p:cNvGraphicFramePr>
          <p:nvPr>
            <p:ph sz="half" idx="2"/>
          </p:nvPr>
        </p:nvGraphicFramePr>
        <p:xfrm>
          <a:off x="2743200" y="3006725"/>
          <a:ext cx="4038600" cy="3013710"/>
        </p:xfrm>
        <a:graphic>
          <a:graphicData uri="http://schemas.openxmlformats.org/drawingml/2006/table">
            <a:tbl>
              <a:tblPr/>
              <a:tblGrid>
                <a:gridCol w="1346200"/>
                <a:gridCol w="1346200"/>
                <a:gridCol w="1346200"/>
              </a:tblGrid>
              <a:tr h="476250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A </a:t>
                      </a:r>
                    </a:p>
                  </a:txBody>
                  <a:tcPr>
                    <a:lnL w="28575" cap="sq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B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A^B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623888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1</a:t>
                      </a:r>
                    </a:p>
                  </a:txBody>
                  <a:tcPr>
                    <a:lnL w="28575" cap="sq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625475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1</a:t>
                      </a:r>
                    </a:p>
                  </a:txBody>
                  <a:tcPr>
                    <a:lnL w="28575" cap="sq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622300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0</a:t>
                      </a:r>
                    </a:p>
                  </a:txBody>
                  <a:tcPr>
                    <a:lnL w="28575" cap="sq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623888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0</a:t>
                      </a:r>
                    </a:p>
                  </a:txBody>
                  <a:tcPr>
                    <a:lnL w="28575" cap="sq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/>
</p:sld>
</file>

<file path=ppt/slides/slide9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2226" name="NotDefined 2" title=""/>
          <p:cNvSpPr/>
          <p:nvPr>
            <p:ph type="title"/>
          </p:nvPr>
        </p:nvSpPr>
        <p:spPr>
          <a:xfrm>
            <a:off x="1066800" y="341313"/>
            <a:ext cx="7543800" cy="801687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000"/>
              <a:t>Example: Exclusive OR Operator</a:t>
            </a:r>
            <a:endParaRPr sz="4000"/>
          </a:p>
        </p:txBody>
      </p:sp>
      <p:sp>
        <p:nvSpPr>
          <p:cNvPr id="52227" name="NotDefined 3" title=""/>
          <p:cNvSpPr/>
          <p:nvPr>
            <p:ph type="body" idx="4294967295"/>
          </p:nvPr>
        </p:nvSpPr>
        <p:spPr>
          <a:xfrm>
            <a:off x="990600" y="1447800"/>
            <a:ext cx="8229600" cy="685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3600" b="1"/>
              <a:t>X = 8 ^ 1</a:t>
            </a:r>
            <a:endParaRPr sz="3600" b="1"/>
          </a:p>
        </p:txBody>
      </p:sp>
      <p:sp>
        <p:nvSpPr>
          <p:cNvPr id="52228" name="Text Box 4" title=""/>
          <p:cNvSpPr txBox="1"/>
          <p:nvPr/>
        </p:nvSpPr>
        <p:spPr>
          <a:xfrm>
            <a:off x="3733800" y="1873250"/>
            <a:ext cx="34290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3600"/>
              <a:t>1	0	0	0</a:t>
            </a:r>
            <a:endParaRPr sz="3600"/>
          </a:p>
        </p:txBody>
      </p:sp>
      <p:sp>
        <p:nvSpPr>
          <p:cNvPr id="52229" name="Text Box 5" title=""/>
          <p:cNvSpPr txBox="1"/>
          <p:nvPr/>
        </p:nvSpPr>
        <p:spPr>
          <a:xfrm>
            <a:off x="3810000" y="2590800"/>
            <a:ext cx="34290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3600"/>
              <a:t>0	0	0	1</a:t>
            </a:r>
            <a:endParaRPr sz="3600"/>
          </a:p>
        </p:txBody>
      </p:sp>
      <p:sp>
        <p:nvSpPr>
          <p:cNvPr id="52230" name="Text Box 6" title=""/>
          <p:cNvSpPr txBox="1"/>
          <p:nvPr/>
        </p:nvSpPr>
        <p:spPr>
          <a:xfrm>
            <a:off x="5105400" y="2376488"/>
            <a:ext cx="457200" cy="8239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4800"/>
              <a:t>^</a:t>
            </a:r>
            <a:endParaRPr sz="4800"/>
          </a:p>
        </p:txBody>
      </p:sp>
      <p:sp>
        <p:nvSpPr>
          <p:cNvPr id="52231" name="Text Box 7" title=""/>
          <p:cNvSpPr txBox="1"/>
          <p:nvPr/>
        </p:nvSpPr>
        <p:spPr>
          <a:xfrm>
            <a:off x="3886200" y="2819400"/>
            <a:ext cx="35814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3200"/>
              <a:t>_____________</a:t>
            </a:r>
            <a:endParaRPr sz="3200"/>
          </a:p>
        </p:txBody>
      </p:sp>
      <p:sp>
        <p:nvSpPr>
          <p:cNvPr id="52232" name="Text Box 8" title=""/>
          <p:cNvSpPr txBox="1"/>
          <p:nvPr/>
        </p:nvSpPr>
        <p:spPr>
          <a:xfrm>
            <a:off x="3810000" y="3276600"/>
            <a:ext cx="34290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3600"/>
              <a:t>1	0	0	1</a:t>
            </a:r>
            <a:endParaRPr sz="3600"/>
          </a:p>
        </p:txBody>
      </p:sp>
      <p:sp>
        <p:nvSpPr>
          <p:cNvPr id="52233" name="Text Box 9" title=""/>
          <p:cNvSpPr txBox="1"/>
          <p:nvPr/>
        </p:nvSpPr>
        <p:spPr>
          <a:xfrm>
            <a:off x="1524000" y="3276600"/>
            <a:ext cx="2339975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3200"/>
              <a:t>Result x = 9</a:t>
            </a:r>
            <a:endParaRPr sz="3200"/>
          </a:p>
        </p:txBody>
      </p:sp>
      <p:sp>
        <p:nvSpPr>
          <p:cNvPr id="52235" name="" title=""/>
          <p:cNvSpPr txBox="1"/>
          <p:nvPr/>
        </p:nvSpPr>
        <p:spPr>
          <a:xfrm>
            <a:off x="5181600" y="3900488"/>
            <a:ext cx="457200" cy="8239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4800"/>
              <a:t>^</a:t>
            </a:r>
            <a:endParaRPr sz="4800"/>
          </a:p>
        </p:txBody>
      </p:sp>
      <p:sp>
        <p:nvSpPr>
          <p:cNvPr id="52236" name="" title=""/>
          <p:cNvSpPr txBox="1"/>
          <p:nvPr/>
        </p:nvSpPr>
        <p:spPr>
          <a:xfrm>
            <a:off x="3810000" y="4191000"/>
            <a:ext cx="34290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3600"/>
              <a:t>0	0	0	1</a:t>
            </a:r>
            <a:endParaRPr sz="3600"/>
          </a:p>
        </p:txBody>
      </p:sp>
      <p:sp>
        <p:nvSpPr>
          <p:cNvPr id="52238" name="" title=""/>
          <p:cNvSpPr txBox="1"/>
          <p:nvPr/>
        </p:nvSpPr>
        <p:spPr>
          <a:xfrm>
            <a:off x="3886200" y="4648200"/>
            <a:ext cx="3581400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3200"/>
              <a:t>_____________</a:t>
            </a:r>
            <a:endParaRPr sz="3200"/>
          </a:p>
        </p:txBody>
      </p:sp>
      <p:sp>
        <p:nvSpPr>
          <p:cNvPr id="52239" name="" title=""/>
          <p:cNvSpPr txBox="1"/>
          <p:nvPr/>
        </p:nvSpPr>
        <p:spPr>
          <a:xfrm>
            <a:off x="3810000" y="5105400"/>
            <a:ext cx="34290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3600"/>
              <a:t>1	0	0	0</a:t>
            </a:r>
            <a:endParaRPr sz="3600"/>
          </a:p>
        </p:txBody>
      </p:sp>
      <p:sp>
        <p:nvSpPr>
          <p:cNvPr id="52240" name="Text Box 10" title=""/>
          <p:cNvSpPr txBox="1"/>
          <p:nvPr/>
        </p:nvSpPr>
        <p:spPr>
          <a:xfrm>
            <a:off x="1447800" y="5105400"/>
            <a:ext cx="2339975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rPr sz="3200"/>
              <a:t>Result x = 8</a:t>
            </a:r>
            <a:endParaRPr sz="3200"/>
          </a:p>
        </p:txBody>
      </p:sp>
      <p:cxnSp>
        <p:nvCxnSpPr>
          <p:cNvPr id="52241" name="" title=""/>
          <p:cNvCxnSpPr/>
          <p:nvPr/>
        </p:nvCxnSpPr>
        <p:spPr>
          <a:xfrm>
            <a:off x="457200" y="3581400"/>
            <a:ext cx="990600" cy="0"/>
          </a:xfrm>
          <a:prstGeom prst="line">
            <a:avLst/>
          </a:prstGeom>
          <a:noFill/>
          <a:ln w="190500">
            <a:solidFill>
              <a:schemeClr val="tx1"/>
            </a:solidFill>
            <a:miter lim="800000"/>
            <a:tailEnd type="triangle"/>
          </a:ln>
        </p:spPr>
      </p:cxnSp>
      <p:cxnSp>
        <p:nvCxnSpPr>
          <p:cNvPr id="52242" name="" title=""/>
          <p:cNvCxnSpPr/>
          <p:nvPr/>
        </p:nvCxnSpPr>
        <p:spPr>
          <a:xfrm>
            <a:off x="457200" y="5410200"/>
            <a:ext cx="990600" cy="0"/>
          </a:xfrm>
          <a:prstGeom prst="line">
            <a:avLst/>
          </a:prstGeom>
          <a:noFill/>
          <a:ln w="190500">
            <a:solidFill>
              <a:schemeClr val="tx1"/>
            </a:solidFill>
            <a:miter lim="800000"/>
            <a:tailEnd type="triangle"/>
          </a:ln>
        </p:spPr>
      </p:cxnSp>
      <p:sp>
        <p:nvSpPr>
          <p:cNvPr id="52243" name="Rectangle 13" title=""/>
          <p:cNvSpPr/>
          <p:nvPr/>
        </p:nvSpPr>
        <p:spPr>
          <a:xfrm>
            <a:off x="1676400" y="4191000"/>
            <a:ext cx="2057400" cy="6413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>
              <a:spcBef>
                <a:spcPct val="20000"/>
              </a:spcBef>
            </a:pPr>
            <a:r>
              <a:rPr sz="3600">
                <a:solidFill>
                  <a:srgbClr val="FF0000"/>
                </a:solidFill>
              </a:rPr>
              <a:t>X = 9 ^ 1</a:t>
            </a:r>
            <a:endParaRPr sz="3600">
              <a:solidFill>
                <a:srgbClr val="FF0000"/>
              </a:solidFill>
            </a:endParaRPr>
          </a:p>
        </p:txBody>
      </p:sp>
      <p:cxnSp>
        <p:nvCxnSpPr>
          <p:cNvPr id="52244" name="" title=""/>
          <p:cNvCxnSpPr/>
          <p:nvPr/>
        </p:nvCxnSpPr>
        <p:spPr>
          <a:xfrm>
            <a:off x="457200" y="4495800"/>
            <a:ext cx="990600" cy="0"/>
          </a:xfrm>
          <a:prstGeom prst="line">
            <a:avLst/>
          </a:prstGeom>
          <a:noFill/>
          <a:ln w="190500">
            <a:solidFill>
              <a:srgbClr val="FF6600"/>
            </a:solidFill>
            <a:miter lim="800000"/>
            <a:tailEnd type="triangle"/>
          </a:ln>
        </p:spPr>
      </p:cxnSp>
    </p:spTree>
  </p:cSld>
  <p:clrMapOvr>
    <a:masterClrMapping/>
  </p:clrMapOvr>
  <p:transition/>
  <p:timing/>
</p:sld>
</file>

<file path=ppt/slides/slide9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3314" name="NotDefined 2" title=""/>
          <p:cNvSpPr/>
          <p:nvPr>
            <p:ph type="title" idx="4294967295"/>
          </p:nvPr>
        </p:nvSpPr>
        <p:spPr>
          <a:xfrm>
            <a:off x="457200" y="1066800"/>
            <a:ext cx="8229600" cy="914400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t>NOT Operator</a:t>
            </a:r>
          </a:p>
        </p:txBody>
      </p:sp>
      <p:sp>
        <p:nvSpPr>
          <p:cNvPr id="13315" name="NotDefined 3" title=""/>
          <p:cNvSpPr/>
          <p:nvPr>
            <p:ph type="body" sz="half" idx="4294967295"/>
          </p:nvPr>
        </p:nvSpPr>
        <p:spPr>
          <a:xfrm>
            <a:off x="1219200" y="2743200"/>
            <a:ext cx="7162800" cy="2743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1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lnSpc>
                <a:spcPct val="80000"/>
              </a:lnSpc>
              <a:buNone/>
            </a:pPr>
            <a:r>
              <a:rPr b="1"/>
              <a:t>Truth table for NOT operator</a:t>
            </a:r>
            <a:endParaRPr b="1"/>
          </a:p>
          <a:p>
            <a:pPr lvl="0">
              <a:lnSpc>
                <a:spcPct val="80000"/>
              </a:lnSpc>
              <a:buNone/>
            </a:pPr>
            <a:endParaRPr b="1"/>
          </a:p>
          <a:p>
            <a:pPr lvl="0">
              <a:lnSpc>
                <a:spcPct val="80000"/>
              </a:lnSpc>
              <a:buNone/>
            </a:pPr>
            <a:endParaRPr b="1"/>
          </a:p>
          <a:p>
            <a:pPr lvl="0">
              <a:lnSpc>
                <a:spcPct val="80000"/>
              </a:lnSpc>
              <a:buNone/>
            </a:pPr>
            <a:endParaRPr b="1"/>
          </a:p>
          <a:p>
            <a:pPr lvl="0">
              <a:lnSpc>
                <a:spcPct val="80000"/>
              </a:lnSpc>
            </a:pPr>
            <a:endParaRPr b="1"/>
          </a:p>
          <a:p>
            <a:pPr lvl="0">
              <a:lnSpc>
                <a:spcPct val="80000"/>
              </a:lnSpc>
              <a:buNone/>
            </a:pPr>
            <a:r>
              <a:rPr b="1"/>
              <a:t>  </a:t>
            </a:r>
            <a:endParaRPr b="1"/>
          </a:p>
        </p:txBody>
      </p:sp>
      <p:graphicFrame>
        <p:nvGraphicFramePr>
          <p:cNvPr id="13462" name="Table 96" title=""/>
          <p:cNvGraphicFramePr>
            <a:graphicFrameLocks noGrp="1"/>
          </p:cNvGraphicFramePr>
          <p:nvPr>
            <p:ph sz="quarter" idx="2"/>
          </p:nvPr>
        </p:nvGraphicFramePr>
        <p:xfrm>
          <a:off x="3003550" y="3657600"/>
          <a:ext cx="3702050" cy="1554480"/>
        </p:xfrm>
        <a:graphic>
          <a:graphicData uri="http://schemas.openxmlformats.org/drawingml/2006/table">
            <a:tbl>
              <a:tblPr/>
              <a:tblGrid>
                <a:gridCol w="1851025"/>
                <a:gridCol w="1851025"/>
              </a:tblGrid>
              <a:tr h="442912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A</a:t>
                      </a:r>
                    </a:p>
                  </a:txBody>
                  <a:tcPr>
                    <a:lnL w="28575" cap="sq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~A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28575" cap="sq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444500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0</a:t>
                      </a:r>
                    </a:p>
                  </a:txBody>
                  <a:tcPr>
                    <a:lnL w="28575" cap="sq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12700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  <a:tr h="442912"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1</a:t>
                      </a:r>
                    </a:p>
                  </a:txBody>
                  <a:tcPr>
                    <a:lnL w="28575" cap="sq">
                      <a:solidFill>
                        <a:schemeClr val="tx1"/>
                      </a:solidFill>
                      <a:miter lim="800000"/>
                    </a:lnL>
                    <a:lnR w="12700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  <a:tc>
                  <a:txBody>
                    <a:bodyPr vert="horz" wrap="square">
                      <a:noAutofit/>
                    </a:bodyPr>
                    <a:lstStyle>
                      <a:lvl1pPr marL="342900" indent="-3429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1pPr>
                      <a:lvl2pPr marL="742950" indent="-28575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24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2pPr>
                      <a:lvl3pPr marL="11430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20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3pPr>
                      <a:lvl4pPr marL="16002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–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4pPr>
                      <a:lvl5pPr marL="2057400" indent="-22860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n"/>
                        <a:defRPr kumimoji="0" lang="en-US" altLang="en-US" sz="1800" b="0" i="0" u="none" baseline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miter lim="800000"/>
                    </a:lnL>
                    <a:lnR w="28575" cap="sq">
                      <a:solidFill>
                        <a:schemeClr val="tx1"/>
                      </a:solidFill>
                      <a:miter lim="800000"/>
                    </a:lnR>
                    <a:lnT w="12700">
                      <a:solidFill>
                        <a:schemeClr val="tx1"/>
                      </a:solidFill>
                      <a:miter lim="800000"/>
                    </a:lnT>
                    <a:lnB w="28575" cap="sq">
                      <a:solidFill>
                        <a:schemeClr val="tx1"/>
                      </a:solidFill>
                      <a:miter lim="8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/>
</p:sld>
</file>

<file path=ppt/slides/slide9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6322" name="NotDefined 2" title=""/>
          <p:cNvSpPr/>
          <p:nvPr>
            <p:ph type="title"/>
          </p:nvPr>
        </p:nvSpPr>
        <p:spPr>
          <a:xfrm>
            <a:off x="1371600" y="7620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5400"/>
              <a:t>NOT Operator</a:t>
            </a:r>
            <a:endParaRPr sz="5400"/>
          </a:p>
        </p:txBody>
      </p:sp>
      <p:sp>
        <p:nvSpPr>
          <p:cNvPr id="56323" name="NotDefined 3" title=""/>
          <p:cNvSpPr/>
          <p:nvPr>
            <p:ph type="body" idx="4294967295"/>
          </p:nvPr>
        </p:nvSpPr>
        <p:spPr>
          <a:xfrm>
            <a:off x="1600200" y="25146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4000"/>
              <a:t>    </a:t>
            </a:r>
            <a:r>
              <a:rPr sz="6000"/>
              <a:t>x = 8</a:t>
            </a:r>
            <a:endParaRPr sz="6000"/>
          </a:p>
          <a:p>
            <a:pPr lvl="0">
              <a:buNone/>
            </a:pPr>
            <a:r>
              <a:rPr sz="6000"/>
              <a:t>~ ( 1000 ) = 0111 </a:t>
            </a:r>
            <a:endParaRPr sz="6000"/>
          </a:p>
          <a:p>
            <a:pPr lvl="0">
              <a:buNone/>
            </a:pPr>
            <a:r>
              <a:rPr sz="6000"/>
              <a:t>				     =  7</a:t>
            </a:r>
            <a:endParaRPr sz="6000"/>
          </a:p>
        </p:txBody>
      </p:sp>
    </p:spTree>
  </p:cSld>
  <p:clrMapOvr>
    <a:masterClrMapping/>
  </p:clrMapOvr>
  <p:transition/>
  <p:timing/>
</p:sld>
</file>

<file path=ppt/slides/slide9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7347" name="NotDefined 3" title=""/>
          <p:cNvSpPr/>
          <p:nvPr>
            <p:ph type="body" idx="4294967295"/>
          </p:nvPr>
        </p:nvSpPr>
        <p:spPr>
          <a:xfrm>
            <a:off x="1219200" y="2743200"/>
            <a:ext cx="7543800" cy="23622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12900" b="1"/>
              <a:t>Bit Flags</a:t>
            </a:r>
            <a:endParaRPr sz="12900" b="1"/>
          </a:p>
        </p:txBody>
      </p:sp>
    </p:spTree>
  </p:cSld>
  <p:clrMapOvr>
    <a:masterClrMapping/>
  </p:clrMapOvr>
  <p:transition/>
  <p:timing/>
</p:sld>
</file>

<file path=ppt/slides/slide9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3011" name="NotDefined 3" title=""/>
          <p:cNvSpPr/>
          <p:nvPr>
            <p:ph type="body" idx="4294967295"/>
          </p:nvPr>
        </p:nvSpPr>
        <p:spPr>
          <a:xfrm>
            <a:off x="1219200" y="2951163"/>
            <a:ext cx="7543800" cy="969962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7200" b="1"/>
              <a:t>Read Write And Execute</a:t>
            </a:r>
            <a:endParaRPr sz="7200" b="1"/>
          </a:p>
        </p:txBody>
      </p:sp>
    </p:spTree>
  </p:cSld>
  <p:clrMapOvr>
    <a:masterClrMapping/>
  </p:clrMapOvr>
  <p:transition/>
  <p:timing/>
</p:sld>
</file>

<file path=ppt/slides/slide9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3250" name="NotDefined 2" title=""/>
          <p:cNvSpPr/>
          <p:nvPr>
            <p:ph type="title"/>
          </p:nvPr>
        </p:nvSpPr>
        <p:spPr>
          <a:xfrm>
            <a:off x="1066800" y="457200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4800"/>
              <a:t>Exclusive OR Operator</a:t>
            </a:r>
            <a:br>
              <a:rPr sz="4800"/>
            </a:br>
            <a:r>
              <a:rPr sz="4800"/>
              <a:t>Example</a:t>
            </a:r>
            <a:endParaRPr sz="4800"/>
          </a:p>
        </p:txBody>
      </p:sp>
      <p:sp>
        <p:nvSpPr>
          <p:cNvPr id="53251" name="NotDefined 3" title=""/>
          <p:cNvSpPr/>
          <p:nvPr>
            <p:ph type="body" idx="4294967295"/>
          </p:nvPr>
        </p:nvSpPr>
        <p:spPr>
          <a:xfrm>
            <a:off x="1447800" y="2286000"/>
            <a:ext cx="7543800" cy="41148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b="1"/>
              <a:t>   unsigned int a , b , c ;</a:t>
            </a:r>
            <a:endParaRPr b="1"/>
          </a:p>
          <a:p>
            <a:pPr lvl="0">
              <a:buNone/>
            </a:pPr>
            <a:r>
              <a:rPr b="1"/>
              <a:t> 	a = 112 ; </a:t>
            </a:r>
            <a:endParaRPr b="1"/>
          </a:p>
          <a:p>
            <a:pPr lvl="0">
              <a:buNone/>
            </a:pPr>
            <a:r>
              <a:rPr b="1"/>
              <a:t>	b = 32 ; </a:t>
            </a:r>
            <a:endParaRPr b="1"/>
          </a:p>
          <a:p>
            <a:pPr lvl="0">
              <a:buNone/>
            </a:pPr>
            <a:r>
              <a:rPr b="1"/>
              <a:t>	c = a ^ b ; </a:t>
            </a:r>
            <a:endParaRPr b="1"/>
          </a:p>
          <a:p>
            <a:pPr lvl="0">
              <a:buNone/>
            </a:pPr>
            <a:r>
              <a:rPr b="1"/>
              <a:t>	c = ( a ^ b ) ^ b ;  </a:t>
            </a:r>
            <a:r>
              <a:rPr b="1">
                <a:solidFill>
                  <a:schemeClr val="hlink"/>
                </a:solidFill>
              </a:rPr>
              <a:t>the result is a</a:t>
            </a:r>
            <a:endParaRPr b="1">
              <a:solidFill>
                <a:schemeClr val="hlink"/>
              </a:solidFill>
            </a:endParaRPr>
          </a:p>
          <a:p>
            <a:pPr lvl="0">
              <a:buNone/>
            </a:pPr>
            <a:r>
              <a:rPr b="1"/>
              <a:t>	c = ( a ^ b ) ^ a ;  </a:t>
            </a:r>
            <a:r>
              <a:rPr b="1">
                <a:solidFill>
                  <a:schemeClr val="hlink"/>
                </a:solidFill>
              </a:rPr>
              <a:t>the result is b</a:t>
            </a:r>
            <a:endParaRPr b="1">
              <a:solidFill>
                <a:schemeClr val="hlink"/>
              </a:solidFill>
            </a:endParaRPr>
          </a:p>
          <a:p>
            <a:pPr lvl="0">
              <a:buNone/>
            </a:pPr>
            <a:endParaRPr b="1"/>
          </a:p>
        </p:txBody>
      </p:sp>
    </p:spTree>
  </p:cSld>
  <p:clrMapOvr>
    <a:masterClrMapping/>
  </p:clrMapOvr>
  <p:transition/>
  <p:timing/>
</p:sld>
</file>

<file path=ppt/slides/slide9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4274" name="NotDefined 2" title=""/>
          <p:cNvSpPr/>
          <p:nvPr>
            <p:ph type="title"/>
          </p:nvPr>
        </p:nvSpPr>
        <p:spPr>
          <a:xfrm>
            <a:off x="1066800" y="549275"/>
            <a:ext cx="7543800" cy="1431925"/>
          </a:xfrm>
          <a:noFill/>
          <a:ln>
            <a:miter lim="800000"/>
          </a:ln>
        </p:spPr>
        <p:txBody>
          <a:bodyPr anchor="ctr" anchorCtr="0"/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4400" b="1" i="0" u="none" baseline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</a:lstStyle>
          <a:p>
            <a:pPr lvl="0" algn="ctr"/>
            <a:r>
              <a:rPr sz="9600"/>
              <a:t>Raid</a:t>
            </a:r>
            <a:endParaRPr sz="9600"/>
          </a:p>
        </p:txBody>
      </p:sp>
      <p:sp>
        <p:nvSpPr>
          <p:cNvPr id="54275" name="NotDefined 3" title=""/>
          <p:cNvSpPr/>
          <p:nvPr>
            <p:ph type="body" idx="4294967295"/>
          </p:nvPr>
        </p:nvSpPr>
        <p:spPr>
          <a:xfrm>
            <a:off x="381000" y="3048000"/>
            <a:ext cx="8686800" cy="762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5400" b="1"/>
              <a:t>Redundant Array of Inexpensive Devices</a:t>
            </a:r>
            <a:endParaRPr sz="5400" b="1"/>
          </a:p>
        </p:txBody>
      </p:sp>
    </p:spTree>
  </p:cSld>
  <p:clrMapOvr>
    <a:masterClrMapping/>
  </p:clrMapOvr>
  <p:transition/>
  <p:timing/>
</p:sld>
</file>

<file path=ppt/slides/slide9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8371" name="NotDefined 3" title=""/>
          <p:cNvSpPr/>
          <p:nvPr>
            <p:ph type="body" idx="4294967295"/>
          </p:nvPr>
        </p:nvSpPr>
        <p:spPr>
          <a:xfrm>
            <a:off x="1219200" y="2667000"/>
            <a:ext cx="7543800" cy="2286000"/>
          </a:xfr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32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8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4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kumimoji="0" lang="en-US" altLang="en-US" sz="2000" b="0" i="0" u="none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10600" b="1"/>
              <a:t>Hot Plug</a:t>
            </a:r>
            <a:endParaRPr sz="10600" b="1"/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26"/>
  <p:tag name="AS_OS" val="Microsoft Windows NT 10.0.17763.0"/>
  <p:tag name="AS_RELEASE_DATE" val="2023.09.14"/>
  <p:tag name="AS_TITLE" val="Aspose.Slides for .NET6"/>
  <p:tag name="AS_VERSION" val="23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32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33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34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35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36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37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38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39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40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41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42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43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44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45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46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47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48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49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50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51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52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53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54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55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r="http://schemas.openxmlformats.org/officeDocument/2006/relationships" xmlns:a="http://schemas.openxmlformats.org/drawingml/2006/main" name="Shimmer">
  <a:themeElements>
    <a:clrScheme name="Shimmer 2">
      <a:dk1>
        <a:srgbClr val="FFFFFF"/>
      </a:dk1>
      <a:lt1>
        <a:srgbClr val="000066"/>
      </a:lt1>
      <a:dk2>
        <a:srgbClr val="EAEAEA"/>
      </a:dk2>
      <a:lt2>
        <a:srgbClr val="000099"/>
      </a:lt2>
      <a:accent1>
        <a:srgbClr val="66CCFF"/>
      </a:accent1>
      <a:accent2>
        <a:srgbClr val="0066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CC"/>
      </a:hlink>
      <a:folHlink>
        <a:srgbClr val="99CC00"/>
      </a:folHlink>
    </a:clrScheme>
    <a:fontScheme name="Shimme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himmer 1">
        <a:dk1>
          <a:srgbClr val="721E1E"/>
        </a:dk1>
        <a:lt1>
          <a:srgbClr val="FFFFFF"/>
        </a:lt1>
        <a:dk2>
          <a:srgbClr val="BD3737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7CC2F"/>
        </a:hlink>
        <a:folHlink>
          <a:srgbClr val="C7C6B1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FFFFFF"/>
        </a:dk1>
        <a:lt1>
          <a:srgbClr val="000066"/>
        </a:lt1>
        <a:dk2>
          <a:srgbClr val="EAEAEA"/>
        </a:dk2>
        <a:lt2>
          <a:srgbClr val="000099"/>
        </a:lt2>
        <a:accent1>
          <a:srgbClr val="66CCFF"/>
        </a:accent1>
        <a:accent2>
          <a:srgbClr val="0066F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FF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3">
        <a:dk1>
          <a:srgbClr val="4B0096"/>
        </a:dk1>
        <a:lt1>
          <a:srgbClr val="FFFFFF"/>
        </a:lt1>
        <a:dk2>
          <a:srgbClr val="6600CC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FF"/>
        </a:hlink>
        <a:folHlink>
          <a:srgbClr val="0796B3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375F2F"/>
        </a:dk1>
        <a:lt1>
          <a:srgbClr val="FFFFFF"/>
        </a:lt1>
        <a:dk2>
          <a:srgbClr val="55863C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B4EF7F"/>
        </a:hlink>
        <a:folHlink>
          <a:srgbClr val="F8F6AC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486768"/>
        </a:dk1>
        <a:lt1>
          <a:srgbClr val="FFFFFF"/>
        </a:lt1>
        <a:dk2>
          <a:srgbClr val="588073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CC99"/>
        </a:hlink>
        <a:folHlink>
          <a:srgbClr val="A8A8A8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575863"/>
        </a:dk1>
        <a:lt1>
          <a:srgbClr val="FFFFFF"/>
        </a:lt1>
        <a:dk2>
          <a:srgbClr val="6B6C75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E9E77F"/>
        </a:hlink>
        <a:folHlink>
          <a:srgbClr val="D3A44F"/>
        </a:folHlink>
      </a:clrScheme>
      <a:clrMap bg1="dk1" tx1="lt1" bg2="dk2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EFFBF0"/>
        </a:lt1>
        <a:dk2>
          <a:srgbClr val="339966"/>
        </a:dk2>
        <a:lt2>
          <a:srgbClr val="C4D6BE"/>
        </a:lt2>
        <a:accent1>
          <a:srgbClr val="DDDDDD"/>
        </a:accent1>
        <a:accent2>
          <a:srgbClr val="CCFF99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336600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FFFFFF"/>
        </a:lt1>
        <a:dk2>
          <a:srgbClr val="000099"/>
        </a:dk2>
        <a:lt2>
          <a:srgbClr val="D6DAE4"/>
        </a:lt2>
        <a:accent1>
          <a:srgbClr val="BFDEE3"/>
        </a:accent1>
        <a:accent2>
          <a:srgbClr val="C0C0C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3333CC"/>
        </a:hlink>
        <a:folHlink>
          <a:srgbClr val="5E93C9"/>
        </a:folHlink>
      </a:clrScheme>
      <a:clrMap bg1="lt2" tx1="dk1" bg2="lt1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F4F4EC"/>
        </a:lt1>
        <a:dk2>
          <a:srgbClr val="788569"/>
        </a:dk2>
        <a:lt2>
          <a:srgbClr val="C2C0BA"/>
        </a:lt2>
        <a:accent1>
          <a:srgbClr val="E1DFC1"/>
        </a:accent1>
        <a:accent2>
          <a:srgbClr val="A5A7AF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C9800"/>
        </a:hlink>
        <a:folHlink>
          <a:srgbClr val="666633"/>
        </a:folHlink>
      </a:clrScheme>
      <a:clrMap bg1="lt2" tx1="dk1" bg2="lt1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4176</Paragraphs>
  <Slides>908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908</vt:i4>
      </vt:variant>
    </vt:vector>
  </HeadingPairs>
  <TitlesOfParts>
    <vt:vector baseType="lpstr" size="918">
      <vt:lpstr>Arial</vt:lpstr>
      <vt:lpstr>Calibri</vt:lpstr>
      <vt:lpstr>Tahoma</vt:lpstr>
      <vt:lpstr>Wingdings</vt:lpstr>
      <vt:lpstr>Times</vt:lpstr>
      <vt:lpstr>Courier</vt:lpstr>
      <vt:lpstr>Times New Roman</vt:lpstr>
      <vt:lpstr>CG Times (WN)</vt:lpstr>
      <vt:lpstr>Courier New</vt:lpstr>
      <vt:lpstr>Office Theme</vt:lpstr>
      <vt:lpstr>Introduction to Programming</vt:lpstr>
      <vt:lpstr>PowerPoint Presentation</vt:lpstr>
      <vt:lpstr>Files</vt:lpstr>
      <vt:lpstr>PowerPoint Presentation</vt:lpstr>
      <vt:lpstr>Output File Stream</vt:lpstr>
      <vt:lpstr>Read/write a character</vt:lpstr>
      <vt:lpstr>PowerPoint Presentation</vt:lpstr>
      <vt:lpstr>PowerPoint Presentation</vt:lpstr>
      <vt:lpstr>PowerPoint Presentation</vt:lpstr>
      <vt:lpstr>tellg ( ) Function</vt:lpstr>
      <vt:lpstr>tellp ( ) Function</vt:lpstr>
      <vt:lpstr>For Positioning in the file</vt:lpstr>
      <vt:lpstr>seekg ( )</vt:lpstr>
      <vt:lpstr>seekg ( )</vt:lpstr>
      <vt:lpstr>Example 1</vt:lpstr>
      <vt:lpstr>PowerPoint Presentation</vt:lpstr>
      <vt:lpstr>Merge Method</vt:lpstr>
      <vt:lpstr>seekg ( )</vt:lpstr>
      <vt:lpstr>fstream</vt:lpstr>
      <vt:lpstr>OR Function</vt:lpstr>
      <vt:lpstr>Example 2</vt:lpstr>
      <vt:lpstr>get ( ) and put ( ) character in a file</vt:lpstr>
      <vt:lpstr>read ( ) and write ( ) Functions</vt:lpstr>
      <vt:lpstr/>
      <vt:lpstr>seekg ( )</vt:lpstr>
      <vt:lpstr>seekg ( )</vt:lpstr>
      <vt:lpstr>seekg ( )</vt:lpstr>
      <vt:lpstr>PowerPoint Presentation</vt:lpstr>
      <vt:lpstr>PowerPoint Presentation</vt:lpstr>
      <vt:lpstr>PowerPoint Presentation</vt:lpstr>
      <vt:lpstr>PowerPoint Presentation</vt:lpstr>
      <vt:lpstr>Introduction to Programming</vt:lpstr>
      <vt:lpstr>In the Last Two Lectures</vt:lpstr>
      <vt:lpstr>Today’s Lecture</vt:lpstr>
      <vt:lpstr>PowerPoint Presentation</vt:lpstr>
      <vt:lpstr>Structure definition</vt:lpstr>
      <vt:lpstr>PowerPoint Presentation</vt:lpstr>
      <vt:lpstr>Structure</vt:lpstr>
      <vt:lpstr>Structure</vt:lpstr>
      <vt:lpstr>Example 1</vt:lpstr>
      <vt:lpstr>Structures</vt:lpstr>
      <vt:lpstr>Structures</vt:lpstr>
      <vt:lpstr>Structures</vt:lpstr>
      <vt:lpstr>Structures</vt:lpstr>
      <vt:lpstr>Example 2</vt:lpstr>
      <vt:lpstr>Initializing Structures</vt:lpstr>
      <vt:lpstr>Initializing Structures</vt:lpstr>
      <vt:lpstr>Initializing Structures</vt:lpstr>
      <vt:lpstr>Accessing structure members</vt:lpstr>
      <vt:lpstr>Assignment of structures</vt:lpstr>
      <vt:lpstr>PowerPoint Presentation</vt:lpstr>
      <vt:lpstr>PowerPoint Presentation</vt:lpstr>
      <vt:lpstr>PowerPoint Presentation</vt:lpstr>
      <vt:lpstr>PowerPoint Presentation</vt:lpstr>
      <vt:lpstr>Structures</vt:lpstr>
      <vt:lpstr>PowerPoint Presentation</vt:lpstr>
      <vt:lpstr>Pointers to Structure</vt:lpstr>
      <vt:lpstr>Pointers to Structure</vt:lpstr>
      <vt:lpstr>Pointers to Structure</vt:lpstr>
      <vt:lpstr>Pointers to Structure</vt:lpstr>
      <vt:lpstr>Pointers to Structure</vt:lpstr>
      <vt:lpstr/>
      <vt:lpstr>Arrays of Structure</vt:lpstr>
      <vt:lpstr>PowerPoint Presentation</vt:lpstr>
      <vt:lpstr>Example 3</vt:lpstr>
      <vt:lpstr>PowerPoint Presentation</vt:lpstr>
      <vt:lpstr>PowerPoint Presentation</vt:lpstr>
      <vt:lpstr>Example 4</vt:lpstr>
      <vt:lpstr>Example 4</vt:lpstr>
      <vt:lpstr>PowerPoint Presentation</vt:lpstr>
      <vt:lpstr>Union</vt:lpstr>
      <vt:lpstr>Union</vt:lpstr>
      <vt:lpstr>Union</vt:lpstr>
      <vt:lpstr>Union</vt:lpstr>
      <vt:lpstr>Union</vt:lpstr>
      <vt:lpstr>Union</vt:lpstr>
      <vt:lpstr>Example 5</vt:lpstr>
      <vt:lpstr>Example 5</vt:lpstr>
      <vt:lpstr>Example  5</vt:lpstr>
      <vt:lpstr>Today we studied</vt:lpstr>
      <vt:lpstr>Introduction to Programming	</vt:lpstr>
      <vt:lpstr>Today’s Lecture</vt:lpstr>
      <vt:lpstr>Logical Operators</vt:lpstr>
      <vt:lpstr>Bit manipulation operators</vt:lpstr>
      <vt:lpstr>Bitwise AND Operator</vt:lpstr>
      <vt:lpstr>Bitwise AND Operator Example</vt:lpstr>
      <vt:lpstr>Example</vt:lpstr>
      <vt:lpstr>Bitwise OR Operator</vt:lpstr>
      <vt:lpstr>Bitwise OR Operator Example 1</vt:lpstr>
      <vt:lpstr>Bitwise OR Operator Example 2</vt:lpstr>
      <vt:lpstr>Bitwise Exclusive OR Operator</vt:lpstr>
      <vt:lpstr>Example: Exclusive OR Operator</vt:lpstr>
      <vt:lpstr>NOT Operator</vt:lpstr>
      <vt:lpstr>NOT Operator</vt:lpstr>
      <vt:lpstr>PowerPoint Presentation</vt:lpstr>
      <vt:lpstr>PowerPoint Presentation</vt:lpstr>
      <vt:lpstr>Exclusive OR OperatorExample</vt:lpstr>
      <vt:lpstr>Raid</vt:lpstr>
      <vt:lpstr>PowerPoint Presentation</vt:lpstr>
      <vt:lpstr>Example Swapping two integers without a temporary storage</vt:lpstr>
      <vt:lpstr>Unsigned integer</vt:lpstr>
      <vt:lpstr>Left Shift</vt:lpstr>
      <vt:lpstr>Right Shift</vt:lpstr>
      <vt:lpstr>Left &amp; Right Shift Operator </vt:lpstr>
      <vt:lpstr>Left &amp; Right Shift Operator</vt:lpstr>
      <vt:lpstr>PowerPoint Presentation</vt:lpstr>
      <vt:lpstr>Introduction to Programming</vt:lpstr>
      <vt:lpstr>PowerPoint Presentation</vt:lpstr>
      <vt:lpstr>PowerPoint Presentation</vt:lpstr>
      <vt:lpstr>Bit Manipulation Operators</vt:lpstr>
      <vt:lpstr>Assignment Operator</vt:lpstr>
      <vt:lpstr>Assignment Operator</vt:lpstr>
      <vt:lpstr>Assignment Operator</vt:lpstr>
      <vt:lpstr>Design Recipes</vt:lpstr>
      <vt:lpstr>Variables</vt:lpstr>
      <vt:lpstr>Symbolic Names</vt:lpstr>
      <vt:lpstr>Data types</vt:lpstr>
      <vt:lpstr>PowerPoint Presentation</vt:lpstr>
      <vt:lpstr>PowerPoint Presentation</vt:lpstr>
      <vt:lpstr>ArraysCollection of same data types</vt:lpstr>
      <vt:lpstr>Arithmetic Operators</vt:lpstr>
      <vt:lpstr>Modulus Operator</vt:lpstr>
      <vt:lpstr>Compound Arithmetic Operators</vt:lpstr>
      <vt:lpstr>Compound Arithmetic Operators</vt:lpstr>
      <vt:lpstr>Logical Operators</vt:lpstr>
      <vt:lpstr>Comparison Operators</vt:lpstr>
      <vt:lpstr>PowerPoint Presentation</vt:lpstr>
      <vt:lpstr>PowerPoint Presentation</vt:lpstr>
      <vt:lpstr>PowerPoint Presentation</vt:lpstr>
      <vt:lpstr>Bit wise Operators</vt:lpstr>
      <vt:lpstr>PowerPoint Presentation</vt:lpstr>
      <vt:lpstr>If-statement</vt:lpstr>
      <vt:lpstr>If-else </vt:lpstr>
      <vt:lpstr>if ( a &gt; b &amp;&amp; c &lt; d )</vt:lpstr>
      <vt:lpstr>PowerPoint Presentation</vt:lpstr>
      <vt:lpstr>PowerPoint Presentation</vt:lpstr>
      <vt:lpstr>While Loops</vt:lpstr>
      <vt:lpstr>While Loops</vt:lpstr>
      <vt:lpstr>Do - while</vt:lpstr>
      <vt:lpstr>Do - while</vt:lpstr>
      <vt:lpstr>For Loops</vt:lpstr>
      <vt:lpstr>PowerPoint Presentation</vt:lpstr>
      <vt:lpstr>PowerPoint Presentation</vt:lpstr>
      <vt:lpstr>PowerPoint Presentation</vt:lpstr>
      <vt:lpstr>Functions</vt:lpstr>
      <vt:lpstr>PowerPoint Presentation</vt:lpstr>
      <vt:lpstr>Arrays</vt:lpstr>
      <vt:lpstr>Arrays</vt:lpstr>
      <vt:lpstr>Pointers</vt:lpstr>
      <vt:lpstr>Pointers</vt:lpstr>
      <vt:lpstr>PowerPoint Presentation</vt:lpstr>
      <vt:lpstr>Introduction to Programming</vt:lpstr>
      <vt:lpstr>Today’s Lecture</vt:lpstr>
      <vt:lpstr>Preprocessor</vt:lpstr>
      <vt:lpstr>#include &lt;iostream.h&gt;</vt:lpstr>
      <vt:lpstr>#</vt:lpstr>
      <vt:lpstr>#include</vt:lpstr>
      <vt:lpstr>PowerPoint Presentation</vt:lpstr>
      <vt:lpstr>PowerPoint Presentation</vt:lpstr>
      <vt:lpstr>PowerPoint Presentation</vt:lpstr>
      <vt:lpstr>MyHeader.h</vt:lpstr>
      <vt:lpstr>#include “MyHeader.h”</vt:lpstr>
      <vt:lpstr>#include &lt;iostream.h&gt;</vt:lpstr>
      <vt:lpstr>PowerPoint Presentation</vt:lpstr>
      <vt:lpstr>#define</vt:lpstr>
      <vt:lpstr>#define PI 3.141592</vt:lpstr>
      <vt:lpstr>Preprocessor Directives</vt:lpstr>
      <vt:lpstr>Preprocessor Directives</vt:lpstr>
      <vt:lpstr>Example </vt:lpstr>
      <vt:lpstr>PowerPoint Presentation</vt:lpstr>
      <vt:lpstr>PowerPoint Presentation</vt:lpstr>
      <vt:lpstr>Conditional CompilationMacro Translation</vt:lpstr>
      <vt:lpstr>#undef DEBUG</vt:lpstr>
      <vt:lpstr>#include &lt;conio.h&gt;</vt:lpstr>
      <vt:lpstr>#include &lt;conio.h&gt;#include &lt;conio.c&gt;</vt:lpstr>
      <vt:lpstr>int getche ( ) ;</vt:lpstr>
      <vt:lpstr>Get Character With Echo</vt:lpstr>
      <vt:lpstr>PowerPoint Presentation</vt:lpstr>
      <vt:lpstr>Macro</vt:lpstr>
      <vt:lpstr>Example 1</vt:lpstr>
      <vt:lpstr>Example 2 </vt:lpstr>
      <vt:lpstr>Example 3</vt:lpstr>
      <vt:lpstr>Overhead</vt:lpstr>
      <vt:lpstr>Code Bloat</vt:lpstr>
      <vt:lpstr>Example 4</vt:lpstr>
      <vt:lpstr>Header Files</vt:lpstr>
      <vt:lpstr>Header File</vt:lpstr>
      <vt:lpstr>In Next Lecture</vt:lpstr>
      <vt:lpstr>Introduction to Programming</vt:lpstr>
      <vt:lpstr>Today’s Agenda</vt:lpstr>
      <vt:lpstr>Static Memory Allocation</vt:lpstr>
      <vt:lpstr>Compile Time Allocation</vt:lpstr>
      <vt:lpstr>Dynamic Memory Allocation</vt:lpstr>
      <vt:lpstr>Heap</vt:lpstr>
      <vt:lpstr>Pointers</vt:lpstr>
      <vt:lpstr>PowerPoint Presentation</vt:lpstr>
      <vt:lpstr>PowerPoint Presentation</vt:lpstr>
      <vt:lpstr>void *ptr ;</vt:lpstr>
      <vt:lpstr>Cast</vt:lpstr>
      <vt:lpstr>void *ptr ;</vt:lpstr>
      <vt:lpstr>( int * ) ptr ;</vt:lpstr>
      <vt:lpstr>NULL</vt:lpstr>
      <vt:lpstr>calloc ( n , m ) ;</vt:lpstr>
      <vt:lpstr>calloc ( 1000 , sizeof ( int ) ) ;</vt:lpstr>
      <vt:lpstr>PowerPoint Presentation</vt:lpstr>
      <vt:lpstr>void * calloc ( size_t n , size_t el-size ) ;</vt:lpstr>
      <vt:lpstr>Example 1</vt:lpstr>
      <vt:lpstr>PowerPoint Presentation</vt:lpstr>
      <vt:lpstr>malloc (1000 *sizeof ( int ) ) ) ;</vt:lpstr>
      <vt:lpstr>PowerPoint Presentation</vt:lpstr>
      <vt:lpstr>Static Memory Allocation</vt:lpstr>
      <vt:lpstr>Problem statement</vt:lpstr>
      <vt:lpstr>Example 2</vt:lpstr>
      <vt:lpstr>free ( iPtr ) ;</vt:lpstr>
      <vt:lpstr>realloc(void *iPtr, size_t size);</vt:lpstr>
      <vt:lpstr>Unreferenced Memory</vt:lpstr>
      <vt:lpstr>Memory Leaks</vt:lpstr>
      <vt:lpstr>Example </vt:lpstr>
      <vt:lpstr>Dangling Pointers</vt:lpstr>
      <vt:lpstr>Example</vt:lpstr>
      <vt:lpstr>Multi-tasking</vt:lpstr>
      <vt:lpstr>Review</vt:lpstr>
      <vt:lpstr>Introduction to Programming</vt:lpstr>
      <vt:lpstr>PowerPoint Presentation</vt:lpstr>
      <vt:lpstr>In Coming Lectures</vt:lpstr>
      <vt:lpstr>Today’s Lecture</vt:lpstr>
      <vt:lpstr>Rules for Structured Programming</vt:lpstr>
      <vt:lpstr>PowerPoint Presentation</vt:lpstr>
      <vt:lpstr>Object Oriented Language</vt:lpstr>
      <vt:lpstr>PowerPoint Presentation</vt:lpstr>
      <vt:lpstr>PowerPoint Presentation</vt:lpstr>
      <vt:lpstr>Default Function Arguments</vt:lpstr>
      <vt:lpstr>power ( x , n ) ;</vt:lpstr>
      <vt:lpstr>void f ( int i , double x ) ;</vt:lpstr>
      <vt:lpstr>void f ( int i =1 , double x = 10.5 ){	--}</vt:lpstr>
      <vt:lpstr>Example 1</vt:lpstr>
      <vt:lpstr>Example 1</vt:lpstr>
      <vt:lpstr>void f ( double x=10.5 , int i ) ;</vt:lpstr>
      <vt:lpstr>The declaration of variables inside the code</vt:lpstr>
      <vt:lpstr>PowerPoint Presentation</vt:lpstr>
      <vt:lpstr>PowerPoint Presentation</vt:lpstr>
      <vt:lpstr>Scope of Variable</vt:lpstr>
      <vt:lpstr>Example 2</vt:lpstr>
      <vt:lpstr>Inline functions</vt:lpstr>
      <vt:lpstr>PowerPoint Presentation</vt:lpstr>
      <vt:lpstr>Example 2 </vt:lpstr>
      <vt:lpstr>Example 3</vt:lpstr>
      <vt:lpstr>Example 3 </vt:lpstr>
      <vt:lpstr>Function Overloading</vt:lpstr>
      <vt:lpstr>Operator Overloading</vt:lpstr>
      <vt:lpstr>Overloading</vt:lpstr>
      <vt:lpstr>PowerPoint Presentation</vt:lpstr>
      <vt:lpstr>Example 4</vt:lpstr>
      <vt:lpstr>Example 4</vt:lpstr>
      <vt:lpstr>Example</vt:lpstr>
      <vt:lpstr>PowerPoint Presentation</vt:lpstr>
      <vt:lpstr>Name Mangling</vt:lpstr>
      <vt:lpstr>Introduction to Programming</vt:lpstr>
      <vt:lpstr>Today’s Lecture</vt:lpstr>
      <vt:lpstr>PowerPoint Presentation</vt:lpstr>
      <vt:lpstr>Class</vt:lpstr>
      <vt:lpstr>Class</vt:lpstr>
      <vt:lpstr>Object</vt:lpstr>
      <vt:lpstr>Structure of a class</vt:lpstr>
      <vt:lpstr>Example 1</vt:lpstr>
      <vt:lpstr>Example 2</vt:lpstr>
      <vt:lpstr>Example 2</vt:lpstr>
      <vt:lpstr>Example 2</vt:lpstr>
      <vt:lpstr>Example 2</vt:lpstr>
      <vt:lpstr>Private</vt:lpstr>
      <vt:lpstr>PowerPoint Presentation</vt:lpstr>
      <vt:lpstr>Public</vt:lpstr>
      <vt:lpstr>PowerPoint Presentation</vt:lpstr>
      <vt:lpstr>Date Class</vt:lpstr>
      <vt:lpstr>PowerPoint Presentation</vt:lpstr>
      <vt:lpstr>Date Class </vt:lpstr>
      <vt:lpstr>PowerPoint Presentation</vt:lpstr>
      <vt:lpstr>Separation of Interface from the Implementation.</vt:lpstr>
      <vt:lpstr>Example 3</vt:lpstr>
      <vt:lpstr>Example 3</vt:lpstr>
      <vt:lpstr>Scope Resolution Operator</vt:lpstr>
      <vt:lpstr>Example 3</vt:lpstr>
      <vt:lpstr>Example 3: Modified</vt:lpstr>
      <vt:lpstr>Example 3: Modified</vt:lpstr>
      <vt:lpstr>Example 3: Modified</vt:lpstr>
      <vt:lpstr>Example 3: Modified</vt:lpstr>
      <vt:lpstr>Constructor </vt:lpstr>
      <vt:lpstr>Example 3: Modified</vt:lpstr>
      <vt:lpstr>Example 3: Modified</vt:lpstr>
      <vt:lpstr>Date :: Date ( int day , int month , int year = 2002 )</vt:lpstr>
      <vt:lpstr>Example 3: Modified</vt:lpstr>
      <vt:lpstr>Introduction of Programming</vt:lpstr>
      <vt:lpstr>Today’s Lecture </vt:lpstr>
      <vt:lpstr>Function Oriented</vt:lpstr>
      <vt:lpstr>PowerPoint Presentation</vt:lpstr>
      <vt:lpstr>PowerPoint Presentation</vt:lpstr>
      <vt:lpstr>PowerPoint Presentation</vt:lpstr>
      <vt:lpstr>Data Hiding </vt:lpstr>
      <vt:lpstr>Constructor</vt:lpstr>
      <vt:lpstr>Bugs</vt:lpstr>
      <vt:lpstr>PowerPoint Presentation</vt:lpstr>
      <vt:lpstr>Constructor</vt:lpstr>
      <vt:lpstr>Example</vt:lpstr>
      <vt:lpstr>Function Overloading</vt:lpstr>
      <vt:lpstr>Rules of function overloading</vt:lpstr>
      <vt:lpstr>Example</vt:lpstr>
      <vt:lpstr>Example </vt:lpstr>
      <vt:lpstr>Example </vt:lpstr>
      <vt:lpstr>Memory Allocation Inside a Constructor</vt:lpstr>
      <vt:lpstr>Utility Functions</vt:lpstr>
      <vt:lpstr>Friend Functions</vt:lpstr>
      <vt:lpstr>Destructor</vt:lpstr>
      <vt:lpstr>~</vt:lpstr>
      <vt:lpstr>Rules of Destructor</vt:lpstr>
      <vt:lpstr>Example 1</vt:lpstr>
      <vt:lpstr>Example 1</vt:lpstr>
      <vt:lpstr>PowerPoint Presentation</vt:lpstr>
      <vt:lpstr>Example 1</vt:lpstr>
      <vt:lpstr>What Happens in Memory</vt:lpstr>
      <vt:lpstr>PowerPoint Presentation</vt:lpstr>
      <vt:lpstr>Destructors </vt:lpstr>
      <vt:lpstr>Destructors</vt:lpstr>
      <vt:lpstr>Constructors</vt:lpstr>
      <vt:lpstr>Constructors without Arguments</vt:lpstr>
      <vt:lpstr>Constructors with Arguments</vt:lpstr>
      <vt:lpstr>Introduction of Programming</vt:lpstr>
      <vt:lpstr>Today’s Lecture </vt:lpstr>
      <vt:lpstr>PowerPoint Presentation</vt:lpstr>
      <vt:lpstr>Pointers to a class  </vt:lpstr>
      <vt:lpstr>PowerPoint Presentation</vt:lpstr>
      <vt:lpstr>PowerPoint Presentation</vt:lpstr>
      <vt:lpstr>PowerPoint Presentation</vt:lpstr>
      <vt:lpstr>malloc ( 10 * ( sizeof ( int ) ) ) ; </vt:lpstr>
      <vt:lpstr>PowerPoint Presentation</vt:lpstr>
      <vt:lpstr>new</vt:lpstr>
      <vt:lpstr>new int ;</vt:lpstr>
      <vt:lpstr>PowerPoint Presentation</vt:lpstr>
      <vt:lpstr>PowerPoint Presentation</vt:lpstr>
      <vt:lpstr>delete</vt:lpstr>
      <vt:lpstr>PowerPoint Presentation</vt:lpstr>
      <vt:lpstr>PowerPoint Presentation</vt:lpstr>
      <vt:lpstr>PowerPoint Presentation</vt:lpstr>
      <vt:lpstr>Example </vt:lpstr>
      <vt:lpstr>Date *dptr ; dptr is a pointer to an object of type date</vt:lpstr>
      <vt:lpstr>PowerPoint Presentation</vt:lpstr>
      <vt:lpstr>Example </vt:lpstr>
      <vt:lpstr>Example </vt:lpstr>
      <vt:lpstr>Example </vt:lpstr>
      <vt:lpstr>Example </vt:lpstr>
      <vt:lpstr>Protected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</vt:lpstr>
      <vt:lpstr>Messages</vt:lpstr>
      <vt:lpstr>PowerPoint Presentation</vt:lpstr>
      <vt:lpstr>Introduction to Programming</vt:lpstr>
      <vt:lpstr>PowerPoint Presentation</vt:lpstr>
      <vt:lpstr>Encapsulation </vt:lpstr>
      <vt:lpstr>Friend </vt:lpstr>
      <vt:lpstr>Friend Function</vt:lpstr>
      <vt:lpstr>Friend Function</vt:lpstr>
      <vt:lpstr>Example 1</vt:lpstr>
      <vt:lpstr>Example 1</vt:lpstr>
      <vt:lpstr>Example 1</vt:lpstr>
      <vt:lpstr>Example 1: Output</vt:lpstr>
      <vt:lpstr>Example 2</vt:lpstr>
      <vt:lpstr>Example 2</vt:lpstr>
      <vt:lpstr>Example 2</vt:lpstr>
      <vt:lpstr>Example 2</vt:lpstr>
      <vt:lpstr>Example 3</vt:lpstr>
      <vt:lpstr>Straight Line</vt:lpstr>
      <vt:lpstr>Straight Line</vt:lpstr>
      <vt:lpstr>Quadratic</vt:lpstr>
      <vt:lpstr>Quadratic</vt:lpstr>
      <vt:lpstr>Limitations</vt:lpstr>
      <vt:lpstr>Introduction to Programming	</vt:lpstr>
      <vt:lpstr>In Today’s Lecture </vt:lpstr>
      <vt:lpstr>PowerPoint Presentation</vt:lpstr>
      <vt:lpstr>&amp;</vt:lpstr>
      <vt:lpstr>int &amp; i ;   ‘i’ is a reference to an integerint * i ;    ‘i’ is a pointer to an integer</vt:lpstr>
      <vt:lpstr>int i ;int &amp; j = i ;</vt:lpstr>
      <vt:lpstr>Example 1</vt:lpstr>
      <vt:lpstr>Example 2</vt:lpstr>
      <vt:lpstr>Example 2</vt:lpstr>
      <vt:lpstr>Example 2</vt:lpstr>
      <vt:lpstr>swap ( int * i , int * j ) ;</vt:lpstr>
      <vt:lpstr>Example 2</vt:lpstr>
      <vt:lpstr>Example 3</vt:lpstr>
      <vt:lpstr>Example 3</vt:lpstr>
      <vt:lpstr>const</vt:lpstr>
      <vt:lpstr>Example 4</vt:lpstr>
      <vt:lpstr>Example 4</vt:lpstr>
      <vt:lpstr>Example 4</vt:lpstr>
      <vt:lpstr>Difference Between References and Pointers</vt:lpstr>
      <vt:lpstr>PowerPoint Presentation</vt:lpstr>
      <vt:lpstr>Dangling Reference</vt:lpstr>
      <vt:lpstr>References as Return Values</vt:lpstr>
      <vt:lpstr>PowerPoint Presentation</vt:lpstr>
      <vt:lpstr>PowerPoint Presentation</vt:lpstr>
      <vt:lpstr>PowerPoint Presentation</vt:lpstr>
      <vt:lpstr>PowerPoint Presentation</vt:lpstr>
      <vt:lpstr>Introduction to Programming	</vt:lpstr>
      <vt:lpstr>Operator Overloading</vt:lpstr>
      <vt:lpstr>Today’s Lecture</vt:lpstr>
      <vt:lpstr>Complex Number </vt:lpstr>
      <vt:lpstr>PowerPoint Presentation</vt:lpstr>
      <vt:lpstr>x = cadd ( cadd ( a , b ) , c ) ;</vt:lpstr>
      <vt:lpstr>Operators</vt:lpstr>
      <vt:lpstr>PowerPoint Presentation</vt:lpstr>
      <vt:lpstr>PowerPoint Presentation</vt:lpstr>
      <vt:lpstr>Example </vt:lpstr>
      <vt:lpstr>a * b + c ;</vt:lpstr>
      <vt:lpstr>x = y + z ;</vt:lpstr>
      <vt:lpstr>Example </vt:lpstr>
      <vt:lpstr>Example</vt:lpstr>
      <vt:lpstr>Complex operator + ( Argument_ list ) ;</vt:lpstr>
      <vt:lpstr>Example</vt:lpstr>
      <vt:lpstr>Complex x , y , z ;z = x + y ;</vt:lpstr>
      <vt:lpstr>z = x + d ;</vt:lpstr>
      <vt:lpstr>Complex operator + ( double d ) ;</vt:lpstr>
      <vt:lpstr>z = x + y ;z = x + d ;</vt:lpstr>
      <vt:lpstr>Example</vt:lpstr>
      <vt:lpstr>z = d + x ;</vt:lpstr>
      <vt:lpstr>Friend Function</vt:lpstr>
      <vt:lpstr>PowerPoint Presentation</vt:lpstr>
      <vt:lpstr>PowerPoint Presentation</vt:lpstr>
      <vt:lpstr>Example </vt:lpstr>
      <vt:lpstr>Complex operator + ( Complex &amp; c ) ;</vt:lpstr>
      <vt:lpstr>PowerPoint Presentation</vt:lpstr>
      <vt:lpstr>c1 += c2 ;</vt:lpstr>
      <vt:lpstr>Example</vt:lpstr>
      <vt:lpstr>Example</vt:lpstr>
      <vt:lpstr>Example</vt:lpstr>
      <vt:lpstr>Example</vt:lpstr>
      <vt:lpstr>Example </vt:lpstr>
      <vt:lpstr>Introduction to Programming</vt:lpstr>
      <vt:lpstr>In Last Lecture</vt:lpstr>
      <vt:lpstr>Example</vt:lpstr>
      <vt:lpstr>Example</vt:lpstr>
      <vt:lpstr>Example</vt:lpstr>
      <vt:lpstr>Example</vt:lpstr>
      <vt:lpstr>Date operator + ( int i ) ;</vt:lpstr>
      <vt:lpstr>Example</vt:lpstr>
      <vt:lpstr>Example</vt:lpstr>
      <vt:lpstr>Example</vt:lpstr>
      <vt:lpstr>Example</vt:lpstr>
      <vt:lpstr>Unary Operator</vt:lpstr>
      <vt:lpstr>PowerPoint Presentation</vt:lpstr>
      <vt:lpstr>date += 1 ; Same asdate ++ ;</vt:lpstr>
      <vt:lpstr>Date operator++ ( ) ;</vt:lpstr>
      <vt:lpstr>Unary Member Operator</vt:lpstr>
      <vt:lpstr>Example</vt:lpstr>
      <vt:lpstr>Example</vt:lpstr>
      <vt:lpstr>PowerPoint Presentation</vt:lpstr>
      <vt:lpstr>Comparison Operator</vt:lpstr>
      <vt:lpstr>bool</vt:lpstr>
      <vt:lpstr>bool operator &gt; ( Date d ) ;</vt:lpstr>
      <vt:lpstr>Example</vt:lpstr>
      <vt:lpstr>Example</vt:lpstr>
      <vt:lpstr>Example</vt:lpstr>
      <vt:lpstr>Interface</vt:lpstr>
      <vt:lpstr>Introduction to Programming	</vt:lpstr>
      <vt:lpstr>In Today’s Lecture </vt:lpstr>
      <vt:lpstr>Assignment Operator</vt:lpstr>
      <vt:lpstr>a = b ;</vt:lpstr>
      <vt:lpstr>Member Wise Assignment</vt:lpstr>
      <vt:lpstr>Member Wise Copy</vt:lpstr>
      <vt:lpstr>Example</vt:lpstr>
      <vt:lpstr>Example</vt:lpstr>
      <vt:lpstr>s2 = s1 ;</vt:lpstr>
      <vt:lpstr>Example</vt:lpstr>
      <vt:lpstr>Assignment Operator</vt:lpstr>
      <vt:lpstr>i = j = k ;k = i = j ;</vt:lpstr>
      <vt:lpstr>k = i = ++ j ;</vt:lpstr>
      <vt:lpstr>this pointer</vt:lpstr>
      <vt:lpstr>this pointer</vt:lpstr>
      <vt:lpstr>PowerPoint Presentation</vt:lpstr>
      <vt:lpstr>PowerPoint Presentation</vt:lpstr>
      <vt:lpstr>Self Assignment</vt:lpstr>
      <vt:lpstr>Example</vt:lpstr>
      <vt:lpstr>Example</vt:lpstr>
      <vt:lpstr>Example</vt:lpstr>
      <vt:lpstr>s3 = s2 = s1 ;</vt:lpstr>
      <vt:lpstr>cout &lt;&lt; a &lt;&lt; b &lt;&lt; c ;</vt:lpstr>
      <vt:lpstr>Example</vt:lpstr>
      <vt:lpstr>Example</vt:lpstr>
      <vt:lpstr>Example</vt:lpstr>
      <vt:lpstr>Example</vt:lpstr>
      <vt:lpstr>Example</vt:lpstr>
      <vt:lpstr>Conversion Function</vt:lpstr>
      <vt:lpstr>PowerPoint Presentation</vt:lpstr>
      <vt:lpstr>PowerPoint Presentation</vt:lpstr>
      <vt:lpstr>Common Business Oriented Language</vt:lpstr>
      <vt:lpstr>Introduction to Programming	</vt:lpstr>
      <vt:lpstr>In Today’s Lecture</vt:lpstr>
      <vt:lpstr>Arrays of Object</vt:lpstr>
      <vt:lpstr>Date mydate [ 10 ] ;</vt:lpstr>
      <vt:lpstr>int intArray [ 10 ] = { 1 , 2 , 3 , 4 , 5 , 					   6 , 7 , 8 , 9 , 10 					 } ;</vt:lpstr>
      <vt:lpstr>Date mydate [ 10 ] = {					    Date ( 21 , 01 , 1979 ) ,			     		    Date ( 21 , 02 , 1979 ) ,					    Date ( 21 , 03 , 1979 ) ,					    Date ( 21 , 04 , 1979 ) ,					    Date ( 21 , 05 , 1979 ) ,					    Date ( 02 , 06 , 1979 ) ,				               Date ( 02 , 07 , 1979 ) ,					    Date ( 02 , 08 , 1979 ) ,					    Date ( 02 , 09 , 1979 ) ,					    Date ( 02 , 10 , 1979 ) 						};</vt:lpstr>
      <vt:lpstr>Example </vt:lpstr>
      <vt:lpstr>Example</vt:lpstr>
      <vt:lpstr>Example</vt:lpstr>
      <vt:lpstr>Example </vt:lpstr>
      <vt:lpstr>Date mydate [ 10 ] ={                                                           Date ( 21 , 01 , 1979 ) , 			                          Date ( “01-Jan-2002” ) ,				               Date ( 21 , 03 , 1979 ) ,				               Date ( “01-Feb-2002” ),					    Date ( 21 , 05 , 1979 ) ,				               Date ( 02 , 06 , 1979 ) ,					    Date ( 02 , 07 , 1979 ) ,					    Date ( 02 , 08 , 1979 ) ,					    Date ( 02 , 09 , 1979 ) ,				               Date ( 02 , 10 , 1979 ) 					    };</vt:lpstr>
      <vt:lpstr>PowerPoint Presentation</vt:lpstr>
      <vt:lpstr>PowerPoint Presentation</vt:lpstr>
      <vt:lpstr>String myString [ 5 ] = {				  "First line of message\n", 				  "Second line of message\n",                                            String ( "Third line of 								        message\n" ) ,     			     	   String( '-', 25 ),            			   String ( )				};</vt:lpstr>
      <vt:lpstr>Default Constructor</vt:lpstr>
      <vt:lpstr>String * text ; text = new String [ 5 ] ;delete text ;</vt:lpstr>
      <vt:lpstr>delete [ ] text ;</vt:lpstr>
      <vt:lpstr>Example</vt:lpstr>
      <vt:lpstr>delete [ ] iPtr ;delete [ ] text ;</vt:lpstr>
      <vt:lpstr>Overloading new Operator</vt:lpstr>
      <vt:lpstr>Overloading delete Operator</vt:lpstr>
      <vt:lpstr>void * Date :: operator new ( size_t size ) ;</vt:lpstr>
      <vt:lpstr>Example</vt:lpstr>
      <vt:lpstr>Example</vt:lpstr>
      <vt:lpstr>PowerPoint Presentation</vt:lpstr>
      <vt:lpstr>int iArray [ 5 ] ;</vt:lpstr>
      <vt:lpstr>int &amp; operator [ ] ( int index ) ;</vt:lpstr>
      <vt:lpstr>#define MAXNUM 10int iArray [ MAXNUM ] ;</vt:lpstr>
      <vt:lpstr>Overloaded Array Operator [ ] </vt:lpstr>
      <vt:lpstr>Example </vt:lpstr>
      <vt:lpstr>Example </vt:lpstr>
      <vt:lpstr>Example </vt:lpstr>
      <vt:lpstr>Example </vt:lpstr>
      <vt:lpstr>Today’s lecture</vt:lpstr>
      <vt:lpstr>Introduction to Programming	</vt:lpstr>
      <vt:lpstr>Input/Output Streams </vt:lpstr>
      <vt:lpstr>File Input/Output</vt:lpstr>
      <vt:lpstr>Stream</vt:lpstr>
      <vt:lpstr>scanf ( ) ;printf ( ) ;</vt:lpstr>
      <vt:lpstr>Stream</vt:lpstr>
      <vt:lpstr>Stream Input/Output</vt:lpstr>
      <vt:lpstr>PowerPoint Presentation</vt:lpstr>
      <vt:lpstr>PowerPoint Presentation</vt:lpstr>
      <vt:lpstr>Example</vt:lpstr>
      <vt:lpstr>PowerPoint Presentation</vt:lpstr>
      <vt:lpstr>PowerPoint Presentation</vt:lpstr>
      <vt:lpstr>Example</vt:lpstr>
      <vt:lpstr>Formatted Input / Output</vt:lpstr>
      <vt:lpstr>PowerPoint Presentation</vt:lpstr>
      <vt:lpstr>cin.get ( ) ;</vt:lpstr>
      <vt:lpstr>c = cin.get ( ) ;cin.get ( char c ) ;</vt:lpstr>
      <vt:lpstr>cin.read ( char * buffer , streamsize n ) </vt:lpstr>
      <vt:lpstr>PowerPoint Presentation</vt:lpstr>
      <vt:lpstr>cout.put (char c ) ;</vt:lpstr>
      <vt:lpstr>#include &lt;iostream.h&gt;</vt:lpstr>
      <vt:lpstr>iomanip.h</vt:lpstr>
      <vt:lpstr>cerrclog</vt:lpstr>
      <vt:lpstr>Buffered Input/Output</vt:lpstr>
      <vt:lpstr>Buffer</vt:lpstr>
      <vt:lpstr>PowerPoint Presentation</vt:lpstr>
      <vt:lpstr>PowerPoint Presentation</vt:lpstr>
      <vt:lpstr>cout &lt;&lt; endl ;</vt:lpstr>
      <vt:lpstr>cauxcprn</vt:lpstr>
      <vt:lpstr>cout &lt;&lt; “The value of the first 	           integer is” &lt;&lt; i ;</vt:lpstr>
      <vt:lpstr>PowerPoint Presentation</vt:lpstr>
      <vt:lpstr>ostream &amp; ostream :: operator &lt;&lt; ( char * text )</vt:lpstr>
      <vt:lpstr>PowerPoint Presentation</vt:lpstr>
      <vt:lpstr>Example</vt:lpstr>
      <vt:lpstr>cin.getline ( char * buffer , int buff_size , char delimiter = ‘\n’ )</vt:lpstr>
      <vt:lpstr>cin.unget ( ) ;cin.peek ( ) ;</vt:lpstr>
      <vt:lpstr>cout.put ( char ch ) ;cout.write ( char * str , int n ) ;</vt:lpstr>
      <vt:lpstr>Example</vt:lpstr>
      <vt:lpstr>Example</vt:lpstr>
      <vt:lpstr>In Today’s Lecture </vt:lpstr>
      <vt:lpstr>Introduction to Programming</vt:lpstr>
      <vt:lpstr>#include &lt;iostream.h&gt;#include &lt;fstream.h&gt;</vt:lpstr>
      <vt:lpstr>iomanip.h</vt:lpstr>
      <vt:lpstr>PowerPoint Presentation</vt:lpstr>
      <vt:lpstr>Manipulators</vt:lpstr>
      <vt:lpstr>Stream Manipulators</vt:lpstr>
      <vt:lpstr>float PI = 3.1415926 ;</vt:lpstr>
      <vt:lpstr>endl</vt:lpstr>
      <vt:lpstr>cout &lt;&lt; endl ;</vt:lpstr>
      <vt:lpstr>cout &lt;&lt; flush ;</vt:lpstr>
      <vt:lpstr>Manipulator With Arguments</vt:lpstr>
      <vt:lpstr>Inline Manipulator</vt:lpstr>
      <vt:lpstr>cout.flush ( ) ;</vt:lpstr>
      <vt:lpstr>Number System</vt:lpstr>
      <vt:lpstr>PowerPoint Presentation</vt:lpstr>
      <vt:lpstr>PowerPoint Presentation</vt:lpstr>
      <vt:lpstr>Example</vt:lpstr>
      <vt:lpstr>White Space</vt:lpstr>
      <vt:lpstr>WS Manipulator</vt:lpstr>
      <vt:lpstr>setw</vt:lpstr>
      <vt:lpstr>Example</vt:lpstr>
      <vt:lpstr>setfill</vt:lpstr>
      <vt:lpstr>cout &lt;&lt; setfill ( ‘*’ ) ;</vt:lpstr>
      <vt:lpstr>Example</vt:lpstr>
      <vt:lpstr>Set Precision Manipulator</vt:lpstr>
      <vt:lpstr>Example</vt:lpstr>
      <vt:lpstr>Example</vt:lpstr>
      <vt:lpstr>setbase</vt:lpstr>
      <vt:lpstr>Example</vt:lpstr>
      <vt:lpstr>PowerPoint Presentation</vt:lpstr>
      <vt:lpstr>width ( ) ;</vt:lpstr>
      <vt:lpstr>cin.width ( 7 ) ;cout.width ( 10 ) ;</vt:lpstr>
      <vt:lpstr>cout.precision ( 2 ) ;</vt:lpstr>
      <vt:lpstr>Example</vt:lpstr>
      <vt:lpstr>PowerPoint Presentation</vt:lpstr>
      <vt:lpstr>cout.setf ( ios :: left , ios :: adjustfield ) ;</vt:lpstr>
      <vt:lpstr>cout.fill ( ‘*’ ) ;</vt:lpstr>
      <vt:lpstr>PowerPoint Presentation</vt:lpstr>
      <vt:lpstr>Formatting Manipulation</vt:lpstr>
      <vt:lpstr>cout.setf ( ios :: hex ) ;</vt:lpstr>
      <vt:lpstr>PowerPoint Presentation</vt:lpstr>
      <vt:lpstr>showbase</vt:lpstr>
      <vt:lpstr>showbase</vt:lpstr>
      <vt:lpstr>showbase</vt:lpstr>
      <vt:lpstr>ios :: scientific</vt:lpstr>
      <vt:lpstr>cout.setf ( ios :: scientific ) ;</vt:lpstr>
      <vt:lpstr>Scientific Notation</vt:lpstr>
      <vt:lpstr>PowerPoint Presentation</vt:lpstr>
      <vt:lpstr>ios :: fixed</vt:lpstr>
      <vt:lpstr>ios :: uppercase</vt:lpstr>
      <vt:lpstr>What we learnt so far..</vt:lpstr>
      <vt:lpstr>Introduction to Programming	</vt:lpstr>
      <vt:lpstr>Operator Overloading </vt:lpstr>
      <vt:lpstr>Stream Insertion / Extraction</vt:lpstr>
      <vt:lpstr>PowerPoint Presentation</vt:lpstr>
      <vt:lpstr>PowerPoint Presentation</vt:lpstr>
      <vt:lpstr>PowerPoint Presentation</vt:lpstr>
      <vt:lpstr>Friend Function</vt:lpstr>
      <vt:lpstr>Member Operators</vt:lpstr>
      <vt:lpstr>Object.dataObject.function ( )</vt:lpstr>
      <vt:lpstr>Stream Insertion Operator</vt:lpstr>
      <vt:lpstr>PowerPoint Presentation</vt:lpstr>
      <vt:lpstr>ostream &amp; operator &lt;&lt; ( ostream &amp; output , vehicle A )</vt:lpstr>
      <vt:lpstr>PowerPoint Presentation</vt:lpstr>
      <vt:lpstr>PowerPoint Presentation</vt:lpstr>
      <vt:lpstr>cout &lt;&lt; “The description of the vehicle is \n” &lt;&lt; d ;</vt:lpstr>
      <vt:lpstr>Example</vt:lpstr>
      <vt:lpstr>Example</vt:lpstr>
      <vt:lpstr>PowerPoint Presentation</vt:lpstr>
      <vt:lpstr>PowerPoint Presentation</vt:lpstr>
      <vt:lpstr>Example</vt:lpstr>
      <vt:lpstr>Example</vt:lpstr>
      <vt:lpstr>Example</vt:lpstr>
      <vt:lpstr>Example</vt:lpstr>
      <vt:lpstr>Introduction to Programming</vt:lpstr>
      <vt:lpstr>Today’s Lecture</vt:lpstr>
      <vt:lpstr>User Define Manipulators</vt:lpstr>
      <vt:lpstr>Example</vt:lpstr>
      <vt:lpstr>Parameter Less Manipulators</vt:lpstr>
      <vt:lpstr>cout &lt;&lt; manipulator &lt;&lt; otherdata ;</vt:lpstr>
      <vt:lpstr>ostream &amp; manipulatorName ( ostream &amp; os ) ;</vt:lpstr>
      <vt:lpstr>Definition</vt:lpstr>
      <vt:lpstr>User Defined Manipulators</vt:lpstr>
      <vt:lpstr>Static</vt:lpstr>
      <vt:lpstr>Static</vt:lpstr>
      <vt:lpstr>Global</vt:lpstr>
      <vt:lpstr>Example</vt:lpstr>
      <vt:lpstr>Automatic Variable</vt:lpstr>
      <vt:lpstr>State</vt:lpstr>
      <vt:lpstr>static int i ;</vt:lpstr>
      <vt:lpstr>PowerPoint Presentation</vt:lpstr>
      <vt:lpstr>Example</vt:lpstr>
      <vt:lpstr>Example </vt:lpstr>
      <vt:lpstr>Example</vt:lpstr>
      <vt:lpstr>Example</vt:lpstr>
      <vt:lpstr>Example</vt:lpstr>
      <vt:lpstr>Static Data Member Inside A Class</vt:lpstr>
      <vt:lpstr>File Scope</vt:lpstr>
      <vt:lpstr>Example</vt:lpstr>
      <vt:lpstr>Scope Resolution Operator </vt:lpstr>
      <vt:lpstr>Truck :: nameOfStaticDatamember = values ;</vt:lpstr>
      <vt:lpstr>Example </vt:lpstr>
      <vt:lpstr>SavingsAccount :: profitRate = 3.0 ; </vt:lpstr>
      <vt:lpstr>PowerPoint Presentation</vt:lpstr>
      <vt:lpstr>A.profitRate = 4.0 ; // bad usage</vt:lpstr>
      <vt:lpstr>SavingsAccount :: profitRate ;</vt:lpstr>
      <vt:lpstr>Example</vt:lpstr>
      <vt:lpstr>Dynamic</vt:lpstr>
      <vt:lpstr>What we covered today</vt:lpstr>
      <vt:lpstr>Introduction to Programming</vt:lpstr>
      <vt:lpstr>Copy Constructor</vt:lpstr>
      <vt:lpstr>Review</vt:lpstr>
      <vt:lpstr>Pointers</vt:lpstr>
      <vt:lpstr>PowerPoint Presentation</vt:lpstr>
      <vt:lpstr>References</vt:lpstr>
      <vt:lpstr>&amp;</vt:lpstr>
      <vt:lpstr>const</vt:lpstr>
      <vt:lpstr>Dynamic Memory Allocation</vt:lpstr>
      <vt:lpstr>Native Operator</vt:lpstr>
      <vt:lpstr>PowerPoint Presentation</vt:lpstr>
      <vt:lpstr>PowerPoint Presentation</vt:lpstr>
      <vt:lpstr>Example</vt:lpstr>
      <vt:lpstr>delete [ ] m ;</vt:lpstr>
      <vt:lpstr>Assignment</vt:lpstr>
      <vt:lpstr>PowerPoint Presentation</vt:lpstr>
      <vt:lpstr>PowerPoint Presentation</vt:lpstr>
      <vt:lpstr>Member to Member Assignment</vt:lpstr>
      <vt:lpstr>PowerPoint Presentation</vt:lpstr>
      <vt:lpstr>PowerPoint Presentation</vt:lpstr>
      <vt:lpstr>PowerPoint Presentation</vt:lpstr>
      <vt:lpstr>Copy Constructor</vt:lpstr>
      <vt:lpstr>Call by value</vt:lpstr>
      <vt:lpstr>Deep Copy</vt:lpstr>
      <vt:lpstr>Matrix ( Matrix &amp; ) ; </vt:lpstr>
      <vt:lpstr>Example </vt:lpstr>
      <vt:lpstr>Example </vt:lpstr>
      <vt:lpstr>PowerPoint Presentation</vt:lpstr>
      <vt:lpstr>PowerPoint Presentation</vt:lpstr>
      <vt:lpstr>Rules </vt:lpstr>
      <vt:lpstr>What have we covered today </vt:lpstr>
      <vt:lpstr>Introduction to Programming</vt:lpstr>
      <vt:lpstr>Class</vt:lpstr>
      <vt:lpstr>PowerPoint Presentation</vt:lpstr>
      <vt:lpstr>PowerPoint Presentation</vt:lpstr>
      <vt:lpstr>PowerPoint Presentation</vt:lpstr>
      <vt:lpstr>Example</vt:lpstr>
      <vt:lpstr>Example</vt:lpstr>
      <vt:lpstr>Person :: Person ( char * name , char * address , int day , int month , int year ){    	 dateOfBirth.setDay ( dy ) ;	 dateOfBirth.setMonth ( mn ) ; 	 dateOfBirth.setYear ( yr ) ;       	// statement ( s ) ;}	</vt:lpstr>
      <vt:lpstr>Initializer List</vt:lpstr>
      <vt:lpstr>Person :: Person ( char * name , char * address , int day, int month, int year ) : Date ( int  month , int day , int year )</vt:lpstr>
      <vt:lpstr>Constructor</vt:lpstr>
      <vt:lpstr>Destructor</vt:lpstr>
      <vt:lpstr>Example</vt:lpstr>
      <vt:lpstr>Example</vt:lpstr>
      <vt:lpstr>Example</vt:lpstr>
      <vt:lpstr>Example</vt:lpstr>
      <vt:lpstr>Output</vt:lpstr>
      <vt:lpstr>Code Reuse</vt:lpstr>
      <vt:lpstr>PowerPoint Presentation</vt:lpstr>
      <vt:lpstr>Structure inside a structure</vt:lpstr>
      <vt:lpstr>PowerPoint Presentation</vt:lpstr>
      <vt:lpstr>Example</vt:lpstr>
      <vt:lpstr>Class inside a class</vt:lpstr>
      <vt:lpstr>Friend</vt:lpstr>
      <vt:lpstr>Example</vt:lpstr>
      <vt:lpstr>PowerPoint Presentation</vt:lpstr>
      <vt:lpstr>PowerPoint Presentation</vt:lpstr>
      <vt:lpstr>Example</vt:lpstr>
      <vt:lpstr>Introduction to Programming</vt:lpstr>
      <vt:lpstr>Templates</vt:lpstr>
      <vt:lpstr>Types of Templates</vt:lpstr>
      <vt:lpstr>Swap Function</vt:lpstr>
      <vt:lpstr>Function Overloading</vt:lpstr>
      <vt:lpstr>PowerPoint Presentation</vt:lpstr>
      <vt:lpstr>template &lt; class T &gt;</vt:lpstr>
      <vt:lpstr>return_type function_name ( argument_list )</vt:lpstr>
      <vt:lpstr>Example</vt:lpstr>
      <vt:lpstr>Example</vt:lpstr>
      <vt:lpstr>Example</vt:lpstr>
      <vt:lpstr>Example</vt:lpstr>
      <vt:lpstr>Code Reuse</vt:lpstr>
      <vt:lpstr>Example</vt:lpstr>
      <vt:lpstr>PowerPoint Presentation</vt:lpstr>
      <vt:lpstr>Example</vt:lpstr>
      <vt:lpstr>template &lt; class T , class U &gt;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 </vt:lpstr>
      <vt:lpstr>Introduction to Programming</vt:lpstr>
      <vt:lpstr>template &lt;class T&gt;</vt:lpstr>
      <vt:lpstr>Template Classes</vt:lpstr>
      <vt:lpstr>Stack</vt:lpstr>
      <vt:lpstr>Last In First Out</vt:lpstr>
      <vt:lpstr>template &lt;class T&gt;class ClassName{	definition}</vt:lpstr>
      <vt:lpstr>PowerPoint Presentation</vt:lpstr>
      <vt:lpstr>PowerPoint Presentation</vt:lpstr>
      <vt:lpstr>Example</vt:lpstr>
      <vt:lpstr>Example</vt:lpstr>
      <vt:lpstr>Non Type Parameters</vt:lpstr>
      <vt:lpstr>template &lt;class T , int elements&gt;</vt:lpstr>
      <vt:lpstr>int x [ 100 ] ;</vt:lpstr>
      <vt:lpstr>Static Member Variables</vt:lpstr>
      <vt:lpstr>Number &lt;int&gt; x ;</vt:lpstr>
      <vt:lpstr>Example</vt:lpstr>
      <vt:lpstr>Example</vt:lpstr>
      <vt:lpstr>Friend Function</vt:lpstr>
      <vt:lpstr>a + 2 ;</vt:lpstr>
      <vt:lpstr>a + 2 ;should be same as2 + a ;</vt:lpstr>
      <vt:lpstr>friend f ( ) ;</vt:lpstr>
      <vt:lpstr>friend f ( x &lt;T&gt; &amp; ) ;</vt:lpstr>
      <vt:lpstr>friend f ( X &lt;int&gt; &amp; ) ;</vt:lpstr>
      <vt:lpstr>friend class Y ;</vt:lpstr>
      <vt:lpstr>friend A :: f ( ) ;</vt:lpstr>
      <vt:lpstr>PowerPoint Presentation</vt:lpstr>
      <vt:lpstr>Example</vt:lpstr>
      <vt:lpstr>Example</vt:lpstr>
      <vt:lpstr>Last In First Out</vt:lpstr>
      <vt:lpstr>QueueLink List</vt:lpstr>
      <vt:lpstr>First In First Out</vt:lpstr>
      <vt:lpstr>STLStandard Template Library</vt:lpstr>
      <vt:lpstr>Introduction to Programming</vt:lpstr>
      <vt:lpstr>PowerPoint Presentation</vt:lpstr>
      <vt:lpstr>Design Recipe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Rules regarding Matrix Multiplication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Interface</vt:lpstr>
      <vt:lpstr>PowerPoint Presentation</vt:lpstr>
      <vt:lpstr>PowerPoint Presentation</vt:lpstr>
      <vt:lpstr>PowerPoint Presentation</vt:lpstr>
      <vt:lpstr>Interface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Programming</vt:lpstr>
      <vt:lpstr>Class Matrix</vt:lpstr>
      <vt:lpstr>Class Matrix</vt:lpstr>
      <vt:lpstr>Class Matrix</vt:lpstr>
      <vt:lpstr>Class Matrix</vt:lpstr>
      <vt:lpstr>A + d ;</vt:lpstr>
      <vt:lpstr>d + A ;</vt:lpstr>
      <vt:lpstr>Class Matrix</vt:lpstr>
      <vt:lpstr>PowerPoint Presentation</vt:lpstr>
      <vt:lpstr>PowerPoint Presentation</vt:lpstr>
      <vt:lpstr>A – d ;</vt:lpstr>
      <vt:lpstr>d – A ;</vt:lpstr>
      <vt:lpstr>Class Matrix</vt:lpstr>
      <vt:lpstr>A * B ;</vt:lpstr>
      <vt:lpstr>A * d ;</vt:lpstr>
      <vt:lpstr>d * A ;</vt:lpstr>
      <vt:lpstr>Class Matrix</vt:lpstr>
      <vt:lpstr>A / d ;</vt:lpstr>
      <vt:lpstr>Class Matrix</vt:lpstr>
      <vt:lpstr>Example </vt:lpstr>
      <vt:lpstr>Class Matrix</vt:lpstr>
      <vt:lpstr>Class Matrix</vt:lpstr>
      <vt:lpstr>Class Matrix</vt:lpstr>
      <vt:lpstr>Matrix A ( B ) ;</vt:lpstr>
      <vt:lpstr>Matrix A = B ;</vt:lpstr>
      <vt:lpstr>Class Matrix</vt:lpstr>
      <vt:lpstr>Class Matrix</vt:lpstr>
      <vt:lpstr>Class Matrix</vt:lpstr>
      <vt:lpstr>Class Matrix</vt:lpstr>
      <vt:lpstr>Class Matrix</vt:lpstr>
      <vt:lpstr>Class Matrix</vt:lpstr>
      <vt:lpstr>Class Matrix</vt:lpstr>
      <vt:lpstr>Class Matrix</vt:lpstr>
      <vt:lpstr>Class Matrix</vt:lpstr>
      <vt:lpstr>Class Matrix</vt:lpstr>
      <vt:lpstr>Class Matrix</vt:lpstr>
      <vt:lpstr>Introduction to Programming</vt:lpstr>
      <vt:lpstr>PowerPoint Presentation</vt:lpstr>
      <vt:lpstr>Class Matrix</vt:lpstr>
      <vt:lpstr>PowerPoint Presentation</vt:lpstr>
      <vt:lpstr>PowerPoint Presentation</vt:lpstr>
      <vt:lpstr>Class Matrix</vt:lpstr>
      <vt:lpstr>Class Matrix </vt:lpstr>
      <vt:lpstr>PowerPoint Presentation</vt:lpstr>
      <vt:lpstr>PowerPoint Presentation</vt:lpstr>
      <vt:lpstr>Class Matix</vt:lpstr>
      <vt:lpstr>PowerPoint Presentation</vt:lpstr>
      <vt:lpstr>PowerPoint Presentation</vt:lpstr>
      <vt:lpstr>Class Matrix </vt:lpstr>
      <vt:lpstr>Class Matrix</vt:lpstr>
      <vt:lpstr>Class Matrix</vt:lpstr>
      <vt:lpstr>PowerPoint Presentation</vt:lpstr>
      <vt:lpstr>Class Matrix</vt:lpstr>
      <vt:lpstr>Class Matrix</vt:lpstr>
      <vt:lpstr>PowerPoint Presentation</vt:lpstr>
      <vt:lpstr>PowerPoint Presentation</vt:lpstr>
      <vt:lpstr>PowerPoint Presentation</vt:lpstr>
      <vt:lpstr>Class Matrix</vt:lpstr>
      <vt:lpstr>Class Matrix</vt:lpstr>
      <vt:lpstr>Class Matrix</vt:lpstr>
      <vt:lpstr>PowerPoint Presentation</vt:lpstr>
      <vt:lpstr>PowerPoint Presentation</vt:lpstr>
      <vt:lpstr>PowerPoint Presentation</vt:lpstr>
      <vt:lpstr>PowerPoint Presentation</vt:lpstr>
      <vt:lpstr>Pointer</vt:lpstr>
      <vt:lpstr>PowerPoint Presentation</vt:lpstr>
      <vt:lpstr>Decisions</vt:lpstr>
      <vt:lpstr>Repetition Structure</vt:lpstr>
      <vt:lpstr>Classes and Objects</vt:lpstr>
      <vt:lpstr>Classes and Objects</vt:lpstr>
      <vt:lpstr>Garbage Collection</vt:lpstr>
      <vt:lpstr>Truth Table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23.0900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2024-02-12T15:56:01.590</cp:lastPrinted>
  <dcterms:created xsi:type="dcterms:W3CDTF">2024-02-12T15:56:01Z</dcterms:created>
  <dcterms:modified xsi:type="dcterms:W3CDTF">2024-02-12T15:56:26Z</dcterms:modified>
</cp:coreProperties>
</file>