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DDE09F-6523-4924-81F5-56F56F6045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Book1_2_assignment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C452C5-013A-4E48-BEFD-1449EED155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2/14/2024 9:27:09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ignment A-1" id="2" name="slide2">
            <a:extLst>
              <a:ext uri="{FF2B5EF4-FFF2-40B4-BE49-F238E27FC236}">
                <a16:creationId xmlns:a16="http://schemas.microsoft.com/office/drawing/2014/main" id="{6645264D-BBA1-4C44-B13C-5963451A3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1537"/>
            <a:ext cx="9172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2024-02-14T03:57:09Z</dcterms:created>
  <dcterms:modified xsi:type="dcterms:W3CDTF">2024-02-14T03:57:09Z</dcterms:modified>
</cp:coreProperties>
</file>