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C0F88B-145A-4793-9B8B-C8B54FF0F9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class_18_02_2024_notes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C3E1EC-0A7C-4A49-812F-E303F925D0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3:28:03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09E00C2C-58CD-42F5-A8FC-4A52961BD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" id="3" name="slide3">
            <a:extLst>
              <a:ext uri="{FF2B5EF4-FFF2-40B4-BE49-F238E27FC236}">
                <a16:creationId xmlns:a16="http://schemas.microsoft.com/office/drawing/2014/main" id="{BC08296F-F651-4E41-9C66-45FE7C850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-1" id="4" name="slide4">
            <a:extLst>
              <a:ext uri="{FF2B5EF4-FFF2-40B4-BE49-F238E27FC236}">
                <a16:creationId xmlns:a16="http://schemas.microsoft.com/office/drawing/2014/main" id="{C130EF61-4DC3-4471-B1F8-825018030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128712"/>
            <a:ext cx="9163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-2" id="5" name="slide5">
            <a:extLst>
              <a:ext uri="{FF2B5EF4-FFF2-40B4-BE49-F238E27FC236}">
                <a16:creationId xmlns:a16="http://schemas.microsoft.com/office/drawing/2014/main" id="{115AEC9F-943D-4265-82A8-745D29F4F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71537"/>
            <a:ext cx="9163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ze" id="6" name="slide6">
            <a:extLst>
              <a:ext uri="{FF2B5EF4-FFF2-40B4-BE49-F238E27FC236}">
                <a16:creationId xmlns:a16="http://schemas.microsoft.com/office/drawing/2014/main" id="{DE948CD2-2A36-48B6-A6FC-10302F17D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" id="7" name="slide7">
            <a:extLst>
              <a:ext uri="{FF2B5EF4-FFF2-40B4-BE49-F238E27FC236}">
                <a16:creationId xmlns:a16="http://schemas.microsoft.com/office/drawing/2014/main" id="{A367D209-602E-46AB-A6B4-789171817B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" id="8" name="slide8">
            <a:extLst>
              <a:ext uri="{FF2B5EF4-FFF2-40B4-BE49-F238E27FC236}">
                <a16:creationId xmlns:a16="http://schemas.microsoft.com/office/drawing/2014/main" id="{C3F2B9F2-2C9A-44DF-859B-C37A5CB8F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871537"/>
            <a:ext cx="9267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 Store sales" id="9" name="slide9">
            <a:extLst>
              <a:ext uri="{FF2B5EF4-FFF2-40B4-BE49-F238E27FC236}">
                <a16:creationId xmlns:a16="http://schemas.microsoft.com/office/drawing/2014/main" id="{D0887437-0E80-47D9-877D-A6BEB23015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866775"/>
            <a:ext cx="107251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2024-02-16T09:58:07Z</dcterms:created>
  <dcterms:modified xsi:type="dcterms:W3CDTF">2024-02-16T09:58:07Z</dcterms:modified>
</cp:coreProperties>
</file>