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06F3-9631-128A-FEDF-C3452B0ED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3F4B6-1D85-0068-A81A-A5CCB3243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C6F6-F3D9-5496-BC3F-DDA66DDD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A09C-0DB8-4081-8C14-981C619B21B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EEE5-B5CA-0602-C7AC-2BB885B0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D1E25-3187-24DA-64D0-21BB0072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E43C-F624-46B7-9ED2-5CA66D730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38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A2AA-336C-EFA4-D14B-31279E8A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E1B88-0E12-69C7-4571-F1759A00F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8CD5C-82E2-7C34-FE8F-70D1C861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A09C-0DB8-4081-8C14-981C619B21B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DECF7-C4D7-BBF3-8D48-836370E4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275F2-4679-6454-73F3-7594CBC6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E43C-F624-46B7-9ED2-5CA66D730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43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9C9DB-1B64-CC7F-F07A-D40EFC85F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75465-0C63-4368-25AD-4FEC84679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0CC23-0163-2F55-5686-4A06BA23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A09C-0DB8-4081-8C14-981C619B21B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D1C55-13A4-00B8-E1C7-02189FE7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CEFDC-7EFE-D60B-6258-F667A87E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E43C-F624-46B7-9ED2-5CA66D730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14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59A1-33C0-2785-3964-98A2EB1D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DC16-1EF4-E69F-7D79-C6A0246F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579D-C4FA-55FB-3EFC-C3712D10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A09C-0DB8-4081-8C14-981C619B21B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0B72F-0F53-A8ED-4E4C-4C5FC8F7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D13D2-B7AC-2337-A0A0-DF102782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E43C-F624-46B7-9ED2-5CA66D730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1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2B9C-E768-53C3-0341-ADE00415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A98D0-EC67-EF6A-6400-ED31FC63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306A-382F-5DE1-7FBB-D4615A46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A09C-0DB8-4081-8C14-981C619B21B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AFFBF-F757-9CBB-3D26-957EEDA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232D9-E8C5-B67A-08C5-BB779D59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E43C-F624-46B7-9ED2-5CA66D730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44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25F5-A84D-2A18-EC70-FD506B11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D18D2-12A4-9AAA-8412-D2C3916D7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8B3C1-CF51-65BB-9D38-478341EFA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EACB7-1F11-D22D-7C4C-544A0126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A09C-0DB8-4081-8C14-981C619B21B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F2103-4A6D-F03F-83F5-A6B911D6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17BCD-77BE-3588-B1D1-3E8C8850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E43C-F624-46B7-9ED2-5CA66D730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18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7247-D7DA-0987-92F5-E729F6C1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CE40-63F6-6252-A85E-55A8C990A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86088-D24D-009D-AF49-E5532ABAB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105B4-8164-67BE-5975-B0BAD35A2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3B10-4B59-75A7-4B2D-C91E38591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C6424-C371-ECE3-F2DA-5C31DF80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A09C-0DB8-4081-8C14-981C619B21B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CC32D-4E89-1075-83F5-8AE9B2A8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40A18-0DC9-87F7-E5C1-8F247D91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E43C-F624-46B7-9ED2-5CA66D730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75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175C-7C36-FC94-B279-8A59D8AA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5B82D-84C5-0890-4FEC-99E8C9B1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A09C-0DB8-4081-8C14-981C619B21B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87B41-C11A-5BCC-3491-01D32FBA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4A830-4F42-C5D0-8B39-F775A48F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E43C-F624-46B7-9ED2-5CA66D730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1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ED4AC-9759-7B31-C99B-BA6A1A8B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A09C-0DB8-4081-8C14-981C619B21B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A3C9F-B8A1-0965-1308-3FC8E7BC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D726D-1B2B-A590-345F-C2D5C10D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E43C-F624-46B7-9ED2-5CA66D730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80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4072-42E8-777A-6979-F26DA183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D132-3C62-7BFF-06C2-3C532B8F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ED0FA-9667-6ADD-6583-639417C42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11EEB-38FD-302C-A1B0-30B8D274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A09C-0DB8-4081-8C14-981C619B21B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38F47-2153-2C7D-41CF-2A670F31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EC665-BFF3-27F3-066E-77FF63DD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E43C-F624-46B7-9ED2-5CA66D730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39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8B9B-8B2C-9A7B-870E-7296DADD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8312F-895D-C270-AECC-EF806BC87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F8952-D61B-D515-46C6-55CC764FF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0DFBF-23B8-B9CA-2CDA-4499BED2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A09C-0DB8-4081-8C14-981C619B21B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34D71-7998-DA9B-EA41-4E6D0B3A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EDF77-B9AA-9F40-9166-8A0B2240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E43C-F624-46B7-9ED2-5CA66D730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54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51FD7-268E-C42A-9C25-47C8A109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DA983-1B47-30F5-E0BC-415A9FD19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A5C56-FDEE-8CC0-5560-F5281FE72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43A09C-0DB8-4081-8C14-981C619B21B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1170F-5832-0244-82C4-DBF1A7E06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09B8-17BE-BDF3-AFEF-38A228632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D8E43C-F624-46B7-9ED2-5CA66D730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16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B1854-D9EA-0635-D9F2-E93ABAA86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140312-7099-3665-AF94-083EE49DC87E}"/>
              </a:ext>
            </a:extLst>
          </p:cNvPr>
          <p:cNvSpPr/>
          <p:nvPr/>
        </p:nvSpPr>
        <p:spPr>
          <a:xfrm>
            <a:off x="-13655" y="0"/>
            <a:ext cx="2182761" cy="6858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2AAEF9FB-130E-4664-E439-10395A2BA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" y="298555"/>
            <a:ext cx="2155453" cy="766916"/>
          </a:xfrm>
          <a:prstGeom prst="rect">
            <a:avLst/>
          </a:prstGeom>
        </p:spPr>
      </p:pic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4B0D20E-15C7-13C6-F453-6CB7166AC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4" y="2276989"/>
            <a:ext cx="737778" cy="776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6772C4-D113-A826-07FC-9F55DD1EFA8E}"/>
              </a:ext>
            </a:extLst>
          </p:cNvPr>
          <p:cNvSpPr txBox="1"/>
          <p:nvPr/>
        </p:nvSpPr>
        <p:spPr>
          <a:xfrm>
            <a:off x="780419" y="2498565"/>
            <a:ext cx="1394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Vehicle Type</a:t>
            </a:r>
          </a:p>
        </p:txBody>
      </p:sp>
      <p:pic>
        <p:nvPicPr>
          <p:cNvPr id="12" name="Picture 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4D108DC-E171-D13C-CE9D-631D6B8B2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59" y="3222904"/>
            <a:ext cx="751437" cy="5883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32A3C-6BB4-F21E-BFB9-60620235BD27}"/>
              </a:ext>
            </a:extLst>
          </p:cNvPr>
          <p:cNvSpPr/>
          <p:nvPr/>
        </p:nvSpPr>
        <p:spPr>
          <a:xfrm>
            <a:off x="0" y="1372132"/>
            <a:ext cx="2155455" cy="859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BCE062-3047-84BB-9E5F-214A96D3C136}"/>
              </a:ext>
            </a:extLst>
          </p:cNvPr>
          <p:cNvSpPr txBox="1"/>
          <p:nvPr/>
        </p:nvSpPr>
        <p:spPr>
          <a:xfrm>
            <a:off x="824877" y="3370146"/>
            <a:ext cx="130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Revenue</a:t>
            </a:r>
          </a:p>
        </p:txBody>
      </p:sp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7C312DB-5757-D575-7F69-E5F4BA874D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501351"/>
            <a:ext cx="855470" cy="599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375264-BA28-BCED-06F2-CFD31A6F8EF5}"/>
              </a:ext>
            </a:extLst>
          </p:cNvPr>
          <p:cNvSpPr txBox="1"/>
          <p:nvPr/>
        </p:nvSpPr>
        <p:spPr>
          <a:xfrm>
            <a:off x="953124" y="1688542"/>
            <a:ext cx="1049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Overall</a:t>
            </a:r>
            <a:endParaRPr lang="en-IN" sz="2000" b="1" dirty="0"/>
          </a:p>
        </p:txBody>
      </p:sp>
      <p:pic>
        <p:nvPicPr>
          <p:cNvPr id="10" name="Picture 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D4B854D-068F-0E95-EE8C-F91C6227C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7" y="4079858"/>
            <a:ext cx="619178" cy="6191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01F4D9-61C0-D59E-6A11-EF953215ABB8}"/>
              </a:ext>
            </a:extLst>
          </p:cNvPr>
          <p:cNvSpPr txBox="1"/>
          <p:nvPr/>
        </p:nvSpPr>
        <p:spPr>
          <a:xfrm>
            <a:off x="579031" y="4233100"/>
            <a:ext cx="179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Cancellation</a:t>
            </a:r>
          </a:p>
        </p:txBody>
      </p:sp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0179412-6CA7-CA4E-8493-CCC630CB5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" y="4967594"/>
            <a:ext cx="549919" cy="549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ED4520-1DC4-72BF-F89D-9B8593DEC57D}"/>
              </a:ext>
            </a:extLst>
          </p:cNvPr>
          <p:cNvSpPr txBox="1"/>
          <p:nvPr/>
        </p:nvSpPr>
        <p:spPr>
          <a:xfrm>
            <a:off x="824877" y="5116126"/>
            <a:ext cx="130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214468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35060-2764-3794-0721-0D8DBECC6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38FC0F-304E-D347-7882-FB6AAB651A6D}"/>
              </a:ext>
            </a:extLst>
          </p:cNvPr>
          <p:cNvSpPr/>
          <p:nvPr/>
        </p:nvSpPr>
        <p:spPr>
          <a:xfrm>
            <a:off x="-13655" y="0"/>
            <a:ext cx="2182761" cy="6858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39EF4B1E-8920-EB4C-9F0F-25E8D4A9B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" y="298555"/>
            <a:ext cx="2155453" cy="7669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02DAA6F-5495-3FCF-3751-9D14BBCA1F5A}"/>
              </a:ext>
            </a:extLst>
          </p:cNvPr>
          <p:cNvSpPr/>
          <p:nvPr/>
        </p:nvSpPr>
        <p:spPr>
          <a:xfrm>
            <a:off x="-3" y="2242033"/>
            <a:ext cx="2155455" cy="859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FB84CB8-CB2C-D6B0-B6C3-C868722A7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4" y="2276989"/>
            <a:ext cx="737778" cy="776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AF0126-7B8C-2D6C-C6C8-170BDC80AE65}"/>
              </a:ext>
            </a:extLst>
          </p:cNvPr>
          <p:cNvSpPr txBox="1"/>
          <p:nvPr/>
        </p:nvSpPr>
        <p:spPr>
          <a:xfrm>
            <a:off x="780419" y="2498565"/>
            <a:ext cx="1394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Vehicle Type</a:t>
            </a:r>
          </a:p>
        </p:txBody>
      </p:sp>
      <p:pic>
        <p:nvPicPr>
          <p:cNvPr id="12" name="Picture 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D8B78E6-70E3-DBCF-91DF-1F0171039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59" y="3222904"/>
            <a:ext cx="751437" cy="5883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A8FC4C-4013-7E9D-73A2-6DA8998ADC39}"/>
              </a:ext>
            </a:extLst>
          </p:cNvPr>
          <p:cNvSpPr txBox="1"/>
          <p:nvPr/>
        </p:nvSpPr>
        <p:spPr>
          <a:xfrm>
            <a:off x="824877" y="3370146"/>
            <a:ext cx="130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Revenue</a:t>
            </a:r>
          </a:p>
        </p:txBody>
      </p:sp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84A98E7-A556-D24C-1600-42B318B4FC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501351"/>
            <a:ext cx="855470" cy="599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9221B1-4072-EC04-5747-95DB39444F18}"/>
              </a:ext>
            </a:extLst>
          </p:cNvPr>
          <p:cNvSpPr txBox="1"/>
          <p:nvPr/>
        </p:nvSpPr>
        <p:spPr>
          <a:xfrm>
            <a:off x="953124" y="1688542"/>
            <a:ext cx="1049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Overall</a:t>
            </a:r>
            <a:endParaRPr lang="en-IN" sz="2000" b="1" dirty="0"/>
          </a:p>
        </p:txBody>
      </p:sp>
      <p:pic>
        <p:nvPicPr>
          <p:cNvPr id="10" name="Picture 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C38DFD2-FBF5-154A-E1DF-2DA0C10BCA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7" y="4079858"/>
            <a:ext cx="619178" cy="6191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B1CA43-A7B8-9E3B-33D2-10CBA0CC8490}"/>
              </a:ext>
            </a:extLst>
          </p:cNvPr>
          <p:cNvSpPr txBox="1"/>
          <p:nvPr/>
        </p:nvSpPr>
        <p:spPr>
          <a:xfrm>
            <a:off x="579031" y="4233100"/>
            <a:ext cx="179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Cancellation</a:t>
            </a:r>
          </a:p>
        </p:txBody>
      </p:sp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EC5AE87-9F6A-4CD9-933E-EEEC0FF5A0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" y="4967594"/>
            <a:ext cx="549919" cy="549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0CE4AD-C31B-A070-52F6-71811D56AB49}"/>
              </a:ext>
            </a:extLst>
          </p:cNvPr>
          <p:cNvSpPr txBox="1"/>
          <p:nvPr/>
        </p:nvSpPr>
        <p:spPr>
          <a:xfrm>
            <a:off x="824877" y="5116126"/>
            <a:ext cx="130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Rating</a:t>
            </a:r>
          </a:p>
        </p:txBody>
      </p: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40A5C7B-CAFB-2007-98ED-4DC69C2F4E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33" y="4340797"/>
            <a:ext cx="413828" cy="413828"/>
          </a:xfrm>
          <a:prstGeom prst="rect">
            <a:avLst/>
          </a:prstGeom>
        </p:spPr>
      </p:pic>
      <p:pic>
        <p:nvPicPr>
          <p:cNvPr id="17" name="Picture 1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72371D8-FD34-22DF-C9C5-6550267009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632" y="3323137"/>
            <a:ext cx="900561" cy="900561"/>
          </a:xfrm>
          <a:prstGeom prst="rect">
            <a:avLst/>
          </a:prstGeom>
        </p:spPr>
      </p:pic>
      <p:pic>
        <p:nvPicPr>
          <p:cNvPr id="20" name="Picture 1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8C9ECD9-F6D4-6F97-22A9-7944BB676D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80" y="960147"/>
            <a:ext cx="1264242" cy="1264242"/>
          </a:xfrm>
          <a:prstGeom prst="rect">
            <a:avLst/>
          </a:prstGeom>
        </p:spPr>
      </p:pic>
      <p:pic>
        <p:nvPicPr>
          <p:cNvPr id="22" name="Picture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D237E97-5194-9267-E1B7-472959E4F0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173" y="1774823"/>
            <a:ext cx="1098189" cy="1098189"/>
          </a:xfrm>
          <a:prstGeom prst="rect">
            <a:avLst/>
          </a:prstGeom>
        </p:spPr>
      </p:pic>
      <p:pic>
        <p:nvPicPr>
          <p:cNvPr id="24" name="Picture 2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A40E7A0-C1DF-830A-AE53-9EBE277B0B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141" y="2497836"/>
            <a:ext cx="1120252" cy="1120252"/>
          </a:xfrm>
          <a:prstGeom prst="rect">
            <a:avLst/>
          </a:prstGeom>
        </p:spPr>
      </p:pic>
      <p:pic>
        <p:nvPicPr>
          <p:cNvPr id="26" name="Picture 2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A54B189-BBD3-753A-EC06-052D8043CD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274" y="5733135"/>
            <a:ext cx="519093" cy="519093"/>
          </a:xfrm>
          <a:prstGeom prst="rect">
            <a:avLst/>
          </a:prstGeom>
        </p:spPr>
      </p:pic>
      <p:pic>
        <p:nvPicPr>
          <p:cNvPr id="28" name="Picture 2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2E85356-9628-311E-81D8-D9AFD33D91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658" y="4911391"/>
            <a:ext cx="662323" cy="662323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A21C2CB6-2770-D09A-594F-D4410CFF3D08}"/>
              </a:ext>
            </a:extLst>
          </p:cNvPr>
          <p:cNvGrpSpPr/>
          <p:nvPr/>
        </p:nvGrpSpPr>
        <p:grpSpPr>
          <a:xfrm>
            <a:off x="4005320" y="583722"/>
            <a:ext cx="7406261" cy="5911401"/>
            <a:chOff x="4206710" y="679799"/>
            <a:chExt cx="7406261" cy="591140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DC160FF-7207-EBB1-1CED-10B474CDF032}"/>
                </a:ext>
              </a:extLst>
            </p:cNvPr>
            <p:cNvGrpSpPr/>
            <p:nvPr/>
          </p:nvGrpSpPr>
          <p:grpSpPr>
            <a:xfrm>
              <a:off x="4206712" y="680535"/>
              <a:ext cx="7406257" cy="5910665"/>
              <a:chOff x="4943345" y="680535"/>
              <a:chExt cx="5287440" cy="5910665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DF9F036-F235-F4BA-4F6E-9B6E276F041A}"/>
                  </a:ext>
                </a:extLst>
              </p:cNvPr>
              <p:cNvSpPr/>
              <p:nvPr/>
            </p:nvSpPr>
            <p:spPr>
              <a:xfrm>
                <a:off x="4943345" y="682013"/>
                <a:ext cx="1057488" cy="590918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B2E3154-2267-E641-B748-AF47E89966D4}"/>
                  </a:ext>
                </a:extLst>
              </p:cNvPr>
              <p:cNvSpPr/>
              <p:nvPr/>
            </p:nvSpPr>
            <p:spPr>
              <a:xfrm>
                <a:off x="6000833" y="682013"/>
                <a:ext cx="1057488" cy="590918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C8C19A2-3FE7-DAF5-570F-98B1FF13E336}"/>
                  </a:ext>
                </a:extLst>
              </p:cNvPr>
              <p:cNvSpPr/>
              <p:nvPr/>
            </p:nvSpPr>
            <p:spPr>
              <a:xfrm>
                <a:off x="7058321" y="681274"/>
                <a:ext cx="1057488" cy="590918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A5DA006-FDB1-955C-CEAD-022D2ADE660C}"/>
                  </a:ext>
                </a:extLst>
              </p:cNvPr>
              <p:cNvSpPr/>
              <p:nvPr/>
            </p:nvSpPr>
            <p:spPr>
              <a:xfrm>
                <a:off x="8115809" y="680535"/>
                <a:ext cx="1057488" cy="590918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D07FE74-A6E0-9DE3-A358-772BBC6F9427}"/>
                  </a:ext>
                </a:extLst>
              </p:cNvPr>
              <p:cNvSpPr/>
              <p:nvPr/>
            </p:nvSpPr>
            <p:spPr>
              <a:xfrm>
                <a:off x="9173297" y="680535"/>
                <a:ext cx="1057488" cy="590918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BDFF5FF-D15F-8717-378C-AC4AC5FB2BB9}"/>
                </a:ext>
              </a:extLst>
            </p:cNvPr>
            <p:cNvGrpSpPr/>
            <p:nvPr/>
          </p:nvGrpSpPr>
          <p:grpSpPr>
            <a:xfrm>
              <a:off x="4206710" y="679799"/>
              <a:ext cx="7406261" cy="5909186"/>
              <a:chOff x="4206710" y="679798"/>
              <a:chExt cx="7406261" cy="806330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040CE7D-C1D6-70EA-4899-1EA2F6C08956}"/>
                  </a:ext>
                </a:extLst>
              </p:cNvPr>
              <p:cNvGrpSpPr/>
              <p:nvPr/>
            </p:nvGrpSpPr>
            <p:grpSpPr>
              <a:xfrm>
                <a:off x="4206711" y="679798"/>
                <a:ext cx="7406260" cy="4032763"/>
                <a:chOff x="4206711" y="679798"/>
                <a:chExt cx="7406260" cy="403276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26E7208-67EF-CFB6-9259-F761142B9887}"/>
                    </a:ext>
                  </a:extLst>
                </p:cNvPr>
                <p:cNvSpPr/>
                <p:nvPr/>
              </p:nvSpPr>
              <p:spPr>
                <a:xfrm rot="5400000">
                  <a:off x="7405469" y="-2518958"/>
                  <a:ext cx="1008746" cy="740625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442D1F6-9B84-5D04-9C0D-F33B72FB50D8}"/>
                    </a:ext>
                  </a:extLst>
                </p:cNvPr>
                <p:cNvSpPr/>
                <p:nvPr/>
              </p:nvSpPr>
              <p:spPr>
                <a:xfrm rot="5400000">
                  <a:off x="7405467" y="-1510214"/>
                  <a:ext cx="1008746" cy="740625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6E7FD66-95FB-41F4-9197-2ABE6272E504}"/>
                    </a:ext>
                  </a:extLst>
                </p:cNvPr>
                <p:cNvSpPr/>
                <p:nvPr/>
              </p:nvSpPr>
              <p:spPr>
                <a:xfrm rot="5400000">
                  <a:off x="7405467" y="-503685"/>
                  <a:ext cx="1008746" cy="740625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BEA562C9-6D51-98D8-6233-B50F53E5CACD}"/>
                    </a:ext>
                  </a:extLst>
                </p:cNvPr>
                <p:cNvSpPr/>
                <p:nvPr/>
              </p:nvSpPr>
              <p:spPr>
                <a:xfrm rot="5400000">
                  <a:off x="7405467" y="505059"/>
                  <a:ext cx="1008746" cy="740625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87547A8-80B1-574A-4E9A-3F03B263862A}"/>
                  </a:ext>
                </a:extLst>
              </p:cNvPr>
              <p:cNvGrpSpPr/>
              <p:nvPr/>
            </p:nvGrpSpPr>
            <p:grpSpPr>
              <a:xfrm>
                <a:off x="4206710" y="4710344"/>
                <a:ext cx="7406260" cy="4032763"/>
                <a:chOff x="4206711" y="679798"/>
                <a:chExt cx="7406260" cy="4032763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47F6102-FADB-AEF6-3B7A-BE76F393AE77}"/>
                    </a:ext>
                  </a:extLst>
                </p:cNvPr>
                <p:cNvSpPr/>
                <p:nvPr/>
              </p:nvSpPr>
              <p:spPr>
                <a:xfrm rot="5400000">
                  <a:off x="7405469" y="-2518958"/>
                  <a:ext cx="1008746" cy="740625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57A4416-0246-3AA2-A23E-8B13BFF0237A}"/>
                    </a:ext>
                  </a:extLst>
                </p:cNvPr>
                <p:cNvSpPr/>
                <p:nvPr/>
              </p:nvSpPr>
              <p:spPr>
                <a:xfrm rot="5400000">
                  <a:off x="7405467" y="-1510214"/>
                  <a:ext cx="1008746" cy="740625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4D4BC53-3FCC-97B2-0581-AAD2C5554A28}"/>
                    </a:ext>
                  </a:extLst>
                </p:cNvPr>
                <p:cNvSpPr/>
                <p:nvPr/>
              </p:nvSpPr>
              <p:spPr>
                <a:xfrm rot="5400000">
                  <a:off x="7405467" y="-503685"/>
                  <a:ext cx="1008746" cy="740625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6A6C421-DE3E-D918-B3A6-1CCC2C2AFB00}"/>
                    </a:ext>
                  </a:extLst>
                </p:cNvPr>
                <p:cNvSpPr/>
                <p:nvPr/>
              </p:nvSpPr>
              <p:spPr>
                <a:xfrm rot="5400000">
                  <a:off x="7405467" y="505059"/>
                  <a:ext cx="1008746" cy="740625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4C366A-F7B6-AD51-62A8-E82564389BD0}"/>
              </a:ext>
            </a:extLst>
          </p:cNvPr>
          <p:cNvSpPr txBox="1"/>
          <p:nvPr/>
        </p:nvSpPr>
        <p:spPr>
          <a:xfrm>
            <a:off x="4277316" y="2500050"/>
            <a:ext cx="1443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Prime SUV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B0B6E-C483-37A1-74DD-3E36B1B948BF}"/>
              </a:ext>
            </a:extLst>
          </p:cNvPr>
          <p:cNvSpPr txBox="1"/>
          <p:nvPr/>
        </p:nvSpPr>
        <p:spPr>
          <a:xfrm>
            <a:off x="4176847" y="1752797"/>
            <a:ext cx="1443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Prime Sedan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216317-262F-1FF0-C437-8004D46FB74F}"/>
              </a:ext>
            </a:extLst>
          </p:cNvPr>
          <p:cNvSpPr txBox="1"/>
          <p:nvPr/>
        </p:nvSpPr>
        <p:spPr>
          <a:xfrm>
            <a:off x="4238168" y="3231313"/>
            <a:ext cx="1443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Prime Plus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A3ADC9-B0E0-4F7F-34DB-DA8489BFA8E4}"/>
              </a:ext>
            </a:extLst>
          </p:cNvPr>
          <p:cNvSpPr txBox="1"/>
          <p:nvPr/>
        </p:nvSpPr>
        <p:spPr>
          <a:xfrm>
            <a:off x="4482161" y="4718512"/>
            <a:ext cx="1443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Auto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1D58E9-E9FF-FB22-2BC7-B28A38BB4C77}"/>
              </a:ext>
            </a:extLst>
          </p:cNvPr>
          <p:cNvSpPr txBox="1"/>
          <p:nvPr/>
        </p:nvSpPr>
        <p:spPr>
          <a:xfrm>
            <a:off x="4482161" y="3974931"/>
            <a:ext cx="1443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Mini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FDA238-B3BB-01D6-9D42-C2DFADDB4183}"/>
              </a:ext>
            </a:extLst>
          </p:cNvPr>
          <p:cNvSpPr txBox="1"/>
          <p:nvPr/>
        </p:nvSpPr>
        <p:spPr>
          <a:xfrm>
            <a:off x="4482161" y="5425358"/>
            <a:ext cx="1443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Bike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D1246-4C7C-E204-730F-8C004EAB3676}"/>
              </a:ext>
            </a:extLst>
          </p:cNvPr>
          <p:cNvSpPr txBox="1"/>
          <p:nvPr/>
        </p:nvSpPr>
        <p:spPr>
          <a:xfrm>
            <a:off x="4410054" y="6183691"/>
            <a:ext cx="1443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E-Bike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B75895-C0BE-27D5-141B-B47FD0167CBF}"/>
              </a:ext>
            </a:extLst>
          </p:cNvPr>
          <p:cNvSpPr txBox="1"/>
          <p:nvPr/>
        </p:nvSpPr>
        <p:spPr>
          <a:xfrm>
            <a:off x="4061006" y="760455"/>
            <a:ext cx="1481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Vehicle Type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28BE24-3886-C7CC-A859-BE3AD775DD48}"/>
              </a:ext>
            </a:extLst>
          </p:cNvPr>
          <p:cNvSpPr txBox="1"/>
          <p:nvPr/>
        </p:nvSpPr>
        <p:spPr>
          <a:xfrm>
            <a:off x="5303838" y="675601"/>
            <a:ext cx="1846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Total Booking Value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AA0823-52AF-47FE-9104-39F96052D759}"/>
              </a:ext>
            </a:extLst>
          </p:cNvPr>
          <p:cNvSpPr txBox="1"/>
          <p:nvPr/>
        </p:nvSpPr>
        <p:spPr>
          <a:xfrm>
            <a:off x="6785088" y="625147"/>
            <a:ext cx="1846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Success Booking Value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BA2152-0BC8-C582-AA2D-80478E12DAD6}"/>
              </a:ext>
            </a:extLst>
          </p:cNvPr>
          <p:cNvSpPr txBox="1"/>
          <p:nvPr/>
        </p:nvSpPr>
        <p:spPr>
          <a:xfrm>
            <a:off x="8266338" y="641565"/>
            <a:ext cx="1846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Avg. Distance 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Travelled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D7B134-246C-F7B8-054A-8804BD3CC4EC}"/>
              </a:ext>
            </a:extLst>
          </p:cNvPr>
          <p:cNvSpPr txBox="1"/>
          <p:nvPr/>
        </p:nvSpPr>
        <p:spPr>
          <a:xfrm>
            <a:off x="9747593" y="633971"/>
            <a:ext cx="1846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Total Distance 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Travelled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11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86896-D810-A327-497C-2BC636203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2AB23E-0859-9B3C-29C7-6CC1E2567049}"/>
              </a:ext>
            </a:extLst>
          </p:cNvPr>
          <p:cNvSpPr/>
          <p:nvPr/>
        </p:nvSpPr>
        <p:spPr>
          <a:xfrm>
            <a:off x="-13655" y="0"/>
            <a:ext cx="2182761" cy="6858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E629E51C-B277-A3B0-905A-CECACB0B2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" y="298555"/>
            <a:ext cx="2155453" cy="766916"/>
          </a:xfrm>
          <a:prstGeom prst="rect">
            <a:avLst/>
          </a:prstGeom>
        </p:spPr>
      </p:pic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8B26669-7434-85FF-1B18-33B91065C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4" y="2276989"/>
            <a:ext cx="737778" cy="776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2ADD7F-F9A6-7D62-AB70-93174E04D1F5}"/>
              </a:ext>
            </a:extLst>
          </p:cNvPr>
          <p:cNvSpPr txBox="1"/>
          <p:nvPr/>
        </p:nvSpPr>
        <p:spPr>
          <a:xfrm>
            <a:off x="780419" y="2498565"/>
            <a:ext cx="1394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Vehicle Type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9F840-BF3D-3CEC-C183-396C78E505E7}"/>
              </a:ext>
            </a:extLst>
          </p:cNvPr>
          <p:cNvSpPr/>
          <p:nvPr/>
        </p:nvSpPr>
        <p:spPr>
          <a:xfrm>
            <a:off x="-4" y="3099783"/>
            <a:ext cx="2155455" cy="859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E8459BC-F08D-7C6D-847A-D09C9910F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59" y="3222904"/>
            <a:ext cx="751437" cy="5883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DA3A3C-D717-6816-8794-F01BF060E86C}"/>
              </a:ext>
            </a:extLst>
          </p:cNvPr>
          <p:cNvSpPr txBox="1"/>
          <p:nvPr/>
        </p:nvSpPr>
        <p:spPr>
          <a:xfrm>
            <a:off x="824877" y="3370146"/>
            <a:ext cx="130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Revenue</a:t>
            </a:r>
          </a:p>
        </p:txBody>
      </p:sp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87C9857-8CBC-0047-2489-49F94EF94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501351"/>
            <a:ext cx="855470" cy="599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4C7A7A-1315-E2D9-FA8C-F7F3CD7E7CA9}"/>
              </a:ext>
            </a:extLst>
          </p:cNvPr>
          <p:cNvSpPr txBox="1"/>
          <p:nvPr/>
        </p:nvSpPr>
        <p:spPr>
          <a:xfrm>
            <a:off x="953124" y="1688542"/>
            <a:ext cx="1049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Overall</a:t>
            </a:r>
            <a:endParaRPr lang="en-IN" sz="2000" b="1" dirty="0"/>
          </a:p>
        </p:txBody>
      </p:sp>
      <p:pic>
        <p:nvPicPr>
          <p:cNvPr id="10" name="Picture 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F06ACA4-85F6-1AB5-279D-E59342DC83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7" y="4079858"/>
            <a:ext cx="619178" cy="6191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F8EE98-BCCF-BD56-4BD5-FC45E1DFB542}"/>
              </a:ext>
            </a:extLst>
          </p:cNvPr>
          <p:cNvSpPr txBox="1"/>
          <p:nvPr/>
        </p:nvSpPr>
        <p:spPr>
          <a:xfrm>
            <a:off x="579031" y="4233100"/>
            <a:ext cx="179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Cancellation</a:t>
            </a:r>
          </a:p>
        </p:txBody>
      </p:sp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18F8FB5-E40A-E2F2-639C-9E41241969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" y="4967594"/>
            <a:ext cx="549919" cy="549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FE7320-230B-FEBB-0D26-FD0F947D0077}"/>
              </a:ext>
            </a:extLst>
          </p:cNvPr>
          <p:cNvSpPr txBox="1"/>
          <p:nvPr/>
        </p:nvSpPr>
        <p:spPr>
          <a:xfrm>
            <a:off x="824877" y="5116126"/>
            <a:ext cx="130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19928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553BB-BC68-C452-C016-446AFD908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726482-D746-2D82-7EC3-A2F535C78D6D}"/>
              </a:ext>
            </a:extLst>
          </p:cNvPr>
          <p:cNvSpPr/>
          <p:nvPr/>
        </p:nvSpPr>
        <p:spPr>
          <a:xfrm>
            <a:off x="-13655" y="0"/>
            <a:ext cx="2182761" cy="6858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73299551-7880-DE66-3CC2-F17E1C4BD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" y="298555"/>
            <a:ext cx="2155453" cy="766916"/>
          </a:xfrm>
          <a:prstGeom prst="rect">
            <a:avLst/>
          </a:prstGeom>
        </p:spPr>
      </p:pic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42028FA-43D1-E782-3694-4204AF2A7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4" y="2276989"/>
            <a:ext cx="737778" cy="776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948DE9-1D13-9DD8-C19B-C7A450AD7FC9}"/>
              </a:ext>
            </a:extLst>
          </p:cNvPr>
          <p:cNvSpPr txBox="1"/>
          <p:nvPr/>
        </p:nvSpPr>
        <p:spPr>
          <a:xfrm>
            <a:off x="780419" y="2498565"/>
            <a:ext cx="1394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Vehicle Type</a:t>
            </a:r>
          </a:p>
        </p:txBody>
      </p:sp>
      <p:pic>
        <p:nvPicPr>
          <p:cNvPr id="12" name="Picture 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5CD3683-63B3-095E-58B1-7760907D0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59" y="3222904"/>
            <a:ext cx="751437" cy="5883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64E24E-0569-1766-3A31-B86380A375B5}"/>
              </a:ext>
            </a:extLst>
          </p:cNvPr>
          <p:cNvSpPr txBox="1"/>
          <p:nvPr/>
        </p:nvSpPr>
        <p:spPr>
          <a:xfrm>
            <a:off x="824877" y="3370146"/>
            <a:ext cx="130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Revenue</a:t>
            </a:r>
          </a:p>
        </p:txBody>
      </p:sp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D25999A-933A-1D53-02B3-C1D4368A1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501351"/>
            <a:ext cx="855470" cy="599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31D4E3-0C53-A4B0-F143-510E3187853A}"/>
              </a:ext>
            </a:extLst>
          </p:cNvPr>
          <p:cNvSpPr txBox="1"/>
          <p:nvPr/>
        </p:nvSpPr>
        <p:spPr>
          <a:xfrm>
            <a:off x="953124" y="1688542"/>
            <a:ext cx="1049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Overall</a:t>
            </a:r>
            <a:endParaRPr lang="en-IN" sz="2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EA9036-AE18-53FE-3B2E-6C49260D0DD2}"/>
              </a:ext>
            </a:extLst>
          </p:cNvPr>
          <p:cNvSpPr/>
          <p:nvPr/>
        </p:nvSpPr>
        <p:spPr>
          <a:xfrm>
            <a:off x="-5" y="3959559"/>
            <a:ext cx="2155455" cy="859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8C22E9D-D6A6-FAAA-A12A-697564D015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7" y="4079858"/>
            <a:ext cx="619178" cy="6191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E4B454-23ED-C131-59B4-BBBEA5C44D98}"/>
              </a:ext>
            </a:extLst>
          </p:cNvPr>
          <p:cNvSpPr txBox="1"/>
          <p:nvPr/>
        </p:nvSpPr>
        <p:spPr>
          <a:xfrm>
            <a:off x="579031" y="4233100"/>
            <a:ext cx="179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Cancellation</a:t>
            </a:r>
          </a:p>
        </p:txBody>
      </p:sp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5E549E7-487E-EF95-C14B-3603DEE97D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" y="4967594"/>
            <a:ext cx="549919" cy="549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1AB4C1-0A8E-9A48-A903-0CC164AF592B}"/>
              </a:ext>
            </a:extLst>
          </p:cNvPr>
          <p:cNvSpPr txBox="1"/>
          <p:nvPr/>
        </p:nvSpPr>
        <p:spPr>
          <a:xfrm>
            <a:off x="824877" y="5116126"/>
            <a:ext cx="130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17542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186B4-783D-C903-9688-8CF1D4780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C1CE8C-BFE8-D61B-F4C5-1672ECD6C5A3}"/>
              </a:ext>
            </a:extLst>
          </p:cNvPr>
          <p:cNvSpPr/>
          <p:nvPr/>
        </p:nvSpPr>
        <p:spPr>
          <a:xfrm>
            <a:off x="-13655" y="0"/>
            <a:ext cx="2182761" cy="6858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CE6F5FFC-2B1E-633A-BF32-597F3AFC4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" y="298555"/>
            <a:ext cx="2155453" cy="766916"/>
          </a:xfrm>
          <a:prstGeom prst="rect">
            <a:avLst/>
          </a:prstGeom>
        </p:spPr>
      </p:pic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1EEF38A-21AA-265E-00DA-6882AB13A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4" y="2276989"/>
            <a:ext cx="737778" cy="776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6FA870-4AD0-01E6-9CE9-5EE9B37D91FB}"/>
              </a:ext>
            </a:extLst>
          </p:cNvPr>
          <p:cNvSpPr txBox="1"/>
          <p:nvPr/>
        </p:nvSpPr>
        <p:spPr>
          <a:xfrm>
            <a:off x="780419" y="2498565"/>
            <a:ext cx="1394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Vehicle Type</a:t>
            </a:r>
          </a:p>
        </p:txBody>
      </p:sp>
      <p:pic>
        <p:nvPicPr>
          <p:cNvPr id="12" name="Picture 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3B79D1B-836D-FFA1-D7CD-CAD6BE796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59" y="3222904"/>
            <a:ext cx="751437" cy="5883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B0028C-4752-E89B-80AB-074E45783766}"/>
              </a:ext>
            </a:extLst>
          </p:cNvPr>
          <p:cNvSpPr txBox="1"/>
          <p:nvPr/>
        </p:nvSpPr>
        <p:spPr>
          <a:xfrm>
            <a:off x="824877" y="3370146"/>
            <a:ext cx="130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Revenue</a:t>
            </a:r>
          </a:p>
        </p:txBody>
      </p:sp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BD2681A-9F9E-DD0E-F424-DD1D7DE80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501351"/>
            <a:ext cx="855470" cy="599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483269-D0DA-5C5E-70AF-728AF42FBB1F}"/>
              </a:ext>
            </a:extLst>
          </p:cNvPr>
          <p:cNvSpPr txBox="1"/>
          <p:nvPr/>
        </p:nvSpPr>
        <p:spPr>
          <a:xfrm>
            <a:off x="953124" y="1688542"/>
            <a:ext cx="1049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Overall</a:t>
            </a:r>
            <a:endParaRPr lang="en-IN" sz="2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B4B6AB-7682-7213-7AE7-7810AFD37940}"/>
              </a:ext>
            </a:extLst>
          </p:cNvPr>
          <p:cNvSpPr/>
          <p:nvPr/>
        </p:nvSpPr>
        <p:spPr>
          <a:xfrm>
            <a:off x="0" y="4827434"/>
            <a:ext cx="2155455" cy="859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DCB180C-2C8C-BD7D-606A-02E84F6CB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7" y="4079858"/>
            <a:ext cx="619178" cy="6191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37C16B-51BA-7C34-7EF2-7A77C3948FE3}"/>
              </a:ext>
            </a:extLst>
          </p:cNvPr>
          <p:cNvSpPr txBox="1"/>
          <p:nvPr/>
        </p:nvSpPr>
        <p:spPr>
          <a:xfrm>
            <a:off x="579031" y="4233100"/>
            <a:ext cx="179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Cancellation</a:t>
            </a:r>
          </a:p>
        </p:txBody>
      </p:sp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C9BD148-134E-56D0-9283-9207668D84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" y="4967594"/>
            <a:ext cx="549919" cy="549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9AC68B-18BC-47AF-5FE4-DC4D4F90088F}"/>
              </a:ext>
            </a:extLst>
          </p:cNvPr>
          <p:cNvSpPr txBox="1"/>
          <p:nvPr/>
        </p:nvSpPr>
        <p:spPr>
          <a:xfrm>
            <a:off x="824877" y="5116126"/>
            <a:ext cx="130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Rating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022FF7-C965-BAFC-B560-00AFCD2545A3}"/>
              </a:ext>
            </a:extLst>
          </p:cNvPr>
          <p:cNvSpPr txBox="1"/>
          <p:nvPr/>
        </p:nvSpPr>
        <p:spPr>
          <a:xfrm>
            <a:off x="9863954" y="2027096"/>
            <a:ext cx="1443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E-Bike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22FA542-3BC9-7110-E958-853DEFD5395D}"/>
              </a:ext>
            </a:extLst>
          </p:cNvPr>
          <p:cNvGrpSpPr/>
          <p:nvPr/>
        </p:nvGrpSpPr>
        <p:grpSpPr>
          <a:xfrm>
            <a:off x="3094170" y="1289705"/>
            <a:ext cx="7674354" cy="1621964"/>
            <a:chOff x="2787749" y="754573"/>
            <a:chExt cx="7674354" cy="1621964"/>
          </a:xfrm>
        </p:grpSpPr>
        <p:pic>
          <p:nvPicPr>
            <p:cNvPr id="2" name="Picture 1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ED175766-235D-E3F1-EBC3-5A763DC9C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765" y="1016769"/>
              <a:ext cx="413828" cy="413828"/>
            </a:xfrm>
            <a:prstGeom prst="rect">
              <a:avLst/>
            </a:prstGeom>
          </p:spPr>
        </p:pic>
        <p:pic>
          <p:nvPicPr>
            <p:cNvPr id="3" name="Picture 2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39A6ED52-9A08-BC01-236F-C4FD36B65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8668" y="773403"/>
              <a:ext cx="900561" cy="900561"/>
            </a:xfrm>
            <a:prstGeom prst="rect">
              <a:avLst/>
            </a:prstGeom>
          </p:spPr>
        </p:pic>
        <p:pic>
          <p:nvPicPr>
            <p:cNvPr id="15" name="Picture 14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C9D1C2F2-4C9C-A261-67C8-996A4B79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715" y="773403"/>
              <a:ext cx="915139" cy="915139"/>
            </a:xfrm>
            <a:prstGeom prst="rect">
              <a:avLst/>
            </a:prstGeom>
          </p:spPr>
        </p:pic>
        <p:pic>
          <p:nvPicPr>
            <p:cNvPr id="18" name="Picture 17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70DC978F-1113-95CB-56C6-1B2863DD6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6720" y="754573"/>
              <a:ext cx="938220" cy="938220"/>
            </a:xfrm>
            <a:prstGeom prst="rect">
              <a:avLst/>
            </a:prstGeom>
          </p:spPr>
        </p:pic>
        <p:pic>
          <p:nvPicPr>
            <p:cNvPr id="19" name="Picture 18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A90042E4-89F7-714A-9C88-6210B273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098" y="829809"/>
              <a:ext cx="802326" cy="802326"/>
            </a:xfrm>
            <a:prstGeom prst="rect">
              <a:avLst/>
            </a:prstGeom>
          </p:spPr>
        </p:pic>
        <p:pic>
          <p:nvPicPr>
            <p:cNvPr id="20" name="Picture 19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44295736-9C3C-F7AB-5403-3B2DBB65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6373" y="964135"/>
              <a:ext cx="519093" cy="519093"/>
            </a:xfrm>
            <a:prstGeom prst="rect">
              <a:avLst/>
            </a:prstGeom>
          </p:spPr>
        </p:pic>
        <p:pic>
          <p:nvPicPr>
            <p:cNvPr id="21" name="Picture 20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DFCA5673-A4BD-B3E3-9786-ABB31335C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8526" y="892521"/>
              <a:ext cx="662323" cy="662323"/>
            </a:xfrm>
            <a:prstGeom prst="rect">
              <a:avLst/>
            </a:prstGeom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EF1860-189E-E679-4186-0B3BB1F69D17}"/>
                </a:ext>
              </a:extLst>
            </p:cNvPr>
            <p:cNvGrpSpPr/>
            <p:nvPr/>
          </p:nvGrpSpPr>
          <p:grpSpPr>
            <a:xfrm>
              <a:off x="2819489" y="861012"/>
              <a:ext cx="7642614" cy="915139"/>
              <a:chOff x="2819489" y="861012"/>
              <a:chExt cx="7642614" cy="97794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264589C-04BD-1846-D4F3-C625CFDEEAE6}"/>
                  </a:ext>
                </a:extLst>
              </p:cNvPr>
              <p:cNvGrpSpPr/>
              <p:nvPr/>
            </p:nvGrpSpPr>
            <p:grpSpPr>
              <a:xfrm>
                <a:off x="2819489" y="861012"/>
                <a:ext cx="2181956" cy="977948"/>
                <a:chOff x="4004015" y="2418072"/>
                <a:chExt cx="2525271" cy="804832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38A7303-52ED-18C0-E6B0-41090C5A8D88}"/>
                    </a:ext>
                  </a:extLst>
                </p:cNvPr>
                <p:cNvSpPr/>
                <p:nvPr/>
              </p:nvSpPr>
              <p:spPr>
                <a:xfrm>
                  <a:off x="4004015" y="2418072"/>
                  <a:ext cx="1264242" cy="80483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65874D8-A74D-34D0-1BD4-A5A899721049}"/>
                    </a:ext>
                  </a:extLst>
                </p:cNvPr>
                <p:cNvSpPr/>
                <p:nvPr/>
              </p:nvSpPr>
              <p:spPr>
                <a:xfrm>
                  <a:off x="5265044" y="2418072"/>
                  <a:ext cx="1264242" cy="80483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8FD9AE2-F556-AF5B-33C5-480E1A370DE2}"/>
                  </a:ext>
                </a:extLst>
              </p:cNvPr>
              <p:cNvGrpSpPr/>
              <p:nvPr/>
            </p:nvGrpSpPr>
            <p:grpSpPr>
              <a:xfrm>
                <a:off x="5001445" y="861012"/>
                <a:ext cx="2181956" cy="977948"/>
                <a:chOff x="4004015" y="2418072"/>
                <a:chExt cx="2525271" cy="80483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98889DE-3BEA-5E81-31A0-E4DAF9EE5EA0}"/>
                    </a:ext>
                  </a:extLst>
                </p:cNvPr>
                <p:cNvSpPr/>
                <p:nvPr/>
              </p:nvSpPr>
              <p:spPr>
                <a:xfrm>
                  <a:off x="4004015" y="2418072"/>
                  <a:ext cx="1264242" cy="80483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FF1F33A-3D60-E6BD-ECC1-F60C257A9D45}"/>
                    </a:ext>
                  </a:extLst>
                </p:cNvPr>
                <p:cNvSpPr/>
                <p:nvPr/>
              </p:nvSpPr>
              <p:spPr>
                <a:xfrm>
                  <a:off x="5265044" y="2418072"/>
                  <a:ext cx="1264242" cy="80483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0074B20-78E9-733A-9FBE-59009BC11AEB}"/>
                  </a:ext>
                </a:extLst>
              </p:cNvPr>
              <p:cNvGrpSpPr/>
              <p:nvPr/>
            </p:nvGrpSpPr>
            <p:grpSpPr>
              <a:xfrm>
                <a:off x="7190557" y="861012"/>
                <a:ext cx="3271546" cy="977948"/>
                <a:chOff x="6529286" y="2418072"/>
                <a:chExt cx="3786300" cy="804832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125B2F64-8AD2-7044-3A42-B8AE3DD4C170}"/>
                    </a:ext>
                  </a:extLst>
                </p:cNvPr>
                <p:cNvGrpSpPr/>
                <p:nvPr/>
              </p:nvGrpSpPr>
              <p:grpSpPr>
                <a:xfrm>
                  <a:off x="6529286" y="2418072"/>
                  <a:ext cx="2525271" cy="804832"/>
                  <a:chOff x="4004015" y="2418072"/>
                  <a:chExt cx="2525271" cy="804832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44268FA4-79EC-714E-D09A-87A3F64EFCF7}"/>
                      </a:ext>
                    </a:extLst>
                  </p:cNvPr>
                  <p:cNvSpPr/>
                  <p:nvPr/>
                </p:nvSpPr>
                <p:spPr>
                  <a:xfrm>
                    <a:off x="4004015" y="2418072"/>
                    <a:ext cx="1264242" cy="804832"/>
                  </a:xfrm>
                  <a:prstGeom prst="rect">
                    <a:avLst/>
                  </a:pr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5B41F9D-3F5F-A708-3F54-CF75D5F90A2D}"/>
                      </a:ext>
                    </a:extLst>
                  </p:cNvPr>
                  <p:cNvSpPr/>
                  <p:nvPr/>
                </p:nvSpPr>
                <p:spPr>
                  <a:xfrm>
                    <a:off x="5265044" y="2418072"/>
                    <a:ext cx="1264242" cy="804832"/>
                  </a:xfrm>
                  <a:prstGeom prst="rect">
                    <a:avLst/>
                  </a:pr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FD15201-646B-4132-AEB1-D277994D6D00}"/>
                    </a:ext>
                  </a:extLst>
                </p:cNvPr>
                <p:cNvSpPr/>
                <p:nvPr/>
              </p:nvSpPr>
              <p:spPr>
                <a:xfrm>
                  <a:off x="9051344" y="2418072"/>
                  <a:ext cx="1264242" cy="80483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435742C-270A-415B-BBBC-2ABC692A403B}"/>
                </a:ext>
              </a:extLst>
            </p:cNvPr>
            <p:cNvSpPr txBox="1"/>
            <p:nvPr/>
          </p:nvSpPr>
          <p:spPr>
            <a:xfrm>
              <a:off x="3943595" y="1456151"/>
              <a:ext cx="144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Prime SUV</a:t>
              </a:r>
              <a:endParaRPr lang="en-IN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993299-60F5-93AC-EAAA-EFB2E3FADA46}"/>
                </a:ext>
              </a:extLst>
            </p:cNvPr>
            <p:cNvSpPr txBox="1"/>
            <p:nvPr/>
          </p:nvSpPr>
          <p:spPr>
            <a:xfrm>
              <a:off x="2787749" y="1443928"/>
              <a:ext cx="144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Prime Sedan</a:t>
              </a:r>
              <a:endParaRPr lang="en-IN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7C278A1-DBFD-A587-12FF-30ABE6767490}"/>
                </a:ext>
              </a:extLst>
            </p:cNvPr>
            <p:cNvSpPr txBox="1"/>
            <p:nvPr/>
          </p:nvSpPr>
          <p:spPr>
            <a:xfrm>
              <a:off x="5030409" y="1456151"/>
              <a:ext cx="144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Prime Plus</a:t>
              </a:r>
              <a:endParaRPr lang="en-IN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4B9346-82FE-5F4F-9E4E-EF617055B65C}"/>
                </a:ext>
              </a:extLst>
            </p:cNvPr>
            <p:cNvSpPr txBox="1"/>
            <p:nvPr/>
          </p:nvSpPr>
          <p:spPr>
            <a:xfrm>
              <a:off x="7455816" y="1456150"/>
              <a:ext cx="144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Auto</a:t>
              </a:r>
              <a:endParaRPr lang="en-IN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D8F23F0-90B3-394E-19BE-4515DDEEC41E}"/>
                </a:ext>
              </a:extLst>
            </p:cNvPr>
            <p:cNvSpPr txBox="1"/>
            <p:nvPr/>
          </p:nvSpPr>
          <p:spPr>
            <a:xfrm>
              <a:off x="6361202" y="1469816"/>
              <a:ext cx="144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Mini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FB3F7F-AD47-AAA4-3260-B315244D7FCB}"/>
                </a:ext>
              </a:extLst>
            </p:cNvPr>
            <p:cNvSpPr txBox="1"/>
            <p:nvPr/>
          </p:nvSpPr>
          <p:spPr>
            <a:xfrm>
              <a:off x="8559451" y="1461398"/>
              <a:ext cx="144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Bike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61A7820-9F47-8AA9-DC21-C0D5B5BED150}"/>
                </a:ext>
              </a:extLst>
            </p:cNvPr>
            <p:cNvGrpSpPr/>
            <p:nvPr/>
          </p:nvGrpSpPr>
          <p:grpSpPr>
            <a:xfrm>
              <a:off x="2819489" y="1775066"/>
              <a:ext cx="7642614" cy="601471"/>
              <a:chOff x="2819489" y="861012"/>
              <a:chExt cx="7642614" cy="977948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5804F14-3B23-0653-ACF9-EFA8D39856CA}"/>
                  </a:ext>
                </a:extLst>
              </p:cNvPr>
              <p:cNvGrpSpPr/>
              <p:nvPr/>
            </p:nvGrpSpPr>
            <p:grpSpPr>
              <a:xfrm>
                <a:off x="2819489" y="861012"/>
                <a:ext cx="2181956" cy="977948"/>
                <a:chOff x="4004015" y="2418072"/>
                <a:chExt cx="2525271" cy="804832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ECC4F54-129A-AC2F-0E92-13DA6D8A5B79}"/>
                    </a:ext>
                  </a:extLst>
                </p:cNvPr>
                <p:cNvSpPr/>
                <p:nvPr/>
              </p:nvSpPr>
              <p:spPr>
                <a:xfrm>
                  <a:off x="4004015" y="2418072"/>
                  <a:ext cx="1264242" cy="80483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52C89E18-64DF-5756-51BA-A1635B657444}"/>
                    </a:ext>
                  </a:extLst>
                </p:cNvPr>
                <p:cNvSpPr/>
                <p:nvPr/>
              </p:nvSpPr>
              <p:spPr>
                <a:xfrm>
                  <a:off x="5265044" y="2418072"/>
                  <a:ext cx="1264242" cy="80483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F27BFD4-AA4B-71B2-116A-D6949FD4A5C5}"/>
                  </a:ext>
                </a:extLst>
              </p:cNvPr>
              <p:cNvGrpSpPr/>
              <p:nvPr/>
            </p:nvGrpSpPr>
            <p:grpSpPr>
              <a:xfrm>
                <a:off x="5001445" y="861012"/>
                <a:ext cx="2181956" cy="977948"/>
                <a:chOff x="4004015" y="2418072"/>
                <a:chExt cx="2525271" cy="804832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C34490B-DE41-4737-6836-A2EB1C016A5E}"/>
                    </a:ext>
                  </a:extLst>
                </p:cNvPr>
                <p:cNvSpPr/>
                <p:nvPr/>
              </p:nvSpPr>
              <p:spPr>
                <a:xfrm>
                  <a:off x="4004015" y="2418072"/>
                  <a:ext cx="1264242" cy="80483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8C03044E-EAE5-5EFF-78B2-DF5345BAF1DC}"/>
                    </a:ext>
                  </a:extLst>
                </p:cNvPr>
                <p:cNvSpPr/>
                <p:nvPr/>
              </p:nvSpPr>
              <p:spPr>
                <a:xfrm>
                  <a:off x="5265044" y="2418072"/>
                  <a:ext cx="1264242" cy="80483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EE2499-B149-D7EF-FD12-46398C52983B}"/>
                  </a:ext>
                </a:extLst>
              </p:cNvPr>
              <p:cNvGrpSpPr/>
              <p:nvPr/>
            </p:nvGrpSpPr>
            <p:grpSpPr>
              <a:xfrm>
                <a:off x="7190557" y="861012"/>
                <a:ext cx="3271546" cy="977948"/>
                <a:chOff x="6529286" y="2418072"/>
                <a:chExt cx="3786300" cy="80483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5D73EEAA-03D8-D4A0-329B-BAE7FAF2007E}"/>
                    </a:ext>
                  </a:extLst>
                </p:cNvPr>
                <p:cNvGrpSpPr/>
                <p:nvPr/>
              </p:nvGrpSpPr>
              <p:grpSpPr>
                <a:xfrm>
                  <a:off x="6529286" y="2418072"/>
                  <a:ext cx="2525271" cy="804832"/>
                  <a:chOff x="4004015" y="2418072"/>
                  <a:chExt cx="2525271" cy="804832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4F6C42FD-967A-309D-FB8A-9CB3E3D6EEDC}"/>
                      </a:ext>
                    </a:extLst>
                  </p:cNvPr>
                  <p:cNvSpPr/>
                  <p:nvPr/>
                </p:nvSpPr>
                <p:spPr>
                  <a:xfrm>
                    <a:off x="4004015" y="2418072"/>
                    <a:ext cx="1264242" cy="804832"/>
                  </a:xfrm>
                  <a:prstGeom prst="rect">
                    <a:avLst/>
                  </a:pr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6DEE4947-5AE6-03D2-B053-36802A8B6473}"/>
                      </a:ext>
                    </a:extLst>
                  </p:cNvPr>
                  <p:cNvSpPr/>
                  <p:nvPr/>
                </p:nvSpPr>
                <p:spPr>
                  <a:xfrm>
                    <a:off x="5265044" y="2418072"/>
                    <a:ext cx="1264242" cy="804832"/>
                  </a:xfrm>
                  <a:prstGeom prst="rect">
                    <a:avLst/>
                  </a:pr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0BB806D-5DDC-8B4F-641B-D9313C74099B}"/>
                    </a:ext>
                  </a:extLst>
                </p:cNvPr>
                <p:cNvSpPr/>
                <p:nvPr/>
              </p:nvSpPr>
              <p:spPr>
                <a:xfrm>
                  <a:off x="9051344" y="2418072"/>
                  <a:ext cx="1264242" cy="80483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E51F3DF-6A27-C78D-86A3-A16E99AFE38F}"/>
              </a:ext>
            </a:extLst>
          </p:cNvPr>
          <p:cNvSpPr txBox="1"/>
          <p:nvPr/>
        </p:nvSpPr>
        <p:spPr>
          <a:xfrm>
            <a:off x="5844533" y="936848"/>
            <a:ext cx="153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Driver Rating</a:t>
            </a:r>
            <a:endParaRPr lang="en-IN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3F2E9AB-A2DE-A963-2C7F-A00C00ABF72A}"/>
              </a:ext>
            </a:extLst>
          </p:cNvPr>
          <p:cNvGrpSpPr/>
          <p:nvPr/>
        </p:nvGrpSpPr>
        <p:grpSpPr>
          <a:xfrm>
            <a:off x="3123648" y="3432164"/>
            <a:ext cx="8243475" cy="1940425"/>
            <a:chOff x="3245579" y="3390239"/>
            <a:chExt cx="8243475" cy="194042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0EDE891-874B-78C9-DA23-6394BDA338D4}"/>
                </a:ext>
              </a:extLst>
            </p:cNvPr>
            <p:cNvGrpSpPr/>
            <p:nvPr/>
          </p:nvGrpSpPr>
          <p:grpSpPr>
            <a:xfrm>
              <a:off x="3245579" y="3708700"/>
              <a:ext cx="7674354" cy="1621964"/>
              <a:chOff x="2787749" y="754573"/>
              <a:chExt cx="7674354" cy="1621964"/>
            </a:xfrm>
          </p:grpSpPr>
          <p:pic>
            <p:nvPicPr>
              <p:cNvPr id="61" name="Picture 60" descr="A black background with a black square&#10;&#10;AI-generated content may be incorrect.">
                <a:extLst>
                  <a:ext uri="{FF2B5EF4-FFF2-40B4-BE49-F238E27FC236}">
                    <a16:creationId xmlns:a16="http://schemas.microsoft.com/office/drawing/2014/main" id="{578C82AB-F83E-04E6-9B5F-B9B458D8C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6765" y="1016769"/>
                <a:ext cx="413828" cy="413828"/>
              </a:xfrm>
              <a:prstGeom prst="rect">
                <a:avLst/>
              </a:prstGeom>
            </p:spPr>
          </p:pic>
          <p:pic>
            <p:nvPicPr>
              <p:cNvPr id="62" name="Picture 61" descr="A black background with a black square&#10;&#10;AI-generated content may be incorrect.">
                <a:extLst>
                  <a:ext uri="{FF2B5EF4-FFF2-40B4-BE49-F238E27FC236}">
                    <a16:creationId xmlns:a16="http://schemas.microsoft.com/office/drawing/2014/main" id="{062DC868-8137-01B8-FE63-90C0023FE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8668" y="773403"/>
                <a:ext cx="900561" cy="900561"/>
              </a:xfrm>
              <a:prstGeom prst="rect">
                <a:avLst/>
              </a:prstGeom>
            </p:spPr>
          </p:pic>
          <p:pic>
            <p:nvPicPr>
              <p:cNvPr id="63" name="Picture 62" descr="A black background with a black square&#10;&#10;AI-generated content may be incorrect.">
                <a:extLst>
                  <a:ext uri="{FF2B5EF4-FFF2-40B4-BE49-F238E27FC236}">
                    <a16:creationId xmlns:a16="http://schemas.microsoft.com/office/drawing/2014/main" id="{67EE1093-1F6E-2CD9-0B6E-BDD1438A13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6715" y="773403"/>
                <a:ext cx="915139" cy="915139"/>
              </a:xfrm>
              <a:prstGeom prst="rect">
                <a:avLst/>
              </a:prstGeom>
            </p:spPr>
          </p:pic>
          <p:pic>
            <p:nvPicPr>
              <p:cNvPr id="64" name="Picture 63" descr="A black background with a black square&#10;&#10;AI-generated content may be incorrect.">
                <a:extLst>
                  <a:ext uri="{FF2B5EF4-FFF2-40B4-BE49-F238E27FC236}">
                    <a16:creationId xmlns:a16="http://schemas.microsoft.com/office/drawing/2014/main" id="{AA736F16-A26A-D67B-E8E5-C23CCC576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6720" y="754573"/>
                <a:ext cx="938220" cy="938220"/>
              </a:xfrm>
              <a:prstGeom prst="rect">
                <a:avLst/>
              </a:prstGeom>
            </p:spPr>
          </p:pic>
          <p:pic>
            <p:nvPicPr>
              <p:cNvPr id="65" name="Picture 64" descr="A black background with a black square&#10;&#10;AI-generated content may be incorrect.">
                <a:extLst>
                  <a:ext uri="{FF2B5EF4-FFF2-40B4-BE49-F238E27FC236}">
                    <a16:creationId xmlns:a16="http://schemas.microsoft.com/office/drawing/2014/main" id="{08460E76-FEBA-102E-AC82-7222D120D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4098" y="829809"/>
                <a:ext cx="802326" cy="802326"/>
              </a:xfrm>
              <a:prstGeom prst="rect">
                <a:avLst/>
              </a:prstGeom>
            </p:spPr>
          </p:pic>
          <p:pic>
            <p:nvPicPr>
              <p:cNvPr id="66" name="Picture 65" descr="A black background with a black square&#10;&#10;AI-generated content may be incorrect.">
                <a:extLst>
                  <a:ext uri="{FF2B5EF4-FFF2-40B4-BE49-F238E27FC236}">
                    <a16:creationId xmlns:a16="http://schemas.microsoft.com/office/drawing/2014/main" id="{810E6D76-4856-ED33-BE8B-AABF61921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6373" y="964135"/>
                <a:ext cx="519093" cy="519093"/>
              </a:xfrm>
              <a:prstGeom prst="rect">
                <a:avLst/>
              </a:prstGeom>
            </p:spPr>
          </p:pic>
          <p:pic>
            <p:nvPicPr>
              <p:cNvPr id="67" name="Picture 66" descr="A black background with a black square&#10;&#10;AI-generated content may be incorrect.">
                <a:extLst>
                  <a:ext uri="{FF2B5EF4-FFF2-40B4-BE49-F238E27FC236}">
                    <a16:creationId xmlns:a16="http://schemas.microsoft.com/office/drawing/2014/main" id="{72CDAC85-93EB-ED29-75F1-41716B173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8526" y="892521"/>
                <a:ext cx="662323" cy="662323"/>
              </a:xfrm>
              <a:prstGeom prst="rect">
                <a:avLst/>
              </a:prstGeom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C86FC48-5C4B-59D7-F010-57E9A913C97C}"/>
                  </a:ext>
                </a:extLst>
              </p:cNvPr>
              <p:cNvGrpSpPr/>
              <p:nvPr/>
            </p:nvGrpSpPr>
            <p:grpSpPr>
              <a:xfrm>
                <a:off x="2819489" y="861012"/>
                <a:ext cx="7642614" cy="915139"/>
                <a:chOff x="2819489" y="861012"/>
                <a:chExt cx="7642614" cy="977948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A4714005-1943-AA5F-971A-378597FE9023}"/>
                    </a:ext>
                  </a:extLst>
                </p:cNvPr>
                <p:cNvGrpSpPr/>
                <p:nvPr/>
              </p:nvGrpSpPr>
              <p:grpSpPr>
                <a:xfrm>
                  <a:off x="2819489" y="861012"/>
                  <a:ext cx="2181956" cy="977948"/>
                  <a:chOff x="4004015" y="2418072"/>
                  <a:chExt cx="2525271" cy="804832"/>
                </a:xfrm>
              </p:grpSpPr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775A73EC-3E58-24C0-1D7E-A6CE38AEE8FA}"/>
                      </a:ext>
                    </a:extLst>
                  </p:cNvPr>
                  <p:cNvSpPr/>
                  <p:nvPr/>
                </p:nvSpPr>
                <p:spPr>
                  <a:xfrm>
                    <a:off x="4004015" y="2418072"/>
                    <a:ext cx="1264242" cy="804832"/>
                  </a:xfrm>
                  <a:prstGeom prst="rect">
                    <a:avLst/>
                  </a:pr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C124F31D-BD0E-C25F-424D-D50F22EA1E8D}"/>
                      </a:ext>
                    </a:extLst>
                  </p:cNvPr>
                  <p:cNvSpPr/>
                  <p:nvPr/>
                </p:nvSpPr>
                <p:spPr>
                  <a:xfrm>
                    <a:off x="5265044" y="2418072"/>
                    <a:ext cx="1264242" cy="804832"/>
                  </a:xfrm>
                  <a:prstGeom prst="rect">
                    <a:avLst/>
                  </a:pr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E8837110-634C-864E-FDA1-397D58EA3016}"/>
                    </a:ext>
                  </a:extLst>
                </p:cNvPr>
                <p:cNvGrpSpPr/>
                <p:nvPr/>
              </p:nvGrpSpPr>
              <p:grpSpPr>
                <a:xfrm>
                  <a:off x="5001445" y="861012"/>
                  <a:ext cx="2181956" cy="977948"/>
                  <a:chOff x="4004015" y="2418072"/>
                  <a:chExt cx="2525271" cy="804832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57C9C861-6F05-DAA9-F131-AE1A325CC7F4}"/>
                      </a:ext>
                    </a:extLst>
                  </p:cNvPr>
                  <p:cNvSpPr/>
                  <p:nvPr/>
                </p:nvSpPr>
                <p:spPr>
                  <a:xfrm>
                    <a:off x="4004015" y="2418072"/>
                    <a:ext cx="1264242" cy="804832"/>
                  </a:xfrm>
                  <a:prstGeom prst="rect">
                    <a:avLst/>
                  </a:pr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27CF2E7B-0199-2764-E484-0A6989EBEC2C}"/>
                      </a:ext>
                    </a:extLst>
                  </p:cNvPr>
                  <p:cNvSpPr/>
                  <p:nvPr/>
                </p:nvSpPr>
                <p:spPr>
                  <a:xfrm>
                    <a:off x="5265044" y="2418072"/>
                    <a:ext cx="1264242" cy="804832"/>
                  </a:xfrm>
                  <a:prstGeom prst="rect">
                    <a:avLst/>
                  </a:pr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C04B6000-9333-6100-8695-28E0EA6E0BFF}"/>
                    </a:ext>
                  </a:extLst>
                </p:cNvPr>
                <p:cNvGrpSpPr/>
                <p:nvPr/>
              </p:nvGrpSpPr>
              <p:grpSpPr>
                <a:xfrm>
                  <a:off x="7190557" y="861012"/>
                  <a:ext cx="3271546" cy="977948"/>
                  <a:chOff x="6529286" y="2418072"/>
                  <a:chExt cx="3786300" cy="804832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7DDAABF9-0D01-6C11-3D84-345F157ED415}"/>
                      </a:ext>
                    </a:extLst>
                  </p:cNvPr>
                  <p:cNvGrpSpPr/>
                  <p:nvPr/>
                </p:nvGrpSpPr>
                <p:grpSpPr>
                  <a:xfrm>
                    <a:off x="6529286" y="2418072"/>
                    <a:ext cx="2525271" cy="804832"/>
                    <a:chOff x="4004015" y="2418072"/>
                    <a:chExt cx="2525271" cy="804832"/>
                  </a:xfrm>
                </p:grpSpPr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B1CA46F5-822D-5B98-CFB7-B11B158DA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4015" y="2418072"/>
                      <a:ext cx="1264242" cy="8048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E0808AD6-9352-919B-A04F-622C34291F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5044" y="2418072"/>
                      <a:ext cx="1264242" cy="8048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52B7546E-8097-3592-3EC6-EE84A150B136}"/>
                      </a:ext>
                    </a:extLst>
                  </p:cNvPr>
                  <p:cNvSpPr/>
                  <p:nvPr/>
                </p:nvSpPr>
                <p:spPr>
                  <a:xfrm>
                    <a:off x="9051344" y="2418072"/>
                    <a:ext cx="1264242" cy="804832"/>
                  </a:xfrm>
                  <a:prstGeom prst="rect">
                    <a:avLst/>
                  </a:pr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D681139-4BE0-1F2D-E9ED-173FF3AC266D}"/>
                  </a:ext>
                </a:extLst>
              </p:cNvPr>
              <p:cNvSpPr txBox="1"/>
              <p:nvPr/>
            </p:nvSpPr>
            <p:spPr>
              <a:xfrm>
                <a:off x="3943595" y="1456151"/>
                <a:ext cx="14431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Prime SUV</a:t>
                </a:r>
                <a:endParaRPr lang="en-IN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DF428D8-E9FA-C6C5-D1E1-0FADCAD3DC36}"/>
                  </a:ext>
                </a:extLst>
              </p:cNvPr>
              <p:cNvSpPr txBox="1"/>
              <p:nvPr/>
            </p:nvSpPr>
            <p:spPr>
              <a:xfrm>
                <a:off x="2787749" y="1443928"/>
                <a:ext cx="14431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Prime Sedan</a:t>
                </a:r>
                <a:endParaRPr lang="en-IN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D34C857-0394-2706-1A56-BCB5C4CB4037}"/>
                  </a:ext>
                </a:extLst>
              </p:cNvPr>
              <p:cNvSpPr txBox="1"/>
              <p:nvPr/>
            </p:nvSpPr>
            <p:spPr>
              <a:xfrm>
                <a:off x="5030409" y="1456151"/>
                <a:ext cx="14431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Prime Plus</a:t>
                </a:r>
                <a:endParaRPr lang="en-IN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D265603-5D94-4ACD-5893-7ED55C0EED6E}"/>
                  </a:ext>
                </a:extLst>
              </p:cNvPr>
              <p:cNvSpPr txBox="1"/>
              <p:nvPr/>
            </p:nvSpPr>
            <p:spPr>
              <a:xfrm>
                <a:off x="7455816" y="1456150"/>
                <a:ext cx="14431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Auto</a:t>
                </a:r>
                <a:endParaRPr lang="en-IN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6C9013-D6D4-B4D8-7E29-8E96B2039E6A}"/>
                  </a:ext>
                </a:extLst>
              </p:cNvPr>
              <p:cNvSpPr txBox="1"/>
              <p:nvPr/>
            </p:nvSpPr>
            <p:spPr>
              <a:xfrm>
                <a:off x="6361202" y="1469816"/>
                <a:ext cx="14431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Mini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920B203-D068-FB74-E598-523302992D87}"/>
                  </a:ext>
                </a:extLst>
              </p:cNvPr>
              <p:cNvSpPr txBox="1"/>
              <p:nvPr/>
            </p:nvSpPr>
            <p:spPr>
              <a:xfrm>
                <a:off x="8559451" y="1461398"/>
                <a:ext cx="14431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Bike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9C405B2-B536-AE6E-FFA8-E657C1854B6C}"/>
                  </a:ext>
                </a:extLst>
              </p:cNvPr>
              <p:cNvGrpSpPr/>
              <p:nvPr/>
            </p:nvGrpSpPr>
            <p:grpSpPr>
              <a:xfrm>
                <a:off x="2819489" y="1775066"/>
                <a:ext cx="7642614" cy="601471"/>
                <a:chOff x="2819489" y="861012"/>
                <a:chExt cx="7642614" cy="977948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93B72573-CDC4-2EEA-9FB1-65B61C1F9185}"/>
                    </a:ext>
                  </a:extLst>
                </p:cNvPr>
                <p:cNvGrpSpPr/>
                <p:nvPr/>
              </p:nvGrpSpPr>
              <p:grpSpPr>
                <a:xfrm>
                  <a:off x="2819489" y="861012"/>
                  <a:ext cx="2181956" cy="977948"/>
                  <a:chOff x="4004015" y="2418072"/>
                  <a:chExt cx="2525271" cy="804832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0C18837-015E-09AE-F869-32154B8F5FC3}"/>
                      </a:ext>
                    </a:extLst>
                  </p:cNvPr>
                  <p:cNvSpPr/>
                  <p:nvPr/>
                </p:nvSpPr>
                <p:spPr>
                  <a:xfrm>
                    <a:off x="4004015" y="2418072"/>
                    <a:ext cx="1264242" cy="804832"/>
                  </a:xfrm>
                  <a:prstGeom prst="rect">
                    <a:avLst/>
                  </a:pr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ABA75FC5-7678-47F4-BD23-08AD60887D24}"/>
                      </a:ext>
                    </a:extLst>
                  </p:cNvPr>
                  <p:cNvSpPr/>
                  <p:nvPr/>
                </p:nvSpPr>
                <p:spPr>
                  <a:xfrm>
                    <a:off x="5265044" y="2418072"/>
                    <a:ext cx="1264242" cy="804832"/>
                  </a:xfrm>
                  <a:prstGeom prst="rect">
                    <a:avLst/>
                  </a:pr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B3FE3E-E1DE-C3D6-B283-4DC86B2BE761}"/>
                    </a:ext>
                  </a:extLst>
                </p:cNvPr>
                <p:cNvGrpSpPr/>
                <p:nvPr/>
              </p:nvGrpSpPr>
              <p:grpSpPr>
                <a:xfrm>
                  <a:off x="5001445" y="861012"/>
                  <a:ext cx="2181956" cy="977948"/>
                  <a:chOff x="4004015" y="2418072"/>
                  <a:chExt cx="2525271" cy="804832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1EC1C30C-CBF1-1BEB-CDFD-D97D57F0C5F5}"/>
                      </a:ext>
                    </a:extLst>
                  </p:cNvPr>
                  <p:cNvSpPr/>
                  <p:nvPr/>
                </p:nvSpPr>
                <p:spPr>
                  <a:xfrm>
                    <a:off x="4004015" y="2418072"/>
                    <a:ext cx="1264242" cy="804832"/>
                  </a:xfrm>
                  <a:prstGeom prst="rect">
                    <a:avLst/>
                  </a:pr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D554122E-B0C5-4A14-DFC0-98C7A6DECA30}"/>
                      </a:ext>
                    </a:extLst>
                  </p:cNvPr>
                  <p:cNvSpPr/>
                  <p:nvPr/>
                </p:nvSpPr>
                <p:spPr>
                  <a:xfrm>
                    <a:off x="5265044" y="2418072"/>
                    <a:ext cx="1264242" cy="804832"/>
                  </a:xfrm>
                  <a:prstGeom prst="rect">
                    <a:avLst/>
                  </a:pr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BF0EF6F2-D76E-5F13-9B45-B17366AAD6EB}"/>
                    </a:ext>
                  </a:extLst>
                </p:cNvPr>
                <p:cNvGrpSpPr/>
                <p:nvPr/>
              </p:nvGrpSpPr>
              <p:grpSpPr>
                <a:xfrm>
                  <a:off x="7190557" y="861012"/>
                  <a:ext cx="3271546" cy="977948"/>
                  <a:chOff x="6529286" y="2418072"/>
                  <a:chExt cx="3786300" cy="804832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CF47FF1E-5697-49FD-CAAC-04798409ADAB}"/>
                      </a:ext>
                    </a:extLst>
                  </p:cNvPr>
                  <p:cNvGrpSpPr/>
                  <p:nvPr/>
                </p:nvGrpSpPr>
                <p:grpSpPr>
                  <a:xfrm>
                    <a:off x="6529286" y="2418072"/>
                    <a:ext cx="2525271" cy="804832"/>
                    <a:chOff x="4004015" y="2418072"/>
                    <a:chExt cx="2525271" cy="804832"/>
                  </a:xfrm>
                </p:grpSpPr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AD3F81A9-178B-BCF0-11FA-4D16A21AEC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4015" y="2418072"/>
                      <a:ext cx="1264242" cy="8048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B23F509A-58B1-9330-E08B-36751DB527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5044" y="2418072"/>
                      <a:ext cx="1264242" cy="8048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288A30F9-4543-4F21-C344-72AF384DAF0D}"/>
                      </a:ext>
                    </a:extLst>
                  </p:cNvPr>
                  <p:cNvSpPr/>
                  <p:nvPr/>
                </p:nvSpPr>
                <p:spPr>
                  <a:xfrm>
                    <a:off x="9051344" y="2418072"/>
                    <a:ext cx="1264242" cy="804832"/>
                  </a:xfrm>
                  <a:prstGeom prst="rect">
                    <a:avLst/>
                  </a:pr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6C68B25-20F2-1FFE-EE26-6EE4F51B7C09}"/>
                </a:ext>
              </a:extLst>
            </p:cNvPr>
            <p:cNvSpPr txBox="1"/>
            <p:nvPr/>
          </p:nvSpPr>
          <p:spPr>
            <a:xfrm>
              <a:off x="5985190" y="3390239"/>
              <a:ext cx="1946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accent6">
                      <a:lumMod val="75000"/>
                    </a:schemeClr>
                  </a:solidFill>
                </a:rPr>
                <a:t>Customer Rating</a:t>
              </a:r>
              <a:endParaRPr lang="en-IN" sz="18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0C03024-620D-D737-B6F0-67DB121E4A5D}"/>
                </a:ext>
              </a:extLst>
            </p:cNvPr>
            <p:cNvSpPr txBox="1"/>
            <p:nvPr/>
          </p:nvSpPr>
          <p:spPr>
            <a:xfrm>
              <a:off x="10045946" y="4432373"/>
              <a:ext cx="144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E-Bike</a:t>
              </a:r>
              <a:endParaRPr lang="en-IN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26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79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Anmol Joshi</dc:creator>
  <cp:lastModifiedBy>Anmol Joshi</cp:lastModifiedBy>
  <cp:revision>7</cp:revision>
  <dcterms:created xsi:type="dcterms:W3CDTF">2025-03-06T13:56:35Z</dcterms:created>
  <dcterms:modified xsi:type="dcterms:W3CDTF">2025-03-07T11:09:16Z</dcterms:modified>
</cp:coreProperties>
</file>