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
      <p:font typeface="Poppins"/>
      <p:regular r:id="rId35"/>
      <p:bold r:id="rId36"/>
      <p:italic r:id="rId37"/>
      <p:boldItalic r:id="rId38"/>
    </p:embeddedFont>
    <p:embeddedFont>
      <p:font typeface="Bebas Neue"/>
      <p:regular r:id="rId39"/>
    </p:embeddedFont>
    <p:embeddedFont>
      <p:font typeface="Pacifico"/>
      <p:regular r:id="rId40"/>
    </p:embeddedFont>
    <p:embeddedFont>
      <p:font typeface="Playfair Display ExtraBold"/>
      <p:bold r:id="rId41"/>
      <p:boldItalic r:id="rId42"/>
    </p:embeddedFont>
    <p:embeddedFont>
      <p:font typeface="Lexend"/>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acifico-regular.fntdata"/><Relationship Id="rId20" Type="http://schemas.openxmlformats.org/officeDocument/2006/relationships/slide" Target="slides/slide14.xml"/><Relationship Id="rId42" Type="http://schemas.openxmlformats.org/officeDocument/2006/relationships/font" Target="fonts/PlayfairDisplayExtraBold-boldItalic.fntdata"/><Relationship Id="rId41" Type="http://schemas.openxmlformats.org/officeDocument/2006/relationships/font" Target="fonts/PlayfairDisplayExtraBold-bold.fntdata"/><Relationship Id="rId22" Type="http://schemas.openxmlformats.org/officeDocument/2006/relationships/slide" Target="slides/slide16.xml"/><Relationship Id="rId44" Type="http://schemas.openxmlformats.org/officeDocument/2006/relationships/font" Target="fonts/Lexend-bold.fntdata"/><Relationship Id="rId21" Type="http://schemas.openxmlformats.org/officeDocument/2006/relationships/slide" Target="slides/slide15.xml"/><Relationship Id="rId43" Type="http://schemas.openxmlformats.org/officeDocument/2006/relationships/font" Target="fonts/Lexend-regular.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Poppins-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Poppins-italic.fntdata"/><Relationship Id="rId14" Type="http://schemas.openxmlformats.org/officeDocument/2006/relationships/slide" Target="slides/slide8.xml"/><Relationship Id="rId36" Type="http://schemas.openxmlformats.org/officeDocument/2006/relationships/font" Target="fonts/Poppins-bold.fntdata"/><Relationship Id="rId17" Type="http://schemas.openxmlformats.org/officeDocument/2006/relationships/slide" Target="slides/slide11.xml"/><Relationship Id="rId39" Type="http://schemas.openxmlformats.org/officeDocument/2006/relationships/font" Target="fonts/BebasNeue-regular.fntdata"/><Relationship Id="rId16" Type="http://schemas.openxmlformats.org/officeDocument/2006/relationships/slide" Target="slides/slide10.xml"/><Relationship Id="rId38" Type="http://schemas.openxmlformats.org/officeDocument/2006/relationships/font" Target="fonts/Poppi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9d8d1f6432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9d8d1f6432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9d8d1f6432_0_1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9d8d1f6432_0_1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9d8d1f6432_0_1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9d8d1f6432_0_1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9d8d1f6432_0_1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9d8d1f6432_0_1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9d8d1f6432_0_1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9d8d1f6432_0_1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19d8d1f6432_0_1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19d8d1f6432_0_1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19d8d1f6432_0_1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19d8d1f6432_0_1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9d8d1f6432_0_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19d8d1f6432_0_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19d8d1f6432_0_1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19d8d1f6432_0_1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19d8d1f6432_0_1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19d8d1f6432_0_1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19d8d1f6432_0_1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19d8d1f6432_0_1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9d8d1f6432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9d8d1f6432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19d8d1f6432_0_1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19d8d1f6432_0_1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19d8d1f6432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19d8d1f6432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19d8d1f6432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19d8d1f6432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19d8d1f6432_0_1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19d8d1f6432_0_1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19d8d1f6432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19d8d1f6432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9d8d1f6432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9d8d1f6432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9d8d1f6432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9d8d1f6432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9d8d1f6432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9d8d1f6432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9d8d1f6432_0_1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9d8d1f6432_0_1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9d8d1f6432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9d8d1f6432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9d8d1f6432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9d8d1f6432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9d8d1f6432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9d8d1f6432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1444925" y="937300"/>
            <a:ext cx="6254700" cy="25029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Clr>
                <a:srgbClr val="191919"/>
              </a:buClr>
              <a:buSzPts val="5200"/>
              <a:buNone/>
              <a:defRPr sz="60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55" name="Google Shape;55;p14"/>
          <p:cNvSpPr txBox="1"/>
          <p:nvPr>
            <p:ph idx="1" type="subTitle"/>
          </p:nvPr>
        </p:nvSpPr>
        <p:spPr>
          <a:xfrm>
            <a:off x="2307675" y="3440200"/>
            <a:ext cx="45288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4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15"/>
          <p:cNvSpPr txBox="1"/>
          <p:nvPr>
            <p:ph type="title"/>
          </p:nvPr>
        </p:nvSpPr>
        <p:spPr>
          <a:xfrm>
            <a:off x="705475" y="3075100"/>
            <a:ext cx="61617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8" name="Google Shape;58;p15"/>
          <p:cNvSpPr txBox="1"/>
          <p:nvPr>
            <p:ph hasCustomPrompt="1" idx="2" type="title"/>
          </p:nvPr>
        </p:nvSpPr>
        <p:spPr>
          <a:xfrm>
            <a:off x="730939" y="1536024"/>
            <a:ext cx="14634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b="1" sz="6000">
                <a:latin typeface="Roboto"/>
                <a:ea typeface="Roboto"/>
                <a:cs typeface="Roboto"/>
                <a:sym typeface="Roboto"/>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9" name="Google Shape;59;p15"/>
          <p:cNvSpPr txBox="1"/>
          <p:nvPr>
            <p:ph idx="1" type="subTitle"/>
          </p:nvPr>
        </p:nvSpPr>
        <p:spPr>
          <a:xfrm>
            <a:off x="705600" y="3855550"/>
            <a:ext cx="61617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400"/>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 name="Google Shape;62;p16"/>
          <p:cNvSpPr txBox="1"/>
          <p:nvPr>
            <p:ph idx="1" type="body"/>
          </p:nvPr>
        </p:nvSpPr>
        <p:spPr>
          <a:xfrm>
            <a:off x="720000" y="1017794"/>
            <a:ext cx="7704000" cy="35862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SzPts val="1100"/>
              <a:buFont typeface="Nunito Light"/>
              <a:buChar char="●"/>
              <a:defRPr sz="1400"/>
            </a:lvl1pPr>
            <a:lvl2pPr indent="-298450" lvl="1" marL="914400" rtl="0">
              <a:lnSpc>
                <a:spcPct val="115000"/>
              </a:lnSpc>
              <a:spcBef>
                <a:spcPts val="0"/>
              </a:spcBef>
              <a:spcAft>
                <a:spcPts val="0"/>
              </a:spcAft>
              <a:buSzPts val="1100"/>
              <a:buFont typeface="Nunito Light"/>
              <a:buChar char="○"/>
              <a:defRPr sz="1100">
                <a:solidFill>
                  <a:srgbClr val="434343"/>
                </a:solidFill>
              </a:defRPr>
            </a:lvl2pPr>
            <a:lvl3pPr indent="-298450" lvl="2" marL="1371600" rtl="0">
              <a:lnSpc>
                <a:spcPct val="115000"/>
              </a:lnSpc>
              <a:spcBef>
                <a:spcPts val="1600"/>
              </a:spcBef>
              <a:spcAft>
                <a:spcPts val="0"/>
              </a:spcAft>
              <a:buSzPts val="1100"/>
              <a:buFont typeface="Nunito Light"/>
              <a:buChar char="■"/>
              <a:defRPr sz="1100">
                <a:solidFill>
                  <a:srgbClr val="434343"/>
                </a:solidFill>
              </a:defRPr>
            </a:lvl3pPr>
            <a:lvl4pPr indent="-298450" lvl="3" marL="1828800" rtl="0">
              <a:lnSpc>
                <a:spcPct val="115000"/>
              </a:lnSpc>
              <a:spcBef>
                <a:spcPts val="1600"/>
              </a:spcBef>
              <a:spcAft>
                <a:spcPts val="0"/>
              </a:spcAft>
              <a:buSzPts val="1100"/>
              <a:buFont typeface="Nunito Light"/>
              <a:buChar char="●"/>
              <a:defRPr sz="1100">
                <a:solidFill>
                  <a:srgbClr val="434343"/>
                </a:solidFill>
              </a:defRPr>
            </a:lvl4pPr>
            <a:lvl5pPr indent="-298450" lvl="4" marL="2286000" rtl="0">
              <a:lnSpc>
                <a:spcPct val="115000"/>
              </a:lnSpc>
              <a:spcBef>
                <a:spcPts val="1600"/>
              </a:spcBef>
              <a:spcAft>
                <a:spcPts val="0"/>
              </a:spcAft>
              <a:buClr>
                <a:srgbClr val="434343"/>
              </a:buClr>
              <a:buSzPts val="1100"/>
              <a:buFont typeface="Nunito Light"/>
              <a:buChar char="○"/>
              <a:defRPr sz="1100">
                <a:solidFill>
                  <a:srgbClr val="434343"/>
                </a:solidFill>
              </a:defRPr>
            </a:lvl5pPr>
            <a:lvl6pPr indent="-298450" lvl="5" marL="2743200" rtl="0">
              <a:lnSpc>
                <a:spcPct val="115000"/>
              </a:lnSpc>
              <a:spcBef>
                <a:spcPts val="1600"/>
              </a:spcBef>
              <a:spcAft>
                <a:spcPts val="0"/>
              </a:spcAft>
              <a:buClr>
                <a:srgbClr val="434343"/>
              </a:buClr>
              <a:buSzPts val="1100"/>
              <a:buFont typeface="Nunito Light"/>
              <a:buChar char="■"/>
              <a:defRPr sz="1100">
                <a:solidFill>
                  <a:srgbClr val="434343"/>
                </a:solidFill>
              </a:defRPr>
            </a:lvl6pPr>
            <a:lvl7pPr indent="-298450" lvl="6" marL="3200400" rtl="0">
              <a:lnSpc>
                <a:spcPct val="115000"/>
              </a:lnSpc>
              <a:spcBef>
                <a:spcPts val="1600"/>
              </a:spcBef>
              <a:spcAft>
                <a:spcPts val="0"/>
              </a:spcAft>
              <a:buClr>
                <a:srgbClr val="434343"/>
              </a:buClr>
              <a:buSzPts val="1100"/>
              <a:buFont typeface="Nunito Light"/>
              <a:buChar char="●"/>
              <a:defRPr sz="1100">
                <a:solidFill>
                  <a:srgbClr val="434343"/>
                </a:solidFill>
              </a:defRPr>
            </a:lvl7pPr>
            <a:lvl8pPr indent="-298450" lvl="7" marL="3657600" rtl="0">
              <a:lnSpc>
                <a:spcPct val="115000"/>
              </a:lnSpc>
              <a:spcBef>
                <a:spcPts val="1600"/>
              </a:spcBef>
              <a:spcAft>
                <a:spcPts val="0"/>
              </a:spcAft>
              <a:buClr>
                <a:srgbClr val="434343"/>
              </a:buClr>
              <a:buSzPts val="1100"/>
              <a:buFont typeface="Nunito Light"/>
              <a:buChar char="○"/>
              <a:defRPr sz="1100">
                <a:solidFill>
                  <a:srgbClr val="434343"/>
                </a:solidFill>
              </a:defRPr>
            </a:lvl8pPr>
            <a:lvl9pPr indent="-298450" lvl="8" marL="4114800" rtl="0">
              <a:lnSpc>
                <a:spcPct val="115000"/>
              </a:lnSpc>
              <a:spcBef>
                <a:spcPts val="1600"/>
              </a:spcBef>
              <a:spcAft>
                <a:spcPts val="1600"/>
              </a:spcAft>
              <a:buClr>
                <a:srgbClr val="434343"/>
              </a:buClr>
              <a:buSzPts val="1100"/>
              <a:buFont typeface="Nunito Light"/>
              <a:buChar char="■"/>
              <a:defRPr sz="1100">
                <a:solidFill>
                  <a:srgbClr val="434343"/>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17"/>
          <p:cNvSpPr txBox="1"/>
          <p:nvPr>
            <p:ph type="title"/>
          </p:nvPr>
        </p:nvSpPr>
        <p:spPr>
          <a:xfrm>
            <a:off x="720000" y="445025"/>
            <a:ext cx="7704000" cy="69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5" name="Google Shape;65;p17"/>
          <p:cNvSpPr txBox="1"/>
          <p:nvPr>
            <p:ph idx="1" type="subTitle"/>
          </p:nvPr>
        </p:nvSpPr>
        <p:spPr>
          <a:xfrm>
            <a:off x="4618950" y="2846750"/>
            <a:ext cx="3080400" cy="138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1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 name="Google Shape;66;p17"/>
          <p:cNvSpPr txBox="1"/>
          <p:nvPr>
            <p:ph idx="2" type="subTitle"/>
          </p:nvPr>
        </p:nvSpPr>
        <p:spPr>
          <a:xfrm>
            <a:off x="1444650" y="2846750"/>
            <a:ext cx="3080400" cy="138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1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 name="Google Shape;67;p17"/>
          <p:cNvSpPr txBox="1"/>
          <p:nvPr>
            <p:ph idx="3" type="subTitle"/>
          </p:nvPr>
        </p:nvSpPr>
        <p:spPr>
          <a:xfrm>
            <a:off x="4618950" y="2538725"/>
            <a:ext cx="3073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Playfair Display ExtraBold"/>
                <a:ea typeface="Playfair Display ExtraBold"/>
                <a:cs typeface="Playfair Display ExtraBold"/>
                <a:sym typeface="Playfair Display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8" name="Google Shape;68;p17"/>
          <p:cNvSpPr txBox="1"/>
          <p:nvPr>
            <p:ph idx="4" type="subTitle"/>
          </p:nvPr>
        </p:nvSpPr>
        <p:spPr>
          <a:xfrm>
            <a:off x="1444650" y="2538725"/>
            <a:ext cx="30804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Playfair Display ExtraBold"/>
                <a:ea typeface="Playfair Display ExtraBold"/>
                <a:cs typeface="Playfair Display ExtraBold"/>
                <a:sym typeface="Playfair Display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1" name="Shape 71"/>
        <p:cNvGrpSpPr/>
        <p:nvPr/>
      </p:nvGrpSpPr>
      <p:grpSpPr>
        <a:xfrm>
          <a:off x="0" y="0"/>
          <a:ext cx="0" cy="0"/>
          <a:chOff x="0" y="0"/>
          <a:chExt cx="0" cy="0"/>
        </a:xfrm>
      </p:grpSpPr>
      <p:sp>
        <p:nvSpPr>
          <p:cNvPr id="72" name="Google Shape;72;p19"/>
          <p:cNvSpPr/>
          <p:nvPr>
            <p:ph idx="2" type="pic"/>
          </p:nvPr>
        </p:nvSpPr>
        <p:spPr>
          <a:xfrm>
            <a:off x="5083975" y="537575"/>
            <a:ext cx="3020100" cy="4064400"/>
          </a:xfrm>
          <a:prstGeom prst="rect">
            <a:avLst/>
          </a:prstGeom>
          <a:noFill/>
          <a:ln>
            <a:noFill/>
          </a:ln>
        </p:spPr>
      </p:sp>
      <p:sp>
        <p:nvSpPr>
          <p:cNvPr id="73" name="Google Shape;73;p19"/>
          <p:cNvSpPr txBox="1"/>
          <p:nvPr>
            <p:ph type="title"/>
          </p:nvPr>
        </p:nvSpPr>
        <p:spPr>
          <a:xfrm>
            <a:off x="720000" y="445025"/>
            <a:ext cx="3852000" cy="705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4" name="Google Shape;74;p19"/>
          <p:cNvSpPr txBox="1"/>
          <p:nvPr>
            <p:ph idx="1" type="subTitle"/>
          </p:nvPr>
        </p:nvSpPr>
        <p:spPr>
          <a:xfrm>
            <a:off x="720000" y="1150025"/>
            <a:ext cx="3852000" cy="345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sz="11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100"/>
              <a:buFont typeface="Nunito Light"/>
              <a:buChar char="○"/>
              <a:defRPr/>
            </a:lvl5pPr>
            <a:lvl6pPr lvl="5" rtl="0" algn="ctr">
              <a:lnSpc>
                <a:spcPct val="100000"/>
              </a:lnSpc>
              <a:spcBef>
                <a:spcPts val="1600"/>
              </a:spcBef>
              <a:spcAft>
                <a:spcPts val="0"/>
              </a:spcAft>
              <a:buClr>
                <a:srgbClr val="999999"/>
              </a:buClr>
              <a:buSzPts val="11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100"/>
              <a:buFont typeface="Nunito Light"/>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sp>
        <p:nvSpPr>
          <p:cNvPr id="76" name="Google Shape;76;p20"/>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10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 name="Shape 77"/>
        <p:cNvGrpSpPr/>
        <p:nvPr/>
      </p:nvGrpSpPr>
      <p:grpSpPr>
        <a:xfrm>
          <a:off x="0" y="0"/>
          <a:ext cx="0" cy="0"/>
          <a:chOff x="0" y="0"/>
          <a:chExt cx="0" cy="0"/>
        </a:xfrm>
      </p:grpSpPr>
      <p:sp>
        <p:nvSpPr>
          <p:cNvPr id="78" name="Google Shape;78;p21"/>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15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79" name="Google Shape;79;p21"/>
          <p:cNvSpPr txBox="1"/>
          <p:nvPr>
            <p:ph idx="1" type="subTitle"/>
          </p:nvPr>
        </p:nvSpPr>
        <p:spPr>
          <a:xfrm>
            <a:off x="2135550" y="3153500"/>
            <a:ext cx="48729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0" name="Shape 80"/>
        <p:cNvGrpSpPr/>
        <p:nvPr/>
      </p:nvGrpSpPr>
      <p:grpSpPr>
        <a:xfrm>
          <a:off x="0" y="0"/>
          <a:ext cx="0" cy="0"/>
          <a:chOff x="0" y="0"/>
          <a:chExt cx="0" cy="0"/>
        </a:xfrm>
      </p:grpSpPr>
      <p:sp>
        <p:nvSpPr>
          <p:cNvPr id="81" name="Google Shape;81;p22"/>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2" name="Shape 82"/>
        <p:cNvGrpSpPr/>
        <p:nvPr/>
      </p:nvGrpSpPr>
      <p:grpSpPr>
        <a:xfrm>
          <a:off x="0" y="0"/>
          <a:ext cx="0" cy="0"/>
          <a:chOff x="0" y="0"/>
          <a:chExt cx="0" cy="0"/>
        </a:xfrm>
      </p:grpSpPr>
      <p:sp>
        <p:nvSpPr>
          <p:cNvPr id="83" name="Google Shape;83;p23"/>
          <p:cNvSpPr txBox="1"/>
          <p:nvPr>
            <p:ph hasCustomPrompt="1" type="title"/>
          </p:nvPr>
        </p:nvSpPr>
        <p:spPr>
          <a:xfrm>
            <a:off x="1284000" y="1288250"/>
            <a:ext cx="6576000" cy="197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84" name="Google Shape;84;p23"/>
          <p:cNvSpPr txBox="1"/>
          <p:nvPr>
            <p:ph idx="1" type="subTitle"/>
          </p:nvPr>
        </p:nvSpPr>
        <p:spPr>
          <a:xfrm>
            <a:off x="1284000" y="325907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85" name="Shape 85"/>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_1">
    <p:spTree>
      <p:nvGrpSpPr>
        <p:cNvPr id="86" name="Shape 86"/>
        <p:cNvGrpSpPr/>
        <p:nvPr/>
      </p:nvGrpSpPr>
      <p:grpSpPr>
        <a:xfrm>
          <a:off x="0" y="0"/>
          <a:ext cx="0" cy="0"/>
          <a:chOff x="0" y="0"/>
          <a:chExt cx="0" cy="0"/>
        </a:xfrm>
      </p:grpSpPr>
      <p:sp>
        <p:nvSpPr>
          <p:cNvPr id="87" name="Google Shape;87;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8" name="Google Shape;88;p25"/>
          <p:cNvSpPr txBox="1"/>
          <p:nvPr>
            <p:ph idx="2" type="title"/>
          </p:nvPr>
        </p:nvSpPr>
        <p:spPr>
          <a:xfrm>
            <a:off x="937625" y="2368396"/>
            <a:ext cx="2175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9" name="Google Shape;89;p25"/>
          <p:cNvSpPr txBox="1"/>
          <p:nvPr>
            <p:ph idx="1" type="subTitle"/>
          </p:nvPr>
        </p:nvSpPr>
        <p:spPr>
          <a:xfrm>
            <a:off x="937625" y="2746761"/>
            <a:ext cx="2175300" cy="124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
        <p:nvSpPr>
          <p:cNvPr id="90" name="Google Shape;90;p25"/>
          <p:cNvSpPr txBox="1"/>
          <p:nvPr>
            <p:ph idx="3" type="title"/>
          </p:nvPr>
        </p:nvSpPr>
        <p:spPr>
          <a:xfrm>
            <a:off x="3484346" y="2368396"/>
            <a:ext cx="2175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1" name="Google Shape;91;p25"/>
          <p:cNvSpPr txBox="1"/>
          <p:nvPr>
            <p:ph idx="4" type="subTitle"/>
          </p:nvPr>
        </p:nvSpPr>
        <p:spPr>
          <a:xfrm>
            <a:off x="3484346" y="2746761"/>
            <a:ext cx="2175300" cy="124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
        <p:nvSpPr>
          <p:cNvPr id="92" name="Google Shape;92;p25"/>
          <p:cNvSpPr txBox="1"/>
          <p:nvPr>
            <p:ph idx="5" type="title"/>
          </p:nvPr>
        </p:nvSpPr>
        <p:spPr>
          <a:xfrm>
            <a:off x="6031073" y="2368396"/>
            <a:ext cx="2175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3" name="Google Shape;93;p25"/>
          <p:cNvSpPr txBox="1"/>
          <p:nvPr>
            <p:ph idx="6" type="subTitle"/>
          </p:nvPr>
        </p:nvSpPr>
        <p:spPr>
          <a:xfrm>
            <a:off x="6031073" y="2746761"/>
            <a:ext cx="2175300" cy="124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
        <p:nvSpPr>
          <p:cNvPr id="94" name="Google Shape;94;p25"/>
          <p:cNvSpPr txBox="1"/>
          <p:nvPr>
            <p:ph hasCustomPrompt="1" idx="7" type="title"/>
          </p:nvPr>
        </p:nvSpPr>
        <p:spPr>
          <a:xfrm>
            <a:off x="1657925" y="1774771"/>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b="1" sz="3000">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25"/>
          <p:cNvSpPr txBox="1"/>
          <p:nvPr>
            <p:ph hasCustomPrompt="1" idx="8" type="title"/>
          </p:nvPr>
        </p:nvSpPr>
        <p:spPr>
          <a:xfrm>
            <a:off x="4204646" y="1774771"/>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b="1" sz="3000">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25"/>
          <p:cNvSpPr txBox="1"/>
          <p:nvPr>
            <p:ph hasCustomPrompt="1" idx="9" type="title"/>
          </p:nvPr>
        </p:nvSpPr>
        <p:spPr>
          <a:xfrm>
            <a:off x="6751373" y="1774771"/>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b="1" sz="3000">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97" name="Shape 97"/>
        <p:cNvGrpSpPr/>
        <p:nvPr/>
      </p:nvGrpSpPr>
      <p:grpSpPr>
        <a:xfrm>
          <a:off x="0" y="0"/>
          <a:ext cx="0" cy="0"/>
          <a:chOff x="0" y="0"/>
          <a:chExt cx="0" cy="0"/>
        </a:xfrm>
      </p:grpSpPr>
      <p:sp>
        <p:nvSpPr>
          <p:cNvPr id="98" name="Google Shape;98;p26"/>
          <p:cNvSpPr/>
          <p:nvPr>
            <p:ph idx="2" type="pic"/>
          </p:nvPr>
        </p:nvSpPr>
        <p:spPr>
          <a:xfrm>
            <a:off x="983000" y="1346675"/>
            <a:ext cx="2755200" cy="3260700"/>
          </a:xfrm>
          <a:prstGeom prst="rect">
            <a:avLst/>
          </a:prstGeom>
          <a:noFill/>
          <a:ln>
            <a:noFill/>
          </a:ln>
        </p:spPr>
      </p:sp>
      <p:sp>
        <p:nvSpPr>
          <p:cNvPr id="99" name="Google Shape;99;p26"/>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0" name="Google Shape;100;p26"/>
          <p:cNvSpPr txBox="1"/>
          <p:nvPr>
            <p:ph idx="1" type="subTitle"/>
          </p:nvPr>
        </p:nvSpPr>
        <p:spPr>
          <a:xfrm>
            <a:off x="3840500" y="1343350"/>
            <a:ext cx="4590300" cy="326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Nunito Light"/>
              <a:buChar char="●"/>
              <a:defRPr sz="1100"/>
            </a:lvl1pPr>
            <a:lvl2pPr lvl="1" rtl="0" algn="ctr">
              <a:lnSpc>
                <a:spcPct val="100000"/>
              </a:lnSpc>
              <a:spcBef>
                <a:spcPts val="100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100"/>
              <a:buFont typeface="Nunito Light"/>
              <a:buChar char="○"/>
              <a:defRPr/>
            </a:lvl5pPr>
            <a:lvl6pPr lvl="5" rtl="0" algn="ctr">
              <a:lnSpc>
                <a:spcPct val="100000"/>
              </a:lnSpc>
              <a:spcBef>
                <a:spcPts val="1600"/>
              </a:spcBef>
              <a:spcAft>
                <a:spcPts val="0"/>
              </a:spcAft>
              <a:buClr>
                <a:srgbClr val="999999"/>
              </a:buClr>
              <a:buSzPts val="11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100"/>
              <a:buFont typeface="Nunito Light"/>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01" name="Shape 101"/>
        <p:cNvGrpSpPr/>
        <p:nvPr/>
      </p:nvGrpSpPr>
      <p:grpSpPr>
        <a:xfrm>
          <a:off x="0" y="0"/>
          <a:ext cx="0" cy="0"/>
          <a:chOff x="0" y="0"/>
          <a:chExt cx="0" cy="0"/>
        </a:xfrm>
      </p:grpSpPr>
      <p:sp>
        <p:nvSpPr>
          <p:cNvPr id="102" name="Google Shape;102;p27"/>
          <p:cNvSpPr txBox="1"/>
          <p:nvPr>
            <p:ph type="title"/>
          </p:nvPr>
        </p:nvSpPr>
        <p:spPr>
          <a:xfrm>
            <a:off x="2277000" y="2571750"/>
            <a:ext cx="45900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03" name="Google Shape;103;p27"/>
          <p:cNvSpPr txBox="1"/>
          <p:nvPr>
            <p:ph idx="1" type="subTitle"/>
          </p:nvPr>
        </p:nvSpPr>
        <p:spPr>
          <a:xfrm>
            <a:off x="1444525" y="1687288"/>
            <a:ext cx="6255000" cy="83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20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4" name="Shape 104"/>
        <p:cNvGrpSpPr/>
        <p:nvPr/>
      </p:nvGrpSpPr>
      <p:grpSpPr>
        <a:xfrm>
          <a:off x="0" y="0"/>
          <a:ext cx="0" cy="0"/>
          <a:chOff x="0" y="0"/>
          <a:chExt cx="0" cy="0"/>
        </a:xfrm>
      </p:grpSpPr>
      <p:sp>
        <p:nvSpPr>
          <p:cNvPr id="105" name="Google Shape;105;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6" name="Google Shape;106;p28"/>
          <p:cNvSpPr txBox="1"/>
          <p:nvPr>
            <p:ph idx="1" type="subTitle"/>
          </p:nvPr>
        </p:nvSpPr>
        <p:spPr>
          <a:xfrm>
            <a:off x="4618950" y="1583600"/>
            <a:ext cx="3805200" cy="299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b="0"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7" name="Google Shape;107;p28"/>
          <p:cNvSpPr txBox="1"/>
          <p:nvPr>
            <p:ph idx="2" type="subTitle"/>
          </p:nvPr>
        </p:nvSpPr>
        <p:spPr>
          <a:xfrm>
            <a:off x="713225" y="1583600"/>
            <a:ext cx="3812100" cy="299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b="0"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08" name="Shape 108"/>
        <p:cNvGrpSpPr/>
        <p:nvPr/>
      </p:nvGrpSpPr>
      <p:grpSpPr>
        <a:xfrm>
          <a:off x="0" y="0"/>
          <a:ext cx="0" cy="0"/>
          <a:chOff x="0" y="0"/>
          <a:chExt cx="0" cy="0"/>
        </a:xfrm>
      </p:grpSpPr>
      <p:sp>
        <p:nvSpPr>
          <p:cNvPr id="109" name="Google Shape;109;p29"/>
          <p:cNvSpPr txBox="1"/>
          <p:nvPr>
            <p:ph type="title"/>
          </p:nvPr>
        </p:nvSpPr>
        <p:spPr>
          <a:xfrm>
            <a:off x="2347938" y="540000"/>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0" name="Google Shape;110;p29"/>
          <p:cNvSpPr txBox="1"/>
          <p:nvPr>
            <p:ph idx="1" type="subTitle"/>
          </p:nvPr>
        </p:nvSpPr>
        <p:spPr>
          <a:xfrm>
            <a:off x="2347900" y="1671425"/>
            <a:ext cx="4448100" cy="105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
        <p:nvSpPr>
          <p:cNvPr id="111" name="Google Shape;111;p29"/>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GB" sz="1200">
                <a:solidFill>
                  <a:schemeClr val="dk1"/>
                </a:solidFill>
                <a:latin typeface="Roboto"/>
                <a:ea typeface="Roboto"/>
                <a:cs typeface="Roboto"/>
                <a:sym typeface="Roboto"/>
              </a:rPr>
              <a:t>CREDITS: This presentation template was created by </a:t>
            </a:r>
            <a:r>
              <a:rPr b="1" lang="en-GB" sz="1200">
                <a:solidFill>
                  <a:schemeClr val="hlink"/>
                </a:solidFill>
                <a:uFill>
                  <a:noFill/>
                </a:uFill>
                <a:latin typeface="Roboto"/>
                <a:ea typeface="Roboto"/>
                <a:cs typeface="Roboto"/>
                <a:sym typeface="Roboto"/>
                <a:hlinkClick r:id="rId2"/>
              </a:rPr>
              <a:t>Slidesgo</a:t>
            </a:r>
            <a:r>
              <a:rPr lang="en-GB" sz="1200">
                <a:solidFill>
                  <a:schemeClr val="dk1"/>
                </a:solidFill>
                <a:latin typeface="Roboto"/>
                <a:ea typeface="Roboto"/>
                <a:cs typeface="Roboto"/>
                <a:sym typeface="Roboto"/>
              </a:rPr>
              <a:t>, and includes icons by </a:t>
            </a:r>
            <a:r>
              <a:rPr b="1" lang="en-GB" sz="1200">
                <a:solidFill>
                  <a:schemeClr val="dk1"/>
                </a:solidFill>
                <a:uFill>
                  <a:noFill/>
                </a:uFill>
                <a:latin typeface="Roboto"/>
                <a:ea typeface="Roboto"/>
                <a:cs typeface="Roboto"/>
                <a:sym typeface="Roboto"/>
                <a:hlinkClick r:id="rId3">
                  <a:extLst>
                    <a:ext uri="{A12FA001-AC4F-418D-AE19-62706E023703}">
                      <ahyp:hlinkClr val="tx"/>
                    </a:ext>
                  </a:extLst>
                </a:hlinkClick>
              </a:rPr>
              <a:t>Flaticon</a:t>
            </a:r>
            <a:r>
              <a:rPr lang="en-GB" sz="1200">
                <a:solidFill>
                  <a:schemeClr val="dk1"/>
                </a:solidFill>
                <a:latin typeface="Roboto"/>
                <a:ea typeface="Roboto"/>
                <a:cs typeface="Roboto"/>
                <a:sym typeface="Roboto"/>
              </a:rPr>
              <a:t>, and infographics &amp; images by </a:t>
            </a:r>
            <a:r>
              <a:rPr b="1" lang="en-GB" sz="1200">
                <a:solidFill>
                  <a:schemeClr val="dk1"/>
                </a:solidFill>
                <a:uFill>
                  <a:noFill/>
                </a:uFill>
                <a:latin typeface="Roboto"/>
                <a:ea typeface="Roboto"/>
                <a:cs typeface="Roboto"/>
                <a:sym typeface="Roboto"/>
                <a:hlinkClick r:id="rId4">
                  <a:extLst>
                    <a:ext uri="{A12FA001-AC4F-418D-AE19-62706E023703}">
                      <ahyp:hlinkClr val="tx"/>
                    </a:ext>
                  </a:extLst>
                </a:hlinkClick>
              </a:rPr>
              <a:t>Freepik</a:t>
            </a:r>
            <a:r>
              <a:rPr b="1" lang="en-GB" sz="1200">
                <a:solidFill>
                  <a:schemeClr val="dk1"/>
                </a:solidFill>
                <a:latin typeface="Roboto"/>
                <a:ea typeface="Roboto"/>
                <a:cs typeface="Roboto"/>
                <a:sym typeface="Roboto"/>
              </a:rPr>
              <a:t> </a:t>
            </a:r>
            <a:endParaRPr b="1" sz="1200">
              <a:solidFill>
                <a:schemeClr val="dk1"/>
              </a:solidFill>
              <a:latin typeface="Roboto"/>
              <a:ea typeface="Roboto"/>
              <a:cs typeface="Roboto"/>
              <a:sym typeface="Robot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112" name="Shape 112"/>
        <p:cNvGrpSpPr/>
        <p:nvPr/>
      </p:nvGrpSpPr>
      <p:grpSpPr>
        <a:xfrm>
          <a:off x="0" y="0"/>
          <a:ext cx="0" cy="0"/>
          <a:chOff x="0" y="0"/>
          <a:chExt cx="0" cy="0"/>
        </a:xfrm>
      </p:grpSpPr>
      <p:sp>
        <p:nvSpPr>
          <p:cNvPr id="113" name="Google Shape;113;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4" name="Google Shape;114;p30"/>
          <p:cNvSpPr txBox="1"/>
          <p:nvPr>
            <p:ph idx="1" type="body"/>
          </p:nvPr>
        </p:nvSpPr>
        <p:spPr>
          <a:xfrm>
            <a:off x="720000" y="1017796"/>
            <a:ext cx="7704000" cy="3810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SzPts val="1100"/>
              <a:buFont typeface="Nunito Light"/>
              <a:buChar char="●"/>
              <a:defRPr sz="1200"/>
            </a:lvl1pPr>
            <a:lvl2pPr indent="-298450" lvl="1" marL="914400" rtl="0">
              <a:lnSpc>
                <a:spcPct val="115000"/>
              </a:lnSpc>
              <a:spcBef>
                <a:spcPts val="1000"/>
              </a:spcBef>
              <a:spcAft>
                <a:spcPts val="0"/>
              </a:spcAft>
              <a:buSzPts val="1100"/>
              <a:buFont typeface="Nunito Light"/>
              <a:buChar char="○"/>
              <a:defRPr sz="1100">
                <a:solidFill>
                  <a:srgbClr val="434343"/>
                </a:solidFill>
              </a:defRPr>
            </a:lvl2pPr>
            <a:lvl3pPr indent="-298450" lvl="2" marL="1371600" rtl="0">
              <a:lnSpc>
                <a:spcPct val="115000"/>
              </a:lnSpc>
              <a:spcBef>
                <a:spcPts val="1600"/>
              </a:spcBef>
              <a:spcAft>
                <a:spcPts val="0"/>
              </a:spcAft>
              <a:buSzPts val="1100"/>
              <a:buFont typeface="Nunito Light"/>
              <a:buChar char="■"/>
              <a:defRPr sz="1100">
                <a:solidFill>
                  <a:srgbClr val="434343"/>
                </a:solidFill>
              </a:defRPr>
            </a:lvl3pPr>
            <a:lvl4pPr indent="-298450" lvl="3" marL="1828800" rtl="0">
              <a:lnSpc>
                <a:spcPct val="115000"/>
              </a:lnSpc>
              <a:spcBef>
                <a:spcPts val="1600"/>
              </a:spcBef>
              <a:spcAft>
                <a:spcPts val="0"/>
              </a:spcAft>
              <a:buSzPts val="1100"/>
              <a:buFont typeface="Nunito Light"/>
              <a:buChar char="●"/>
              <a:defRPr sz="1100">
                <a:solidFill>
                  <a:srgbClr val="434343"/>
                </a:solidFill>
              </a:defRPr>
            </a:lvl4pPr>
            <a:lvl5pPr indent="-298450" lvl="4" marL="2286000" rtl="0">
              <a:lnSpc>
                <a:spcPct val="115000"/>
              </a:lnSpc>
              <a:spcBef>
                <a:spcPts val="1600"/>
              </a:spcBef>
              <a:spcAft>
                <a:spcPts val="0"/>
              </a:spcAft>
              <a:buClr>
                <a:srgbClr val="434343"/>
              </a:buClr>
              <a:buSzPts val="1100"/>
              <a:buFont typeface="Nunito Light"/>
              <a:buChar char="○"/>
              <a:defRPr sz="1100">
                <a:solidFill>
                  <a:srgbClr val="434343"/>
                </a:solidFill>
              </a:defRPr>
            </a:lvl5pPr>
            <a:lvl6pPr indent="-298450" lvl="5" marL="2743200" rtl="0">
              <a:lnSpc>
                <a:spcPct val="115000"/>
              </a:lnSpc>
              <a:spcBef>
                <a:spcPts val="1600"/>
              </a:spcBef>
              <a:spcAft>
                <a:spcPts val="0"/>
              </a:spcAft>
              <a:buClr>
                <a:srgbClr val="434343"/>
              </a:buClr>
              <a:buSzPts val="1100"/>
              <a:buFont typeface="Nunito Light"/>
              <a:buChar char="■"/>
              <a:defRPr sz="1100">
                <a:solidFill>
                  <a:srgbClr val="434343"/>
                </a:solidFill>
              </a:defRPr>
            </a:lvl6pPr>
            <a:lvl7pPr indent="-298450" lvl="6" marL="3200400" rtl="0">
              <a:lnSpc>
                <a:spcPct val="115000"/>
              </a:lnSpc>
              <a:spcBef>
                <a:spcPts val="1600"/>
              </a:spcBef>
              <a:spcAft>
                <a:spcPts val="0"/>
              </a:spcAft>
              <a:buClr>
                <a:srgbClr val="434343"/>
              </a:buClr>
              <a:buSzPts val="1100"/>
              <a:buFont typeface="Nunito Light"/>
              <a:buChar char="●"/>
              <a:defRPr sz="1100">
                <a:solidFill>
                  <a:srgbClr val="434343"/>
                </a:solidFill>
              </a:defRPr>
            </a:lvl7pPr>
            <a:lvl8pPr indent="-298450" lvl="7" marL="3657600" rtl="0">
              <a:lnSpc>
                <a:spcPct val="115000"/>
              </a:lnSpc>
              <a:spcBef>
                <a:spcPts val="1600"/>
              </a:spcBef>
              <a:spcAft>
                <a:spcPts val="0"/>
              </a:spcAft>
              <a:buClr>
                <a:srgbClr val="434343"/>
              </a:buClr>
              <a:buSzPts val="1100"/>
              <a:buFont typeface="Nunito Light"/>
              <a:buChar char="○"/>
              <a:defRPr sz="1100">
                <a:solidFill>
                  <a:srgbClr val="434343"/>
                </a:solidFill>
              </a:defRPr>
            </a:lvl8pPr>
            <a:lvl9pPr indent="-298450" lvl="8" marL="4114800" rtl="0">
              <a:lnSpc>
                <a:spcPct val="115000"/>
              </a:lnSpc>
              <a:spcBef>
                <a:spcPts val="1600"/>
              </a:spcBef>
              <a:spcAft>
                <a:spcPts val="1600"/>
              </a:spcAft>
              <a:buClr>
                <a:srgbClr val="434343"/>
              </a:buClr>
              <a:buSzPts val="1100"/>
              <a:buFont typeface="Nunito Light"/>
              <a:buChar char="■"/>
              <a:defRPr sz="1100">
                <a:solidFill>
                  <a:srgbClr val="43434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18" Type="http://schemas.openxmlformats.org/officeDocument/2006/relationships/theme" Target="../theme/theme1.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Playfair Display ExtraBold"/>
              <a:buNone/>
              <a:defRPr sz="3500">
                <a:solidFill>
                  <a:schemeClr val="dk1"/>
                </a:solidFill>
                <a:latin typeface="Playfair Display ExtraBold"/>
                <a:ea typeface="Playfair Display ExtraBold"/>
                <a:cs typeface="Playfair Display ExtraBold"/>
                <a:sym typeface="Playfair Display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52" name="Google Shape;52;p13"/>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1pPr>
            <a:lvl2pPr indent="-298450" lvl="1" marL="914400" rtl="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2pPr>
            <a:lvl3pPr indent="-298450" lvl="2" marL="1371600" rtl="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3pPr>
            <a:lvl4pPr indent="-298450" lvl="3" marL="1828800" rtl="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4pPr>
            <a:lvl5pPr indent="-298450" lvl="4" marL="2286000" rtl="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5pPr>
            <a:lvl6pPr indent="-298450" lvl="5" marL="2743200" rtl="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6pPr>
            <a:lvl7pPr indent="-298450" lvl="6" marL="3200400" rtl="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7pPr>
            <a:lvl8pPr indent="-298450" lvl="7" marL="3657600" rtl="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8pPr>
            <a:lvl9pPr indent="-298450" lvl="8" marL="4114800" rtl="0">
              <a:lnSpc>
                <a:spcPct val="115000"/>
              </a:lnSpc>
              <a:spcBef>
                <a:spcPts val="1600"/>
              </a:spcBef>
              <a:spcAft>
                <a:spcPts val="1600"/>
              </a:spcAft>
              <a:buClr>
                <a:schemeClr val="dk1"/>
              </a:buClr>
              <a:buSzPts val="1100"/>
              <a:buFont typeface="Roboto"/>
              <a:buChar char="■"/>
              <a:defRPr sz="11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image" Target="../media/image10.jpg"/><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8.jpg"/><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11.jpg"/><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 Id="rId3" Type="http://schemas.openxmlformats.org/officeDocument/2006/relationships/image" Target="../media/image3.jpg"/><Relationship Id="rId4"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image" Target="../media/image12.jpg"/><Relationship Id="rId4"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 Id="rId3" Type="http://schemas.openxmlformats.org/officeDocument/2006/relationships/image" Target="../media/image9.jpg"/><Relationship Id="rId4"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 Id="rId3" Type="http://schemas.openxmlformats.org/officeDocument/2006/relationships/image" Target="../media/image13.jpg"/><Relationship Id="rId4"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1"/>
          <p:cNvSpPr/>
          <p:nvPr/>
        </p:nvSpPr>
        <p:spPr>
          <a:xfrm>
            <a:off x="2524250" y="381600"/>
            <a:ext cx="4095600" cy="4144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1"/>
          <p:cNvSpPr txBox="1"/>
          <p:nvPr>
            <p:ph type="ctrTitle"/>
          </p:nvPr>
        </p:nvSpPr>
        <p:spPr>
          <a:xfrm>
            <a:off x="1387125" y="765400"/>
            <a:ext cx="6254700" cy="102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6100"/>
              <a:t>Project Report</a:t>
            </a:r>
            <a:endParaRPr sz="6100"/>
          </a:p>
        </p:txBody>
      </p:sp>
      <p:sp>
        <p:nvSpPr>
          <p:cNvPr id="121" name="Google Shape;121;p31"/>
          <p:cNvSpPr txBox="1"/>
          <p:nvPr>
            <p:ph idx="1" type="subTitle"/>
          </p:nvPr>
        </p:nvSpPr>
        <p:spPr>
          <a:xfrm>
            <a:off x="2250075" y="2367625"/>
            <a:ext cx="4528800" cy="94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6000">
                <a:latin typeface="Pacifico"/>
                <a:ea typeface="Pacifico"/>
                <a:cs typeface="Pacifico"/>
                <a:sym typeface="Pacifico"/>
              </a:rPr>
              <a:t>“Delishably</a:t>
            </a:r>
            <a:r>
              <a:rPr lang="en-GB" sz="6000">
                <a:latin typeface="Pacifico"/>
                <a:ea typeface="Pacifico"/>
                <a:cs typeface="Pacifico"/>
                <a:sym typeface="Pacifico"/>
              </a:rPr>
              <a:t>”</a:t>
            </a:r>
            <a:endParaRPr sz="6000">
              <a:latin typeface="Pacifico"/>
              <a:ea typeface="Pacifico"/>
              <a:cs typeface="Pacifico"/>
              <a:sym typeface="Pacifico"/>
            </a:endParaRPr>
          </a:p>
        </p:txBody>
      </p:sp>
      <p:grpSp>
        <p:nvGrpSpPr>
          <p:cNvPr id="122" name="Google Shape;122;p31"/>
          <p:cNvGrpSpPr/>
          <p:nvPr/>
        </p:nvGrpSpPr>
        <p:grpSpPr>
          <a:xfrm>
            <a:off x="6967625" y="394825"/>
            <a:ext cx="2582400" cy="289350"/>
            <a:chOff x="6967625" y="394825"/>
            <a:chExt cx="2582400" cy="289350"/>
          </a:xfrm>
        </p:grpSpPr>
        <p:sp>
          <p:nvSpPr>
            <p:cNvPr id="123" name="Google Shape;123;p31"/>
            <p:cNvSpPr/>
            <p:nvPr/>
          </p:nvSpPr>
          <p:spPr>
            <a:xfrm rot="-5400000">
              <a:off x="6967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1"/>
            <p:cNvSpPr/>
            <p:nvPr/>
          </p:nvSpPr>
          <p:spPr>
            <a:xfrm rot="-5400000">
              <a:off x="6967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1"/>
            <p:cNvSpPr/>
            <p:nvPr/>
          </p:nvSpPr>
          <p:spPr>
            <a:xfrm rot="-5400000">
              <a:off x="7158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1"/>
            <p:cNvSpPr/>
            <p:nvPr/>
          </p:nvSpPr>
          <p:spPr>
            <a:xfrm rot="-5400000">
              <a:off x="7158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1"/>
            <p:cNvSpPr/>
            <p:nvPr/>
          </p:nvSpPr>
          <p:spPr>
            <a:xfrm rot="-5400000">
              <a:off x="7348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1"/>
            <p:cNvSpPr/>
            <p:nvPr/>
          </p:nvSpPr>
          <p:spPr>
            <a:xfrm rot="-5400000">
              <a:off x="7348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1"/>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1"/>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1"/>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1"/>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1"/>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1"/>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1"/>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1"/>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1"/>
            <p:cNvSpPr/>
            <p:nvPr/>
          </p:nvSpPr>
          <p:spPr>
            <a:xfrm rot="-5400000">
              <a:off x="8301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1"/>
            <p:cNvSpPr/>
            <p:nvPr/>
          </p:nvSpPr>
          <p:spPr>
            <a:xfrm rot="-5400000">
              <a:off x="8301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1"/>
            <p:cNvSpPr/>
            <p:nvPr/>
          </p:nvSpPr>
          <p:spPr>
            <a:xfrm rot="-5400000">
              <a:off x="8491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1"/>
            <p:cNvSpPr/>
            <p:nvPr/>
          </p:nvSpPr>
          <p:spPr>
            <a:xfrm rot="-5400000">
              <a:off x="8491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1"/>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1"/>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1"/>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1"/>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1"/>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1"/>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1"/>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1"/>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1"/>
            <p:cNvSpPr/>
            <p:nvPr/>
          </p:nvSpPr>
          <p:spPr>
            <a:xfrm rot="-5400000">
              <a:off x="9444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1"/>
            <p:cNvSpPr/>
            <p:nvPr/>
          </p:nvSpPr>
          <p:spPr>
            <a:xfrm rot="-5400000">
              <a:off x="9444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 name="Google Shape;151;p31"/>
          <p:cNvCxnSpPr/>
          <p:nvPr/>
        </p:nvCxnSpPr>
        <p:spPr>
          <a:xfrm>
            <a:off x="705600" y="4867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152" name="Google Shape;152;p31"/>
          <p:cNvGrpSpPr/>
          <p:nvPr/>
        </p:nvGrpSpPr>
        <p:grpSpPr>
          <a:xfrm>
            <a:off x="1155575" y="394833"/>
            <a:ext cx="289350" cy="867900"/>
            <a:chOff x="1006725" y="1731408"/>
            <a:chExt cx="289350" cy="867900"/>
          </a:xfrm>
        </p:grpSpPr>
        <p:sp>
          <p:nvSpPr>
            <p:cNvPr id="153" name="Google Shape;153;p31"/>
            <p:cNvSpPr/>
            <p:nvPr/>
          </p:nvSpPr>
          <p:spPr>
            <a:xfrm>
              <a:off x="100672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1"/>
            <p:cNvSpPr/>
            <p:nvPr/>
          </p:nvSpPr>
          <p:spPr>
            <a:xfrm>
              <a:off x="119017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1"/>
            <p:cNvSpPr/>
            <p:nvPr/>
          </p:nvSpPr>
          <p:spPr>
            <a:xfrm>
              <a:off x="100672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1"/>
            <p:cNvSpPr/>
            <p:nvPr/>
          </p:nvSpPr>
          <p:spPr>
            <a:xfrm>
              <a:off x="119017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1"/>
            <p:cNvSpPr/>
            <p:nvPr/>
          </p:nvSpPr>
          <p:spPr>
            <a:xfrm>
              <a:off x="100672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1"/>
            <p:cNvSpPr/>
            <p:nvPr/>
          </p:nvSpPr>
          <p:spPr>
            <a:xfrm>
              <a:off x="119017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1"/>
            <p:cNvSpPr/>
            <p:nvPr/>
          </p:nvSpPr>
          <p:spPr>
            <a:xfrm>
              <a:off x="100672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1"/>
            <p:cNvSpPr/>
            <p:nvPr/>
          </p:nvSpPr>
          <p:spPr>
            <a:xfrm>
              <a:off x="119017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1"/>
            <p:cNvSpPr/>
            <p:nvPr/>
          </p:nvSpPr>
          <p:spPr>
            <a:xfrm>
              <a:off x="100672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1"/>
            <p:cNvSpPr/>
            <p:nvPr/>
          </p:nvSpPr>
          <p:spPr>
            <a:xfrm>
              <a:off x="119017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31"/>
          <p:cNvSpPr txBox="1"/>
          <p:nvPr/>
        </p:nvSpPr>
        <p:spPr>
          <a:xfrm>
            <a:off x="1632900" y="1765788"/>
            <a:ext cx="5878200" cy="64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3000">
                <a:latin typeface="Poppins"/>
                <a:ea typeface="Poppins"/>
                <a:cs typeface="Poppins"/>
                <a:sym typeface="Poppins"/>
              </a:rPr>
              <a:t>चूक ना जाना</a:t>
            </a:r>
            <a:endParaRPr sz="3000">
              <a:latin typeface="Poppins"/>
              <a:ea typeface="Poppins"/>
              <a:cs typeface="Poppins"/>
              <a:sym typeface="Poppins"/>
            </a:endParaRPr>
          </a:p>
        </p:txBody>
      </p:sp>
      <p:sp>
        <p:nvSpPr>
          <p:cNvPr id="164" name="Google Shape;164;p31"/>
          <p:cNvSpPr txBox="1"/>
          <p:nvPr/>
        </p:nvSpPr>
        <p:spPr>
          <a:xfrm>
            <a:off x="2141675" y="3316825"/>
            <a:ext cx="4929300" cy="64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3000">
                <a:latin typeface="Poppins"/>
                <a:ea typeface="Poppins"/>
                <a:cs typeface="Poppins"/>
                <a:sym typeface="Poppins"/>
              </a:rPr>
              <a:t>का खाना</a:t>
            </a:r>
            <a:endParaRPr sz="3200">
              <a:latin typeface="Poppins"/>
              <a:ea typeface="Poppins"/>
              <a:cs typeface="Poppins"/>
              <a:sym typeface="Poppins"/>
            </a:endParaRPr>
          </a:p>
        </p:txBody>
      </p:sp>
      <p:sp>
        <p:nvSpPr>
          <p:cNvPr id="165" name="Google Shape;165;p31"/>
          <p:cNvSpPr txBox="1"/>
          <p:nvPr/>
        </p:nvSpPr>
        <p:spPr>
          <a:xfrm>
            <a:off x="1815125" y="4485275"/>
            <a:ext cx="5582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000">
                <a:latin typeface="Lexend"/>
                <a:ea typeface="Lexend"/>
                <a:cs typeface="Lexend"/>
                <a:sym typeface="Lexend"/>
              </a:rPr>
              <a:t>TEAM 15</a:t>
            </a:r>
            <a:endParaRPr b="1" sz="2000">
              <a:latin typeface="Lexend"/>
              <a:ea typeface="Lexend"/>
              <a:cs typeface="Lexend"/>
              <a:sym typeface="Lexe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0"/>
          <p:cNvSpPr txBox="1"/>
          <p:nvPr>
            <p:ph type="title"/>
          </p:nvPr>
        </p:nvSpPr>
        <p:spPr>
          <a:xfrm>
            <a:off x="199550" y="648675"/>
            <a:ext cx="46275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300"/>
              <a:t>Main Class</a:t>
            </a:r>
            <a:endParaRPr sz="3300"/>
          </a:p>
        </p:txBody>
      </p:sp>
      <p:sp>
        <p:nvSpPr>
          <p:cNvPr id="490" name="Google Shape;490;p40"/>
          <p:cNvSpPr txBox="1"/>
          <p:nvPr>
            <p:ph idx="1" type="subTitle"/>
          </p:nvPr>
        </p:nvSpPr>
        <p:spPr>
          <a:xfrm>
            <a:off x="199550" y="1639425"/>
            <a:ext cx="6439800" cy="3275400"/>
          </a:xfrm>
          <a:prstGeom prst="rect">
            <a:avLst/>
          </a:prstGeom>
          <a:ln cap="flat" cmpd="sng" w="9525">
            <a:solidFill>
              <a:srgbClr val="DBE2E7"/>
            </a:solidFill>
            <a:prstDash val="solid"/>
            <a:round/>
            <a:headEnd len="sm" w="sm" type="none"/>
            <a:tailEnd len="sm" w="sm" type="none"/>
          </a:ln>
        </p:spPr>
        <p:txBody>
          <a:bodyPr anchorCtr="0" anchor="t" bIns="91425" lIns="91425" spcFirstLastPara="1" rIns="91425" wrap="square" tIns="91425">
            <a:noAutofit/>
          </a:bodyPr>
          <a:lstStyle/>
          <a:p>
            <a:pPr indent="0" lvl="0" marL="457200" rtl="0" algn="just">
              <a:spcBef>
                <a:spcPts val="0"/>
              </a:spcBef>
              <a:spcAft>
                <a:spcPts val="0"/>
              </a:spcAft>
              <a:buNone/>
            </a:pPr>
            <a:r>
              <a:rPr lang="en-GB" sz="1300">
                <a:solidFill>
                  <a:srgbClr val="000000"/>
                </a:solidFill>
                <a:highlight>
                  <a:srgbClr val="FFFFFF"/>
                </a:highlight>
                <a:latin typeface="Lexend"/>
                <a:ea typeface="Lexend"/>
                <a:cs typeface="Lexend"/>
                <a:sym typeface="Lexend"/>
              </a:rPr>
              <a:t>The Main class calls the JavaFX code to present the starting the interface of the application, which gives the option to login based on different Username and Password. </a:t>
            </a:r>
            <a:endParaRPr sz="1300">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t/>
            </a:r>
            <a:endParaRPr sz="1300">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rPr lang="en-GB" sz="1300">
                <a:solidFill>
                  <a:srgbClr val="000000"/>
                </a:solidFill>
                <a:highlight>
                  <a:srgbClr val="FFFFFF"/>
                </a:highlight>
                <a:latin typeface="Lexend"/>
                <a:ea typeface="Lexend"/>
                <a:cs typeface="Lexend"/>
                <a:sym typeface="Lexend"/>
              </a:rPr>
              <a:t>After entering as one the given above the user can perform their respective functions which are given to them.</a:t>
            </a:r>
            <a:endParaRPr sz="1300">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t/>
            </a:r>
            <a:endParaRPr sz="1300">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rPr lang="en-GB" sz="1300">
                <a:solidFill>
                  <a:srgbClr val="000000"/>
                </a:solidFill>
                <a:highlight>
                  <a:srgbClr val="FFFFFF"/>
                </a:highlight>
                <a:latin typeface="Lexend"/>
                <a:ea typeface="Lexend"/>
                <a:cs typeface="Lexend"/>
                <a:sym typeface="Lexend"/>
              </a:rPr>
              <a:t>There are three types of Entry Options :</a:t>
            </a:r>
            <a:endParaRPr sz="1300">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t/>
            </a:r>
            <a:endParaRPr sz="1300">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rPr lang="en-GB" sz="1300">
                <a:solidFill>
                  <a:srgbClr val="000000"/>
                </a:solidFill>
                <a:highlight>
                  <a:srgbClr val="FFFFFF"/>
                </a:highlight>
                <a:latin typeface="Lexend"/>
                <a:ea typeface="Lexend"/>
                <a:cs typeface="Lexend"/>
                <a:sym typeface="Lexend"/>
              </a:rPr>
              <a:t>Employee</a:t>
            </a:r>
            <a:endParaRPr sz="1300">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t/>
            </a:r>
            <a:endParaRPr sz="1300">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rPr lang="en-GB" sz="1300">
                <a:solidFill>
                  <a:srgbClr val="000000"/>
                </a:solidFill>
                <a:highlight>
                  <a:srgbClr val="FFFFFF"/>
                </a:highlight>
                <a:latin typeface="Lexend"/>
                <a:ea typeface="Lexend"/>
                <a:cs typeface="Lexend"/>
                <a:sym typeface="Lexend"/>
              </a:rPr>
              <a:t>Manager</a:t>
            </a:r>
            <a:endParaRPr sz="1300">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t/>
            </a:r>
            <a:endParaRPr sz="1300">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rPr lang="en-GB" sz="1300">
                <a:solidFill>
                  <a:srgbClr val="000000"/>
                </a:solidFill>
                <a:highlight>
                  <a:srgbClr val="FFFFFF"/>
                </a:highlight>
                <a:latin typeface="Lexend"/>
                <a:ea typeface="Lexend"/>
                <a:cs typeface="Lexend"/>
                <a:sym typeface="Lexend"/>
              </a:rPr>
              <a:t>Owner</a:t>
            </a:r>
            <a:endParaRPr sz="1300">
              <a:solidFill>
                <a:srgbClr val="000000"/>
              </a:solidFill>
              <a:highlight>
                <a:srgbClr val="FFFFFF"/>
              </a:highlight>
              <a:latin typeface="Lexend"/>
              <a:ea typeface="Lexend"/>
              <a:cs typeface="Lexend"/>
              <a:sym typeface="Lexend"/>
            </a:endParaRPr>
          </a:p>
        </p:txBody>
      </p:sp>
      <p:cxnSp>
        <p:nvCxnSpPr>
          <p:cNvPr id="491" name="Google Shape;491;p40"/>
          <p:cNvCxnSpPr/>
          <p:nvPr/>
        </p:nvCxnSpPr>
        <p:spPr>
          <a:xfrm>
            <a:off x="705600" y="4867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492" name="Google Shape;492;p40"/>
          <p:cNvGrpSpPr/>
          <p:nvPr/>
        </p:nvGrpSpPr>
        <p:grpSpPr>
          <a:xfrm rot="-6261355">
            <a:off x="7252353" y="2555542"/>
            <a:ext cx="2666497" cy="2562489"/>
            <a:chOff x="269239" y="624399"/>
            <a:chExt cx="2386800" cy="2386800"/>
          </a:xfrm>
        </p:grpSpPr>
        <p:sp>
          <p:nvSpPr>
            <p:cNvPr id="493" name="Google Shape;493;p40"/>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0"/>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5" name="Google Shape;495;p40"/>
          <p:cNvSpPr/>
          <p:nvPr/>
        </p:nvSpPr>
        <p:spPr>
          <a:xfrm>
            <a:off x="7819297" y="3034435"/>
            <a:ext cx="1532700" cy="1604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6" name="Google Shape;496;p40"/>
          <p:cNvGrpSpPr/>
          <p:nvPr/>
        </p:nvGrpSpPr>
        <p:grpSpPr>
          <a:xfrm>
            <a:off x="7731575" y="701764"/>
            <a:ext cx="2582400" cy="289350"/>
            <a:chOff x="6967625" y="394825"/>
            <a:chExt cx="2582400" cy="289350"/>
          </a:xfrm>
        </p:grpSpPr>
        <p:sp>
          <p:nvSpPr>
            <p:cNvPr id="497" name="Google Shape;497;p40"/>
            <p:cNvSpPr/>
            <p:nvPr/>
          </p:nvSpPr>
          <p:spPr>
            <a:xfrm rot="-5400000">
              <a:off x="6967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0"/>
            <p:cNvSpPr/>
            <p:nvPr/>
          </p:nvSpPr>
          <p:spPr>
            <a:xfrm rot="-5400000">
              <a:off x="6967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0"/>
            <p:cNvSpPr/>
            <p:nvPr/>
          </p:nvSpPr>
          <p:spPr>
            <a:xfrm rot="-5400000">
              <a:off x="7158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0"/>
            <p:cNvSpPr/>
            <p:nvPr/>
          </p:nvSpPr>
          <p:spPr>
            <a:xfrm rot="-5400000">
              <a:off x="7158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0"/>
            <p:cNvSpPr/>
            <p:nvPr/>
          </p:nvSpPr>
          <p:spPr>
            <a:xfrm rot="-5400000">
              <a:off x="7348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0"/>
            <p:cNvSpPr/>
            <p:nvPr/>
          </p:nvSpPr>
          <p:spPr>
            <a:xfrm rot="-5400000">
              <a:off x="7348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0"/>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0"/>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0"/>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0"/>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0"/>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0"/>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0"/>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0"/>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0"/>
            <p:cNvSpPr/>
            <p:nvPr/>
          </p:nvSpPr>
          <p:spPr>
            <a:xfrm rot="-5400000">
              <a:off x="8301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0"/>
            <p:cNvSpPr/>
            <p:nvPr/>
          </p:nvSpPr>
          <p:spPr>
            <a:xfrm rot="-5400000">
              <a:off x="8301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0"/>
            <p:cNvSpPr/>
            <p:nvPr/>
          </p:nvSpPr>
          <p:spPr>
            <a:xfrm rot="-5400000">
              <a:off x="8491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0"/>
            <p:cNvSpPr/>
            <p:nvPr/>
          </p:nvSpPr>
          <p:spPr>
            <a:xfrm rot="-5400000">
              <a:off x="8491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0"/>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0"/>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0"/>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0"/>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0"/>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0"/>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0"/>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0"/>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0"/>
            <p:cNvSpPr/>
            <p:nvPr/>
          </p:nvSpPr>
          <p:spPr>
            <a:xfrm rot="-5400000">
              <a:off x="9444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0"/>
            <p:cNvSpPr/>
            <p:nvPr/>
          </p:nvSpPr>
          <p:spPr>
            <a:xfrm rot="-5400000">
              <a:off x="9444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1"/>
          <p:cNvSpPr txBox="1"/>
          <p:nvPr>
            <p:ph type="title"/>
          </p:nvPr>
        </p:nvSpPr>
        <p:spPr>
          <a:xfrm>
            <a:off x="199550" y="493950"/>
            <a:ext cx="46275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300"/>
              <a:t>Employee Functions</a:t>
            </a:r>
            <a:endParaRPr sz="3300"/>
          </a:p>
        </p:txBody>
      </p:sp>
      <p:sp>
        <p:nvSpPr>
          <p:cNvPr id="530" name="Google Shape;530;p41"/>
          <p:cNvSpPr txBox="1"/>
          <p:nvPr>
            <p:ph idx="1" type="subTitle"/>
          </p:nvPr>
        </p:nvSpPr>
        <p:spPr>
          <a:xfrm>
            <a:off x="0" y="1290363"/>
            <a:ext cx="7613100" cy="3471300"/>
          </a:xfrm>
          <a:prstGeom prst="rect">
            <a:avLst/>
          </a:prstGeom>
          <a:ln cap="flat" cmpd="sng" w="9525">
            <a:solidFill>
              <a:srgbClr val="DBE2E7"/>
            </a:solidFill>
            <a:prstDash val="solid"/>
            <a:round/>
            <a:headEnd len="sm" w="sm" type="none"/>
            <a:tailEnd len="sm" w="sm" type="none"/>
          </a:ln>
        </p:spPr>
        <p:txBody>
          <a:bodyPr anchorCtr="0" anchor="t" bIns="91425" lIns="91425" spcFirstLastPara="1" rIns="91425" wrap="square" tIns="91425">
            <a:noAutofit/>
          </a:bodyPr>
          <a:lstStyle/>
          <a:p>
            <a:pPr indent="0" lvl="0" marL="457200" rtl="0" algn="just">
              <a:spcBef>
                <a:spcPts val="0"/>
              </a:spcBef>
              <a:spcAft>
                <a:spcPts val="0"/>
              </a:spcAft>
              <a:buNone/>
            </a:pPr>
            <a:r>
              <a:rPr lang="en-GB" sz="1200">
                <a:solidFill>
                  <a:srgbClr val="000000"/>
                </a:solidFill>
                <a:highlight>
                  <a:srgbClr val="FFFFFF"/>
                </a:highlight>
                <a:latin typeface="Lexend"/>
                <a:ea typeface="Lexend"/>
                <a:cs typeface="Lexend"/>
                <a:sym typeface="Lexend"/>
              </a:rPr>
              <a:t>After entering into Employee interface the Employee has option to take order of the Customer.</a:t>
            </a:r>
            <a:endParaRPr sz="1200">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t/>
            </a:r>
            <a:endParaRPr sz="1200">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rPr lang="en-GB" sz="1200">
                <a:solidFill>
                  <a:srgbClr val="000000"/>
                </a:solidFill>
                <a:highlight>
                  <a:srgbClr val="FFFFFF"/>
                </a:highlight>
                <a:latin typeface="Lexend"/>
                <a:ea typeface="Lexend"/>
                <a:cs typeface="Lexend"/>
                <a:sym typeface="Lexend"/>
              </a:rPr>
              <a:t>After selecting that the menu is </a:t>
            </a:r>
            <a:r>
              <a:rPr lang="en-GB" sz="1200">
                <a:solidFill>
                  <a:srgbClr val="000000"/>
                </a:solidFill>
                <a:highlight>
                  <a:srgbClr val="FFFFFF"/>
                </a:highlight>
                <a:latin typeface="Lexend"/>
                <a:ea typeface="Lexend"/>
                <a:cs typeface="Lexend"/>
                <a:sym typeface="Lexend"/>
              </a:rPr>
              <a:t>popped</a:t>
            </a:r>
            <a:r>
              <a:rPr lang="en-GB" sz="1200">
                <a:solidFill>
                  <a:srgbClr val="000000"/>
                </a:solidFill>
                <a:highlight>
                  <a:srgbClr val="FFFFFF"/>
                </a:highlight>
                <a:latin typeface="Lexend"/>
                <a:ea typeface="Lexend"/>
                <a:cs typeface="Lexend"/>
                <a:sym typeface="Lexend"/>
              </a:rPr>
              <a:t> in </a:t>
            </a:r>
            <a:r>
              <a:rPr lang="en-GB" sz="1200">
                <a:solidFill>
                  <a:srgbClr val="000000"/>
                </a:solidFill>
                <a:highlight>
                  <a:srgbClr val="FFFFFF"/>
                </a:highlight>
                <a:latin typeface="Lexend"/>
                <a:ea typeface="Lexend"/>
                <a:cs typeface="Lexend"/>
                <a:sym typeface="Lexend"/>
              </a:rPr>
              <a:t>front</a:t>
            </a:r>
            <a:r>
              <a:rPr lang="en-GB" sz="1200">
                <a:solidFill>
                  <a:srgbClr val="000000"/>
                </a:solidFill>
                <a:highlight>
                  <a:srgbClr val="FFFFFF"/>
                </a:highlight>
                <a:latin typeface="Lexend"/>
                <a:ea typeface="Lexend"/>
                <a:cs typeface="Lexend"/>
                <a:sym typeface="Lexend"/>
              </a:rPr>
              <a:t> of Employee from which he can select order of his customer and view the order. </a:t>
            </a:r>
            <a:endParaRPr sz="1200">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t/>
            </a:r>
            <a:endParaRPr sz="1200">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rPr lang="en-GB" sz="1200">
                <a:solidFill>
                  <a:srgbClr val="000000"/>
                </a:solidFill>
                <a:highlight>
                  <a:srgbClr val="FFFFFF"/>
                </a:highlight>
                <a:latin typeface="Lexend"/>
                <a:ea typeface="Lexend"/>
                <a:cs typeface="Lexend"/>
                <a:sym typeface="Lexend"/>
              </a:rPr>
              <a:t>After confirming the order, the Employee has to enter the details of the Customer.</a:t>
            </a:r>
            <a:endParaRPr sz="1200">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t/>
            </a:r>
            <a:endParaRPr sz="1200">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rPr lang="en-GB" sz="1200">
                <a:solidFill>
                  <a:srgbClr val="000000"/>
                </a:solidFill>
                <a:highlight>
                  <a:srgbClr val="FFFFFF"/>
                </a:highlight>
                <a:latin typeface="Lexend"/>
                <a:ea typeface="Lexend"/>
                <a:cs typeface="Lexend"/>
                <a:sym typeface="Lexend"/>
              </a:rPr>
              <a:t>Based on the details if the customer is a previous Customer then he will get discount based on </a:t>
            </a:r>
            <a:r>
              <a:rPr lang="en-GB" sz="1200">
                <a:solidFill>
                  <a:srgbClr val="000000"/>
                </a:solidFill>
                <a:highlight>
                  <a:srgbClr val="FFFFFF"/>
                </a:highlight>
                <a:latin typeface="Lexend"/>
                <a:ea typeface="Lexend"/>
                <a:cs typeface="Lexend"/>
                <a:sym typeface="Lexend"/>
              </a:rPr>
              <a:t>points</a:t>
            </a:r>
            <a:r>
              <a:rPr lang="en-GB" sz="1200">
                <a:solidFill>
                  <a:srgbClr val="000000"/>
                </a:solidFill>
                <a:highlight>
                  <a:srgbClr val="FFFFFF"/>
                </a:highlight>
                <a:latin typeface="Lexend"/>
                <a:ea typeface="Lexend"/>
                <a:cs typeface="Lexend"/>
                <a:sym typeface="Lexend"/>
              </a:rPr>
              <a:t> gained from last order( 20 % of last order). </a:t>
            </a:r>
            <a:endParaRPr sz="1200">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t/>
            </a:r>
            <a:endParaRPr sz="1200">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rPr lang="en-GB" sz="1200">
                <a:solidFill>
                  <a:srgbClr val="000000"/>
                </a:solidFill>
                <a:highlight>
                  <a:srgbClr val="FFFFFF"/>
                </a:highlight>
                <a:latin typeface="Lexend"/>
                <a:ea typeface="Lexend"/>
                <a:cs typeface="Lexend"/>
                <a:sym typeface="Lexend"/>
              </a:rPr>
              <a:t>If the Customer is  a new Customer then he will be added to the list and his points based on current order will be added to Customer table.</a:t>
            </a:r>
            <a:endParaRPr sz="1200">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t/>
            </a:r>
            <a:endParaRPr sz="1200">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rPr lang="en-GB" sz="1200">
                <a:solidFill>
                  <a:srgbClr val="000000"/>
                </a:solidFill>
                <a:highlight>
                  <a:srgbClr val="FFFFFF"/>
                </a:highlight>
                <a:latin typeface="Lexend"/>
                <a:ea typeface="Lexend"/>
                <a:cs typeface="Lexend"/>
                <a:sym typeface="Lexend"/>
              </a:rPr>
              <a:t>These Methods are provided by Employee Class which extends JDBC Connection Abstract Class (For JDBC Connection). The Employee Class is further Extended by the Controller classes of the Respective JavaFX Code. </a:t>
            </a:r>
            <a:endParaRPr sz="1200">
              <a:solidFill>
                <a:srgbClr val="000000"/>
              </a:solidFill>
              <a:highlight>
                <a:srgbClr val="FFFFFF"/>
              </a:highlight>
              <a:latin typeface="Lexend"/>
              <a:ea typeface="Lexend"/>
              <a:cs typeface="Lexend"/>
              <a:sym typeface="Lexend"/>
            </a:endParaRPr>
          </a:p>
        </p:txBody>
      </p:sp>
      <p:cxnSp>
        <p:nvCxnSpPr>
          <p:cNvPr id="531" name="Google Shape;531;p41"/>
          <p:cNvCxnSpPr/>
          <p:nvPr/>
        </p:nvCxnSpPr>
        <p:spPr>
          <a:xfrm>
            <a:off x="705600" y="4867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532" name="Google Shape;532;p41"/>
          <p:cNvGrpSpPr/>
          <p:nvPr/>
        </p:nvGrpSpPr>
        <p:grpSpPr>
          <a:xfrm rot="-6261355">
            <a:off x="7252353" y="2555542"/>
            <a:ext cx="2666497" cy="2562489"/>
            <a:chOff x="269239" y="624399"/>
            <a:chExt cx="2386800" cy="2386800"/>
          </a:xfrm>
        </p:grpSpPr>
        <p:sp>
          <p:nvSpPr>
            <p:cNvPr id="533" name="Google Shape;533;p41"/>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1"/>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5" name="Google Shape;535;p41"/>
          <p:cNvSpPr/>
          <p:nvPr/>
        </p:nvSpPr>
        <p:spPr>
          <a:xfrm>
            <a:off x="7819297" y="3034435"/>
            <a:ext cx="1532700" cy="1604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41"/>
          <p:cNvGrpSpPr/>
          <p:nvPr/>
        </p:nvGrpSpPr>
        <p:grpSpPr>
          <a:xfrm>
            <a:off x="7731575" y="701764"/>
            <a:ext cx="2582400" cy="289350"/>
            <a:chOff x="6967625" y="394825"/>
            <a:chExt cx="2582400" cy="289350"/>
          </a:xfrm>
        </p:grpSpPr>
        <p:sp>
          <p:nvSpPr>
            <p:cNvPr id="537" name="Google Shape;537;p41"/>
            <p:cNvSpPr/>
            <p:nvPr/>
          </p:nvSpPr>
          <p:spPr>
            <a:xfrm rot="-5400000">
              <a:off x="6967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1"/>
            <p:cNvSpPr/>
            <p:nvPr/>
          </p:nvSpPr>
          <p:spPr>
            <a:xfrm rot="-5400000">
              <a:off x="6967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1"/>
            <p:cNvSpPr/>
            <p:nvPr/>
          </p:nvSpPr>
          <p:spPr>
            <a:xfrm rot="-5400000">
              <a:off x="7158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1"/>
            <p:cNvSpPr/>
            <p:nvPr/>
          </p:nvSpPr>
          <p:spPr>
            <a:xfrm rot="-5400000">
              <a:off x="7158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1"/>
            <p:cNvSpPr/>
            <p:nvPr/>
          </p:nvSpPr>
          <p:spPr>
            <a:xfrm rot="-5400000">
              <a:off x="7348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1"/>
            <p:cNvSpPr/>
            <p:nvPr/>
          </p:nvSpPr>
          <p:spPr>
            <a:xfrm rot="-5400000">
              <a:off x="7348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1"/>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1"/>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1"/>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1"/>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1"/>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1"/>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1"/>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1"/>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1"/>
            <p:cNvSpPr/>
            <p:nvPr/>
          </p:nvSpPr>
          <p:spPr>
            <a:xfrm rot="-5400000">
              <a:off x="8301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1"/>
            <p:cNvSpPr/>
            <p:nvPr/>
          </p:nvSpPr>
          <p:spPr>
            <a:xfrm rot="-5400000">
              <a:off x="8301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1"/>
            <p:cNvSpPr/>
            <p:nvPr/>
          </p:nvSpPr>
          <p:spPr>
            <a:xfrm rot="-5400000">
              <a:off x="8491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1"/>
            <p:cNvSpPr/>
            <p:nvPr/>
          </p:nvSpPr>
          <p:spPr>
            <a:xfrm rot="-5400000">
              <a:off x="8491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1"/>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1"/>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1"/>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1"/>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1"/>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1"/>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1"/>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1"/>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1"/>
            <p:cNvSpPr/>
            <p:nvPr/>
          </p:nvSpPr>
          <p:spPr>
            <a:xfrm rot="-5400000">
              <a:off x="9444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1"/>
            <p:cNvSpPr/>
            <p:nvPr/>
          </p:nvSpPr>
          <p:spPr>
            <a:xfrm rot="-5400000">
              <a:off x="9444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2"/>
          <p:cNvSpPr txBox="1"/>
          <p:nvPr>
            <p:ph type="title"/>
          </p:nvPr>
        </p:nvSpPr>
        <p:spPr>
          <a:xfrm>
            <a:off x="148525" y="0"/>
            <a:ext cx="46275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300"/>
              <a:t>Manager</a:t>
            </a:r>
            <a:r>
              <a:rPr lang="en-GB" sz="3300"/>
              <a:t> Functions</a:t>
            </a:r>
            <a:endParaRPr sz="3300"/>
          </a:p>
        </p:txBody>
      </p:sp>
      <p:sp>
        <p:nvSpPr>
          <p:cNvPr id="570" name="Google Shape;570;p42"/>
          <p:cNvSpPr txBox="1"/>
          <p:nvPr>
            <p:ph idx="1" type="subTitle"/>
          </p:nvPr>
        </p:nvSpPr>
        <p:spPr>
          <a:xfrm>
            <a:off x="0" y="622525"/>
            <a:ext cx="7613100" cy="4388400"/>
          </a:xfrm>
          <a:prstGeom prst="rect">
            <a:avLst/>
          </a:prstGeom>
          <a:ln cap="flat" cmpd="sng" w="9525">
            <a:solidFill>
              <a:srgbClr val="DBE2E7"/>
            </a:solidFill>
            <a:prstDash val="solid"/>
            <a:round/>
            <a:headEnd len="sm" w="sm" type="none"/>
            <a:tailEnd len="sm" w="sm" type="none"/>
          </a:ln>
        </p:spPr>
        <p:txBody>
          <a:bodyPr anchorCtr="0" anchor="t" bIns="91425" lIns="91425" spcFirstLastPara="1" rIns="91425" wrap="square" tIns="91425">
            <a:noAutofit/>
          </a:bodyPr>
          <a:lstStyle/>
          <a:p>
            <a:pPr indent="0" lvl="0" marL="457200" rtl="0" algn="just">
              <a:spcBef>
                <a:spcPts val="0"/>
              </a:spcBef>
              <a:spcAft>
                <a:spcPts val="0"/>
              </a:spcAft>
              <a:buNone/>
            </a:pPr>
            <a:r>
              <a:rPr lang="en-GB">
                <a:solidFill>
                  <a:srgbClr val="000000"/>
                </a:solidFill>
                <a:highlight>
                  <a:srgbClr val="FFFFFF"/>
                </a:highlight>
                <a:latin typeface="Lexend"/>
                <a:ea typeface="Lexend"/>
                <a:cs typeface="Lexend"/>
                <a:sym typeface="Lexend"/>
              </a:rPr>
              <a:t>After entering the Manager Interface the user has two major Actions to Perform :</a:t>
            </a:r>
            <a:endParaRPr>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t/>
            </a:r>
            <a:endParaRPr>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rPr lang="en-GB">
                <a:solidFill>
                  <a:srgbClr val="000000"/>
                </a:solidFill>
                <a:highlight>
                  <a:srgbClr val="FFFFFF"/>
                </a:highlight>
                <a:latin typeface="Lexend"/>
                <a:ea typeface="Lexend"/>
                <a:cs typeface="Lexend"/>
                <a:sym typeface="Lexend"/>
              </a:rPr>
              <a:t>Manage</a:t>
            </a:r>
            <a:r>
              <a:rPr lang="en-GB">
                <a:solidFill>
                  <a:srgbClr val="000000"/>
                </a:solidFill>
                <a:highlight>
                  <a:srgbClr val="FFFFFF"/>
                </a:highlight>
                <a:latin typeface="Lexend"/>
                <a:ea typeface="Lexend"/>
                <a:cs typeface="Lexend"/>
                <a:sym typeface="Lexend"/>
              </a:rPr>
              <a:t> Employee</a:t>
            </a:r>
            <a:endParaRPr>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t/>
            </a:r>
            <a:endParaRPr>
              <a:solidFill>
                <a:srgbClr val="000000"/>
              </a:solidFill>
              <a:highlight>
                <a:srgbClr val="FFFFFF"/>
              </a:highlight>
              <a:latin typeface="Lexend"/>
              <a:ea typeface="Lexend"/>
              <a:cs typeface="Lexend"/>
              <a:sym typeface="Lexend"/>
            </a:endParaRPr>
          </a:p>
          <a:p>
            <a:pPr indent="0" lvl="0" marL="914400" rtl="0" algn="just">
              <a:spcBef>
                <a:spcPts val="0"/>
              </a:spcBef>
              <a:spcAft>
                <a:spcPts val="0"/>
              </a:spcAft>
              <a:buNone/>
            </a:pPr>
            <a:r>
              <a:rPr lang="en-GB">
                <a:solidFill>
                  <a:srgbClr val="000000"/>
                </a:solidFill>
                <a:highlight>
                  <a:srgbClr val="FFFFFF"/>
                </a:highlight>
                <a:latin typeface="Lexend"/>
                <a:ea typeface="Lexend"/>
                <a:cs typeface="Lexend"/>
                <a:sym typeface="Lexend"/>
              </a:rPr>
              <a:t>After choosing this option the user can Add, Delete, Update or View Employee Details.</a:t>
            </a:r>
            <a:endParaRPr>
              <a:solidFill>
                <a:srgbClr val="000000"/>
              </a:solidFill>
              <a:highlight>
                <a:srgbClr val="FFFFFF"/>
              </a:highlight>
              <a:latin typeface="Lexend"/>
              <a:ea typeface="Lexend"/>
              <a:cs typeface="Lexend"/>
              <a:sym typeface="Lexend"/>
            </a:endParaRPr>
          </a:p>
          <a:p>
            <a:pPr indent="0" lvl="0" marL="914400" rtl="0" algn="just">
              <a:spcBef>
                <a:spcPts val="0"/>
              </a:spcBef>
              <a:spcAft>
                <a:spcPts val="0"/>
              </a:spcAft>
              <a:buNone/>
            </a:pPr>
            <a:r>
              <a:t/>
            </a:r>
            <a:endParaRPr>
              <a:solidFill>
                <a:srgbClr val="000000"/>
              </a:solidFill>
              <a:highlight>
                <a:srgbClr val="FFFFFF"/>
              </a:highlight>
              <a:latin typeface="Lexend"/>
              <a:ea typeface="Lexend"/>
              <a:cs typeface="Lexend"/>
              <a:sym typeface="Lexend"/>
            </a:endParaRPr>
          </a:p>
          <a:p>
            <a:pPr indent="0" lvl="0" marL="914400" rtl="0" algn="just">
              <a:spcBef>
                <a:spcPts val="0"/>
              </a:spcBef>
              <a:spcAft>
                <a:spcPts val="0"/>
              </a:spcAft>
              <a:buNone/>
            </a:pPr>
            <a:r>
              <a:rPr lang="en-GB">
                <a:solidFill>
                  <a:srgbClr val="000000"/>
                </a:solidFill>
                <a:highlight>
                  <a:srgbClr val="FFFFFF"/>
                </a:highlight>
                <a:latin typeface="Lexend"/>
                <a:ea typeface="Lexend"/>
                <a:cs typeface="Lexend"/>
                <a:sym typeface="Lexend"/>
              </a:rPr>
              <a:t>The Application takes in the Employee details and Adds, Delete or Updates it based on the Function.</a:t>
            </a:r>
            <a:endParaRPr>
              <a:solidFill>
                <a:srgbClr val="000000"/>
              </a:solidFill>
              <a:highlight>
                <a:srgbClr val="FFFFFF"/>
              </a:highlight>
              <a:latin typeface="Lexend"/>
              <a:ea typeface="Lexend"/>
              <a:cs typeface="Lexend"/>
              <a:sym typeface="Lexend"/>
            </a:endParaRPr>
          </a:p>
          <a:p>
            <a:pPr indent="0" lvl="0" marL="914400" rtl="0" algn="just">
              <a:spcBef>
                <a:spcPts val="0"/>
              </a:spcBef>
              <a:spcAft>
                <a:spcPts val="0"/>
              </a:spcAft>
              <a:buNone/>
            </a:pPr>
            <a:r>
              <a:t/>
            </a:r>
            <a:endParaRPr>
              <a:solidFill>
                <a:srgbClr val="000000"/>
              </a:solidFill>
              <a:highlight>
                <a:srgbClr val="FFFFFF"/>
              </a:highlight>
              <a:latin typeface="Lexend"/>
              <a:ea typeface="Lexend"/>
              <a:cs typeface="Lexend"/>
              <a:sym typeface="Lexend"/>
            </a:endParaRPr>
          </a:p>
          <a:p>
            <a:pPr indent="0" lvl="0" marL="914400" rtl="0" algn="just">
              <a:spcBef>
                <a:spcPts val="0"/>
              </a:spcBef>
              <a:spcAft>
                <a:spcPts val="0"/>
              </a:spcAft>
              <a:buNone/>
            </a:pPr>
            <a:r>
              <a:rPr lang="en-GB">
                <a:solidFill>
                  <a:srgbClr val="000000"/>
                </a:solidFill>
                <a:highlight>
                  <a:srgbClr val="FFFFFF"/>
                </a:highlight>
                <a:latin typeface="Lexend"/>
                <a:ea typeface="Lexend"/>
                <a:cs typeface="Lexend"/>
                <a:sym typeface="Lexend"/>
              </a:rPr>
              <a:t>For Viewing Employee there are 4 Methods :</a:t>
            </a:r>
            <a:endParaRPr>
              <a:solidFill>
                <a:srgbClr val="000000"/>
              </a:solidFill>
              <a:highlight>
                <a:srgbClr val="FFFFFF"/>
              </a:highlight>
              <a:latin typeface="Lexend"/>
              <a:ea typeface="Lexend"/>
              <a:cs typeface="Lexend"/>
              <a:sym typeface="Lexend"/>
            </a:endParaRPr>
          </a:p>
          <a:p>
            <a:pPr indent="0" lvl="0" marL="914400" rtl="0" algn="just">
              <a:spcBef>
                <a:spcPts val="0"/>
              </a:spcBef>
              <a:spcAft>
                <a:spcPts val="0"/>
              </a:spcAft>
              <a:buNone/>
            </a:pPr>
            <a:r>
              <a:t/>
            </a:r>
            <a:endParaRPr>
              <a:solidFill>
                <a:srgbClr val="000000"/>
              </a:solidFill>
              <a:highlight>
                <a:srgbClr val="FFFFFF"/>
              </a:highlight>
              <a:latin typeface="Lexend"/>
              <a:ea typeface="Lexend"/>
              <a:cs typeface="Lexend"/>
              <a:sym typeface="Lexend"/>
            </a:endParaRPr>
          </a:p>
          <a:p>
            <a:pPr indent="0" lvl="0" marL="914400" rtl="0" algn="just">
              <a:spcBef>
                <a:spcPts val="0"/>
              </a:spcBef>
              <a:spcAft>
                <a:spcPts val="0"/>
              </a:spcAft>
              <a:buNone/>
            </a:pPr>
            <a:r>
              <a:rPr lang="en-GB">
                <a:solidFill>
                  <a:srgbClr val="000000"/>
                </a:solidFill>
                <a:highlight>
                  <a:srgbClr val="FFFFFF"/>
                </a:highlight>
                <a:latin typeface="Lexend"/>
                <a:ea typeface="Lexend"/>
                <a:cs typeface="Lexend"/>
                <a:sym typeface="Lexend"/>
              </a:rPr>
              <a:t>First </a:t>
            </a:r>
            <a:r>
              <a:rPr lang="en-GB">
                <a:solidFill>
                  <a:srgbClr val="000000"/>
                </a:solidFill>
                <a:highlight>
                  <a:srgbClr val="FFFFFF"/>
                </a:highlight>
                <a:latin typeface="Lexend"/>
                <a:ea typeface="Lexend"/>
                <a:cs typeface="Lexend"/>
                <a:sym typeface="Lexend"/>
              </a:rPr>
              <a:t>being view details of one employee based on Employee_ID.</a:t>
            </a:r>
            <a:endParaRPr>
              <a:solidFill>
                <a:srgbClr val="000000"/>
              </a:solidFill>
              <a:highlight>
                <a:srgbClr val="FFFFFF"/>
              </a:highlight>
              <a:latin typeface="Lexend"/>
              <a:ea typeface="Lexend"/>
              <a:cs typeface="Lexend"/>
              <a:sym typeface="Lexend"/>
            </a:endParaRPr>
          </a:p>
          <a:p>
            <a:pPr indent="0" lvl="0" marL="914400" rtl="0" algn="just">
              <a:spcBef>
                <a:spcPts val="0"/>
              </a:spcBef>
              <a:spcAft>
                <a:spcPts val="0"/>
              </a:spcAft>
              <a:buNone/>
            </a:pPr>
            <a:r>
              <a:rPr lang="en-GB">
                <a:solidFill>
                  <a:srgbClr val="000000"/>
                </a:solidFill>
                <a:highlight>
                  <a:srgbClr val="FFFFFF"/>
                </a:highlight>
                <a:latin typeface="Lexend"/>
                <a:ea typeface="Lexend"/>
                <a:cs typeface="Lexend"/>
                <a:sym typeface="Lexend"/>
              </a:rPr>
              <a:t>Second option is to view all Employee details with paging of 5 Employees at one time.</a:t>
            </a:r>
            <a:endParaRPr>
              <a:solidFill>
                <a:srgbClr val="000000"/>
              </a:solidFill>
              <a:highlight>
                <a:srgbClr val="FFFFFF"/>
              </a:highlight>
              <a:latin typeface="Lexend"/>
              <a:ea typeface="Lexend"/>
              <a:cs typeface="Lexend"/>
              <a:sym typeface="Lexend"/>
            </a:endParaRPr>
          </a:p>
          <a:p>
            <a:pPr indent="0" lvl="0" marL="914400" rtl="0" algn="just">
              <a:spcBef>
                <a:spcPts val="0"/>
              </a:spcBef>
              <a:spcAft>
                <a:spcPts val="0"/>
              </a:spcAft>
              <a:buNone/>
            </a:pPr>
            <a:r>
              <a:rPr lang="en-GB">
                <a:solidFill>
                  <a:srgbClr val="000000"/>
                </a:solidFill>
                <a:highlight>
                  <a:srgbClr val="FFFFFF"/>
                </a:highlight>
                <a:latin typeface="Lexend"/>
                <a:ea typeface="Lexend"/>
                <a:cs typeface="Lexend"/>
                <a:sym typeface="Lexend"/>
              </a:rPr>
              <a:t>Third option is to See details of all Employee based on Name or Partial Name.</a:t>
            </a:r>
            <a:endParaRPr>
              <a:solidFill>
                <a:srgbClr val="000000"/>
              </a:solidFill>
              <a:highlight>
                <a:srgbClr val="FFFFFF"/>
              </a:highlight>
              <a:latin typeface="Lexend"/>
              <a:ea typeface="Lexend"/>
              <a:cs typeface="Lexend"/>
              <a:sym typeface="Lexend"/>
            </a:endParaRPr>
          </a:p>
          <a:p>
            <a:pPr indent="0" lvl="0" marL="914400" rtl="0" algn="just">
              <a:spcBef>
                <a:spcPts val="0"/>
              </a:spcBef>
              <a:spcAft>
                <a:spcPts val="0"/>
              </a:spcAft>
              <a:buNone/>
            </a:pPr>
            <a:r>
              <a:rPr lang="en-GB">
                <a:solidFill>
                  <a:srgbClr val="000000"/>
                </a:solidFill>
                <a:highlight>
                  <a:srgbClr val="FFFFFF"/>
                </a:highlight>
                <a:latin typeface="Lexend"/>
                <a:ea typeface="Lexend"/>
                <a:cs typeface="Lexend"/>
                <a:sym typeface="Lexend"/>
              </a:rPr>
              <a:t>Third option is to view details of all employee with a salary greater than any value.</a:t>
            </a:r>
            <a:endParaRPr>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t/>
            </a:r>
            <a:endParaRPr>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rPr lang="en-GB">
                <a:solidFill>
                  <a:srgbClr val="000000"/>
                </a:solidFill>
                <a:highlight>
                  <a:srgbClr val="FFFFFF"/>
                </a:highlight>
                <a:latin typeface="Lexend"/>
                <a:ea typeface="Lexend"/>
                <a:cs typeface="Lexend"/>
                <a:sym typeface="Lexend"/>
              </a:rPr>
              <a:t>Manage Economy</a:t>
            </a:r>
            <a:endParaRPr>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t/>
            </a:r>
            <a:endParaRPr>
              <a:solidFill>
                <a:srgbClr val="000000"/>
              </a:solidFill>
              <a:highlight>
                <a:srgbClr val="FFFFFF"/>
              </a:highlight>
              <a:latin typeface="Lexend"/>
              <a:ea typeface="Lexend"/>
              <a:cs typeface="Lexend"/>
              <a:sym typeface="Lexend"/>
            </a:endParaRPr>
          </a:p>
          <a:p>
            <a:pPr indent="0" lvl="0" marL="914400" rtl="0" algn="just">
              <a:spcBef>
                <a:spcPts val="0"/>
              </a:spcBef>
              <a:spcAft>
                <a:spcPts val="0"/>
              </a:spcAft>
              <a:buNone/>
            </a:pPr>
            <a:r>
              <a:rPr lang="en-GB">
                <a:solidFill>
                  <a:srgbClr val="000000"/>
                </a:solidFill>
                <a:highlight>
                  <a:srgbClr val="FFFFFF"/>
                </a:highlight>
                <a:latin typeface="Lexend"/>
                <a:ea typeface="Lexend"/>
                <a:cs typeface="Lexend"/>
                <a:sym typeface="Lexend"/>
              </a:rPr>
              <a:t>This provides the Manager the option to view the Income, Expenses and Profit of the store to which Manager belongs.</a:t>
            </a:r>
            <a:r>
              <a:rPr lang="en-GB">
                <a:solidFill>
                  <a:srgbClr val="000000"/>
                </a:solidFill>
                <a:highlight>
                  <a:srgbClr val="FFFFFF"/>
                </a:highlight>
                <a:latin typeface="Lexend"/>
                <a:ea typeface="Lexend"/>
                <a:cs typeface="Lexend"/>
                <a:sym typeface="Lexend"/>
              </a:rPr>
              <a:t> </a:t>
            </a:r>
            <a:endParaRPr>
              <a:solidFill>
                <a:srgbClr val="000000"/>
              </a:solidFill>
              <a:highlight>
                <a:srgbClr val="FFFFFF"/>
              </a:highlight>
              <a:latin typeface="Lexend"/>
              <a:ea typeface="Lexend"/>
              <a:cs typeface="Lexend"/>
              <a:sym typeface="Lexend"/>
            </a:endParaRPr>
          </a:p>
          <a:p>
            <a:pPr indent="0" lvl="0" marL="914400" rtl="0" algn="just">
              <a:spcBef>
                <a:spcPts val="0"/>
              </a:spcBef>
              <a:spcAft>
                <a:spcPts val="0"/>
              </a:spcAft>
              <a:buNone/>
            </a:pPr>
            <a:r>
              <a:t/>
            </a:r>
            <a:endParaRPr>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rPr lang="en-GB">
                <a:solidFill>
                  <a:srgbClr val="000000"/>
                </a:solidFill>
                <a:highlight>
                  <a:schemeClr val="lt2"/>
                </a:highlight>
                <a:latin typeface="Lexend"/>
                <a:ea typeface="Lexend"/>
                <a:cs typeface="Lexend"/>
                <a:sym typeface="Lexend"/>
              </a:rPr>
              <a:t>These Methods are provided by Manager Class which extends Employee Class. The Manager Class is further Extended by the Controller classes of the Respective JavaFX Code.</a:t>
            </a:r>
            <a:r>
              <a:rPr lang="en-GB" sz="1200">
                <a:solidFill>
                  <a:srgbClr val="000000"/>
                </a:solidFill>
                <a:highlight>
                  <a:schemeClr val="lt2"/>
                </a:highlight>
                <a:latin typeface="Lexend"/>
                <a:ea typeface="Lexend"/>
                <a:cs typeface="Lexend"/>
                <a:sym typeface="Lexend"/>
              </a:rPr>
              <a:t> </a:t>
            </a:r>
            <a:endParaRPr>
              <a:solidFill>
                <a:srgbClr val="000000"/>
              </a:solidFill>
              <a:highlight>
                <a:srgbClr val="FFFFFF"/>
              </a:highlight>
              <a:latin typeface="Lexend"/>
              <a:ea typeface="Lexend"/>
              <a:cs typeface="Lexend"/>
              <a:sym typeface="Lexend"/>
            </a:endParaRPr>
          </a:p>
        </p:txBody>
      </p:sp>
      <p:cxnSp>
        <p:nvCxnSpPr>
          <p:cNvPr id="571" name="Google Shape;571;p42"/>
          <p:cNvCxnSpPr/>
          <p:nvPr/>
        </p:nvCxnSpPr>
        <p:spPr>
          <a:xfrm>
            <a:off x="705600" y="496990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572" name="Google Shape;572;p42"/>
          <p:cNvGrpSpPr/>
          <p:nvPr/>
        </p:nvGrpSpPr>
        <p:grpSpPr>
          <a:xfrm rot="-6261355">
            <a:off x="7252353" y="2555542"/>
            <a:ext cx="2666497" cy="2562489"/>
            <a:chOff x="269239" y="624399"/>
            <a:chExt cx="2386800" cy="2386800"/>
          </a:xfrm>
        </p:grpSpPr>
        <p:sp>
          <p:nvSpPr>
            <p:cNvPr id="573" name="Google Shape;573;p42"/>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2"/>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5" name="Google Shape;575;p42"/>
          <p:cNvSpPr/>
          <p:nvPr/>
        </p:nvSpPr>
        <p:spPr>
          <a:xfrm>
            <a:off x="7819297" y="3034435"/>
            <a:ext cx="1532700" cy="1604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6" name="Google Shape;576;p42"/>
          <p:cNvGrpSpPr/>
          <p:nvPr/>
        </p:nvGrpSpPr>
        <p:grpSpPr>
          <a:xfrm>
            <a:off x="7731575" y="701764"/>
            <a:ext cx="2582400" cy="289350"/>
            <a:chOff x="6967625" y="394825"/>
            <a:chExt cx="2582400" cy="289350"/>
          </a:xfrm>
        </p:grpSpPr>
        <p:sp>
          <p:nvSpPr>
            <p:cNvPr id="577" name="Google Shape;577;p42"/>
            <p:cNvSpPr/>
            <p:nvPr/>
          </p:nvSpPr>
          <p:spPr>
            <a:xfrm rot="-5400000">
              <a:off x="6967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2"/>
            <p:cNvSpPr/>
            <p:nvPr/>
          </p:nvSpPr>
          <p:spPr>
            <a:xfrm rot="-5400000">
              <a:off x="6967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2"/>
            <p:cNvSpPr/>
            <p:nvPr/>
          </p:nvSpPr>
          <p:spPr>
            <a:xfrm rot="-5400000">
              <a:off x="7158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2"/>
            <p:cNvSpPr/>
            <p:nvPr/>
          </p:nvSpPr>
          <p:spPr>
            <a:xfrm rot="-5400000">
              <a:off x="7158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2"/>
            <p:cNvSpPr/>
            <p:nvPr/>
          </p:nvSpPr>
          <p:spPr>
            <a:xfrm rot="-5400000">
              <a:off x="7348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2"/>
            <p:cNvSpPr/>
            <p:nvPr/>
          </p:nvSpPr>
          <p:spPr>
            <a:xfrm rot="-5400000">
              <a:off x="7348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2"/>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2"/>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2"/>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2"/>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2"/>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2"/>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2"/>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2"/>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2"/>
            <p:cNvSpPr/>
            <p:nvPr/>
          </p:nvSpPr>
          <p:spPr>
            <a:xfrm rot="-5400000">
              <a:off x="8301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2"/>
            <p:cNvSpPr/>
            <p:nvPr/>
          </p:nvSpPr>
          <p:spPr>
            <a:xfrm rot="-5400000">
              <a:off x="8301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2"/>
            <p:cNvSpPr/>
            <p:nvPr/>
          </p:nvSpPr>
          <p:spPr>
            <a:xfrm rot="-5400000">
              <a:off x="8491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2"/>
            <p:cNvSpPr/>
            <p:nvPr/>
          </p:nvSpPr>
          <p:spPr>
            <a:xfrm rot="-5400000">
              <a:off x="8491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2"/>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2"/>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2"/>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2"/>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2"/>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2"/>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2"/>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2"/>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2"/>
            <p:cNvSpPr/>
            <p:nvPr/>
          </p:nvSpPr>
          <p:spPr>
            <a:xfrm rot="-5400000">
              <a:off x="9444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2"/>
            <p:cNvSpPr/>
            <p:nvPr/>
          </p:nvSpPr>
          <p:spPr>
            <a:xfrm rot="-5400000">
              <a:off x="9444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43"/>
          <p:cNvSpPr txBox="1"/>
          <p:nvPr>
            <p:ph type="title"/>
          </p:nvPr>
        </p:nvSpPr>
        <p:spPr>
          <a:xfrm>
            <a:off x="209750" y="0"/>
            <a:ext cx="46275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300"/>
              <a:t>Owner</a:t>
            </a:r>
            <a:r>
              <a:rPr lang="en-GB" sz="3300"/>
              <a:t> Functions</a:t>
            </a:r>
            <a:endParaRPr sz="3300"/>
          </a:p>
        </p:txBody>
      </p:sp>
      <p:sp>
        <p:nvSpPr>
          <p:cNvPr id="610" name="Google Shape;610;p43"/>
          <p:cNvSpPr txBox="1"/>
          <p:nvPr>
            <p:ph idx="1" type="subTitle"/>
          </p:nvPr>
        </p:nvSpPr>
        <p:spPr>
          <a:xfrm>
            <a:off x="0" y="591900"/>
            <a:ext cx="7613100" cy="4337400"/>
          </a:xfrm>
          <a:prstGeom prst="rect">
            <a:avLst/>
          </a:prstGeom>
          <a:ln cap="flat" cmpd="sng" w="9525">
            <a:solidFill>
              <a:srgbClr val="DBE2E7"/>
            </a:solidFill>
            <a:prstDash val="solid"/>
            <a:round/>
            <a:headEnd len="sm" w="sm" type="none"/>
            <a:tailEnd len="sm" w="sm" type="none"/>
          </a:ln>
        </p:spPr>
        <p:txBody>
          <a:bodyPr anchorCtr="0" anchor="t" bIns="91425" lIns="91425" spcFirstLastPara="1" rIns="91425" wrap="square" tIns="91425">
            <a:noAutofit/>
          </a:bodyPr>
          <a:lstStyle/>
          <a:p>
            <a:pPr indent="0" lvl="0" marL="457200" rtl="0" algn="just">
              <a:spcBef>
                <a:spcPts val="0"/>
              </a:spcBef>
              <a:spcAft>
                <a:spcPts val="0"/>
              </a:spcAft>
              <a:buNone/>
            </a:pPr>
            <a:r>
              <a:rPr lang="en-GB">
                <a:solidFill>
                  <a:srgbClr val="000000"/>
                </a:solidFill>
                <a:highlight>
                  <a:srgbClr val="FFFFFF"/>
                </a:highlight>
                <a:latin typeface="Lexend"/>
                <a:ea typeface="Lexend"/>
                <a:cs typeface="Lexend"/>
                <a:sym typeface="Lexend"/>
              </a:rPr>
              <a:t>After entering the Owner Interface the User has 4 major options:</a:t>
            </a:r>
            <a:endParaRPr>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t/>
            </a:r>
            <a:endParaRPr>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rPr lang="en-GB">
                <a:solidFill>
                  <a:srgbClr val="000000"/>
                </a:solidFill>
                <a:highlight>
                  <a:srgbClr val="FFFFFF"/>
                </a:highlight>
                <a:latin typeface="Lexend"/>
                <a:ea typeface="Lexend"/>
                <a:cs typeface="Lexend"/>
                <a:sym typeface="Lexend"/>
              </a:rPr>
              <a:t>Manager Branch</a:t>
            </a:r>
            <a:endParaRPr>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t/>
            </a:r>
            <a:endParaRPr>
              <a:solidFill>
                <a:srgbClr val="000000"/>
              </a:solidFill>
              <a:highlight>
                <a:srgbClr val="FFFFFF"/>
              </a:highlight>
              <a:latin typeface="Lexend"/>
              <a:ea typeface="Lexend"/>
              <a:cs typeface="Lexend"/>
              <a:sym typeface="Lexend"/>
            </a:endParaRPr>
          </a:p>
          <a:p>
            <a:pPr indent="0" lvl="0" marL="914400" rtl="0" algn="just">
              <a:spcBef>
                <a:spcPts val="0"/>
              </a:spcBef>
              <a:spcAft>
                <a:spcPts val="0"/>
              </a:spcAft>
              <a:buNone/>
            </a:pPr>
            <a:r>
              <a:rPr lang="en-GB">
                <a:solidFill>
                  <a:srgbClr val="000000"/>
                </a:solidFill>
                <a:highlight>
                  <a:srgbClr val="FFFFFF"/>
                </a:highlight>
                <a:latin typeface="Lexend"/>
                <a:ea typeface="Lexend"/>
                <a:cs typeface="Lexend"/>
                <a:sym typeface="Lexend"/>
              </a:rPr>
              <a:t>The user can Create a new Branch (By entering the details) and assign a new Manager to it (By entering the details of a new Manager).</a:t>
            </a:r>
            <a:endParaRPr>
              <a:solidFill>
                <a:srgbClr val="000000"/>
              </a:solidFill>
              <a:highlight>
                <a:srgbClr val="FFFFFF"/>
              </a:highlight>
              <a:latin typeface="Lexend"/>
              <a:ea typeface="Lexend"/>
              <a:cs typeface="Lexend"/>
              <a:sym typeface="Lexend"/>
            </a:endParaRPr>
          </a:p>
          <a:p>
            <a:pPr indent="0" lvl="0" marL="914400" rtl="0" algn="just">
              <a:spcBef>
                <a:spcPts val="0"/>
              </a:spcBef>
              <a:spcAft>
                <a:spcPts val="0"/>
              </a:spcAft>
              <a:buNone/>
            </a:pPr>
            <a:r>
              <a:t/>
            </a:r>
            <a:endParaRPr>
              <a:solidFill>
                <a:srgbClr val="000000"/>
              </a:solidFill>
              <a:highlight>
                <a:srgbClr val="FFFFFF"/>
              </a:highlight>
              <a:latin typeface="Lexend"/>
              <a:ea typeface="Lexend"/>
              <a:cs typeface="Lexend"/>
              <a:sym typeface="Lexend"/>
            </a:endParaRPr>
          </a:p>
          <a:p>
            <a:pPr indent="0" lvl="0" marL="914400" rtl="0" algn="just">
              <a:spcBef>
                <a:spcPts val="0"/>
              </a:spcBef>
              <a:spcAft>
                <a:spcPts val="0"/>
              </a:spcAft>
              <a:buNone/>
            </a:pPr>
            <a:r>
              <a:rPr lang="en-GB">
                <a:solidFill>
                  <a:srgbClr val="000000"/>
                </a:solidFill>
                <a:highlight>
                  <a:srgbClr val="FFFFFF"/>
                </a:highlight>
                <a:latin typeface="Lexend"/>
                <a:ea typeface="Lexend"/>
                <a:cs typeface="Lexend"/>
                <a:sym typeface="Lexend"/>
              </a:rPr>
              <a:t>Or the user can Take down a existing Branch deleting all it details including Manager and Employees as well</a:t>
            </a:r>
            <a:endParaRPr>
              <a:solidFill>
                <a:srgbClr val="000000"/>
              </a:solidFill>
              <a:highlight>
                <a:srgbClr val="FFFFFF"/>
              </a:highlight>
              <a:latin typeface="Lexend"/>
              <a:ea typeface="Lexend"/>
              <a:cs typeface="Lexend"/>
              <a:sym typeface="Lexend"/>
            </a:endParaRPr>
          </a:p>
          <a:p>
            <a:pPr indent="0" lvl="0" marL="914400" rtl="0" algn="just">
              <a:spcBef>
                <a:spcPts val="0"/>
              </a:spcBef>
              <a:spcAft>
                <a:spcPts val="0"/>
              </a:spcAft>
              <a:buNone/>
            </a:pPr>
            <a:r>
              <a:t/>
            </a:r>
            <a:endParaRPr>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rPr lang="en-GB">
                <a:solidFill>
                  <a:srgbClr val="000000"/>
                </a:solidFill>
                <a:highlight>
                  <a:srgbClr val="FFFFFF"/>
                </a:highlight>
                <a:latin typeface="Lexend"/>
                <a:ea typeface="Lexend"/>
                <a:cs typeface="Lexend"/>
                <a:sym typeface="Lexend"/>
              </a:rPr>
              <a:t>Manage Manager</a:t>
            </a:r>
            <a:endParaRPr>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t/>
            </a:r>
            <a:endParaRPr>
              <a:solidFill>
                <a:srgbClr val="000000"/>
              </a:solidFill>
              <a:highlight>
                <a:srgbClr val="FFFFFF"/>
              </a:highlight>
              <a:latin typeface="Lexend"/>
              <a:ea typeface="Lexend"/>
              <a:cs typeface="Lexend"/>
              <a:sym typeface="Lexend"/>
            </a:endParaRPr>
          </a:p>
          <a:p>
            <a:pPr indent="0" lvl="0" marL="914400" rtl="0" algn="just">
              <a:spcBef>
                <a:spcPts val="0"/>
              </a:spcBef>
              <a:spcAft>
                <a:spcPts val="0"/>
              </a:spcAft>
              <a:buNone/>
            </a:pPr>
            <a:r>
              <a:rPr lang="en-GB">
                <a:solidFill>
                  <a:srgbClr val="000000"/>
                </a:solidFill>
                <a:highlight>
                  <a:srgbClr val="FFFFFF"/>
                </a:highlight>
                <a:latin typeface="Lexend"/>
                <a:ea typeface="Lexend"/>
                <a:cs typeface="Lexend"/>
                <a:sym typeface="Lexend"/>
              </a:rPr>
              <a:t>This option allows the user to Edit the details of the existing Manager in the database based on their  unique ID</a:t>
            </a:r>
            <a:endParaRPr>
              <a:solidFill>
                <a:srgbClr val="000000"/>
              </a:solidFill>
              <a:highlight>
                <a:srgbClr val="FFFFFF"/>
              </a:highlight>
              <a:latin typeface="Lexend"/>
              <a:ea typeface="Lexend"/>
              <a:cs typeface="Lexend"/>
              <a:sym typeface="Lexend"/>
            </a:endParaRPr>
          </a:p>
          <a:p>
            <a:pPr indent="0" lvl="0" marL="914400" rtl="0" algn="just">
              <a:spcBef>
                <a:spcPts val="0"/>
              </a:spcBef>
              <a:spcAft>
                <a:spcPts val="0"/>
              </a:spcAft>
              <a:buNone/>
            </a:pPr>
            <a:r>
              <a:t/>
            </a:r>
            <a:endParaRPr>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rPr lang="en-GB">
                <a:solidFill>
                  <a:srgbClr val="000000"/>
                </a:solidFill>
                <a:highlight>
                  <a:srgbClr val="FFFFFF"/>
                </a:highlight>
                <a:latin typeface="Lexend"/>
                <a:ea typeface="Lexend"/>
                <a:cs typeface="Lexend"/>
                <a:sym typeface="Lexend"/>
              </a:rPr>
              <a:t>Manage Economy</a:t>
            </a:r>
            <a:endParaRPr>
              <a:solidFill>
                <a:srgbClr val="000000"/>
              </a:solidFill>
              <a:highlight>
                <a:srgbClr val="FFFFFF"/>
              </a:highlight>
              <a:latin typeface="Lexend"/>
              <a:ea typeface="Lexend"/>
              <a:cs typeface="Lexend"/>
              <a:sym typeface="Lexend"/>
            </a:endParaRPr>
          </a:p>
          <a:p>
            <a:pPr indent="457200" lvl="0" marL="457200" rtl="0" algn="just">
              <a:spcBef>
                <a:spcPts val="0"/>
              </a:spcBef>
              <a:spcAft>
                <a:spcPts val="0"/>
              </a:spcAft>
              <a:buNone/>
            </a:pPr>
            <a:r>
              <a:rPr lang="en-GB">
                <a:solidFill>
                  <a:srgbClr val="000000"/>
                </a:solidFill>
                <a:highlight>
                  <a:srgbClr val="FFFFFF"/>
                </a:highlight>
                <a:latin typeface="Lexend"/>
                <a:ea typeface="Lexend"/>
                <a:cs typeface="Lexend"/>
                <a:sym typeface="Lexend"/>
              </a:rPr>
              <a:t>This option allows the user to view the Income, Expenses and Profit of the whole </a:t>
            </a:r>
            <a:r>
              <a:rPr lang="en-GB">
                <a:solidFill>
                  <a:srgbClr val="000000"/>
                </a:solidFill>
                <a:highlight>
                  <a:srgbClr val="FFFFFF"/>
                </a:highlight>
                <a:latin typeface="Lexend"/>
                <a:ea typeface="Lexend"/>
                <a:cs typeface="Lexend"/>
                <a:sym typeface="Lexend"/>
              </a:rPr>
              <a:t>Restaurant</a:t>
            </a:r>
            <a:r>
              <a:rPr lang="en-GB">
                <a:solidFill>
                  <a:srgbClr val="000000"/>
                </a:solidFill>
                <a:highlight>
                  <a:srgbClr val="FFFFFF"/>
                </a:highlight>
                <a:latin typeface="Lexend"/>
                <a:ea typeface="Lexend"/>
                <a:cs typeface="Lexend"/>
                <a:sym typeface="Lexend"/>
              </a:rPr>
              <a:t>. </a:t>
            </a:r>
            <a:endParaRPr>
              <a:solidFill>
                <a:srgbClr val="000000"/>
              </a:solidFill>
              <a:highlight>
                <a:srgbClr val="FFFFFF"/>
              </a:highlight>
              <a:latin typeface="Lexend"/>
              <a:ea typeface="Lexend"/>
              <a:cs typeface="Lexend"/>
              <a:sym typeface="Lexend"/>
            </a:endParaRPr>
          </a:p>
          <a:p>
            <a:pPr indent="457200" lvl="0" marL="457200" rtl="0" algn="just">
              <a:spcBef>
                <a:spcPts val="0"/>
              </a:spcBef>
              <a:spcAft>
                <a:spcPts val="0"/>
              </a:spcAft>
              <a:buNone/>
            </a:pPr>
            <a:r>
              <a:t/>
            </a:r>
            <a:endParaRPr>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rPr lang="en-GB">
                <a:solidFill>
                  <a:srgbClr val="000000"/>
                </a:solidFill>
                <a:highlight>
                  <a:srgbClr val="FFFFFF"/>
                </a:highlight>
                <a:latin typeface="Lexend"/>
                <a:ea typeface="Lexend"/>
                <a:cs typeface="Lexend"/>
                <a:sym typeface="Lexend"/>
              </a:rPr>
              <a:t>Data Visualization</a:t>
            </a:r>
            <a:endParaRPr>
              <a:solidFill>
                <a:srgbClr val="000000"/>
              </a:solidFill>
              <a:highlight>
                <a:srgbClr val="FFFFFF"/>
              </a:highlight>
              <a:latin typeface="Lexend"/>
              <a:ea typeface="Lexend"/>
              <a:cs typeface="Lexend"/>
              <a:sym typeface="Lexend"/>
            </a:endParaRPr>
          </a:p>
          <a:p>
            <a:pPr indent="457200" lvl="0" marL="457200" rtl="0" algn="just">
              <a:spcBef>
                <a:spcPts val="0"/>
              </a:spcBef>
              <a:spcAft>
                <a:spcPts val="0"/>
              </a:spcAft>
              <a:buNone/>
            </a:pPr>
            <a:r>
              <a:rPr lang="en-GB">
                <a:solidFill>
                  <a:srgbClr val="000000"/>
                </a:solidFill>
                <a:highlight>
                  <a:srgbClr val="FFFFFF"/>
                </a:highlight>
                <a:latin typeface="Lexend"/>
                <a:ea typeface="Lexend"/>
                <a:cs typeface="Lexend"/>
                <a:sym typeface="Lexend"/>
              </a:rPr>
              <a:t>This options gives </a:t>
            </a:r>
            <a:endParaRPr>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t/>
            </a:r>
            <a:endParaRPr>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rPr lang="en-GB">
                <a:solidFill>
                  <a:srgbClr val="000000"/>
                </a:solidFill>
                <a:highlight>
                  <a:schemeClr val="lt2"/>
                </a:highlight>
                <a:latin typeface="Lexend"/>
                <a:ea typeface="Lexend"/>
                <a:cs typeface="Lexend"/>
                <a:sym typeface="Lexend"/>
              </a:rPr>
              <a:t>These Methods are provided by Owner Class which extends Manager Class. The Owner Class is further Extended by the Controller classes of the Respective JavaFX Code. The Data Visualization is provided by ___ class using JavaFX.</a:t>
            </a:r>
            <a:endParaRPr>
              <a:solidFill>
                <a:srgbClr val="000000"/>
              </a:solidFill>
              <a:highlight>
                <a:srgbClr val="FFFFFF"/>
              </a:highlight>
              <a:latin typeface="Lexend"/>
              <a:ea typeface="Lexend"/>
              <a:cs typeface="Lexend"/>
              <a:sym typeface="Lexend"/>
            </a:endParaRPr>
          </a:p>
        </p:txBody>
      </p:sp>
      <p:cxnSp>
        <p:nvCxnSpPr>
          <p:cNvPr id="611" name="Google Shape;611;p43"/>
          <p:cNvCxnSpPr/>
          <p:nvPr/>
        </p:nvCxnSpPr>
        <p:spPr>
          <a:xfrm>
            <a:off x="705600" y="5010725"/>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612" name="Google Shape;612;p43"/>
          <p:cNvGrpSpPr/>
          <p:nvPr/>
        </p:nvGrpSpPr>
        <p:grpSpPr>
          <a:xfrm rot="-6261355">
            <a:off x="7252353" y="2555542"/>
            <a:ext cx="2666497" cy="2562489"/>
            <a:chOff x="269239" y="624399"/>
            <a:chExt cx="2386800" cy="2386800"/>
          </a:xfrm>
        </p:grpSpPr>
        <p:sp>
          <p:nvSpPr>
            <p:cNvPr id="613" name="Google Shape;613;p43"/>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3"/>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5" name="Google Shape;615;p43"/>
          <p:cNvSpPr/>
          <p:nvPr/>
        </p:nvSpPr>
        <p:spPr>
          <a:xfrm>
            <a:off x="7819297" y="3034435"/>
            <a:ext cx="1532700" cy="1604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6" name="Google Shape;616;p43"/>
          <p:cNvGrpSpPr/>
          <p:nvPr/>
        </p:nvGrpSpPr>
        <p:grpSpPr>
          <a:xfrm>
            <a:off x="7731575" y="701764"/>
            <a:ext cx="2582400" cy="289350"/>
            <a:chOff x="6967625" y="394825"/>
            <a:chExt cx="2582400" cy="289350"/>
          </a:xfrm>
        </p:grpSpPr>
        <p:sp>
          <p:nvSpPr>
            <p:cNvPr id="617" name="Google Shape;617;p43"/>
            <p:cNvSpPr/>
            <p:nvPr/>
          </p:nvSpPr>
          <p:spPr>
            <a:xfrm rot="-5400000">
              <a:off x="6967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3"/>
            <p:cNvSpPr/>
            <p:nvPr/>
          </p:nvSpPr>
          <p:spPr>
            <a:xfrm rot="-5400000">
              <a:off x="6967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3"/>
            <p:cNvSpPr/>
            <p:nvPr/>
          </p:nvSpPr>
          <p:spPr>
            <a:xfrm rot="-5400000">
              <a:off x="7158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3"/>
            <p:cNvSpPr/>
            <p:nvPr/>
          </p:nvSpPr>
          <p:spPr>
            <a:xfrm rot="-5400000">
              <a:off x="7158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3"/>
            <p:cNvSpPr/>
            <p:nvPr/>
          </p:nvSpPr>
          <p:spPr>
            <a:xfrm rot="-5400000">
              <a:off x="7348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3"/>
            <p:cNvSpPr/>
            <p:nvPr/>
          </p:nvSpPr>
          <p:spPr>
            <a:xfrm rot="-5400000">
              <a:off x="7348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3"/>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3"/>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3"/>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3"/>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3"/>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3"/>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3"/>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3"/>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3"/>
            <p:cNvSpPr/>
            <p:nvPr/>
          </p:nvSpPr>
          <p:spPr>
            <a:xfrm rot="-5400000">
              <a:off x="8301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3"/>
            <p:cNvSpPr/>
            <p:nvPr/>
          </p:nvSpPr>
          <p:spPr>
            <a:xfrm rot="-5400000">
              <a:off x="8301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3"/>
            <p:cNvSpPr/>
            <p:nvPr/>
          </p:nvSpPr>
          <p:spPr>
            <a:xfrm rot="-5400000">
              <a:off x="8491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3"/>
            <p:cNvSpPr/>
            <p:nvPr/>
          </p:nvSpPr>
          <p:spPr>
            <a:xfrm rot="-5400000">
              <a:off x="8491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3"/>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3"/>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3"/>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3"/>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3"/>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3"/>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3"/>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3"/>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3"/>
            <p:cNvSpPr/>
            <p:nvPr/>
          </p:nvSpPr>
          <p:spPr>
            <a:xfrm rot="-5400000">
              <a:off x="9444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3"/>
            <p:cNvSpPr/>
            <p:nvPr/>
          </p:nvSpPr>
          <p:spPr>
            <a:xfrm rot="-5400000">
              <a:off x="9444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44"/>
          <p:cNvSpPr txBox="1"/>
          <p:nvPr>
            <p:ph type="title"/>
          </p:nvPr>
        </p:nvSpPr>
        <p:spPr>
          <a:xfrm>
            <a:off x="219950" y="224525"/>
            <a:ext cx="46275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300"/>
              <a:t>Javajdbc Class</a:t>
            </a:r>
            <a:endParaRPr sz="3300"/>
          </a:p>
        </p:txBody>
      </p:sp>
      <p:sp>
        <p:nvSpPr>
          <p:cNvPr id="650" name="Google Shape;650;p44"/>
          <p:cNvSpPr txBox="1"/>
          <p:nvPr>
            <p:ph idx="1" type="subTitle"/>
          </p:nvPr>
        </p:nvSpPr>
        <p:spPr>
          <a:xfrm>
            <a:off x="0" y="991125"/>
            <a:ext cx="7613100" cy="3721500"/>
          </a:xfrm>
          <a:prstGeom prst="rect">
            <a:avLst/>
          </a:prstGeom>
          <a:ln cap="flat" cmpd="sng" w="9525">
            <a:solidFill>
              <a:srgbClr val="DBE2E7"/>
            </a:solidFill>
            <a:prstDash val="solid"/>
            <a:round/>
            <a:headEnd len="sm" w="sm" type="none"/>
            <a:tailEnd len="sm" w="sm" type="none"/>
          </a:ln>
        </p:spPr>
        <p:txBody>
          <a:bodyPr anchorCtr="0" anchor="t" bIns="91425" lIns="91425" spcFirstLastPara="1" rIns="91425" wrap="square" tIns="91425">
            <a:noAutofit/>
          </a:bodyPr>
          <a:lstStyle/>
          <a:p>
            <a:pPr indent="0" lvl="0" marL="457200" rtl="0" algn="just">
              <a:spcBef>
                <a:spcPts val="0"/>
              </a:spcBef>
              <a:spcAft>
                <a:spcPts val="0"/>
              </a:spcAft>
              <a:buNone/>
            </a:pPr>
            <a:r>
              <a:rPr lang="en-GB">
                <a:solidFill>
                  <a:srgbClr val="000000"/>
                </a:solidFill>
                <a:highlight>
                  <a:srgbClr val="FFFFFF"/>
                </a:highlight>
                <a:latin typeface="Lexend"/>
                <a:ea typeface="Lexend"/>
                <a:cs typeface="Lexend"/>
                <a:sym typeface="Lexend"/>
              </a:rPr>
              <a:t>Javajdbc class</a:t>
            </a:r>
            <a:r>
              <a:rPr lang="en-GB" sz="1200">
                <a:solidFill>
                  <a:srgbClr val="000000"/>
                </a:solidFill>
                <a:highlight>
                  <a:schemeClr val="lt2"/>
                </a:highlight>
                <a:latin typeface="Lexend"/>
                <a:ea typeface="Lexend"/>
                <a:cs typeface="Lexend"/>
                <a:sym typeface="Lexend"/>
              </a:rPr>
              <a:t> is used to establish Connection between java and MySQL.</a:t>
            </a:r>
            <a:endParaRPr sz="1200">
              <a:solidFill>
                <a:srgbClr val="000000"/>
              </a:solidFill>
              <a:highlight>
                <a:schemeClr val="lt2"/>
              </a:highlight>
              <a:latin typeface="Lexend"/>
              <a:ea typeface="Lexend"/>
              <a:cs typeface="Lexend"/>
              <a:sym typeface="Lexend"/>
            </a:endParaRPr>
          </a:p>
          <a:p>
            <a:pPr indent="0" lvl="0" marL="457200" rtl="0" algn="just">
              <a:spcBef>
                <a:spcPts val="0"/>
              </a:spcBef>
              <a:spcAft>
                <a:spcPts val="0"/>
              </a:spcAft>
              <a:buNone/>
            </a:pPr>
            <a:r>
              <a:t/>
            </a:r>
            <a:endParaRPr sz="1200">
              <a:solidFill>
                <a:srgbClr val="000000"/>
              </a:solidFill>
              <a:highlight>
                <a:schemeClr val="lt2"/>
              </a:highlight>
              <a:latin typeface="Lexend"/>
              <a:ea typeface="Lexend"/>
              <a:cs typeface="Lexend"/>
              <a:sym typeface="Lexend"/>
            </a:endParaRPr>
          </a:p>
          <a:p>
            <a:pPr indent="0" lvl="0" marL="457200" rtl="0" algn="just">
              <a:spcBef>
                <a:spcPts val="0"/>
              </a:spcBef>
              <a:spcAft>
                <a:spcPts val="0"/>
              </a:spcAft>
              <a:buNone/>
            </a:pPr>
            <a:r>
              <a:rPr lang="en-GB" sz="1200">
                <a:solidFill>
                  <a:srgbClr val="000000"/>
                </a:solidFill>
                <a:highlight>
                  <a:schemeClr val="lt2"/>
                </a:highlight>
                <a:latin typeface="Lexend"/>
                <a:ea typeface="Lexend"/>
                <a:cs typeface="Lexend"/>
                <a:sym typeface="Lexend"/>
              </a:rPr>
              <a:t>It has Public variables that holds the value of all Manager ID and all Branch ID, which updates itself if a new entry is added.</a:t>
            </a:r>
            <a:endParaRPr sz="1200">
              <a:solidFill>
                <a:srgbClr val="000000"/>
              </a:solidFill>
              <a:highlight>
                <a:schemeClr val="lt2"/>
              </a:highlight>
              <a:latin typeface="Lexend"/>
              <a:ea typeface="Lexend"/>
              <a:cs typeface="Lexend"/>
              <a:sym typeface="Lexend"/>
            </a:endParaRPr>
          </a:p>
          <a:p>
            <a:pPr indent="0" lvl="0" marL="457200" rtl="0" algn="just">
              <a:spcBef>
                <a:spcPts val="0"/>
              </a:spcBef>
              <a:spcAft>
                <a:spcPts val="0"/>
              </a:spcAft>
              <a:buNone/>
            </a:pPr>
            <a:r>
              <a:t/>
            </a:r>
            <a:endParaRPr sz="1200">
              <a:solidFill>
                <a:srgbClr val="000000"/>
              </a:solidFill>
              <a:highlight>
                <a:schemeClr val="lt2"/>
              </a:highlight>
              <a:latin typeface="Lexend"/>
              <a:ea typeface="Lexend"/>
              <a:cs typeface="Lexend"/>
              <a:sym typeface="Lexend"/>
            </a:endParaRPr>
          </a:p>
          <a:p>
            <a:pPr indent="0" lvl="0" marL="457200" rtl="0" algn="just">
              <a:spcBef>
                <a:spcPts val="0"/>
              </a:spcBef>
              <a:spcAft>
                <a:spcPts val="0"/>
              </a:spcAft>
              <a:buNone/>
            </a:pPr>
            <a:r>
              <a:rPr lang="en-GB" sz="1200">
                <a:solidFill>
                  <a:srgbClr val="000000"/>
                </a:solidFill>
                <a:highlight>
                  <a:schemeClr val="lt2"/>
                </a:highlight>
                <a:latin typeface="Lexend"/>
                <a:ea typeface="Lexend"/>
                <a:cs typeface="Lexend"/>
                <a:sym typeface="Lexend"/>
              </a:rPr>
              <a:t>It has methods to execute the MySql queries as well.</a:t>
            </a:r>
            <a:endParaRPr sz="1200">
              <a:solidFill>
                <a:srgbClr val="000000"/>
              </a:solidFill>
              <a:highlight>
                <a:schemeClr val="lt2"/>
              </a:highlight>
              <a:latin typeface="Lexend"/>
              <a:ea typeface="Lexend"/>
              <a:cs typeface="Lexend"/>
              <a:sym typeface="Lexend"/>
            </a:endParaRPr>
          </a:p>
          <a:p>
            <a:pPr indent="0" lvl="0" marL="457200" rtl="0" algn="just">
              <a:spcBef>
                <a:spcPts val="0"/>
              </a:spcBef>
              <a:spcAft>
                <a:spcPts val="0"/>
              </a:spcAft>
              <a:buNone/>
            </a:pPr>
            <a:r>
              <a:t/>
            </a:r>
            <a:endParaRPr sz="1200">
              <a:solidFill>
                <a:srgbClr val="000000"/>
              </a:solidFill>
              <a:highlight>
                <a:schemeClr val="lt2"/>
              </a:highlight>
              <a:latin typeface="Lexend"/>
              <a:ea typeface="Lexend"/>
              <a:cs typeface="Lexend"/>
              <a:sym typeface="Lexend"/>
            </a:endParaRPr>
          </a:p>
          <a:p>
            <a:pPr indent="0" lvl="0" marL="457200" rtl="0" algn="just">
              <a:spcBef>
                <a:spcPts val="0"/>
              </a:spcBef>
              <a:spcAft>
                <a:spcPts val="0"/>
              </a:spcAft>
              <a:buNone/>
            </a:pPr>
            <a:r>
              <a:rPr lang="en-GB" sz="1200">
                <a:solidFill>
                  <a:srgbClr val="000000"/>
                </a:solidFill>
                <a:highlight>
                  <a:schemeClr val="lt2"/>
                </a:highlight>
                <a:latin typeface="Lexend"/>
                <a:ea typeface="Lexend"/>
                <a:cs typeface="Lexend"/>
                <a:sym typeface="Lexend"/>
              </a:rPr>
              <a:t>These methods are :</a:t>
            </a:r>
            <a:endParaRPr sz="1200">
              <a:solidFill>
                <a:srgbClr val="000000"/>
              </a:solidFill>
              <a:highlight>
                <a:schemeClr val="lt2"/>
              </a:highlight>
              <a:latin typeface="Lexend"/>
              <a:ea typeface="Lexend"/>
              <a:cs typeface="Lexend"/>
              <a:sym typeface="Lexend"/>
            </a:endParaRPr>
          </a:p>
          <a:p>
            <a:pPr indent="0" lvl="0" marL="457200" rtl="0" algn="just">
              <a:spcBef>
                <a:spcPts val="0"/>
              </a:spcBef>
              <a:spcAft>
                <a:spcPts val="0"/>
              </a:spcAft>
              <a:buNone/>
            </a:pPr>
            <a:r>
              <a:rPr lang="en-GB" sz="1200">
                <a:solidFill>
                  <a:srgbClr val="000000"/>
                </a:solidFill>
                <a:highlight>
                  <a:schemeClr val="lt2"/>
                </a:highlight>
                <a:latin typeface="Lexend"/>
                <a:ea typeface="Lexend"/>
                <a:cs typeface="Lexend"/>
                <a:sym typeface="Lexend"/>
              </a:rPr>
              <a:t> </a:t>
            </a:r>
            <a:endParaRPr sz="1200">
              <a:solidFill>
                <a:srgbClr val="000000"/>
              </a:solidFill>
              <a:highlight>
                <a:schemeClr val="lt2"/>
              </a:highlight>
              <a:latin typeface="Lexend"/>
              <a:ea typeface="Lexend"/>
              <a:cs typeface="Lexend"/>
              <a:sym typeface="Lexend"/>
            </a:endParaRPr>
          </a:p>
          <a:p>
            <a:pPr indent="0" lvl="0" marL="457200" rtl="0" algn="just">
              <a:spcBef>
                <a:spcPts val="0"/>
              </a:spcBef>
              <a:spcAft>
                <a:spcPts val="0"/>
              </a:spcAft>
              <a:buNone/>
            </a:pPr>
            <a:r>
              <a:rPr lang="en-GB" sz="1050">
                <a:solidFill>
                  <a:srgbClr val="191919"/>
                </a:solidFill>
                <a:highlight>
                  <a:schemeClr val="lt2"/>
                </a:highlight>
                <a:latin typeface="Lexend"/>
                <a:ea typeface="Lexend"/>
                <a:cs typeface="Lexend"/>
                <a:sym typeface="Lexend"/>
              </a:rPr>
              <a:t>Holdbranchdetails		alltablevaluesQuery			getConnection    		printparticularcolumn           Particularcolumntoarray                   searchemployee </a:t>
            </a:r>
            <a:endParaRPr sz="1050">
              <a:solidFill>
                <a:srgbClr val="191919"/>
              </a:solidFill>
              <a:highlight>
                <a:schemeClr val="lt2"/>
              </a:highlight>
              <a:latin typeface="Lexend"/>
              <a:ea typeface="Lexend"/>
              <a:cs typeface="Lexend"/>
              <a:sym typeface="Lexend"/>
            </a:endParaRPr>
          </a:p>
          <a:p>
            <a:pPr indent="0" lvl="0" marL="457200" rtl="0" algn="just">
              <a:spcBef>
                <a:spcPts val="0"/>
              </a:spcBef>
              <a:spcAft>
                <a:spcPts val="0"/>
              </a:spcAft>
              <a:buNone/>
            </a:pPr>
            <a:r>
              <a:rPr lang="en-GB" sz="1050">
                <a:solidFill>
                  <a:srgbClr val="191919"/>
                </a:solidFill>
                <a:highlight>
                  <a:schemeClr val="lt2"/>
                </a:highlight>
                <a:latin typeface="Lexend"/>
                <a:ea typeface="Lexend"/>
                <a:cs typeface="Lexend"/>
                <a:sym typeface="Lexend"/>
              </a:rPr>
              <a:t>Insertrow                                searchcustomerdetails                      Updaterow  </a:t>
            </a:r>
            <a:endParaRPr sz="1050">
              <a:solidFill>
                <a:srgbClr val="191919"/>
              </a:solidFill>
              <a:highlight>
                <a:schemeClr val="lt2"/>
              </a:highlight>
              <a:latin typeface="Lexend"/>
              <a:ea typeface="Lexend"/>
              <a:cs typeface="Lexend"/>
              <a:sym typeface="Lexend"/>
            </a:endParaRPr>
          </a:p>
          <a:p>
            <a:pPr indent="0" lvl="0" marL="457200" rtl="0" algn="just">
              <a:spcBef>
                <a:spcPts val="0"/>
              </a:spcBef>
              <a:spcAft>
                <a:spcPts val="0"/>
              </a:spcAft>
              <a:buNone/>
            </a:pPr>
            <a:r>
              <a:rPr lang="en-GB" sz="1050">
                <a:solidFill>
                  <a:srgbClr val="191919"/>
                </a:solidFill>
                <a:highlight>
                  <a:schemeClr val="lt2"/>
                </a:highlight>
                <a:latin typeface="Lexend"/>
                <a:ea typeface="Lexend"/>
                <a:cs typeface="Lexend"/>
                <a:sym typeface="Lexend"/>
              </a:rPr>
              <a:t>seteconomy                            getdetails                                            createtable </a:t>
            </a:r>
            <a:endParaRPr sz="1050">
              <a:solidFill>
                <a:srgbClr val="191919"/>
              </a:solidFill>
              <a:highlight>
                <a:schemeClr val="lt2"/>
              </a:highlight>
              <a:latin typeface="Lexend"/>
              <a:ea typeface="Lexend"/>
              <a:cs typeface="Lexend"/>
              <a:sym typeface="Lexend"/>
            </a:endParaRPr>
          </a:p>
          <a:p>
            <a:pPr indent="0" lvl="0" marL="457200" rtl="0" algn="just">
              <a:spcBef>
                <a:spcPts val="0"/>
              </a:spcBef>
              <a:spcAft>
                <a:spcPts val="0"/>
              </a:spcAft>
              <a:buNone/>
            </a:pPr>
            <a:r>
              <a:rPr lang="en-GB" sz="1050">
                <a:solidFill>
                  <a:srgbClr val="191919"/>
                </a:solidFill>
                <a:highlight>
                  <a:schemeClr val="lt2"/>
                </a:highlight>
                <a:latin typeface="Lexend"/>
                <a:ea typeface="Lexend"/>
                <a:cs typeface="Lexend"/>
                <a:sym typeface="Lexend"/>
              </a:rPr>
              <a:t>csvtodatabase                       Insertcustomerdetails                       deleterow_by_id </a:t>
            </a:r>
            <a:endParaRPr sz="1050">
              <a:solidFill>
                <a:srgbClr val="191919"/>
              </a:solidFill>
              <a:highlight>
                <a:schemeClr val="lt2"/>
              </a:highlight>
              <a:latin typeface="Lexend"/>
              <a:ea typeface="Lexend"/>
              <a:cs typeface="Lexend"/>
              <a:sym typeface="Lexend"/>
            </a:endParaRPr>
          </a:p>
          <a:p>
            <a:pPr indent="0" lvl="0" marL="457200" rtl="0" algn="just">
              <a:spcBef>
                <a:spcPts val="0"/>
              </a:spcBef>
              <a:spcAft>
                <a:spcPts val="0"/>
              </a:spcAft>
              <a:buNone/>
            </a:pPr>
            <a:r>
              <a:rPr lang="en-GB" sz="1050">
                <a:solidFill>
                  <a:srgbClr val="191919"/>
                </a:solidFill>
                <a:highlight>
                  <a:schemeClr val="lt2"/>
                </a:highlight>
                <a:latin typeface="Lexend"/>
                <a:ea typeface="Lexend"/>
                <a:cs typeface="Lexend"/>
                <a:sym typeface="Lexend"/>
              </a:rPr>
              <a:t>get_employees_with_same_category                                           a_particular_rowtoarray </a:t>
            </a:r>
            <a:endParaRPr sz="1050">
              <a:solidFill>
                <a:srgbClr val="191919"/>
              </a:solidFill>
              <a:highlight>
                <a:schemeClr val="lt2"/>
              </a:highlight>
              <a:latin typeface="Lexend"/>
              <a:ea typeface="Lexend"/>
              <a:cs typeface="Lexend"/>
              <a:sym typeface="Lexend"/>
            </a:endParaRPr>
          </a:p>
          <a:p>
            <a:pPr indent="0" lvl="0" marL="457200" rtl="0" algn="just">
              <a:spcBef>
                <a:spcPts val="0"/>
              </a:spcBef>
              <a:spcAft>
                <a:spcPts val="0"/>
              </a:spcAft>
              <a:buNone/>
            </a:pPr>
            <a:r>
              <a:rPr lang="en-GB" sz="1050">
                <a:solidFill>
                  <a:srgbClr val="191919"/>
                </a:solidFill>
                <a:highlight>
                  <a:schemeClr val="lt2"/>
                </a:highlight>
                <a:latin typeface="Lexend"/>
                <a:ea typeface="Lexend"/>
                <a:cs typeface="Lexend"/>
                <a:sym typeface="Lexend"/>
              </a:rPr>
              <a:t>Count_number_of_rows columncount </a:t>
            </a:r>
            <a:endParaRPr sz="1050">
              <a:solidFill>
                <a:srgbClr val="191919"/>
              </a:solidFill>
              <a:highlight>
                <a:schemeClr val="lt2"/>
              </a:highlight>
              <a:latin typeface="Lexend"/>
              <a:ea typeface="Lexend"/>
              <a:cs typeface="Lexend"/>
              <a:sym typeface="Lexend"/>
            </a:endParaRPr>
          </a:p>
          <a:p>
            <a:pPr indent="0" lvl="0" marL="457200" rtl="0" algn="just">
              <a:spcBef>
                <a:spcPts val="0"/>
              </a:spcBef>
              <a:spcAft>
                <a:spcPts val="0"/>
              </a:spcAft>
              <a:buNone/>
            </a:pPr>
            <a:r>
              <a:rPr lang="en-GB" sz="1050">
                <a:solidFill>
                  <a:srgbClr val="191919"/>
                </a:solidFill>
                <a:highlight>
                  <a:schemeClr val="lt2"/>
                </a:highlight>
                <a:latin typeface="Lexend"/>
                <a:ea typeface="Lexend"/>
                <a:cs typeface="Lexend"/>
                <a:sym typeface="Lexend"/>
              </a:rPr>
              <a:t>get_particular_row_number_basedon_id get_a_fresh_statement 	</a:t>
            </a:r>
            <a:endParaRPr sz="1050">
              <a:solidFill>
                <a:srgbClr val="191919"/>
              </a:solidFill>
              <a:highlight>
                <a:schemeClr val="lt2"/>
              </a:highlight>
              <a:latin typeface="Lexend"/>
              <a:ea typeface="Lexend"/>
              <a:cs typeface="Lexend"/>
              <a:sym typeface="Lexend"/>
            </a:endParaRPr>
          </a:p>
          <a:p>
            <a:pPr indent="0" lvl="0" marL="457200" rtl="0" algn="just">
              <a:spcBef>
                <a:spcPts val="0"/>
              </a:spcBef>
              <a:spcAft>
                <a:spcPts val="0"/>
              </a:spcAft>
              <a:buNone/>
            </a:pPr>
            <a:r>
              <a:rPr lang="en-GB" sz="1050">
                <a:solidFill>
                  <a:srgbClr val="191919"/>
                </a:solidFill>
                <a:highlight>
                  <a:schemeClr val="lt2"/>
                </a:highlight>
                <a:latin typeface="Lexend"/>
                <a:ea typeface="Lexend"/>
                <a:cs typeface="Lexend"/>
                <a:sym typeface="Lexend"/>
              </a:rPr>
              <a:t>totalcolumnscountQuery 	printparticularrow </a:t>
            </a:r>
            <a:endParaRPr sz="1050">
              <a:solidFill>
                <a:srgbClr val="191919"/>
              </a:solidFill>
              <a:highlight>
                <a:schemeClr val="lt2"/>
              </a:highlight>
              <a:latin typeface="Lexend"/>
              <a:ea typeface="Lexend"/>
              <a:cs typeface="Lexend"/>
              <a:sym typeface="Lexend"/>
            </a:endParaRPr>
          </a:p>
          <a:p>
            <a:pPr indent="0" lvl="0" marL="457200" rtl="0" algn="just">
              <a:spcBef>
                <a:spcPts val="0"/>
              </a:spcBef>
              <a:spcAft>
                <a:spcPts val="0"/>
              </a:spcAft>
              <a:buNone/>
            </a:pPr>
            <a:r>
              <a:rPr lang="en-GB" sz="1050">
                <a:solidFill>
                  <a:srgbClr val="191919"/>
                </a:solidFill>
                <a:highlight>
                  <a:schemeClr val="lt2"/>
                </a:highlight>
                <a:latin typeface="Lexend"/>
                <a:ea typeface="Lexend"/>
                <a:cs typeface="Lexend"/>
                <a:sym typeface="Lexend"/>
              </a:rPr>
              <a:t>sumparticularrow                  get_column_index get_arrayof_column_names</a:t>
            </a:r>
            <a:endParaRPr sz="1050">
              <a:solidFill>
                <a:srgbClr val="191919"/>
              </a:solidFill>
              <a:highlight>
                <a:schemeClr val="lt2"/>
              </a:highlight>
              <a:latin typeface="Lexend"/>
              <a:ea typeface="Lexend"/>
              <a:cs typeface="Lexend"/>
              <a:sym typeface="Lexend"/>
            </a:endParaRPr>
          </a:p>
          <a:p>
            <a:pPr indent="0" lvl="0" marL="457200" rtl="0" algn="just">
              <a:spcBef>
                <a:spcPts val="0"/>
              </a:spcBef>
              <a:spcAft>
                <a:spcPts val="0"/>
              </a:spcAft>
              <a:buNone/>
            </a:pPr>
            <a:r>
              <a:t/>
            </a:r>
            <a:endParaRPr sz="1200">
              <a:solidFill>
                <a:srgbClr val="000000"/>
              </a:solidFill>
              <a:highlight>
                <a:schemeClr val="lt2"/>
              </a:highlight>
              <a:latin typeface="Lexend"/>
              <a:ea typeface="Lexend"/>
              <a:cs typeface="Lexend"/>
              <a:sym typeface="Lexend"/>
            </a:endParaRPr>
          </a:p>
        </p:txBody>
      </p:sp>
      <p:cxnSp>
        <p:nvCxnSpPr>
          <p:cNvPr id="651" name="Google Shape;651;p44"/>
          <p:cNvCxnSpPr/>
          <p:nvPr/>
        </p:nvCxnSpPr>
        <p:spPr>
          <a:xfrm>
            <a:off x="705600" y="496990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652" name="Google Shape;652;p44"/>
          <p:cNvGrpSpPr/>
          <p:nvPr/>
        </p:nvGrpSpPr>
        <p:grpSpPr>
          <a:xfrm rot="-6261355">
            <a:off x="7252353" y="2555542"/>
            <a:ext cx="2666497" cy="2562489"/>
            <a:chOff x="269239" y="624399"/>
            <a:chExt cx="2386800" cy="2386800"/>
          </a:xfrm>
        </p:grpSpPr>
        <p:sp>
          <p:nvSpPr>
            <p:cNvPr id="653" name="Google Shape;653;p44"/>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4"/>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44"/>
          <p:cNvSpPr/>
          <p:nvPr/>
        </p:nvSpPr>
        <p:spPr>
          <a:xfrm>
            <a:off x="7819297" y="3034435"/>
            <a:ext cx="1532700" cy="1604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6" name="Google Shape;656;p44"/>
          <p:cNvGrpSpPr/>
          <p:nvPr/>
        </p:nvGrpSpPr>
        <p:grpSpPr>
          <a:xfrm>
            <a:off x="7731575" y="701764"/>
            <a:ext cx="2582400" cy="289350"/>
            <a:chOff x="6967625" y="394825"/>
            <a:chExt cx="2582400" cy="289350"/>
          </a:xfrm>
        </p:grpSpPr>
        <p:sp>
          <p:nvSpPr>
            <p:cNvPr id="657" name="Google Shape;657;p44"/>
            <p:cNvSpPr/>
            <p:nvPr/>
          </p:nvSpPr>
          <p:spPr>
            <a:xfrm rot="-5400000">
              <a:off x="6967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4"/>
            <p:cNvSpPr/>
            <p:nvPr/>
          </p:nvSpPr>
          <p:spPr>
            <a:xfrm rot="-5400000">
              <a:off x="6967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4"/>
            <p:cNvSpPr/>
            <p:nvPr/>
          </p:nvSpPr>
          <p:spPr>
            <a:xfrm rot="-5400000">
              <a:off x="7158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4"/>
            <p:cNvSpPr/>
            <p:nvPr/>
          </p:nvSpPr>
          <p:spPr>
            <a:xfrm rot="-5400000">
              <a:off x="7158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4"/>
            <p:cNvSpPr/>
            <p:nvPr/>
          </p:nvSpPr>
          <p:spPr>
            <a:xfrm rot="-5400000">
              <a:off x="7348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4"/>
            <p:cNvSpPr/>
            <p:nvPr/>
          </p:nvSpPr>
          <p:spPr>
            <a:xfrm rot="-5400000">
              <a:off x="7348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4"/>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4"/>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4"/>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4"/>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4"/>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4"/>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4"/>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4"/>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4"/>
            <p:cNvSpPr/>
            <p:nvPr/>
          </p:nvSpPr>
          <p:spPr>
            <a:xfrm rot="-5400000">
              <a:off x="8301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4"/>
            <p:cNvSpPr/>
            <p:nvPr/>
          </p:nvSpPr>
          <p:spPr>
            <a:xfrm rot="-5400000">
              <a:off x="8301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4"/>
            <p:cNvSpPr/>
            <p:nvPr/>
          </p:nvSpPr>
          <p:spPr>
            <a:xfrm rot="-5400000">
              <a:off x="8491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4"/>
            <p:cNvSpPr/>
            <p:nvPr/>
          </p:nvSpPr>
          <p:spPr>
            <a:xfrm rot="-5400000">
              <a:off x="8491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4"/>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4"/>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4"/>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4"/>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4"/>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4"/>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4"/>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4"/>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4"/>
            <p:cNvSpPr/>
            <p:nvPr/>
          </p:nvSpPr>
          <p:spPr>
            <a:xfrm rot="-5400000">
              <a:off x="9444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4"/>
            <p:cNvSpPr/>
            <p:nvPr/>
          </p:nvSpPr>
          <p:spPr>
            <a:xfrm rot="-5400000">
              <a:off x="9444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45"/>
          <p:cNvSpPr txBox="1"/>
          <p:nvPr>
            <p:ph type="title"/>
          </p:nvPr>
        </p:nvSpPr>
        <p:spPr>
          <a:xfrm>
            <a:off x="148500" y="449025"/>
            <a:ext cx="46275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300"/>
              <a:t>JavaFX and GUI Brief</a:t>
            </a:r>
            <a:endParaRPr sz="3300"/>
          </a:p>
        </p:txBody>
      </p:sp>
      <p:sp>
        <p:nvSpPr>
          <p:cNvPr id="690" name="Google Shape;690;p45"/>
          <p:cNvSpPr txBox="1"/>
          <p:nvPr>
            <p:ph idx="1" type="subTitle"/>
          </p:nvPr>
        </p:nvSpPr>
        <p:spPr>
          <a:xfrm>
            <a:off x="0" y="1735475"/>
            <a:ext cx="7613100" cy="2254800"/>
          </a:xfrm>
          <a:prstGeom prst="rect">
            <a:avLst/>
          </a:prstGeom>
          <a:ln cap="flat" cmpd="sng" w="9525">
            <a:solidFill>
              <a:srgbClr val="DBE2E7"/>
            </a:solidFill>
            <a:prstDash val="solid"/>
            <a:round/>
            <a:headEnd len="sm" w="sm" type="none"/>
            <a:tailEnd len="sm" w="sm" type="none"/>
          </a:ln>
        </p:spPr>
        <p:txBody>
          <a:bodyPr anchorCtr="0" anchor="t" bIns="91425" lIns="91425" spcFirstLastPara="1" rIns="91425" wrap="square" tIns="91425">
            <a:noAutofit/>
          </a:bodyPr>
          <a:lstStyle/>
          <a:p>
            <a:pPr indent="0" lvl="0" marL="457200" rtl="0" algn="just">
              <a:spcBef>
                <a:spcPts val="0"/>
              </a:spcBef>
              <a:spcAft>
                <a:spcPts val="0"/>
              </a:spcAft>
              <a:buNone/>
            </a:pPr>
            <a:r>
              <a:rPr lang="en-GB">
                <a:solidFill>
                  <a:srgbClr val="000000"/>
                </a:solidFill>
                <a:highlight>
                  <a:schemeClr val="lt2"/>
                </a:highlight>
                <a:latin typeface="Lexend"/>
                <a:ea typeface="Lexend"/>
                <a:cs typeface="Lexend"/>
                <a:sym typeface="Lexend"/>
              </a:rPr>
              <a:t>JavaFx is used to provide the GUI in the whole application. </a:t>
            </a:r>
            <a:endParaRPr>
              <a:solidFill>
                <a:srgbClr val="000000"/>
              </a:solidFill>
              <a:highlight>
                <a:schemeClr val="lt2"/>
              </a:highlight>
              <a:latin typeface="Lexend"/>
              <a:ea typeface="Lexend"/>
              <a:cs typeface="Lexend"/>
              <a:sym typeface="Lexend"/>
            </a:endParaRPr>
          </a:p>
          <a:p>
            <a:pPr indent="0" lvl="0" marL="457200" rtl="0" algn="just">
              <a:spcBef>
                <a:spcPts val="0"/>
              </a:spcBef>
              <a:spcAft>
                <a:spcPts val="0"/>
              </a:spcAft>
              <a:buNone/>
            </a:pPr>
            <a:r>
              <a:t/>
            </a:r>
            <a:endParaRPr>
              <a:solidFill>
                <a:srgbClr val="000000"/>
              </a:solidFill>
              <a:highlight>
                <a:schemeClr val="lt2"/>
              </a:highlight>
              <a:latin typeface="Lexend"/>
              <a:ea typeface="Lexend"/>
              <a:cs typeface="Lexend"/>
              <a:sym typeface="Lexend"/>
            </a:endParaRPr>
          </a:p>
          <a:p>
            <a:pPr indent="0" lvl="0" marL="457200" rtl="0" algn="just">
              <a:spcBef>
                <a:spcPts val="0"/>
              </a:spcBef>
              <a:spcAft>
                <a:spcPts val="0"/>
              </a:spcAft>
              <a:buNone/>
            </a:pPr>
            <a:r>
              <a:rPr lang="en-GB">
                <a:solidFill>
                  <a:srgbClr val="000000"/>
                </a:solidFill>
                <a:highlight>
                  <a:schemeClr val="lt2"/>
                </a:highlight>
                <a:latin typeface="Lexend"/>
                <a:ea typeface="Lexend"/>
                <a:cs typeface="Lexend"/>
                <a:sym typeface="Lexend"/>
              </a:rPr>
              <a:t>The fxml files were created with the help of the Scene Builder and they were made responsive by the Controller class of the Java.</a:t>
            </a:r>
            <a:endParaRPr>
              <a:solidFill>
                <a:srgbClr val="000000"/>
              </a:solidFill>
              <a:highlight>
                <a:schemeClr val="lt2"/>
              </a:highlight>
              <a:latin typeface="Lexend"/>
              <a:ea typeface="Lexend"/>
              <a:cs typeface="Lexend"/>
              <a:sym typeface="Lexend"/>
            </a:endParaRPr>
          </a:p>
          <a:p>
            <a:pPr indent="0" lvl="0" marL="457200" rtl="0" algn="just">
              <a:spcBef>
                <a:spcPts val="0"/>
              </a:spcBef>
              <a:spcAft>
                <a:spcPts val="0"/>
              </a:spcAft>
              <a:buNone/>
            </a:pPr>
            <a:r>
              <a:rPr lang="en-GB">
                <a:solidFill>
                  <a:srgbClr val="000000"/>
                </a:solidFill>
                <a:highlight>
                  <a:schemeClr val="lt2"/>
                </a:highlight>
                <a:latin typeface="Lexend"/>
                <a:ea typeface="Lexend"/>
                <a:cs typeface="Lexend"/>
                <a:sym typeface="Lexend"/>
              </a:rPr>
              <a:t> </a:t>
            </a:r>
            <a:endParaRPr>
              <a:solidFill>
                <a:srgbClr val="000000"/>
              </a:solidFill>
              <a:highlight>
                <a:schemeClr val="lt2"/>
              </a:highlight>
              <a:latin typeface="Lexend"/>
              <a:ea typeface="Lexend"/>
              <a:cs typeface="Lexend"/>
              <a:sym typeface="Lexend"/>
            </a:endParaRPr>
          </a:p>
          <a:p>
            <a:pPr indent="0" lvl="0" marL="457200" rtl="0" algn="just">
              <a:spcBef>
                <a:spcPts val="0"/>
              </a:spcBef>
              <a:spcAft>
                <a:spcPts val="0"/>
              </a:spcAft>
              <a:buNone/>
            </a:pPr>
            <a:r>
              <a:rPr lang="en-GB">
                <a:solidFill>
                  <a:srgbClr val="000000"/>
                </a:solidFill>
                <a:highlight>
                  <a:schemeClr val="lt2"/>
                </a:highlight>
                <a:latin typeface="Lexend"/>
                <a:ea typeface="Lexend"/>
                <a:cs typeface="Lexend"/>
                <a:sym typeface="Lexend"/>
              </a:rPr>
              <a:t>Majority of these controller classes extend the Javajdbc method and some extend Employee, Manager and Owner classes</a:t>
            </a:r>
            <a:endParaRPr>
              <a:solidFill>
                <a:srgbClr val="000000"/>
              </a:solidFill>
              <a:highlight>
                <a:schemeClr val="lt2"/>
              </a:highlight>
              <a:latin typeface="Lexend"/>
              <a:ea typeface="Lexend"/>
              <a:cs typeface="Lexend"/>
              <a:sym typeface="Lexend"/>
            </a:endParaRPr>
          </a:p>
          <a:p>
            <a:pPr indent="0" lvl="0" marL="457200" rtl="0" algn="just">
              <a:spcBef>
                <a:spcPts val="0"/>
              </a:spcBef>
              <a:spcAft>
                <a:spcPts val="0"/>
              </a:spcAft>
              <a:buNone/>
            </a:pPr>
            <a:r>
              <a:t/>
            </a:r>
            <a:endParaRPr>
              <a:solidFill>
                <a:srgbClr val="000000"/>
              </a:solidFill>
              <a:highlight>
                <a:schemeClr val="lt2"/>
              </a:highlight>
              <a:latin typeface="Lexend"/>
              <a:ea typeface="Lexend"/>
              <a:cs typeface="Lexend"/>
              <a:sym typeface="Lexend"/>
            </a:endParaRPr>
          </a:p>
          <a:p>
            <a:pPr indent="0" lvl="0" marL="457200" rtl="0" algn="just">
              <a:spcBef>
                <a:spcPts val="0"/>
              </a:spcBef>
              <a:spcAft>
                <a:spcPts val="0"/>
              </a:spcAft>
              <a:buNone/>
            </a:pPr>
            <a:r>
              <a:rPr lang="en-GB">
                <a:solidFill>
                  <a:srgbClr val="000000"/>
                </a:solidFill>
                <a:highlight>
                  <a:schemeClr val="lt2"/>
                </a:highlight>
                <a:latin typeface="Lexend"/>
                <a:ea typeface="Lexend"/>
                <a:cs typeface="Lexend"/>
                <a:sym typeface="Lexend"/>
              </a:rPr>
              <a:t>These controller classes takes the inputs from the user in the GUI. Then they call methods from respective classes and pass the required value in them so that they perform their function.</a:t>
            </a:r>
            <a:endParaRPr>
              <a:solidFill>
                <a:srgbClr val="000000"/>
              </a:solidFill>
              <a:highlight>
                <a:schemeClr val="lt2"/>
              </a:highlight>
              <a:latin typeface="Lexend"/>
              <a:ea typeface="Lexend"/>
              <a:cs typeface="Lexend"/>
              <a:sym typeface="Lexend"/>
            </a:endParaRPr>
          </a:p>
          <a:p>
            <a:pPr indent="0" lvl="0" marL="457200" rtl="0" algn="just">
              <a:spcBef>
                <a:spcPts val="0"/>
              </a:spcBef>
              <a:spcAft>
                <a:spcPts val="0"/>
              </a:spcAft>
              <a:buNone/>
            </a:pPr>
            <a:r>
              <a:t/>
            </a:r>
            <a:endParaRPr>
              <a:solidFill>
                <a:srgbClr val="000000"/>
              </a:solidFill>
              <a:highlight>
                <a:schemeClr val="lt2"/>
              </a:highlight>
              <a:latin typeface="Lexend"/>
              <a:ea typeface="Lexend"/>
              <a:cs typeface="Lexend"/>
              <a:sym typeface="Lexend"/>
            </a:endParaRPr>
          </a:p>
          <a:p>
            <a:pPr indent="0" lvl="0" marL="457200" rtl="0" algn="just">
              <a:spcBef>
                <a:spcPts val="0"/>
              </a:spcBef>
              <a:spcAft>
                <a:spcPts val="0"/>
              </a:spcAft>
              <a:buNone/>
            </a:pPr>
            <a:r>
              <a:t/>
            </a:r>
            <a:endParaRPr>
              <a:solidFill>
                <a:srgbClr val="000000"/>
              </a:solidFill>
              <a:highlight>
                <a:schemeClr val="lt2"/>
              </a:highlight>
              <a:latin typeface="Lexend"/>
              <a:ea typeface="Lexend"/>
              <a:cs typeface="Lexend"/>
              <a:sym typeface="Lexend"/>
            </a:endParaRPr>
          </a:p>
        </p:txBody>
      </p:sp>
      <p:cxnSp>
        <p:nvCxnSpPr>
          <p:cNvPr id="691" name="Google Shape;691;p45"/>
          <p:cNvCxnSpPr/>
          <p:nvPr/>
        </p:nvCxnSpPr>
        <p:spPr>
          <a:xfrm>
            <a:off x="705600" y="496990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692" name="Google Shape;692;p45"/>
          <p:cNvGrpSpPr/>
          <p:nvPr/>
        </p:nvGrpSpPr>
        <p:grpSpPr>
          <a:xfrm rot="-6261355">
            <a:off x="7252353" y="2555542"/>
            <a:ext cx="2666497" cy="2562489"/>
            <a:chOff x="269239" y="624399"/>
            <a:chExt cx="2386800" cy="2386800"/>
          </a:xfrm>
        </p:grpSpPr>
        <p:sp>
          <p:nvSpPr>
            <p:cNvPr id="693" name="Google Shape;693;p45"/>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5"/>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5" name="Google Shape;695;p45"/>
          <p:cNvSpPr/>
          <p:nvPr/>
        </p:nvSpPr>
        <p:spPr>
          <a:xfrm>
            <a:off x="7819297" y="3034435"/>
            <a:ext cx="1532700" cy="1604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6" name="Google Shape;696;p45"/>
          <p:cNvGrpSpPr/>
          <p:nvPr/>
        </p:nvGrpSpPr>
        <p:grpSpPr>
          <a:xfrm>
            <a:off x="7731575" y="701764"/>
            <a:ext cx="2582400" cy="289350"/>
            <a:chOff x="6967625" y="394825"/>
            <a:chExt cx="2582400" cy="289350"/>
          </a:xfrm>
        </p:grpSpPr>
        <p:sp>
          <p:nvSpPr>
            <p:cNvPr id="697" name="Google Shape;697;p45"/>
            <p:cNvSpPr/>
            <p:nvPr/>
          </p:nvSpPr>
          <p:spPr>
            <a:xfrm rot="-5400000">
              <a:off x="6967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5"/>
            <p:cNvSpPr/>
            <p:nvPr/>
          </p:nvSpPr>
          <p:spPr>
            <a:xfrm rot="-5400000">
              <a:off x="6967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5"/>
            <p:cNvSpPr/>
            <p:nvPr/>
          </p:nvSpPr>
          <p:spPr>
            <a:xfrm rot="-5400000">
              <a:off x="7158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5"/>
            <p:cNvSpPr/>
            <p:nvPr/>
          </p:nvSpPr>
          <p:spPr>
            <a:xfrm rot="-5400000">
              <a:off x="7158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5"/>
            <p:cNvSpPr/>
            <p:nvPr/>
          </p:nvSpPr>
          <p:spPr>
            <a:xfrm rot="-5400000">
              <a:off x="7348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5"/>
            <p:cNvSpPr/>
            <p:nvPr/>
          </p:nvSpPr>
          <p:spPr>
            <a:xfrm rot="-5400000">
              <a:off x="7348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5"/>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5"/>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5"/>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5"/>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5"/>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5"/>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5"/>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5"/>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5"/>
            <p:cNvSpPr/>
            <p:nvPr/>
          </p:nvSpPr>
          <p:spPr>
            <a:xfrm rot="-5400000">
              <a:off x="8301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5"/>
            <p:cNvSpPr/>
            <p:nvPr/>
          </p:nvSpPr>
          <p:spPr>
            <a:xfrm rot="-5400000">
              <a:off x="8301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5"/>
            <p:cNvSpPr/>
            <p:nvPr/>
          </p:nvSpPr>
          <p:spPr>
            <a:xfrm rot="-5400000">
              <a:off x="8491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5"/>
            <p:cNvSpPr/>
            <p:nvPr/>
          </p:nvSpPr>
          <p:spPr>
            <a:xfrm rot="-5400000">
              <a:off x="8491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5"/>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5"/>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5"/>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5"/>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5"/>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5"/>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5"/>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5"/>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5"/>
            <p:cNvSpPr/>
            <p:nvPr/>
          </p:nvSpPr>
          <p:spPr>
            <a:xfrm rot="-5400000">
              <a:off x="9444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5"/>
            <p:cNvSpPr/>
            <p:nvPr/>
          </p:nvSpPr>
          <p:spPr>
            <a:xfrm rot="-5400000">
              <a:off x="9444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grpSp>
        <p:nvGrpSpPr>
          <p:cNvPr id="729" name="Google Shape;729;p46"/>
          <p:cNvGrpSpPr/>
          <p:nvPr/>
        </p:nvGrpSpPr>
        <p:grpSpPr>
          <a:xfrm>
            <a:off x="269239" y="763524"/>
            <a:ext cx="2386800" cy="2386800"/>
            <a:chOff x="269239" y="624399"/>
            <a:chExt cx="2386800" cy="2386800"/>
          </a:xfrm>
        </p:grpSpPr>
        <p:sp>
          <p:nvSpPr>
            <p:cNvPr id="730" name="Google Shape;730;p46"/>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6"/>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2" name="Google Shape;732;p46"/>
          <p:cNvSpPr/>
          <p:nvPr/>
        </p:nvSpPr>
        <p:spPr>
          <a:xfrm>
            <a:off x="746539" y="1240824"/>
            <a:ext cx="1432200" cy="143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6"/>
          <p:cNvSpPr txBox="1"/>
          <p:nvPr>
            <p:ph type="title"/>
          </p:nvPr>
        </p:nvSpPr>
        <p:spPr>
          <a:xfrm>
            <a:off x="705475" y="3075100"/>
            <a:ext cx="61617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Result</a:t>
            </a:r>
            <a:endParaRPr/>
          </a:p>
        </p:txBody>
      </p:sp>
      <p:sp>
        <p:nvSpPr>
          <p:cNvPr id="734" name="Google Shape;734;p46"/>
          <p:cNvSpPr txBox="1"/>
          <p:nvPr>
            <p:ph idx="2" type="title"/>
          </p:nvPr>
        </p:nvSpPr>
        <p:spPr>
          <a:xfrm>
            <a:off x="730939" y="1536024"/>
            <a:ext cx="1463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4</a:t>
            </a:r>
            <a:endParaRPr/>
          </a:p>
        </p:txBody>
      </p:sp>
      <p:sp>
        <p:nvSpPr>
          <p:cNvPr id="735" name="Google Shape;735;p46"/>
          <p:cNvSpPr txBox="1"/>
          <p:nvPr>
            <p:ph idx="1" type="subTitle"/>
          </p:nvPr>
        </p:nvSpPr>
        <p:spPr>
          <a:xfrm>
            <a:off x="705600" y="3855550"/>
            <a:ext cx="61617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Output of Project</a:t>
            </a:r>
            <a:endParaRPr/>
          </a:p>
        </p:txBody>
      </p:sp>
      <p:grpSp>
        <p:nvGrpSpPr>
          <p:cNvPr id="736" name="Google Shape;736;p46"/>
          <p:cNvGrpSpPr/>
          <p:nvPr/>
        </p:nvGrpSpPr>
        <p:grpSpPr>
          <a:xfrm>
            <a:off x="5117075" y="1073814"/>
            <a:ext cx="2582400" cy="289350"/>
            <a:chOff x="6967625" y="394825"/>
            <a:chExt cx="2582400" cy="289350"/>
          </a:xfrm>
        </p:grpSpPr>
        <p:sp>
          <p:nvSpPr>
            <p:cNvPr id="737" name="Google Shape;737;p46"/>
            <p:cNvSpPr/>
            <p:nvPr/>
          </p:nvSpPr>
          <p:spPr>
            <a:xfrm rot="-5400000">
              <a:off x="6967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6"/>
            <p:cNvSpPr/>
            <p:nvPr/>
          </p:nvSpPr>
          <p:spPr>
            <a:xfrm rot="-5400000">
              <a:off x="6967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6"/>
            <p:cNvSpPr/>
            <p:nvPr/>
          </p:nvSpPr>
          <p:spPr>
            <a:xfrm rot="-5400000">
              <a:off x="7158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6"/>
            <p:cNvSpPr/>
            <p:nvPr/>
          </p:nvSpPr>
          <p:spPr>
            <a:xfrm rot="-5400000">
              <a:off x="7158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6"/>
            <p:cNvSpPr/>
            <p:nvPr/>
          </p:nvSpPr>
          <p:spPr>
            <a:xfrm rot="-5400000">
              <a:off x="7348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6"/>
            <p:cNvSpPr/>
            <p:nvPr/>
          </p:nvSpPr>
          <p:spPr>
            <a:xfrm rot="-5400000">
              <a:off x="7348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6"/>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6"/>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6"/>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6"/>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6"/>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6"/>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6"/>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6"/>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6"/>
            <p:cNvSpPr/>
            <p:nvPr/>
          </p:nvSpPr>
          <p:spPr>
            <a:xfrm rot="-5400000">
              <a:off x="8301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6"/>
            <p:cNvSpPr/>
            <p:nvPr/>
          </p:nvSpPr>
          <p:spPr>
            <a:xfrm rot="-5400000">
              <a:off x="8301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6"/>
            <p:cNvSpPr/>
            <p:nvPr/>
          </p:nvSpPr>
          <p:spPr>
            <a:xfrm rot="-5400000">
              <a:off x="8491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6"/>
            <p:cNvSpPr/>
            <p:nvPr/>
          </p:nvSpPr>
          <p:spPr>
            <a:xfrm rot="-5400000">
              <a:off x="8491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6"/>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6"/>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6"/>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6"/>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6"/>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6"/>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6"/>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6"/>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6"/>
            <p:cNvSpPr/>
            <p:nvPr/>
          </p:nvSpPr>
          <p:spPr>
            <a:xfrm rot="-5400000">
              <a:off x="9444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6"/>
            <p:cNvSpPr/>
            <p:nvPr/>
          </p:nvSpPr>
          <p:spPr>
            <a:xfrm rot="-5400000">
              <a:off x="9444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65" name="Google Shape;765;p46"/>
          <p:cNvCxnSpPr/>
          <p:nvPr/>
        </p:nvCxnSpPr>
        <p:spPr>
          <a:xfrm>
            <a:off x="705600" y="256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766" name="Google Shape;766;p46"/>
          <p:cNvGrpSpPr/>
          <p:nvPr/>
        </p:nvGrpSpPr>
        <p:grpSpPr>
          <a:xfrm rot="5400000">
            <a:off x="8092063" y="4120614"/>
            <a:ext cx="677400" cy="289350"/>
            <a:chOff x="7539125" y="394825"/>
            <a:chExt cx="677400" cy="289350"/>
          </a:xfrm>
        </p:grpSpPr>
        <p:sp>
          <p:nvSpPr>
            <p:cNvPr id="767" name="Google Shape;767;p46"/>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6"/>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6"/>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6"/>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6"/>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6"/>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6"/>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6"/>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78" name="Shape 778"/>
        <p:cNvGrpSpPr/>
        <p:nvPr/>
      </p:nvGrpSpPr>
      <p:grpSpPr>
        <a:xfrm>
          <a:off x="0" y="0"/>
          <a:ext cx="0" cy="0"/>
          <a:chOff x="0" y="0"/>
          <a:chExt cx="0" cy="0"/>
        </a:xfrm>
      </p:grpSpPr>
      <p:grpSp>
        <p:nvGrpSpPr>
          <p:cNvPr id="779" name="Google Shape;779;p47"/>
          <p:cNvGrpSpPr/>
          <p:nvPr/>
        </p:nvGrpSpPr>
        <p:grpSpPr>
          <a:xfrm>
            <a:off x="8641300" y="539508"/>
            <a:ext cx="289350" cy="867900"/>
            <a:chOff x="1006725" y="1731408"/>
            <a:chExt cx="289350" cy="867900"/>
          </a:xfrm>
        </p:grpSpPr>
        <p:sp>
          <p:nvSpPr>
            <p:cNvPr id="780" name="Google Shape;780;p47"/>
            <p:cNvSpPr/>
            <p:nvPr/>
          </p:nvSpPr>
          <p:spPr>
            <a:xfrm>
              <a:off x="100672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7"/>
            <p:cNvSpPr/>
            <p:nvPr/>
          </p:nvSpPr>
          <p:spPr>
            <a:xfrm>
              <a:off x="119017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7"/>
            <p:cNvSpPr/>
            <p:nvPr/>
          </p:nvSpPr>
          <p:spPr>
            <a:xfrm>
              <a:off x="100672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7"/>
            <p:cNvSpPr/>
            <p:nvPr/>
          </p:nvSpPr>
          <p:spPr>
            <a:xfrm>
              <a:off x="119017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7"/>
            <p:cNvSpPr/>
            <p:nvPr/>
          </p:nvSpPr>
          <p:spPr>
            <a:xfrm>
              <a:off x="100672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7"/>
            <p:cNvSpPr/>
            <p:nvPr/>
          </p:nvSpPr>
          <p:spPr>
            <a:xfrm>
              <a:off x="119017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7"/>
            <p:cNvSpPr/>
            <p:nvPr/>
          </p:nvSpPr>
          <p:spPr>
            <a:xfrm>
              <a:off x="100672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7"/>
            <p:cNvSpPr/>
            <p:nvPr/>
          </p:nvSpPr>
          <p:spPr>
            <a:xfrm>
              <a:off x="119017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7"/>
            <p:cNvSpPr/>
            <p:nvPr/>
          </p:nvSpPr>
          <p:spPr>
            <a:xfrm>
              <a:off x="100672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7"/>
            <p:cNvSpPr/>
            <p:nvPr/>
          </p:nvSpPr>
          <p:spPr>
            <a:xfrm>
              <a:off x="119017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0" name="Google Shape;790;p47"/>
          <p:cNvSpPr/>
          <p:nvPr/>
        </p:nvSpPr>
        <p:spPr>
          <a:xfrm rot="-9573330">
            <a:off x="8511499" y="4468443"/>
            <a:ext cx="1028056" cy="1028056"/>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7"/>
          <p:cNvSpPr txBox="1"/>
          <p:nvPr>
            <p:ph type="title"/>
          </p:nvPr>
        </p:nvSpPr>
        <p:spPr>
          <a:xfrm>
            <a:off x="599100" y="4478550"/>
            <a:ext cx="7704000" cy="5727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en-GB"/>
              <a:t>Entry and Login Screen</a:t>
            </a:r>
            <a:endParaRPr/>
          </a:p>
        </p:txBody>
      </p:sp>
      <p:grpSp>
        <p:nvGrpSpPr>
          <p:cNvPr id="792" name="Google Shape;792;p47"/>
          <p:cNvGrpSpPr/>
          <p:nvPr/>
        </p:nvGrpSpPr>
        <p:grpSpPr>
          <a:xfrm rot="-9572767">
            <a:off x="-1094602" y="-1052793"/>
            <a:ext cx="2861329" cy="2861329"/>
            <a:chOff x="6075786" y="2219333"/>
            <a:chExt cx="3027251" cy="3027251"/>
          </a:xfrm>
        </p:grpSpPr>
        <p:grpSp>
          <p:nvGrpSpPr>
            <p:cNvPr id="793" name="Google Shape;793;p47"/>
            <p:cNvGrpSpPr/>
            <p:nvPr/>
          </p:nvGrpSpPr>
          <p:grpSpPr>
            <a:xfrm rot="-5400000">
              <a:off x="6075786" y="2219333"/>
              <a:ext cx="3027251" cy="3027251"/>
              <a:chOff x="436975" y="792140"/>
              <a:chExt cx="2051400" cy="2051400"/>
            </a:xfrm>
          </p:grpSpPr>
          <p:sp>
            <p:nvSpPr>
              <p:cNvPr id="794" name="Google Shape;794;p47"/>
              <p:cNvSpPr/>
              <p:nvPr/>
            </p:nvSpPr>
            <p:spPr>
              <a:xfrm rot="729440">
                <a:off x="599415" y="954580"/>
                <a:ext cx="1726521" cy="1726521"/>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7"/>
              <p:cNvSpPr/>
              <p:nvPr/>
            </p:nvSpPr>
            <p:spPr>
              <a:xfrm rot="732455">
                <a:off x="1580926" y="908445"/>
                <a:ext cx="127687" cy="12768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6" name="Google Shape;796;p47"/>
            <p:cNvSpPr/>
            <p:nvPr/>
          </p:nvSpPr>
          <p:spPr>
            <a:xfrm>
              <a:off x="6532670" y="2676241"/>
              <a:ext cx="2113800" cy="211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97" name="Google Shape;797;p47"/>
          <p:cNvPicPr preferRelativeResize="0"/>
          <p:nvPr/>
        </p:nvPicPr>
        <p:blipFill>
          <a:blip r:embed="rId3">
            <a:alphaModFix/>
          </a:blip>
          <a:stretch>
            <a:fillRect/>
          </a:stretch>
        </p:blipFill>
        <p:spPr>
          <a:xfrm>
            <a:off x="772575" y="1407388"/>
            <a:ext cx="3403613" cy="1914532"/>
          </a:xfrm>
          <a:prstGeom prst="rect">
            <a:avLst/>
          </a:prstGeom>
          <a:noFill/>
          <a:ln>
            <a:noFill/>
          </a:ln>
        </p:spPr>
      </p:pic>
      <p:pic>
        <p:nvPicPr>
          <p:cNvPr id="798" name="Google Shape;798;p47"/>
          <p:cNvPicPr preferRelativeResize="0"/>
          <p:nvPr/>
        </p:nvPicPr>
        <p:blipFill>
          <a:blip r:embed="rId4">
            <a:alphaModFix/>
          </a:blip>
          <a:stretch>
            <a:fillRect/>
          </a:stretch>
        </p:blipFill>
        <p:spPr>
          <a:xfrm>
            <a:off x="5062788" y="1448225"/>
            <a:ext cx="3403613" cy="191453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02" name="Shape 802"/>
        <p:cNvGrpSpPr/>
        <p:nvPr/>
      </p:nvGrpSpPr>
      <p:grpSpPr>
        <a:xfrm>
          <a:off x="0" y="0"/>
          <a:ext cx="0" cy="0"/>
          <a:chOff x="0" y="0"/>
          <a:chExt cx="0" cy="0"/>
        </a:xfrm>
      </p:grpSpPr>
      <p:grpSp>
        <p:nvGrpSpPr>
          <p:cNvPr id="803" name="Google Shape;803;p48"/>
          <p:cNvGrpSpPr/>
          <p:nvPr/>
        </p:nvGrpSpPr>
        <p:grpSpPr>
          <a:xfrm>
            <a:off x="8641300" y="539508"/>
            <a:ext cx="289350" cy="867900"/>
            <a:chOff x="1006725" y="1731408"/>
            <a:chExt cx="289350" cy="867900"/>
          </a:xfrm>
        </p:grpSpPr>
        <p:sp>
          <p:nvSpPr>
            <p:cNvPr id="804" name="Google Shape;804;p48"/>
            <p:cNvSpPr/>
            <p:nvPr/>
          </p:nvSpPr>
          <p:spPr>
            <a:xfrm>
              <a:off x="100672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8"/>
            <p:cNvSpPr/>
            <p:nvPr/>
          </p:nvSpPr>
          <p:spPr>
            <a:xfrm>
              <a:off x="119017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8"/>
            <p:cNvSpPr/>
            <p:nvPr/>
          </p:nvSpPr>
          <p:spPr>
            <a:xfrm>
              <a:off x="100672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8"/>
            <p:cNvSpPr/>
            <p:nvPr/>
          </p:nvSpPr>
          <p:spPr>
            <a:xfrm>
              <a:off x="119017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8"/>
            <p:cNvSpPr/>
            <p:nvPr/>
          </p:nvSpPr>
          <p:spPr>
            <a:xfrm>
              <a:off x="100672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8"/>
            <p:cNvSpPr/>
            <p:nvPr/>
          </p:nvSpPr>
          <p:spPr>
            <a:xfrm>
              <a:off x="119017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8"/>
            <p:cNvSpPr/>
            <p:nvPr/>
          </p:nvSpPr>
          <p:spPr>
            <a:xfrm>
              <a:off x="100672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8"/>
            <p:cNvSpPr/>
            <p:nvPr/>
          </p:nvSpPr>
          <p:spPr>
            <a:xfrm>
              <a:off x="119017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8"/>
            <p:cNvSpPr/>
            <p:nvPr/>
          </p:nvSpPr>
          <p:spPr>
            <a:xfrm>
              <a:off x="100672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8"/>
            <p:cNvSpPr/>
            <p:nvPr/>
          </p:nvSpPr>
          <p:spPr>
            <a:xfrm>
              <a:off x="119017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4" name="Google Shape;814;p48"/>
          <p:cNvSpPr/>
          <p:nvPr/>
        </p:nvSpPr>
        <p:spPr>
          <a:xfrm rot="-9573330">
            <a:off x="8511499" y="4468443"/>
            <a:ext cx="1028056" cy="1028056"/>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8"/>
          <p:cNvSpPr txBox="1"/>
          <p:nvPr>
            <p:ph type="title"/>
          </p:nvPr>
        </p:nvSpPr>
        <p:spPr>
          <a:xfrm>
            <a:off x="599100" y="4478550"/>
            <a:ext cx="7704000" cy="5727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en-GB"/>
              <a:t>Customer Details and Bill</a:t>
            </a:r>
            <a:endParaRPr/>
          </a:p>
        </p:txBody>
      </p:sp>
      <p:grpSp>
        <p:nvGrpSpPr>
          <p:cNvPr id="816" name="Google Shape;816;p48"/>
          <p:cNvGrpSpPr/>
          <p:nvPr/>
        </p:nvGrpSpPr>
        <p:grpSpPr>
          <a:xfrm rot="-9572767">
            <a:off x="-1094602" y="-1073193"/>
            <a:ext cx="2861329" cy="2861329"/>
            <a:chOff x="6075786" y="2219333"/>
            <a:chExt cx="3027251" cy="3027251"/>
          </a:xfrm>
        </p:grpSpPr>
        <p:grpSp>
          <p:nvGrpSpPr>
            <p:cNvPr id="817" name="Google Shape;817;p48"/>
            <p:cNvGrpSpPr/>
            <p:nvPr/>
          </p:nvGrpSpPr>
          <p:grpSpPr>
            <a:xfrm rot="-5400000">
              <a:off x="6075786" y="2219333"/>
              <a:ext cx="3027251" cy="3027251"/>
              <a:chOff x="436975" y="792140"/>
              <a:chExt cx="2051400" cy="2051400"/>
            </a:xfrm>
          </p:grpSpPr>
          <p:sp>
            <p:nvSpPr>
              <p:cNvPr id="818" name="Google Shape;818;p48"/>
              <p:cNvSpPr/>
              <p:nvPr/>
            </p:nvSpPr>
            <p:spPr>
              <a:xfrm rot="729440">
                <a:off x="599415" y="954580"/>
                <a:ext cx="1726521" cy="1726521"/>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8"/>
              <p:cNvSpPr/>
              <p:nvPr/>
            </p:nvSpPr>
            <p:spPr>
              <a:xfrm rot="732455">
                <a:off x="1580926" y="908445"/>
                <a:ext cx="127687" cy="12768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0" name="Google Shape;820;p48"/>
            <p:cNvSpPr/>
            <p:nvPr/>
          </p:nvSpPr>
          <p:spPr>
            <a:xfrm>
              <a:off x="6532670" y="2676241"/>
              <a:ext cx="2113800" cy="211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21" name="Google Shape;821;p48"/>
          <p:cNvPicPr preferRelativeResize="0"/>
          <p:nvPr/>
        </p:nvPicPr>
        <p:blipFill>
          <a:blip r:embed="rId3">
            <a:alphaModFix/>
          </a:blip>
          <a:stretch>
            <a:fillRect/>
          </a:stretch>
        </p:blipFill>
        <p:spPr>
          <a:xfrm>
            <a:off x="770350" y="1407388"/>
            <a:ext cx="3403613" cy="1914532"/>
          </a:xfrm>
          <a:prstGeom prst="rect">
            <a:avLst/>
          </a:prstGeom>
          <a:noFill/>
          <a:ln>
            <a:noFill/>
          </a:ln>
        </p:spPr>
      </p:pic>
      <p:pic>
        <p:nvPicPr>
          <p:cNvPr id="822" name="Google Shape;822;p48"/>
          <p:cNvPicPr preferRelativeResize="0"/>
          <p:nvPr/>
        </p:nvPicPr>
        <p:blipFill>
          <a:blip r:embed="rId4">
            <a:alphaModFix/>
          </a:blip>
          <a:stretch>
            <a:fillRect/>
          </a:stretch>
        </p:blipFill>
        <p:spPr>
          <a:xfrm>
            <a:off x="5032163" y="1407400"/>
            <a:ext cx="3403613" cy="191453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26" name="Shape 826"/>
        <p:cNvGrpSpPr/>
        <p:nvPr/>
      </p:nvGrpSpPr>
      <p:grpSpPr>
        <a:xfrm>
          <a:off x="0" y="0"/>
          <a:ext cx="0" cy="0"/>
          <a:chOff x="0" y="0"/>
          <a:chExt cx="0" cy="0"/>
        </a:xfrm>
      </p:grpSpPr>
      <p:grpSp>
        <p:nvGrpSpPr>
          <p:cNvPr id="827" name="Google Shape;827;p49"/>
          <p:cNvGrpSpPr/>
          <p:nvPr/>
        </p:nvGrpSpPr>
        <p:grpSpPr>
          <a:xfrm>
            <a:off x="8641300" y="539508"/>
            <a:ext cx="289350" cy="867900"/>
            <a:chOff x="1006725" y="1731408"/>
            <a:chExt cx="289350" cy="867900"/>
          </a:xfrm>
        </p:grpSpPr>
        <p:sp>
          <p:nvSpPr>
            <p:cNvPr id="828" name="Google Shape;828;p49"/>
            <p:cNvSpPr/>
            <p:nvPr/>
          </p:nvSpPr>
          <p:spPr>
            <a:xfrm>
              <a:off x="100672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9"/>
            <p:cNvSpPr/>
            <p:nvPr/>
          </p:nvSpPr>
          <p:spPr>
            <a:xfrm>
              <a:off x="119017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9"/>
            <p:cNvSpPr/>
            <p:nvPr/>
          </p:nvSpPr>
          <p:spPr>
            <a:xfrm>
              <a:off x="100672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9"/>
            <p:cNvSpPr/>
            <p:nvPr/>
          </p:nvSpPr>
          <p:spPr>
            <a:xfrm>
              <a:off x="119017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9"/>
            <p:cNvSpPr/>
            <p:nvPr/>
          </p:nvSpPr>
          <p:spPr>
            <a:xfrm>
              <a:off x="100672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9"/>
            <p:cNvSpPr/>
            <p:nvPr/>
          </p:nvSpPr>
          <p:spPr>
            <a:xfrm>
              <a:off x="119017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9"/>
            <p:cNvSpPr/>
            <p:nvPr/>
          </p:nvSpPr>
          <p:spPr>
            <a:xfrm>
              <a:off x="100672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9"/>
            <p:cNvSpPr/>
            <p:nvPr/>
          </p:nvSpPr>
          <p:spPr>
            <a:xfrm>
              <a:off x="119017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9"/>
            <p:cNvSpPr/>
            <p:nvPr/>
          </p:nvSpPr>
          <p:spPr>
            <a:xfrm>
              <a:off x="100672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9"/>
            <p:cNvSpPr/>
            <p:nvPr/>
          </p:nvSpPr>
          <p:spPr>
            <a:xfrm>
              <a:off x="119017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8" name="Google Shape;838;p49"/>
          <p:cNvSpPr/>
          <p:nvPr/>
        </p:nvSpPr>
        <p:spPr>
          <a:xfrm rot="-9573330">
            <a:off x="8511499" y="4468443"/>
            <a:ext cx="1028056" cy="1028056"/>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9"/>
          <p:cNvSpPr txBox="1"/>
          <p:nvPr>
            <p:ph type="title"/>
          </p:nvPr>
        </p:nvSpPr>
        <p:spPr>
          <a:xfrm>
            <a:off x="599100" y="4478550"/>
            <a:ext cx="7704000" cy="5727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en-GB"/>
              <a:t>Manager and manage Employee Functions</a:t>
            </a:r>
            <a:endParaRPr/>
          </a:p>
        </p:txBody>
      </p:sp>
      <p:grpSp>
        <p:nvGrpSpPr>
          <p:cNvPr id="840" name="Google Shape;840;p49"/>
          <p:cNvGrpSpPr/>
          <p:nvPr/>
        </p:nvGrpSpPr>
        <p:grpSpPr>
          <a:xfrm rot="-9572767">
            <a:off x="-1094602" y="-1073193"/>
            <a:ext cx="2861329" cy="2861329"/>
            <a:chOff x="6075786" y="2219333"/>
            <a:chExt cx="3027251" cy="3027251"/>
          </a:xfrm>
        </p:grpSpPr>
        <p:grpSp>
          <p:nvGrpSpPr>
            <p:cNvPr id="841" name="Google Shape;841;p49"/>
            <p:cNvGrpSpPr/>
            <p:nvPr/>
          </p:nvGrpSpPr>
          <p:grpSpPr>
            <a:xfrm rot="-5400000">
              <a:off x="6075786" y="2219333"/>
              <a:ext cx="3027251" cy="3027251"/>
              <a:chOff x="436975" y="792140"/>
              <a:chExt cx="2051400" cy="2051400"/>
            </a:xfrm>
          </p:grpSpPr>
          <p:sp>
            <p:nvSpPr>
              <p:cNvPr id="842" name="Google Shape;842;p49"/>
              <p:cNvSpPr/>
              <p:nvPr/>
            </p:nvSpPr>
            <p:spPr>
              <a:xfrm rot="729440">
                <a:off x="599415" y="954580"/>
                <a:ext cx="1726521" cy="1726521"/>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9"/>
              <p:cNvSpPr/>
              <p:nvPr/>
            </p:nvSpPr>
            <p:spPr>
              <a:xfrm rot="732455">
                <a:off x="1580926" y="908445"/>
                <a:ext cx="127687" cy="12768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4" name="Google Shape;844;p49"/>
            <p:cNvSpPr/>
            <p:nvPr/>
          </p:nvSpPr>
          <p:spPr>
            <a:xfrm>
              <a:off x="6532670" y="2676241"/>
              <a:ext cx="2113800" cy="211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45" name="Google Shape;845;p49"/>
          <p:cNvPicPr preferRelativeResize="0"/>
          <p:nvPr/>
        </p:nvPicPr>
        <p:blipFill>
          <a:blip r:embed="rId3">
            <a:alphaModFix/>
          </a:blip>
          <a:stretch>
            <a:fillRect/>
          </a:stretch>
        </p:blipFill>
        <p:spPr>
          <a:xfrm>
            <a:off x="5021925" y="1407400"/>
            <a:ext cx="3403613" cy="1914532"/>
          </a:xfrm>
          <a:prstGeom prst="rect">
            <a:avLst/>
          </a:prstGeom>
          <a:noFill/>
          <a:ln>
            <a:noFill/>
          </a:ln>
        </p:spPr>
      </p:pic>
      <p:pic>
        <p:nvPicPr>
          <p:cNvPr id="846" name="Google Shape;846;p49"/>
          <p:cNvPicPr preferRelativeResize="0"/>
          <p:nvPr/>
        </p:nvPicPr>
        <p:blipFill>
          <a:blip r:embed="rId4">
            <a:alphaModFix/>
          </a:blip>
          <a:stretch>
            <a:fillRect/>
          </a:stretch>
        </p:blipFill>
        <p:spPr>
          <a:xfrm>
            <a:off x="721575" y="1407388"/>
            <a:ext cx="3403626" cy="191453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720000" y="445025"/>
            <a:ext cx="38520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Team Members</a:t>
            </a:r>
            <a:endParaRPr/>
          </a:p>
        </p:txBody>
      </p:sp>
      <p:sp>
        <p:nvSpPr>
          <p:cNvPr id="171" name="Google Shape;171;p32"/>
          <p:cNvSpPr txBox="1"/>
          <p:nvPr>
            <p:ph idx="1" type="subTitle"/>
          </p:nvPr>
        </p:nvSpPr>
        <p:spPr>
          <a:xfrm>
            <a:off x="760725" y="1255325"/>
            <a:ext cx="3609900" cy="25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1400"/>
              <a:t>Akansh Vaibhav - S20210010010</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rPr b="1" lang="en-GB" sz="1400"/>
              <a:t>Anmol Kumar Pandey - S20210010022</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rPr b="1" lang="en-GB" sz="1400"/>
              <a:t>Akash Singh Narvariya - S20210010012</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rPr b="1" lang="en-GB" sz="1400"/>
              <a:t>Dhruv Raj - S20210010066</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rPr b="1" lang="en-GB" sz="1400"/>
              <a:t>Rohan Kumar - S20210010194</a:t>
            </a:r>
            <a:endParaRPr b="1" sz="1400"/>
          </a:p>
        </p:txBody>
      </p:sp>
      <p:cxnSp>
        <p:nvCxnSpPr>
          <p:cNvPr id="172" name="Google Shape;172;p32"/>
          <p:cNvCxnSpPr/>
          <p:nvPr/>
        </p:nvCxnSpPr>
        <p:spPr>
          <a:xfrm>
            <a:off x="705600" y="4867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173" name="Google Shape;173;p32"/>
          <p:cNvGrpSpPr/>
          <p:nvPr/>
        </p:nvGrpSpPr>
        <p:grpSpPr>
          <a:xfrm rot="-6261355">
            <a:off x="5828978" y="1766392"/>
            <a:ext cx="2666497" cy="2562489"/>
            <a:chOff x="269239" y="624399"/>
            <a:chExt cx="2386800" cy="2386800"/>
          </a:xfrm>
        </p:grpSpPr>
        <p:sp>
          <p:nvSpPr>
            <p:cNvPr id="174" name="Google Shape;174;p32"/>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2"/>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32"/>
          <p:cNvSpPr/>
          <p:nvPr/>
        </p:nvSpPr>
        <p:spPr>
          <a:xfrm>
            <a:off x="6395922" y="2245285"/>
            <a:ext cx="1532700" cy="1604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32"/>
          <p:cNvGrpSpPr/>
          <p:nvPr/>
        </p:nvGrpSpPr>
        <p:grpSpPr>
          <a:xfrm>
            <a:off x="4618950" y="394814"/>
            <a:ext cx="2582400" cy="289350"/>
            <a:chOff x="6967625" y="394825"/>
            <a:chExt cx="2582400" cy="289350"/>
          </a:xfrm>
        </p:grpSpPr>
        <p:sp>
          <p:nvSpPr>
            <p:cNvPr id="178" name="Google Shape;178;p32"/>
            <p:cNvSpPr/>
            <p:nvPr/>
          </p:nvSpPr>
          <p:spPr>
            <a:xfrm rot="-5400000">
              <a:off x="6967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2"/>
            <p:cNvSpPr/>
            <p:nvPr/>
          </p:nvSpPr>
          <p:spPr>
            <a:xfrm rot="-5400000">
              <a:off x="6967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2"/>
            <p:cNvSpPr/>
            <p:nvPr/>
          </p:nvSpPr>
          <p:spPr>
            <a:xfrm rot="-5400000">
              <a:off x="7158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2"/>
            <p:cNvSpPr/>
            <p:nvPr/>
          </p:nvSpPr>
          <p:spPr>
            <a:xfrm rot="-5400000">
              <a:off x="7158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2"/>
            <p:cNvSpPr/>
            <p:nvPr/>
          </p:nvSpPr>
          <p:spPr>
            <a:xfrm rot="-5400000">
              <a:off x="7348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2"/>
            <p:cNvSpPr/>
            <p:nvPr/>
          </p:nvSpPr>
          <p:spPr>
            <a:xfrm rot="-5400000">
              <a:off x="7348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2"/>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2"/>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2"/>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2"/>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2"/>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2"/>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2"/>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2"/>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2"/>
            <p:cNvSpPr/>
            <p:nvPr/>
          </p:nvSpPr>
          <p:spPr>
            <a:xfrm rot="-5400000">
              <a:off x="8301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2"/>
            <p:cNvSpPr/>
            <p:nvPr/>
          </p:nvSpPr>
          <p:spPr>
            <a:xfrm rot="-5400000">
              <a:off x="8301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2"/>
            <p:cNvSpPr/>
            <p:nvPr/>
          </p:nvSpPr>
          <p:spPr>
            <a:xfrm rot="-5400000">
              <a:off x="8491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2"/>
            <p:cNvSpPr/>
            <p:nvPr/>
          </p:nvSpPr>
          <p:spPr>
            <a:xfrm rot="-5400000">
              <a:off x="8491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2"/>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2"/>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2"/>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2"/>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2"/>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2"/>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2"/>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2"/>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2"/>
            <p:cNvSpPr/>
            <p:nvPr/>
          </p:nvSpPr>
          <p:spPr>
            <a:xfrm rot="-5400000">
              <a:off x="9444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2"/>
            <p:cNvSpPr/>
            <p:nvPr/>
          </p:nvSpPr>
          <p:spPr>
            <a:xfrm rot="-5400000">
              <a:off x="9444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50" name="Shape 850"/>
        <p:cNvGrpSpPr/>
        <p:nvPr/>
      </p:nvGrpSpPr>
      <p:grpSpPr>
        <a:xfrm>
          <a:off x="0" y="0"/>
          <a:ext cx="0" cy="0"/>
          <a:chOff x="0" y="0"/>
          <a:chExt cx="0" cy="0"/>
        </a:xfrm>
      </p:grpSpPr>
      <p:grpSp>
        <p:nvGrpSpPr>
          <p:cNvPr id="851" name="Google Shape;851;p50"/>
          <p:cNvGrpSpPr/>
          <p:nvPr/>
        </p:nvGrpSpPr>
        <p:grpSpPr>
          <a:xfrm>
            <a:off x="8641300" y="539508"/>
            <a:ext cx="289350" cy="867900"/>
            <a:chOff x="1006725" y="1731408"/>
            <a:chExt cx="289350" cy="867900"/>
          </a:xfrm>
        </p:grpSpPr>
        <p:sp>
          <p:nvSpPr>
            <p:cNvPr id="852" name="Google Shape;852;p50"/>
            <p:cNvSpPr/>
            <p:nvPr/>
          </p:nvSpPr>
          <p:spPr>
            <a:xfrm>
              <a:off x="100672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0"/>
            <p:cNvSpPr/>
            <p:nvPr/>
          </p:nvSpPr>
          <p:spPr>
            <a:xfrm>
              <a:off x="119017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0"/>
            <p:cNvSpPr/>
            <p:nvPr/>
          </p:nvSpPr>
          <p:spPr>
            <a:xfrm>
              <a:off x="100672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0"/>
            <p:cNvSpPr/>
            <p:nvPr/>
          </p:nvSpPr>
          <p:spPr>
            <a:xfrm>
              <a:off x="119017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0"/>
            <p:cNvSpPr/>
            <p:nvPr/>
          </p:nvSpPr>
          <p:spPr>
            <a:xfrm>
              <a:off x="100672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0"/>
            <p:cNvSpPr/>
            <p:nvPr/>
          </p:nvSpPr>
          <p:spPr>
            <a:xfrm>
              <a:off x="119017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0"/>
            <p:cNvSpPr/>
            <p:nvPr/>
          </p:nvSpPr>
          <p:spPr>
            <a:xfrm>
              <a:off x="100672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0"/>
            <p:cNvSpPr/>
            <p:nvPr/>
          </p:nvSpPr>
          <p:spPr>
            <a:xfrm>
              <a:off x="119017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0"/>
            <p:cNvSpPr/>
            <p:nvPr/>
          </p:nvSpPr>
          <p:spPr>
            <a:xfrm>
              <a:off x="100672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0"/>
            <p:cNvSpPr/>
            <p:nvPr/>
          </p:nvSpPr>
          <p:spPr>
            <a:xfrm>
              <a:off x="119017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2" name="Google Shape;862;p50"/>
          <p:cNvSpPr/>
          <p:nvPr/>
        </p:nvSpPr>
        <p:spPr>
          <a:xfrm rot="-9573330">
            <a:off x="8511499" y="4468443"/>
            <a:ext cx="1028056" cy="1028056"/>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0"/>
          <p:cNvSpPr txBox="1"/>
          <p:nvPr>
            <p:ph type="title"/>
          </p:nvPr>
        </p:nvSpPr>
        <p:spPr>
          <a:xfrm>
            <a:off x="599100" y="4478550"/>
            <a:ext cx="7704000" cy="5727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en-GB"/>
              <a:t>Manager View Economy Screens</a:t>
            </a:r>
            <a:endParaRPr/>
          </a:p>
        </p:txBody>
      </p:sp>
      <p:grpSp>
        <p:nvGrpSpPr>
          <p:cNvPr id="864" name="Google Shape;864;p50"/>
          <p:cNvGrpSpPr/>
          <p:nvPr/>
        </p:nvGrpSpPr>
        <p:grpSpPr>
          <a:xfrm rot="-9572767">
            <a:off x="-1094602" y="-1073193"/>
            <a:ext cx="2861329" cy="2861329"/>
            <a:chOff x="6075786" y="2219333"/>
            <a:chExt cx="3027251" cy="3027251"/>
          </a:xfrm>
        </p:grpSpPr>
        <p:grpSp>
          <p:nvGrpSpPr>
            <p:cNvPr id="865" name="Google Shape;865;p50"/>
            <p:cNvGrpSpPr/>
            <p:nvPr/>
          </p:nvGrpSpPr>
          <p:grpSpPr>
            <a:xfrm rot="-5400000">
              <a:off x="6075786" y="2219333"/>
              <a:ext cx="3027251" cy="3027251"/>
              <a:chOff x="436975" y="792140"/>
              <a:chExt cx="2051400" cy="2051400"/>
            </a:xfrm>
          </p:grpSpPr>
          <p:sp>
            <p:nvSpPr>
              <p:cNvPr id="866" name="Google Shape;866;p50"/>
              <p:cNvSpPr/>
              <p:nvPr/>
            </p:nvSpPr>
            <p:spPr>
              <a:xfrm rot="729440">
                <a:off x="599415" y="954580"/>
                <a:ext cx="1726521" cy="1726521"/>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0"/>
              <p:cNvSpPr/>
              <p:nvPr/>
            </p:nvSpPr>
            <p:spPr>
              <a:xfrm rot="732455">
                <a:off x="1580926" y="908445"/>
                <a:ext cx="127687" cy="12768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8" name="Google Shape;868;p50"/>
            <p:cNvSpPr/>
            <p:nvPr/>
          </p:nvSpPr>
          <p:spPr>
            <a:xfrm>
              <a:off x="6532670" y="2676241"/>
              <a:ext cx="2113800" cy="211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69" name="Google Shape;869;p50"/>
          <p:cNvPicPr preferRelativeResize="0"/>
          <p:nvPr/>
        </p:nvPicPr>
        <p:blipFill>
          <a:blip r:embed="rId3">
            <a:alphaModFix/>
          </a:blip>
          <a:stretch>
            <a:fillRect/>
          </a:stretch>
        </p:blipFill>
        <p:spPr>
          <a:xfrm>
            <a:off x="773225" y="1485625"/>
            <a:ext cx="3403613" cy="1914532"/>
          </a:xfrm>
          <a:prstGeom prst="rect">
            <a:avLst/>
          </a:prstGeom>
          <a:noFill/>
          <a:ln>
            <a:noFill/>
          </a:ln>
        </p:spPr>
      </p:pic>
      <p:pic>
        <p:nvPicPr>
          <p:cNvPr id="870" name="Google Shape;870;p50"/>
          <p:cNvPicPr preferRelativeResize="0"/>
          <p:nvPr/>
        </p:nvPicPr>
        <p:blipFill>
          <a:blip r:embed="rId4">
            <a:alphaModFix/>
          </a:blip>
          <a:stretch>
            <a:fillRect/>
          </a:stretch>
        </p:blipFill>
        <p:spPr>
          <a:xfrm>
            <a:off x="5113086" y="1519650"/>
            <a:ext cx="3343088" cy="1880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74" name="Shape 874"/>
        <p:cNvGrpSpPr/>
        <p:nvPr/>
      </p:nvGrpSpPr>
      <p:grpSpPr>
        <a:xfrm>
          <a:off x="0" y="0"/>
          <a:ext cx="0" cy="0"/>
          <a:chOff x="0" y="0"/>
          <a:chExt cx="0" cy="0"/>
        </a:xfrm>
      </p:grpSpPr>
      <p:grpSp>
        <p:nvGrpSpPr>
          <p:cNvPr id="875" name="Google Shape;875;p51"/>
          <p:cNvGrpSpPr/>
          <p:nvPr/>
        </p:nvGrpSpPr>
        <p:grpSpPr>
          <a:xfrm>
            <a:off x="8641300" y="539508"/>
            <a:ext cx="289350" cy="867900"/>
            <a:chOff x="1006725" y="1731408"/>
            <a:chExt cx="289350" cy="867900"/>
          </a:xfrm>
        </p:grpSpPr>
        <p:sp>
          <p:nvSpPr>
            <p:cNvPr id="876" name="Google Shape;876;p51"/>
            <p:cNvSpPr/>
            <p:nvPr/>
          </p:nvSpPr>
          <p:spPr>
            <a:xfrm>
              <a:off x="100672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1"/>
            <p:cNvSpPr/>
            <p:nvPr/>
          </p:nvSpPr>
          <p:spPr>
            <a:xfrm>
              <a:off x="119017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1"/>
            <p:cNvSpPr/>
            <p:nvPr/>
          </p:nvSpPr>
          <p:spPr>
            <a:xfrm>
              <a:off x="100672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1"/>
            <p:cNvSpPr/>
            <p:nvPr/>
          </p:nvSpPr>
          <p:spPr>
            <a:xfrm>
              <a:off x="119017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1"/>
            <p:cNvSpPr/>
            <p:nvPr/>
          </p:nvSpPr>
          <p:spPr>
            <a:xfrm>
              <a:off x="100672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1"/>
            <p:cNvSpPr/>
            <p:nvPr/>
          </p:nvSpPr>
          <p:spPr>
            <a:xfrm>
              <a:off x="119017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1"/>
            <p:cNvSpPr/>
            <p:nvPr/>
          </p:nvSpPr>
          <p:spPr>
            <a:xfrm>
              <a:off x="100672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1"/>
            <p:cNvSpPr/>
            <p:nvPr/>
          </p:nvSpPr>
          <p:spPr>
            <a:xfrm>
              <a:off x="119017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1"/>
            <p:cNvSpPr/>
            <p:nvPr/>
          </p:nvSpPr>
          <p:spPr>
            <a:xfrm>
              <a:off x="100672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1"/>
            <p:cNvSpPr/>
            <p:nvPr/>
          </p:nvSpPr>
          <p:spPr>
            <a:xfrm>
              <a:off x="119017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6" name="Google Shape;886;p51"/>
          <p:cNvSpPr/>
          <p:nvPr/>
        </p:nvSpPr>
        <p:spPr>
          <a:xfrm rot="-9573330">
            <a:off x="8511499" y="4468443"/>
            <a:ext cx="1028056" cy="1028056"/>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1"/>
          <p:cNvSpPr txBox="1"/>
          <p:nvPr>
            <p:ph type="title"/>
          </p:nvPr>
        </p:nvSpPr>
        <p:spPr>
          <a:xfrm>
            <a:off x="599100" y="4478550"/>
            <a:ext cx="7704000" cy="5727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en-GB"/>
              <a:t>Owner and manage Branch Functions</a:t>
            </a:r>
            <a:r>
              <a:rPr lang="en-GB"/>
              <a:t> </a:t>
            </a:r>
            <a:endParaRPr/>
          </a:p>
        </p:txBody>
      </p:sp>
      <p:grpSp>
        <p:nvGrpSpPr>
          <p:cNvPr id="888" name="Google Shape;888;p51"/>
          <p:cNvGrpSpPr/>
          <p:nvPr/>
        </p:nvGrpSpPr>
        <p:grpSpPr>
          <a:xfrm rot="-9572767">
            <a:off x="-1094602" y="-1073193"/>
            <a:ext cx="2861329" cy="2861329"/>
            <a:chOff x="6075786" y="2219333"/>
            <a:chExt cx="3027251" cy="3027251"/>
          </a:xfrm>
        </p:grpSpPr>
        <p:grpSp>
          <p:nvGrpSpPr>
            <p:cNvPr id="889" name="Google Shape;889;p51"/>
            <p:cNvGrpSpPr/>
            <p:nvPr/>
          </p:nvGrpSpPr>
          <p:grpSpPr>
            <a:xfrm rot="-5400000">
              <a:off x="6075786" y="2219333"/>
              <a:ext cx="3027251" cy="3027251"/>
              <a:chOff x="436975" y="792140"/>
              <a:chExt cx="2051400" cy="2051400"/>
            </a:xfrm>
          </p:grpSpPr>
          <p:sp>
            <p:nvSpPr>
              <p:cNvPr id="890" name="Google Shape;890;p51"/>
              <p:cNvSpPr/>
              <p:nvPr/>
            </p:nvSpPr>
            <p:spPr>
              <a:xfrm rot="729440">
                <a:off x="599415" y="954580"/>
                <a:ext cx="1726521" cy="1726521"/>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1"/>
              <p:cNvSpPr/>
              <p:nvPr/>
            </p:nvSpPr>
            <p:spPr>
              <a:xfrm rot="732455">
                <a:off x="1580926" y="908445"/>
                <a:ext cx="127687" cy="12768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2" name="Google Shape;892;p51"/>
            <p:cNvSpPr/>
            <p:nvPr/>
          </p:nvSpPr>
          <p:spPr>
            <a:xfrm>
              <a:off x="6532670" y="2676241"/>
              <a:ext cx="2113800" cy="211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93" name="Google Shape;893;p51"/>
          <p:cNvPicPr preferRelativeResize="0"/>
          <p:nvPr/>
        </p:nvPicPr>
        <p:blipFill>
          <a:blip r:embed="rId3">
            <a:alphaModFix/>
          </a:blip>
          <a:stretch>
            <a:fillRect/>
          </a:stretch>
        </p:blipFill>
        <p:spPr>
          <a:xfrm>
            <a:off x="851475" y="1373375"/>
            <a:ext cx="3403613" cy="1914532"/>
          </a:xfrm>
          <a:prstGeom prst="rect">
            <a:avLst/>
          </a:prstGeom>
          <a:noFill/>
          <a:ln>
            <a:noFill/>
          </a:ln>
        </p:spPr>
      </p:pic>
      <p:pic>
        <p:nvPicPr>
          <p:cNvPr id="894" name="Google Shape;894;p51"/>
          <p:cNvPicPr preferRelativeResize="0"/>
          <p:nvPr/>
        </p:nvPicPr>
        <p:blipFill>
          <a:blip r:embed="rId4">
            <a:alphaModFix/>
          </a:blip>
          <a:stretch>
            <a:fillRect/>
          </a:stretch>
        </p:blipFill>
        <p:spPr>
          <a:xfrm>
            <a:off x="5081725" y="1407407"/>
            <a:ext cx="3282611" cy="184646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98" name="Shape 898"/>
        <p:cNvGrpSpPr/>
        <p:nvPr/>
      </p:nvGrpSpPr>
      <p:grpSpPr>
        <a:xfrm>
          <a:off x="0" y="0"/>
          <a:ext cx="0" cy="0"/>
          <a:chOff x="0" y="0"/>
          <a:chExt cx="0" cy="0"/>
        </a:xfrm>
      </p:grpSpPr>
      <p:grpSp>
        <p:nvGrpSpPr>
          <p:cNvPr id="899" name="Google Shape;899;p52"/>
          <p:cNvGrpSpPr/>
          <p:nvPr/>
        </p:nvGrpSpPr>
        <p:grpSpPr>
          <a:xfrm>
            <a:off x="8641300" y="539508"/>
            <a:ext cx="289350" cy="867900"/>
            <a:chOff x="1006725" y="1731408"/>
            <a:chExt cx="289350" cy="867900"/>
          </a:xfrm>
        </p:grpSpPr>
        <p:sp>
          <p:nvSpPr>
            <p:cNvPr id="900" name="Google Shape;900;p52"/>
            <p:cNvSpPr/>
            <p:nvPr/>
          </p:nvSpPr>
          <p:spPr>
            <a:xfrm>
              <a:off x="100672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2"/>
            <p:cNvSpPr/>
            <p:nvPr/>
          </p:nvSpPr>
          <p:spPr>
            <a:xfrm>
              <a:off x="119017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2"/>
            <p:cNvSpPr/>
            <p:nvPr/>
          </p:nvSpPr>
          <p:spPr>
            <a:xfrm>
              <a:off x="100672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2"/>
            <p:cNvSpPr/>
            <p:nvPr/>
          </p:nvSpPr>
          <p:spPr>
            <a:xfrm>
              <a:off x="119017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2"/>
            <p:cNvSpPr/>
            <p:nvPr/>
          </p:nvSpPr>
          <p:spPr>
            <a:xfrm>
              <a:off x="100672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2"/>
            <p:cNvSpPr/>
            <p:nvPr/>
          </p:nvSpPr>
          <p:spPr>
            <a:xfrm>
              <a:off x="119017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2"/>
            <p:cNvSpPr/>
            <p:nvPr/>
          </p:nvSpPr>
          <p:spPr>
            <a:xfrm>
              <a:off x="100672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2"/>
            <p:cNvSpPr/>
            <p:nvPr/>
          </p:nvSpPr>
          <p:spPr>
            <a:xfrm>
              <a:off x="119017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2"/>
            <p:cNvSpPr/>
            <p:nvPr/>
          </p:nvSpPr>
          <p:spPr>
            <a:xfrm>
              <a:off x="100672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2"/>
            <p:cNvSpPr/>
            <p:nvPr/>
          </p:nvSpPr>
          <p:spPr>
            <a:xfrm>
              <a:off x="119017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0" name="Google Shape;910;p52"/>
          <p:cNvSpPr/>
          <p:nvPr/>
        </p:nvSpPr>
        <p:spPr>
          <a:xfrm rot="-9573330">
            <a:off x="8511499" y="4468443"/>
            <a:ext cx="1028056" cy="1028056"/>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2"/>
          <p:cNvSpPr txBox="1"/>
          <p:nvPr>
            <p:ph type="title"/>
          </p:nvPr>
        </p:nvSpPr>
        <p:spPr>
          <a:xfrm>
            <a:off x="599100" y="4478550"/>
            <a:ext cx="7704000" cy="5727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en-GB"/>
              <a:t>Manage Economy Functions</a:t>
            </a:r>
            <a:endParaRPr/>
          </a:p>
        </p:txBody>
      </p:sp>
      <p:grpSp>
        <p:nvGrpSpPr>
          <p:cNvPr id="912" name="Google Shape;912;p52"/>
          <p:cNvGrpSpPr/>
          <p:nvPr/>
        </p:nvGrpSpPr>
        <p:grpSpPr>
          <a:xfrm rot="-9572767">
            <a:off x="-1094602" y="-1073193"/>
            <a:ext cx="2861329" cy="2861329"/>
            <a:chOff x="6075786" y="2219333"/>
            <a:chExt cx="3027251" cy="3027251"/>
          </a:xfrm>
        </p:grpSpPr>
        <p:grpSp>
          <p:nvGrpSpPr>
            <p:cNvPr id="913" name="Google Shape;913;p52"/>
            <p:cNvGrpSpPr/>
            <p:nvPr/>
          </p:nvGrpSpPr>
          <p:grpSpPr>
            <a:xfrm rot="-5400000">
              <a:off x="6075786" y="2219333"/>
              <a:ext cx="3027251" cy="3027251"/>
              <a:chOff x="436975" y="792140"/>
              <a:chExt cx="2051400" cy="2051400"/>
            </a:xfrm>
          </p:grpSpPr>
          <p:sp>
            <p:nvSpPr>
              <p:cNvPr id="914" name="Google Shape;914;p52"/>
              <p:cNvSpPr/>
              <p:nvPr/>
            </p:nvSpPr>
            <p:spPr>
              <a:xfrm rot="729440">
                <a:off x="599415" y="954580"/>
                <a:ext cx="1726521" cy="1726521"/>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2"/>
              <p:cNvSpPr/>
              <p:nvPr/>
            </p:nvSpPr>
            <p:spPr>
              <a:xfrm rot="732455">
                <a:off x="1580926" y="908445"/>
                <a:ext cx="127687" cy="12768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6" name="Google Shape;916;p52"/>
            <p:cNvSpPr/>
            <p:nvPr/>
          </p:nvSpPr>
          <p:spPr>
            <a:xfrm>
              <a:off x="6532670" y="2676241"/>
              <a:ext cx="2113800" cy="211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17" name="Google Shape;917;p52"/>
          <p:cNvPicPr preferRelativeResize="0"/>
          <p:nvPr/>
        </p:nvPicPr>
        <p:blipFill>
          <a:blip r:embed="rId3">
            <a:alphaModFix/>
          </a:blip>
          <a:stretch>
            <a:fillRect/>
          </a:stretch>
        </p:blipFill>
        <p:spPr>
          <a:xfrm>
            <a:off x="4960700" y="1407388"/>
            <a:ext cx="3403613" cy="1914532"/>
          </a:xfrm>
          <a:prstGeom prst="rect">
            <a:avLst/>
          </a:prstGeom>
          <a:noFill/>
          <a:ln>
            <a:noFill/>
          </a:ln>
        </p:spPr>
      </p:pic>
      <p:pic>
        <p:nvPicPr>
          <p:cNvPr id="918" name="Google Shape;918;p52"/>
          <p:cNvPicPr preferRelativeResize="0"/>
          <p:nvPr/>
        </p:nvPicPr>
        <p:blipFill>
          <a:blip r:embed="rId4">
            <a:alphaModFix/>
          </a:blip>
          <a:stretch>
            <a:fillRect/>
          </a:stretch>
        </p:blipFill>
        <p:spPr>
          <a:xfrm>
            <a:off x="785225" y="1441432"/>
            <a:ext cx="3282611" cy="184646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22" name="Shape 922"/>
        <p:cNvGrpSpPr/>
        <p:nvPr/>
      </p:nvGrpSpPr>
      <p:grpSpPr>
        <a:xfrm>
          <a:off x="0" y="0"/>
          <a:ext cx="0" cy="0"/>
          <a:chOff x="0" y="0"/>
          <a:chExt cx="0" cy="0"/>
        </a:xfrm>
      </p:grpSpPr>
      <p:grpSp>
        <p:nvGrpSpPr>
          <p:cNvPr id="923" name="Google Shape;923;p53"/>
          <p:cNvGrpSpPr/>
          <p:nvPr/>
        </p:nvGrpSpPr>
        <p:grpSpPr>
          <a:xfrm>
            <a:off x="8641300" y="539508"/>
            <a:ext cx="289350" cy="867900"/>
            <a:chOff x="1006725" y="1731408"/>
            <a:chExt cx="289350" cy="867900"/>
          </a:xfrm>
        </p:grpSpPr>
        <p:sp>
          <p:nvSpPr>
            <p:cNvPr id="924" name="Google Shape;924;p53"/>
            <p:cNvSpPr/>
            <p:nvPr/>
          </p:nvSpPr>
          <p:spPr>
            <a:xfrm>
              <a:off x="100672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3"/>
            <p:cNvSpPr/>
            <p:nvPr/>
          </p:nvSpPr>
          <p:spPr>
            <a:xfrm>
              <a:off x="119017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3"/>
            <p:cNvSpPr/>
            <p:nvPr/>
          </p:nvSpPr>
          <p:spPr>
            <a:xfrm>
              <a:off x="100672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3"/>
            <p:cNvSpPr/>
            <p:nvPr/>
          </p:nvSpPr>
          <p:spPr>
            <a:xfrm>
              <a:off x="119017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3"/>
            <p:cNvSpPr/>
            <p:nvPr/>
          </p:nvSpPr>
          <p:spPr>
            <a:xfrm>
              <a:off x="100672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3"/>
            <p:cNvSpPr/>
            <p:nvPr/>
          </p:nvSpPr>
          <p:spPr>
            <a:xfrm>
              <a:off x="119017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3"/>
            <p:cNvSpPr/>
            <p:nvPr/>
          </p:nvSpPr>
          <p:spPr>
            <a:xfrm>
              <a:off x="100672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3"/>
            <p:cNvSpPr/>
            <p:nvPr/>
          </p:nvSpPr>
          <p:spPr>
            <a:xfrm>
              <a:off x="119017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3"/>
            <p:cNvSpPr/>
            <p:nvPr/>
          </p:nvSpPr>
          <p:spPr>
            <a:xfrm>
              <a:off x="100672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3"/>
            <p:cNvSpPr/>
            <p:nvPr/>
          </p:nvSpPr>
          <p:spPr>
            <a:xfrm>
              <a:off x="119017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4" name="Google Shape;934;p53"/>
          <p:cNvSpPr/>
          <p:nvPr/>
        </p:nvSpPr>
        <p:spPr>
          <a:xfrm rot="-9573330">
            <a:off x="8511499" y="4468443"/>
            <a:ext cx="1028056" cy="1028056"/>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3"/>
          <p:cNvSpPr txBox="1"/>
          <p:nvPr>
            <p:ph type="title"/>
          </p:nvPr>
        </p:nvSpPr>
        <p:spPr>
          <a:xfrm>
            <a:off x="599100" y="4478550"/>
            <a:ext cx="7704000" cy="5727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en-GB"/>
              <a:t>Owner Data Visualization</a:t>
            </a:r>
            <a:endParaRPr/>
          </a:p>
        </p:txBody>
      </p:sp>
      <p:grpSp>
        <p:nvGrpSpPr>
          <p:cNvPr id="936" name="Google Shape;936;p53"/>
          <p:cNvGrpSpPr/>
          <p:nvPr/>
        </p:nvGrpSpPr>
        <p:grpSpPr>
          <a:xfrm rot="-9572767">
            <a:off x="-1094602" y="-1073193"/>
            <a:ext cx="2861329" cy="2861329"/>
            <a:chOff x="6075786" y="2219333"/>
            <a:chExt cx="3027251" cy="3027251"/>
          </a:xfrm>
        </p:grpSpPr>
        <p:grpSp>
          <p:nvGrpSpPr>
            <p:cNvPr id="937" name="Google Shape;937;p53"/>
            <p:cNvGrpSpPr/>
            <p:nvPr/>
          </p:nvGrpSpPr>
          <p:grpSpPr>
            <a:xfrm rot="-5400000">
              <a:off x="6075786" y="2219333"/>
              <a:ext cx="3027251" cy="3027251"/>
              <a:chOff x="436975" y="792140"/>
              <a:chExt cx="2051400" cy="2051400"/>
            </a:xfrm>
          </p:grpSpPr>
          <p:sp>
            <p:nvSpPr>
              <p:cNvPr id="938" name="Google Shape;938;p53"/>
              <p:cNvSpPr/>
              <p:nvPr/>
            </p:nvSpPr>
            <p:spPr>
              <a:xfrm rot="729440">
                <a:off x="599415" y="954580"/>
                <a:ext cx="1726521" cy="1726521"/>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3"/>
              <p:cNvSpPr/>
              <p:nvPr/>
            </p:nvSpPr>
            <p:spPr>
              <a:xfrm rot="732455">
                <a:off x="1580926" y="908445"/>
                <a:ext cx="127687" cy="12768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0" name="Google Shape;940;p53"/>
            <p:cNvSpPr/>
            <p:nvPr/>
          </p:nvSpPr>
          <p:spPr>
            <a:xfrm>
              <a:off x="6532670" y="2676241"/>
              <a:ext cx="2113800" cy="211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41" name="Google Shape;941;p53"/>
          <p:cNvPicPr preferRelativeResize="0"/>
          <p:nvPr/>
        </p:nvPicPr>
        <p:blipFill>
          <a:blip r:embed="rId3">
            <a:alphaModFix/>
          </a:blip>
          <a:stretch>
            <a:fillRect/>
          </a:stretch>
        </p:blipFill>
        <p:spPr>
          <a:xfrm>
            <a:off x="875250" y="1502625"/>
            <a:ext cx="3403613" cy="1914532"/>
          </a:xfrm>
          <a:prstGeom prst="rect">
            <a:avLst/>
          </a:prstGeom>
          <a:noFill/>
          <a:ln>
            <a:noFill/>
          </a:ln>
        </p:spPr>
      </p:pic>
      <p:pic>
        <p:nvPicPr>
          <p:cNvPr id="942" name="Google Shape;942;p53"/>
          <p:cNvPicPr preferRelativeResize="0"/>
          <p:nvPr/>
        </p:nvPicPr>
        <p:blipFill>
          <a:blip r:embed="rId4">
            <a:alphaModFix/>
          </a:blip>
          <a:stretch>
            <a:fillRect/>
          </a:stretch>
        </p:blipFill>
        <p:spPr>
          <a:xfrm>
            <a:off x="5224625" y="1536657"/>
            <a:ext cx="3282611" cy="184646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54"/>
          <p:cNvSpPr/>
          <p:nvPr/>
        </p:nvSpPr>
        <p:spPr>
          <a:xfrm>
            <a:off x="2176473" y="1323121"/>
            <a:ext cx="1178100" cy="117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4"/>
          <p:cNvSpPr txBox="1"/>
          <p:nvPr>
            <p:ph type="title"/>
          </p:nvPr>
        </p:nvSpPr>
        <p:spPr>
          <a:xfrm>
            <a:off x="2135001" y="1999375"/>
            <a:ext cx="4742700" cy="15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9500"/>
              <a:t>Thanks!</a:t>
            </a:r>
            <a:endParaRPr sz="9500"/>
          </a:p>
        </p:txBody>
      </p:sp>
      <p:grpSp>
        <p:nvGrpSpPr>
          <p:cNvPr id="949" name="Google Shape;949;p54"/>
          <p:cNvGrpSpPr/>
          <p:nvPr/>
        </p:nvGrpSpPr>
        <p:grpSpPr>
          <a:xfrm rot="-5400000">
            <a:off x="6683149" y="-1938589"/>
            <a:ext cx="3522201" cy="3522201"/>
            <a:chOff x="269239" y="624399"/>
            <a:chExt cx="2386800" cy="2386800"/>
          </a:xfrm>
        </p:grpSpPr>
        <p:sp>
          <p:nvSpPr>
            <p:cNvPr id="950" name="Google Shape;950;p54"/>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4"/>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2" name="Google Shape;952;p54"/>
          <p:cNvSpPr/>
          <p:nvPr/>
        </p:nvSpPr>
        <p:spPr>
          <a:xfrm>
            <a:off x="7387570" y="-1234259"/>
            <a:ext cx="2113800" cy="211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3" name="Google Shape;953;p54"/>
          <p:cNvGrpSpPr/>
          <p:nvPr/>
        </p:nvGrpSpPr>
        <p:grpSpPr>
          <a:xfrm rot="5400000">
            <a:off x="374513" y="4120620"/>
            <a:ext cx="677400" cy="289350"/>
            <a:chOff x="8682125" y="394825"/>
            <a:chExt cx="677400" cy="289350"/>
          </a:xfrm>
        </p:grpSpPr>
        <p:sp>
          <p:nvSpPr>
            <p:cNvPr id="954" name="Google Shape;954;p54"/>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4"/>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4"/>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4"/>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4"/>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4"/>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4"/>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4"/>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2" name="Google Shape;962;p54"/>
          <p:cNvSpPr/>
          <p:nvPr/>
        </p:nvSpPr>
        <p:spPr>
          <a:xfrm>
            <a:off x="2135000" y="3569875"/>
            <a:ext cx="4742700" cy="1178100"/>
          </a:xfrm>
          <a:prstGeom prst="roundRect">
            <a:avLst>
              <a:gd fmla="val 16667" name="adj"/>
            </a:avLst>
          </a:prstGeom>
          <a:solidFill>
            <a:srgbClr val="F2F2F2"/>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E9E9E"/>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p:nvPr/>
        </p:nvSpPr>
        <p:spPr>
          <a:xfrm>
            <a:off x="3257146" y="2099413"/>
            <a:ext cx="734700" cy="734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3"/>
          <p:cNvSpPr/>
          <p:nvPr/>
        </p:nvSpPr>
        <p:spPr>
          <a:xfrm>
            <a:off x="5640373" y="2099413"/>
            <a:ext cx="734700" cy="734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3"/>
          <p:cNvSpPr/>
          <p:nvPr/>
        </p:nvSpPr>
        <p:spPr>
          <a:xfrm>
            <a:off x="766700" y="2099413"/>
            <a:ext cx="734700" cy="734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Table of contents</a:t>
            </a:r>
            <a:endParaRPr/>
          </a:p>
        </p:txBody>
      </p:sp>
      <p:sp>
        <p:nvSpPr>
          <p:cNvPr id="214" name="Google Shape;214;p33"/>
          <p:cNvSpPr txBox="1"/>
          <p:nvPr>
            <p:ph idx="2" type="title"/>
          </p:nvPr>
        </p:nvSpPr>
        <p:spPr>
          <a:xfrm>
            <a:off x="46400" y="2836596"/>
            <a:ext cx="21753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Abstract</a:t>
            </a:r>
            <a:endParaRPr/>
          </a:p>
        </p:txBody>
      </p:sp>
      <p:sp>
        <p:nvSpPr>
          <p:cNvPr id="215" name="Google Shape;215;p33"/>
          <p:cNvSpPr txBox="1"/>
          <p:nvPr>
            <p:ph idx="3" type="title"/>
          </p:nvPr>
        </p:nvSpPr>
        <p:spPr>
          <a:xfrm>
            <a:off x="2379050" y="2858225"/>
            <a:ext cx="25584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UML/ER Model</a:t>
            </a:r>
            <a:endParaRPr sz="1500"/>
          </a:p>
        </p:txBody>
      </p:sp>
      <p:sp>
        <p:nvSpPr>
          <p:cNvPr id="216" name="Google Shape;216;p33"/>
          <p:cNvSpPr txBox="1"/>
          <p:nvPr>
            <p:ph idx="5" type="title"/>
          </p:nvPr>
        </p:nvSpPr>
        <p:spPr>
          <a:xfrm>
            <a:off x="4833200" y="2836600"/>
            <a:ext cx="25584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Working</a:t>
            </a:r>
            <a:endParaRPr/>
          </a:p>
        </p:txBody>
      </p:sp>
      <p:sp>
        <p:nvSpPr>
          <p:cNvPr id="217" name="Google Shape;217;p33"/>
          <p:cNvSpPr txBox="1"/>
          <p:nvPr>
            <p:ph idx="7" type="title"/>
          </p:nvPr>
        </p:nvSpPr>
        <p:spPr>
          <a:xfrm>
            <a:off x="766700" y="2242971"/>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01</a:t>
            </a:r>
            <a:endParaRPr/>
          </a:p>
        </p:txBody>
      </p:sp>
      <p:sp>
        <p:nvSpPr>
          <p:cNvPr id="218" name="Google Shape;218;p33"/>
          <p:cNvSpPr txBox="1"/>
          <p:nvPr>
            <p:ph idx="8" type="title"/>
          </p:nvPr>
        </p:nvSpPr>
        <p:spPr>
          <a:xfrm>
            <a:off x="3257146" y="2242971"/>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02</a:t>
            </a:r>
            <a:endParaRPr/>
          </a:p>
        </p:txBody>
      </p:sp>
      <p:sp>
        <p:nvSpPr>
          <p:cNvPr id="219" name="Google Shape;219;p33"/>
          <p:cNvSpPr txBox="1"/>
          <p:nvPr>
            <p:ph idx="9" type="title"/>
          </p:nvPr>
        </p:nvSpPr>
        <p:spPr>
          <a:xfrm>
            <a:off x="5640373" y="2242971"/>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03</a:t>
            </a:r>
            <a:endParaRPr/>
          </a:p>
        </p:txBody>
      </p:sp>
      <p:cxnSp>
        <p:nvCxnSpPr>
          <p:cNvPr id="220" name="Google Shape;220;p33"/>
          <p:cNvCxnSpPr/>
          <p:nvPr/>
        </p:nvCxnSpPr>
        <p:spPr>
          <a:xfrm>
            <a:off x="705600" y="256850"/>
            <a:ext cx="7732800" cy="0"/>
          </a:xfrm>
          <a:prstGeom prst="straightConnector1">
            <a:avLst/>
          </a:prstGeom>
          <a:noFill/>
          <a:ln cap="flat" cmpd="sng" w="9525">
            <a:solidFill>
              <a:schemeClr val="dk1"/>
            </a:solidFill>
            <a:prstDash val="solid"/>
            <a:round/>
            <a:headEnd len="med" w="med" type="oval"/>
            <a:tailEnd len="med" w="med" type="oval"/>
          </a:ln>
        </p:spPr>
      </p:cxnSp>
      <p:sp>
        <p:nvSpPr>
          <p:cNvPr id="221" name="Google Shape;221;p33"/>
          <p:cNvSpPr/>
          <p:nvPr/>
        </p:nvSpPr>
        <p:spPr>
          <a:xfrm>
            <a:off x="3487346" y="3410038"/>
            <a:ext cx="192900" cy="192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3"/>
          <p:cNvSpPr/>
          <p:nvPr/>
        </p:nvSpPr>
        <p:spPr>
          <a:xfrm>
            <a:off x="5870573" y="3410038"/>
            <a:ext cx="192900" cy="192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3"/>
          <p:cNvSpPr/>
          <p:nvPr/>
        </p:nvSpPr>
        <p:spPr>
          <a:xfrm>
            <a:off x="996900" y="3410038"/>
            <a:ext cx="192900" cy="192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4" name="Google Shape;224;p33"/>
          <p:cNvCxnSpPr/>
          <p:nvPr/>
        </p:nvCxnSpPr>
        <p:spPr>
          <a:xfrm>
            <a:off x="705600" y="4867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225" name="Google Shape;225;p33"/>
          <p:cNvGrpSpPr/>
          <p:nvPr/>
        </p:nvGrpSpPr>
        <p:grpSpPr>
          <a:xfrm>
            <a:off x="-232220" y="1172023"/>
            <a:ext cx="2611263" cy="409025"/>
            <a:chOff x="7920125" y="394825"/>
            <a:chExt cx="1629900" cy="289350"/>
          </a:xfrm>
        </p:grpSpPr>
        <p:sp>
          <p:nvSpPr>
            <p:cNvPr id="226" name="Google Shape;226;p33"/>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3"/>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3"/>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3"/>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3"/>
            <p:cNvSpPr/>
            <p:nvPr/>
          </p:nvSpPr>
          <p:spPr>
            <a:xfrm rot="-5400000">
              <a:off x="8301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3"/>
            <p:cNvSpPr/>
            <p:nvPr/>
          </p:nvSpPr>
          <p:spPr>
            <a:xfrm rot="-5400000">
              <a:off x="8301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3"/>
            <p:cNvSpPr/>
            <p:nvPr/>
          </p:nvSpPr>
          <p:spPr>
            <a:xfrm rot="-5400000">
              <a:off x="8491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3"/>
            <p:cNvSpPr/>
            <p:nvPr/>
          </p:nvSpPr>
          <p:spPr>
            <a:xfrm rot="-5400000">
              <a:off x="8491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3"/>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3"/>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3"/>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3"/>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3"/>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3"/>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3"/>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3"/>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3"/>
            <p:cNvSpPr/>
            <p:nvPr/>
          </p:nvSpPr>
          <p:spPr>
            <a:xfrm rot="-5400000">
              <a:off x="9444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3"/>
            <p:cNvSpPr/>
            <p:nvPr/>
          </p:nvSpPr>
          <p:spPr>
            <a:xfrm rot="-5400000">
              <a:off x="9444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33"/>
          <p:cNvSpPr/>
          <p:nvPr/>
        </p:nvSpPr>
        <p:spPr>
          <a:xfrm>
            <a:off x="7689000" y="2099413"/>
            <a:ext cx="734700" cy="734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3"/>
          <p:cNvSpPr txBox="1"/>
          <p:nvPr>
            <p:ph idx="2" type="title"/>
          </p:nvPr>
        </p:nvSpPr>
        <p:spPr>
          <a:xfrm>
            <a:off x="6968700" y="2836596"/>
            <a:ext cx="21753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Result</a:t>
            </a:r>
            <a:endParaRPr/>
          </a:p>
        </p:txBody>
      </p:sp>
      <p:sp>
        <p:nvSpPr>
          <p:cNvPr id="246" name="Google Shape;246;p33"/>
          <p:cNvSpPr txBox="1"/>
          <p:nvPr>
            <p:ph idx="7" type="title"/>
          </p:nvPr>
        </p:nvSpPr>
        <p:spPr>
          <a:xfrm>
            <a:off x="7689000" y="2242971"/>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04</a:t>
            </a:r>
            <a:endParaRPr/>
          </a:p>
        </p:txBody>
      </p:sp>
      <p:sp>
        <p:nvSpPr>
          <p:cNvPr id="247" name="Google Shape;247;p33"/>
          <p:cNvSpPr/>
          <p:nvPr/>
        </p:nvSpPr>
        <p:spPr>
          <a:xfrm>
            <a:off x="7919200" y="3410038"/>
            <a:ext cx="192900" cy="192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grpSp>
        <p:nvGrpSpPr>
          <p:cNvPr id="252" name="Google Shape;252;p34"/>
          <p:cNvGrpSpPr/>
          <p:nvPr/>
        </p:nvGrpSpPr>
        <p:grpSpPr>
          <a:xfrm>
            <a:off x="269239" y="763524"/>
            <a:ext cx="2386800" cy="2386800"/>
            <a:chOff x="269239" y="624399"/>
            <a:chExt cx="2386800" cy="2386800"/>
          </a:xfrm>
        </p:grpSpPr>
        <p:sp>
          <p:nvSpPr>
            <p:cNvPr id="253" name="Google Shape;253;p34"/>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4"/>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34"/>
          <p:cNvSpPr/>
          <p:nvPr/>
        </p:nvSpPr>
        <p:spPr>
          <a:xfrm>
            <a:off x="746539" y="1240824"/>
            <a:ext cx="1432200" cy="143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4"/>
          <p:cNvSpPr txBox="1"/>
          <p:nvPr>
            <p:ph type="title"/>
          </p:nvPr>
        </p:nvSpPr>
        <p:spPr>
          <a:xfrm>
            <a:off x="705475" y="3075100"/>
            <a:ext cx="61617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Abstract</a:t>
            </a:r>
            <a:endParaRPr/>
          </a:p>
        </p:txBody>
      </p:sp>
      <p:sp>
        <p:nvSpPr>
          <p:cNvPr id="257" name="Google Shape;257;p34"/>
          <p:cNvSpPr txBox="1"/>
          <p:nvPr>
            <p:ph idx="2" type="title"/>
          </p:nvPr>
        </p:nvSpPr>
        <p:spPr>
          <a:xfrm>
            <a:off x="730939" y="1536024"/>
            <a:ext cx="1463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1</a:t>
            </a:r>
            <a:endParaRPr/>
          </a:p>
        </p:txBody>
      </p:sp>
      <p:sp>
        <p:nvSpPr>
          <p:cNvPr id="258" name="Google Shape;258;p34"/>
          <p:cNvSpPr txBox="1"/>
          <p:nvPr>
            <p:ph idx="1" type="subTitle"/>
          </p:nvPr>
        </p:nvSpPr>
        <p:spPr>
          <a:xfrm>
            <a:off x="705600" y="3855550"/>
            <a:ext cx="61617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Brief Overview of the Project</a:t>
            </a:r>
            <a:endParaRPr/>
          </a:p>
        </p:txBody>
      </p:sp>
      <p:grpSp>
        <p:nvGrpSpPr>
          <p:cNvPr id="259" name="Google Shape;259;p34"/>
          <p:cNvGrpSpPr/>
          <p:nvPr/>
        </p:nvGrpSpPr>
        <p:grpSpPr>
          <a:xfrm>
            <a:off x="5117075" y="1073814"/>
            <a:ext cx="2582400" cy="289350"/>
            <a:chOff x="6967625" y="394825"/>
            <a:chExt cx="2582400" cy="289350"/>
          </a:xfrm>
        </p:grpSpPr>
        <p:sp>
          <p:nvSpPr>
            <p:cNvPr id="260" name="Google Shape;260;p34"/>
            <p:cNvSpPr/>
            <p:nvPr/>
          </p:nvSpPr>
          <p:spPr>
            <a:xfrm rot="-5400000">
              <a:off x="6967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4"/>
            <p:cNvSpPr/>
            <p:nvPr/>
          </p:nvSpPr>
          <p:spPr>
            <a:xfrm rot="-5400000">
              <a:off x="6967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4"/>
            <p:cNvSpPr/>
            <p:nvPr/>
          </p:nvSpPr>
          <p:spPr>
            <a:xfrm rot="-5400000">
              <a:off x="7158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4"/>
            <p:cNvSpPr/>
            <p:nvPr/>
          </p:nvSpPr>
          <p:spPr>
            <a:xfrm rot="-5400000">
              <a:off x="7158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4"/>
            <p:cNvSpPr/>
            <p:nvPr/>
          </p:nvSpPr>
          <p:spPr>
            <a:xfrm rot="-5400000">
              <a:off x="7348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4"/>
            <p:cNvSpPr/>
            <p:nvPr/>
          </p:nvSpPr>
          <p:spPr>
            <a:xfrm rot="-5400000">
              <a:off x="7348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4"/>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4"/>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4"/>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4"/>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4"/>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4"/>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4"/>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4"/>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4"/>
            <p:cNvSpPr/>
            <p:nvPr/>
          </p:nvSpPr>
          <p:spPr>
            <a:xfrm rot="-5400000">
              <a:off x="8301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4"/>
            <p:cNvSpPr/>
            <p:nvPr/>
          </p:nvSpPr>
          <p:spPr>
            <a:xfrm rot="-5400000">
              <a:off x="8301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4"/>
            <p:cNvSpPr/>
            <p:nvPr/>
          </p:nvSpPr>
          <p:spPr>
            <a:xfrm rot="-5400000">
              <a:off x="8491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4"/>
            <p:cNvSpPr/>
            <p:nvPr/>
          </p:nvSpPr>
          <p:spPr>
            <a:xfrm rot="-5400000">
              <a:off x="8491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4"/>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4"/>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4"/>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4"/>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4"/>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4"/>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4"/>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4"/>
            <p:cNvSpPr/>
            <p:nvPr/>
          </p:nvSpPr>
          <p:spPr>
            <a:xfrm rot="-5400000">
              <a:off x="9444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4"/>
            <p:cNvSpPr/>
            <p:nvPr/>
          </p:nvSpPr>
          <p:spPr>
            <a:xfrm rot="-5400000">
              <a:off x="9444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88" name="Google Shape;288;p34"/>
          <p:cNvCxnSpPr/>
          <p:nvPr/>
        </p:nvCxnSpPr>
        <p:spPr>
          <a:xfrm>
            <a:off x="705600" y="256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289" name="Google Shape;289;p34"/>
          <p:cNvGrpSpPr/>
          <p:nvPr/>
        </p:nvGrpSpPr>
        <p:grpSpPr>
          <a:xfrm rot="5400000">
            <a:off x="8092063" y="4120614"/>
            <a:ext cx="677400" cy="289350"/>
            <a:chOff x="7539125" y="394825"/>
            <a:chExt cx="677400" cy="289350"/>
          </a:xfrm>
        </p:grpSpPr>
        <p:sp>
          <p:nvSpPr>
            <p:cNvPr id="290" name="Google Shape;290;p34"/>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4"/>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4"/>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4"/>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4"/>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4"/>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4"/>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4"/>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5"/>
          <p:cNvSpPr txBox="1"/>
          <p:nvPr>
            <p:ph type="title"/>
          </p:nvPr>
        </p:nvSpPr>
        <p:spPr>
          <a:xfrm>
            <a:off x="199550" y="493950"/>
            <a:ext cx="38520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300"/>
              <a:t>Project Summary</a:t>
            </a:r>
            <a:endParaRPr sz="3300"/>
          </a:p>
        </p:txBody>
      </p:sp>
      <p:sp>
        <p:nvSpPr>
          <p:cNvPr id="303" name="Google Shape;303;p35"/>
          <p:cNvSpPr txBox="1"/>
          <p:nvPr>
            <p:ph idx="1" type="subTitle"/>
          </p:nvPr>
        </p:nvSpPr>
        <p:spPr>
          <a:xfrm>
            <a:off x="0" y="1486350"/>
            <a:ext cx="7409100" cy="3275400"/>
          </a:xfrm>
          <a:prstGeom prst="rect">
            <a:avLst/>
          </a:prstGeom>
          <a:ln cap="flat" cmpd="sng" w="9525">
            <a:solidFill>
              <a:srgbClr val="DBE2E7"/>
            </a:solidFill>
            <a:prstDash val="solid"/>
            <a:round/>
            <a:headEnd len="sm" w="sm" type="none"/>
            <a:tailEnd len="sm" w="sm" type="none"/>
          </a:ln>
        </p:spPr>
        <p:txBody>
          <a:bodyPr anchorCtr="0" anchor="t" bIns="91425" lIns="91425" spcFirstLastPara="1" rIns="91425" wrap="square" tIns="91425">
            <a:noAutofit/>
          </a:bodyPr>
          <a:lstStyle/>
          <a:p>
            <a:pPr indent="0" lvl="0" marL="457200" rtl="0" algn="just">
              <a:lnSpc>
                <a:spcPct val="94726"/>
              </a:lnSpc>
              <a:spcBef>
                <a:spcPts val="0"/>
              </a:spcBef>
              <a:spcAft>
                <a:spcPts val="0"/>
              </a:spcAft>
              <a:buNone/>
            </a:pPr>
            <a:r>
              <a:rPr lang="en-GB" sz="1300">
                <a:solidFill>
                  <a:srgbClr val="000000"/>
                </a:solidFill>
                <a:highlight>
                  <a:srgbClr val="FFFFFF"/>
                </a:highlight>
                <a:latin typeface="Lexend"/>
                <a:ea typeface="Lexend"/>
                <a:cs typeface="Lexend"/>
                <a:sym typeface="Lexend"/>
              </a:rPr>
              <a:t>The aim of the Restaurant Chain Management System is to create an admin application that can be used by the Restaurant Owner and Workers which helps to improve their efficiency and to maximize the profit margin of restaurant owners by providing them better service which includes data visualization as well. The system caters to three types of users within an organization namely:</a:t>
            </a:r>
            <a:endParaRPr sz="1300">
              <a:solidFill>
                <a:srgbClr val="000000"/>
              </a:solidFill>
              <a:highlight>
                <a:srgbClr val="FFFFFF"/>
              </a:highlight>
              <a:latin typeface="Lexend"/>
              <a:ea typeface="Lexend"/>
              <a:cs typeface="Lexend"/>
              <a:sym typeface="Lexend"/>
            </a:endParaRPr>
          </a:p>
          <a:p>
            <a:pPr indent="-311150" lvl="0" marL="914400" rtl="0" algn="just">
              <a:spcBef>
                <a:spcPts val="0"/>
              </a:spcBef>
              <a:spcAft>
                <a:spcPts val="0"/>
              </a:spcAft>
              <a:buClr>
                <a:srgbClr val="000000"/>
              </a:buClr>
              <a:buSzPts val="1300"/>
              <a:buFont typeface="Lexend"/>
              <a:buChar char="●"/>
            </a:pPr>
            <a:r>
              <a:rPr lang="en-GB" sz="1300">
                <a:solidFill>
                  <a:srgbClr val="000000"/>
                </a:solidFill>
                <a:highlight>
                  <a:srgbClr val="FFFFFF"/>
                </a:highlight>
                <a:latin typeface="Lexend"/>
                <a:ea typeface="Lexend"/>
                <a:cs typeface="Lexend"/>
                <a:sym typeface="Lexend"/>
              </a:rPr>
              <a:t>Restaurant Chain Owner</a:t>
            </a:r>
            <a:endParaRPr sz="1300">
              <a:solidFill>
                <a:srgbClr val="000000"/>
              </a:solidFill>
              <a:highlight>
                <a:srgbClr val="FFFFFF"/>
              </a:highlight>
              <a:latin typeface="Lexend"/>
              <a:ea typeface="Lexend"/>
              <a:cs typeface="Lexend"/>
              <a:sym typeface="Lexend"/>
            </a:endParaRPr>
          </a:p>
          <a:p>
            <a:pPr indent="-311150" lvl="0" marL="914400" rtl="0" algn="just">
              <a:spcBef>
                <a:spcPts val="0"/>
              </a:spcBef>
              <a:spcAft>
                <a:spcPts val="0"/>
              </a:spcAft>
              <a:buClr>
                <a:srgbClr val="000000"/>
              </a:buClr>
              <a:buSzPts val="1300"/>
              <a:buFont typeface="Lexend"/>
              <a:buChar char="●"/>
            </a:pPr>
            <a:r>
              <a:rPr lang="en-GB" sz="1300">
                <a:solidFill>
                  <a:srgbClr val="000000"/>
                </a:solidFill>
                <a:highlight>
                  <a:srgbClr val="FFFFFF"/>
                </a:highlight>
                <a:latin typeface="Lexend"/>
                <a:ea typeface="Lexend"/>
                <a:cs typeface="Lexend"/>
                <a:sym typeface="Lexend"/>
              </a:rPr>
              <a:t>Branch Manager</a:t>
            </a:r>
            <a:endParaRPr sz="1300">
              <a:solidFill>
                <a:srgbClr val="000000"/>
              </a:solidFill>
              <a:highlight>
                <a:srgbClr val="FFFFFF"/>
              </a:highlight>
              <a:latin typeface="Lexend"/>
              <a:ea typeface="Lexend"/>
              <a:cs typeface="Lexend"/>
              <a:sym typeface="Lexend"/>
            </a:endParaRPr>
          </a:p>
          <a:p>
            <a:pPr indent="-311150" lvl="0" marL="914400" rtl="0" algn="just">
              <a:spcBef>
                <a:spcPts val="0"/>
              </a:spcBef>
              <a:spcAft>
                <a:spcPts val="0"/>
              </a:spcAft>
              <a:buClr>
                <a:srgbClr val="000000"/>
              </a:buClr>
              <a:buSzPts val="1300"/>
              <a:buFont typeface="Lexend"/>
              <a:buChar char="●"/>
            </a:pPr>
            <a:r>
              <a:rPr lang="en-GB" sz="1300">
                <a:solidFill>
                  <a:srgbClr val="000000"/>
                </a:solidFill>
                <a:highlight>
                  <a:srgbClr val="FFFFFF"/>
                </a:highlight>
                <a:latin typeface="Lexend"/>
                <a:ea typeface="Lexend"/>
                <a:cs typeface="Lexend"/>
                <a:sym typeface="Lexend"/>
              </a:rPr>
              <a:t>Regular Employee</a:t>
            </a:r>
            <a:endParaRPr sz="1300">
              <a:solidFill>
                <a:srgbClr val="000000"/>
              </a:solidFill>
              <a:highlight>
                <a:srgbClr val="FFFFFF"/>
              </a:highlight>
              <a:latin typeface="Lexend"/>
              <a:ea typeface="Lexend"/>
              <a:cs typeface="Lexend"/>
              <a:sym typeface="Lexend"/>
            </a:endParaRPr>
          </a:p>
          <a:p>
            <a:pPr indent="0" lvl="0" marL="914400" rtl="0" algn="just">
              <a:spcBef>
                <a:spcPts val="0"/>
              </a:spcBef>
              <a:spcAft>
                <a:spcPts val="0"/>
              </a:spcAft>
              <a:buNone/>
            </a:pPr>
            <a:r>
              <a:rPr lang="en-GB" sz="1300">
                <a:solidFill>
                  <a:srgbClr val="000000"/>
                </a:solidFill>
                <a:highlight>
                  <a:srgbClr val="FFFFFF"/>
                </a:highlight>
                <a:latin typeface="Lexend"/>
                <a:ea typeface="Lexend"/>
                <a:cs typeface="Lexend"/>
                <a:sym typeface="Lexend"/>
              </a:rPr>
              <a:t>                                 </a:t>
            </a:r>
            <a:endParaRPr sz="1300">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rPr lang="en-GB" sz="1300">
                <a:solidFill>
                  <a:srgbClr val="000000"/>
                </a:solidFill>
                <a:highlight>
                  <a:srgbClr val="FFFFFF"/>
                </a:highlight>
                <a:latin typeface="Lexend"/>
                <a:ea typeface="Lexend"/>
                <a:cs typeface="Lexend"/>
                <a:sym typeface="Lexend"/>
              </a:rPr>
              <a:t>Each of them has different access permissions and different features to work with.</a:t>
            </a:r>
            <a:endParaRPr sz="1300">
              <a:solidFill>
                <a:srgbClr val="000000"/>
              </a:solidFill>
              <a:highlight>
                <a:srgbClr val="FFFFFF"/>
              </a:highlight>
              <a:latin typeface="Lexend"/>
              <a:ea typeface="Lexend"/>
              <a:cs typeface="Lexend"/>
              <a:sym typeface="Lexend"/>
            </a:endParaRPr>
          </a:p>
          <a:p>
            <a:pPr indent="0" lvl="0" marL="457200" rtl="0" algn="just">
              <a:spcBef>
                <a:spcPts val="0"/>
              </a:spcBef>
              <a:spcAft>
                <a:spcPts val="0"/>
              </a:spcAft>
              <a:buNone/>
            </a:pPr>
            <a:r>
              <a:rPr lang="en-GB" sz="1300">
                <a:solidFill>
                  <a:srgbClr val="000000"/>
                </a:solidFill>
                <a:highlight>
                  <a:srgbClr val="FFFFFF"/>
                </a:highlight>
                <a:latin typeface="Lexend"/>
                <a:ea typeface="Lexend"/>
                <a:cs typeface="Lexend"/>
                <a:sym typeface="Lexend"/>
              </a:rPr>
              <a:t>This project is GUI based and uses MySQL as its Database System to manage all the </a:t>
            </a:r>
            <a:r>
              <a:rPr lang="en-GB" sz="1300">
                <a:solidFill>
                  <a:srgbClr val="000000"/>
                </a:solidFill>
                <a:highlight>
                  <a:srgbClr val="FFFFFF"/>
                </a:highlight>
                <a:latin typeface="Lexend"/>
                <a:ea typeface="Lexend"/>
                <a:cs typeface="Lexend"/>
                <a:sym typeface="Lexend"/>
              </a:rPr>
              <a:t>humongous</a:t>
            </a:r>
            <a:r>
              <a:rPr lang="en-GB" sz="1300">
                <a:solidFill>
                  <a:srgbClr val="000000"/>
                </a:solidFill>
                <a:highlight>
                  <a:srgbClr val="FFFFFF"/>
                </a:highlight>
                <a:latin typeface="Lexend"/>
                <a:ea typeface="Lexend"/>
                <a:cs typeface="Lexend"/>
                <a:sym typeface="Lexend"/>
              </a:rPr>
              <a:t> data. It uses JDBC Library to connect the Database and Java code. The GUI and data visualization in the project is made by  JavaFX.</a:t>
            </a:r>
            <a:endParaRPr>
              <a:solidFill>
                <a:srgbClr val="000000"/>
              </a:solidFill>
              <a:highlight>
                <a:srgbClr val="FFFFFF"/>
              </a:highlight>
              <a:latin typeface="Lexend"/>
              <a:ea typeface="Lexend"/>
              <a:cs typeface="Lexend"/>
              <a:sym typeface="Lexend"/>
            </a:endParaRPr>
          </a:p>
        </p:txBody>
      </p:sp>
      <p:cxnSp>
        <p:nvCxnSpPr>
          <p:cNvPr id="304" name="Google Shape;304;p35"/>
          <p:cNvCxnSpPr/>
          <p:nvPr/>
        </p:nvCxnSpPr>
        <p:spPr>
          <a:xfrm>
            <a:off x="705600" y="4867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305" name="Google Shape;305;p35"/>
          <p:cNvGrpSpPr/>
          <p:nvPr/>
        </p:nvGrpSpPr>
        <p:grpSpPr>
          <a:xfrm rot="-6261355">
            <a:off x="7109478" y="1555417"/>
            <a:ext cx="2666497" cy="2562489"/>
            <a:chOff x="269239" y="624399"/>
            <a:chExt cx="2386800" cy="2386800"/>
          </a:xfrm>
        </p:grpSpPr>
        <p:sp>
          <p:nvSpPr>
            <p:cNvPr id="306" name="Google Shape;306;p35"/>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5"/>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 name="Google Shape;308;p35"/>
          <p:cNvSpPr/>
          <p:nvPr/>
        </p:nvSpPr>
        <p:spPr>
          <a:xfrm>
            <a:off x="7676422" y="2034310"/>
            <a:ext cx="1532700" cy="1604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 name="Google Shape;309;p35"/>
          <p:cNvGrpSpPr/>
          <p:nvPr/>
        </p:nvGrpSpPr>
        <p:grpSpPr>
          <a:xfrm>
            <a:off x="4618950" y="394814"/>
            <a:ext cx="2582400" cy="289350"/>
            <a:chOff x="6967625" y="394825"/>
            <a:chExt cx="2582400" cy="289350"/>
          </a:xfrm>
        </p:grpSpPr>
        <p:sp>
          <p:nvSpPr>
            <p:cNvPr id="310" name="Google Shape;310;p35"/>
            <p:cNvSpPr/>
            <p:nvPr/>
          </p:nvSpPr>
          <p:spPr>
            <a:xfrm rot="-5400000">
              <a:off x="6967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5"/>
            <p:cNvSpPr/>
            <p:nvPr/>
          </p:nvSpPr>
          <p:spPr>
            <a:xfrm rot="-5400000">
              <a:off x="6967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5"/>
            <p:cNvSpPr/>
            <p:nvPr/>
          </p:nvSpPr>
          <p:spPr>
            <a:xfrm rot="-5400000">
              <a:off x="7158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5"/>
            <p:cNvSpPr/>
            <p:nvPr/>
          </p:nvSpPr>
          <p:spPr>
            <a:xfrm rot="-5400000">
              <a:off x="7158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5"/>
            <p:cNvSpPr/>
            <p:nvPr/>
          </p:nvSpPr>
          <p:spPr>
            <a:xfrm rot="-5400000">
              <a:off x="7348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
            <p:cNvSpPr/>
            <p:nvPr/>
          </p:nvSpPr>
          <p:spPr>
            <a:xfrm rot="-5400000">
              <a:off x="7348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5"/>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5"/>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5"/>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5"/>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5"/>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5"/>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5"/>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5"/>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5"/>
            <p:cNvSpPr/>
            <p:nvPr/>
          </p:nvSpPr>
          <p:spPr>
            <a:xfrm rot="-5400000">
              <a:off x="8301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5"/>
            <p:cNvSpPr/>
            <p:nvPr/>
          </p:nvSpPr>
          <p:spPr>
            <a:xfrm rot="-5400000">
              <a:off x="8301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5"/>
            <p:cNvSpPr/>
            <p:nvPr/>
          </p:nvSpPr>
          <p:spPr>
            <a:xfrm rot="-5400000">
              <a:off x="8491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5"/>
            <p:cNvSpPr/>
            <p:nvPr/>
          </p:nvSpPr>
          <p:spPr>
            <a:xfrm rot="-5400000">
              <a:off x="8491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5"/>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5"/>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5"/>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5"/>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5"/>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5"/>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5"/>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5"/>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5"/>
            <p:cNvSpPr/>
            <p:nvPr/>
          </p:nvSpPr>
          <p:spPr>
            <a:xfrm rot="-5400000">
              <a:off x="9444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5"/>
            <p:cNvSpPr/>
            <p:nvPr/>
          </p:nvSpPr>
          <p:spPr>
            <a:xfrm rot="-5400000">
              <a:off x="9444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grpSp>
        <p:nvGrpSpPr>
          <p:cNvPr id="342" name="Google Shape;342;p36"/>
          <p:cNvGrpSpPr/>
          <p:nvPr/>
        </p:nvGrpSpPr>
        <p:grpSpPr>
          <a:xfrm>
            <a:off x="269239" y="763524"/>
            <a:ext cx="2386800" cy="2386800"/>
            <a:chOff x="269239" y="624399"/>
            <a:chExt cx="2386800" cy="2386800"/>
          </a:xfrm>
        </p:grpSpPr>
        <p:sp>
          <p:nvSpPr>
            <p:cNvPr id="343" name="Google Shape;343;p36"/>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6"/>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 name="Google Shape;345;p36"/>
          <p:cNvSpPr/>
          <p:nvPr/>
        </p:nvSpPr>
        <p:spPr>
          <a:xfrm>
            <a:off x="746539" y="1240824"/>
            <a:ext cx="1432200" cy="143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6"/>
          <p:cNvSpPr txBox="1"/>
          <p:nvPr>
            <p:ph type="title"/>
          </p:nvPr>
        </p:nvSpPr>
        <p:spPr>
          <a:xfrm>
            <a:off x="705475" y="3075100"/>
            <a:ext cx="61617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UML/ER Model</a:t>
            </a:r>
            <a:endParaRPr/>
          </a:p>
        </p:txBody>
      </p:sp>
      <p:sp>
        <p:nvSpPr>
          <p:cNvPr id="347" name="Google Shape;347;p36"/>
          <p:cNvSpPr txBox="1"/>
          <p:nvPr>
            <p:ph idx="2" type="title"/>
          </p:nvPr>
        </p:nvSpPr>
        <p:spPr>
          <a:xfrm>
            <a:off x="730939" y="1536024"/>
            <a:ext cx="1463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2</a:t>
            </a:r>
            <a:endParaRPr/>
          </a:p>
        </p:txBody>
      </p:sp>
      <p:sp>
        <p:nvSpPr>
          <p:cNvPr id="348" name="Google Shape;348;p36"/>
          <p:cNvSpPr txBox="1"/>
          <p:nvPr>
            <p:ph idx="1" type="subTitle"/>
          </p:nvPr>
        </p:nvSpPr>
        <p:spPr>
          <a:xfrm>
            <a:off x="705600" y="3855550"/>
            <a:ext cx="61617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Visual Representation of Classes and MySQL Tables</a:t>
            </a:r>
            <a:endParaRPr/>
          </a:p>
        </p:txBody>
      </p:sp>
      <p:grpSp>
        <p:nvGrpSpPr>
          <p:cNvPr id="349" name="Google Shape;349;p36"/>
          <p:cNvGrpSpPr/>
          <p:nvPr/>
        </p:nvGrpSpPr>
        <p:grpSpPr>
          <a:xfrm>
            <a:off x="5117075" y="1073814"/>
            <a:ext cx="2582400" cy="289350"/>
            <a:chOff x="6967625" y="394825"/>
            <a:chExt cx="2582400" cy="289350"/>
          </a:xfrm>
        </p:grpSpPr>
        <p:sp>
          <p:nvSpPr>
            <p:cNvPr id="350" name="Google Shape;350;p36"/>
            <p:cNvSpPr/>
            <p:nvPr/>
          </p:nvSpPr>
          <p:spPr>
            <a:xfrm rot="-5400000">
              <a:off x="6967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6"/>
            <p:cNvSpPr/>
            <p:nvPr/>
          </p:nvSpPr>
          <p:spPr>
            <a:xfrm rot="-5400000">
              <a:off x="6967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6"/>
            <p:cNvSpPr/>
            <p:nvPr/>
          </p:nvSpPr>
          <p:spPr>
            <a:xfrm rot="-5400000">
              <a:off x="7158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6"/>
            <p:cNvSpPr/>
            <p:nvPr/>
          </p:nvSpPr>
          <p:spPr>
            <a:xfrm rot="-5400000">
              <a:off x="7158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6"/>
            <p:cNvSpPr/>
            <p:nvPr/>
          </p:nvSpPr>
          <p:spPr>
            <a:xfrm rot="-5400000">
              <a:off x="7348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6"/>
            <p:cNvSpPr/>
            <p:nvPr/>
          </p:nvSpPr>
          <p:spPr>
            <a:xfrm rot="-5400000">
              <a:off x="7348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6"/>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6"/>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6"/>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6"/>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6"/>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6"/>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6"/>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6"/>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6"/>
            <p:cNvSpPr/>
            <p:nvPr/>
          </p:nvSpPr>
          <p:spPr>
            <a:xfrm rot="-5400000">
              <a:off x="8301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6"/>
            <p:cNvSpPr/>
            <p:nvPr/>
          </p:nvSpPr>
          <p:spPr>
            <a:xfrm rot="-5400000">
              <a:off x="8301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6"/>
            <p:cNvSpPr/>
            <p:nvPr/>
          </p:nvSpPr>
          <p:spPr>
            <a:xfrm rot="-5400000">
              <a:off x="8491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6"/>
            <p:cNvSpPr/>
            <p:nvPr/>
          </p:nvSpPr>
          <p:spPr>
            <a:xfrm rot="-5400000">
              <a:off x="8491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6"/>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6"/>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6"/>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6"/>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6"/>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6"/>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6"/>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6"/>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6"/>
            <p:cNvSpPr/>
            <p:nvPr/>
          </p:nvSpPr>
          <p:spPr>
            <a:xfrm rot="-5400000">
              <a:off x="9444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6"/>
            <p:cNvSpPr/>
            <p:nvPr/>
          </p:nvSpPr>
          <p:spPr>
            <a:xfrm rot="-5400000">
              <a:off x="9444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78" name="Google Shape;378;p36"/>
          <p:cNvCxnSpPr/>
          <p:nvPr/>
        </p:nvCxnSpPr>
        <p:spPr>
          <a:xfrm>
            <a:off x="705600" y="256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379" name="Google Shape;379;p36"/>
          <p:cNvGrpSpPr/>
          <p:nvPr/>
        </p:nvGrpSpPr>
        <p:grpSpPr>
          <a:xfrm rot="5400000">
            <a:off x="8092063" y="4120614"/>
            <a:ext cx="677400" cy="289350"/>
            <a:chOff x="7539125" y="394825"/>
            <a:chExt cx="677400" cy="289350"/>
          </a:xfrm>
        </p:grpSpPr>
        <p:sp>
          <p:nvSpPr>
            <p:cNvPr id="380" name="Google Shape;380;p36"/>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6"/>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6"/>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6"/>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6"/>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6"/>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6"/>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6"/>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91" name="Shape 391"/>
        <p:cNvGrpSpPr/>
        <p:nvPr/>
      </p:nvGrpSpPr>
      <p:grpSpPr>
        <a:xfrm>
          <a:off x="0" y="0"/>
          <a:ext cx="0" cy="0"/>
          <a:chOff x="0" y="0"/>
          <a:chExt cx="0" cy="0"/>
        </a:xfrm>
      </p:grpSpPr>
      <p:grpSp>
        <p:nvGrpSpPr>
          <p:cNvPr id="392" name="Google Shape;392;p37"/>
          <p:cNvGrpSpPr/>
          <p:nvPr/>
        </p:nvGrpSpPr>
        <p:grpSpPr>
          <a:xfrm>
            <a:off x="8641300" y="539508"/>
            <a:ext cx="289350" cy="867900"/>
            <a:chOff x="1006725" y="1731408"/>
            <a:chExt cx="289350" cy="867900"/>
          </a:xfrm>
        </p:grpSpPr>
        <p:sp>
          <p:nvSpPr>
            <p:cNvPr id="393" name="Google Shape;393;p37"/>
            <p:cNvSpPr/>
            <p:nvPr/>
          </p:nvSpPr>
          <p:spPr>
            <a:xfrm>
              <a:off x="100672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7"/>
            <p:cNvSpPr/>
            <p:nvPr/>
          </p:nvSpPr>
          <p:spPr>
            <a:xfrm>
              <a:off x="119017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7"/>
            <p:cNvSpPr/>
            <p:nvPr/>
          </p:nvSpPr>
          <p:spPr>
            <a:xfrm>
              <a:off x="100672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7"/>
            <p:cNvSpPr/>
            <p:nvPr/>
          </p:nvSpPr>
          <p:spPr>
            <a:xfrm>
              <a:off x="119017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7"/>
            <p:cNvSpPr/>
            <p:nvPr/>
          </p:nvSpPr>
          <p:spPr>
            <a:xfrm>
              <a:off x="100672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7"/>
            <p:cNvSpPr/>
            <p:nvPr/>
          </p:nvSpPr>
          <p:spPr>
            <a:xfrm>
              <a:off x="119017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7"/>
            <p:cNvSpPr/>
            <p:nvPr/>
          </p:nvSpPr>
          <p:spPr>
            <a:xfrm>
              <a:off x="100672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7"/>
            <p:cNvSpPr/>
            <p:nvPr/>
          </p:nvSpPr>
          <p:spPr>
            <a:xfrm>
              <a:off x="119017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7"/>
            <p:cNvSpPr/>
            <p:nvPr/>
          </p:nvSpPr>
          <p:spPr>
            <a:xfrm>
              <a:off x="100672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7"/>
            <p:cNvSpPr/>
            <p:nvPr/>
          </p:nvSpPr>
          <p:spPr>
            <a:xfrm>
              <a:off x="119017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3" name="Google Shape;403;p37"/>
          <p:cNvSpPr/>
          <p:nvPr/>
        </p:nvSpPr>
        <p:spPr>
          <a:xfrm rot="-9573330">
            <a:off x="8511499" y="4468443"/>
            <a:ext cx="1028056" cy="1028056"/>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7"/>
          <p:cNvSpPr txBox="1"/>
          <p:nvPr>
            <p:ph type="title"/>
          </p:nvPr>
        </p:nvSpPr>
        <p:spPr>
          <a:xfrm>
            <a:off x="599100" y="4478550"/>
            <a:ext cx="7704000" cy="5727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en-GB"/>
              <a:t>UML Diagram</a:t>
            </a:r>
            <a:endParaRPr/>
          </a:p>
        </p:txBody>
      </p:sp>
      <p:grpSp>
        <p:nvGrpSpPr>
          <p:cNvPr id="405" name="Google Shape;405;p37"/>
          <p:cNvGrpSpPr/>
          <p:nvPr/>
        </p:nvGrpSpPr>
        <p:grpSpPr>
          <a:xfrm rot="-9572767">
            <a:off x="-1104802" y="-1042593"/>
            <a:ext cx="2861329" cy="2861329"/>
            <a:chOff x="6075786" y="2219333"/>
            <a:chExt cx="3027251" cy="3027251"/>
          </a:xfrm>
        </p:grpSpPr>
        <p:grpSp>
          <p:nvGrpSpPr>
            <p:cNvPr id="406" name="Google Shape;406;p37"/>
            <p:cNvGrpSpPr/>
            <p:nvPr/>
          </p:nvGrpSpPr>
          <p:grpSpPr>
            <a:xfrm rot="-5400000">
              <a:off x="6075786" y="2219333"/>
              <a:ext cx="3027251" cy="3027251"/>
              <a:chOff x="436975" y="792140"/>
              <a:chExt cx="2051400" cy="2051400"/>
            </a:xfrm>
          </p:grpSpPr>
          <p:sp>
            <p:nvSpPr>
              <p:cNvPr id="407" name="Google Shape;407;p37"/>
              <p:cNvSpPr/>
              <p:nvPr/>
            </p:nvSpPr>
            <p:spPr>
              <a:xfrm rot="729440">
                <a:off x="599415" y="954580"/>
                <a:ext cx="1726521" cy="1726521"/>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7"/>
              <p:cNvSpPr/>
              <p:nvPr/>
            </p:nvSpPr>
            <p:spPr>
              <a:xfrm rot="732455">
                <a:off x="1580926" y="908445"/>
                <a:ext cx="127687" cy="12768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37"/>
            <p:cNvSpPr/>
            <p:nvPr/>
          </p:nvSpPr>
          <p:spPr>
            <a:xfrm>
              <a:off x="6532670" y="2676241"/>
              <a:ext cx="2113800" cy="211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10" name="Google Shape;410;p37"/>
          <p:cNvPicPr preferRelativeResize="0"/>
          <p:nvPr/>
        </p:nvPicPr>
        <p:blipFill>
          <a:blip r:embed="rId3">
            <a:alphaModFix/>
          </a:blip>
          <a:stretch>
            <a:fillRect/>
          </a:stretch>
        </p:blipFill>
        <p:spPr>
          <a:xfrm>
            <a:off x="914100" y="342175"/>
            <a:ext cx="7074000" cy="3979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14" name="Shape 414"/>
        <p:cNvGrpSpPr/>
        <p:nvPr/>
      </p:nvGrpSpPr>
      <p:grpSpPr>
        <a:xfrm>
          <a:off x="0" y="0"/>
          <a:ext cx="0" cy="0"/>
          <a:chOff x="0" y="0"/>
          <a:chExt cx="0" cy="0"/>
        </a:xfrm>
      </p:grpSpPr>
      <p:grpSp>
        <p:nvGrpSpPr>
          <p:cNvPr id="415" name="Google Shape;415;p38"/>
          <p:cNvGrpSpPr/>
          <p:nvPr/>
        </p:nvGrpSpPr>
        <p:grpSpPr>
          <a:xfrm>
            <a:off x="8641300" y="539508"/>
            <a:ext cx="289350" cy="867900"/>
            <a:chOff x="1006725" y="1731408"/>
            <a:chExt cx="289350" cy="867900"/>
          </a:xfrm>
        </p:grpSpPr>
        <p:sp>
          <p:nvSpPr>
            <p:cNvPr id="416" name="Google Shape;416;p38"/>
            <p:cNvSpPr/>
            <p:nvPr/>
          </p:nvSpPr>
          <p:spPr>
            <a:xfrm>
              <a:off x="100672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8"/>
            <p:cNvSpPr/>
            <p:nvPr/>
          </p:nvSpPr>
          <p:spPr>
            <a:xfrm>
              <a:off x="119017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8"/>
            <p:cNvSpPr/>
            <p:nvPr/>
          </p:nvSpPr>
          <p:spPr>
            <a:xfrm>
              <a:off x="100672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8"/>
            <p:cNvSpPr/>
            <p:nvPr/>
          </p:nvSpPr>
          <p:spPr>
            <a:xfrm>
              <a:off x="119017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8"/>
            <p:cNvSpPr/>
            <p:nvPr/>
          </p:nvSpPr>
          <p:spPr>
            <a:xfrm>
              <a:off x="100672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8"/>
            <p:cNvSpPr/>
            <p:nvPr/>
          </p:nvSpPr>
          <p:spPr>
            <a:xfrm>
              <a:off x="119017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8"/>
            <p:cNvSpPr/>
            <p:nvPr/>
          </p:nvSpPr>
          <p:spPr>
            <a:xfrm>
              <a:off x="100672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8"/>
            <p:cNvSpPr/>
            <p:nvPr/>
          </p:nvSpPr>
          <p:spPr>
            <a:xfrm>
              <a:off x="119017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8"/>
            <p:cNvSpPr/>
            <p:nvPr/>
          </p:nvSpPr>
          <p:spPr>
            <a:xfrm>
              <a:off x="100672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8"/>
            <p:cNvSpPr/>
            <p:nvPr/>
          </p:nvSpPr>
          <p:spPr>
            <a:xfrm>
              <a:off x="119017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38"/>
          <p:cNvSpPr/>
          <p:nvPr/>
        </p:nvSpPr>
        <p:spPr>
          <a:xfrm rot="-9573330">
            <a:off x="8511499" y="4468443"/>
            <a:ext cx="1028056" cy="1028056"/>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8"/>
          <p:cNvSpPr txBox="1"/>
          <p:nvPr>
            <p:ph type="title"/>
          </p:nvPr>
        </p:nvSpPr>
        <p:spPr>
          <a:xfrm>
            <a:off x="599100" y="4478550"/>
            <a:ext cx="7765200" cy="5727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en-GB"/>
              <a:t>ER Diagram</a:t>
            </a:r>
            <a:endParaRPr/>
          </a:p>
        </p:txBody>
      </p:sp>
      <p:pic>
        <p:nvPicPr>
          <p:cNvPr id="428" name="Google Shape;428;p38"/>
          <p:cNvPicPr preferRelativeResize="0"/>
          <p:nvPr/>
        </p:nvPicPr>
        <p:blipFill>
          <a:blip r:embed="rId3">
            <a:alphaModFix/>
          </a:blip>
          <a:stretch>
            <a:fillRect/>
          </a:stretch>
        </p:blipFill>
        <p:spPr>
          <a:xfrm>
            <a:off x="879273" y="418627"/>
            <a:ext cx="6938026" cy="3902650"/>
          </a:xfrm>
          <a:prstGeom prst="rect">
            <a:avLst/>
          </a:prstGeom>
          <a:noFill/>
          <a:ln>
            <a:noFill/>
          </a:ln>
        </p:spPr>
      </p:pic>
      <p:sp>
        <p:nvSpPr>
          <p:cNvPr id="429" name="Google Shape;429;p38"/>
          <p:cNvSpPr txBox="1"/>
          <p:nvPr/>
        </p:nvSpPr>
        <p:spPr>
          <a:xfrm>
            <a:off x="4837325" y="2664238"/>
            <a:ext cx="501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grpSp>
        <p:nvGrpSpPr>
          <p:cNvPr id="430" name="Google Shape;430;p38"/>
          <p:cNvGrpSpPr/>
          <p:nvPr/>
        </p:nvGrpSpPr>
        <p:grpSpPr>
          <a:xfrm rot="9865808">
            <a:off x="-1094650" y="-1072862"/>
            <a:ext cx="2861311" cy="2861311"/>
            <a:chOff x="6075786" y="2219333"/>
            <a:chExt cx="3027251" cy="3027251"/>
          </a:xfrm>
        </p:grpSpPr>
        <p:grpSp>
          <p:nvGrpSpPr>
            <p:cNvPr id="431" name="Google Shape;431;p38"/>
            <p:cNvGrpSpPr/>
            <p:nvPr/>
          </p:nvGrpSpPr>
          <p:grpSpPr>
            <a:xfrm rot="-5400000">
              <a:off x="6075786" y="2219333"/>
              <a:ext cx="3027251" cy="3027251"/>
              <a:chOff x="436975" y="792140"/>
              <a:chExt cx="2051400" cy="2051400"/>
            </a:xfrm>
          </p:grpSpPr>
          <p:sp>
            <p:nvSpPr>
              <p:cNvPr id="432" name="Google Shape;432;p38"/>
              <p:cNvSpPr/>
              <p:nvPr/>
            </p:nvSpPr>
            <p:spPr>
              <a:xfrm rot="729440">
                <a:off x="599415" y="954580"/>
                <a:ext cx="1726521" cy="1726521"/>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8"/>
              <p:cNvSpPr/>
              <p:nvPr/>
            </p:nvSpPr>
            <p:spPr>
              <a:xfrm rot="732455">
                <a:off x="1580926" y="908445"/>
                <a:ext cx="127687" cy="12768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4" name="Google Shape;434;p38"/>
            <p:cNvSpPr/>
            <p:nvPr/>
          </p:nvSpPr>
          <p:spPr>
            <a:xfrm>
              <a:off x="6532670" y="2676241"/>
              <a:ext cx="2113800" cy="211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grpSp>
        <p:nvGrpSpPr>
          <p:cNvPr id="439" name="Google Shape;439;p39"/>
          <p:cNvGrpSpPr/>
          <p:nvPr/>
        </p:nvGrpSpPr>
        <p:grpSpPr>
          <a:xfrm>
            <a:off x="269239" y="763524"/>
            <a:ext cx="2386800" cy="2386800"/>
            <a:chOff x="269239" y="624399"/>
            <a:chExt cx="2386800" cy="2386800"/>
          </a:xfrm>
        </p:grpSpPr>
        <p:sp>
          <p:nvSpPr>
            <p:cNvPr id="440" name="Google Shape;440;p39"/>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9"/>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2" name="Google Shape;442;p39"/>
          <p:cNvSpPr/>
          <p:nvPr/>
        </p:nvSpPr>
        <p:spPr>
          <a:xfrm>
            <a:off x="746539" y="1240824"/>
            <a:ext cx="1432200" cy="143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9"/>
          <p:cNvSpPr txBox="1"/>
          <p:nvPr>
            <p:ph type="title"/>
          </p:nvPr>
        </p:nvSpPr>
        <p:spPr>
          <a:xfrm>
            <a:off x="705475" y="3075100"/>
            <a:ext cx="61617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Working</a:t>
            </a:r>
            <a:endParaRPr/>
          </a:p>
        </p:txBody>
      </p:sp>
      <p:sp>
        <p:nvSpPr>
          <p:cNvPr id="444" name="Google Shape;444;p39"/>
          <p:cNvSpPr txBox="1"/>
          <p:nvPr>
            <p:ph idx="2" type="title"/>
          </p:nvPr>
        </p:nvSpPr>
        <p:spPr>
          <a:xfrm>
            <a:off x="730939" y="1536024"/>
            <a:ext cx="1463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3</a:t>
            </a:r>
            <a:endParaRPr/>
          </a:p>
        </p:txBody>
      </p:sp>
      <p:sp>
        <p:nvSpPr>
          <p:cNvPr id="445" name="Google Shape;445;p39"/>
          <p:cNvSpPr txBox="1"/>
          <p:nvPr>
            <p:ph idx="1" type="subTitle"/>
          </p:nvPr>
        </p:nvSpPr>
        <p:spPr>
          <a:xfrm>
            <a:off x="705600" y="3855550"/>
            <a:ext cx="61617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Detailed Working of the Project</a:t>
            </a:r>
            <a:endParaRPr/>
          </a:p>
        </p:txBody>
      </p:sp>
      <p:grpSp>
        <p:nvGrpSpPr>
          <p:cNvPr id="446" name="Google Shape;446;p39"/>
          <p:cNvGrpSpPr/>
          <p:nvPr/>
        </p:nvGrpSpPr>
        <p:grpSpPr>
          <a:xfrm>
            <a:off x="5117075" y="1073814"/>
            <a:ext cx="2582400" cy="289350"/>
            <a:chOff x="6967625" y="394825"/>
            <a:chExt cx="2582400" cy="289350"/>
          </a:xfrm>
        </p:grpSpPr>
        <p:sp>
          <p:nvSpPr>
            <p:cNvPr id="447" name="Google Shape;447;p39"/>
            <p:cNvSpPr/>
            <p:nvPr/>
          </p:nvSpPr>
          <p:spPr>
            <a:xfrm rot="-5400000">
              <a:off x="6967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9"/>
            <p:cNvSpPr/>
            <p:nvPr/>
          </p:nvSpPr>
          <p:spPr>
            <a:xfrm rot="-5400000">
              <a:off x="6967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9"/>
            <p:cNvSpPr/>
            <p:nvPr/>
          </p:nvSpPr>
          <p:spPr>
            <a:xfrm rot="-5400000">
              <a:off x="7158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9"/>
            <p:cNvSpPr/>
            <p:nvPr/>
          </p:nvSpPr>
          <p:spPr>
            <a:xfrm rot="-5400000">
              <a:off x="7158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9"/>
            <p:cNvSpPr/>
            <p:nvPr/>
          </p:nvSpPr>
          <p:spPr>
            <a:xfrm rot="-5400000">
              <a:off x="7348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9"/>
            <p:cNvSpPr/>
            <p:nvPr/>
          </p:nvSpPr>
          <p:spPr>
            <a:xfrm rot="-5400000">
              <a:off x="7348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9"/>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9"/>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9"/>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9"/>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9"/>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9"/>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9"/>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9"/>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9"/>
            <p:cNvSpPr/>
            <p:nvPr/>
          </p:nvSpPr>
          <p:spPr>
            <a:xfrm rot="-5400000">
              <a:off x="8301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9"/>
            <p:cNvSpPr/>
            <p:nvPr/>
          </p:nvSpPr>
          <p:spPr>
            <a:xfrm rot="-5400000">
              <a:off x="8301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9"/>
            <p:cNvSpPr/>
            <p:nvPr/>
          </p:nvSpPr>
          <p:spPr>
            <a:xfrm rot="-5400000">
              <a:off x="8491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9"/>
            <p:cNvSpPr/>
            <p:nvPr/>
          </p:nvSpPr>
          <p:spPr>
            <a:xfrm rot="-5400000">
              <a:off x="8491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9"/>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9"/>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9"/>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9"/>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9"/>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9"/>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9"/>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9"/>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9"/>
            <p:cNvSpPr/>
            <p:nvPr/>
          </p:nvSpPr>
          <p:spPr>
            <a:xfrm rot="-5400000">
              <a:off x="9444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9"/>
            <p:cNvSpPr/>
            <p:nvPr/>
          </p:nvSpPr>
          <p:spPr>
            <a:xfrm rot="-5400000">
              <a:off x="9444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5" name="Google Shape;475;p39"/>
          <p:cNvCxnSpPr/>
          <p:nvPr/>
        </p:nvCxnSpPr>
        <p:spPr>
          <a:xfrm>
            <a:off x="705600" y="256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476" name="Google Shape;476;p39"/>
          <p:cNvGrpSpPr/>
          <p:nvPr/>
        </p:nvGrpSpPr>
        <p:grpSpPr>
          <a:xfrm rot="5400000">
            <a:off x="8092063" y="4120614"/>
            <a:ext cx="677400" cy="289350"/>
            <a:chOff x="7539125" y="394825"/>
            <a:chExt cx="677400" cy="289350"/>
          </a:xfrm>
        </p:grpSpPr>
        <p:sp>
          <p:nvSpPr>
            <p:cNvPr id="477" name="Google Shape;477;p39"/>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9"/>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9"/>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9"/>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9"/>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9"/>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9"/>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9"/>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Minimalist Business Basic Template by Slidesgo">
  <a:themeElements>
    <a:clrScheme name="Simple Light">
      <a:dk1>
        <a:srgbClr val="191919"/>
      </a:dk1>
      <a:lt1>
        <a:srgbClr val="F0F0F0"/>
      </a:lt1>
      <a:dk2>
        <a:srgbClr val="E7C22C"/>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