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2046-7AF8-4965-A591-3AB084C89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F2576-D118-451F-83D0-13D94AF17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0C8D-3005-4E7C-A332-1A5C67D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F44EC-9698-45C5-A04A-F8B63B1C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24F5-E932-4486-BF39-77F2EC92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B339-337C-4C1D-98FD-5FAADAFB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79B05-089F-400A-811D-89C49DF54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0063-1362-492B-B0FE-14CB3548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1CAF-91E5-46D6-91B7-5A545CE6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096A-B06A-4905-9D4D-642EA8BE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6AD6F-3C3D-4B45-9059-2C8AB6197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EDE72-128B-4649-8671-94F684839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5CA9-4754-48C7-A925-B9DCA2E7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5F93-75F6-4E03-9B89-D8B0C918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039E-4BEE-426A-8AE1-5057875A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92C-6CD4-43D3-94CB-B827C8D6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504-F9AC-4AEB-B312-10539743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2077-716E-4EB2-8943-D5D05888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951E-B59E-4CBC-9CE0-95656BD0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1900-4FB2-4857-9DD5-E3C5756D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3676-CAB0-496C-A0AB-AAB8E035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D2F6-1575-412E-85B5-365A8789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E832-6D12-4654-B495-09A3D635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6A3E-E386-4256-B773-8052D69E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69624-C2B0-4450-A2A7-DC6AE8BD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6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6743-1067-4BEF-AE41-84FD49CD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FBDA-CB87-4D70-9E6E-7A5CE7E06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B0209-4422-4260-8771-9E07D6E2D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77CBB-7CF9-42BE-BD96-D6E83D0D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56E73-2322-487D-BB99-51531722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195AC-0D69-495D-8AA1-EB98B732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AB2C-3F2E-4FC5-A1A6-6C2D86BD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0F1EA-B82F-4E9A-AE7D-F29BBB45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7D546-4EDC-48C6-864F-40C2B5D81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1C8EA-5ADC-4B6F-8785-A70ABE628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ED4E4-4DB7-4498-85F9-501D96B5C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72D78-3E25-4CEA-B755-3A0C783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A5BC5-66D7-4EF5-BB82-6D6C5CCC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46EAD-E30A-4893-8A73-76A318EC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47DC-D1B4-4DFC-80EF-7543306A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22F9C-9478-4EC6-AA47-6BA44088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527BB-D698-4EB8-B50E-2782DF72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2A7A8-3FEA-4F5C-AEC8-522B0187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C7B5C-31CB-42E7-A26E-9EF45BE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0117B-DCCD-448D-9D00-3E427728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8AFF3-97FA-4783-BED3-8C6A43DD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E5F0-F054-4D8D-8086-8F654A53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B171-965E-4368-87B4-F0136E3D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1F278-E1C8-4447-9414-F86397A4C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CE442-F8AC-4A2F-B926-8E381A59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9A6E2-D150-4A58-9AD9-586BD9A1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4F3DD-C16E-42F4-A0F6-6A29277B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0457-0200-40AC-AC2B-8878367B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6F530-9787-4C76-8D9E-8FF5B83D3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8D73A-005D-4D9B-893C-C0C3DFD25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8786E-EF0B-4B43-941E-64AD95AE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580EF-6BDF-4F00-B49F-7D23EAFA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4940B-68CD-4EB0-9E52-0602BF2F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F5CFB-8F28-4DF5-BE29-60DD9A50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E1E3C-04B1-4456-A458-F81941F2B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4B5F-ADE2-4F72-A24C-4D99D72CB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239E-D58E-4439-AB7F-67179D23925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48E01-F5CF-4E22-B6C4-C394BAA04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B826-F836-4A32-A3DE-16D37C15B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4FA7-E31B-4B03-82B6-C7E24360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9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5A3A-7AF0-4C7B-8CAE-D9760CEE9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018" y="263236"/>
            <a:ext cx="9144000" cy="1071563"/>
          </a:xfrm>
        </p:spPr>
        <p:txBody>
          <a:bodyPr/>
          <a:lstStyle/>
          <a:p>
            <a:r>
              <a:rPr lang="en-US" u="sng" dirty="0"/>
              <a:t>Sharing Tour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AB62-2AD1-4B27-A515-E1FA7A8A2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018" y="2438255"/>
            <a:ext cx="9144000" cy="379628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 this project, the bus is shared for long tour like: </a:t>
            </a:r>
            <a:r>
              <a:rPr lang="en-US" sz="3200" dirty="0" err="1"/>
              <a:t>Nawalgarh</a:t>
            </a:r>
            <a:r>
              <a:rPr lang="en-US" sz="3200" dirty="0"/>
              <a:t> to </a:t>
            </a:r>
            <a:r>
              <a:rPr lang="en-US" sz="3200" dirty="0" err="1"/>
              <a:t>simla</a:t>
            </a:r>
            <a:r>
              <a:rPr lang="en-US" sz="3200" dirty="0"/>
              <a:t>. And by this the people can go from different places around 120km area. And the Bus has many facility. The </a:t>
            </a:r>
            <a:r>
              <a:rPr lang="en-US" sz="3200" dirty="0" err="1"/>
              <a:t>coustomer</a:t>
            </a:r>
            <a:r>
              <a:rPr lang="en-US" sz="3200" dirty="0"/>
              <a:t> can book online and confirm his/her seat and the live location of bus can be able to see by customer.</a:t>
            </a:r>
          </a:p>
        </p:txBody>
      </p:sp>
    </p:spTree>
    <p:extLst>
      <p:ext uri="{BB962C8B-B14F-4D97-AF65-F5344CB8AC3E}">
        <p14:creationId xmlns:p14="http://schemas.microsoft.com/office/powerpoint/2010/main" val="67695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BBF0F03-3E12-4E77-A429-0B8BBB1C8FC1}"/>
              </a:ext>
            </a:extLst>
          </p:cNvPr>
          <p:cNvSpPr/>
          <p:nvPr/>
        </p:nvSpPr>
        <p:spPr>
          <a:xfrm rot="5400000">
            <a:off x="3107883" y="1722588"/>
            <a:ext cx="6014000" cy="436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471A7-A3DB-431F-9809-7BA75E6F4A3A}"/>
              </a:ext>
            </a:extLst>
          </p:cNvPr>
          <p:cNvSpPr/>
          <p:nvPr/>
        </p:nvSpPr>
        <p:spPr>
          <a:xfrm>
            <a:off x="5659582" y="3429000"/>
            <a:ext cx="872836" cy="1316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ED3D24-F50F-4336-92BD-3A18E7C03BBF}"/>
              </a:ext>
            </a:extLst>
          </p:cNvPr>
          <p:cNvCxnSpPr/>
          <p:nvPr/>
        </p:nvCxnSpPr>
        <p:spPr>
          <a:xfrm flipV="1">
            <a:off x="7800109" y="1634836"/>
            <a:ext cx="748146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86F723E-725D-4EDE-9C2A-674D064EE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182" y="942254"/>
            <a:ext cx="2119745" cy="941964"/>
          </a:xfrm>
        </p:spPr>
        <p:txBody>
          <a:bodyPr>
            <a:normAutofit/>
          </a:bodyPr>
          <a:lstStyle/>
          <a:p>
            <a:r>
              <a:rPr lang="en-US" sz="3600" dirty="0"/>
              <a:t>120km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E1F56D-8552-4A0F-8E8F-3674816782F5}"/>
              </a:ext>
            </a:extLst>
          </p:cNvPr>
          <p:cNvSpPr/>
          <p:nvPr/>
        </p:nvSpPr>
        <p:spPr>
          <a:xfrm>
            <a:off x="360217" y="263236"/>
            <a:ext cx="1288473" cy="679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5248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13F2-FE78-4759-9E73-6E3A84062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410691" cy="103894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Featurs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68642-66C4-48B3-9A29-97A81A238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1309"/>
            <a:ext cx="9144000" cy="3096491"/>
          </a:xfrm>
        </p:spPr>
        <p:txBody>
          <a:bodyPr>
            <a:normAutofit/>
          </a:bodyPr>
          <a:lstStyle/>
          <a:p>
            <a:pPr marL="742950" indent="-742950" algn="l">
              <a:buAutoNum type="arabicParenR"/>
            </a:pPr>
            <a:r>
              <a:rPr lang="en-US" sz="3600" dirty="0"/>
              <a:t>Register online</a:t>
            </a:r>
          </a:p>
          <a:p>
            <a:pPr marL="742950" indent="-742950" algn="l">
              <a:buAutoNum type="arabicParenR"/>
            </a:pPr>
            <a:r>
              <a:rPr lang="en-US" sz="3600" dirty="0"/>
              <a:t>Live location</a:t>
            </a:r>
          </a:p>
          <a:p>
            <a:pPr marL="742950" indent="-742950" algn="l">
              <a:buAutoNum type="arabicParenR"/>
            </a:pPr>
            <a:r>
              <a:rPr lang="en-US" sz="3600" dirty="0"/>
              <a:t>Tracking</a:t>
            </a:r>
          </a:p>
          <a:p>
            <a:pPr marL="742950" indent="-742950" algn="l">
              <a:buAutoNum type="arabicParenR"/>
            </a:pPr>
            <a:r>
              <a:rPr lang="en-US" sz="3600" dirty="0"/>
              <a:t>Alert </a:t>
            </a:r>
            <a:r>
              <a:rPr lang="en-US" sz="3600" dirty="0" err="1"/>
              <a:t>sms</a:t>
            </a:r>
            <a:r>
              <a:rPr lang="en-US" sz="3600" dirty="0"/>
              <a:t> before 30km</a:t>
            </a:r>
          </a:p>
          <a:p>
            <a:pPr marL="742950" indent="-742950" algn="l">
              <a:buAutoNum type="arabicParenR"/>
            </a:pPr>
            <a:r>
              <a:rPr lang="en-US" sz="3600" dirty="0"/>
              <a:t>Fare </a:t>
            </a:r>
            <a:r>
              <a:rPr lang="en-US" sz="3600"/>
              <a:t>for tour</a:t>
            </a:r>
            <a:endParaRPr lang="en-US" sz="3600" dirty="0"/>
          </a:p>
          <a:p>
            <a:pPr marL="742950" indent="-742950" algn="l"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66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Sharing Tour Bus</vt:lpstr>
      <vt:lpstr>120km</vt:lpstr>
      <vt:lpstr>Featurs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Tour Bus</dc:title>
  <dc:creator>Anmol kumar</dc:creator>
  <cp:lastModifiedBy>Anmol kumar</cp:lastModifiedBy>
  <cp:revision>2</cp:revision>
  <dcterms:created xsi:type="dcterms:W3CDTF">2020-01-19T03:22:25Z</dcterms:created>
  <dcterms:modified xsi:type="dcterms:W3CDTF">2020-01-19T03:35:40Z</dcterms:modified>
</cp:coreProperties>
</file>