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6" r:id="rId7"/>
    <p:sldId id="260" r:id="rId8"/>
    <p:sldId id="261" r:id="rId9"/>
    <p:sldId id="265" r:id="rId10"/>
    <p:sldId id="263" r:id="rId11"/>
    <p:sldId id="264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c2b052f0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c2b052f0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c2b052f0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c2b052f0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9BFA1E8D-ED9A-939E-9128-8238BFD61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c2b052f0c_0_69:notes">
            <a:extLst>
              <a:ext uri="{FF2B5EF4-FFF2-40B4-BE49-F238E27FC236}">
                <a16:creationId xmlns:a16="http://schemas.microsoft.com/office/drawing/2014/main" id="{7C906C18-AE5B-4946-25A3-CE33227702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c2b052f0c_0_69:notes">
            <a:extLst>
              <a:ext uri="{FF2B5EF4-FFF2-40B4-BE49-F238E27FC236}">
                <a16:creationId xmlns:a16="http://schemas.microsoft.com/office/drawing/2014/main" id="{44869713-89A5-AED6-8E0F-D887C08C11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363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c2b052f0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c2b052f0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c2b052f0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c2b052f0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c2b052f0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c2b052f0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c2b052f0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c2b052f0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51131106-795B-3895-9D90-0764A7BE8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c2b052f0c_0_41:notes">
            <a:extLst>
              <a:ext uri="{FF2B5EF4-FFF2-40B4-BE49-F238E27FC236}">
                <a16:creationId xmlns:a16="http://schemas.microsoft.com/office/drawing/2014/main" id="{DCC94366-5088-B497-B3BD-98F9C2169A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c2b052f0c_0_41:notes">
            <a:extLst>
              <a:ext uri="{FF2B5EF4-FFF2-40B4-BE49-F238E27FC236}">
                <a16:creationId xmlns:a16="http://schemas.microsoft.com/office/drawing/2014/main" id="{3EB68E8A-6758-870D-40BB-F394A00B0D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697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c2b052f0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c2b052f0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c2b052f0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c2b052f0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4F1B37E8-B712-43FD-46AC-7CCB738CD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c2b052f0c_0_55:notes">
            <a:extLst>
              <a:ext uri="{FF2B5EF4-FFF2-40B4-BE49-F238E27FC236}">
                <a16:creationId xmlns:a16="http://schemas.microsoft.com/office/drawing/2014/main" id="{12131416-DE13-CE4B-88CC-13680E631F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c2b052f0c_0_55:notes">
            <a:extLst>
              <a:ext uri="{FF2B5EF4-FFF2-40B4-BE49-F238E27FC236}">
                <a16:creationId xmlns:a16="http://schemas.microsoft.com/office/drawing/2014/main" id="{B3D5DE6C-C70E-5661-6A48-96D5603880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49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038E-29B3-7345-DA73-BCCFE9A60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7884C-8BC8-8023-2326-64B8E90F8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9DB64-FE7A-45BA-8B7F-AFCADF19A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2322-A4F5-FF92-9F66-3CBDA5B5C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A514D-E843-231E-B970-FAE8BD2D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94666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E896-2D10-7389-2FCC-6563975A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8AD46-F787-8EFE-58C3-809343F98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C9A81-BFC2-D31C-76C4-0AD19591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42B48-B95B-5795-4326-69D07D10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F85A5-1DC3-868A-7E3B-B7FFD88F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110674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ADD365-C5C6-F06D-A2CC-920A587C0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667A8-AD38-BCE5-D7BA-E61457EFA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9820A-E099-67C9-8A34-3880CC67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91A86-A7CA-96ED-E5B6-A63A3E98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A0ABE-8F51-C881-A92D-6F9821AD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315835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959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5AD0-DD84-9F8F-C4B0-1657099A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1E8C-56BA-DC81-756F-02E0ECB50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ED405-49AF-35FD-DC24-80B30B63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A0318-D2A1-6FBA-974C-ABBB0B16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2422C-4336-7917-1E48-C7FC0300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365797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99FC-3662-851A-F32B-2D2E2C76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489CF-6451-1978-61CF-AD830A9FA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7F7D9-3B5B-5BF6-3715-C161E3D6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38067-DD06-1B41-CDB5-0FC1E19C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B43FD-DACE-3A86-84E4-264558B3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935847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536B-F905-CF53-FD2B-44BB76B34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1F7E5-428B-2124-703F-3F85AA346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4E8A7-24C6-B953-929B-E25C21A66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BAACD-784B-F152-EA33-8D631E03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BFF5F-913D-B2AA-0179-44A5ADFC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C8AD4-2A4B-5AEB-2C6F-EC60BDB7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437208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5B7F8-FAB0-0117-28DD-59CBF2FA9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86140-99B2-65FF-00FD-0ED7C0589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EFDEF-8441-373C-289B-082CD6A38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2FE2B4-3349-5FA9-65C4-A590852A0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2459D8-5D01-2BAB-3CC9-723B5DB45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B2AF7C-AC55-EE97-3C3E-45292CA3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3C8F2-C15D-63E9-195F-07DB7CA5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BCF3CE-ACF2-341C-2A2E-E92E7A1C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498480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E44B-7D34-1634-17BA-82859FCC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3AAED-D01A-E83D-C2FA-452459BD4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D9CE3-1A8F-0585-D4DD-055755955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A178D-0801-8B77-B28B-D56C88E81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528478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0FB119-1654-5A4B-A126-C055F26A0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8B526-F46E-6600-E9FB-9EB874C1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0A9E5-87B4-C391-1F4C-C47A4AE0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497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3B97-42F2-5960-89B8-8610E2C3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490B0-3937-A30C-5023-4145DE81A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43D32-9638-0602-060B-E934AB125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839F2-FC7C-9505-7671-9C73E9070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6CA61-B1C0-2D70-E307-8FAD3463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77A1F-164B-7857-F85C-A312551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28178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379C-73D4-719A-C7A6-47080B1FF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61F76-F99C-EEE5-8C46-31881E653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BB085-48C9-55DE-B15E-9D2FF8DFD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5D8A2-FFEA-489D-C88F-053DCD767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FE7EF-E023-E20B-3F54-968C2093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26A0E-DC7E-0F0C-A2F2-9145841F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756056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A26974-3A3C-E38D-F0CF-F32F9472F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7C3BF-8F68-FBB3-4F7B-E8525A02D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F3D43-E68A-796F-3F78-A8CCD3DC3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C514E-5777-DF8B-F874-2FD5A34E5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B7310-1E07-1D11-6144-6D030854A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512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29025" y="1354625"/>
            <a:ext cx="8283073" cy="4788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SzPts val="990"/>
            </a:pPr>
            <a:r>
              <a:rPr lang="en" sz="2400" dirty="0">
                <a:solidFill>
                  <a:srgbClr val="FF0000"/>
                </a:solidFill>
                <a:ea typeface="Calibri Light"/>
                <a:cs typeface="Calibri Light"/>
              </a:rPr>
              <a:t>FAKE NEWS DETECTION USING NLP 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29025" y="1689010"/>
            <a:ext cx="8283073" cy="7162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B5394"/>
                </a:solidFill>
              </a:rPr>
              <a:t>Project Associates</a:t>
            </a:r>
            <a:endParaRPr sz="2400" dirty="0">
              <a:solidFill>
                <a:srgbClr val="0B5394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20390" y="3781157"/>
            <a:ext cx="3068619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Times New Roman"/>
                <a:cs typeface="Times New Roman"/>
              </a:rPr>
              <a:t>Project Guide</a:t>
            </a:r>
            <a:r>
              <a:rPr lang="en" sz="1800" dirty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</a:p>
          <a:p>
            <a:pPr algn="ctr"/>
            <a:r>
              <a:rPr lang="en" sz="1600" dirty="0">
                <a:solidFill>
                  <a:schemeClr val="dk1"/>
                </a:solidFill>
                <a:latin typeface="Times New Roman"/>
                <a:cs typeface="Times New Roman"/>
              </a:rPr>
              <a:t>Dr.Pradeep N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CS&amp;E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BIET,Davanagere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720683" y="3834981"/>
            <a:ext cx="3791415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Mini-Project Coordinator </a:t>
            </a:r>
          </a:p>
          <a:p>
            <a:pPr algn="ctr"/>
            <a:r>
              <a:rPr lang="en-US" sz="1600" dirty="0">
                <a:solidFill>
                  <a:schemeClr val="dk1"/>
                </a:solidFill>
                <a:latin typeface="Times New Roman"/>
                <a:cs typeface="Times New Roman"/>
              </a:rPr>
              <a:t>Dr. Jyothi G C </a:t>
            </a:r>
            <a:endParaRPr sz="16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Coordinator </a:t>
            </a:r>
          </a:p>
          <a:p>
            <a:pPr algn="ctr"/>
            <a:endParaRPr lang="en" sz="160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25" y="59473"/>
            <a:ext cx="945571" cy="79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9404" y="108221"/>
            <a:ext cx="840059" cy="74152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780585" y="108221"/>
            <a:ext cx="7188819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Department of Computer Science and Engineering,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Bapuji Institute of Engineering and Technology</a:t>
            </a:r>
            <a:r>
              <a:rPr lang="en" sz="1600" dirty="0">
                <a:solidFill>
                  <a:schemeClr val="dk1"/>
                </a:solidFill>
              </a:rPr>
              <a:t>,Davanagere- 577004</a:t>
            </a:r>
            <a:r>
              <a:rPr lang="en" sz="1600" dirty="0">
                <a:solidFill>
                  <a:schemeClr val="dk2"/>
                </a:solidFill>
              </a:rPr>
              <a:t> 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405055" y="2057639"/>
            <a:ext cx="6638692" cy="144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                                   </a:t>
            </a:r>
            <a:endParaRPr lang="en" dirty="0">
              <a:solidFill>
                <a:schemeClr val="dk1"/>
              </a:solidFill>
            </a:endParaRPr>
          </a:p>
          <a:p>
            <a:r>
              <a:rPr lang="en" sz="1600" dirty="0">
                <a:solidFill>
                  <a:schemeClr val="dk1"/>
                </a:solidFill>
                <a:latin typeface="Times New Roman"/>
                <a:cs typeface="Times New Roman"/>
              </a:rPr>
              <a:t>Anmol Kundap                                                                   4BD22CS017</a:t>
            </a:r>
          </a:p>
          <a:p>
            <a:r>
              <a:rPr lang="en" sz="1600" dirty="0">
                <a:solidFill>
                  <a:schemeClr val="dk1"/>
                </a:solidFill>
                <a:latin typeface="Times New Roman"/>
                <a:cs typeface="Times New Roman"/>
              </a:rPr>
              <a:t>Adarsh A Inamdar                                                              4BD22CS002</a:t>
            </a:r>
          </a:p>
          <a:p>
            <a:r>
              <a:rPr lang="en" sz="1600" dirty="0">
                <a:solidFill>
                  <a:schemeClr val="dk1"/>
                </a:solidFill>
                <a:latin typeface="Times New Roman"/>
                <a:cs typeface="Times New Roman"/>
              </a:rPr>
              <a:t>Amogh K Baliga                                                                4BD22CS008</a:t>
            </a:r>
          </a:p>
          <a:p>
            <a:r>
              <a:rPr lang="en" sz="1600" dirty="0">
                <a:solidFill>
                  <a:schemeClr val="dk1"/>
                </a:solidFill>
                <a:latin typeface="Times New Roman"/>
                <a:cs typeface="Times New Roman"/>
              </a:rPr>
              <a:t>Tanushree M Pujar                                                             4BD22CS176      </a:t>
            </a:r>
            <a:endParaRPr sz="1600" dirty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1085088" y="300017"/>
            <a:ext cx="102293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/>
              <a:t>Results and Expected Outcomes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694943" y="1170431"/>
            <a:ext cx="8243575" cy="3799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Accuracy improvement through NLP.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Scalability via automated web scraping.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Real-world impact in reducing misinformation.</a:t>
            </a:r>
          </a:p>
        </p:txBody>
      </p:sp>
      <p:sp>
        <p:nvSpPr>
          <p:cNvPr id="111" name="Google Shape;111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77730" y="18912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/>
              <a:t>Conclusion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699" y="1133856"/>
            <a:ext cx="8438538" cy="4006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 Importance of fake news detection.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Integration of NLP and web scraping as an innovative solution.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Request for support and feedback.</a:t>
            </a:r>
            <a:endParaRPr lang="en-IN" sz="2400" dirty="0"/>
          </a:p>
        </p:txBody>
      </p:sp>
      <p:sp>
        <p:nvSpPr>
          <p:cNvPr id="118" name="Google Shape;118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5C754BBE-0871-5D28-E9F8-80B8647B4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>
            <a:extLst>
              <a:ext uri="{FF2B5EF4-FFF2-40B4-BE49-F238E27FC236}">
                <a16:creationId xmlns:a16="http://schemas.microsoft.com/office/drawing/2014/main" id="{944902DD-C4EA-7A92-9386-0ECCD7A763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11424" y="343163"/>
            <a:ext cx="8686906" cy="707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/>
              <a:t>TRY IT OUT!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Google Shape;117;p21">
            <a:extLst>
              <a:ext uri="{FF2B5EF4-FFF2-40B4-BE49-F238E27FC236}">
                <a16:creationId xmlns:a16="http://schemas.microsoft.com/office/drawing/2014/main" id="{3DF53D84-4D7B-D133-1E7A-A87F8423B3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9" y="1133856"/>
            <a:ext cx="8438538" cy="4006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IN" sz="2400" dirty="0"/>
              <a:t>Add link here to host !</a:t>
            </a:r>
          </a:p>
        </p:txBody>
      </p:sp>
      <p:sp>
        <p:nvSpPr>
          <p:cNvPr id="118" name="Google Shape;118;p21">
            <a:extLst>
              <a:ext uri="{FF2B5EF4-FFF2-40B4-BE49-F238E27FC236}">
                <a16:creationId xmlns:a16="http://schemas.microsoft.com/office/drawing/2014/main" id="{0E34A404-C979-76D7-E356-84553142E81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7449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4">
            <a:extLst>
              <a:ext uri="{FF2B5EF4-FFF2-40B4-BE49-F238E27FC236}">
                <a16:creationId xmlns:a16="http://schemas.microsoft.com/office/drawing/2014/main" id="{6D7CEDB3-F751-6633-1729-5D222C2B5C85}"/>
              </a:ext>
            </a:extLst>
          </p:cNvPr>
          <p:cNvSpPr/>
          <p:nvPr/>
        </p:nvSpPr>
        <p:spPr>
          <a:xfrm>
            <a:off x="3856994" y="1281721"/>
            <a:ext cx="1279014" cy="1366624"/>
          </a:xfrm>
          <a:custGeom>
            <a:avLst/>
            <a:gdLst>
              <a:gd name="connsiteX0" fmla="*/ 1174314 w 2755349"/>
              <a:gd name="connsiteY0" fmla="*/ 349523 h 2944088"/>
              <a:gd name="connsiteX1" fmla="*/ 1166855 w 2755349"/>
              <a:gd name="connsiteY1" fmla="*/ 381952 h 2944088"/>
              <a:gd name="connsiteX2" fmla="*/ 1159526 w 2755349"/>
              <a:gd name="connsiteY2" fmla="*/ 475347 h 2944088"/>
              <a:gd name="connsiteX3" fmla="*/ 1141171 w 2755349"/>
              <a:gd name="connsiteY3" fmla="*/ 575552 h 2944088"/>
              <a:gd name="connsiteX4" fmla="*/ 1105500 w 2755349"/>
              <a:gd name="connsiteY4" fmla="*/ 699884 h 2944088"/>
              <a:gd name="connsiteX5" fmla="*/ 1080789 w 2755349"/>
              <a:gd name="connsiteY5" fmla="*/ 813320 h 2944088"/>
              <a:gd name="connsiteX6" fmla="*/ 1033897 w 2755349"/>
              <a:gd name="connsiteY6" fmla="*/ 984609 h 2944088"/>
              <a:gd name="connsiteX7" fmla="*/ 989793 w 2755349"/>
              <a:gd name="connsiteY7" fmla="*/ 1162968 h 2944088"/>
              <a:gd name="connsiteX8" fmla="*/ 950230 w 2755349"/>
              <a:gd name="connsiteY8" fmla="*/ 1355725 h 2944088"/>
              <a:gd name="connsiteX9" fmla="*/ 933756 w 2755349"/>
              <a:gd name="connsiteY9" fmla="*/ 1380111 h 2944088"/>
              <a:gd name="connsiteX10" fmla="*/ 933173 w 2755349"/>
              <a:gd name="connsiteY10" fmla="*/ 1363572 h 2944088"/>
              <a:gd name="connsiteX11" fmla="*/ 970920 w 2755349"/>
              <a:gd name="connsiteY11" fmla="*/ 1170621 h 2944088"/>
              <a:gd name="connsiteX12" fmla="*/ 1010418 w 2755349"/>
              <a:gd name="connsiteY12" fmla="*/ 1007698 h 2944088"/>
              <a:gd name="connsiteX13" fmla="*/ 1064250 w 2755349"/>
              <a:gd name="connsiteY13" fmla="*/ 818379 h 2944088"/>
              <a:gd name="connsiteX14" fmla="*/ 1086107 w 2755349"/>
              <a:gd name="connsiteY14" fmla="*/ 714088 h 2944088"/>
              <a:gd name="connsiteX15" fmla="*/ 1118017 w 2755349"/>
              <a:gd name="connsiteY15" fmla="*/ 595787 h 2944088"/>
              <a:gd name="connsiteX16" fmla="*/ 1145582 w 2755349"/>
              <a:gd name="connsiteY16" fmla="*/ 453490 h 2944088"/>
              <a:gd name="connsiteX17" fmla="*/ 1161212 w 2755349"/>
              <a:gd name="connsiteY17" fmla="*/ 295950 h 2944088"/>
              <a:gd name="connsiteX18" fmla="*/ 1170811 w 2755349"/>
              <a:gd name="connsiteY18" fmla="*/ 205020 h 2944088"/>
              <a:gd name="connsiteX19" fmla="*/ 1128135 w 2755349"/>
              <a:gd name="connsiteY19" fmla="*/ 205020 h 2944088"/>
              <a:gd name="connsiteX20" fmla="*/ 1108418 w 2755349"/>
              <a:gd name="connsiteY20" fmla="*/ 291670 h 2944088"/>
              <a:gd name="connsiteX21" fmla="*/ 1052446 w 2755349"/>
              <a:gd name="connsiteY21" fmla="*/ 507516 h 2944088"/>
              <a:gd name="connsiteX22" fmla="*/ 960348 w 2755349"/>
              <a:gd name="connsiteY22" fmla="*/ 797300 h 2944088"/>
              <a:gd name="connsiteX23" fmla="*/ 912483 w 2755349"/>
              <a:gd name="connsiteY23" fmla="*/ 1018335 h 2944088"/>
              <a:gd name="connsiteX24" fmla="*/ 879081 w 2755349"/>
              <a:gd name="connsiteY24" fmla="*/ 1215892 h 2944088"/>
              <a:gd name="connsiteX25" fmla="*/ 846977 w 2755349"/>
              <a:gd name="connsiteY25" fmla="*/ 1306887 h 2944088"/>
              <a:gd name="connsiteX26" fmla="*/ 761170 w 2755349"/>
              <a:gd name="connsiteY26" fmla="*/ 1543877 h 2944088"/>
              <a:gd name="connsiteX27" fmla="*/ 736654 w 2755349"/>
              <a:gd name="connsiteY27" fmla="*/ 1696876 h 2944088"/>
              <a:gd name="connsiteX28" fmla="*/ 723358 w 2755349"/>
              <a:gd name="connsiteY28" fmla="*/ 1955399 h 2944088"/>
              <a:gd name="connsiteX29" fmla="*/ 691707 w 2755349"/>
              <a:gd name="connsiteY29" fmla="*/ 2231368 h 2944088"/>
              <a:gd name="connsiteX30" fmla="*/ 547918 w 2755349"/>
              <a:gd name="connsiteY30" fmla="*/ 2521347 h 2944088"/>
              <a:gd name="connsiteX31" fmla="*/ 444729 w 2755349"/>
              <a:gd name="connsiteY31" fmla="*/ 2593209 h 2944088"/>
              <a:gd name="connsiteX32" fmla="*/ 131661 w 2755349"/>
              <a:gd name="connsiteY32" fmla="*/ 2741020 h 2944088"/>
              <a:gd name="connsiteX33" fmla="*/ 23024 w 2755349"/>
              <a:gd name="connsiteY33" fmla="*/ 2790636 h 2944088"/>
              <a:gd name="connsiteX34" fmla="*/ 0 w 2755349"/>
              <a:gd name="connsiteY34" fmla="*/ 2792128 h 2944088"/>
              <a:gd name="connsiteX35" fmla="*/ 21857 w 2755349"/>
              <a:gd name="connsiteY35" fmla="*/ 2776497 h 2944088"/>
              <a:gd name="connsiteX36" fmla="*/ 212604 w 2755349"/>
              <a:gd name="connsiteY36" fmla="*/ 2681156 h 2944088"/>
              <a:gd name="connsiteX37" fmla="*/ 459387 w 2755349"/>
              <a:gd name="connsiteY37" fmla="*/ 2560002 h 2944088"/>
              <a:gd name="connsiteX38" fmla="*/ 579050 w 2755349"/>
              <a:gd name="connsiteY38" fmla="*/ 2444425 h 2944088"/>
              <a:gd name="connsiteX39" fmla="*/ 676012 w 2755349"/>
              <a:gd name="connsiteY39" fmla="*/ 2195761 h 2944088"/>
              <a:gd name="connsiteX40" fmla="*/ 697545 w 2755349"/>
              <a:gd name="connsiteY40" fmla="*/ 1986790 h 2944088"/>
              <a:gd name="connsiteX41" fmla="*/ 711943 w 2755349"/>
              <a:gd name="connsiteY41" fmla="*/ 1712053 h 2944088"/>
              <a:gd name="connsiteX42" fmla="*/ 791458 w 2755349"/>
              <a:gd name="connsiteY42" fmla="*/ 1383613 h 2944088"/>
              <a:gd name="connsiteX43" fmla="*/ 829789 w 2755349"/>
              <a:gd name="connsiteY43" fmla="*/ 1294564 h 2944088"/>
              <a:gd name="connsiteX44" fmla="*/ 866758 w 2755349"/>
              <a:gd name="connsiteY44" fmla="*/ 1154666 h 2944088"/>
              <a:gd name="connsiteX45" fmla="*/ 918839 w 2755349"/>
              <a:gd name="connsiteY45" fmla="*/ 868514 h 2944088"/>
              <a:gd name="connsiteX46" fmla="*/ 973773 w 2755349"/>
              <a:gd name="connsiteY46" fmla="*/ 675822 h 2944088"/>
              <a:gd name="connsiteX47" fmla="*/ 1060099 w 2755349"/>
              <a:gd name="connsiteY47" fmla="*/ 401085 h 2944088"/>
              <a:gd name="connsiteX48" fmla="*/ 1106018 w 2755349"/>
              <a:gd name="connsiteY48" fmla="*/ 189519 h 2944088"/>
              <a:gd name="connsiteX49" fmla="*/ 1126189 w 2755349"/>
              <a:gd name="connsiteY49" fmla="*/ 65187 h 2944088"/>
              <a:gd name="connsiteX50" fmla="*/ 1199478 w 2755349"/>
              <a:gd name="connsiteY50" fmla="*/ 1821 h 2944088"/>
              <a:gd name="connsiteX51" fmla="*/ 1304937 w 2755349"/>
              <a:gd name="connsiteY51" fmla="*/ 51696 h 2944088"/>
              <a:gd name="connsiteX52" fmla="*/ 1318752 w 2755349"/>
              <a:gd name="connsiteY52" fmla="*/ 39179 h 2944088"/>
              <a:gd name="connsiteX53" fmla="*/ 1412601 w 2755349"/>
              <a:gd name="connsiteY53" fmla="*/ 9279 h 2944088"/>
              <a:gd name="connsiteX54" fmla="*/ 1474605 w 2755349"/>
              <a:gd name="connsiteY54" fmla="*/ 72840 h 2944088"/>
              <a:gd name="connsiteX55" fmla="*/ 1504893 w 2755349"/>
              <a:gd name="connsiteY55" fmla="*/ 214424 h 2944088"/>
              <a:gd name="connsiteX56" fmla="*/ 1508006 w 2755349"/>
              <a:gd name="connsiteY56" fmla="*/ 243221 h 2944088"/>
              <a:gd name="connsiteX57" fmla="*/ 1530382 w 2755349"/>
              <a:gd name="connsiteY57" fmla="*/ 428973 h 2944088"/>
              <a:gd name="connsiteX58" fmla="*/ 1572799 w 2755349"/>
              <a:gd name="connsiteY58" fmla="*/ 540204 h 2944088"/>
              <a:gd name="connsiteX59" fmla="*/ 1645180 w 2755349"/>
              <a:gd name="connsiteY59" fmla="*/ 768179 h 2944088"/>
              <a:gd name="connsiteX60" fmla="*/ 1701736 w 2755349"/>
              <a:gd name="connsiteY60" fmla="*/ 977345 h 2944088"/>
              <a:gd name="connsiteX61" fmla="*/ 1741818 w 2755349"/>
              <a:gd name="connsiteY61" fmla="*/ 1183463 h 2944088"/>
              <a:gd name="connsiteX62" fmla="*/ 1816599 w 2755349"/>
              <a:gd name="connsiteY62" fmla="*/ 1433943 h 2944088"/>
              <a:gd name="connsiteX63" fmla="*/ 1882430 w 2755349"/>
              <a:gd name="connsiteY63" fmla="*/ 1585386 h 2944088"/>
              <a:gd name="connsiteX64" fmla="*/ 1923614 w 2755349"/>
              <a:gd name="connsiteY64" fmla="*/ 1741368 h 2944088"/>
              <a:gd name="connsiteX65" fmla="*/ 1958508 w 2755349"/>
              <a:gd name="connsiteY65" fmla="*/ 1932115 h 2944088"/>
              <a:gd name="connsiteX66" fmla="*/ 1983024 w 2755349"/>
              <a:gd name="connsiteY66" fmla="*/ 2088551 h 2944088"/>
              <a:gd name="connsiteX67" fmla="*/ 2061761 w 2755349"/>
              <a:gd name="connsiteY67" fmla="*/ 2367634 h 2944088"/>
              <a:gd name="connsiteX68" fmla="*/ 2200233 w 2755349"/>
              <a:gd name="connsiteY68" fmla="*/ 2527314 h 2944088"/>
              <a:gd name="connsiteX69" fmla="*/ 2451426 w 2755349"/>
              <a:gd name="connsiteY69" fmla="*/ 2660791 h 2944088"/>
              <a:gd name="connsiteX70" fmla="*/ 2702750 w 2755349"/>
              <a:gd name="connsiteY70" fmla="*/ 2764368 h 2944088"/>
              <a:gd name="connsiteX71" fmla="*/ 2755350 w 2755349"/>
              <a:gd name="connsiteY71" fmla="*/ 2796732 h 2944088"/>
              <a:gd name="connsiteX72" fmla="*/ 2735503 w 2755349"/>
              <a:gd name="connsiteY72" fmla="*/ 2794527 h 2944088"/>
              <a:gd name="connsiteX73" fmla="*/ 2377748 w 2755349"/>
              <a:gd name="connsiteY73" fmla="*/ 2652294 h 2944088"/>
              <a:gd name="connsiteX74" fmla="*/ 2189207 w 2755349"/>
              <a:gd name="connsiteY74" fmla="*/ 2545928 h 2944088"/>
              <a:gd name="connsiteX75" fmla="*/ 2002287 w 2755349"/>
              <a:gd name="connsiteY75" fmla="*/ 2281698 h 2944088"/>
              <a:gd name="connsiteX76" fmla="*/ 1949298 w 2755349"/>
              <a:gd name="connsiteY76" fmla="*/ 2015651 h 2944088"/>
              <a:gd name="connsiteX77" fmla="*/ 1921863 w 2755349"/>
              <a:gd name="connsiteY77" fmla="*/ 1856426 h 2944088"/>
              <a:gd name="connsiteX78" fmla="*/ 1884505 w 2755349"/>
              <a:gd name="connsiteY78" fmla="*/ 1666198 h 2944088"/>
              <a:gd name="connsiteX79" fmla="*/ 1857914 w 2755349"/>
              <a:gd name="connsiteY79" fmla="*/ 1586813 h 2944088"/>
              <a:gd name="connsiteX80" fmla="*/ 1734295 w 2755349"/>
              <a:gd name="connsiteY80" fmla="*/ 1257011 h 2944088"/>
              <a:gd name="connsiteX81" fmla="*/ 1708741 w 2755349"/>
              <a:gd name="connsiteY81" fmla="*/ 1113935 h 2944088"/>
              <a:gd name="connsiteX82" fmla="*/ 1668594 w 2755349"/>
              <a:gd name="connsiteY82" fmla="*/ 944073 h 2944088"/>
              <a:gd name="connsiteX83" fmla="*/ 1613206 w 2755349"/>
              <a:gd name="connsiteY83" fmla="*/ 737955 h 2944088"/>
              <a:gd name="connsiteX84" fmla="*/ 1536738 w 2755349"/>
              <a:gd name="connsiteY84" fmla="*/ 518477 h 2944088"/>
              <a:gd name="connsiteX85" fmla="*/ 1495878 w 2755349"/>
              <a:gd name="connsiteY85" fmla="*/ 364245 h 2944088"/>
              <a:gd name="connsiteX86" fmla="*/ 1474929 w 2755349"/>
              <a:gd name="connsiteY86" fmla="*/ 303863 h 2944088"/>
              <a:gd name="connsiteX87" fmla="*/ 1457936 w 2755349"/>
              <a:gd name="connsiteY87" fmla="*/ 259046 h 2944088"/>
              <a:gd name="connsiteX88" fmla="*/ 1446067 w 2755349"/>
              <a:gd name="connsiteY88" fmla="*/ 200350 h 2944088"/>
              <a:gd name="connsiteX89" fmla="*/ 1462541 w 2755349"/>
              <a:gd name="connsiteY89" fmla="*/ 178623 h 2944088"/>
              <a:gd name="connsiteX90" fmla="*/ 1455472 w 2755349"/>
              <a:gd name="connsiteY90" fmla="*/ 171035 h 2944088"/>
              <a:gd name="connsiteX91" fmla="*/ 1375372 w 2755349"/>
              <a:gd name="connsiteY91" fmla="*/ 164743 h 2944088"/>
              <a:gd name="connsiteX92" fmla="*/ 1354164 w 2755349"/>
              <a:gd name="connsiteY92" fmla="*/ 202426 h 2944088"/>
              <a:gd name="connsiteX93" fmla="*/ 1366811 w 2755349"/>
              <a:gd name="connsiteY93" fmla="*/ 467175 h 2944088"/>
              <a:gd name="connsiteX94" fmla="*/ 1401899 w 2755349"/>
              <a:gd name="connsiteY94" fmla="*/ 547404 h 2944088"/>
              <a:gd name="connsiteX95" fmla="*/ 1423626 w 2755349"/>
              <a:gd name="connsiteY95" fmla="*/ 536637 h 2944088"/>
              <a:gd name="connsiteX96" fmla="*/ 1490689 w 2755349"/>
              <a:gd name="connsiteY96" fmla="*/ 537221 h 2944088"/>
              <a:gd name="connsiteX97" fmla="*/ 1528436 w 2755349"/>
              <a:gd name="connsiteY97" fmla="*/ 561413 h 2944088"/>
              <a:gd name="connsiteX98" fmla="*/ 1537776 w 2755349"/>
              <a:gd name="connsiteY98" fmla="*/ 577368 h 2944088"/>
              <a:gd name="connsiteX99" fmla="*/ 1553277 w 2755349"/>
              <a:gd name="connsiteY99" fmla="*/ 682308 h 2944088"/>
              <a:gd name="connsiteX100" fmla="*/ 1572475 w 2755349"/>
              <a:gd name="connsiteY100" fmla="*/ 871822 h 2944088"/>
              <a:gd name="connsiteX101" fmla="*/ 1573513 w 2755349"/>
              <a:gd name="connsiteY101" fmla="*/ 881485 h 2944088"/>
              <a:gd name="connsiteX102" fmla="*/ 1592321 w 2755349"/>
              <a:gd name="connsiteY102" fmla="*/ 1044862 h 2944088"/>
              <a:gd name="connsiteX103" fmla="*/ 1606720 w 2755349"/>
              <a:gd name="connsiteY103" fmla="*/ 1196045 h 2944088"/>
              <a:gd name="connsiteX104" fmla="*/ 1612622 w 2755349"/>
              <a:gd name="connsiteY104" fmla="*/ 1227501 h 2944088"/>
              <a:gd name="connsiteX105" fmla="*/ 1634998 w 2755349"/>
              <a:gd name="connsiteY105" fmla="*/ 1301179 h 2944088"/>
              <a:gd name="connsiteX106" fmla="*/ 1658800 w 2755349"/>
              <a:gd name="connsiteY106" fmla="*/ 1421166 h 2944088"/>
              <a:gd name="connsiteX107" fmla="*/ 1670994 w 2755349"/>
              <a:gd name="connsiteY107" fmla="*/ 1500682 h 2944088"/>
              <a:gd name="connsiteX108" fmla="*/ 1666583 w 2755349"/>
              <a:gd name="connsiteY108" fmla="*/ 1513977 h 2944088"/>
              <a:gd name="connsiteX109" fmla="*/ 1651731 w 2755349"/>
              <a:gd name="connsiteY109" fmla="*/ 1435565 h 2944088"/>
              <a:gd name="connsiteX110" fmla="*/ 1626955 w 2755349"/>
              <a:gd name="connsiteY110" fmla="*/ 1328744 h 2944088"/>
              <a:gd name="connsiteX111" fmla="*/ 1612816 w 2755349"/>
              <a:gd name="connsiteY111" fmla="*/ 1275820 h 2944088"/>
              <a:gd name="connsiteX112" fmla="*/ 1611130 w 2755349"/>
              <a:gd name="connsiteY112" fmla="*/ 1266286 h 2944088"/>
              <a:gd name="connsiteX113" fmla="*/ 1590440 w 2755349"/>
              <a:gd name="connsiteY113" fmla="*/ 1180933 h 2944088"/>
              <a:gd name="connsiteX114" fmla="*/ 1580387 w 2755349"/>
              <a:gd name="connsiteY114" fmla="*/ 1091170 h 2944088"/>
              <a:gd name="connsiteX115" fmla="*/ 1563265 w 2755349"/>
              <a:gd name="connsiteY115" fmla="*/ 979745 h 2944088"/>
              <a:gd name="connsiteX116" fmla="*/ 1554380 w 2755349"/>
              <a:gd name="connsiteY116" fmla="*/ 881485 h 2944088"/>
              <a:gd name="connsiteX117" fmla="*/ 1546078 w 2755349"/>
              <a:gd name="connsiteY117" fmla="*/ 810985 h 2944088"/>
              <a:gd name="connsiteX118" fmla="*/ 1542121 w 2755349"/>
              <a:gd name="connsiteY118" fmla="*/ 782253 h 2944088"/>
              <a:gd name="connsiteX119" fmla="*/ 1523183 w 2755349"/>
              <a:gd name="connsiteY119" fmla="*/ 725503 h 2944088"/>
              <a:gd name="connsiteX120" fmla="*/ 1504828 w 2755349"/>
              <a:gd name="connsiteY120" fmla="*/ 691712 h 2944088"/>
              <a:gd name="connsiteX121" fmla="*/ 1482128 w 2755349"/>
              <a:gd name="connsiteY121" fmla="*/ 628151 h 2944088"/>
              <a:gd name="connsiteX122" fmla="*/ 1491532 w 2755349"/>
              <a:gd name="connsiteY122" fmla="*/ 581778 h 2944088"/>
              <a:gd name="connsiteX123" fmla="*/ 1502169 w 2755349"/>
              <a:gd name="connsiteY123" fmla="*/ 570039 h 2944088"/>
              <a:gd name="connsiteX124" fmla="*/ 1411887 w 2755349"/>
              <a:gd name="connsiteY124" fmla="*/ 563942 h 2944088"/>
              <a:gd name="connsiteX125" fmla="*/ 1407153 w 2755349"/>
              <a:gd name="connsiteY125" fmla="*/ 581778 h 2944088"/>
              <a:gd name="connsiteX126" fmla="*/ 1404234 w 2755349"/>
              <a:gd name="connsiteY126" fmla="*/ 668558 h 2944088"/>
              <a:gd name="connsiteX127" fmla="*/ 1401251 w 2755349"/>
              <a:gd name="connsiteY127" fmla="*/ 888555 h 2944088"/>
              <a:gd name="connsiteX128" fmla="*/ 1400991 w 2755349"/>
              <a:gd name="connsiteY128" fmla="*/ 1009514 h 2944088"/>
              <a:gd name="connsiteX129" fmla="*/ 1398721 w 2755349"/>
              <a:gd name="connsiteY129" fmla="*/ 1216994 h 2944088"/>
              <a:gd name="connsiteX130" fmla="*/ 1393986 w 2755349"/>
              <a:gd name="connsiteY130" fmla="*/ 1323490 h 2944088"/>
              <a:gd name="connsiteX131" fmla="*/ 1392430 w 2755349"/>
              <a:gd name="connsiteY131" fmla="*/ 1404498 h 2944088"/>
              <a:gd name="connsiteX132" fmla="*/ 1386917 w 2755349"/>
              <a:gd name="connsiteY132" fmla="*/ 1461897 h 2944088"/>
              <a:gd name="connsiteX133" fmla="*/ 1387306 w 2755349"/>
              <a:gd name="connsiteY133" fmla="*/ 1481095 h 2944088"/>
              <a:gd name="connsiteX134" fmla="*/ 1385360 w 2755349"/>
              <a:gd name="connsiteY134" fmla="*/ 1573776 h 2944088"/>
              <a:gd name="connsiteX135" fmla="*/ 1380496 w 2755349"/>
              <a:gd name="connsiteY135" fmla="*/ 1605427 h 2944088"/>
              <a:gd name="connsiteX136" fmla="*/ 1381210 w 2755349"/>
              <a:gd name="connsiteY136" fmla="*/ 1764328 h 2944088"/>
              <a:gd name="connsiteX137" fmla="*/ 1387566 w 2755349"/>
              <a:gd name="connsiteY137" fmla="*/ 2107749 h 2944088"/>
              <a:gd name="connsiteX138" fmla="*/ 1391133 w 2755349"/>
              <a:gd name="connsiteY138" fmla="*/ 2253355 h 2944088"/>
              <a:gd name="connsiteX139" fmla="*/ 1385101 w 2755349"/>
              <a:gd name="connsiteY139" fmla="*/ 2479968 h 2944088"/>
              <a:gd name="connsiteX140" fmla="*/ 1375178 w 2755349"/>
              <a:gd name="connsiteY140" fmla="*/ 2605597 h 2944088"/>
              <a:gd name="connsiteX141" fmla="*/ 1384582 w 2755349"/>
              <a:gd name="connsiteY141" fmla="*/ 2652684 h 2944088"/>
              <a:gd name="connsiteX142" fmla="*/ 1481155 w 2755349"/>
              <a:gd name="connsiteY142" fmla="*/ 2783955 h 2944088"/>
              <a:gd name="connsiteX143" fmla="*/ 1640121 w 2755349"/>
              <a:gd name="connsiteY143" fmla="*/ 2926577 h 2944088"/>
              <a:gd name="connsiteX144" fmla="*/ 1647385 w 2755349"/>
              <a:gd name="connsiteY144" fmla="*/ 2944089 h 2944088"/>
              <a:gd name="connsiteX145" fmla="*/ 1577988 w 2755349"/>
              <a:gd name="connsiteY145" fmla="*/ 2888506 h 2944088"/>
              <a:gd name="connsiteX146" fmla="*/ 1469546 w 2755349"/>
              <a:gd name="connsiteY146" fmla="*/ 2801337 h 2944088"/>
              <a:gd name="connsiteX147" fmla="*/ 1377123 w 2755349"/>
              <a:gd name="connsiteY147" fmla="*/ 2690560 h 2944088"/>
              <a:gd name="connsiteX148" fmla="*/ 1364930 w 2755349"/>
              <a:gd name="connsiteY148" fmla="*/ 2668509 h 2944088"/>
              <a:gd name="connsiteX149" fmla="*/ 1323875 w 2755349"/>
              <a:gd name="connsiteY149" fmla="*/ 2735896 h 2944088"/>
              <a:gd name="connsiteX150" fmla="*/ 1200581 w 2755349"/>
              <a:gd name="connsiteY150" fmla="*/ 2848359 h 2944088"/>
              <a:gd name="connsiteX151" fmla="*/ 1120936 w 2755349"/>
              <a:gd name="connsiteY151" fmla="*/ 2908547 h 2944088"/>
              <a:gd name="connsiteX152" fmla="*/ 1107575 w 2755349"/>
              <a:gd name="connsiteY152" fmla="*/ 2909779 h 2944088"/>
              <a:gd name="connsiteX153" fmla="*/ 1119249 w 2755349"/>
              <a:gd name="connsiteY153" fmla="*/ 2892981 h 2944088"/>
              <a:gd name="connsiteX154" fmla="*/ 1211736 w 2755349"/>
              <a:gd name="connsiteY154" fmla="*/ 2817292 h 2944088"/>
              <a:gd name="connsiteX155" fmla="*/ 1322838 w 2755349"/>
              <a:gd name="connsiteY155" fmla="*/ 2696981 h 2944088"/>
              <a:gd name="connsiteX156" fmla="*/ 1358639 w 2755349"/>
              <a:gd name="connsiteY156" fmla="*/ 2553905 h 2944088"/>
              <a:gd name="connsiteX157" fmla="*/ 1364736 w 2755349"/>
              <a:gd name="connsiteY157" fmla="*/ 1912268 h 2944088"/>
              <a:gd name="connsiteX158" fmla="*/ 1358898 w 2755349"/>
              <a:gd name="connsiteY158" fmla="*/ 1675927 h 2944088"/>
              <a:gd name="connsiteX159" fmla="*/ 1352737 w 2755349"/>
              <a:gd name="connsiteY159" fmla="*/ 1559637 h 2944088"/>
              <a:gd name="connsiteX160" fmla="*/ 1358445 w 2755349"/>
              <a:gd name="connsiteY160" fmla="*/ 1483040 h 2944088"/>
              <a:gd name="connsiteX161" fmla="*/ 1359547 w 2755349"/>
              <a:gd name="connsiteY161" fmla="*/ 1473441 h 2944088"/>
              <a:gd name="connsiteX162" fmla="*/ 1359677 w 2755349"/>
              <a:gd name="connsiteY162" fmla="*/ 1280295 h 2944088"/>
              <a:gd name="connsiteX163" fmla="*/ 1352283 w 2755349"/>
              <a:gd name="connsiteY163" fmla="*/ 1229966 h 2944088"/>
              <a:gd name="connsiteX164" fmla="*/ 1352153 w 2755349"/>
              <a:gd name="connsiteY164" fmla="*/ 1221145 h 2944088"/>
              <a:gd name="connsiteX165" fmla="*/ 1366487 w 2755349"/>
              <a:gd name="connsiteY165" fmla="*/ 1113157 h 2944088"/>
              <a:gd name="connsiteX166" fmla="*/ 1365709 w 2755349"/>
              <a:gd name="connsiteY166" fmla="*/ 960806 h 2944088"/>
              <a:gd name="connsiteX167" fmla="*/ 1376410 w 2755349"/>
              <a:gd name="connsiteY167" fmla="*/ 765196 h 2944088"/>
              <a:gd name="connsiteX168" fmla="*/ 1377188 w 2755349"/>
              <a:gd name="connsiteY168" fmla="*/ 758775 h 2944088"/>
              <a:gd name="connsiteX169" fmla="*/ 1385166 w 2755349"/>
              <a:gd name="connsiteY169" fmla="*/ 632821 h 2944088"/>
              <a:gd name="connsiteX170" fmla="*/ 1385620 w 2755349"/>
              <a:gd name="connsiteY170" fmla="*/ 600392 h 2944088"/>
              <a:gd name="connsiteX171" fmla="*/ 1289047 w 2755349"/>
              <a:gd name="connsiteY171" fmla="*/ 525611 h 2944088"/>
              <a:gd name="connsiteX172" fmla="*/ 1319530 w 2755349"/>
              <a:gd name="connsiteY172" fmla="*/ 636259 h 2944088"/>
              <a:gd name="connsiteX173" fmla="*/ 1263622 w 2755349"/>
              <a:gd name="connsiteY173" fmla="*/ 691647 h 2944088"/>
              <a:gd name="connsiteX174" fmla="*/ 1233334 w 2755349"/>
              <a:gd name="connsiteY174" fmla="*/ 729524 h 2944088"/>
              <a:gd name="connsiteX175" fmla="*/ 1204602 w 2755349"/>
              <a:gd name="connsiteY175" fmla="*/ 871822 h 2944088"/>
              <a:gd name="connsiteX176" fmla="*/ 1164261 w 2755349"/>
              <a:gd name="connsiteY176" fmla="*/ 1067757 h 2944088"/>
              <a:gd name="connsiteX177" fmla="*/ 1098949 w 2755349"/>
              <a:gd name="connsiteY177" fmla="*/ 1334062 h 2944088"/>
              <a:gd name="connsiteX178" fmla="*/ 1061007 w 2755349"/>
              <a:gd name="connsiteY178" fmla="*/ 1507297 h 2944088"/>
              <a:gd name="connsiteX179" fmla="*/ 1039539 w 2755349"/>
              <a:gd name="connsiteY179" fmla="*/ 1550103 h 2944088"/>
              <a:gd name="connsiteX180" fmla="*/ 1037593 w 2755349"/>
              <a:gd name="connsiteY180" fmla="*/ 1539337 h 2944088"/>
              <a:gd name="connsiteX181" fmla="*/ 1073719 w 2755349"/>
              <a:gd name="connsiteY181" fmla="*/ 1368956 h 2944088"/>
              <a:gd name="connsiteX182" fmla="*/ 1109456 w 2755349"/>
              <a:gd name="connsiteY182" fmla="*/ 1218162 h 2944088"/>
              <a:gd name="connsiteX183" fmla="*/ 1161407 w 2755349"/>
              <a:gd name="connsiteY183" fmla="*/ 1014962 h 2944088"/>
              <a:gd name="connsiteX184" fmla="*/ 1191501 w 2755349"/>
              <a:gd name="connsiteY184" fmla="*/ 849835 h 2944088"/>
              <a:gd name="connsiteX185" fmla="*/ 1215758 w 2755349"/>
              <a:gd name="connsiteY185" fmla="*/ 732961 h 2944088"/>
              <a:gd name="connsiteX186" fmla="*/ 1236382 w 2755349"/>
              <a:gd name="connsiteY186" fmla="*/ 595852 h 2944088"/>
              <a:gd name="connsiteX187" fmla="*/ 1236901 w 2755349"/>
              <a:gd name="connsiteY187" fmla="*/ 582881 h 2944088"/>
              <a:gd name="connsiteX188" fmla="*/ 1298775 w 2755349"/>
              <a:gd name="connsiteY188" fmla="*/ 504857 h 2944088"/>
              <a:gd name="connsiteX189" fmla="*/ 1344370 w 2755349"/>
              <a:gd name="connsiteY189" fmla="*/ 504338 h 2944088"/>
              <a:gd name="connsiteX190" fmla="*/ 1346251 w 2755349"/>
              <a:gd name="connsiteY190" fmla="*/ 484038 h 2944088"/>
              <a:gd name="connsiteX191" fmla="*/ 1345408 w 2755349"/>
              <a:gd name="connsiteY191" fmla="*/ 321958 h 2944088"/>
              <a:gd name="connsiteX192" fmla="*/ 1329323 w 2755349"/>
              <a:gd name="connsiteY192" fmla="*/ 197107 h 2944088"/>
              <a:gd name="connsiteX193" fmla="*/ 1231583 w 2755349"/>
              <a:gd name="connsiteY193" fmla="*/ 155728 h 2944088"/>
              <a:gd name="connsiteX194" fmla="*/ 1247214 w 2755349"/>
              <a:gd name="connsiteY194" fmla="*/ 167013 h 2944088"/>
              <a:gd name="connsiteX195" fmla="*/ 1265374 w 2755349"/>
              <a:gd name="connsiteY195" fmla="*/ 213905 h 2944088"/>
              <a:gd name="connsiteX196" fmla="*/ 1240533 w 2755349"/>
              <a:gd name="connsiteY196" fmla="*/ 297053 h 2944088"/>
              <a:gd name="connsiteX197" fmla="*/ 1174573 w 2755349"/>
              <a:gd name="connsiteY197" fmla="*/ 350107 h 2944088"/>
              <a:gd name="connsiteX198" fmla="*/ 1426740 w 2755349"/>
              <a:gd name="connsiteY198" fmla="*/ 40800 h 2944088"/>
              <a:gd name="connsiteX199" fmla="*/ 1335225 w 2755349"/>
              <a:gd name="connsiteY199" fmla="*/ 52734 h 2944088"/>
              <a:gd name="connsiteX200" fmla="*/ 1321865 w 2755349"/>
              <a:gd name="connsiteY200" fmla="*/ 120835 h 2944088"/>
              <a:gd name="connsiteX201" fmla="*/ 1343981 w 2755349"/>
              <a:gd name="connsiteY201" fmla="*/ 160787 h 2944088"/>
              <a:gd name="connsiteX202" fmla="*/ 1414611 w 2755349"/>
              <a:gd name="connsiteY202" fmla="*/ 133677 h 2944088"/>
              <a:gd name="connsiteX203" fmla="*/ 1397035 w 2755349"/>
              <a:gd name="connsiteY203" fmla="*/ 59025 h 2944088"/>
              <a:gd name="connsiteX204" fmla="*/ 1426804 w 2755349"/>
              <a:gd name="connsiteY204" fmla="*/ 40735 h 2944088"/>
              <a:gd name="connsiteX205" fmla="*/ 1300332 w 2755349"/>
              <a:gd name="connsiteY205" fmla="*/ 127191 h 2944088"/>
              <a:gd name="connsiteX206" fmla="*/ 1263558 w 2755349"/>
              <a:gd name="connsiteY206" fmla="*/ 35936 h 2944088"/>
              <a:gd name="connsiteX207" fmla="*/ 1168152 w 2755349"/>
              <a:gd name="connsiteY207" fmla="*/ 37493 h 2944088"/>
              <a:gd name="connsiteX208" fmla="*/ 1198246 w 2755349"/>
              <a:gd name="connsiteY208" fmla="*/ 51178 h 2944088"/>
              <a:gd name="connsiteX209" fmla="*/ 1226070 w 2755349"/>
              <a:gd name="connsiteY209" fmla="*/ 102545 h 2944088"/>
              <a:gd name="connsiteX210" fmla="*/ 1222308 w 2755349"/>
              <a:gd name="connsiteY210" fmla="*/ 134520 h 2944088"/>
              <a:gd name="connsiteX211" fmla="*/ 1300267 w 2755349"/>
              <a:gd name="connsiteY211" fmla="*/ 127191 h 2944088"/>
              <a:gd name="connsiteX212" fmla="*/ 1148889 w 2755349"/>
              <a:gd name="connsiteY212" fmla="*/ 54291 h 2944088"/>
              <a:gd name="connsiteX213" fmla="*/ 1139679 w 2755349"/>
              <a:gd name="connsiteY213" fmla="*/ 84579 h 2944088"/>
              <a:gd name="connsiteX214" fmla="*/ 1130989 w 2755349"/>
              <a:gd name="connsiteY214" fmla="*/ 158128 h 2944088"/>
              <a:gd name="connsiteX215" fmla="*/ 1138836 w 2755349"/>
              <a:gd name="connsiteY215" fmla="*/ 186017 h 2944088"/>
              <a:gd name="connsiteX216" fmla="*/ 1173665 w 2755349"/>
              <a:gd name="connsiteY216" fmla="*/ 178493 h 2944088"/>
              <a:gd name="connsiteX217" fmla="*/ 1207196 w 2755349"/>
              <a:gd name="connsiteY217" fmla="*/ 121354 h 2944088"/>
              <a:gd name="connsiteX218" fmla="*/ 1173859 w 2755349"/>
              <a:gd name="connsiteY218" fmla="*/ 60258 h 2944088"/>
              <a:gd name="connsiteX219" fmla="*/ 1148889 w 2755349"/>
              <a:gd name="connsiteY219" fmla="*/ 54291 h 2944088"/>
              <a:gd name="connsiteX220" fmla="*/ 1179762 w 2755349"/>
              <a:gd name="connsiteY220" fmla="*/ 331882 h 2944088"/>
              <a:gd name="connsiteX221" fmla="*/ 1191501 w 2755349"/>
              <a:gd name="connsiteY221" fmla="*/ 327666 h 2944088"/>
              <a:gd name="connsiteX222" fmla="*/ 1249354 w 2755349"/>
              <a:gd name="connsiteY222" fmla="*/ 199831 h 2944088"/>
              <a:gd name="connsiteX223" fmla="*/ 1215239 w 2755349"/>
              <a:gd name="connsiteY223" fmla="*/ 171943 h 2944088"/>
              <a:gd name="connsiteX224" fmla="*/ 1190074 w 2755349"/>
              <a:gd name="connsiteY224" fmla="*/ 193864 h 2944088"/>
              <a:gd name="connsiteX225" fmla="*/ 1185793 w 2755349"/>
              <a:gd name="connsiteY225" fmla="*/ 225774 h 2944088"/>
              <a:gd name="connsiteX226" fmla="*/ 1179891 w 2755349"/>
              <a:gd name="connsiteY226" fmla="*/ 289983 h 2944088"/>
              <a:gd name="connsiteX227" fmla="*/ 1179762 w 2755349"/>
              <a:gd name="connsiteY227" fmla="*/ 331882 h 2944088"/>
              <a:gd name="connsiteX228" fmla="*/ 1258693 w 2755349"/>
              <a:gd name="connsiteY228" fmla="*/ 538518 h 2944088"/>
              <a:gd name="connsiteX229" fmla="*/ 1245203 w 2755349"/>
              <a:gd name="connsiteY229" fmla="*/ 680102 h 2944088"/>
              <a:gd name="connsiteX230" fmla="*/ 1252013 w 2755349"/>
              <a:gd name="connsiteY230" fmla="*/ 680037 h 2944088"/>
              <a:gd name="connsiteX231" fmla="*/ 1267903 w 2755349"/>
              <a:gd name="connsiteY231" fmla="*/ 669271 h 2944088"/>
              <a:gd name="connsiteX232" fmla="*/ 1307207 w 2755349"/>
              <a:gd name="connsiteY232" fmla="*/ 566537 h 2944088"/>
              <a:gd name="connsiteX233" fmla="*/ 1296959 w 2755349"/>
              <a:gd name="connsiteY233" fmla="*/ 551879 h 2944088"/>
              <a:gd name="connsiteX234" fmla="*/ 1258693 w 2755349"/>
              <a:gd name="connsiteY234" fmla="*/ 538518 h 2944088"/>
              <a:gd name="connsiteX235" fmla="*/ 1470908 w 2755349"/>
              <a:gd name="connsiteY235" fmla="*/ 157285 h 2944088"/>
              <a:gd name="connsiteX236" fmla="*/ 1455407 w 2755349"/>
              <a:gd name="connsiteY236" fmla="*/ 68170 h 2944088"/>
              <a:gd name="connsiteX237" fmla="*/ 1431150 w 2755349"/>
              <a:gd name="connsiteY237" fmla="*/ 58442 h 2944088"/>
              <a:gd name="connsiteX238" fmla="*/ 1418957 w 2755349"/>
              <a:gd name="connsiteY238" fmla="*/ 82374 h 2944088"/>
              <a:gd name="connsiteX239" fmla="*/ 1429918 w 2755349"/>
              <a:gd name="connsiteY239" fmla="*/ 122586 h 2944088"/>
              <a:gd name="connsiteX240" fmla="*/ 1470908 w 2755349"/>
              <a:gd name="connsiteY240" fmla="*/ 157285 h 2944088"/>
              <a:gd name="connsiteX241" fmla="*/ 1528696 w 2755349"/>
              <a:gd name="connsiteY241" fmla="*/ 705656 h 2944088"/>
              <a:gd name="connsiteX242" fmla="*/ 1520135 w 2755349"/>
              <a:gd name="connsiteY242" fmla="*/ 581713 h 2944088"/>
              <a:gd name="connsiteX243" fmla="*/ 1497305 w 2755349"/>
              <a:gd name="connsiteY243" fmla="*/ 621990 h 2944088"/>
              <a:gd name="connsiteX244" fmla="*/ 1528696 w 2755349"/>
              <a:gd name="connsiteY244" fmla="*/ 705591 h 2944088"/>
              <a:gd name="connsiteX245" fmla="*/ 1495229 w 2755349"/>
              <a:gd name="connsiteY245" fmla="*/ 298804 h 2944088"/>
              <a:gd name="connsiteX246" fmla="*/ 1483750 w 2755349"/>
              <a:gd name="connsiteY246" fmla="*/ 191659 h 2944088"/>
              <a:gd name="connsiteX247" fmla="*/ 1466173 w 2755349"/>
              <a:gd name="connsiteY247" fmla="*/ 214554 h 2944088"/>
              <a:gd name="connsiteX248" fmla="*/ 1471751 w 2755349"/>
              <a:gd name="connsiteY248" fmla="*/ 242832 h 2944088"/>
              <a:gd name="connsiteX249" fmla="*/ 1495229 w 2755349"/>
              <a:gd name="connsiteY249" fmla="*/ 298869 h 294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2755349" h="2944088">
                <a:moveTo>
                  <a:pt x="1174314" y="349523"/>
                </a:moveTo>
                <a:cubicBezTo>
                  <a:pt x="1171135" y="363078"/>
                  <a:pt x="1167828" y="372418"/>
                  <a:pt x="1166855" y="381952"/>
                </a:cubicBezTo>
                <a:cubicBezTo>
                  <a:pt x="1163742" y="413018"/>
                  <a:pt x="1158812" y="444280"/>
                  <a:pt x="1159526" y="475347"/>
                </a:cubicBezTo>
                <a:cubicBezTo>
                  <a:pt x="1160304" y="510500"/>
                  <a:pt x="1150770" y="542799"/>
                  <a:pt x="1141171" y="575552"/>
                </a:cubicBezTo>
                <a:cubicBezTo>
                  <a:pt x="1129043" y="616931"/>
                  <a:pt x="1116136" y="658116"/>
                  <a:pt x="1105500" y="699884"/>
                </a:cubicBezTo>
                <a:cubicBezTo>
                  <a:pt x="1095965" y="737372"/>
                  <a:pt x="1090323" y="775832"/>
                  <a:pt x="1080789" y="813320"/>
                </a:cubicBezTo>
                <a:cubicBezTo>
                  <a:pt x="1066196" y="870654"/>
                  <a:pt x="1049657" y="927534"/>
                  <a:pt x="1033897" y="984609"/>
                </a:cubicBezTo>
                <a:cubicBezTo>
                  <a:pt x="1017617" y="1043694"/>
                  <a:pt x="1000624" y="1102456"/>
                  <a:pt x="989793" y="1162968"/>
                </a:cubicBezTo>
                <a:cubicBezTo>
                  <a:pt x="978249" y="1227501"/>
                  <a:pt x="963980" y="1291580"/>
                  <a:pt x="950230" y="1355725"/>
                </a:cubicBezTo>
                <a:cubicBezTo>
                  <a:pt x="948349" y="1364610"/>
                  <a:pt x="942447" y="1372652"/>
                  <a:pt x="933756" y="1380111"/>
                </a:cubicBezTo>
                <a:cubicBezTo>
                  <a:pt x="933497" y="1374598"/>
                  <a:pt x="931551" y="1368502"/>
                  <a:pt x="933173" y="1363572"/>
                </a:cubicBezTo>
                <a:cubicBezTo>
                  <a:pt x="954186" y="1300855"/>
                  <a:pt x="957689" y="1234765"/>
                  <a:pt x="970920" y="1170621"/>
                </a:cubicBezTo>
                <a:cubicBezTo>
                  <a:pt x="982205" y="1115946"/>
                  <a:pt x="995955" y="1061660"/>
                  <a:pt x="1010418" y="1007698"/>
                </a:cubicBezTo>
                <a:cubicBezTo>
                  <a:pt x="1027411" y="944332"/>
                  <a:pt x="1047322" y="881745"/>
                  <a:pt x="1064250" y="818379"/>
                </a:cubicBezTo>
                <a:cubicBezTo>
                  <a:pt x="1073395" y="784134"/>
                  <a:pt x="1077805" y="748592"/>
                  <a:pt x="1086107" y="714088"/>
                </a:cubicBezTo>
                <a:cubicBezTo>
                  <a:pt x="1095706" y="674395"/>
                  <a:pt x="1106797" y="635091"/>
                  <a:pt x="1118017" y="595787"/>
                </a:cubicBezTo>
                <a:cubicBezTo>
                  <a:pt x="1131378" y="549155"/>
                  <a:pt x="1142728" y="502457"/>
                  <a:pt x="1145582" y="453490"/>
                </a:cubicBezTo>
                <a:cubicBezTo>
                  <a:pt x="1148630" y="400890"/>
                  <a:pt x="1155764" y="348485"/>
                  <a:pt x="1161212" y="295950"/>
                </a:cubicBezTo>
                <a:cubicBezTo>
                  <a:pt x="1164261" y="266310"/>
                  <a:pt x="1167439" y="236670"/>
                  <a:pt x="1170811" y="205020"/>
                </a:cubicBezTo>
                <a:lnTo>
                  <a:pt x="1128135" y="205020"/>
                </a:lnTo>
                <a:cubicBezTo>
                  <a:pt x="1121649" y="233298"/>
                  <a:pt x="1113801" y="262289"/>
                  <a:pt x="1108418" y="291670"/>
                </a:cubicBezTo>
                <a:cubicBezTo>
                  <a:pt x="1094928" y="364959"/>
                  <a:pt x="1075341" y="436627"/>
                  <a:pt x="1052446" y="507516"/>
                </a:cubicBezTo>
                <a:cubicBezTo>
                  <a:pt x="1021314" y="603959"/>
                  <a:pt x="987718" y="699754"/>
                  <a:pt x="960348" y="797300"/>
                </a:cubicBezTo>
                <a:cubicBezTo>
                  <a:pt x="939983" y="869746"/>
                  <a:pt x="926622" y="944268"/>
                  <a:pt x="912483" y="1018335"/>
                </a:cubicBezTo>
                <a:cubicBezTo>
                  <a:pt x="899965" y="1083906"/>
                  <a:pt x="892377" y="1150450"/>
                  <a:pt x="879081" y="1215892"/>
                </a:cubicBezTo>
                <a:cubicBezTo>
                  <a:pt x="872725" y="1247153"/>
                  <a:pt x="859818" y="1277441"/>
                  <a:pt x="846977" y="1306887"/>
                </a:cubicBezTo>
                <a:cubicBezTo>
                  <a:pt x="813251" y="1384068"/>
                  <a:pt x="781016" y="1461897"/>
                  <a:pt x="761170" y="1543877"/>
                </a:cubicBezTo>
                <a:cubicBezTo>
                  <a:pt x="749042" y="1594077"/>
                  <a:pt x="738340" y="1644601"/>
                  <a:pt x="736654" y="1696876"/>
                </a:cubicBezTo>
                <a:cubicBezTo>
                  <a:pt x="733865" y="1783137"/>
                  <a:pt x="729325" y="1869333"/>
                  <a:pt x="723358" y="1955399"/>
                </a:cubicBezTo>
                <a:cubicBezTo>
                  <a:pt x="716937" y="2047821"/>
                  <a:pt x="712916" y="2140697"/>
                  <a:pt x="691707" y="2231368"/>
                </a:cubicBezTo>
                <a:cubicBezTo>
                  <a:pt x="666543" y="2339097"/>
                  <a:pt x="620948" y="2437421"/>
                  <a:pt x="547918" y="2521347"/>
                </a:cubicBezTo>
                <a:cubicBezTo>
                  <a:pt x="519964" y="2553451"/>
                  <a:pt x="482541" y="2574854"/>
                  <a:pt x="444729" y="2593209"/>
                </a:cubicBezTo>
                <a:cubicBezTo>
                  <a:pt x="340892" y="2643603"/>
                  <a:pt x="236147" y="2692052"/>
                  <a:pt x="131661" y="2741020"/>
                </a:cubicBezTo>
                <a:cubicBezTo>
                  <a:pt x="95600" y="2757947"/>
                  <a:pt x="59345" y="2774292"/>
                  <a:pt x="23024" y="2790636"/>
                </a:cubicBezTo>
                <a:cubicBezTo>
                  <a:pt x="16604" y="2793554"/>
                  <a:pt x="9599" y="2795046"/>
                  <a:pt x="0" y="2792128"/>
                </a:cubicBezTo>
                <a:cubicBezTo>
                  <a:pt x="7264" y="2786874"/>
                  <a:pt x="13944" y="2780518"/>
                  <a:pt x="21857" y="2776497"/>
                </a:cubicBezTo>
                <a:cubicBezTo>
                  <a:pt x="85288" y="2744457"/>
                  <a:pt x="148848" y="2712547"/>
                  <a:pt x="212604" y="2681156"/>
                </a:cubicBezTo>
                <a:cubicBezTo>
                  <a:pt x="294778" y="2640620"/>
                  <a:pt x="377472" y="2601057"/>
                  <a:pt x="459387" y="2560002"/>
                </a:cubicBezTo>
                <a:cubicBezTo>
                  <a:pt x="511079" y="2534124"/>
                  <a:pt x="549150" y="2493134"/>
                  <a:pt x="579050" y="2444425"/>
                </a:cubicBezTo>
                <a:cubicBezTo>
                  <a:pt x="626331" y="2367439"/>
                  <a:pt x="662457" y="2285395"/>
                  <a:pt x="676012" y="2195761"/>
                </a:cubicBezTo>
                <a:cubicBezTo>
                  <a:pt x="686519" y="2126558"/>
                  <a:pt x="692680" y="2056641"/>
                  <a:pt x="697545" y="1986790"/>
                </a:cubicBezTo>
                <a:cubicBezTo>
                  <a:pt x="703901" y="1895340"/>
                  <a:pt x="705911" y="1803567"/>
                  <a:pt x="711943" y="1712053"/>
                </a:cubicBezTo>
                <a:cubicBezTo>
                  <a:pt x="719531" y="1598163"/>
                  <a:pt x="745734" y="1488488"/>
                  <a:pt x="791458" y="1383613"/>
                </a:cubicBezTo>
                <a:cubicBezTo>
                  <a:pt x="804365" y="1353974"/>
                  <a:pt x="815456" y="1323490"/>
                  <a:pt x="829789" y="1294564"/>
                </a:cubicBezTo>
                <a:cubicBezTo>
                  <a:pt x="851776" y="1250266"/>
                  <a:pt x="858521" y="1202466"/>
                  <a:pt x="866758" y="1154666"/>
                </a:cubicBezTo>
                <a:cubicBezTo>
                  <a:pt x="883232" y="1059131"/>
                  <a:pt x="900484" y="963725"/>
                  <a:pt x="918839" y="868514"/>
                </a:cubicBezTo>
                <a:cubicBezTo>
                  <a:pt x="931486" y="802813"/>
                  <a:pt x="952954" y="739382"/>
                  <a:pt x="973773" y="675822"/>
                </a:cubicBezTo>
                <a:cubicBezTo>
                  <a:pt x="1003608" y="584567"/>
                  <a:pt x="1034480" y="493507"/>
                  <a:pt x="1060099" y="401085"/>
                </a:cubicBezTo>
                <a:cubicBezTo>
                  <a:pt x="1079362" y="331622"/>
                  <a:pt x="1091944" y="260279"/>
                  <a:pt x="1106018" y="189519"/>
                </a:cubicBezTo>
                <a:cubicBezTo>
                  <a:pt x="1114190" y="148399"/>
                  <a:pt x="1118925" y="106566"/>
                  <a:pt x="1126189" y="65187"/>
                </a:cubicBezTo>
                <a:cubicBezTo>
                  <a:pt x="1132091" y="31850"/>
                  <a:pt x="1160823" y="8242"/>
                  <a:pt x="1199478" y="1821"/>
                </a:cubicBezTo>
                <a:cubicBezTo>
                  <a:pt x="1245203" y="-5703"/>
                  <a:pt x="1279967" y="9928"/>
                  <a:pt x="1304937" y="51696"/>
                </a:cubicBezTo>
                <a:cubicBezTo>
                  <a:pt x="1310061" y="47156"/>
                  <a:pt x="1315120" y="43719"/>
                  <a:pt x="1318752" y="39179"/>
                </a:cubicBezTo>
                <a:cubicBezTo>
                  <a:pt x="1343397" y="8112"/>
                  <a:pt x="1377578" y="2859"/>
                  <a:pt x="1412601" y="9279"/>
                </a:cubicBezTo>
                <a:cubicBezTo>
                  <a:pt x="1446197" y="15441"/>
                  <a:pt x="1466692" y="40411"/>
                  <a:pt x="1474605" y="72840"/>
                </a:cubicBezTo>
                <a:cubicBezTo>
                  <a:pt x="1486084" y="119667"/>
                  <a:pt x="1495164" y="167143"/>
                  <a:pt x="1504893" y="214424"/>
                </a:cubicBezTo>
                <a:cubicBezTo>
                  <a:pt x="1506839" y="223894"/>
                  <a:pt x="1508590" y="233752"/>
                  <a:pt x="1508006" y="243221"/>
                </a:cubicBezTo>
                <a:cubicBezTo>
                  <a:pt x="1503985" y="306587"/>
                  <a:pt x="1520264" y="367294"/>
                  <a:pt x="1530382" y="428973"/>
                </a:cubicBezTo>
                <a:cubicBezTo>
                  <a:pt x="1537063" y="469704"/>
                  <a:pt x="1557104" y="503754"/>
                  <a:pt x="1572799" y="540204"/>
                </a:cubicBezTo>
                <a:cubicBezTo>
                  <a:pt x="1604450" y="613818"/>
                  <a:pt x="1624620" y="691063"/>
                  <a:pt x="1645180" y="768179"/>
                </a:cubicBezTo>
                <a:cubicBezTo>
                  <a:pt x="1663795" y="837966"/>
                  <a:pt x="1680982" y="908207"/>
                  <a:pt x="1701736" y="977345"/>
                </a:cubicBezTo>
                <a:cubicBezTo>
                  <a:pt x="1721972" y="1044862"/>
                  <a:pt x="1729820" y="1114519"/>
                  <a:pt x="1741818" y="1183463"/>
                </a:cubicBezTo>
                <a:cubicBezTo>
                  <a:pt x="1756865" y="1270048"/>
                  <a:pt x="1782744" y="1353195"/>
                  <a:pt x="1816599" y="1433943"/>
                </a:cubicBezTo>
                <a:cubicBezTo>
                  <a:pt x="1837873" y="1484727"/>
                  <a:pt x="1860054" y="1535121"/>
                  <a:pt x="1882430" y="1585386"/>
                </a:cubicBezTo>
                <a:cubicBezTo>
                  <a:pt x="1904611" y="1635196"/>
                  <a:pt x="1913237" y="1688574"/>
                  <a:pt x="1923614" y="1741368"/>
                </a:cubicBezTo>
                <a:cubicBezTo>
                  <a:pt x="1936132" y="1804799"/>
                  <a:pt x="1947612" y="1868425"/>
                  <a:pt x="1958508" y="1932115"/>
                </a:cubicBezTo>
                <a:cubicBezTo>
                  <a:pt x="1967458" y="1984131"/>
                  <a:pt x="1974593" y="2036471"/>
                  <a:pt x="1983024" y="2088551"/>
                </a:cubicBezTo>
                <a:cubicBezTo>
                  <a:pt x="1998590" y="2184541"/>
                  <a:pt x="2016945" y="2279557"/>
                  <a:pt x="2061761" y="2367634"/>
                </a:cubicBezTo>
                <a:cubicBezTo>
                  <a:pt x="2094839" y="2432751"/>
                  <a:pt x="2140369" y="2485545"/>
                  <a:pt x="2200233" y="2527314"/>
                </a:cubicBezTo>
                <a:cubicBezTo>
                  <a:pt x="2278645" y="2582053"/>
                  <a:pt x="2363609" y="2624081"/>
                  <a:pt x="2451426" y="2660791"/>
                </a:cubicBezTo>
                <a:cubicBezTo>
                  <a:pt x="2535028" y="2695749"/>
                  <a:pt x="2619083" y="2729475"/>
                  <a:pt x="2702750" y="2764368"/>
                </a:cubicBezTo>
                <a:cubicBezTo>
                  <a:pt x="2721364" y="2772151"/>
                  <a:pt x="2738811" y="2782593"/>
                  <a:pt x="2755350" y="2796732"/>
                </a:cubicBezTo>
                <a:cubicBezTo>
                  <a:pt x="2748734" y="2796084"/>
                  <a:pt x="2741535" y="2796797"/>
                  <a:pt x="2735503" y="2794527"/>
                </a:cubicBezTo>
                <a:cubicBezTo>
                  <a:pt x="2615451" y="2749062"/>
                  <a:pt x="2494038" y="2707164"/>
                  <a:pt x="2377748" y="2652294"/>
                </a:cubicBezTo>
                <a:cubicBezTo>
                  <a:pt x="2312242" y="2621422"/>
                  <a:pt x="2249524" y="2586269"/>
                  <a:pt x="2189207" y="2545928"/>
                </a:cubicBezTo>
                <a:cubicBezTo>
                  <a:pt x="2092569" y="2481330"/>
                  <a:pt x="2036856" y="2388972"/>
                  <a:pt x="2002287" y="2281698"/>
                </a:cubicBezTo>
                <a:cubicBezTo>
                  <a:pt x="1974463" y="2195178"/>
                  <a:pt x="1962983" y="2105155"/>
                  <a:pt x="1949298" y="2015651"/>
                </a:cubicBezTo>
                <a:cubicBezTo>
                  <a:pt x="1941126" y="1962403"/>
                  <a:pt x="1931657" y="1909350"/>
                  <a:pt x="1921863" y="1856426"/>
                </a:cubicBezTo>
                <a:cubicBezTo>
                  <a:pt x="1910059" y="1792865"/>
                  <a:pt x="1898385" y="1729305"/>
                  <a:pt x="1884505" y="1666198"/>
                </a:cubicBezTo>
                <a:cubicBezTo>
                  <a:pt x="1878538" y="1639088"/>
                  <a:pt x="1869069" y="1612302"/>
                  <a:pt x="1857914" y="1586813"/>
                </a:cubicBezTo>
                <a:cubicBezTo>
                  <a:pt x="1810957" y="1479019"/>
                  <a:pt x="1760887" y="1372263"/>
                  <a:pt x="1734295" y="1257011"/>
                </a:cubicBezTo>
                <a:cubicBezTo>
                  <a:pt x="1723399" y="1209860"/>
                  <a:pt x="1715875" y="1161865"/>
                  <a:pt x="1708741" y="1113935"/>
                </a:cubicBezTo>
                <a:cubicBezTo>
                  <a:pt x="1700115" y="1056082"/>
                  <a:pt x="1684030" y="1000240"/>
                  <a:pt x="1668594" y="944073"/>
                </a:cubicBezTo>
                <a:cubicBezTo>
                  <a:pt x="1649720" y="875454"/>
                  <a:pt x="1631171" y="806769"/>
                  <a:pt x="1613206" y="737955"/>
                </a:cubicBezTo>
                <a:cubicBezTo>
                  <a:pt x="1593554" y="662721"/>
                  <a:pt x="1574550" y="587032"/>
                  <a:pt x="1536738" y="518477"/>
                </a:cubicBezTo>
                <a:cubicBezTo>
                  <a:pt x="1510017" y="470028"/>
                  <a:pt x="1507682" y="416067"/>
                  <a:pt x="1495878" y="364245"/>
                </a:cubicBezTo>
                <a:cubicBezTo>
                  <a:pt x="1491078" y="343102"/>
                  <a:pt x="1486409" y="322866"/>
                  <a:pt x="1474929" y="303863"/>
                </a:cubicBezTo>
                <a:cubicBezTo>
                  <a:pt x="1466757" y="290373"/>
                  <a:pt x="1462087" y="274483"/>
                  <a:pt x="1457936" y="259046"/>
                </a:cubicBezTo>
                <a:cubicBezTo>
                  <a:pt x="1452942" y="240367"/>
                  <a:pt x="1450153" y="221105"/>
                  <a:pt x="1446067" y="200350"/>
                </a:cubicBezTo>
                <a:cubicBezTo>
                  <a:pt x="1450867" y="193994"/>
                  <a:pt x="1456509" y="186535"/>
                  <a:pt x="1462541" y="178623"/>
                </a:cubicBezTo>
                <a:cubicBezTo>
                  <a:pt x="1459687" y="175445"/>
                  <a:pt x="1457936" y="172786"/>
                  <a:pt x="1455472" y="171035"/>
                </a:cubicBezTo>
                <a:cubicBezTo>
                  <a:pt x="1430047" y="152810"/>
                  <a:pt x="1402937" y="153588"/>
                  <a:pt x="1375372" y="164743"/>
                </a:cubicBezTo>
                <a:cubicBezTo>
                  <a:pt x="1355396" y="172786"/>
                  <a:pt x="1349818" y="181152"/>
                  <a:pt x="1354164" y="202426"/>
                </a:cubicBezTo>
                <a:cubicBezTo>
                  <a:pt x="1372000" y="290048"/>
                  <a:pt x="1368562" y="378774"/>
                  <a:pt x="1366811" y="467175"/>
                </a:cubicBezTo>
                <a:cubicBezTo>
                  <a:pt x="1366162" y="500252"/>
                  <a:pt x="1374399" y="526001"/>
                  <a:pt x="1401899" y="547404"/>
                </a:cubicBezTo>
                <a:cubicBezTo>
                  <a:pt x="1408579" y="544096"/>
                  <a:pt x="1416362" y="540788"/>
                  <a:pt x="1423626" y="536637"/>
                </a:cubicBezTo>
                <a:cubicBezTo>
                  <a:pt x="1446197" y="523601"/>
                  <a:pt x="1468443" y="523277"/>
                  <a:pt x="1490689" y="537221"/>
                </a:cubicBezTo>
                <a:cubicBezTo>
                  <a:pt x="1503401" y="545134"/>
                  <a:pt x="1516503" y="552527"/>
                  <a:pt x="1528436" y="561413"/>
                </a:cubicBezTo>
                <a:cubicBezTo>
                  <a:pt x="1532976" y="564850"/>
                  <a:pt x="1535571" y="571595"/>
                  <a:pt x="1537776" y="577368"/>
                </a:cubicBezTo>
                <a:cubicBezTo>
                  <a:pt x="1550812" y="611159"/>
                  <a:pt x="1553601" y="647284"/>
                  <a:pt x="1553277" y="682308"/>
                </a:cubicBezTo>
                <a:cubicBezTo>
                  <a:pt x="1552693" y="746452"/>
                  <a:pt x="1562811" y="808975"/>
                  <a:pt x="1572475" y="871822"/>
                </a:cubicBezTo>
                <a:cubicBezTo>
                  <a:pt x="1572994" y="875000"/>
                  <a:pt x="1573642" y="878307"/>
                  <a:pt x="1573513" y="881485"/>
                </a:cubicBezTo>
                <a:cubicBezTo>
                  <a:pt x="1570399" y="937068"/>
                  <a:pt x="1585122" y="990446"/>
                  <a:pt x="1592321" y="1044862"/>
                </a:cubicBezTo>
                <a:cubicBezTo>
                  <a:pt x="1598937" y="1094997"/>
                  <a:pt x="1601791" y="1145651"/>
                  <a:pt x="1606720" y="1196045"/>
                </a:cubicBezTo>
                <a:cubicBezTo>
                  <a:pt x="1607757" y="1206617"/>
                  <a:pt x="1609768" y="1217254"/>
                  <a:pt x="1612622" y="1227501"/>
                </a:cubicBezTo>
                <a:cubicBezTo>
                  <a:pt x="1619562" y="1252212"/>
                  <a:pt x="1625658" y="1277312"/>
                  <a:pt x="1634998" y="1301179"/>
                </a:cubicBezTo>
                <a:cubicBezTo>
                  <a:pt x="1650109" y="1339964"/>
                  <a:pt x="1651666" y="1381019"/>
                  <a:pt x="1658800" y="1421166"/>
                </a:cubicBezTo>
                <a:cubicBezTo>
                  <a:pt x="1663470" y="1447563"/>
                  <a:pt x="1667167" y="1474155"/>
                  <a:pt x="1670994" y="1500682"/>
                </a:cubicBezTo>
                <a:cubicBezTo>
                  <a:pt x="1671577" y="1504768"/>
                  <a:pt x="1670540" y="1509113"/>
                  <a:pt x="1666583" y="1513977"/>
                </a:cubicBezTo>
                <a:cubicBezTo>
                  <a:pt x="1661654" y="1487840"/>
                  <a:pt x="1657309" y="1461572"/>
                  <a:pt x="1651731" y="1435565"/>
                </a:cubicBezTo>
                <a:cubicBezTo>
                  <a:pt x="1644013" y="1399828"/>
                  <a:pt x="1635516" y="1364286"/>
                  <a:pt x="1626955" y="1328744"/>
                </a:cubicBezTo>
                <a:cubicBezTo>
                  <a:pt x="1622675" y="1310973"/>
                  <a:pt x="1617486" y="1293461"/>
                  <a:pt x="1612816" y="1275820"/>
                </a:cubicBezTo>
                <a:cubicBezTo>
                  <a:pt x="1611973" y="1272707"/>
                  <a:pt x="1612557" y="1269010"/>
                  <a:pt x="1611130" y="1266286"/>
                </a:cubicBezTo>
                <a:cubicBezTo>
                  <a:pt x="1596991" y="1239565"/>
                  <a:pt x="1590570" y="1211676"/>
                  <a:pt x="1590440" y="1180933"/>
                </a:cubicBezTo>
                <a:cubicBezTo>
                  <a:pt x="1590311" y="1150969"/>
                  <a:pt x="1584474" y="1121005"/>
                  <a:pt x="1580387" y="1091170"/>
                </a:cubicBezTo>
                <a:cubicBezTo>
                  <a:pt x="1575264" y="1053942"/>
                  <a:pt x="1570918" y="1016454"/>
                  <a:pt x="1563265" y="979745"/>
                </a:cubicBezTo>
                <a:cubicBezTo>
                  <a:pt x="1556455" y="947121"/>
                  <a:pt x="1557363" y="914174"/>
                  <a:pt x="1554380" y="881485"/>
                </a:cubicBezTo>
                <a:cubicBezTo>
                  <a:pt x="1552239" y="857942"/>
                  <a:pt x="1548996" y="834464"/>
                  <a:pt x="1546078" y="810985"/>
                </a:cubicBezTo>
                <a:cubicBezTo>
                  <a:pt x="1544910" y="801386"/>
                  <a:pt x="1542251" y="791852"/>
                  <a:pt x="1542121" y="782253"/>
                </a:cubicBezTo>
                <a:cubicBezTo>
                  <a:pt x="1541927" y="761110"/>
                  <a:pt x="1538360" y="742171"/>
                  <a:pt x="1523183" y="725503"/>
                </a:cubicBezTo>
                <a:cubicBezTo>
                  <a:pt x="1514751" y="716293"/>
                  <a:pt x="1509498" y="703646"/>
                  <a:pt x="1504828" y="691712"/>
                </a:cubicBezTo>
                <a:cubicBezTo>
                  <a:pt x="1496591" y="670763"/>
                  <a:pt x="1491403" y="648582"/>
                  <a:pt x="1482128" y="628151"/>
                </a:cubicBezTo>
                <a:cubicBezTo>
                  <a:pt x="1473502" y="609148"/>
                  <a:pt x="1477847" y="595139"/>
                  <a:pt x="1491532" y="581778"/>
                </a:cubicBezTo>
                <a:cubicBezTo>
                  <a:pt x="1495359" y="578081"/>
                  <a:pt x="1498732" y="573865"/>
                  <a:pt x="1502169" y="570039"/>
                </a:cubicBezTo>
                <a:cubicBezTo>
                  <a:pt x="1477847" y="536054"/>
                  <a:pt x="1435560" y="533265"/>
                  <a:pt x="1411887" y="563942"/>
                </a:cubicBezTo>
                <a:cubicBezTo>
                  <a:pt x="1408320" y="568547"/>
                  <a:pt x="1405791" y="576460"/>
                  <a:pt x="1407153" y="581778"/>
                </a:cubicBezTo>
                <a:cubicBezTo>
                  <a:pt x="1414417" y="611094"/>
                  <a:pt x="1407412" y="640150"/>
                  <a:pt x="1404234" y="668558"/>
                </a:cubicBezTo>
                <a:cubicBezTo>
                  <a:pt x="1396127" y="741912"/>
                  <a:pt x="1394765" y="815590"/>
                  <a:pt x="1401251" y="888555"/>
                </a:cubicBezTo>
                <a:cubicBezTo>
                  <a:pt x="1404883" y="929480"/>
                  <a:pt x="1402872" y="969043"/>
                  <a:pt x="1400991" y="1009514"/>
                </a:cubicBezTo>
                <a:cubicBezTo>
                  <a:pt x="1397813" y="1078588"/>
                  <a:pt x="1399824" y="1147856"/>
                  <a:pt x="1398721" y="1216994"/>
                </a:cubicBezTo>
                <a:cubicBezTo>
                  <a:pt x="1398137" y="1252536"/>
                  <a:pt x="1395219" y="1288013"/>
                  <a:pt x="1393986" y="1323490"/>
                </a:cubicBezTo>
                <a:cubicBezTo>
                  <a:pt x="1393014" y="1350471"/>
                  <a:pt x="1393662" y="1377517"/>
                  <a:pt x="1392430" y="1404498"/>
                </a:cubicBezTo>
                <a:cubicBezTo>
                  <a:pt x="1391587" y="1423696"/>
                  <a:pt x="1388603" y="1442699"/>
                  <a:pt x="1386917" y="1461897"/>
                </a:cubicBezTo>
                <a:cubicBezTo>
                  <a:pt x="1386398" y="1468253"/>
                  <a:pt x="1385425" y="1475193"/>
                  <a:pt x="1387306" y="1481095"/>
                </a:cubicBezTo>
                <a:cubicBezTo>
                  <a:pt x="1397164" y="1512356"/>
                  <a:pt x="1391133" y="1542969"/>
                  <a:pt x="1385360" y="1573776"/>
                </a:cubicBezTo>
                <a:cubicBezTo>
                  <a:pt x="1383415" y="1584283"/>
                  <a:pt x="1380561" y="1594855"/>
                  <a:pt x="1380496" y="1605427"/>
                </a:cubicBezTo>
                <a:cubicBezTo>
                  <a:pt x="1380237" y="1658415"/>
                  <a:pt x="1380366" y="1711339"/>
                  <a:pt x="1381210" y="1764328"/>
                </a:cubicBezTo>
                <a:cubicBezTo>
                  <a:pt x="1383026" y="1878802"/>
                  <a:pt x="1385231" y="1993276"/>
                  <a:pt x="1387566" y="2107749"/>
                </a:cubicBezTo>
                <a:cubicBezTo>
                  <a:pt x="1388538" y="2156263"/>
                  <a:pt x="1391587" y="2204841"/>
                  <a:pt x="1391133" y="2253355"/>
                </a:cubicBezTo>
                <a:cubicBezTo>
                  <a:pt x="1390419" y="2328914"/>
                  <a:pt x="1388279" y="2404473"/>
                  <a:pt x="1385101" y="2479968"/>
                </a:cubicBezTo>
                <a:cubicBezTo>
                  <a:pt x="1383350" y="2521930"/>
                  <a:pt x="1376994" y="2563634"/>
                  <a:pt x="1375178" y="2605597"/>
                </a:cubicBezTo>
                <a:cubicBezTo>
                  <a:pt x="1374529" y="2621163"/>
                  <a:pt x="1379394" y="2637572"/>
                  <a:pt x="1384582" y="2652684"/>
                </a:cubicBezTo>
                <a:cubicBezTo>
                  <a:pt x="1402937" y="2706386"/>
                  <a:pt x="1438349" y="2747440"/>
                  <a:pt x="1481155" y="2783955"/>
                </a:cubicBezTo>
                <a:cubicBezTo>
                  <a:pt x="1535311" y="2830134"/>
                  <a:pt x="1587392" y="2878777"/>
                  <a:pt x="1640121" y="2926577"/>
                </a:cubicBezTo>
                <a:cubicBezTo>
                  <a:pt x="1644402" y="2930469"/>
                  <a:pt x="1647321" y="2935917"/>
                  <a:pt x="1647385" y="2944089"/>
                </a:cubicBezTo>
                <a:cubicBezTo>
                  <a:pt x="1624231" y="2925605"/>
                  <a:pt x="1601077" y="2907120"/>
                  <a:pt x="1577988" y="2888506"/>
                </a:cubicBezTo>
                <a:cubicBezTo>
                  <a:pt x="1541862" y="2859385"/>
                  <a:pt x="1506969" y="2828707"/>
                  <a:pt x="1469546" y="2801337"/>
                </a:cubicBezTo>
                <a:cubicBezTo>
                  <a:pt x="1429139" y="2771827"/>
                  <a:pt x="1400213" y="2733950"/>
                  <a:pt x="1377123" y="2690560"/>
                </a:cubicBezTo>
                <a:cubicBezTo>
                  <a:pt x="1373621" y="2684010"/>
                  <a:pt x="1369989" y="2677654"/>
                  <a:pt x="1364930" y="2668509"/>
                </a:cubicBezTo>
                <a:cubicBezTo>
                  <a:pt x="1350272" y="2692571"/>
                  <a:pt x="1336912" y="2714168"/>
                  <a:pt x="1323875" y="2735896"/>
                </a:cubicBezTo>
                <a:cubicBezTo>
                  <a:pt x="1293976" y="2785706"/>
                  <a:pt x="1246954" y="2816449"/>
                  <a:pt x="1200581" y="2848359"/>
                </a:cubicBezTo>
                <a:cubicBezTo>
                  <a:pt x="1173211" y="2867233"/>
                  <a:pt x="1147527" y="2888571"/>
                  <a:pt x="1120936" y="2908547"/>
                </a:cubicBezTo>
                <a:cubicBezTo>
                  <a:pt x="1118017" y="2910752"/>
                  <a:pt x="1114125" y="2911660"/>
                  <a:pt x="1107575" y="2909779"/>
                </a:cubicBezTo>
                <a:cubicBezTo>
                  <a:pt x="1111401" y="2904137"/>
                  <a:pt x="1114255" y="2897197"/>
                  <a:pt x="1119249" y="2892981"/>
                </a:cubicBezTo>
                <a:cubicBezTo>
                  <a:pt x="1149732" y="2867298"/>
                  <a:pt x="1179567" y="2840706"/>
                  <a:pt x="1211736" y="2817292"/>
                </a:cubicBezTo>
                <a:cubicBezTo>
                  <a:pt x="1257007" y="2784409"/>
                  <a:pt x="1294560" y="2745495"/>
                  <a:pt x="1322838" y="2696981"/>
                </a:cubicBezTo>
                <a:cubicBezTo>
                  <a:pt x="1348781" y="2652489"/>
                  <a:pt x="1355720" y="2603521"/>
                  <a:pt x="1358639" y="2553905"/>
                </a:cubicBezTo>
                <a:cubicBezTo>
                  <a:pt x="1371286" y="2340134"/>
                  <a:pt x="1366098" y="2126169"/>
                  <a:pt x="1364736" y="1912268"/>
                </a:cubicBezTo>
                <a:cubicBezTo>
                  <a:pt x="1364217" y="1833466"/>
                  <a:pt x="1361363" y="1754664"/>
                  <a:pt x="1358898" y="1675927"/>
                </a:cubicBezTo>
                <a:cubicBezTo>
                  <a:pt x="1357666" y="1637142"/>
                  <a:pt x="1355266" y="1598357"/>
                  <a:pt x="1352737" y="1559637"/>
                </a:cubicBezTo>
                <a:cubicBezTo>
                  <a:pt x="1351116" y="1533759"/>
                  <a:pt x="1351634" y="1508205"/>
                  <a:pt x="1358445" y="1483040"/>
                </a:cubicBezTo>
                <a:cubicBezTo>
                  <a:pt x="1359288" y="1479927"/>
                  <a:pt x="1359871" y="1476555"/>
                  <a:pt x="1359547" y="1473441"/>
                </a:cubicBezTo>
                <a:cubicBezTo>
                  <a:pt x="1353061" y="1409038"/>
                  <a:pt x="1364087" y="1344634"/>
                  <a:pt x="1359677" y="1280295"/>
                </a:cubicBezTo>
                <a:cubicBezTo>
                  <a:pt x="1358509" y="1263432"/>
                  <a:pt x="1363633" y="1245532"/>
                  <a:pt x="1352283" y="1229966"/>
                </a:cubicBezTo>
                <a:cubicBezTo>
                  <a:pt x="1350856" y="1228020"/>
                  <a:pt x="1351180" y="1223804"/>
                  <a:pt x="1352153" y="1221145"/>
                </a:cubicBezTo>
                <a:cubicBezTo>
                  <a:pt x="1365060" y="1186187"/>
                  <a:pt x="1366357" y="1149737"/>
                  <a:pt x="1366487" y="1113157"/>
                </a:cubicBezTo>
                <a:cubicBezTo>
                  <a:pt x="1366681" y="1062373"/>
                  <a:pt x="1368173" y="1011460"/>
                  <a:pt x="1365709" y="960806"/>
                </a:cubicBezTo>
                <a:cubicBezTo>
                  <a:pt x="1362530" y="895041"/>
                  <a:pt x="1374724" y="830442"/>
                  <a:pt x="1376410" y="765196"/>
                </a:cubicBezTo>
                <a:cubicBezTo>
                  <a:pt x="1376410" y="763055"/>
                  <a:pt x="1377059" y="760915"/>
                  <a:pt x="1377188" y="758775"/>
                </a:cubicBezTo>
                <a:cubicBezTo>
                  <a:pt x="1379912" y="716812"/>
                  <a:pt x="1382701" y="674849"/>
                  <a:pt x="1385166" y="632821"/>
                </a:cubicBezTo>
                <a:cubicBezTo>
                  <a:pt x="1385814" y="622055"/>
                  <a:pt x="1385296" y="611224"/>
                  <a:pt x="1385620" y="600392"/>
                </a:cubicBezTo>
                <a:cubicBezTo>
                  <a:pt x="1387436" y="543382"/>
                  <a:pt x="1341257" y="509592"/>
                  <a:pt x="1289047" y="525611"/>
                </a:cubicBezTo>
                <a:cubicBezTo>
                  <a:pt x="1339117" y="552592"/>
                  <a:pt x="1330102" y="595787"/>
                  <a:pt x="1319530" y="636259"/>
                </a:cubicBezTo>
                <a:cubicBezTo>
                  <a:pt x="1312460" y="663175"/>
                  <a:pt x="1288333" y="680881"/>
                  <a:pt x="1263622" y="691647"/>
                </a:cubicBezTo>
                <a:cubicBezTo>
                  <a:pt x="1245008" y="699754"/>
                  <a:pt x="1236901" y="711429"/>
                  <a:pt x="1233334" y="729524"/>
                </a:cubicBezTo>
                <a:cubicBezTo>
                  <a:pt x="1223930" y="777000"/>
                  <a:pt x="1214266" y="824411"/>
                  <a:pt x="1204602" y="871822"/>
                </a:cubicBezTo>
                <a:cubicBezTo>
                  <a:pt x="1191306" y="937198"/>
                  <a:pt x="1179307" y="1002834"/>
                  <a:pt x="1164261" y="1067757"/>
                </a:cubicBezTo>
                <a:cubicBezTo>
                  <a:pt x="1143636" y="1156806"/>
                  <a:pt x="1120092" y="1245142"/>
                  <a:pt x="1098949" y="1334062"/>
                </a:cubicBezTo>
                <a:cubicBezTo>
                  <a:pt x="1085264" y="1391591"/>
                  <a:pt x="1074173" y="1449703"/>
                  <a:pt x="1061007" y="1507297"/>
                </a:cubicBezTo>
                <a:cubicBezTo>
                  <a:pt x="1057570" y="1522344"/>
                  <a:pt x="1050500" y="1536613"/>
                  <a:pt x="1039539" y="1550103"/>
                </a:cubicBezTo>
                <a:cubicBezTo>
                  <a:pt x="1038826" y="1546536"/>
                  <a:pt x="1036945" y="1542644"/>
                  <a:pt x="1037593" y="1539337"/>
                </a:cubicBezTo>
                <a:cubicBezTo>
                  <a:pt x="1049398" y="1482521"/>
                  <a:pt x="1061072" y="1425641"/>
                  <a:pt x="1073719" y="1368956"/>
                </a:cubicBezTo>
                <a:cubicBezTo>
                  <a:pt x="1085004" y="1318561"/>
                  <a:pt x="1096873" y="1268232"/>
                  <a:pt x="1109456" y="1218162"/>
                </a:cubicBezTo>
                <a:cubicBezTo>
                  <a:pt x="1126449" y="1150320"/>
                  <a:pt x="1145971" y="1083128"/>
                  <a:pt x="1161407" y="1014962"/>
                </a:cubicBezTo>
                <a:cubicBezTo>
                  <a:pt x="1173730" y="960417"/>
                  <a:pt x="1181253" y="904834"/>
                  <a:pt x="1191501" y="849835"/>
                </a:cubicBezTo>
                <a:cubicBezTo>
                  <a:pt x="1198830" y="810726"/>
                  <a:pt x="1204083" y="770773"/>
                  <a:pt x="1215758" y="732961"/>
                </a:cubicBezTo>
                <a:cubicBezTo>
                  <a:pt x="1229702" y="687885"/>
                  <a:pt x="1229961" y="641577"/>
                  <a:pt x="1236382" y="595852"/>
                </a:cubicBezTo>
                <a:cubicBezTo>
                  <a:pt x="1236966" y="591572"/>
                  <a:pt x="1236707" y="587226"/>
                  <a:pt x="1236901" y="582881"/>
                </a:cubicBezTo>
                <a:cubicBezTo>
                  <a:pt x="1238587" y="539296"/>
                  <a:pt x="1257072" y="514650"/>
                  <a:pt x="1298775" y="504857"/>
                </a:cubicBezTo>
                <a:cubicBezTo>
                  <a:pt x="1312590" y="501614"/>
                  <a:pt x="1327896" y="504338"/>
                  <a:pt x="1344370" y="504338"/>
                </a:cubicBezTo>
                <a:cubicBezTo>
                  <a:pt x="1344889" y="498695"/>
                  <a:pt x="1346251" y="491367"/>
                  <a:pt x="1346251" y="484038"/>
                </a:cubicBezTo>
                <a:cubicBezTo>
                  <a:pt x="1346316" y="430011"/>
                  <a:pt x="1348327" y="375855"/>
                  <a:pt x="1345408" y="321958"/>
                </a:cubicBezTo>
                <a:cubicBezTo>
                  <a:pt x="1343138" y="280190"/>
                  <a:pt x="1340998" y="238162"/>
                  <a:pt x="1329323" y="197107"/>
                </a:cubicBezTo>
                <a:cubicBezTo>
                  <a:pt x="1315444" y="148464"/>
                  <a:pt x="1280615" y="132120"/>
                  <a:pt x="1231583" y="155728"/>
                </a:cubicBezTo>
                <a:cubicBezTo>
                  <a:pt x="1237420" y="159944"/>
                  <a:pt x="1242219" y="163576"/>
                  <a:pt x="1247214" y="167013"/>
                </a:cubicBezTo>
                <a:cubicBezTo>
                  <a:pt x="1264077" y="178493"/>
                  <a:pt x="1271989" y="192827"/>
                  <a:pt x="1265374" y="213905"/>
                </a:cubicBezTo>
                <a:cubicBezTo>
                  <a:pt x="1256748" y="241535"/>
                  <a:pt x="1252921" y="271304"/>
                  <a:pt x="1240533" y="297053"/>
                </a:cubicBezTo>
                <a:cubicBezTo>
                  <a:pt x="1228081" y="322996"/>
                  <a:pt x="1208948" y="346669"/>
                  <a:pt x="1174573" y="350107"/>
                </a:cubicBezTo>
                <a:close/>
                <a:moveTo>
                  <a:pt x="1426740" y="40800"/>
                </a:moveTo>
                <a:cubicBezTo>
                  <a:pt x="1391976" y="23029"/>
                  <a:pt x="1352413" y="29580"/>
                  <a:pt x="1335225" y="52734"/>
                </a:cubicBezTo>
                <a:cubicBezTo>
                  <a:pt x="1319789" y="73424"/>
                  <a:pt x="1321346" y="96967"/>
                  <a:pt x="1321865" y="120835"/>
                </a:cubicBezTo>
                <a:cubicBezTo>
                  <a:pt x="1322254" y="140487"/>
                  <a:pt x="1335744" y="150280"/>
                  <a:pt x="1343981" y="160787"/>
                </a:cubicBezTo>
                <a:cubicBezTo>
                  <a:pt x="1369795" y="150864"/>
                  <a:pt x="1392430" y="142173"/>
                  <a:pt x="1414611" y="133677"/>
                </a:cubicBezTo>
                <a:cubicBezTo>
                  <a:pt x="1408774" y="108966"/>
                  <a:pt x="1402937" y="84190"/>
                  <a:pt x="1397035" y="59025"/>
                </a:cubicBezTo>
                <a:cubicBezTo>
                  <a:pt x="1407153" y="52799"/>
                  <a:pt x="1415130" y="47935"/>
                  <a:pt x="1426804" y="40735"/>
                </a:cubicBezTo>
                <a:close/>
                <a:moveTo>
                  <a:pt x="1300332" y="127191"/>
                </a:moveTo>
                <a:cubicBezTo>
                  <a:pt x="1302083" y="91065"/>
                  <a:pt x="1292873" y="58571"/>
                  <a:pt x="1263558" y="35936"/>
                </a:cubicBezTo>
                <a:cubicBezTo>
                  <a:pt x="1233204" y="12458"/>
                  <a:pt x="1200970" y="19981"/>
                  <a:pt x="1168152" y="37493"/>
                </a:cubicBezTo>
                <a:cubicBezTo>
                  <a:pt x="1179243" y="42487"/>
                  <a:pt x="1188907" y="46508"/>
                  <a:pt x="1198246" y="51178"/>
                </a:cubicBezTo>
                <a:cubicBezTo>
                  <a:pt x="1223540" y="63760"/>
                  <a:pt x="1229313" y="74656"/>
                  <a:pt x="1226070" y="102545"/>
                </a:cubicBezTo>
                <a:cubicBezTo>
                  <a:pt x="1224773" y="113960"/>
                  <a:pt x="1223411" y="125310"/>
                  <a:pt x="1222308" y="134520"/>
                </a:cubicBezTo>
                <a:cubicBezTo>
                  <a:pt x="1247538" y="132120"/>
                  <a:pt x="1271600" y="129915"/>
                  <a:pt x="1300267" y="127191"/>
                </a:cubicBezTo>
                <a:close/>
                <a:moveTo>
                  <a:pt x="1148889" y="54291"/>
                </a:moveTo>
                <a:cubicBezTo>
                  <a:pt x="1145517" y="65057"/>
                  <a:pt x="1141106" y="74591"/>
                  <a:pt x="1139679" y="84579"/>
                </a:cubicBezTo>
                <a:cubicBezTo>
                  <a:pt x="1136177" y="109031"/>
                  <a:pt x="1134945" y="133806"/>
                  <a:pt x="1130989" y="158128"/>
                </a:cubicBezTo>
                <a:cubicBezTo>
                  <a:pt x="1129173" y="169543"/>
                  <a:pt x="1126578" y="179466"/>
                  <a:pt x="1138836" y="186017"/>
                </a:cubicBezTo>
                <a:cubicBezTo>
                  <a:pt x="1150057" y="191984"/>
                  <a:pt x="1162574" y="189260"/>
                  <a:pt x="1173665" y="178493"/>
                </a:cubicBezTo>
                <a:cubicBezTo>
                  <a:pt x="1190074" y="162538"/>
                  <a:pt x="1202267" y="145091"/>
                  <a:pt x="1207196" y="121354"/>
                </a:cubicBezTo>
                <a:cubicBezTo>
                  <a:pt x="1215952" y="79261"/>
                  <a:pt x="1213552" y="72321"/>
                  <a:pt x="1173859" y="60258"/>
                </a:cubicBezTo>
                <a:cubicBezTo>
                  <a:pt x="1166790" y="58117"/>
                  <a:pt x="1159526" y="56820"/>
                  <a:pt x="1148889" y="54291"/>
                </a:cubicBezTo>
                <a:close/>
                <a:moveTo>
                  <a:pt x="1179762" y="331882"/>
                </a:moveTo>
                <a:cubicBezTo>
                  <a:pt x="1185793" y="329741"/>
                  <a:pt x="1189166" y="329352"/>
                  <a:pt x="1191501" y="327666"/>
                </a:cubicBezTo>
                <a:cubicBezTo>
                  <a:pt x="1235150" y="296145"/>
                  <a:pt x="1244425" y="248669"/>
                  <a:pt x="1249354" y="199831"/>
                </a:cubicBezTo>
                <a:cubicBezTo>
                  <a:pt x="1250716" y="186535"/>
                  <a:pt x="1233464" y="174148"/>
                  <a:pt x="1215239" y="171943"/>
                </a:cubicBezTo>
                <a:cubicBezTo>
                  <a:pt x="1200127" y="170127"/>
                  <a:pt x="1194095" y="174926"/>
                  <a:pt x="1190074" y="193864"/>
                </a:cubicBezTo>
                <a:cubicBezTo>
                  <a:pt x="1187869" y="204371"/>
                  <a:pt x="1186896" y="215138"/>
                  <a:pt x="1185793" y="225774"/>
                </a:cubicBezTo>
                <a:cubicBezTo>
                  <a:pt x="1183588" y="247177"/>
                  <a:pt x="1181318" y="268516"/>
                  <a:pt x="1179891" y="289983"/>
                </a:cubicBezTo>
                <a:cubicBezTo>
                  <a:pt x="1179048" y="302696"/>
                  <a:pt x="1179762" y="315537"/>
                  <a:pt x="1179762" y="331882"/>
                </a:cubicBezTo>
                <a:close/>
                <a:moveTo>
                  <a:pt x="1258693" y="538518"/>
                </a:moveTo>
                <a:cubicBezTo>
                  <a:pt x="1253764" y="590534"/>
                  <a:pt x="1249484" y="635156"/>
                  <a:pt x="1245203" y="680102"/>
                </a:cubicBezTo>
                <a:cubicBezTo>
                  <a:pt x="1250002" y="680102"/>
                  <a:pt x="1251300" y="680492"/>
                  <a:pt x="1252013" y="680037"/>
                </a:cubicBezTo>
                <a:cubicBezTo>
                  <a:pt x="1257331" y="676535"/>
                  <a:pt x="1262196" y="672125"/>
                  <a:pt x="1267903" y="669271"/>
                </a:cubicBezTo>
                <a:cubicBezTo>
                  <a:pt x="1312266" y="646960"/>
                  <a:pt x="1310839" y="606943"/>
                  <a:pt x="1307207" y="566537"/>
                </a:cubicBezTo>
                <a:cubicBezTo>
                  <a:pt x="1306753" y="561218"/>
                  <a:pt x="1301759" y="554214"/>
                  <a:pt x="1296959" y="551879"/>
                </a:cubicBezTo>
                <a:cubicBezTo>
                  <a:pt x="1286063" y="546560"/>
                  <a:pt x="1273935" y="543642"/>
                  <a:pt x="1258693" y="538518"/>
                </a:cubicBezTo>
                <a:close/>
                <a:moveTo>
                  <a:pt x="1470908" y="157285"/>
                </a:moveTo>
                <a:cubicBezTo>
                  <a:pt x="1465330" y="124661"/>
                  <a:pt x="1461179" y="96254"/>
                  <a:pt x="1455407" y="68170"/>
                </a:cubicBezTo>
                <a:cubicBezTo>
                  <a:pt x="1452683" y="54745"/>
                  <a:pt x="1442824" y="51567"/>
                  <a:pt x="1431150" y="58442"/>
                </a:cubicBezTo>
                <a:cubicBezTo>
                  <a:pt x="1422005" y="63760"/>
                  <a:pt x="1416168" y="71219"/>
                  <a:pt x="1418957" y="82374"/>
                </a:cubicBezTo>
                <a:cubicBezTo>
                  <a:pt x="1422329" y="95864"/>
                  <a:pt x="1427972" y="108966"/>
                  <a:pt x="1429918" y="122586"/>
                </a:cubicBezTo>
                <a:cubicBezTo>
                  <a:pt x="1433031" y="144962"/>
                  <a:pt x="1448856" y="150085"/>
                  <a:pt x="1470908" y="157285"/>
                </a:cubicBezTo>
                <a:close/>
                <a:moveTo>
                  <a:pt x="1528696" y="705656"/>
                </a:moveTo>
                <a:cubicBezTo>
                  <a:pt x="1534598" y="662980"/>
                  <a:pt x="1538230" y="621536"/>
                  <a:pt x="1520135" y="581713"/>
                </a:cubicBezTo>
                <a:cubicBezTo>
                  <a:pt x="1500742" y="589561"/>
                  <a:pt x="1490300" y="601819"/>
                  <a:pt x="1497305" y="621990"/>
                </a:cubicBezTo>
                <a:cubicBezTo>
                  <a:pt x="1507033" y="650138"/>
                  <a:pt x="1518189" y="677767"/>
                  <a:pt x="1528696" y="705591"/>
                </a:cubicBezTo>
                <a:close/>
                <a:moveTo>
                  <a:pt x="1495229" y="298804"/>
                </a:moveTo>
                <a:cubicBezTo>
                  <a:pt x="1491143" y="260473"/>
                  <a:pt x="1487511" y="226877"/>
                  <a:pt x="1483750" y="191659"/>
                </a:cubicBezTo>
                <a:cubicBezTo>
                  <a:pt x="1470519" y="197237"/>
                  <a:pt x="1463449" y="202361"/>
                  <a:pt x="1466173" y="214554"/>
                </a:cubicBezTo>
                <a:cubicBezTo>
                  <a:pt x="1468249" y="223958"/>
                  <a:pt x="1467989" y="234206"/>
                  <a:pt x="1471751" y="242832"/>
                </a:cubicBezTo>
                <a:cubicBezTo>
                  <a:pt x="1479274" y="260019"/>
                  <a:pt x="1472529" y="282395"/>
                  <a:pt x="1495229" y="298869"/>
                </a:cubicBezTo>
                <a:close/>
              </a:path>
            </a:pathLst>
          </a:custGeom>
          <a:solidFill>
            <a:srgbClr val="470601"/>
          </a:solidFill>
          <a:ln w="6477" cap="flat">
            <a:noFill/>
            <a:prstDash val="solid"/>
            <a:miter/>
          </a:ln>
        </p:spPr>
        <p:txBody>
          <a:bodyPr rtlCol="0" anchor="ctr"/>
          <a:lstStyle/>
          <a:p>
            <a:endParaRPr lang="en-VI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109664-700D-E070-B02A-D2CC907D7E31}"/>
              </a:ext>
            </a:extLst>
          </p:cNvPr>
          <p:cNvSpPr txBox="1"/>
          <p:nvPr/>
        </p:nvSpPr>
        <p:spPr>
          <a:xfrm>
            <a:off x="1899093" y="2362281"/>
            <a:ext cx="5194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Quire Sans Light" panose="020B03020404000200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0695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314207" y="163540"/>
            <a:ext cx="5458385" cy="8541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Contents</a:t>
            </a:r>
            <a:endParaRPr lang="en-US" sz="3600" b="1" dirty="0">
              <a:ea typeface="Calibri Light"/>
              <a:cs typeface="Calibri Light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1114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  <a:buClr>
                <a:schemeClr val="dk1"/>
              </a:buClr>
              <a:buAutoNum type="arabicPeriod"/>
            </a:pPr>
            <a:r>
              <a:rPr lang="en" sz="2400" dirty="0">
                <a:solidFill>
                  <a:schemeClr val="dk1"/>
                </a:solidFill>
                <a:latin typeface="Times New Roman"/>
                <a:cs typeface="Times New Roman"/>
              </a:rPr>
              <a:t>Problem statement</a:t>
            </a:r>
          </a:p>
          <a:p>
            <a:pPr>
              <a:lnSpc>
                <a:spcPct val="150000"/>
              </a:lnSpc>
              <a:buClr>
                <a:srgbClr val="000000"/>
              </a:buClr>
              <a:buAutoNum type="arabicPeriod"/>
            </a:pPr>
            <a:r>
              <a:rPr lang="en" sz="2400" dirty="0">
                <a:solidFill>
                  <a:schemeClr val="dk1"/>
                </a:solidFill>
                <a:latin typeface="Times New Roman"/>
                <a:cs typeface="Times New Roman"/>
              </a:rPr>
              <a:t>Methodology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Times New Roman"/>
                <a:cs typeface="Times New Roman"/>
              </a:rPr>
              <a:t>Result and Outcomes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2138294" y="44140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/>
              <a:t>What is fake news?</a:t>
            </a:r>
            <a:endParaRPr lang="en-US" sz="3600" b="1" dirty="0">
              <a:ea typeface="Calibri Light"/>
              <a:cs typeface="Calibri Light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217871" y="1536192"/>
            <a:ext cx="7538759" cy="3322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/>
              <a:t>Fake news is false or misleading information presented as if it were real news. It  is often created to influence people’s opinion, spread rumours, or make money.</a:t>
            </a:r>
          </a:p>
          <a:p>
            <a:pPr algn="just">
              <a:lnSpc>
                <a:spcPct val="150000"/>
              </a:lnSpc>
            </a:pPr>
            <a:endParaRPr lang="en-IN" sz="2400" dirty="0"/>
          </a:p>
          <a:p>
            <a:pPr algn="just">
              <a:lnSpc>
                <a:spcPct val="150000"/>
              </a:lnSpc>
            </a:pPr>
            <a:r>
              <a:rPr lang="en-IN" sz="2400" dirty="0"/>
              <a:t>Fake news is a lie made to look like real news.</a:t>
            </a:r>
          </a:p>
          <a:p>
            <a:pPr algn="just">
              <a:buFont typeface="Arial" panose="05000000000000000000" pitchFamily="2" charset="2"/>
              <a:buChar char="●"/>
            </a:pP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2170176" y="202977"/>
            <a:ext cx="94525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/>
              <a:t>Problem Statement</a:t>
            </a:r>
            <a:endParaRPr sz="3600" b="1"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448178" y="1024128"/>
            <a:ext cx="7828690" cy="3630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 Growing spread of misinformation online.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Impact on public trust and societal stability.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Difficulty in manual verification due to the high volume of data.</a:t>
            </a:r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804672" y="86771"/>
            <a:ext cx="9818897" cy="589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A Step Toward Combating Misinformation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294640" y="784260"/>
            <a:ext cx="8503540" cy="42725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IN" sz="3200" b="1" u="sng" dirty="0"/>
              <a:t>Methodology</a:t>
            </a:r>
            <a:endParaRPr lang="en-IN" sz="2800" b="1" u="sng" dirty="0"/>
          </a:p>
          <a:p>
            <a:pPr marL="114300" indent="0">
              <a:lnSpc>
                <a:spcPct val="150000"/>
              </a:lnSpc>
              <a:buNone/>
            </a:pPr>
            <a:r>
              <a:rPr lang="en-IN" sz="2400" dirty="0"/>
              <a:t>1. </a:t>
            </a:r>
            <a:r>
              <a:rPr lang="en-IN" sz="2400" b="1" dirty="0"/>
              <a:t>Web Scraping</a:t>
            </a:r>
            <a:r>
              <a:rPr lang="en-IN" sz="2400" dirty="0"/>
              <a:t>: Collect news data from websites and social media platforms.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sz="2400" dirty="0"/>
              <a:t>2. </a:t>
            </a:r>
            <a:r>
              <a:rPr lang="en-IN" sz="2400" b="1" dirty="0"/>
              <a:t>NLP Model Development</a:t>
            </a:r>
            <a:r>
              <a:rPr lang="en-IN" sz="2400" dirty="0"/>
              <a:t>: </a:t>
            </a:r>
            <a:r>
              <a:rPr lang="en-IN" sz="2400" dirty="0" err="1"/>
              <a:t>Analyze</a:t>
            </a:r>
            <a:r>
              <a:rPr lang="en-IN" sz="2400" dirty="0"/>
              <a:t> text patterns using models.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sz="2400" dirty="0"/>
              <a:t>3. </a:t>
            </a:r>
            <a:r>
              <a:rPr lang="en-IN" sz="2400" b="1" dirty="0"/>
              <a:t>Platform Design</a:t>
            </a:r>
            <a:r>
              <a:rPr lang="en-IN" sz="2400" dirty="0"/>
              <a:t>: User interface for news validation.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Google Shape;104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79CE1591-18A2-7BD3-68E3-C9359B234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>
            <a:extLst>
              <a:ext uri="{FF2B5EF4-FFF2-40B4-BE49-F238E27FC236}">
                <a16:creationId xmlns:a16="http://schemas.microsoft.com/office/drawing/2014/main" id="{043E8214-5936-F78F-B604-8022C30E87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80160" y="271216"/>
            <a:ext cx="7863840" cy="589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3600" b="1" dirty="0"/>
              <a:t>Add proper diagram or flow of ours </a:t>
            </a:r>
            <a:br>
              <a:rPr lang="en" sz="3600" b="1" dirty="0">
                <a:latin typeface="Times New Roman"/>
                <a:cs typeface="Times New Roman"/>
              </a:rPr>
            </a:br>
            <a:endParaRPr lang="e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Google Shape;89;p17">
            <a:extLst>
              <a:ext uri="{FF2B5EF4-FFF2-40B4-BE49-F238E27FC236}">
                <a16:creationId xmlns:a16="http://schemas.microsoft.com/office/drawing/2014/main" id="{60972C2A-BBCC-3D5C-2D01-12B58D9C06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4349" y="862460"/>
            <a:ext cx="8126374" cy="3697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Arial" panose="05000000000000000000" pitchFamily="2" charset="2"/>
              <a:buChar char="●"/>
            </a:pPr>
            <a:endParaRPr lang="en-US" sz="1800" dirty="0">
              <a:latin typeface="Calibri"/>
              <a:ea typeface="Calibri"/>
              <a:cs typeface="Calibri"/>
            </a:endParaRPr>
          </a:p>
          <a:p>
            <a:pPr marL="114300" indent="0" algn="just">
              <a:lnSpc>
                <a:spcPct val="150000"/>
              </a:lnSpc>
              <a:buNone/>
            </a:pPr>
            <a:endParaRPr lang="en-IN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>
              <a:latin typeface="Calibri"/>
              <a:ea typeface="Calibri"/>
              <a:cs typeface="Calibri"/>
            </a:endParaRPr>
          </a:p>
        </p:txBody>
      </p:sp>
      <p:sp>
        <p:nvSpPr>
          <p:cNvPr id="90" name="Google Shape;90;p17">
            <a:extLst>
              <a:ext uri="{FF2B5EF4-FFF2-40B4-BE49-F238E27FC236}">
                <a16:creationId xmlns:a16="http://schemas.microsoft.com/office/drawing/2014/main" id="{660F9922-9739-1048-0BF2-8E5D2577112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2360508-94F1-BF6C-41C4-4A0972DA7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" y="1095127"/>
            <a:ext cx="6623796" cy="356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2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2328672" y="271216"/>
            <a:ext cx="6815328" cy="589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3600" b="1" dirty="0"/>
              <a:t>Technology Stack</a:t>
            </a:r>
            <a:br>
              <a:rPr lang="en" sz="3600" b="1" dirty="0">
                <a:latin typeface="Times New Roman"/>
                <a:cs typeface="Times New Roman"/>
              </a:rPr>
            </a:br>
            <a:endParaRPr lang="e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54349" y="862460"/>
            <a:ext cx="8126374" cy="3697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Arial" panose="05000000000000000000" pitchFamily="2" charset="2"/>
              <a:buChar char="●"/>
            </a:pPr>
            <a:endParaRPr lang="en-US" sz="1800" dirty="0">
              <a:latin typeface="Calibri"/>
              <a:ea typeface="Calibri"/>
              <a:cs typeface="Calibri"/>
            </a:endParaRPr>
          </a:p>
          <a:p>
            <a:pPr marL="114300" indent="0" algn="just">
              <a:lnSpc>
                <a:spcPct val="150000"/>
              </a:lnSpc>
              <a:buNone/>
            </a:pPr>
            <a:endParaRPr lang="en-IN" sz="2400" dirty="0"/>
          </a:p>
          <a:p>
            <a:pPr marL="114300" indent="0" algn="just">
              <a:lnSpc>
                <a:spcPct val="150000"/>
              </a:lnSpc>
              <a:buNone/>
            </a:pPr>
            <a:r>
              <a:rPr lang="en-IN" sz="2400" dirty="0"/>
              <a:t>Programming Languages: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>
              <a:latin typeface="Calibri"/>
              <a:ea typeface="Calibri"/>
              <a:cs typeface="Calibri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6E89880-9083-A62A-E65B-A4DBD1163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536" y="1821721"/>
            <a:ext cx="1098357" cy="120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JavaScript Logo, symbol, meaning, history, PNG, brand">
            <a:extLst>
              <a:ext uri="{FF2B5EF4-FFF2-40B4-BE49-F238E27FC236}">
                <a16:creationId xmlns:a16="http://schemas.microsoft.com/office/drawing/2014/main" id="{AA8B2974-D3FD-35F1-05E4-30D0D6176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976" y="1821721"/>
            <a:ext cx="2143135" cy="120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2401824" y="69712"/>
            <a:ext cx="635370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/>
              <a:t>Technology Stack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1" y="751573"/>
            <a:ext cx="8444100" cy="4107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en-IN" sz="2400" b="1" dirty="0"/>
              <a:t>Libraries/Frameworks:</a:t>
            </a:r>
            <a:r>
              <a:rPr lang="en-IN" sz="2400" dirty="0"/>
              <a:t> TensorFlow, </a:t>
            </a:r>
            <a:r>
              <a:rPr lang="en-IN" sz="2400" dirty="0" err="1"/>
              <a:t>Keras</a:t>
            </a:r>
            <a:r>
              <a:rPr lang="en-IN" sz="2400" dirty="0"/>
              <a:t>, NLTK, </a:t>
            </a:r>
            <a:r>
              <a:rPr lang="en-IN" sz="2400" dirty="0" err="1"/>
              <a:t>BeautifulSoup</a:t>
            </a:r>
            <a:r>
              <a:rPr lang="en-IN" sz="2400" dirty="0"/>
              <a:t>, Scrapy</a:t>
            </a:r>
          </a:p>
          <a:p>
            <a:pPr marL="11430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6" descr="Natural Language Processing Functionality in AI">
            <a:extLst>
              <a:ext uri="{FF2B5EF4-FFF2-40B4-BE49-F238E27FC236}">
                <a16:creationId xmlns:a16="http://schemas.microsoft.com/office/drawing/2014/main" id="{30C91630-0BD0-F917-02A2-0A91824EE2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52" y="2440002"/>
            <a:ext cx="8223398" cy="241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3C2FA68D-988E-15A1-381B-C1DF53E33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>
            <a:extLst>
              <a:ext uri="{FF2B5EF4-FFF2-40B4-BE49-F238E27FC236}">
                <a16:creationId xmlns:a16="http://schemas.microsoft.com/office/drawing/2014/main" id="{31C9D606-34BD-2A36-3CF2-F644A6863B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7700" y="86771"/>
            <a:ext cx="8025869" cy="589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/>
              <a:t>Technology Stack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Google Shape;103;p19">
            <a:extLst>
              <a:ext uri="{FF2B5EF4-FFF2-40B4-BE49-F238E27FC236}">
                <a16:creationId xmlns:a16="http://schemas.microsoft.com/office/drawing/2014/main" id="{EE1792D8-0396-9571-16D4-0A3AD329DB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4640" y="784260"/>
            <a:ext cx="8503540" cy="42725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IN" sz="3200" dirty="0"/>
          </a:p>
          <a:p>
            <a:r>
              <a:rPr lang="en-IN" sz="3200" dirty="0"/>
              <a:t>Infrastructure:</a:t>
            </a:r>
          </a:p>
          <a:p>
            <a:endParaRPr lang="en-IN" sz="3200" dirty="0"/>
          </a:p>
          <a:p>
            <a:endParaRPr lang="en-IN" sz="3200" dirty="0"/>
          </a:p>
          <a:p>
            <a:r>
              <a:rPr lang="en-IN" sz="3200" dirty="0"/>
              <a:t>Model Choose to develop:</a:t>
            </a:r>
          </a:p>
          <a:p>
            <a:pPr lvl="2"/>
            <a:endParaRPr lang="en-IN" sz="2800" dirty="0"/>
          </a:p>
          <a:p>
            <a:pPr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Google Shape;104;p19">
            <a:extLst>
              <a:ext uri="{FF2B5EF4-FFF2-40B4-BE49-F238E27FC236}">
                <a16:creationId xmlns:a16="http://schemas.microsoft.com/office/drawing/2014/main" id="{F66055CE-69E4-1DF6-B2B9-0B6E4423E75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2" descr="Python and SQLite3. Introduction: | by Sailaja Karra | Medium">
            <a:extLst>
              <a:ext uri="{FF2B5EF4-FFF2-40B4-BE49-F238E27FC236}">
                <a16:creationId xmlns:a16="http://schemas.microsoft.com/office/drawing/2014/main" id="{AF4E1A72-0ABA-7D08-FA2E-A284E3D2A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180" y="981330"/>
            <a:ext cx="1482164" cy="148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What Is Agile Methodology? (A Beginner's Guide) [2024] • Asana">
            <a:extLst>
              <a:ext uri="{FF2B5EF4-FFF2-40B4-BE49-F238E27FC236}">
                <a16:creationId xmlns:a16="http://schemas.microsoft.com/office/drawing/2014/main" id="{26FBFD1C-6495-6D74-060F-CB09886F8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006" y="1783948"/>
            <a:ext cx="3415802" cy="26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36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306</Words>
  <Application>Microsoft Office PowerPoint</Application>
  <PresentationFormat>On-screen Show (16:9)</PresentationFormat>
  <Paragraphs>72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Quire Sans Light</vt:lpstr>
      <vt:lpstr>Times New Roman</vt:lpstr>
      <vt:lpstr>Wingdings</vt:lpstr>
      <vt:lpstr>Office Theme</vt:lpstr>
      <vt:lpstr>FAKE NEWS DETECTION USING NLP </vt:lpstr>
      <vt:lpstr>Contents</vt:lpstr>
      <vt:lpstr>What is fake news?</vt:lpstr>
      <vt:lpstr>Problem Statement</vt:lpstr>
      <vt:lpstr>A Step Toward Combating Misinformation</vt:lpstr>
      <vt:lpstr>Add proper diagram or flow of ours  </vt:lpstr>
      <vt:lpstr>Technology Stack </vt:lpstr>
      <vt:lpstr>Technology Stack</vt:lpstr>
      <vt:lpstr>Technology Stack</vt:lpstr>
      <vt:lpstr>Results and Expected Outcomes</vt:lpstr>
      <vt:lpstr>Conclusion</vt:lpstr>
      <vt:lpstr>TRY IT OUT!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Amogh</dc:creator>
  <cp:lastModifiedBy>Amogh Baliga</cp:lastModifiedBy>
  <cp:revision>332</cp:revision>
  <dcterms:modified xsi:type="dcterms:W3CDTF">2024-12-05T09:20:49Z</dcterms:modified>
</cp:coreProperties>
</file>