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38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5020A-EFA4-4EBF-9081-51395E574C3F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94E69-281E-4C35-B60F-45B9AB8FC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94E69-281E-4C35-B60F-45B9AB8FCB4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94E69-281E-4C35-B60F-45B9AB8FCB4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94E69-281E-4C35-B60F-45B9AB8FCB4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C93C-F5FA-428D-BA9F-A442D5BC5D93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555D-FF15-493F-AD2B-3C8ED7E48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C93C-F5FA-428D-BA9F-A442D5BC5D93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555D-FF15-493F-AD2B-3C8ED7E48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C93C-F5FA-428D-BA9F-A442D5BC5D93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555D-FF15-493F-AD2B-3C8ED7E48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C93C-F5FA-428D-BA9F-A442D5BC5D93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555D-FF15-493F-AD2B-3C8ED7E48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C93C-F5FA-428D-BA9F-A442D5BC5D93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555D-FF15-493F-AD2B-3C8ED7E48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C93C-F5FA-428D-BA9F-A442D5BC5D93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555D-FF15-493F-AD2B-3C8ED7E48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C93C-F5FA-428D-BA9F-A442D5BC5D93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555D-FF15-493F-AD2B-3C8ED7E48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C93C-F5FA-428D-BA9F-A442D5BC5D93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555D-FF15-493F-AD2B-3C8ED7E48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C93C-F5FA-428D-BA9F-A442D5BC5D93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555D-FF15-493F-AD2B-3C8ED7E48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C93C-F5FA-428D-BA9F-A442D5BC5D93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555D-FF15-493F-AD2B-3C8ED7E48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C93C-F5FA-428D-BA9F-A442D5BC5D93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555D-FF15-493F-AD2B-3C8ED7E48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6C93C-F5FA-428D-BA9F-A442D5BC5D93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D555D-FF15-493F-AD2B-3C8ED7E48A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>
    <p:dissolv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2819399"/>
          </a:xfrm>
        </p:spPr>
        <p:txBody>
          <a:bodyPr>
            <a:noAutofit/>
          </a:bodyPr>
          <a:lstStyle/>
          <a:p>
            <a:r>
              <a:rPr lang="en-US" sz="11500" b="1" dirty="0" smtClean="0"/>
              <a:t>E-commerce</a:t>
            </a:r>
            <a:endParaRPr lang="en-US" sz="115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45720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Submmited to </a:t>
            </a:r>
            <a:r>
              <a:rPr lang="en-US" b="1" dirty="0" smtClean="0">
                <a:solidFill>
                  <a:schemeClr val="bg1"/>
                </a:solidFill>
              </a:rPr>
              <a:t>: </a:t>
            </a:r>
            <a:r>
              <a:rPr lang="en-US" b="1" dirty="0" smtClean="0"/>
              <a:t>M</a:t>
            </a:r>
            <a:r>
              <a:rPr lang="en-US" dirty="0" smtClean="0"/>
              <a:t>ohit sir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4572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Present by: </a:t>
            </a:r>
            <a:r>
              <a:rPr lang="en-US" b="1" dirty="0" smtClean="0"/>
              <a:t>S</a:t>
            </a:r>
            <a:r>
              <a:rPr lang="en-US" dirty="0" smtClean="0"/>
              <a:t>hiva gupta</a:t>
            </a:r>
            <a:endParaRPr lang="en-US" dirty="0"/>
          </a:p>
        </p:txBody>
      </p:sp>
    </p:spTree>
  </p:cSld>
  <p:clrMapOvr>
    <a:masterClrMapping/>
  </p:clrMapOvr>
  <p:transition advClick="0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990599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Introduction OF E-Commerce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62200"/>
            <a:ext cx="9144000" cy="3657600"/>
          </a:xfrm>
          <a:ln>
            <a:solidFill>
              <a:schemeClr val="bg2"/>
            </a:solidFill>
          </a:ln>
        </p:spPr>
        <p:txBody>
          <a:bodyPr>
            <a:normAutofit lnSpcReduction="10000"/>
          </a:bodyPr>
          <a:lstStyle/>
          <a:p>
            <a:pPr algn="l"/>
            <a:r>
              <a:rPr lang="en-US" sz="2000" u="sng" dirty="0" smtClean="0">
                <a:solidFill>
                  <a:schemeClr val="bg1"/>
                </a:solidFill>
              </a:rPr>
              <a:t>E-commerce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E-commerce  stands for electronic commerce. It can define as process of buying and selling of goods and services using of electronic medium such as internet.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E-commerce refer to the all form of transaction relating to commercial activity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Involving both organization and individual e-commerce.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According to “</a:t>
            </a:r>
            <a:r>
              <a:rPr lang="en-US" sz="2000" b="1" i="1" u="sng" dirty="0" smtClean="0">
                <a:solidFill>
                  <a:schemeClr val="bg1"/>
                </a:solidFill>
              </a:rPr>
              <a:t>kala and kota and whinston</a:t>
            </a:r>
            <a:r>
              <a:rPr lang="en-US" sz="2000" u="sng" dirty="0" smtClean="0">
                <a:solidFill>
                  <a:schemeClr val="bg1"/>
                </a:solidFill>
              </a:rPr>
              <a:t>”  </a:t>
            </a:r>
            <a:r>
              <a:rPr lang="en-US" sz="2000" dirty="0" smtClean="0">
                <a:solidFill>
                  <a:schemeClr val="tx1"/>
                </a:solidFill>
              </a:rPr>
              <a:t>e-commerce provide the capability of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Buying and selling product and information  on the i8nternet and other services.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Ex-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Amazon,flipcart,meeshu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etc.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sz="200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838200"/>
            <a:ext cx="7010400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ELECTRONIC+COMMERCE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371600"/>
            <a:ext cx="937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Electronic </a:t>
            </a:r>
            <a:r>
              <a:rPr lang="en-US" dirty="0" smtClean="0"/>
              <a:t>means electronic device connected through internet.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6764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Commerce</a:t>
            </a:r>
            <a:r>
              <a:rPr lang="en-US" dirty="0" smtClean="0"/>
              <a:t> means  commercial transaction.</a:t>
            </a:r>
            <a:endParaRPr lang="en-US" dirty="0"/>
          </a:p>
        </p:txBody>
      </p:sp>
    </p:spTree>
  </p:cSld>
  <p:clrMapOvr>
    <a:masterClrMapping/>
  </p:clrMapOvr>
  <p:transition advClick="0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8286"/>
            <a:ext cx="8686800" cy="5635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Features of E-commerce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057400"/>
            <a:ext cx="9144000" cy="416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Global reach </a:t>
            </a:r>
            <a:r>
              <a:rPr lang="en-US" sz="2000" dirty="0" smtClean="0"/>
              <a:t>– global reach technology permit commercial transaction to across world wide.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Ubiquity–</a:t>
            </a:r>
            <a:r>
              <a:rPr lang="en-US" sz="2000" dirty="0" smtClean="0"/>
              <a:t> ubiquity means it is available  everywhere at all time.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Universal standard</a:t>
            </a:r>
            <a:r>
              <a:rPr lang="en-US" sz="2000" dirty="0" smtClean="0"/>
              <a:t>—universal standard are internet technology  standard shared by all countries for conducting e-commerce.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Inter activity</a:t>
            </a:r>
            <a:r>
              <a:rPr lang="en-US" sz="2000" dirty="0" smtClean="0"/>
              <a:t>– inter activity means two way communication between merchant and consumer .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Personalization</a:t>
            </a:r>
            <a:r>
              <a:rPr lang="en-US" sz="2000" dirty="0" smtClean="0"/>
              <a:t>--personalization refer to the practice of creating personal interaction and experience for customers online.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Non cash payment</a:t>
            </a:r>
            <a:r>
              <a:rPr lang="en-US" sz="2000" dirty="0" smtClean="0"/>
              <a:t>—E-commerce uses  credit card ,debit card, smart card  and other mode of electronic payment.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Advertising /marketing</a:t>
            </a:r>
            <a:r>
              <a:rPr lang="en-US" sz="2000" dirty="0" smtClean="0"/>
              <a:t>—advertising help to reach out to potential customer and encourage them to buy your product or service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066800"/>
            <a:ext cx="883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2800" i="1" u="sng" dirty="0" smtClean="0">
                <a:solidFill>
                  <a:schemeClr val="bg1"/>
                </a:solidFill>
              </a:rPr>
              <a:t>There are different features of e-commerce</a:t>
            </a:r>
            <a:r>
              <a:rPr lang="en-US" sz="2800" b="1" u="sng" dirty="0" smtClean="0">
                <a:solidFill>
                  <a:schemeClr val="bg1"/>
                </a:solidFill>
              </a:rPr>
              <a:t>…</a:t>
            </a:r>
            <a:endParaRPr lang="en-US" b="1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u="sng" dirty="0" smtClean="0">
                <a:solidFill>
                  <a:schemeClr val="bg1"/>
                </a:solidFill>
              </a:rPr>
              <a:t>Types of e-commerce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1430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There are different  types of e-commerce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15240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1.B2B E-COMMERCE(business to business e-commerce)</a:t>
            </a:r>
          </a:p>
          <a:p>
            <a:r>
              <a:rPr lang="en-US" sz="2400" b="1" dirty="0" smtClean="0"/>
              <a:t>2.B2C E-COMMERCE(business to consumer e-commerce)</a:t>
            </a:r>
          </a:p>
          <a:p>
            <a:r>
              <a:rPr lang="en-US" sz="2400" b="1" dirty="0" smtClean="0"/>
              <a:t>3.C2C E-COMMERCE(consumer to consumer e-commerce)</a:t>
            </a:r>
          </a:p>
          <a:p>
            <a:r>
              <a:rPr lang="en-US" sz="2400" b="1" dirty="0" smtClean="0"/>
              <a:t>4.C2B E- COMMERCE(consumer to business e-commerce)</a:t>
            </a:r>
          </a:p>
          <a:p>
            <a:r>
              <a:rPr lang="en-US" sz="2400" b="1" dirty="0" smtClean="0"/>
              <a:t>5.G2B E-COMMERCE(government to business e-commerce)</a:t>
            </a:r>
          </a:p>
          <a:p>
            <a:r>
              <a:rPr lang="en-US" sz="2400" b="1" dirty="0" smtClean="0"/>
              <a:t>6.G2E E-COMMERCE(government to employee)</a:t>
            </a:r>
          </a:p>
          <a:p>
            <a:r>
              <a:rPr lang="en-US" sz="2400" b="1" dirty="0" smtClean="0"/>
              <a:t>7.G2G E-COMMERCE(government to government)</a:t>
            </a:r>
          </a:p>
          <a:p>
            <a:r>
              <a:rPr lang="en-US" sz="2400" b="1" dirty="0" smtClean="0"/>
              <a:t>8.B2G E-COMMERCE(business to government e-commerce)</a:t>
            </a:r>
          </a:p>
          <a:p>
            <a:r>
              <a:rPr lang="en-US" sz="2400" b="1" dirty="0" smtClean="0"/>
              <a:t>9.G2C E-COMMERCE(government to citizen e-commerce)</a:t>
            </a:r>
          </a:p>
          <a:p>
            <a:r>
              <a:rPr lang="en-US" sz="2400" b="1" dirty="0" smtClean="0"/>
              <a:t>10.M E-COMMERCE(mobile e-commerce)</a:t>
            </a:r>
            <a:endParaRPr lang="en-US" sz="2400" b="1" dirty="0"/>
          </a:p>
        </p:txBody>
      </p:sp>
    </p:spTree>
  </p:cSld>
  <p:clrMapOvr>
    <a:masterClrMapping/>
  </p:clrMapOvr>
  <p:transition advClick="0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656272"/>
          </a:xfrm>
        </p:spPr>
        <p:style>
          <a:lnRef idx="2">
            <a:schemeClr val="dk1"/>
          </a:lnRef>
          <a:fillRef idx="1003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2800" b="1" u="sng" dirty="0" smtClean="0">
                <a:solidFill>
                  <a:schemeClr val="bg1"/>
                </a:solidFill>
              </a:rPr>
              <a:t>1.B2B E-COMMERCE(business to business e-commerce)</a:t>
            </a:r>
            <a:endParaRPr lang="en-US" sz="2800" u="sng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61072"/>
            <a:ext cx="9144000" cy="1477328"/>
          </a:xfrm>
          <a:prstGeom prst="rect">
            <a:avLst/>
          </a:prstGeom>
        </p:spPr>
        <p:style>
          <a:lnRef idx="2">
            <a:schemeClr val="dk1"/>
          </a:lnRef>
          <a:fillRef idx="1003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When the business organization sell the product to another business organization.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That is called b2b e-commerce.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Ex—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Indiamart,alibaba.</a:t>
            </a:r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2561273"/>
            <a:ext cx="9144000" cy="523220"/>
          </a:xfrm>
          <a:prstGeom prst="rect">
            <a:avLst/>
          </a:prstGeom>
        </p:spPr>
        <p:style>
          <a:lnRef idx="2">
            <a:schemeClr val="dk1"/>
          </a:lnRef>
          <a:fillRef idx="1003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u="sng" dirty="0" smtClean="0">
                <a:solidFill>
                  <a:schemeClr val="bg1"/>
                </a:solidFill>
              </a:rPr>
              <a:t>2.B2C E-COMMERCE(business to business e-commerce)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094672"/>
            <a:ext cx="9144000" cy="1200329"/>
          </a:xfrm>
          <a:prstGeom prst="rect">
            <a:avLst/>
          </a:prstGeom>
        </p:spPr>
        <p:style>
          <a:lnRef idx="2">
            <a:schemeClr val="dk1"/>
          </a:lnRef>
          <a:fillRef idx="1003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When the business organization  directly sell the product to their consumer.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That is called b2c e-commerce.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Ex—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Amazon,flipcart,meshoo etc.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694872"/>
            <a:ext cx="9144000" cy="523220"/>
          </a:xfrm>
          <a:prstGeom prst="rect">
            <a:avLst/>
          </a:prstGeom>
        </p:spPr>
        <p:style>
          <a:lnRef idx="2">
            <a:schemeClr val="dk1"/>
          </a:lnRef>
          <a:fillRef idx="1003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bg1"/>
                </a:solidFill>
              </a:rPr>
              <a:t>3.C2C E-COMMERCE(Consumer</a:t>
            </a:r>
            <a:r>
              <a:rPr lang="en-US" b="1" u="sng" dirty="0" smtClean="0">
                <a:solidFill>
                  <a:schemeClr val="bg1"/>
                </a:solidFill>
              </a:rPr>
              <a:t>   </a:t>
            </a:r>
            <a:r>
              <a:rPr lang="en-US" sz="2800" b="1" u="sng" dirty="0" smtClean="0">
                <a:solidFill>
                  <a:schemeClr val="bg1"/>
                </a:solidFill>
              </a:rPr>
              <a:t>to consumer e-commerce)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228272"/>
            <a:ext cx="9144000" cy="1477328"/>
          </a:xfrm>
          <a:prstGeom prst="rect">
            <a:avLst/>
          </a:prstGeom>
        </p:spPr>
        <p:style>
          <a:lnRef idx="2">
            <a:schemeClr val="dk1"/>
          </a:lnRef>
          <a:fillRef idx="1003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When the consumer buy and sell the product to another consumer . that is called c2c e-commerce.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Ex –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Olx,fquicker etc.</a:t>
            </a:r>
          </a:p>
          <a:p>
            <a:endParaRPr lang="en-US" dirty="0" smtClean="0"/>
          </a:p>
        </p:txBody>
      </p:sp>
    </p:spTree>
  </p:cSld>
  <p:clrMapOvr>
    <a:masterClrMapping/>
  </p:clrMapOvr>
  <p:transition advClick="0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0"/>
            <a:ext cx="9144000" cy="523220"/>
          </a:xfrm>
          <a:prstGeom prst="rect">
            <a:avLst/>
          </a:prstGeom>
        </p:spPr>
        <p:style>
          <a:lnRef idx="2">
            <a:schemeClr val="dk1"/>
          </a:lnRef>
          <a:fillRef idx="1003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prstClr val="black"/>
                </a:solidFill>
              </a:rPr>
              <a:t>4.C2B E-COMMERCE(Consumer to business e-commerce)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9144000" cy="1200329"/>
          </a:xfrm>
          <a:prstGeom prst="rect">
            <a:avLst/>
          </a:prstGeom>
        </p:spPr>
        <p:style>
          <a:lnRef idx="2">
            <a:schemeClr val="dk1"/>
          </a:lnRef>
          <a:fillRef idx="1003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When the consumer that involve  individual  to sell the product to business in a certain price 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That is called  c2b  e-commerce 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Ex –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Freelancing , photoshop editing etc.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209800"/>
            <a:ext cx="9144000" cy="523220"/>
          </a:xfrm>
          <a:prstGeom prst="rect">
            <a:avLst/>
          </a:prstGeom>
        </p:spPr>
        <p:style>
          <a:lnRef idx="2">
            <a:schemeClr val="dk1"/>
          </a:lnRef>
          <a:fillRef idx="1003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prstClr val="black"/>
                </a:solidFill>
              </a:rPr>
              <a:t>5.B2G E-COMMERCE(business to government e-commerce)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743200"/>
            <a:ext cx="9144000" cy="1477328"/>
          </a:xfrm>
          <a:prstGeom prst="rect">
            <a:avLst/>
          </a:prstGeom>
        </p:spPr>
        <p:style>
          <a:lnRef idx="2">
            <a:schemeClr val="dk1"/>
          </a:lnRef>
          <a:fillRef idx="1003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When the some website that are used  by government to trade exchange information with business.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That  is called g2b e-commerce.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Ex –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Tax ,business license.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572000"/>
            <a:ext cx="9144000" cy="523220"/>
          </a:xfrm>
          <a:prstGeom prst="rect">
            <a:avLst/>
          </a:prstGeom>
        </p:spPr>
        <p:style>
          <a:lnRef idx="2">
            <a:schemeClr val="dk1"/>
          </a:lnRef>
          <a:fillRef idx="1003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prstClr val="black"/>
                </a:solidFill>
              </a:rPr>
              <a:t>6.B2E E-COMMERCE(business to employee e-commerce)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5105400"/>
            <a:ext cx="9144000" cy="1200329"/>
          </a:xfrm>
          <a:prstGeom prst="rect">
            <a:avLst/>
          </a:prstGeom>
        </p:spPr>
        <p:style>
          <a:lnRef idx="2">
            <a:schemeClr val="dk1"/>
          </a:lnRef>
          <a:fillRef idx="1003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When the business provide  service to their employee such as allowance incentive.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That is called b2e e-commerce.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Ex –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Online insuarance, cab, home  and many more facilities </a:t>
            </a:r>
          </a:p>
        </p:txBody>
      </p:sp>
    </p:spTree>
  </p:cSld>
  <p:clrMapOvr>
    <a:masterClrMapping/>
  </p:clrMapOvr>
  <p:transition advClick="0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4800"/>
            <a:ext cx="9144000" cy="523220"/>
          </a:xfrm>
          <a:prstGeom prst="rect">
            <a:avLst/>
          </a:prstGeom>
        </p:spPr>
        <p:style>
          <a:lnRef idx="2">
            <a:schemeClr val="dk1"/>
          </a:lnRef>
          <a:fillRef idx="1003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prstClr val="black"/>
                </a:solidFill>
              </a:rPr>
              <a:t>7.G2C E-COMMERCE(Government to citizen e-commerce)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838200"/>
            <a:ext cx="9144000" cy="1477328"/>
          </a:xfrm>
          <a:prstGeom prst="rect">
            <a:avLst/>
          </a:prstGeom>
        </p:spPr>
        <p:style>
          <a:lnRef idx="2">
            <a:schemeClr val="dk1"/>
          </a:lnRef>
          <a:fillRef idx="1003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When the government provide the various service through web to their </a:t>
            </a:r>
            <a:r>
              <a:rPr lang="en-US" b="1" dirty="0" smtClean="0">
                <a:solidFill>
                  <a:schemeClr val="tx1"/>
                </a:solidFill>
              </a:rPr>
              <a:t>citizen.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That is called g2c e-commerce.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Ex –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Health ,  government scheme , tools equipment for farmers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362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514600"/>
            <a:ext cx="9144000" cy="523220"/>
          </a:xfrm>
          <a:prstGeom prst="rect">
            <a:avLst/>
          </a:prstGeom>
        </p:spPr>
        <p:style>
          <a:lnRef idx="2">
            <a:schemeClr val="dk1"/>
          </a:lnRef>
          <a:fillRef idx="1003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prstClr val="black"/>
                </a:solidFill>
              </a:rPr>
              <a:t>8</a:t>
            </a:r>
            <a:r>
              <a:rPr lang="en-US" sz="2800" b="1" u="sng" dirty="0" smtClean="0">
                <a:solidFill>
                  <a:prstClr val="black"/>
                </a:solidFill>
              </a:rPr>
              <a:t>.G2G </a:t>
            </a:r>
            <a:r>
              <a:rPr lang="en-US" sz="2800" b="1" u="sng" dirty="0" smtClean="0">
                <a:solidFill>
                  <a:prstClr val="black"/>
                </a:solidFill>
              </a:rPr>
              <a:t>E-COMMERCE(</a:t>
            </a:r>
            <a:r>
              <a:rPr lang="en-US" sz="2800" u="sng" dirty="0" smtClean="0">
                <a:solidFill>
                  <a:prstClr val="black"/>
                </a:solidFill>
              </a:rPr>
              <a:t>Government to Gov.. e-commerce)</a:t>
            </a:r>
            <a:endParaRPr lang="en-US" sz="28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048000"/>
            <a:ext cx="9144000" cy="1200329"/>
          </a:xfrm>
          <a:prstGeom prst="rect">
            <a:avLst/>
          </a:prstGeom>
        </p:spPr>
        <p:style>
          <a:lnRef idx="2">
            <a:schemeClr val="dk1"/>
          </a:lnRef>
          <a:fillRef idx="1003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When the government interact  with another government through website.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That is called  g2g e-commerce.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Ex –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Contract ,tender ,road transport loan etc.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648200"/>
            <a:ext cx="9144000" cy="523220"/>
          </a:xfrm>
          <a:prstGeom prst="rect">
            <a:avLst/>
          </a:prstGeom>
        </p:spPr>
        <p:style>
          <a:lnRef idx="2">
            <a:schemeClr val="dk1"/>
          </a:lnRef>
          <a:fillRef idx="1003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2800" b="1" u="sng" dirty="0" smtClean="0">
                <a:solidFill>
                  <a:prstClr val="black"/>
                </a:solidFill>
              </a:rPr>
              <a:t>9.G2B </a:t>
            </a:r>
            <a:r>
              <a:rPr lang="en-US" sz="2800" b="1" u="sng" dirty="0" smtClean="0">
                <a:solidFill>
                  <a:prstClr val="black"/>
                </a:solidFill>
              </a:rPr>
              <a:t>E-COMMERCE(</a:t>
            </a:r>
            <a:r>
              <a:rPr lang="en-US" sz="2800" u="sng" dirty="0" smtClean="0">
                <a:solidFill>
                  <a:prstClr val="black"/>
                </a:solidFill>
              </a:rPr>
              <a:t>Government to </a:t>
            </a:r>
            <a:r>
              <a:rPr lang="en-US" sz="2800" u="sng" dirty="0" smtClean="0">
                <a:solidFill>
                  <a:prstClr val="black"/>
                </a:solidFill>
              </a:rPr>
              <a:t>business </a:t>
            </a:r>
            <a:r>
              <a:rPr lang="en-US" sz="2800" u="sng" dirty="0" smtClean="0">
                <a:solidFill>
                  <a:prstClr val="black"/>
                </a:solidFill>
              </a:rPr>
              <a:t>e-commerce)</a:t>
            </a:r>
            <a:endParaRPr lang="en-US" sz="2800" u="sng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105400"/>
            <a:ext cx="9144000" cy="1200329"/>
          </a:xfrm>
          <a:prstGeom prst="rect">
            <a:avLst/>
          </a:prstGeom>
        </p:spPr>
        <p:style>
          <a:lnRef idx="2">
            <a:schemeClr val="dk1"/>
          </a:lnRef>
          <a:fillRef idx="1003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When the government organization makes an agreement or provide services to a business organization.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That is called g2b e-commerce.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Ex –license , investment etc.</a:t>
            </a:r>
          </a:p>
        </p:txBody>
      </p:sp>
    </p:spTree>
  </p:cSld>
  <p:clrMapOvr>
    <a:masterClrMapping/>
  </p:clrMapOvr>
  <p:transition advClick="0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style>
          <a:lnRef idx="2">
            <a:schemeClr val="dk1"/>
          </a:lnRef>
          <a:fillRef idx="1003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2800" b="1" u="sng" dirty="0" smtClean="0">
                <a:solidFill>
                  <a:prstClr val="black"/>
                </a:solidFill>
              </a:rPr>
              <a:t>10.M E-COMMERCE(Mobile </a:t>
            </a:r>
            <a:r>
              <a:rPr lang="en-US" sz="2800" b="1" u="sng" dirty="0" smtClean="0">
                <a:solidFill>
                  <a:prstClr val="black"/>
                </a:solidFill>
              </a:rPr>
              <a:t>e-commerce</a:t>
            </a:r>
            <a:r>
              <a:rPr lang="en-US" sz="2800" b="1" u="sng" dirty="0" smtClean="0">
                <a:solidFill>
                  <a:prstClr val="black"/>
                </a:solidFill>
              </a:rPr>
              <a:t>)</a:t>
            </a:r>
            <a:endParaRPr lang="en-US" sz="2800" b="1" u="sng" dirty="0" smtClean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33400"/>
            <a:ext cx="9144000" cy="1200329"/>
          </a:xfrm>
          <a:prstGeom prst="rect">
            <a:avLst/>
          </a:prstGeom>
        </p:spPr>
        <p:style>
          <a:lnRef idx="2">
            <a:schemeClr val="dk1"/>
          </a:lnRef>
          <a:fillRef idx="1003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Mobile e-commerce means the transaction that are conducted through smart device like android ,tablet.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Ex –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Upi ,paytm, gpay  etc.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>
    <p:dissolv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625</Words>
  <Application>Microsoft Office PowerPoint</Application>
  <PresentationFormat>On-screen Show (4:3)</PresentationFormat>
  <Paragraphs>91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E-commerce</vt:lpstr>
      <vt:lpstr>Introduction OF E-Commerce</vt:lpstr>
      <vt:lpstr>Features of E-commerce</vt:lpstr>
      <vt:lpstr>Types of e-commerce</vt:lpstr>
      <vt:lpstr>1.B2B E-COMMERCE(business to business e-commerce)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</dc:title>
  <dc:creator>lenovo</dc:creator>
  <cp:lastModifiedBy>lenovo</cp:lastModifiedBy>
  <cp:revision>47</cp:revision>
  <dcterms:created xsi:type="dcterms:W3CDTF">2023-03-04T03:26:14Z</dcterms:created>
  <dcterms:modified xsi:type="dcterms:W3CDTF">2023-03-06T06:00:42Z</dcterms:modified>
</cp:coreProperties>
</file>