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9" r:id="rId3"/>
    <p:sldId id="262" r:id="rId4"/>
    <p:sldId id="268" r:id="rId5"/>
    <p:sldId id="261" r:id="rId6"/>
    <p:sldId id="260" r:id="rId7"/>
    <p:sldId id="264" r:id="rId8"/>
    <p:sldId id="265" r:id="rId9"/>
    <p:sldId id="267" r:id="rId10"/>
    <p:sldId id="258" r:id="rId11"/>
    <p:sldId id="257" r:id="rId12"/>
    <p:sldId id="266" r:id="rId1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8080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912" autoAdjust="0"/>
    <p:restoredTop sz="94655" autoAdjust="0"/>
  </p:normalViewPr>
  <p:slideViewPr>
    <p:cSldViewPr>
      <p:cViewPr varScale="1">
        <p:scale>
          <a:sx n="73" d="100"/>
          <a:sy n="73" d="100"/>
        </p:scale>
        <p:origin x="-1446" y="-102"/>
      </p:cViewPr>
      <p:guideLst>
        <p:guide orient="horz" pos="2160"/>
        <p:guide pos="2880"/>
      </p:guideLst>
    </p:cSldViewPr>
  </p:slideViewPr>
  <p:notesTextViewPr>
    <p:cViewPr>
      <p:scale>
        <a:sx n="100" d="100"/>
        <a:sy n="100" d="100"/>
      </p:scale>
      <p:origin x="0" y="0"/>
    </p:cViewPr>
  </p:notesTextViewPr>
  <p:notesViewPr>
    <p:cSldViewPr>
      <p:cViewPr varScale="1">
        <p:scale>
          <a:sx n="73" d="100"/>
          <a:sy n="73" d="100"/>
        </p:scale>
        <p:origin x="-1548"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UTOSH DAS" userId="74bc9fe333a967c6" providerId="LiveId" clId="{D902ADA8-F3D9-4EF1-A126-EB724C81DE8F}"/>
    <pc:docChg chg="undo custSel addSld delSld modSld sldOrd">
      <pc:chgData name="ASHUTOSH DAS" userId="74bc9fe333a967c6" providerId="LiveId" clId="{D902ADA8-F3D9-4EF1-A126-EB724C81DE8F}" dt="2020-07-15T12:12:20.963" v="1127" actId="14100"/>
      <pc:docMkLst>
        <pc:docMk/>
      </pc:docMkLst>
      <pc:sldChg chg="modSp mod">
        <pc:chgData name="ASHUTOSH DAS" userId="74bc9fe333a967c6" providerId="LiveId" clId="{D902ADA8-F3D9-4EF1-A126-EB724C81DE8F}" dt="2020-07-15T10:55:26.043" v="84" actId="20577"/>
        <pc:sldMkLst>
          <pc:docMk/>
          <pc:sldMk cId="0" sldId="256"/>
        </pc:sldMkLst>
        <pc:spChg chg="mod">
          <ac:chgData name="ASHUTOSH DAS" userId="74bc9fe333a967c6" providerId="LiveId" clId="{D902ADA8-F3D9-4EF1-A126-EB724C81DE8F}" dt="2020-07-15T10:55:26.043" v="84" actId="20577"/>
          <ac:spMkLst>
            <pc:docMk/>
            <pc:sldMk cId="0" sldId="256"/>
            <ac:spMk id="34819" creationId="{E5325AC4-BCF8-4DDC-8E80-38A06FEA44B3}"/>
          </ac:spMkLst>
        </pc:spChg>
      </pc:sldChg>
      <pc:sldChg chg="modSp mod ord">
        <pc:chgData name="ASHUTOSH DAS" userId="74bc9fe333a967c6" providerId="LiveId" clId="{D902ADA8-F3D9-4EF1-A126-EB724C81DE8F}" dt="2020-07-15T11:27:46.984" v="129" actId="122"/>
        <pc:sldMkLst>
          <pc:docMk/>
          <pc:sldMk cId="0" sldId="257"/>
        </pc:sldMkLst>
        <pc:spChg chg="mod">
          <ac:chgData name="ASHUTOSH DAS" userId="74bc9fe333a967c6" providerId="LiveId" clId="{D902ADA8-F3D9-4EF1-A126-EB724C81DE8F}" dt="2020-07-15T11:27:46.984" v="129" actId="122"/>
          <ac:spMkLst>
            <pc:docMk/>
            <pc:sldMk cId="0" sldId="257"/>
            <ac:spMk id="36866" creationId="{A385C351-9E68-443E-B6B7-128017F6966F}"/>
          </ac:spMkLst>
        </pc:spChg>
      </pc:sldChg>
      <pc:sldChg chg="modSp mod ord">
        <pc:chgData name="ASHUTOSH DAS" userId="74bc9fe333a967c6" providerId="LiveId" clId="{D902ADA8-F3D9-4EF1-A126-EB724C81DE8F}" dt="2020-07-15T12:06:58.013" v="1121"/>
        <pc:sldMkLst>
          <pc:docMk/>
          <pc:sldMk cId="0" sldId="258"/>
        </pc:sldMkLst>
        <pc:spChg chg="mod">
          <ac:chgData name="ASHUTOSH DAS" userId="74bc9fe333a967c6" providerId="LiveId" clId="{D902ADA8-F3D9-4EF1-A126-EB724C81DE8F}" dt="2020-07-15T10:57:39.156" v="108"/>
          <ac:spMkLst>
            <pc:docMk/>
            <pc:sldMk cId="0" sldId="258"/>
            <ac:spMk id="3" creationId="{D7461098-20B6-4D54-B81E-BA7FA72CDB6F}"/>
          </ac:spMkLst>
        </pc:spChg>
        <pc:spChg chg="mod">
          <ac:chgData name="ASHUTOSH DAS" userId="74bc9fe333a967c6" providerId="LiveId" clId="{D902ADA8-F3D9-4EF1-A126-EB724C81DE8F}" dt="2020-07-15T10:57:53.359" v="114" actId="20577"/>
          <ac:spMkLst>
            <pc:docMk/>
            <pc:sldMk cId="0" sldId="258"/>
            <ac:spMk id="114691" creationId="{FCF93441-0156-4D47-A020-34642BA7AD89}"/>
          </ac:spMkLst>
        </pc:spChg>
      </pc:sldChg>
      <pc:sldChg chg="ord">
        <pc:chgData name="ASHUTOSH DAS" userId="74bc9fe333a967c6" providerId="LiveId" clId="{D902ADA8-F3D9-4EF1-A126-EB724C81DE8F}" dt="2020-07-15T10:54:25.384" v="1"/>
        <pc:sldMkLst>
          <pc:docMk/>
          <pc:sldMk cId="4254391838" sldId="261"/>
        </pc:sldMkLst>
      </pc:sldChg>
      <pc:sldChg chg="addSp delSp modSp mod ord">
        <pc:chgData name="ASHUTOSH DAS" userId="74bc9fe333a967c6" providerId="LiveId" clId="{D902ADA8-F3D9-4EF1-A126-EB724C81DE8F}" dt="2020-07-15T12:12:20.963" v="1127" actId="14100"/>
        <pc:sldMkLst>
          <pc:docMk/>
          <pc:sldMk cId="4167959512" sldId="262"/>
        </pc:sldMkLst>
        <pc:spChg chg="add del mod">
          <ac:chgData name="ASHUTOSH DAS" userId="74bc9fe333a967c6" providerId="LiveId" clId="{D902ADA8-F3D9-4EF1-A126-EB724C81DE8F}" dt="2020-07-15T11:41:58.750" v="195"/>
          <ac:spMkLst>
            <pc:docMk/>
            <pc:sldMk cId="4167959512" sldId="262"/>
            <ac:spMk id="2" creationId="{2AAEB0C0-4995-450A-95B4-E15418179C17}"/>
          </ac:spMkLst>
        </pc:spChg>
        <pc:spChg chg="add del mod">
          <ac:chgData name="ASHUTOSH DAS" userId="74bc9fe333a967c6" providerId="LiveId" clId="{D902ADA8-F3D9-4EF1-A126-EB724C81DE8F}" dt="2020-07-15T11:41:58.754" v="197"/>
          <ac:spMkLst>
            <pc:docMk/>
            <pc:sldMk cId="4167959512" sldId="262"/>
            <ac:spMk id="3" creationId="{52CBDB88-C133-4592-8B06-2EE0DD8BA059}"/>
          </ac:spMkLst>
        </pc:spChg>
        <pc:spChg chg="add del mod">
          <ac:chgData name="ASHUTOSH DAS" userId="74bc9fe333a967c6" providerId="LiveId" clId="{D902ADA8-F3D9-4EF1-A126-EB724C81DE8F}" dt="2020-07-15T11:42:17.908" v="201"/>
          <ac:spMkLst>
            <pc:docMk/>
            <pc:sldMk cId="4167959512" sldId="262"/>
            <ac:spMk id="4" creationId="{816EE4EC-F6C9-4F3E-A50D-9E6B86332653}"/>
          </ac:spMkLst>
        </pc:spChg>
        <pc:spChg chg="add del mod">
          <ac:chgData name="ASHUTOSH DAS" userId="74bc9fe333a967c6" providerId="LiveId" clId="{D902ADA8-F3D9-4EF1-A126-EB724C81DE8F}" dt="2020-07-15T11:43:18.996" v="211"/>
          <ac:spMkLst>
            <pc:docMk/>
            <pc:sldMk cId="4167959512" sldId="262"/>
            <ac:spMk id="6" creationId="{DE34762D-A893-4D1C-9448-46A9BBEA0A41}"/>
          </ac:spMkLst>
        </pc:spChg>
        <pc:spChg chg="add del mod">
          <ac:chgData name="ASHUTOSH DAS" userId="74bc9fe333a967c6" providerId="LiveId" clId="{D902ADA8-F3D9-4EF1-A126-EB724C81DE8F}" dt="2020-07-15T12:05:45.936" v="1109" actId="478"/>
          <ac:spMkLst>
            <pc:docMk/>
            <pc:sldMk cId="4167959512" sldId="262"/>
            <ac:spMk id="7" creationId="{F2AA540A-9E5B-481D-9AA0-2E878BCC1BDA}"/>
          </ac:spMkLst>
        </pc:spChg>
        <pc:spChg chg="add del mod">
          <ac:chgData name="ASHUTOSH DAS" userId="74bc9fe333a967c6" providerId="LiveId" clId="{D902ADA8-F3D9-4EF1-A126-EB724C81DE8F}" dt="2020-07-15T12:05:55.213" v="1111" actId="478"/>
          <ac:spMkLst>
            <pc:docMk/>
            <pc:sldMk cId="4167959512" sldId="262"/>
            <ac:spMk id="8" creationId="{FBA9FA80-F7B0-4CF1-B87C-BF220C9AA6D4}"/>
          </ac:spMkLst>
        </pc:spChg>
        <pc:spChg chg="mod">
          <ac:chgData name="ASHUTOSH DAS" userId="74bc9fe333a967c6" providerId="LiveId" clId="{D902ADA8-F3D9-4EF1-A126-EB724C81DE8F}" dt="2020-07-15T12:06:33.133" v="1119" actId="20577"/>
          <ac:spMkLst>
            <pc:docMk/>
            <pc:sldMk cId="4167959512" sldId="262"/>
            <ac:spMk id="114690" creationId="{5530D6B6-7911-465B-A12D-61CCE6E6FFEF}"/>
          </ac:spMkLst>
        </pc:spChg>
        <pc:spChg chg="mod">
          <ac:chgData name="ASHUTOSH DAS" userId="74bc9fe333a967c6" providerId="LiveId" clId="{D902ADA8-F3D9-4EF1-A126-EB724C81DE8F}" dt="2020-07-15T12:12:20.963" v="1127" actId="14100"/>
          <ac:spMkLst>
            <pc:docMk/>
            <pc:sldMk cId="4167959512" sldId="262"/>
            <ac:spMk id="114691" creationId="{FCF93441-0156-4D47-A020-34642BA7AD89}"/>
          </ac:spMkLst>
        </pc:spChg>
      </pc:sldChg>
      <pc:sldChg chg="modSp mod">
        <pc:chgData name="ASHUTOSH DAS" userId="74bc9fe333a967c6" providerId="LiveId" clId="{D902ADA8-F3D9-4EF1-A126-EB724C81DE8F}" dt="2020-07-15T11:21:24.692" v="123" actId="1076"/>
        <pc:sldMkLst>
          <pc:docMk/>
          <pc:sldMk cId="2698702982" sldId="264"/>
        </pc:sldMkLst>
        <pc:picChg chg="mod">
          <ac:chgData name="ASHUTOSH DAS" userId="74bc9fe333a967c6" providerId="LiveId" clId="{D902ADA8-F3D9-4EF1-A126-EB724C81DE8F}" dt="2020-07-15T11:21:24.692" v="123" actId="1076"/>
          <ac:picMkLst>
            <pc:docMk/>
            <pc:sldMk cId="2698702982" sldId="264"/>
            <ac:picMk id="3" creationId="{7CE49EE8-A991-483E-9844-65C5A2BBF2E0}"/>
          </ac:picMkLst>
        </pc:picChg>
      </pc:sldChg>
      <pc:sldChg chg="modSp mod">
        <pc:chgData name="ASHUTOSH DAS" userId="74bc9fe333a967c6" providerId="LiveId" clId="{D902ADA8-F3D9-4EF1-A126-EB724C81DE8F}" dt="2020-07-15T11:22:24.491" v="124" actId="1076"/>
        <pc:sldMkLst>
          <pc:docMk/>
          <pc:sldMk cId="867371663" sldId="265"/>
        </pc:sldMkLst>
        <pc:picChg chg="mod">
          <ac:chgData name="ASHUTOSH DAS" userId="74bc9fe333a967c6" providerId="LiveId" clId="{D902ADA8-F3D9-4EF1-A126-EB724C81DE8F}" dt="2020-07-15T11:22:24.491" v="124" actId="1076"/>
          <ac:picMkLst>
            <pc:docMk/>
            <pc:sldMk cId="867371663" sldId="265"/>
            <ac:picMk id="5" creationId="{4A057DEA-D354-4410-BD6A-0742BA0128F0}"/>
          </ac:picMkLst>
        </pc:picChg>
      </pc:sldChg>
      <pc:sldChg chg="modSp add mod ord">
        <pc:chgData name="ASHUTOSH DAS" userId="74bc9fe333a967c6" providerId="LiveId" clId="{D902ADA8-F3D9-4EF1-A126-EB724C81DE8F}" dt="2020-07-15T11:41:10.803" v="184" actId="20577"/>
        <pc:sldMkLst>
          <pc:docMk/>
          <pc:sldMk cId="3276755391" sldId="267"/>
        </pc:sldMkLst>
        <pc:spChg chg="mod">
          <ac:chgData name="ASHUTOSH DAS" userId="74bc9fe333a967c6" providerId="LiveId" clId="{D902ADA8-F3D9-4EF1-A126-EB724C81DE8F}" dt="2020-07-15T11:35:48.382" v="178" actId="122"/>
          <ac:spMkLst>
            <pc:docMk/>
            <pc:sldMk cId="3276755391" sldId="267"/>
            <ac:spMk id="114690" creationId="{5530D6B6-7911-465B-A12D-61CCE6E6FFEF}"/>
          </ac:spMkLst>
        </pc:spChg>
        <pc:spChg chg="mod">
          <ac:chgData name="ASHUTOSH DAS" userId="74bc9fe333a967c6" providerId="LiveId" clId="{D902ADA8-F3D9-4EF1-A126-EB724C81DE8F}" dt="2020-07-15T11:41:10.803" v="184" actId="20577"/>
          <ac:spMkLst>
            <pc:docMk/>
            <pc:sldMk cId="3276755391" sldId="267"/>
            <ac:spMk id="114691" creationId="{FCF93441-0156-4D47-A020-34642BA7AD89}"/>
          </ac:spMkLst>
        </pc:spChg>
      </pc:sldChg>
      <pc:sldChg chg="new del">
        <pc:chgData name="ASHUTOSH DAS" userId="74bc9fe333a967c6" providerId="LiveId" clId="{D902ADA8-F3D9-4EF1-A126-EB724C81DE8F}" dt="2020-07-15T11:56:39.047" v="753" actId="47"/>
        <pc:sldMkLst>
          <pc:docMk/>
          <pc:sldMk cId="1264734814" sldId="268"/>
        </pc:sldMkLst>
      </pc:sldChg>
      <pc:sldChg chg="delSp modSp add mod">
        <pc:chgData name="ASHUTOSH DAS" userId="74bc9fe333a967c6" providerId="LiveId" clId="{D902ADA8-F3D9-4EF1-A126-EB724C81DE8F}" dt="2020-07-15T12:05:29.885" v="1107" actId="20577"/>
        <pc:sldMkLst>
          <pc:docMk/>
          <pc:sldMk cId="2195761346" sldId="268"/>
        </pc:sldMkLst>
        <pc:spChg chg="del mod">
          <ac:chgData name="ASHUTOSH DAS" userId="74bc9fe333a967c6" providerId="LiveId" clId="{D902ADA8-F3D9-4EF1-A126-EB724C81DE8F}" dt="2020-07-15T11:57:41.696" v="766"/>
          <ac:spMkLst>
            <pc:docMk/>
            <pc:sldMk cId="2195761346" sldId="268"/>
            <ac:spMk id="7" creationId="{F2AA540A-9E5B-481D-9AA0-2E878BCC1BDA}"/>
          </ac:spMkLst>
        </pc:spChg>
        <pc:spChg chg="del mod">
          <ac:chgData name="ASHUTOSH DAS" userId="74bc9fe333a967c6" providerId="LiveId" clId="{D902ADA8-F3D9-4EF1-A126-EB724C81DE8F}" dt="2020-07-15T11:57:41.698" v="768"/>
          <ac:spMkLst>
            <pc:docMk/>
            <pc:sldMk cId="2195761346" sldId="268"/>
            <ac:spMk id="8" creationId="{FBA9FA80-F7B0-4CF1-B87C-BF220C9AA6D4}"/>
          </ac:spMkLst>
        </pc:spChg>
        <pc:spChg chg="mod">
          <ac:chgData name="ASHUTOSH DAS" userId="74bc9fe333a967c6" providerId="LiveId" clId="{D902ADA8-F3D9-4EF1-A126-EB724C81DE8F}" dt="2020-07-15T11:57:25.072" v="761" actId="255"/>
          <ac:spMkLst>
            <pc:docMk/>
            <pc:sldMk cId="2195761346" sldId="268"/>
            <ac:spMk id="114690" creationId="{5530D6B6-7911-465B-A12D-61CCE6E6FFEF}"/>
          </ac:spMkLst>
        </pc:spChg>
        <pc:spChg chg="mod">
          <ac:chgData name="ASHUTOSH DAS" userId="74bc9fe333a967c6" providerId="LiveId" clId="{D902ADA8-F3D9-4EF1-A126-EB724C81DE8F}" dt="2020-07-15T12:05:29.885" v="1107" actId="20577"/>
          <ac:spMkLst>
            <pc:docMk/>
            <pc:sldMk cId="2195761346" sldId="268"/>
            <ac:spMk id="114691" creationId="{FCF93441-0156-4D47-A020-34642BA7AD8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xmlns="" id="{3FF8A659-88A8-4C51-991B-9482C60C2C5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ru-RU" altLang="en-US"/>
          </a:p>
        </p:txBody>
      </p:sp>
      <p:sp>
        <p:nvSpPr>
          <p:cNvPr id="69635" name="Rectangle 3">
            <a:extLst>
              <a:ext uri="{FF2B5EF4-FFF2-40B4-BE49-F238E27FC236}">
                <a16:creationId xmlns:a16="http://schemas.microsoft.com/office/drawing/2014/main" xmlns="" id="{5302EF82-03C5-4BBE-A91F-D9B6299A847F}"/>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ru-RU" altLang="en-US"/>
          </a:p>
        </p:txBody>
      </p:sp>
      <p:sp>
        <p:nvSpPr>
          <p:cNvPr id="69636" name="Rectangle 4">
            <a:extLst>
              <a:ext uri="{FF2B5EF4-FFF2-40B4-BE49-F238E27FC236}">
                <a16:creationId xmlns:a16="http://schemas.microsoft.com/office/drawing/2014/main" xmlns="" id="{6576C887-5BFB-41C3-A2BF-17DB52D7704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69637" name="Rectangle 5">
            <a:extLst>
              <a:ext uri="{FF2B5EF4-FFF2-40B4-BE49-F238E27FC236}">
                <a16:creationId xmlns:a16="http://schemas.microsoft.com/office/drawing/2014/main" xmlns="" id="{058ABD3E-55E6-4C24-B286-5DB16BBD6A2F}"/>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a:extLst>
              <a:ext uri="{FF2B5EF4-FFF2-40B4-BE49-F238E27FC236}">
                <a16:creationId xmlns:a16="http://schemas.microsoft.com/office/drawing/2014/main" xmlns="" id="{8174AD06-8CBE-4903-BAD9-8352872E0014}"/>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ru-RU" altLang="en-US"/>
          </a:p>
        </p:txBody>
      </p:sp>
      <p:sp>
        <p:nvSpPr>
          <p:cNvPr id="69639" name="Rectangle 7">
            <a:extLst>
              <a:ext uri="{FF2B5EF4-FFF2-40B4-BE49-F238E27FC236}">
                <a16:creationId xmlns:a16="http://schemas.microsoft.com/office/drawing/2014/main" xmlns="" id="{2A4493A7-FBEB-48CF-9C40-D4C3700ADA3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F2CC000-5123-48DB-8799-206B25565104}"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ECE6B58C-4998-45F9-A613-AA62489A7567}"/>
              </a:ext>
            </a:extLst>
          </p:cNvPr>
          <p:cNvSpPr>
            <a:spLocks noGrp="1" noChangeArrowheads="1"/>
          </p:cNvSpPr>
          <p:nvPr>
            <p:ph type="ctrTitle"/>
          </p:nvPr>
        </p:nvSpPr>
        <p:spPr>
          <a:xfrm>
            <a:off x="0" y="2420938"/>
            <a:ext cx="4176713" cy="893762"/>
          </a:xfrm>
        </p:spPr>
        <p:txBody>
          <a:bodyPr/>
          <a:lstStyle>
            <a:lvl1pPr>
              <a:defRPr sz="2000"/>
            </a:lvl1pPr>
          </a:lstStyle>
          <a:p>
            <a:pPr lvl="0"/>
            <a:r>
              <a:rPr lang="en-US" altLang="en-US" noProof="0"/>
              <a:t>Click to edit Master title style</a:t>
            </a:r>
            <a:endParaRPr lang="ru-RU" altLang="en-US" noProof="0"/>
          </a:p>
        </p:txBody>
      </p:sp>
      <p:sp>
        <p:nvSpPr>
          <p:cNvPr id="5123" name="Rectangle 3">
            <a:extLst>
              <a:ext uri="{FF2B5EF4-FFF2-40B4-BE49-F238E27FC236}">
                <a16:creationId xmlns:a16="http://schemas.microsoft.com/office/drawing/2014/main" xmlns="" id="{ACB152FC-9BA8-49A4-ADA2-E7211E0258F3}"/>
              </a:ext>
            </a:extLst>
          </p:cNvPr>
          <p:cNvSpPr>
            <a:spLocks noGrp="1" noChangeArrowheads="1"/>
          </p:cNvSpPr>
          <p:nvPr>
            <p:ph type="subTitle" idx="1"/>
          </p:nvPr>
        </p:nvSpPr>
        <p:spPr>
          <a:xfrm>
            <a:off x="0" y="3213100"/>
            <a:ext cx="4176713" cy="503238"/>
          </a:xfrm>
          <a:effectLst>
            <a:outerShdw dist="17961" dir="2700000" algn="ctr" rotWithShape="0">
              <a:schemeClr val="bg2"/>
            </a:outerShdw>
          </a:effectLst>
        </p:spPr>
        <p:txBody>
          <a:bodyPr/>
          <a:lstStyle>
            <a:lvl1pPr marL="0" indent="0">
              <a:buFontTx/>
              <a:buNone/>
              <a:defRPr sz="2000" b="1">
                <a:solidFill>
                  <a:schemeClr val="bg1"/>
                </a:solidFill>
              </a:defRPr>
            </a:lvl1pPr>
          </a:lstStyle>
          <a:p>
            <a:pPr lvl="0"/>
            <a:r>
              <a:rPr lang="en-US" altLang="en-US" noProof="0"/>
              <a:t>Click to edit Master subtitle style</a:t>
            </a:r>
            <a:endParaRPr lang="ru-RU"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1F6D5C-53F6-489E-8437-059E226E78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5CB53EF-1FE4-447F-BC5F-BF691C6824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xmlns="" val="1523143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A003CB7-4458-43F5-A737-6EB7F88F66A3}"/>
              </a:ext>
            </a:extLst>
          </p:cNvPr>
          <p:cNvSpPr>
            <a:spLocks noGrp="1"/>
          </p:cNvSpPr>
          <p:nvPr>
            <p:ph type="title" orient="vert"/>
          </p:nvPr>
        </p:nvSpPr>
        <p:spPr>
          <a:xfrm>
            <a:off x="5508625" y="188913"/>
            <a:ext cx="1584325" cy="5541962"/>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6B78F54-5144-46EC-A530-2A7E4D6C3069}"/>
              </a:ext>
            </a:extLst>
          </p:cNvPr>
          <p:cNvSpPr>
            <a:spLocks noGrp="1"/>
          </p:cNvSpPr>
          <p:nvPr>
            <p:ph type="body" orient="vert" idx="1"/>
          </p:nvPr>
        </p:nvSpPr>
        <p:spPr>
          <a:xfrm>
            <a:off x="755650" y="188913"/>
            <a:ext cx="4600575" cy="5541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xmlns="" val="1464832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7AC0D0-0F2C-4E29-9EFE-1F837A4D1D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CB7B4E6-AAE2-48CF-8EE1-EFFA2A1C5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xmlns="" val="2602408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B15F4F-709D-4D7F-B346-C77932C0A05B}"/>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C3BD89E-F84B-4ADC-B67B-B61FFE30317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xmlns="" val="3963536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0D01CA-2A3B-41CD-852F-4A6A5C0D5B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1B756D9-7197-492B-87A7-B222B992E009}"/>
              </a:ext>
            </a:extLst>
          </p:cNvPr>
          <p:cNvSpPr>
            <a:spLocks noGrp="1"/>
          </p:cNvSpPr>
          <p:nvPr>
            <p:ph sz="half" idx="1"/>
          </p:nvPr>
        </p:nvSpPr>
        <p:spPr>
          <a:xfrm>
            <a:off x="755650" y="908050"/>
            <a:ext cx="3092450" cy="4822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693C4BF-4CD5-4B49-848E-CC8C489874C6}"/>
              </a:ext>
            </a:extLst>
          </p:cNvPr>
          <p:cNvSpPr>
            <a:spLocks noGrp="1"/>
          </p:cNvSpPr>
          <p:nvPr>
            <p:ph sz="half" idx="2"/>
          </p:nvPr>
        </p:nvSpPr>
        <p:spPr>
          <a:xfrm>
            <a:off x="4000500" y="908050"/>
            <a:ext cx="3092450" cy="4822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xmlns="" val="319016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F798EE-1108-4C75-9A03-69EA3072F582}"/>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A19E57B-7E51-4C00-93A3-2EE3D3904E5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5C79E3E-00C4-4E3D-BCE9-E85B81A26075}"/>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861B89F-FEAC-41C6-8E99-4123B2BD4D5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D2CAD03-3536-4E0B-B189-A7FB15D6039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xmlns="" val="48499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EB5F15-00FC-4359-B8D1-F0A0F716FE22}"/>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xmlns="" val="4025066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36126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57D5E-6C72-4A71-B356-31DC8D9D634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EEE1F4F-A6D8-4044-8040-F8CEB486C53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24EC03A-2F2A-41F1-88FE-B3014A19C21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141804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7B03DB-A296-44FB-83E1-C0E6F114AD4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A209406-93D2-43C7-A470-20D8EDAB29D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xmlns="" id="{32BC274B-5844-44FA-824D-C32E05C00D3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310131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36951E3E-F613-49C4-B133-8567FBFD1678}"/>
              </a:ext>
            </a:extLst>
          </p:cNvPr>
          <p:cNvSpPr>
            <a:spLocks noGrp="1" noChangeArrowheads="1"/>
          </p:cNvSpPr>
          <p:nvPr>
            <p:ph type="title"/>
          </p:nvPr>
        </p:nvSpPr>
        <p:spPr bwMode="auto">
          <a:xfrm>
            <a:off x="755650" y="188913"/>
            <a:ext cx="5759450" cy="5080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a:extLst>
              <a:ext uri="{FF2B5EF4-FFF2-40B4-BE49-F238E27FC236}">
                <a16:creationId xmlns:a16="http://schemas.microsoft.com/office/drawing/2014/main" xmlns="" id="{7D9850E9-716A-470A-82BA-E808F0D43700}"/>
              </a:ext>
            </a:extLst>
          </p:cNvPr>
          <p:cNvSpPr>
            <a:spLocks noGrp="1" noChangeArrowheads="1"/>
          </p:cNvSpPr>
          <p:nvPr>
            <p:ph type="body" idx="1"/>
          </p:nvPr>
        </p:nvSpPr>
        <p:spPr bwMode="auto">
          <a:xfrm>
            <a:off x="755650" y="908050"/>
            <a:ext cx="6337300" cy="4822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2800" b="1" kern="1200">
          <a:solidFill>
            <a:schemeClr val="bg1"/>
          </a:solidFill>
          <a:latin typeface="+mj-lt"/>
          <a:ea typeface="+mj-ea"/>
          <a:cs typeface="+mj-cs"/>
        </a:defRPr>
      </a:lvl1pPr>
      <a:lvl2pPr algn="l" rtl="0" eaLnBrk="1" fontAlgn="base" hangingPunct="1">
        <a:spcBef>
          <a:spcPct val="0"/>
        </a:spcBef>
        <a:spcAft>
          <a:spcPct val="0"/>
        </a:spcAft>
        <a:defRPr sz="2800" b="1">
          <a:solidFill>
            <a:schemeClr val="bg1"/>
          </a:solidFill>
          <a:latin typeface="Arial" panose="020B0604020202020204" pitchFamily="34" charset="0"/>
        </a:defRPr>
      </a:lvl2pPr>
      <a:lvl3pPr algn="l" rtl="0" eaLnBrk="1" fontAlgn="base" hangingPunct="1">
        <a:spcBef>
          <a:spcPct val="0"/>
        </a:spcBef>
        <a:spcAft>
          <a:spcPct val="0"/>
        </a:spcAft>
        <a:defRPr sz="2800" b="1">
          <a:solidFill>
            <a:schemeClr val="bg1"/>
          </a:solidFill>
          <a:latin typeface="Arial" panose="020B0604020202020204" pitchFamily="34" charset="0"/>
        </a:defRPr>
      </a:lvl3pPr>
      <a:lvl4pPr algn="l" rtl="0" eaLnBrk="1" fontAlgn="base" hangingPunct="1">
        <a:spcBef>
          <a:spcPct val="0"/>
        </a:spcBef>
        <a:spcAft>
          <a:spcPct val="0"/>
        </a:spcAft>
        <a:defRPr sz="2800" b="1">
          <a:solidFill>
            <a:schemeClr val="bg1"/>
          </a:solidFill>
          <a:latin typeface="Arial" panose="020B0604020202020204" pitchFamily="34" charset="0"/>
        </a:defRPr>
      </a:lvl4pPr>
      <a:lvl5pPr algn="l" rtl="0" eaLnBrk="1" fontAlgn="base" hangingPunct="1">
        <a:spcBef>
          <a:spcPct val="0"/>
        </a:spcBef>
        <a:spcAft>
          <a:spcPct val="0"/>
        </a:spcAft>
        <a:defRPr sz="2800" b="1">
          <a:solidFill>
            <a:schemeClr val="bg1"/>
          </a:solidFill>
          <a:latin typeface="Arial" panose="020B0604020202020204" pitchFamily="34" charset="0"/>
        </a:defRPr>
      </a:lvl5pPr>
      <a:lvl6pPr marL="457200" algn="l" rtl="0" eaLnBrk="1" fontAlgn="base" hangingPunct="1">
        <a:spcBef>
          <a:spcPct val="0"/>
        </a:spcBef>
        <a:spcAft>
          <a:spcPct val="0"/>
        </a:spcAft>
        <a:defRPr sz="2800" b="1">
          <a:solidFill>
            <a:schemeClr val="bg1"/>
          </a:solidFill>
          <a:latin typeface="Arial" panose="020B0604020202020204" pitchFamily="34" charset="0"/>
        </a:defRPr>
      </a:lvl6pPr>
      <a:lvl7pPr marL="914400" algn="l" rtl="0" eaLnBrk="1" fontAlgn="base" hangingPunct="1">
        <a:spcBef>
          <a:spcPct val="0"/>
        </a:spcBef>
        <a:spcAft>
          <a:spcPct val="0"/>
        </a:spcAft>
        <a:defRPr sz="2800" b="1">
          <a:solidFill>
            <a:schemeClr val="bg1"/>
          </a:solidFill>
          <a:latin typeface="Arial" panose="020B0604020202020204" pitchFamily="34" charset="0"/>
        </a:defRPr>
      </a:lvl7pPr>
      <a:lvl8pPr marL="1371600" algn="l" rtl="0" eaLnBrk="1" fontAlgn="base" hangingPunct="1">
        <a:spcBef>
          <a:spcPct val="0"/>
        </a:spcBef>
        <a:spcAft>
          <a:spcPct val="0"/>
        </a:spcAft>
        <a:defRPr sz="2800" b="1">
          <a:solidFill>
            <a:schemeClr val="bg1"/>
          </a:solidFill>
          <a:latin typeface="Arial" panose="020B0604020202020204" pitchFamily="34" charset="0"/>
        </a:defRPr>
      </a:lvl8pPr>
      <a:lvl9pPr marL="1828800" algn="l" rtl="0" eaLnBrk="1" fontAlgn="base" hangingPunct="1">
        <a:spcBef>
          <a:spcPct val="0"/>
        </a:spcBef>
        <a:spcAft>
          <a:spcPct val="0"/>
        </a:spcAft>
        <a:defRPr sz="2800" b="1">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rgbClr val="080808"/>
          </a:solidFill>
          <a:latin typeface="+mn-lt"/>
          <a:ea typeface="+mn-ea"/>
          <a:cs typeface="+mn-cs"/>
        </a:defRPr>
      </a:lvl1pPr>
      <a:lvl2pPr marL="742950" indent="-285750" algn="l" rtl="0" eaLnBrk="1" fontAlgn="base" hangingPunct="1">
        <a:spcBef>
          <a:spcPct val="20000"/>
        </a:spcBef>
        <a:spcAft>
          <a:spcPct val="0"/>
        </a:spcAft>
        <a:buChar char="–"/>
        <a:defRPr sz="2400" b="1" kern="1200">
          <a:solidFill>
            <a:srgbClr val="080808"/>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80808"/>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80808"/>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8080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C0FB8D1A-7204-4027-8939-96E622F4F74C}"/>
              </a:ext>
            </a:extLst>
          </p:cNvPr>
          <p:cNvSpPr>
            <a:spLocks noGrp="1" noChangeArrowheads="1"/>
          </p:cNvSpPr>
          <p:nvPr>
            <p:ph type="ctrTitle"/>
          </p:nvPr>
        </p:nvSpPr>
        <p:spPr>
          <a:xfrm>
            <a:off x="107504" y="2204864"/>
            <a:ext cx="4176713" cy="893762"/>
          </a:xfrm>
        </p:spPr>
        <p:txBody>
          <a:bodyPr/>
          <a:lstStyle/>
          <a:p>
            <a:r>
              <a:rPr lang="en-IN" sz="2800" dirty="0"/>
              <a:t>IBM HACK CHALLENGE 2020</a:t>
            </a:r>
            <a:r>
              <a:rPr lang="en-IN" dirty="0"/>
              <a:t/>
            </a:r>
            <a:br>
              <a:rPr lang="en-IN" dirty="0"/>
            </a:br>
            <a:endParaRPr lang="uk-UA" altLang="en-US" dirty="0"/>
          </a:p>
        </p:txBody>
      </p:sp>
      <p:sp>
        <p:nvSpPr>
          <p:cNvPr id="34819" name="Rectangle 3">
            <a:extLst>
              <a:ext uri="{FF2B5EF4-FFF2-40B4-BE49-F238E27FC236}">
                <a16:creationId xmlns:a16="http://schemas.microsoft.com/office/drawing/2014/main" xmlns="" id="{E5325AC4-BCF8-4DDC-8E80-38A06FEA44B3}"/>
              </a:ext>
            </a:extLst>
          </p:cNvPr>
          <p:cNvSpPr>
            <a:spLocks noGrp="1" noChangeArrowheads="1"/>
          </p:cNvSpPr>
          <p:nvPr>
            <p:ph type="subTitle" idx="1"/>
          </p:nvPr>
        </p:nvSpPr>
        <p:spPr>
          <a:xfrm>
            <a:off x="0" y="3213100"/>
            <a:ext cx="6248400" cy="1435100"/>
          </a:xfrm>
        </p:spPr>
        <p:txBody>
          <a:bodyPr/>
          <a:lstStyle/>
          <a:p>
            <a:r>
              <a:rPr lang="en-IN" altLang="en-US" dirty="0" smtClean="0"/>
              <a:t>TEAM </a:t>
            </a:r>
            <a:r>
              <a:rPr lang="en-IN" altLang="en-US" dirty="0"/>
              <a:t>NAME:  </a:t>
            </a:r>
            <a:r>
              <a:rPr lang="en-IN" altLang="en-US" dirty="0" smtClean="0"/>
              <a:t>ILLUMINATI</a:t>
            </a:r>
          </a:p>
          <a:p>
            <a:r>
              <a:rPr lang="en-IN" altLang="en-US" dirty="0" smtClean="0"/>
              <a:t>PROJECT ID: </a:t>
            </a:r>
            <a:r>
              <a:rPr lang="en-US" dirty="0" smtClean="0"/>
              <a:t>SPS_PRO_682</a:t>
            </a:r>
          </a:p>
          <a:p>
            <a:r>
              <a:rPr lang="en-US" dirty="0" smtClean="0"/>
              <a:t>APPLICATION ID :SPS_CH_APL_20200002611</a:t>
            </a:r>
            <a:endParaRPr lang="en-IN" dirty="0" smtClean="0"/>
          </a:p>
          <a:p>
            <a:endParaRPr lang="en-IN" altLang="en-US" dirty="0" smtClean="0"/>
          </a:p>
          <a:p>
            <a:endParaRPr lang="uk-UA"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xmlns="" id="{5530D6B6-7911-465B-A12D-61CCE6E6FFEF}"/>
              </a:ext>
            </a:extLst>
          </p:cNvPr>
          <p:cNvSpPr>
            <a:spLocks noGrp="1" noChangeArrowheads="1"/>
          </p:cNvSpPr>
          <p:nvPr>
            <p:ph type="title"/>
          </p:nvPr>
        </p:nvSpPr>
        <p:spPr>
          <a:xfrm>
            <a:off x="1908175" y="188913"/>
            <a:ext cx="7056438" cy="723900"/>
          </a:xfrm>
        </p:spPr>
        <p:txBody>
          <a:bodyPr/>
          <a:lstStyle/>
          <a:p>
            <a:r>
              <a:rPr lang="en-US" altLang="en-US" dirty="0">
                <a:solidFill>
                  <a:schemeClr val="tx1"/>
                </a:solidFill>
              </a:rPr>
              <a:t>Technology Stack</a:t>
            </a:r>
          </a:p>
        </p:txBody>
      </p:sp>
      <p:sp>
        <p:nvSpPr>
          <p:cNvPr id="114691" name="Rectangle 3">
            <a:extLst>
              <a:ext uri="{FF2B5EF4-FFF2-40B4-BE49-F238E27FC236}">
                <a16:creationId xmlns:a16="http://schemas.microsoft.com/office/drawing/2014/main" xmlns="" id="{FCF93441-0156-4D47-A020-34642BA7AD89}"/>
              </a:ext>
            </a:extLst>
          </p:cNvPr>
          <p:cNvSpPr>
            <a:spLocks noGrp="1" noChangeArrowheads="1"/>
          </p:cNvSpPr>
          <p:nvPr>
            <p:ph type="body" idx="1"/>
          </p:nvPr>
        </p:nvSpPr>
        <p:spPr>
          <a:xfrm>
            <a:off x="1908175" y="1052736"/>
            <a:ext cx="7056438" cy="5473700"/>
          </a:xfrm>
          <a:extLst>
            <a:ext uri="{AF507438-7753-43E0-B8FC-AC1667EBCBE1}">
              <a14:hiddenEffects xmlns:a14="http://schemas.microsoft.com/office/drawing/2010/main" xmlns="">
                <a:effectLst>
                  <a:outerShdw dist="17961" dir="2700000" algn="ctr" rotWithShape="0">
                    <a:schemeClr val="tx1"/>
                  </a:outerShdw>
                </a:effectLst>
              </a14:hiddenEffects>
            </a:ext>
          </a:extLst>
        </p:spPr>
        <p:txBody>
          <a:bodyPr/>
          <a:lstStyle/>
          <a:p>
            <a:r>
              <a:rPr lang="en-US" altLang="en-US" sz="2000" b="1" dirty="0">
                <a:solidFill>
                  <a:schemeClr val="tx1"/>
                </a:solidFill>
              </a:rPr>
              <a:t>Programming Languages </a:t>
            </a:r>
            <a:r>
              <a:rPr lang="en-US" altLang="en-US" sz="2000" dirty="0">
                <a:solidFill>
                  <a:schemeClr val="tx1"/>
                </a:solidFill>
              </a:rPr>
              <a:t>: HTML,CSS,NodeJS,Python3</a:t>
            </a:r>
          </a:p>
          <a:p>
            <a:r>
              <a:rPr lang="en-US" altLang="en-US" sz="2000" b="1" dirty="0">
                <a:solidFill>
                  <a:schemeClr val="tx1"/>
                </a:solidFill>
              </a:rPr>
              <a:t>Database</a:t>
            </a:r>
            <a:r>
              <a:rPr lang="en-US" altLang="en-US" sz="2000" dirty="0">
                <a:solidFill>
                  <a:schemeClr val="tx1"/>
                </a:solidFill>
              </a:rPr>
              <a:t> : SQL database (DB2)</a:t>
            </a:r>
          </a:p>
          <a:p>
            <a:r>
              <a:rPr lang="en-US" altLang="en-US" sz="2000" b="1" dirty="0">
                <a:solidFill>
                  <a:schemeClr val="tx1"/>
                </a:solidFill>
              </a:rPr>
              <a:t>Hosting Server</a:t>
            </a:r>
            <a:r>
              <a:rPr lang="en-US" altLang="en-US" sz="2000" dirty="0">
                <a:solidFill>
                  <a:schemeClr val="tx1"/>
                </a:solidFill>
              </a:rPr>
              <a:t>: IBM Cloud</a:t>
            </a:r>
          </a:p>
          <a:p>
            <a:r>
              <a:rPr lang="en-US" sz="2000" b="1" dirty="0"/>
              <a:t>Machine Learning Model Used : </a:t>
            </a:r>
            <a:r>
              <a:rPr lang="en-US" sz="1800" dirty="0"/>
              <a:t>Random Forest Regressor</a:t>
            </a:r>
            <a:endParaRPr lang="en-US" altLang="en-US" sz="2000" dirty="0">
              <a:solidFill>
                <a:schemeClr val="tx1"/>
              </a:solidFill>
            </a:endParaRPr>
          </a:p>
        </p:txBody>
      </p:sp>
      <p:sp>
        <p:nvSpPr>
          <p:cNvPr id="3" name="TextBox 2">
            <a:extLst>
              <a:ext uri="{FF2B5EF4-FFF2-40B4-BE49-F238E27FC236}">
                <a16:creationId xmlns:a16="http://schemas.microsoft.com/office/drawing/2014/main" xmlns="" id="{D7461098-20B6-4D54-B81E-BA7FA72CDB6F}"/>
              </a:ext>
            </a:extLst>
          </p:cNvPr>
          <p:cNvSpPr txBox="1"/>
          <p:nvPr/>
        </p:nvSpPr>
        <p:spPr>
          <a:xfrm>
            <a:off x="1908175" y="3198167"/>
            <a:ext cx="4248001" cy="3023905"/>
          </a:xfrm>
          <a:prstGeom prst="rect">
            <a:avLst/>
          </a:prstGeom>
          <a:noFill/>
        </p:spPr>
        <p:txBody>
          <a:bodyPr wrap="square" rtlCol="0">
            <a:spAutoFit/>
          </a:bodyPr>
          <a:lstStyle/>
          <a:p>
            <a:r>
              <a:rPr lang="en-US" altLang="en-US" sz="2400" b="1" dirty="0">
                <a:solidFill>
                  <a:schemeClr val="tx1"/>
                </a:solidFill>
              </a:rPr>
              <a:t>IBM SERVICES USED</a:t>
            </a:r>
            <a:r>
              <a:rPr lang="en-US" altLang="en-US" b="1" dirty="0">
                <a:solidFill>
                  <a:schemeClr val="tx1"/>
                </a:solidFill>
              </a:rPr>
              <a: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sz="1800" dirty="0"/>
              <a:t>NODE RED, visual flow editor.</a:t>
            </a:r>
          </a:p>
          <a:p>
            <a:pPr marL="285750" indent="-285750">
              <a:buFont typeface="Arial" panose="020B0604020202020204" pitchFamily="34" charset="0"/>
              <a:buChar char="•"/>
            </a:pPr>
            <a:r>
              <a:rPr lang="en-US" sz="1800" dirty="0"/>
              <a:t>IBM Machine Learning Instance.</a:t>
            </a:r>
          </a:p>
          <a:p>
            <a:pPr marL="285750" indent="-285750">
              <a:buFont typeface="Arial" panose="020B0604020202020204" pitchFamily="34" charset="0"/>
              <a:buChar char="•"/>
            </a:pPr>
            <a:r>
              <a:rPr lang="en-US" sz="1800" dirty="0"/>
              <a:t>IBM Watson Studio.</a:t>
            </a:r>
          </a:p>
          <a:p>
            <a:pPr marL="285750" indent="-285750">
              <a:buFont typeface="Arial" panose="020B0604020202020204" pitchFamily="34" charset="0"/>
              <a:buChar char="•"/>
            </a:pPr>
            <a:r>
              <a:rPr lang="en-IN" sz="1800" dirty="0">
                <a:solidFill>
                  <a:srgbClr val="212529"/>
                </a:solidFill>
                <a:highlight>
                  <a:srgbClr val="FFFFFF"/>
                </a:highlight>
                <a:latin typeface="Montserrat"/>
                <a:ea typeface="Montserrat"/>
                <a:cs typeface="Montserrat"/>
                <a:sym typeface="Montserrat"/>
              </a:rPr>
              <a:t>IBM Cloud for Deployment</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b="1" dirty="0"/>
          </a:p>
          <a:p>
            <a:endParaRPr lang="en-US" b="1" dirty="0"/>
          </a:p>
          <a:p>
            <a:endParaRPr lang="en-IN"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A385C351-9E68-443E-B6B7-128017F6966F}"/>
              </a:ext>
            </a:extLst>
          </p:cNvPr>
          <p:cNvSpPr>
            <a:spLocks noGrp="1" noChangeArrowheads="1"/>
          </p:cNvSpPr>
          <p:nvPr>
            <p:ph type="title"/>
          </p:nvPr>
        </p:nvSpPr>
        <p:spPr>
          <a:xfrm>
            <a:off x="2195736" y="37050"/>
            <a:ext cx="4248150" cy="649288"/>
          </a:xfrm>
        </p:spPr>
        <p:txBody>
          <a:bodyPr/>
          <a:lstStyle/>
          <a:p>
            <a:pPr algn="ctr"/>
            <a:r>
              <a:rPr lang="en-US" altLang="en-US" sz="3200" dirty="0">
                <a:latin typeface="Tahoma" panose="020B0604030504040204" pitchFamily="34" charset="0"/>
              </a:rPr>
              <a:t>TEAM   MEMBERS</a:t>
            </a:r>
            <a:endParaRPr lang="uk-UA" altLang="en-US" sz="3200" dirty="0">
              <a:latin typeface="Tahoma" panose="020B0604030504040204" pitchFamily="34" charset="0"/>
            </a:endParaRPr>
          </a:p>
        </p:txBody>
      </p:sp>
      <p:sp>
        <p:nvSpPr>
          <p:cNvPr id="36867" name="Rectangle 3">
            <a:extLst>
              <a:ext uri="{FF2B5EF4-FFF2-40B4-BE49-F238E27FC236}">
                <a16:creationId xmlns:a16="http://schemas.microsoft.com/office/drawing/2014/main" xmlns="" id="{FC8E289C-4074-4362-BB49-DA8506C27CA4}"/>
              </a:ext>
            </a:extLst>
          </p:cNvPr>
          <p:cNvSpPr>
            <a:spLocks noGrp="1" noChangeArrowheads="1"/>
          </p:cNvSpPr>
          <p:nvPr>
            <p:ph type="body" idx="1"/>
          </p:nvPr>
        </p:nvSpPr>
        <p:spPr>
          <a:xfrm>
            <a:off x="1042988" y="981075"/>
            <a:ext cx="6135687" cy="4787900"/>
          </a:xfrm>
        </p:spPr>
        <p:txBody>
          <a:bodyPr/>
          <a:lstStyle/>
          <a:p>
            <a:pPr marL="0" indent="0" algn="ctr">
              <a:lnSpc>
                <a:spcPct val="80000"/>
              </a:lnSpc>
              <a:buNone/>
            </a:pPr>
            <a:r>
              <a:rPr lang="en-IN" altLang="en-US" sz="2000" dirty="0"/>
              <a:t>PROJECT ROLE</a:t>
            </a:r>
          </a:p>
        </p:txBody>
      </p:sp>
      <p:graphicFrame>
        <p:nvGraphicFramePr>
          <p:cNvPr id="2" name="Table 2">
            <a:extLst>
              <a:ext uri="{FF2B5EF4-FFF2-40B4-BE49-F238E27FC236}">
                <a16:creationId xmlns:a16="http://schemas.microsoft.com/office/drawing/2014/main" xmlns="" id="{7DC66329-21E6-428F-83FB-DECB2559C076}"/>
              </a:ext>
            </a:extLst>
          </p:cNvPr>
          <p:cNvGraphicFramePr>
            <a:graphicFrameLocks noGrp="1"/>
          </p:cNvGraphicFramePr>
          <p:nvPr>
            <p:extLst>
              <p:ext uri="{D42A27DB-BD31-4B8C-83A1-F6EECF244321}">
                <p14:modId xmlns:p14="http://schemas.microsoft.com/office/powerpoint/2010/main" xmlns="" val="2528156089"/>
              </p:ext>
            </p:extLst>
          </p:nvPr>
        </p:nvGraphicFramePr>
        <p:xfrm>
          <a:off x="1062831" y="1628800"/>
          <a:ext cx="6096000" cy="3383280"/>
        </p:xfrm>
        <a:graphic>
          <a:graphicData uri="http://schemas.openxmlformats.org/drawingml/2006/table">
            <a:tbl>
              <a:tblPr firstRow="1" bandRow="1">
                <a:tableStyleId>{0E3FDE45-AF77-4B5C-9715-49D594BDF05E}</a:tableStyleId>
              </a:tblPr>
              <a:tblGrid>
                <a:gridCol w="3048000">
                  <a:extLst>
                    <a:ext uri="{9D8B030D-6E8A-4147-A177-3AD203B41FA5}">
                      <a16:colId xmlns:a16="http://schemas.microsoft.com/office/drawing/2014/main" xmlns="" val="2716098738"/>
                    </a:ext>
                  </a:extLst>
                </a:gridCol>
                <a:gridCol w="3048000">
                  <a:extLst>
                    <a:ext uri="{9D8B030D-6E8A-4147-A177-3AD203B41FA5}">
                      <a16:colId xmlns:a16="http://schemas.microsoft.com/office/drawing/2014/main" xmlns="" val="2656559754"/>
                    </a:ext>
                  </a:extLst>
                </a:gridCol>
              </a:tblGrid>
              <a:tr h="139040">
                <a:tc>
                  <a:txBody>
                    <a:bodyPr/>
                    <a:lstStyle/>
                    <a:p>
                      <a:pPr marL="285750" indent="-285750">
                        <a:buFont typeface="Arial" panose="020B0604020202020204" pitchFamily="34" charset="0"/>
                        <a:buChar char="•"/>
                      </a:pPr>
                      <a:r>
                        <a:rPr lang="en-IN" dirty="0"/>
                        <a:t>Anmol </a:t>
                      </a:r>
                      <a:r>
                        <a:rPr lang="en-IN" dirty="0" err="1"/>
                        <a:t>Lenka</a:t>
                      </a:r>
                      <a:endParaRPr lang="en-IN" dirty="0"/>
                    </a:p>
                    <a:p>
                      <a:pPr marL="0" indent="0">
                        <a:buFont typeface="Arial" panose="020B0604020202020204" pitchFamily="34" charset="0"/>
                        <a:buNone/>
                      </a:pPr>
                      <a:r>
                        <a:rPr lang="en-IN" dirty="0"/>
                        <a:t>    [TEAM LEADER]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b="0" dirty="0"/>
                        <a:t>Dataset Manipulation </a:t>
                      </a:r>
                    </a:p>
                    <a:p>
                      <a:pPr marL="285750" indent="-285750">
                        <a:buFont typeface="Arial" panose="020B0604020202020204" pitchFamily="34" charset="0"/>
                        <a:buChar char="•"/>
                      </a:pPr>
                      <a:r>
                        <a:rPr lang="en-IN" b="0" dirty="0"/>
                        <a:t>Model Selection</a:t>
                      </a:r>
                    </a:p>
                    <a:p>
                      <a:pPr marL="285750" indent="-285750">
                        <a:buFont typeface="Arial" panose="020B0604020202020204" pitchFamily="34" charset="0"/>
                        <a:buChar char="•"/>
                      </a:pPr>
                      <a:r>
                        <a:rPr lang="en-IN" b="0" dirty="0"/>
                        <a:t>Model Deployment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03218372"/>
                  </a:ext>
                </a:extLst>
              </a:tr>
              <a:tr h="370840">
                <a:tc>
                  <a:txBody>
                    <a:bodyPr/>
                    <a:lstStyle/>
                    <a:p>
                      <a:pPr marL="285750" indent="-285750">
                        <a:buFont typeface="Arial" panose="020B0604020202020204" pitchFamily="34" charset="0"/>
                        <a:buChar char="•"/>
                      </a:pPr>
                      <a:r>
                        <a:rPr lang="en-IN" b="1" dirty="0"/>
                        <a:t>Nikhil </a:t>
                      </a:r>
                      <a:r>
                        <a:rPr lang="en-IN" b="1" dirty="0" err="1"/>
                        <a:t>Patro</a:t>
                      </a:r>
                      <a:r>
                        <a:rPr lang="en-IN" b="1"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IN" dirty="0"/>
                        <a:t>Web Application Development</a:t>
                      </a:r>
                    </a:p>
                    <a:p>
                      <a:pPr marL="285750" indent="-285750">
                        <a:buFont typeface="Arial" panose="020B0604020202020204" pitchFamily="34" charset="0"/>
                        <a:buChar char="•"/>
                      </a:pPr>
                      <a:r>
                        <a:rPr lang="en-IN" dirty="0"/>
                        <a:t>Database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76666045"/>
                  </a:ext>
                </a:extLst>
              </a:tr>
              <a:tr h="370840">
                <a:tc>
                  <a:txBody>
                    <a:bodyPr/>
                    <a:lstStyle/>
                    <a:p>
                      <a:pPr marL="285750" indent="-285750">
                        <a:buFont typeface="Arial" panose="020B0604020202020204" pitchFamily="34" charset="0"/>
                        <a:buChar char="•"/>
                      </a:pPr>
                      <a:r>
                        <a:rPr lang="en-IN" b="1" dirty="0"/>
                        <a:t>Ashutosh Das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IN" dirty="0"/>
                        <a:t>Front End Management</a:t>
                      </a:r>
                    </a:p>
                    <a:p>
                      <a:pPr marL="285750" indent="-285750">
                        <a:buFont typeface="Arial" panose="020B0604020202020204" pitchFamily="34" charset="0"/>
                        <a:buChar char="•"/>
                      </a:pPr>
                      <a:r>
                        <a:rPr lang="en-IN" dirty="0"/>
                        <a:t>Dataset Selection</a:t>
                      </a:r>
                    </a:p>
                    <a:p>
                      <a:pPr marL="285750" indent="-285750">
                        <a:buFont typeface="Arial" panose="020B0604020202020204" pitchFamily="34" charset="0"/>
                        <a:buChar char="•"/>
                      </a:pPr>
                      <a:r>
                        <a:rPr lang="en-IN" dirty="0"/>
                        <a:t>Database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59981317"/>
                  </a:ext>
                </a:extLst>
              </a:tr>
              <a:tr h="370840">
                <a:tc>
                  <a:txBody>
                    <a:bodyPr/>
                    <a:lstStyle/>
                    <a:p>
                      <a:pPr marL="285750" indent="-285750">
                        <a:buFont typeface="Arial" panose="020B0604020202020204" pitchFamily="34" charset="0"/>
                        <a:buChar char="•"/>
                      </a:pPr>
                      <a:r>
                        <a:rPr lang="en-IN" b="1" dirty="0"/>
                        <a:t>Rohan Nayak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IN" dirty="0"/>
                        <a:t>Mobile-APP Development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8004911"/>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6648994-053B-4455-815A-1FA99F471A04}"/>
              </a:ext>
            </a:extLst>
          </p:cNvPr>
          <p:cNvSpPr txBox="1"/>
          <p:nvPr/>
        </p:nvSpPr>
        <p:spPr>
          <a:xfrm>
            <a:off x="1763688" y="2921168"/>
            <a:ext cx="5616624" cy="1015663"/>
          </a:xfrm>
          <a:prstGeom prst="rect">
            <a:avLst/>
          </a:prstGeom>
          <a:noFill/>
        </p:spPr>
        <p:txBody>
          <a:bodyPr wrap="square" rtlCol="0">
            <a:spAutoFit/>
          </a:bodyPr>
          <a:lstStyle/>
          <a:p>
            <a:pPr algn="ctr"/>
            <a:r>
              <a:rPr lang="en-IN" sz="6000" dirty="0"/>
              <a:t>THANK YOU!!!</a:t>
            </a:r>
          </a:p>
        </p:txBody>
      </p:sp>
    </p:spTree>
    <p:extLst>
      <p:ext uri="{BB962C8B-B14F-4D97-AF65-F5344CB8AC3E}">
        <p14:creationId xmlns:p14="http://schemas.microsoft.com/office/powerpoint/2010/main" xmlns="" val="3395417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D630926-8848-4A96-9E00-7D101860C4BF}"/>
              </a:ext>
            </a:extLst>
          </p:cNvPr>
          <p:cNvSpPr>
            <a:spLocks noGrp="1"/>
          </p:cNvSpPr>
          <p:nvPr>
            <p:ph idx="1"/>
          </p:nvPr>
        </p:nvSpPr>
        <p:spPr>
          <a:xfrm>
            <a:off x="918591" y="0"/>
            <a:ext cx="6337300" cy="3140968"/>
          </a:xfrm>
        </p:spPr>
        <p:txBody>
          <a:bodyPr/>
          <a:lstStyle/>
          <a:p>
            <a:pPr marL="0" indent="0">
              <a:buNone/>
            </a:pPr>
            <a:endParaRPr lang="en-US" b="1" dirty="0"/>
          </a:p>
          <a:p>
            <a:pPr marL="0" indent="0">
              <a:buNone/>
            </a:pPr>
            <a:endParaRPr lang="en-US" b="1" dirty="0"/>
          </a:p>
          <a:p>
            <a:pPr marL="0" indent="0">
              <a:buNone/>
            </a:pPr>
            <a:endParaRPr lang="en-US" b="1" dirty="0"/>
          </a:p>
          <a:p>
            <a:pPr marL="0" indent="0">
              <a:buNone/>
            </a:pPr>
            <a:r>
              <a:rPr lang="en-US" b="1" dirty="0"/>
              <a:t>Optimized Warehouse Management of Perishable Goods for a Food Delivery Company</a:t>
            </a:r>
            <a:endParaRPr lang="en-IN" dirty="0"/>
          </a:p>
        </p:txBody>
      </p:sp>
      <p:sp>
        <p:nvSpPr>
          <p:cNvPr id="4" name="TextBox 3">
            <a:extLst>
              <a:ext uri="{FF2B5EF4-FFF2-40B4-BE49-F238E27FC236}">
                <a16:creationId xmlns:a16="http://schemas.microsoft.com/office/drawing/2014/main" xmlns="" id="{D97DC6E4-947B-4321-8A67-731799291799}"/>
              </a:ext>
            </a:extLst>
          </p:cNvPr>
          <p:cNvSpPr txBox="1"/>
          <p:nvPr/>
        </p:nvSpPr>
        <p:spPr>
          <a:xfrm>
            <a:off x="971600" y="188640"/>
            <a:ext cx="7128792" cy="646331"/>
          </a:xfrm>
          <a:prstGeom prst="rect">
            <a:avLst/>
          </a:prstGeom>
          <a:noFill/>
        </p:spPr>
        <p:txBody>
          <a:bodyPr wrap="square" rtlCol="0">
            <a:spAutoFit/>
          </a:bodyPr>
          <a:lstStyle/>
          <a:p>
            <a:pPr algn="ctr"/>
            <a:r>
              <a:rPr lang="en-IN" sz="3600" b="1" dirty="0">
                <a:solidFill>
                  <a:schemeClr val="bg1"/>
                </a:solidFill>
              </a:rPr>
              <a:t>PROBLEM STATEMENT</a:t>
            </a:r>
          </a:p>
        </p:txBody>
      </p:sp>
      <p:sp>
        <p:nvSpPr>
          <p:cNvPr id="5" name="TextBox 4">
            <a:extLst>
              <a:ext uri="{FF2B5EF4-FFF2-40B4-BE49-F238E27FC236}">
                <a16:creationId xmlns:a16="http://schemas.microsoft.com/office/drawing/2014/main" xmlns="" id="{595E4253-D0CA-4BF4-B2CB-1E895F490A5D}"/>
              </a:ext>
            </a:extLst>
          </p:cNvPr>
          <p:cNvSpPr txBox="1"/>
          <p:nvPr/>
        </p:nvSpPr>
        <p:spPr>
          <a:xfrm>
            <a:off x="971600" y="3114666"/>
            <a:ext cx="5885657" cy="2862322"/>
          </a:xfrm>
          <a:prstGeom prst="rect">
            <a:avLst/>
          </a:prstGeom>
          <a:noFill/>
        </p:spPr>
        <p:txBody>
          <a:bodyPr wrap="square" rtlCol="0">
            <a:spAutoFit/>
          </a:bodyPr>
          <a:lstStyle/>
          <a:p>
            <a:r>
              <a:rPr lang="en-US" dirty="0"/>
              <a:t>A food delivery service has to deal with a lot of perishable raw materials which makes it all, the most important factor for such a company is to accurately forecast daily and weekly demand. Too much inventory in the warehouse means more risk of wastage, and not enough could lead to out-of-stocks - and push customers to seek solutions from your competitors. The replenishment of majority of raw materials is done on weekly basis and since the raw material is perishable, the procurement planning is of utmost importance.</a:t>
            </a:r>
            <a:endParaRPr lang="en-IN" dirty="0"/>
          </a:p>
        </p:txBody>
      </p:sp>
    </p:spTree>
    <p:extLst>
      <p:ext uri="{BB962C8B-B14F-4D97-AF65-F5344CB8AC3E}">
        <p14:creationId xmlns:p14="http://schemas.microsoft.com/office/powerpoint/2010/main" xmlns="" val="1242464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xmlns="" id="{5530D6B6-7911-465B-A12D-61CCE6E6FFEF}"/>
              </a:ext>
            </a:extLst>
          </p:cNvPr>
          <p:cNvSpPr>
            <a:spLocks noGrp="1" noChangeArrowheads="1"/>
          </p:cNvSpPr>
          <p:nvPr>
            <p:ph type="title"/>
          </p:nvPr>
        </p:nvSpPr>
        <p:spPr>
          <a:xfrm>
            <a:off x="1908175" y="188913"/>
            <a:ext cx="7056438" cy="723900"/>
          </a:xfrm>
        </p:spPr>
        <p:txBody>
          <a:bodyPr/>
          <a:lstStyle/>
          <a:p>
            <a:r>
              <a:rPr lang="en-US" altLang="en-US" dirty="0">
                <a:solidFill>
                  <a:schemeClr val="tx1"/>
                </a:solidFill>
              </a:rPr>
              <a:t>Existing Problem Facts!!</a:t>
            </a:r>
          </a:p>
        </p:txBody>
      </p:sp>
      <p:sp>
        <p:nvSpPr>
          <p:cNvPr id="114691" name="Rectangle 3">
            <a:extLst>
              <a:ext uri="{FF2B5EF4-FFF2-40B4-BE49-F238E27FC236}">
                <a16:creationId xmlns:a16="http://schemas.microsoft.com/office/drawing/2014/main" xmlns="" id="{FCF93441-0156-4D47-A020-34642BA7AD89}"/>
              </a:ext>
            </a:extLst>
          </p:cNvPr>
          <p:cNvSpPr>
            <a:spLocks noGrp="1" noChangeArrowheads="1"/>
          </p:cNvSpPr>
          <p:nvPr>
            <p:ph type="body" idx="1"/>
          </p:nvPr>
        </p:nvSpPr>
        <p:spPr>
          <a:xfrm>
            <a:off x="1908175" y="1052513"/>
            <a:ext cx="6696273" cy="5472831"/>
          </a:xfrm>
          <a:extLst>
            <a:ext uri="{AF507438-7753-43E0-B8FC-AC1667EBCBE1}">
              <a14:hiddenEffects xmlns:a14="http://schemas.microsoft.com/office/drawing/2010/main" xmlns="">
                <a:effectLst>
                  <a:outerShdw dist="17961" dir="2700000" algn="ctr" rotWithShape="0">
                    <a:schemeClr val="tx1"/>
                  </a:outerShdw>
                </a:effectLst>
              </a14:hiddenEffects>
            </a:ext>
          </a:extLst>
        </p:spPr>
        <p:txBody>
          <a:bodyPr/>
          <a:lstStyle/>
          <a:p>
            <a:pPr marL="0" indent="0">
              <a:buNone/>
            </a:pPr>
            <a:r>
              <a:rPr lang="en-US" sz="2000" dirty="0"/>
              <a:t>India has the second largest population in the world. Food is essential for human survival, without it we wouldn't live for more than 20 days. The International Food Security and Nutrition </a:t>
            </a:r>
            <a:r>
              <a:rPr lang="en-US" sz="2000" dirty="0" smtClean="0"/>
              <a:t>Organization </a:t>
            </a:r>
            <a:r>
              <a:rPr lang="en-US" sz="2000" dirty="0"/>
              <a:t>suggests that 190.7 million people are undernourished in </a:t>
            </a:r>
            <a:r>
              <a:rPr lang="en-US" sz="2000" dirty="0" smtClean="0"/>
              <a:t>India. This </a:t>
            </a:r>
            <a:r>
              <a:rPr lang="en-US" sz="2000" dirty="0"/>
              <a:t>represents 14.5% of the Indian population, which makes India the home to the largest undernourished population in the world.</a:t>
            </a:r>
          </a:p>
          <a:p>
            <a:pPr marL="0" indent="0">
              <a:buNone/>
            </a:pPr>
            <a:endParaRPr lang="en-US" sz="2000" dirty="0"/>
          </a:p>
          <a:p>
            <a:pPr marL="0" indent="0">
              <a:buNone/>
            </a:pPr>
            <a:r>
              <a:rPr lang="en-US" sz="2000" b="1" i="1" dirty="0"/>
              <a:t>“Food waste is an atrocity that is reducible, if not completely avoidable.”</a:t>
            </a:r>
          </a:p>
          <a:p>
            <a:pPr marL="0" indent="0">
              <a:buNone/>
            </a:pPr>
            <a:endParaRPr lang="en-US" altLang="en-US" sz="2000" dirty="0">
              <a:solidFill>
                <a:schemeClr val="tx1"/>
              </a:solidFill>
            </a:endParaRPr>
          </a:p>
          <a:p>
            <a:pPr marL="0" indent="0">
              <a:buNone/>
            </a:pPr>
            <a:endParaRPr lang="en-US" altLang="en-US" sz="2000" dirty="0">
              <a:solidFill>
                <a:schemeClr val="tx1"/>
              </a:solidFill>
            </a:endParaRPr>
          </a:p>
        </p:txBody>
      </p:sp>
      <p:pic>
        <p:nvPicPr>
          <p:cNvPr id="5" name="Picture 4">
            <a:extLst>
              <a:ext uri="{FF2B5EF4-FFF2-40B4-BE49-F238E27FC236}">
                <a16:creationId xmlns:a16="http://schemas.microsoft.com/office/drawing/2014/main" xmlns="" id="{D0F41CAE-F6F3-4825-92BC-DD750FF8044B}"/>
              </a:ext>
            </a:extLst>
          </p:cNvPr>
          <p:cNvPicPr>
            <a:picLocks noChangeAspect="1"/>
          </p:cNvPicPr>
          <p:nvPr/>
        </p:nvPicPr>
        <p:blipFill>
          <a:blip r:embed="rId3"/>
          <a:stretch>
            <a:fillRect/>
          </a:stretch>
        </p:blipFill>
        <p:spPr>
          <a:xfrm>
            <a:off x="4567237" y="3424237"/>
            <a:ext cx="9526" cy="9526"/>
          </a:xfrm>
          <a:prstGeom prst="rect">
            <a:avLst/>
          </a:prstGeom>
        </p:spPr>
      </p:pic>
    </p:spTree>
    <p:extLst>
      <p:ext uri="{BB962C8B-B14F-4D97-AF65-F5344CB8AC3E}">
        <p14:creationId xmlns:p14="http://schemas.microsoft.com/office/powerpoint/2010/main" xmlns="" val="4167959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xmlns="" id="{5530D6B6-7911-465B-A12D-61CCE6E6FFEF}"/>
              </a:ext>
            </a:extLst>
          </p:cNvPr>
          <p:cNvSpPr>
            <a:spLocks noGrp="1" noChangeArrowheads="1"/>
          </p:cNvSpPr>
          <p:nvPr>
            <p:ph type="title"/>
          </p:nvPr>
        </p:nvSpPr>
        <p:spPr>
          <a:xfrm>
            <a:off x="1908175" y="188913"/>
            <a:ext cx="7056438" cy="723900"/>
          </a:xfrm>
        </p:spPr>
        <p:txBody>
          <a:bodyPr/>
          <a:lstStyle/>
          <a:p>
            <a:r>
              <a:rPr lang="en-IN" sz="3200" dirty="0">
                <a:solidFill>
                  <a:srgbClr val="080808"/>
                </a:solidFill>
              </a:rPr>
              <a:t>Our Solution</a:t>
            </a:r>
            <a:r>
              <a:rPr lang="en-IN" dirty="0"/>
              <a:t/>
            </a:r>
            <a:br>
              <a:rPr lang="en-IN" dirty="0"/>
            </a:br>
            <a:endParaRPr lang="en-US" altLang="en-US" dirty="0">
              <a:solidFill>
                <a:schemeClr val="tx1"/>
              </a:solidFill>
            </a:endParaRPr>
          </a:p>
        </p:txBody>
      </p:sp>
      <p:sp>
        <p:nvSpPr>
          <p:cNvPr id="114691" name="Rectangle 3">
            <a:extLst>
              <a:ext uri="{FF2B5EF4-FFF2-40B4-BE49-F238E27FC236}">
                <a16:creationId xmlns:a16="http://schemas.microsoft.com/office/drawing/2014/main" xmlns="" id="{FCF93441-0156-4D47-A020-34642BA7AD89}"/>
              </a:ext>
            </a:extLst>
          </p:cNvPr>
          <p:cNvSpPr>
            <a:spLocks noGrp="1" noChangeArrowheads="1"/>
          </p:cNvSpPr>
          <p:nvPr>
            <p:ph type="body" idx="1"/>
          </p:nvPr>
        </p:nvSpPr>
        <p:spPr>
          <a:xfrm>
            <a:off x="1828800" y="609600"/>
            <a:ext cx="7056438" cy="5616574"/>
          </a:xfrm>
          <a:extLst>
            <a:ext uri="{AF507438-7753-43E0-B8FC-AC1667EBCBE1}">
              <a14:hiddenEffects xmlns:a14="http://schemas.microsoft.com/office/drawing/2010/main" xmlns="">
                <a:effectLst>
                  <a:outerShdw dist="17961" dir="2700000" algn="ctr" rotWithShape="0">
                    <a:schemeClr val="tx1"/>
                  </a:outerShdw>
                </a:effectLst>
              </a14:hiddenEffects>
            </a:ext>
          </a:extLst>
        </p:spPr>
        <p:txBody>
          <a:bodyPr/>
          <a:lstStyle/>
          <a:p>
            <a:pPr marL="0" indent="0">
              <a:buNone/>
            </a:pPr>
            <a:r>
              <a:rPr lang="en-IN" sz="2000" dirty="0"/>
              <a:t>To tackle this problem of food wastage we have decided to focus on the source of food in the supply chain which is a warehouse.</a:t>
            </a:r>
          </a:p>
          <a:p>
            <a:pPr marL="0" indent="0">
              <a:buNone/>
            </a:pPr>
            <a:r>
              <a:rPr lang="en-IN" sz="2000" dirty="0"/>
              <a:t>By accurately predicting food demands we can significantly reduce food wastages caused in a warehouse</a:t>
            </a:r>
            <a:r>
              <a:rPr lang="en-IN" sz="2000" dirty="0" smtClean="0"/>
              <a:t>.</a:t>
            </a:r>
            <a:r>
              <a:rPr lang="en-US" sz="2000" dirty="0" smtClean="0"/>
              <a:t> </a:t>
            </a:r>
            <a:r>
              <a:rPr lang="en-US" sz="2000" smtClean="0"/>
              <a:t>To </a:t>
            </a:r>
            <a:r>
              <a:rPr lang="en-US" sz="2000" smtClean="0"/>
              <a:t>solve this </a:t>
            </a:r>
            <a:r>
              <a:rPr lang="en-US" sz="2000" dirty="0" smtClean="0"/>
              <a:t>problem we have built </a:t>
            </a:r>
            <a:r>
              <a:rPr lang="en-US" sz="2000" dirty="0" smtClean="0"/>
              <a:t>an </a:t>
            </a:r>
            <a:r>
              <a:rPr lang="en-US" sz="2000" dirty="0" smtClean="0"/>
              <a:t>interactive website as well as an app</a:t>
            </a:r>
            <a:endParaRPr lang="en-IN" sz="2000" dirty="0"/>
          </a:p>
          <a:p>
            <a:pPr marL="0" indent="0">
              <a:buNone/>
            </a:pPr>
            <a:r>
              <a:rPr lang="en-IN" sz="2000" b="1" dirty="0"/>
              <a:t>UNIQUINESS:</a:t>
            </a:r>
          </a:p>
          <a:p>
            <a:r>
              <a:rPr lang="en-IN" sz="2000" dirty="0"/>
              <a:t>We would not only be predicting demands but also the expected earnings of the company </a:t>
            </a:r>
            <a:r>
              <a:rPr lang="en-US" sz="2000" dirty="0"/>
              <a:t>company will endure in the upcoming weeks. Thus would help in taking important economic decisions according to its total budget.</a:t>
            </a:r>
          </a:p>
          <a:p>
            <a:r>
              <a:rPr lang="en-US" sz="2000" dirty="0"/>
              <a:t>We would be displaying by how much percentage the company sales would increase if the company decides to promote a product.</a:t>
            </a:r>
          </a:p>
          <a:p>
            <a:r>
              <a:rPr lang="en-US" sz="2000" dirty="0"/>
              <a:t>Our interactive visualizations will give user a unique experience by also showing the predictions of not only the given week but also 3 upcoming weeks. </a:t>
            </a:r>
            <a:endParaRPr lang="en-IN" sz="2000" dirty="0"/>
          </a:p>
          <a:p>
            <a:pPr marL="0" indent="0">
              <a:buNone/>
            </a:pPr>
            <a:endParaRPr lang="en-US" altLang="en-US" sz="2000" dirty="0">
              <a:solidFill>
                <a:schemeClr val="tx1"/>
              </a:solidFill>
            </a:endParaRPr>
          </a:p>
        </p:txBody>
      </p:sp>
      <p:pic>
        <p:nvPicPr>
          <p:cNvPr id="5" name="Picture 4">
            <a:extLst>
              <a:ext uri="{FF2B5EF4-FFF2-40B4-BE49-F238E27FC236}">
                <a16:creationId xmlns:a16="http://schemas.microsoft.com/office/drawing/2014/main" xmlns="" id="{D0F41CAE-F6F3-4825-92BC-DD750FF8044B}"/>
              </a:ext>
            </a:extLst>
          </p:cNvPr>
          <p:cNvPicPr>
            <a:picLocks noChangeAspect="1"/>
          </p:cNvPicPr>
          <p:nvPr/>
        </p:nvPicPr>
        <p:blipFill>
          <a:blip r:embed="rId3"/>
          <a:stretch>
            <a:fillRect/>
          </a:stretch>
        </p:blipFill>
        <p:spPr>
          <a:xfrm>
            <a:off x="4567237" y="3424237"/>
            <a:ext cx="9526" cy="9526"/>
          </a:xfrm>
          <a:prstGeom prst="rect">
            <a:avLst/>
          </a:prstGeom>
        </p:spPr>
      </p:pic>
    </p:spTree>
    <p:extLst>
      <p:ext uri="{BB962C8B-B14F-4D97-AF65-F5344CB8AC3E}">
        <p14:creationId xmlns:p14="http://schemas.microsoft.com/office/powerpoint/2010/main" xmlns="" val="2195761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xmlns="" id="{5530D6B6-7911-465B-A12D-61CCE6E6FFEF}"/>
              </a:ext>
            </a:extLst>
          </p:cNvPr>
          <p:cNvSpPr>
            <a:spLocks noGrp="1" noChangeArrowheads="1"/>
          </p:cNvSpPr>
          <p:nvPr>
            <p:ph type="title"/>
          </p:nvPr>
        </p:nvSpPr>
        <p:spPr>
          <a:xfrm>
            <a:off x="1908175" y="188913"/>
            <a:ext cx="7056438" cy="723900"/>
          </a:xfrm>
        </p:spPr>
        <p:txBody>
          <a:bodyPr/>
          <a:lstStyle/>
          <a:p>
            <a:r>
              <a:rPr lang="en-US" altLang="en-US" dirty="0">
                <a:solidFill>
                  <a:schemeClr val="tx1"/>
                </a:solidFill>
              </a:rPr>
              <a:t>Process Flow</a:t>
            </a:r>
          </a:p>
        </p:txBody>
      </p:sp>
      <p:sp>
        <p:nvSpPr>
          <p:cNvPr id="114691" name="Rectangle 3">
            <a:extLst>
              <a:ext uri="{FF2B5EF4-FFF2-40B4-BE49-F238E27FC236}">
                <a16:creationId xmlns:a16="http://schemas.microsoft.com/office/drawing/2014/main" xmlns="" id="{FCF93441-0156-4D47-A020-34642BA7AD89}"/>
              </a:ext>
            </a:extLst>
          </p:cNvPr>
          <p:cNvSpPr>
            <a:spLocks noGrp="1" noChangeArrowheads="1"/>
          </p:cNvSpPr>
          <p:nvPr>
            <p:ph type="body" idx="1"/>
          </p:nvPr>
        </p:nvSpPr>
        <p:spPr>
          <a:xfrm>
            <a:off x="1908175" y="1052513"/>
            <a:ext cx="7056438" cy="5473700"/>
          </a:xfrm>
          <a:extLst>
            <a:ext uri="{AF507438-7753-43E0-B8FC-AC1667EBCBE1}">
              <a14:hiddenEffects xmlns:a14="http://schemas.microsoft.com/office/drawing/2010/main" xmlns="">
                <a:effectLst>
                  <a:outerShdw dist="17961" dir="2700000" algn="ctr" rotWithShape="0">
                    <a:schemeClr val="tx1"/>
                  </a:outerShdw>
                </a:effectLst>
              </a14:hiddenEffects>
            </a:ext>
          </a:extLst>
        </p:spPr>
        <p:txBody>
          <a:bodyPr/>
          <a:lstStyle/>
          <a:p>
            <a:r>
              <a:rPr lang="en-US" altLang="en-US" sz="2000" dirty="0"/>
              <a:t>When the user enters the website he is prompted to enter some of the basic information about the product whose demand is to be predicted.</a:t>
            </a:r>
          </a:p>
          <a:p>
            <a:r>
              <a:rPr lang="en-US" altLang="en-US" sz="2000" dirty="0"/>
              <a:t>As soon as the basic details are entered rest of the details are fetched  from the db2 database and displayed in statistics section. The ML Random Forest Regressor model running in the backend give our user the prediction of demand of the product.</a:t>
            </a:r>
          </a:p>
          <a:p>
            <a:r>
              <a:rPr lang="en-US" altLang="en-US" sz="2000" dirty="0"/>
              <a:t>The prediction tab would display interactive visualizations of the demand forecasts of the given product over a period of entire month. </a:t>
            </a:r>
            <a:r>
              <a:rPr lang="en-US" sz="2000" dirty="0"/>
              <a:t>This would help the company in minimizing wastage and preventing shortage. </a:t>
            </a:r>
            <a:endParaRPr lang="en-US" altLang="en-US" sz="2000" dirty="0"/>
          </a:p>
          <a:p>
            <a:pPr lvl="1"/>
            <a:r>
              <a:rPr lang="en-US" sz="1600" dirty="0"/>
              <a:t>The first one is the “product-graph” which forecasts the demands of each product. </a:t>
            </a:r>
          </a:p>
          <a:p>
            <a:pPr lvl="1"/>
            <a:r>
              <a:rPr lang="en-US" sz="1600" dirty="0"/>
              <a:t>The second one is the “earnings-predictor” graph which would predict the earnings of the company.</a:t>
            </a:r>
            <a:endParaRPr lang="en-US" altLang="en-US" sz="1600" dirty="0"/>
          </a:p>
          <a:p>
            <a:endParaRPr lang="en-US" altLang="en-US" sz="2000" dirty="0">
              <a:solidFill>
                <a:schemeClr val="tx1"/>
              </a:solidFill>
            </a:endParaRPr>
          </a:p>
        </p:txBody>
      </p:sp>
    </p:spTree>
    <p:extLst>
      <p:ext uri="{BB962C8B-B14F-4D97-AF65-F5344CB8AC3E}">
        <p14:creationId xmlns:p14="http://schemas.microsoft.com/office/powerpoint/2010/main" xmlns="" val="4254391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xmlns="" id="{5530D6B6-7911-465B-A12D-61CCE6E6FFEF}"/>
              </a:ext>
            </a:extLst>
          </p:cNvPr>
          <p:cNvSpPr>
            <a:spLocks noGrp="1" noChangeArrowheads="1"/>
          </p:cNvSpPr>
          <p:nvPr>
            <p:ph type="title"/>
          </p:nvPr>
        </p:nvSpPr>
        <p:spPr>
          <a:xfrm>
            <a:off x="1908174" y="91438"/>
            <a:ext cx="7083426" cy="896057"/>
          </a:xfrm>
        </p:spPr>
        <p:txBody>
          <a:bodyPr/>
          <a:lstStyle/>
          <a:p>
            <a:pPr algn="ctr"/>
            <a:r>
              <a:rPr lang="en-US" altLang="zh-CN" dirty="0">
                <a:solidFill>
                  <a:schemeClr val="tx1"/>
                </a:solidFill>
                <a:latin typeface="Arial" panose="020B0604020202020204" pitchFamily="34" charset="0"/>
                <a:ea typeface="SimSun" panose="02010600030101010101" pitchFamily="2" charset="-122"/>
                <a:cs typeface="Courier New" panose="02070309020205020404" pitchFamily="49" charset="0"/>
              </a:rPr>
              <a:t>FLOWCHART</a:t>
            </a:r>
            <a:r>
              <a:rPr kumimoji="0" lang="ru-RU" altLang="zh-CN" sz="1200" b="0" i="0" u="none" strike="noStrike" cap="none" normalizeH="0" baseline="0" dirty="0">
                <a:ln>
                  <a:noFill/>
                </a:ln>
                <a:solidFill>
                  <a:schemeClr val="tx1"/>
                </a:solidFill>
                <a:effectLst/>
                <a:latin typeface="Arial" panose="020B0604020202020204" pitchFamily="34" charset="0"/>
              </a:rPr>
              <a:t/>
            </a:r>
            <a:br>
              <a:rPr kumimoji="0" lang="ru-RU" altLang="zh-CN" sz="1200" b="0" i="0" u="none" strike="noStrike" cap="none" normalizeH="0" baseline="0" dirty="0">
                <a:ln>
                  <a:noFill/>
                </a:ln>
                <a:solidFill>
                  <a:schemeClr val="tx1"/>
                </a:solidFill>
                <a:effectLst/>
                <a:latin typeface="Arial" panose="020B0604020202020204" pitchFamily="34" charset="0"/>
              </a:rPr>
            </a:br>
            <a:endParaRPr lang="en-US" altLang="en-US" dirty="0">
              <a:solidFill>
                <a:schemeClr val="tx1"/>
              </a:solidFill>
            </a:endParaRPr>
          </a:p>
        </p:txBody>
      </p:sp>
      <p:sp>
        <p:nvSpPr>
          <p:cNvPr id="2" name="Can 24">
            <a:extLst>
              <a:ext uri="{FF2B5EF4-FFF2-40B4-BE49-F238E27FC236}">
                <a16:creationId xmlns:a16="http://schemas.microsoft.com/office/drawing/2014/main" xmlns="" id="{013CC3F8-9502-4953-9628-E0BC80BC794F}"/>
              </a:ext>
            </a:extLst>
          </p:cNvPr>
          <p:cNvSpPr>
            <a:spLocks noChangeArrowheads="1"/>
          </p:cNvSpPr>
          <p:nvPr/>
        </p:nvSpPr>
        <p:spPr bwMode="auto">
          <a:xfrm>
            <a:off x="4022673" y="1423191"/>
            <a:ext cx="1519360" cy="702673"/>
          </a:xfrm>
          <a:prstGeom prst="can">
            <a:avLst>
              <a:gd name="adj" fmla="val 25000"/>
            </a:avLst>
          </a:prstGeom>
          <a:gradFill rotWithShape="1">
            <a:gsLst>
              <a:gs pos="0">
                <a:srgbClr val="14CD68"/>
              </a:gs>
              <a:gs pos="100000">
                <a:srgbClr val="035C7D"/>
              </a:gs>
            </a:gsLst>
            <a:lin ang="16200000"/>
          </a:gradFill>
          <a:ln w="9525">
            <a:solidFill>
              <a:srgbClr val="4E6128"/>
            </a:solidFill>
            <a:round/>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FETCH REQUIRED DATA FROM DATABASE</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3" name="Flowchart: Display 31">
            <a:extLst>
              <a:ext uri="{FF2B5EF4-FFF2-40B4-BE49-F238E27FC236}">
                <a16:creationId xmlns:a16="http://schemas.microsoft.com/office/drawing/2014/main" xmlns="" id="{CC18681D-29BB-461A-AC56-20D327EEA265}"/>
              </a:ext>
            </a:extLst>
          </p:cNvPr>
          <p:cNvSpPr>
            <a:spLocks noChangeArrowheads="1"/>
          </p:cNvSpPr>
          <p:nvPr/>
        </p:nvSpPr>
        <p:spPr bwMode="auto">
          <a:xfrm>
            <a:off x="6060325" y="4901512"/>
            <a:ext cx="1511278" cy="558752"/>
          </a:xfrm>
          <a:prstGeom prst="flowChartDisplay">
            <a:avLst/>
          </a:prstGeom>
          <a:solidFill>
            <a:srgbClr val="B6DDE8"/>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DISPLAY EXPECTED EARNINGS GRAPH</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4" name="Flowchart: Display 32">
            <a:extLst>
              <a:ext uri="{FF2B5EF4-FFF2-40B4-BE49-F238E27FC236}">
                <a16:creationId xmlns:a16="http://schemas.microsoft.com/office/drawing/2014/main" xmlns="" id="{A52DC844-45CB-442C-AC78-FCFBAF90DC18}"/>
              </a:ext>
            </a:extLst>
          </p:cNvPr>
          <p:cNvSpPr>
            <a:spLocks noChangeArrowheads="1"/>
          </p:cNvSpPr>
          <p:nvPr/>
        </p:nvSpPr>
        <p:spPr bwMode="auto">
          <a:xfrm>
            <a:off x="6031611" y="5600310"/>
            <a:ext cx="1511278" cy="558752"/>
          </a:xfrm>
          <a:prstGeom prst="flowChartDisplay">
            <a:avLst/>
          </a:prstGeom>
          <a:solidFill>
            <a:srgbClr val="B6DDE8"/>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DISPLAY PREDICTIONS AND SALES TIPS</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7" name="Flowchart: Alternate Process 6">
            <a:extLst>
              <a:ext uri="{FF2B5EF4-FFF2-40B4-BE49-F238E27FC236}">
                <a16:creationId xmlns:a16="http://schemas.microsoft.com/office/drawing/2014/main" xmlns="" id="{23D171DF-29A8-4A6E-A68C-5214821AD11F}"/>
              </a:ext>
            </a:extLst>
          </p:cNvPr>
          <p:cNvSpPr/>
          <p:nvPr/>
        </p:nvSpPr>
        <p:spPr>
          <a:xfrm>
            <a:off x="5922508" y="4090606"/>
            <a:ext cx="1729484" cy="2150347"/>
          </a:xfrm>
          <a:prstGeom prst="flowChartAlternateProcess">
            <a:avLst/>
          </a:prstGeom>
          <a:noFill/>
          <a:ln>
            <a:solidFill>
              <a:srgbClr val="002060"/>
            </a:solidFill>
          </a:ln>
          <a:extLst>
            <a:ext uri="{909E8E84-426E-40DD-AFC4-6F175D3DCCD1}">
              <a14:hiddenFill xmlns:a14="http://schemas.microsoft.com/office/drawing/2010/main" xmlns="">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a:p>
        </p:txBody>
      </p:sp>
      <p:sp>
        <p:nvSpPr>
          <p:cNvPr id="5" name="Flowchart: Alternate Process 22">
            <a:extLst>
              <a:ext uri="{FF2B5EF4-FFF2-40B4-BE49-F238E27FC236}">
                <a16:creationId xmlns:a16="http://schemas.microsoft.com/office/drawing/2014/main" xmlns="" id="{81ACCF56-7CF4-4AAE-92A7-8E1411FFC701}"/>
              </a:ext>
            </a:extLst>
          </p:cNvPr>
          <p:cNvSpPr>
            <a:spLocks noChangeArrowheads="1"/>
          </p:cNvSpPr>
          <p:nvPr/>
        </p:nvSpPr>
        <p:spPr bwMode="auto">
          <a:xfrm>
            <a:off x="1966661" y="1457055"/>
            <a:ext cx="1220337" cy="668809"/>
          </a:xfrm>
          <a:prstGeom prst="flowChartAlternateProcess">
            <a:avLst/>
          </a:prstGeom>
          <a:solidFill>
            <a:srgbClr val="B6DDE8"/>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USERS FROM INPUTS</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Flowchart: Display 26">
            <a:extLst>
              <a:ext uri="{FF2B5EF4-FFF2-40B4-BE49-F238E27FC236}">
                <a16:creationId xmlns:a16="http://schemas.microsoft.com/office/drawing/2014/main" xmlns="" id="{D506F600-EBED-46AB-B3B5-301BCD8701D4}"/>
              </a:ext>
            </a:extLst>
          </p:cNvPr>
          <p:cNvSpPr>
            <a:spLocks noChangeArrowheads="1"/>
          </p:cNvSpPr>
          <p:nvPr/>
        </p:nvSpPr>
        <p:spPr bwMode="auto">
          <a:xfrm>
            <a:off x="6377708" y="1584043"/>
            <a:ext cx="1511278" cy="558752"/>
          </a:xfrm>
          <a:prstGeom prst="flowChartDisplay">
            <a:avLst/>
          </a:prstGeom>
          <a:solidFill>
            <a:srgbClr val="B6DDE8"/>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DISPLAY PRODUCT AND CENTER INFO</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8" name="Flowchart: Process 27">
            <a:extLst>
              <a:ext uri="{FF2B5EF4-FFF2-40B4-BE49-F238E27FC236}">
                <a16:creationId xmlns:a16="http://schemas.microsoft.com/office/drawing/2014/main" xmlns="" id="{A12CBC67-98BD-49F2-8CAC-347660F0983F}"/>
              </a:ext>
            </a:extLst>
          </p:cNvPr>
          <p:cNvSpPr>
            <a:spLocks noChangeArrowheads="1"/>
          </p:cNvSpPr>
          <p:nvPr/>
        </p:nvSpPr>
        <p:spPr bwMode="auto">
          <a:xfrm>
            <a:off x="3991628" y="3878159"/>
            <a:ext cx="1501849" cy="389433"/>
          </a:xfrm>
          <a:prstGeom prst="flowChartProcess">
            <a:avLst/>
          </a:prstGeom>
          <a:solidFill>
            <a:srgbClr val="FABF8F"/>
          </a:solidFill>
          <a:ln w="25400">
            <a:solidFill>
              <a:srgbClr val="E36C0A"/>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HTTP REQUESTS USING API</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9" name="Flowchart: Decision 28">
            <a:extLst>
              <a:ext uri="{FF2B5EF4-FFF2-40B4-BE49-F238E27FC236}">
                <a16:creationId xmlns:a16="http://schemas.microsoft.com/office/drawing/2014/main" xmlns="" id="{D7F2BC77-5363-4BB9-8E5F-CF8B3F01CB75}"/>
              </a:ext>
            </a:extLst>
          </p:cNvPr>
          <p:cNvSpPr>
            <a:spLocks noChangeArrowheads="1"/>
          </p:cNvSpPr>
          <p:nvPr/>
        </p:nvSpPr>
        <p:spPr bwMode="auto">
          <a:xfrm>
            <a:off x="2100457" y="4928477"/>
            <a:ext cx="1567851" cy="1244492"/>
          </a:xfrm>
          <a:prstGeom prst="flowChartDecision">
            <a:avLst/>
          </a:prstGeom>
          <a:solidFill>
            <a:srgbClr val="E5B8B7"/>
          </a:solidFill>
          <a:ln w="25400">
            <a:solidFill>
              <a:srgbClr val="943634"/>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ML MODEL PREDICTIONS</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0" name="Flowchart: Preparation 29">
            <a:extLst>
              <a:ext uri="{FF2B5EF4-FFF2-40B4-BE49-F238E27FC236}">
                <a16:creationId xmlns:a16="http://schemas.microsoft.com/office/drawing/2014/main" xmlns="" id="{34662459-9D08-4356-A486-030F0C4D0A79}"/>
              </a:ext>
            </a:extLst>
          </p:cNvPr>
          <p:cNvSpPr>
            <a:spLocks noChangeArrowheads="1"/>
          </p:cNvSpPr>
          <p:nvPr/>
        </p:nvSpPr>
        <p:spPr bwMode="auto">
          <a:xfrm>
            <a:off x="3990281" y="2662498"/>
            <a:ext cx="1503196" cy="397899"/>
          </a:xfrm>
          <a:prstGeom prst="flowChartPreparation">
            <a:avLst/>
          </a:prstGeom>
          <a:noFill/>
          <a:ln w="25400">
            <a:solidFill>
              <a:srgbClr val="E36C0A"/>
            </a:solidFill>
            <a:miter lim="800000"/>
            <a:headEnd/>
            <a:tailEnd/>
          </a:ln>
          <a:extLst>
            <a:ext uri="{909E8E84-426E-40DD-AFC4-6F175D3DCCD1}">
              <a14:hiddenFill xmlns:a14="http://schemas.microsoft.com/office/drawing/2010/main" xmlns="">
                <a:solidFill>
                  <a:srgbClr val="FABF8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DATA PROCESSING</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1" name="Flowchart: Display 30">
            <a:extLst>
              <a:ext uri="{FF2B5EF4-FFF2-40B4-BE49-F238E27FC236}">
                <a16:creationId xmlns:a16="http://schemas.microsoft.com/office/drawing/2014/main" xmlns="" id="{28232B22-48D1-4A97-BA61-C6DEFBE038DD}"/>
              </a:ext>
            </a:extLst>
          </p:cNvPr>
          <p:cNvSpPr>
            <a:spLocks noChangeArrowheads="1"/>
          </p:cNvSpPr>
          <p:nvPr/>
        </p:nvSpPr>
        <p:spPr bwMode="auto">
          <a:xfrm>
            <a:off x="6031611" y="4230622"/>
            <a:ext cx="1511278" cy="558752"/>
          </a:xfrm>
          <a:prstGeom prst="flowChartDisplay">
            <a:avLst/>
          </a:prstGeom>
          <a:solidFill>
            <a:srgbClr val="B6DDE8"/>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DISPLAY FUTURE DEMAND GRAPH</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4" name="Right Arrow 34">
            <a:extLst>
              <a:ext uri="{FF2B5EF4-FFF2-40B4-BE49-F238E27FC236}">
                <a16:creationId xmlns:a16="http://schemas.microsoft.com/office/drawing/2014/main" xmlns="" id="{856A1114-71AF-48D3-B0AA-194F2B7364AD}"/>
              </a:ext>
            </a:extLst>
          </p:cNvPr>
          <p:cNvSpPr/>
          <p:nvPr/>
        </p:nvSpPr>
        <p:spPr>
          <a:xfrm>
            <a:off x="3427571" y="1692478"/>
            <a:ext cx="451498" cy="2370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a:p>
        </p:txBody>
      </p:sp>
      <p:sp>
        <p:nvSpPr>
          <p:cNvPr id="15" name="Right Arrow 35">
            <a:extLst>
              <a:ext uri="{FF2B5EF4-FFF2-40B4-BE49-F238E27FC236}">
                <a16:creationId xmlns:a16="http://schemas.microsoft.com/office/drawing/2014/main" xmlns="" id="{1212DE9B-21F9-4023-B4CC-C312BD2A8CDF}"/>
              </a:ext>
            </a:extLst>
          </p:cNvPr>
          <p:cNvSpPr/>
          <p:nvPr/>
        </p:nvSpPr>
        <p:spPr>
          <a:xfrm>
            <a:off x="5696759" y="1672936"/>
            <a:ext cx="451498" cy="2370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a:p>
        </p:txBody>
      </p:sp>
      <p:cxnSp>
        <p:nvCxnSpPr>
          <p:cNvPr id="16" name="Straight Arrow Connector 15">
            <a:extLst>
              <a:ext uri="{FF2B5EF4-FFF2-40B4-BE49-F238E27FC236}">
                <a16:creationId xmlns:a16="http://schemas.microsoft.com/office/drawing/2014/main" xmlns="" id="{4233F699-184B-4FE7-AC03-3775C453F9FE}"/>
              </a:ext>
            </a:extLst>
          </p:cNvPr>
          <p:cNvCxnSpPr/>
          <p:nvPr/>
        </p:nvCxnSpPr>
        <p:spPr>
          <a:xfrm>
            <a:off x="4739339" y="2276872"/>
            <a:ext cx="0" cy="169319"/>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1107F01B-51F1-4051-8C4B-C6535F447049}"/>
              </a:ext>
            </a:extLst>
          </p:cNvPr>
          <p:cNvCxnSpPr/>
          <p:nvPr/>
        </p:nvCxnSpPr>
        <p:spPr>
          <a:xfrm>
            <a:off x="4739339" y="3424510"/>
            <a:ext cx="0" cy="169319"/>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8" name="Right Arrow 41">
            <a:extLst>
              <a:ext uri="{FF2B5EF4-FFF2-40B4-BE49-F238E27FC236}">
                <a16:creationId xmlns:a16="http://schemas.microsoft.com/office/drawing/2014/main" xmlns="" id="{4F74A164-2250-40DC-A82E-E42F383269CD}"/>
              </a:ext>
            </a:extLst>
          </p:cNvPr>
          <p:cNvSpPr/>
          <p:nvPr/>
        </p:nvSpPr>
        <p:spPr>
          <a:xfrm>
            <a:off x="3691255" y="7713980"/>
            <a:ext cx="451498" cy="2370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a:p>
        </p:txBody>
      </p:sp>
      <p:sp>
        <p:nvSpPr>
          <p:cNvPr id="19" name="Right Arrow 42">
            <a:extLst>
              <a:ext uri="{FF2B5EF4-FFF2-40B4-BE49-F238E27FC236}">
                <a16:creationId xmlns:a16="http://schemas.microsoft.com/office/drawing/2014/main" xmlns="" id="{4A411CEF-3CB0-4A76-923F-5F34FF50785E}"/>
              </a:ext>
            </a:extLst>
          </p:cNvPr>
          <p:cNvSpPr/>
          <p:nvPr/>
        </p:nvSpPr>
        <p:spPr>
          <a:xfrm rot="8160000">
            <a:off x="3499491" y="4462716"/>
            <a:ext cx="451498" cy="2370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a:p>
        </p:txBody>
      </p:sp>
      <p:sp>
        <p:nvSpPr>
          <p:cNvPr id="13" name="Rectangle 20">
            <a:extLst>
              <a:ext uri="{FF2B5EF4-FFF2-40B4-BE49-F238E27FC236}">
                <a16:creationId xmlns:a16="http://schemas.microsoft.com/office/drawing/2014/main" xmlns="" id="{44FA43C6-D51D-4FC2-BC04-B72B5862D6E3}"/>
              </a:ext>
            </a:extLst>
          </p:cNvPr>
          <p:cNvSpPr>
            <a:spLocks noChangeArrowheads="1"/>
          </p:cNvSpPr>
          <p:nvPr/>
        </p:nvSpPr>
        <p:spPr bwMode="auto">
          <a:xfrm>
            <a:off x="152400" y="609599"/>
            <a:ext cx="7758433"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0" name="Rectangle 28">
            <a:extLst>
              <a:ext uri="{FF2B5EF4-FFF2-40B4-BE49-F238E27FC236}">
                <a16:creationId xmlns:a16="http://schemas.microsoft.com/office/drawing/2014/main" xmlns="" id="{699E3754-97FC-40EE-9110-63F8735A9E79}"/>
              </a:ext>
            </a:extLst>
          </p:cNvPr>
          <p:cNvSpPr>
            <a:spLocks noChangeArrowheads="1"/>
          </p:cNvSpPr>
          <p:nvPr/>
        </p:nvSpPr>
        <p:spPr bwMode="auto">
          <a:xfrm>
            <a:off x="152400" y="609599"/>
            <a:ext cx="7758433"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4" name="Right Arrow 35">
            <a:extLst>
              <a:ext uri="{FF2B5EF4-FFF2-40B4-BE49-F238E27FC236}">
                <a16:creationId xmlns:a16="http://schemas.microsoft.com/office/drawing/2014/main" xmlns="" id="{1BB2CF05-8BDF-4CEF-B183-17B195AA134F}"/>
              </a:ext>
            </a:extLst>
          </p:cNvPr>
          <p:cNvSpPr/>
          <p:nvPr/>
        </p:nvSpPr>
        <p:spPr>
          <a:xfrm>
            <a:off x="4569659" y="5135537"/>
            <a:ext cx="451498" cy="2370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IN"/>
          </a:p>
        </p:txBody>
      </p:sp>
    </p:spTree>
    <p:extLst>
      <p:ext uri="{BB962C8B-B14F-4D97-AF65-F5344CB8AC3E}">
        <p14:creationId xmlns:p14="http://schemas.microsoft.com/office/powerpoint/2010/main" xmlns="" val="86908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CE49EE8-A991-483E-9844-65C5A2BBF2E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5516" y="2348880"/>
            <a:ext cx="8712968" cy="4069950"/>
          </a:xfrm>
          <a:prstGeom prst="rect">
            <a:avLst/>
          </a:prstGeom>
        </p:spPr>
      </p:pic>
      <p:sp>
        <p:nvSpPr>
          <p:cNvPr id="4" name="TextBox 3">
            <a:extLst>
              <a:ext uri="{FF2B5EF4-FFF2-40B4-BE49-F238E27FC236}">
                <a16:creationId xmlns:a16="http://schemas.microsoft.com/office/drawing/2014/main" xmlns="" id="{A9479C80-2B48-477A-B5CA-FF409E08F1F0}"/>
              </a:ext>
            </a:extLst>
          </p:cNvPr>
          <p:cNvSpPr txBox="1"/>
          <p:nvPr/>
        </p:nvSpPr>
        <p:spPr>
          <a:xfrm>
            <a:off x="2339752" y="1340768"/>
            <a:ext cx="4464496" cy="707886"/>
          </a:xfrm>
          <a:prstGeom prst="rect">
            <a:avLst/>
          </a:prstGeom>
          <a:noFill/>
        </p:spPr>
        <p:txBody>
          <a:bodyPr wrap="square" rtlCol="0">
            <a:spAutoFit/>
          </a:bodyPr>
          <a:lstStyle/>
          <a:p>
            <a:pPr algn="ctr"/>
            <a:r>
              <a:rPr lang="en-IN" dirty="0"/>
              <a:t>     </a:t>
            </a:r>
            <a:r>
              <a:rPr lang="en-IN" sz="4000" b="1" dirty="0"/>
              <a:t>LANDING PAGE</a:t>
            </a:r>
          </a:p>
        </p:txBody>
      </p:sp>
    </p:spTree>
    <p:extLst>
      <p:ext uri="{BB962C8B-B14F-4D97-AF65-F5344CB8AC3E}">
        <p14:creationId xmlns:p14="http://schemas.microsoft.com/office/powerpoint/2010/main" xmlns="" val="2698702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A057DEA-D354-4410-BD6A-0742BA0128F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95536" y="1700808"/>
            <a:ext cx="8516281" cy="4800538"/>
          </a:xfrm>
          <a:prstGeom prst="rect">
            <a:avLst/>
          </a:prstGeom>
        </p:spPr>
      </p:pic>
      <p:sp>
        <p:nvSpPr>
          <p:cNvPr id="6" name="TextBox 5">
            <a:extLst>
              <a:ext uri="{FF2B5EF4-FFF2-40B4-BE49-F238E27FC236}">
                <a16:creationId xmlns:a16="http://schemas.microsoft.com/office/drawing/2014/main" xmlns="" id="{E3D3DF01-2893-4068-B005-74AD0F09BAC6}"/>
              </a:ext>
            </a:extLst>
          </p:cNvPr>
          <p:cNvSpPr txBox="1"/>
          <p:nvPr/>
        </p:nvSpPr>
        <p:spPr>
          <a:xfrm>
            <a:off x="2827649" y="980728"/>
            <a:ext cx="3456384" cy="461665"/>
          </a:xfrm>
          <a:prstGeom prst="rect">
            <a:avLst/>
          </a:prstGeom>
          <a:noFill/>
        </p:spPr>
        <p:txBody>
          <a:bodyPr wrap="square" rtlCol="0">
            <a:spAutoFit/>
          </a:bodyPr>
          <a:lstStyle/>
          <a:p>
            <a:pPr algn="ctr"/>
            <a:r>
              <a:rPr lang="en-IN" sz="2400" b="1" dirty="0"/>
              <a:t>VISUALIZATION PAGE</a:t>
            </a:r>
          </a:p>
        </p:txBody>
      </p:sp>
    </p:spTree>
    <p:extLst>
      <p:ext uri="{BB962C8B-B14F-4D97-AF65-F5344CB8AC3E}">
        <p14:creationId xmlns:p14="http://schemas.microsoft.com/office/powerpoint/2010/main" xmlns="" val="867371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xmlns="" id="{5530D6B6-7911-465B-A12D-61CCE6E6FFEF}"/>
              </a:ext>
            </a:extLst>
          </p:cNvPr>
          <p:cNvSpPr>
            <a:spLocks noGrp="1" noChangeArrowheads="1"/>
          </p:cNvSpPr>
          <p:nvPr>
            <p:ph type="title"/>
          </p:nvPr>
        </p:nvSpPr>
        <p:spPr>
          <a:xfrm>
            <a:off x="1908175" y="188913"/>
            <a:ext cx="7056438" cy="723900"/>
          </a:xfrm>
        </p:spPr>
        <p:txBody>
          <a:bodyPr/>
          <a:lstStyle/>
          <a:p>
            <a:pPr algn="ctr"/>
            <a:r>
              <a:rPr lang="en-US" altLang="en-US" dirty="0">
                <a:solidFill>
                  <a:schemeClr val="tx1"/>
                </a:solidFill>
              </a:rPr>
              <a:t>Social Impact </a:t>
            </a:r>
          </a:p>
        </p:txBody>
      </p:sp>
      <p:sp>
        <p:nvSpPr>
          <p:cNvPr id="114691" name="Rectangle 3">
            <a:extLst>
              <a:ext uri="{FF2B5EF4-FFF2-40B4-BE49-F238E27FC236}">
                <a16:creationId xmlns:a16="http://schemas.microsoft.com/office/drawing/2014/main" xmlns="" id="{FCF93441-0156-4D47-A020-34642BA7AD89}"/>
              </a:ext>
            </a:extLst>
          </p:cNvPr>
          <p:cNvSpPr>
            <a:spLocks noGrp="1" noChangeArrowheads="1"/>
          </p:cNvSpPr>
          <p:nvPr>
            <p:ph type="body" idx="1"/>
          </p:nvPr>
        </p:nvSpPr>
        <p:spPr>
          <a:xfrm>
            <a:off x="1908175" y="1052513"/>
            <a:ext cx="7056438" cy="5473700"/>
          </a:xfrm>
          <a:extLst>
            <a:ext uri="{AF507438-7753-43E0-B8FC-AC1667EBCBE1}">
              <a14:hiddenEffects xmlns:a14="http://schemas.microsoft.com/office/drawing/2010/main" xmlns="">
                <a:effectLst>
                  <a:outerShdw dist="17961" dir="2700000" algn="ctr" rotWithShape="0">
                    <a:schemeClr val="tx1"/>
                  </a:outerShdw>
                </a:effectLst>
              </a14:hiddenEffects>
            </a:ext>
          </a:extLst>
        </p:spPr>
        <p:txBody>
          <a:bodyPr/>
          <a:lstStyle/>
          <a:p>
            <a:endParaRPr lang="en-US" altLang="en-US" sz="2000" dirty="0">
              <a:solidFill>
                <a:schemeClr val="tx1"/>
              </a:solidFill>
            </a:endParaRPr>
          </a:p>
          <a:p>
            <a:endParaRPr lang="en-US" altLang="en-US" sz="2000" dirty="0">
              <a:solidFill>
                <a:schemeClr val="tx1"/>
              </a:solidFill>
            </a:endParaRPr>
          </a:p>
          <a:p>
            <a:pPr marL="0" indent="0">
              <a:buNone/>
            </a:pPr>
            <a:r>
              <a:rPr lang="en-US" altLang="en-US" sz="2000" dirty="0">
                <a:solidFill>
                  <a:schemeClr val="tx1"/>
                </a:solidFill>
              </a:rPr>
              <a:t>With the help of accurate predictions, we will prevent the issue of overstocking and understocking thereby preventing the wastage of goods and resources. The company will be able to create a balance between market demands and its interests. It shall promote a healthy competitive environment for various businesses to prosper causing overall economic growth. This will secure its future growth and ensure a steady supply of fresh goods which will have positive impact on the economy, society, and environment in the long run. </a:t>
            </a:r>
          </a:p>
        </p:txBody>
      </p:sp>
      <p:pic>
        <p:nvPicPr>
          <p:cNvPr id="5" name="Picture 4">
            <a:extLst>
              <a:ext uri="{FF2B5EF4-FFF2-40B4-BE49-F238E27FC236}">
                <a16:creationId xmlns:a16="http://schemas.microsoft.com/office/drawing/2014/main" xmlns="" id="{D0F41CAE-F6F3-4825-92BC-DD750FF8044B}"/>
              </a:ext>
            </a:extLst>
          </p:cNvPr>
          <p:cNvPicPr>
            <a:picLocks noChangeAspect="1"/>
          </p:cNvPicPr>
          <p:nvPr/>
        </p:nvPicPr>
        <p:blipFill>
          <a:blip r:embed="rId3"/>
          <a:stretch>
            <a:fillRect/>
          </a:stretch>
        </p:blipFill>
        <p:spPr>
          <a:xfrm>
            <a:off x="4567237" y="3424237"/>
            <a:ext cx="9526" cy="9526"/>
          </a:xfrm>
          <a:prstGeom prst="rect">
            <a:avLst/>
          </a:prstGeom>
        </p:spPr>
      </p:pic>
    </p:spTree>
    <p:extLst>
      <p:ext uri="{BB962C8B-B14F-4D97-AF65-F5344CB8AC3E}">
        <p14:creationId xmlns:p14="http://schemas.microsoft.com/office/powerpoint/2010/main" xmlns="" val="3276755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FFC6A4"/>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E1C6A4"/>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532F3C"/>
        </a:lt2>
        <a:accent1>
          <a:srgbClr val="CDC09A"/>
        </a:accent1>
        <a:accent2>
          <a:srgbClr val="AC9F55"/>
        </a:accent2>
        <a:accent3>
          <a:srgbClr val="FFFFFF"/>
        </a:accent3>
        <a:accent4>
          <a:srgbClr val="404040"/>
        </a:accent4>
        <a:accent5>
          <a:srgbClr val="E3DCCA"/>
        </a:accent5>
        <a:accent6>
          <a:srgbClr val="9B904C"/>
        </a:accent6>
        <a:hlink>
          <a:srgbClr val="DBD3C7"/>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064300"/>
        </a:lt2>
        <a:accent1>
          <a:srgbClr val="AC927F"/>
        </a:accent1>
        <a:accent2>
          <a:srgbClr val="3AAE00"/>
        </a:accent2>
        <a:accent3>
          <a:srgbClr val="FFFFFF"/>
        </a:accent3>
        <a:accent4>
          <a:srgbClr val="404040"/>
        </a:accent4>
        <a:accent5>
          <a:srgbClr val="D2C7C0"/>
        </a:accent5>
        <a:accent6>
          <a:srgbClr val="349D00"/>
        </a:accent6>
        <a:hlink>
          <a:srgbClr val="D2B8A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033100"/>
        </a:lt2>
        <a:accent1>
          <a:srgbClr val="2F9400"/>
        </a:accent1>
        <a:accent2>
          <a:srgbClr val="6C838B"/>
        </a:accent2>
        <a:accent3>
          <a:srgbClr val="FFFFFF"/>
        </a:accent3>
        <a:accent4>
          <a:srgbClr val="404040"/>
        </a:accent4>
        <a:accent5>
          <a:srgbClr val="ADC8AA"/>
        </a:accent5>
        <a:accent6>
          <a:srgbClr val="61767D"/>
        </a:accent6>
        <a:hlink>
          <a:srgbClr val="996E68"/>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063B00"/>
        </a:lt2>
        <a:accent1>
          <a:srgbClr val="33A800"/>
        </a:accent1>
        <a:accent2>
          <a:srgbClr val="B26D33"/>
        </a:accent2>
        <a:accent3>
          <a:srgbClr val="FFFFFF"/>
        </a:accent3>
        <a:accent4>
          <a:srgbClr val="404040"/>
        </a:accent4>
        <a:accent5>
          <a:srgbClr val="ADD1AA"/>
        </a:accent5>
        <a:accent6>
          <a:srgbClr val="A1622D"/>
        </a:accent6>
        <a:hlink>
          <a:srgbClr val="CE793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DC888D"/>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265400"/>
        </a:lt2>
        <a:accent1>
          <a:srgbClr val="37A091"/>
        </a:accent1>
        <a:accent2>
          <a:srgbClr val="CC8587"/>
        </a:accent2>
        <a:accent3>
          <a:srgbClr val="FFFFFF"/>
        </a:accent3>
        <a:accent4>
          <a:srgbClr val="404040"/>
        </a:accent4>
        <a:accent5>
          <a:srgbClr val="AECDC7"/>
        </a:accent5>
        <a:accent6>
          <a:srgbClr val="B9787A"/>
        </a:accent6>
        <a:hlink>
          <a:srgbClr val="FCE46D"/>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546715"/>
        </a:lt2>
        <a:accent1>
          <a:srgbClr val="EF733A"/>
        </a:accent1>
        <a:accent2>
          <a:srgbClr val="C1D72E"/>
        </a:accent2>
        <a:accent3>
          <a:srgbClr val="FFFFFF"/>
        </a:accent3>
        <a:accent4>
          <a:srgbClr val="404040"/>
        </a:accent4>
        <a:accent5>
          <a:srgbClr val="F6BCAE"/>
        </a:accent5>
        <a:accent6>
          <a:srgbClr val="AFC329"/>
        </a:accent6>
        <a:hlink>
          <a:srgbClr val="F19545"/>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406910"/>
        </a:lt2>
        <a:accent1>
          <a:srgbClr val="D04611"/>
        </a:accent1>
        <a:accent2>
          <a:srgbClr val="77BB0F"/>
        </a:accent2>
        <a:accent3>
          <a:srgbClr val="FFFFFF"/>
        </a:accent3>
        <a:accent4>
          <a:srgbClr val="404040"/>
        </a:accent4>
        <a:accent5>
          <a:srgbClr val="E4B0AA"/>
        </a:accent5>
        <a:accent6>
          <a:srgbClr val="6BA90C"/>
        </a:accent6>
        <a:hlink>
          <a:srgbClr val="6CA2C7"/>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A5A5A5"/>
        </a:hlink>
        <a:folHlink>
          <a:srgbClr val="EAEAEA"/>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336600"/>
        </a:hlink>
        <a:folHlink>
          <a:srgbClr val="EAEAEA"/>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8CA824"/>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426</TotalTime>
  <Words>720</Words>
  <Application>Microsoft Office PowerPoint</Application>
  <PresentationFormat>On-screen Show (4:3)</PresentationFormat>
  <Paragraphs>73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template</vt:lpstr>
      <vt:lpstr>IBM HACK CHALLENGE 2020 </vt:lpstr>
      <vt:lpstr>Slide 2</vt:lpstr>
      <vt:lpstr>Existing Problem Facts!!</vt:lpstr>
      <vt:lpstr>Our Solution </vt:lpstr>
      <vt:lpstr>Process Flow</vt:lpstr>
      <vt:lpstr>FLOWCHART </vt:lpstr>
      <vt:lpstr>Slide 7</vt:lpstr>
      <vt:lpstr>Slide 8</vt:lpstr>
      <vt:lpstr>Social Impact </vt:lpstr>
      <vt:lpstr>Technology Stack</vt:lpstr>
      <vt:lpstr>TEAM   MEMBERS</vt:lpstr>
      <vt:lpstr>Slide 12</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HACK CHALLENGE 2020</dc:title>
  <dc:creator>ASHUTOSH DAS</dc:creator>
  <cp:lastModifiedBy>Admin</cp:lastModifiedBy>
  <cp:revision>34</cp:revision>
  <dcterms:created xsi:type="dcterms:W3CDTF">2020-07-15T07:19:14Z</dcterms:created>
  <dcterms:modified xsi:type="dcterms:W3CDTF">2020-07-15T14:41:36Z</dcterms:modified>
</cp:coreProperties>
</file>