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8"/>
  </p:notesMasterIdLst>
  <p:sldIdLst>
    <p:sldId id="256" r:id="rId2"/>
    <p:sldId id="258" r:id="rId3"/>
    <p:sldId id="260" r:id="rId4"/>
    <p:sldId id="263" r:id="rId5"/>
    <p:sldId id="265" r:id="rId6"/>
    <p:sldId id="314" r:id="rId7"/>
    <p:sldId id="270" r:id="rId8"/>
    <p:sldId id="315" r:id="rId9"/>
    <p:sldId id="316" r:id="rId10"/>
    <p:sldId id="275" r:id="rId11"/>
    <p:sldId id="272" r:id="rId12"/>
    <p:sldId id="274" r:id="rId13"/>
    <p:sldId id="317" r:id="rId14"/>
    <p:sldId id="325" r:id="rId15"/>
    <p:sldId id="311" r:id="rId16"/>
    <p:sldId id="318" r:id="rId17"/>
    <p:sldId id="319" r:id="rId18"/>
    <p:sldId id="320" r:id="rId19"/>
    <p:sldId id="312" r:id="rId20"/>
    <p:sldId id="321" r:id="rId21"/>
    <p:sldId id="322" r:id="rId22"/>
    <p:sldId id="323" r:id="rId23"/>
    <p:sldId id="277" r:id="rId24"/>
    <p:sldId id="324" r:id="rId25"/>
    <p:sldId id="287" r:id="rId26"/>
    <p:sldId id="289" r:id="rId27"/>
  </p:sldIdLst>
  <p:sldSz cx="9144000" cy="5143500" type="screen16x9"/>
  <p:notesSz cx="6858000" cy="9144000"/>
  <p:embeddedFontLst>
    <p:embeddedFont>
      <p:font typeface="Montserrat" pitchFamily="2" charset="77"/>
      <p:regular r:id="rId29"/>
      <p:bold r:id="rId30"/>
      <p:italic r:id="rId31"/>
      <p:boldItalic r:id="rId32"/>
    </p:embeddedFont>
    <p:embeddedFont>
      <p:font typeface="Montserrat ExtraBold" panose="020F0502020204030204" pitchFamily="34" charset="0"/>
      <p:bold r:id="rId33"/>
      <p:italic r:id="rId34"/>
      <p:boldItalic r:id="rId35"/>
    </p:embeddedFont>
    <p:embeddedFont>
      <p:font typeface="Open Sans"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C38BAF-9D3F-4086-B161-9ACBC241BFBC}">
  <a:tblStyle styleId="{1EC38BAF-9D3F-4086-B161-9ACBC241BF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94655"/>
  </p:normalViewPr>
  <p:slideViewPr>
    <p:cSldViewPr snapToGrid="0">
      <p:cViewPr varScale="1">
        <p:scale>
          <a:sx n="156" d="100"/>
          <a:sy n="156" d="100"/>
        </p:scale>
        <p:origin x="6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affaafa6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affaafa6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b087c888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b087c888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b037ff14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b037ff14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8b037ff14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b037ff14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8b037ff14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b037ff14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62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8b037ff14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b037ff14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854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DD72EA7E-C346-4A1C-C3D2-8504018B9A9A}"/>
            </a:ext>
          </a:extLst>
        </p:cNvPr>
        <p:cNvGrpSpPr/>
        <p:nvPr/>
      </p:nvGrpSpPr>
      <p:grpSpPr>
        <a:xfrm>
          <a:off x="0" y="0"/>
          <a:ext cx="0" cy="0"/>
          <a:chOff x="0" y="0"/>
          <a:chExt cx="0" cy="0"/>
        </a:xfrm>
      </p:grpSpPr>
      <p:sp>
        <p:nvSpPr>
          <p:cNvPr id="361" name="Google Shape;361;g8b037ff149_0_25:notes">
            <a:extLst>
              <a:ext uri="{FF2B5EF4-FFF2-40B4-BE49-F238E27FC236}">
                <a16:creationId xmlns:a16="http://schemas.microsoft.com/office/drawing/2014/main" id="{3BE5A706-C1E0-3276-59AF-2B8DE98793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b037ff149_0_25:notes">
            <a:extLst>
              <a:ext uri="{FF2B5EF4-FFF2-40B4-BE49-F238E27FC236}">
                <a16:creationId xmlns:a16="http://schemas.microsoft.com/office/drawing/2014/main" id="{97F5F564-C104-31A9-D18D-DF12C93FEE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431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DD72EA7E-C346-4A1C-C3D2-8504018B9A9A}"/>
            </a:ext>
          </a:extLst>
        </p:cNvPr>
        <p:cNvGrpSpPr/>
        <p:nvPr/>
      </p:nvGrpSpPr>
      <p:grpSpPr>
        <a:xfrm>
          <a:off x="0" y="0"/>
          <a:ext cx="0" cy="0"/>
          <a:chOff x="0" y="0"/>
          <a:chExt cx="0" cy="0"/>
        </a:xfrm>
      </p:grpSpPr>
      <p:sp>
        <p:nvSpPr>
          <p:cNvPr id="361" name="Google Shape;361;g8b037ff149_0_25:notes">
            <a:extLst>
              <a:ext uri="{FF2B5EF4-FFF2-40B4-BE49-F238E27FC236}">
                <a16:creationId xmlns:a16="http://schemas.microsoft.com/office/drawing/2014/main" id="{3BE5A706-C1E0-3276-59AF-2B8DE98793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b037ff149_0_25:notes">
            <a:extLst>
              <a:ext uri="{FF2B5EF4-FFF2-40B4-BE49-F238E27FC236}">
                <a16:creationId xmlns:a16="http://schemas.microsoft.com/office/drawing/2014/main" id="{97F5F564-C104-31A9-D18D-DF12C93FEE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846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DD72EA7E-C346-4A1C-C3D2-8504018B9A9A}"/>
            </a:ext>
          </a:extLst>
        </p:cNvPr>
        <p:cNvGrpSpPr/>
        <p:nvPr/>
      </p:nvGrpSpPr>
      <p:grpSpPr>
        <a:xfrm>
          <a:off x="0" y="0"/>
          <a:ext cx="0" cy="0"/>
          <a:chOff x="0" y="0"/>
          <a:chExt cx="0" cy="0"/>
        </a:xfrm>
      </p:grpSpPr>
      <p:sp>
        <p:nvSpPr>
          <p:cNvPr id="361" name="Google Shape;361;g8b037ff149_0_25:notes">
            <a:extLst>
              <a:ext uri="{FF2B5EF4-FFF2-40B4-BE49-F238E27FC236}">
                <a16:creationId xmlns:a16="http://schemas.microsoft.com/office/drawing/2014/main" id="{3BE5A706-C1E0-3276-59AF-2B8DE98793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b037ff149_0_25:notes">
            <a:extLst>
              <a:ext uri="{FF2B5EF4-FFF2-40B4-BE49-F238E27FC236}">
                <a16:creationId xmlns:a16="http://schemas.microsoft.com/office/drawing/2014/main" id="{97F5F564-C104-31A9-D18D-DF12C93FEE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795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DD72EA7E-C346-4A1C-C3D2-8504018B9A9A}"/>
            </a:ext>
          </a:extLst>
        </p:cNvPr>
        <p:cNvGrpSpPr/>
        <p:nvPr/>
      </p:nvGrpSpPr>
      <p:grpSpPr>
        <a:xfrm>
          <a:off x="0" y="0"/>
          <a:ext cx="0" cy="0"/>
          <a:chOff x="0" y="0"/>
          <a:chExt cx="0" cy="0"/>
        </a:xfrm>
      </p:grpSpPr>
      <p:sp>
        <p:nvSpPr>
          <p:cNvPr id="361" name="Google Shape;361;g8b037ff149_0_25:notes">
            <a:extLst>
              <a:ext uri="{FF2B5EF4-FFF2-40B4-BE49-F238E27FC236}">
                <a16:creationId xmlns:a16="http://schemas.microsoft.com/office/drawing/2014/main" id="{3BE5A706-C1E0-3276-59AF-2B8DE98793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b037ff149_0_25:notes">
            <a:extLst>
              <a:ext uri="{FF2B5EF4-FFF2-40B4-BE49-F238E27FC236}">
                <a16:creationId xmlns:a16="http://schemas.microsoft.com/office/drawing/2014/main" id="{97F5F564-C104-31A9-D18D-DF12C93FEE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620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EB7E5651-BA93-7CD8-C3B7-4384FC9AB4AC}"/>
            </a:ext>
          </a:extLst>
        </p:cNvPr>
        <p:cNvGrpSpPr/>
        <p:nvPr/>
      </p:nvGrpSpPr>
      <p:grpSpPr>
        <a:xfrm>
          <a:off x="0" y="0"/>
          <a:ext cx="0" cy="0"/>
          <a:chOff x="0" y="0"/>
          <a:chExt cx="0" cy="0"/>
        </a:xfrm>
      </p:grpSpPr>
      <p:sp>
        <p:nvSpPr>
          <p:cNvPr id="361" name="Google Shape;361;g8b037ff149_0_25:notes">
            <a:extLst>
              <a:ext uri="{FF2B5EF4-FFF2-40B4-BE49-F238E27FC236}">
                <a16:creationId xmlns:a16="http://schemas.microsoft.com/office/drawing/2014/main" id="{28BC2307-FB53-A858-A5F2-24DA6B212F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b037ff149_0_25:notes">
            <a:extLst>
              <a:ext uri="{FF2B5EF4-FFF2-40B4-BE49-F238E27FC236}">
                <a16:creationId xmlns:a16="http://schemas.microsoft.com/office/drawing/2014/main" id="{95F3F914-B2D7-E7DA-C065-9CBE8D1DF4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385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a7228db1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a7228db1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EB7E5651-BA93-7CD8-C3B7-4384FC9AB4AC}"/>
            </a:ext>
          </a:extLst>
        </p:cNvPr>
        <p:cNvGrpSpPr/>
        <p:nvPr/>
      </p:nvGrpSpPr>
      <p:grpSpPr>
        <a:xfrm>
          <a:off x="0" y="0"/>
          <a:ext cx="0" cy="0"/>
          <a:chOff x="0" y="0"/>
          <a:chExt cx="0" cy="0"/>
        </a:xfrm>
      </p:grpSpPr>
      <p:sp>
        <p:nvSpPr>
          <p:cNvPr id="361" name="Google Shape;361;g8b037ff149_0_25:notes">
            <a:extLst>
              <a:ext uri="{FF2B5EF4-FFF2-40B4-BE49-F238E27FC236}">
                <a16:creationId xmlns:a16="http://schemas.microsoft.com/office/drawing/2014/main" id="{28BC2307-FB53-A858-A5F2-24DA6B212F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b037ff149_0_25:notes">
            <a:extLst>
              <a:ext uri="{FF2B5EF4-FFF2-40B4-BE49-F238E27FC236}">
                <a16:creationId xmlns:a16="http://schemas.microsoft.com/office/drawing/2014/main" id="{95F3F914-B2D7-E7DA-C065-9CBE8D1DF4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889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EB7E5651-BA93-7CD8-C3B7-4384FC9AB4AC}"/>
            </a:ext>
          </a:extLst>
        </p:cNvPr>
        <p:cNvGrpSpPr/>
        <p:nvPr/>
      </p:nvGrpSpPr>
      <p:grpSpPr>
        <a:xfrm>
          <a:off x="0" y="0"/>
          <a:ext cx="0" cy="0"/>
          <a:chOff x="0" y="0"/>
          <a:chExt cx="0" cy="0"/>
        </a:xfrm>
      </p:grpSpPr>
      <p:sp>
        <p:nvSpPr>
          <p:cNvPr id="361" name="Google Shape;361;g8b037ff149_0_25:notes">
            <a:extLst>
              <a:ext uri="{FF2B5EF4-FFF2-40B4-BE49-F238E27FC236}">
                <a16:creationId xmlns:a16="http://schemas.microsoft.com/office/drawing/2014/main" id="{28BC2307-FB53-A858-A5F2-24DA6B212F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b037ff149_0_25:notes">
            <a:extLst>
              <a:ext uri="{FF2B5EF4-FFF2-40B4-BE49-F238E27FC236}">
                <a16:creationId xmlns:a16="http://schemas.microsoft.com/office/drawing/2014/main" id="{95F3F914-B2D7-E7DA-C065-9CBE8D1DF4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379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EB7E5651-BA93-7CD8-C3B7-4384FC9AB4AC}"/>
            </a:ext>
          </a:extLst>
        </p:cNvPr>
        <p:cNvGrpSpPr/>
        <p:nvPr/>
      </p:nvGrpSpPr>
      <p:grpSpPr>
        <a:xfrm>
          <a:off x="0" y="0"/>
          <a:ext cx="0" cy="0"/>
          <a:chOff x="0" y="0"/>
          <a:chExt cx="0" cy="0"/>
        </a:xfrm>
      </p:grpSpPr>
      <p:sp>
        <p:nvSpPr>
          <p:cNvPr id="361" name="Google Shape;361;g8b037ff149_0_25:notes">
            <a:extLst>
              <a:ext uri="{FF2B5EF4-FFF2-40B4-BE49-F238E27FC236}">
                <a16:creationId xmlns:a16="http://schemas.microsoft.com/office/drawing/2014/main" id="{28BC2307-FB53-A858-A5F2-24DA6B212F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b037ff149_0_25:notes">
            <a:extLst>
              <a:ext uri="{FF2B5EF4-FFF2-40B4-BE49-F238E27FC236}">
                <a16:creationId xmlns:a16="http://schemas.microsoft.com/office/drawing/2014/main" id="{95F3F914-B2D7-E7DA-C065-9CBE8D1DF4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011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b087c888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b087c888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EB7E5651-BA93-7CD8-C3B7-4384FC9AB4AC}"/>
            </a:ext>
          </a:extLst>
        </p:cNvPr>
        <p:cNvGrpSpPr/>
        <p:nvPr/>
      </p:nvGrpSpPr>
      <p:grpSpPr>
        <a:xfrm>
          <a:off x="0" y="0"/>
          <a:ext cx="0" cy="0"/>
          <a:chOff x="0" y="0"/>
          <a:chExt cx="0" cy="0"/>
        </a:xfrm>
      </p:grpSpPr>
      <p:sp>
        <p:nvSpPr>
          <p:cNvPr id="361" name="Google Shape;361;g8b037ff149_0_25:notes">
            <a:extLst>
              <a:ext uri="{FF2B5EF4-FFF2-40B4-BE49-F238E27FC236}">
                <a16:creationId xmlns:a16="http://schemas.microsoft.com/office/drawing/2014/main" id="{28BC2307-FB53-A858-A5F2-24DA6B212F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b037ff149_0_25:notes">
            <a:extLst>
              <a:ext uri="{FF2B5EF4-FFF2-40B4-BE49-F238E27FC236}">
                <a16:creationId xmlns:a16="http://schemas.microsoft.com/office/drawing/2014/main" id="{95F3F914-B2D7-E7DA-C065-9CBE8D1DF4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603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8b087c8887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8b087c8887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8a7228db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8a7228db1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a7228db1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a7228db1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affaafa68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affaafa68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affaafa68_1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affaafa68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a:extLst>
            <a:ext uri="{FF2B5EF4-FFF2-40B4-BE49-F238E27FC236}">
              <a16:creationId xmlns:a16="http://schemas.microsoft.com/office/drawing/2014/main" id="{060A0084-743A-C568-2C08-3688982AAAA0}"/>
            </a:ext>
          </a:extLst>
        </p:cNvPr>
        <p:cNvGrpSpPr/>
        <p:nvPr/>
      </p:nvGrpSpPr>
      <p:grpSpPr>
        <a:xfrm>
          <a:off x="0" y="0"/>
          <a:ext cx="0" cy="0"/>
          <a:chOff x="0" y="0"/>
          <a:chExt cx="0" cy="0"/>
        </a:xfrm>
      </p:grpSpPr>
      <p:sp>
        <p:nvSpPr>
          <p:cNvPr id="246" name="Google Shape;246;g8affaafa68_1_180:notes">
            <a:extLst>
              <a:ext uri="{FF2B5EF4-FFF2-40B4-BE49-F238E27FC236}">
                <a16:creationId xmlns:a16="http://schemas.microsoft.com/office/drawing/2014/main" id="{5428089E-8C32-C9EF-8C8A-39BC2E6C5B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affaafa68_1_180:notes">
            <a:extLst>
              <a:ext uri="{FF2B5EF4-FFF2-40B4-BE49-F238E27FC236}">
                <a16:creationId xmlns:a16="http://schemas.microsoft.com/office/drawing/2014/main" id="{C9F1FAB7-A709-FD94-D10A-539DD6BB36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237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affaafa68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affaafa68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affaafa68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affaafa68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387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affaafa68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affaafa68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531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41675" y="2044925"/>
            <a:ext cx="4296600" cy="1149000"/>
          </a:xfrm>
          <a:prstGeom prst="rect">
            <a:avLst/>
          </a:prstGeom>
        </p:spPr>
        <p:txBody>
          <a:bodyPr spcFirstLastPara="1" wrap="square" lIns="91425" tIns="91425" rIns="91425" bIns="91425" anchor="b" anchorCtr="0">
            <a:noAutofit/>
          </a:bodyPr>
          <a:lstStyle>
            <a:lvl1pPr lvl="0">
              <a:spcBef>
                <a:spcPts val="0"/>
              </a:spcBef>
              <a:spcAft>
                <a:spcPts val="0"/>
              </a:spcAft>
              <a:buSzPts val="3500"/>
              <a:buFont typeface="Montserrat ExtraBold"/>
              <a:buNone/>
              <a:defRPr sz="3500">
                <a:latin typeface="Montserrat ExtraBold"/>
                <a:ea typeface="Montserrat ExtraBold"/>
                <a:cs typeface="Montserrat ExtraBold"/>
                <a:sym typeface="Montserrat ExtraBold"/>
              </a:defRPr>
            </a:lvl1pPr>
            <a:lvl2pPr lvl="1">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2pPr>
            <a:lvl3pPr lvl="2">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3pPr>
            <a:lvl4pPr lvl="3">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4pPr>
            <a:lvl5pPr lvl="4">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5pPr>
            <a:lvl6pPr lvl="5">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6pPr>
            <a:lvl7pPr lvl="6">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7pPr>
            <a:lvl8pPr lvl="7">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8pPr>
            <a:lvl9pPr lvl="8">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9pPr>
          </a:lstStyle>
          <a:p>
            <a:endParaRPr/>
          </a:p>
        </p:txBody>
      </p:sp>
      <p:sp>
        <p:nvSpPr>
          <p:cNvPr id="10" name="Google Shape;10;p2"/>
          <p:cNvSpPr txBox="1">
            <a:spLocks noGrp="1"/>
          </p:cNvSpPr>
          <p:nvPr>
            <p:ph type="subTitle" idx="1"/>
          </p:nvPr>
        </p:nvSpPr>
        <p:spPr>
          <a:xfrm>
            <a:off x="4141675" y="3078350"/>
            <a:ext cx="4296600" cy="46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FFFFFF"/>
              </a:buClr>
              <a:buSzPts val="1600"/>
              <a:buFont typeface="Open Sans"/>
              <a:buNone/>
              <a:defRPr sz="1700">
                <a:solidFill>
                  <a:srgbClr val="FFFFFF"/>
                </a:solidFill>
                <a:highlight>
                  <a:srgbClr val="FFB200"/>
                </a:highlight>
                <a:latin typeface="Open Sans"/>
                <a:ea typeface="Open Sans"/>
                <a:cs typeface="Open Sans"/>
                <a:sym typeface="Open Sans"/>
              </a:defRPr>
            </a:lvl1pPr>
            <a:lvl2pPr lvl="1">
              <a:lnSpc>
                <a:spcPct val="100000"/>
              </a:lnSpc>
              <a:spcBef>
                <a:spcPts val="0"/>
              </a:spcBef>
              <a:spcAft>
                <a:spcPts val="0"/>
              </a:spcAft>
              <a:buClr>
                <a:srgbClr val="000000"/>
              </a:buClr>
              <a:buSzPts val="1600"/>
              <a:buNone/>
              <a:defRPr sz="1600">
                <a:solidFill>
                  <a:srgbClr val="000000"/>
                </a:solidFill>
              </a:defRPr>
            </a:lvl2pPr>
            <a:lvl3pPr lvl="2">
              <a:lnSpc>
                <a:spcPct val="100000"/>
              </a:lnSpc>
              <a:spcBef>
                <a:spcPts val="0"/>
              </a:spcBef>
              <a:spcAft>
                <a:spcPts val="0"/>
              </a:spcAft>
              <a:buClr>
                <a:srgbClr val="000000"/>
              </a:buClr>
              <a:buSzPts val="1600"/>
              <a:buNone/>
              <a:defRPr sz="1600">
                <a:solidFill>
                  <a:srgbClr val="000000"/>
                </a:solidFill>
              </a:defRPr>
            </a:lvl3pPr>
            <a:lvl4pPr lvl="3">
              <a:lnSpc>
                <a:spcPct val="100000"/>
              </a:lnSpc>
              <a:spcBef>
                <a:spcPts val="0"/>
              </a:spcBef>
              <a:spcAft>
                <a:spcPts val="0"/>
              </a:spcAft>
              <a:buClr>
                <a:srgbClr val="000000"/>
              </a:buClr>
              <a:buSzPts val="1600"/>
              <a:buNone/>
              <a:defRPr sz="1600">
                <a:solidFill>
                  <a:srgbClr val="000000"/>
                </a:solidFill>
              </a:defRPr>
            </a:lvl4pPr>
            <a:lvl5pPr lvl="4">
              <a:lnSpc>
                <a:spcPct val="100000"/>
              </a:lnSpc>
              <a:spcBef>
                <a:spcPts val="0"/>
              </a:spcBef>
              <a:spcAft>
                <a:spcPts val="0"/>
              </a:spcAft>
              <a:buClr>
                <a:srgbClr val="000000"/>
              </a:buClr>
              <a:buSzPts val="1600"/>
              <a:buNone/>
              <a:defRPr sz="1600">
                <a:solidFill>
                  <a:srgbClr val="000000"/>
                </a:solidFill>
              </a:defRPr>
            </a:lvl5pPr>
            <a:lvl6pPr lvl="5">
              <a:lnSpc>
                <a:spcPct val="100000"/>
              </a:lnSpc>
              <a:spcBef>
                <a:spcPts val="0"/>
              </a:spcBef>
              <a:spcAft>
                <a:spcPts val="0"/>
              </a:spcAft>
              <a:buClr>
                <a:srgbClr val="000000"/>
              </a:buClr>
              <a:buSzPts val="1600"/>
              <a:buNone/>
              <a:defRPr sz="1600">
                <a:solidFill>
                  <a:srgbClr val="000000"/>
                </a:solidFill>
              </a:defRPr>
            </a:lvl6pPr>
            <a:lvl7pPr lvl="6">
              <a:lnSpc>
                <a:spcPct val="100000"/>
              </a:lnSpc>
              <a:spcBef>
                <a:spcPts val="0"/>
              </a:spcBef>
              <a:spcAft>
                <a:spcPts val="0"/>
              </a:spcAft>
              <a:buClr>
                <a:srgbClr val="000000"/>
              </a:buClr>
              <a:buSzPts val="1600"/>
              <a:buNone/>
              <a:defRPr sz="1600">
                <a:solidFill>
                  <a:srgbClr val="000000"/>
                </a:solidFill>
              </a:defRPr>
            </a:lvl7pPr>
            <a:lvl8pPr lvl="7">
              <a:lnSpc>
                <a:spcPct val="100000"/>
              </a:lnSpc>
              <a:spcBef>
                <a:spcPts val="0"/>
              </a:spcBef>
              <a:spcAft>
                <a:spcPts val="0"/>
              </a:spcAft>
              <a:buClr>
                <a:srgbClr val="000000"/>
              </a:buClr>
              <a:buSzPts val="1600"/>
              <a:buNone/>
              <a:defRPr sz="1600">
                <a:solidFill>
                  <a:srgbClr val="000000"/>
                </a:solidFill>
              </a:defRPr>
            </a:lvl8pPr>
            <a:lvl9pPr lvl="8">
              <a:lnSpc>
                <a:spcPct val="100000"/>
              </a:lnSpc>
              <a:spcBef>
                <a:spcPts val="0"/>
              </a:spcBef>
              <a:spcAft>
                <a:spcPts val="0"/>
              </a:spcAft>
              <a:buClr>
                <a:srgbClr val="000000"/>
              </a:buClr>
              <a:buSzPts val="1600"/>
              <a:buNone/>
              <a:defRPr sz="1600">
                <a:solidFill>
                  <a:srgbClr val="000000"/>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alf top text">
  <p:cSld name="CUSTOM_5">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78" name="Google Shape;78;p16"/>
          <p:cNvSpPr txBox="1">
            <a:spLocks noGrp="1"/>
          </p:cNvSpPr>
          <p:nvPr>
            <p:ph type="subTitle" idx="1"/>
          </p:nvPr>
        </p:nvSpPr>
        <p:spPr>
          <a:xfrm>
            <a:off x="722225" y="1341300"/>
            <a:ext cx="4204500" cy="81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alf bottom text">
  <p:cSld name="CUSTOM_5_1">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720000" y="30003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1" name="Google Shape;81;p17"/>
          <p:cNvSpPr txBox="1">
            <a:spLocks noGrp="1"/>
          </p:cNvSpPr>
          <p:nvPr>
            <p:ph type="subTitle" idx="1"/>
          </p:nvPr>
        </p:nvSpPr>
        <p:spPr>
          <a:xfrm>
            <a:off x="735125" y="3791725"/>
            <a:ext cx="3843300" cy="825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Percentages">
  <p:cSld name="CUSTOM_7">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7" name="Google Shape;87;p19"/>
          <p:cNvSpPr txBox="1">
            <a:spLocks noGrp="1"/>
          </p:cNvSpPr>
          <p:nvPr>
            <p:ph type="title" idx="2" hasCustomPrompt="1"/>
          </p:nvPr>
        </p:nvSpPr>
        <p:spPr>
          <a:xfrm>
            <a:off x="5143425" y="1696675"/>
            <a:ext cx="2928000" cy="72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8" name="Google Shape;88;p19"/>
          <p:cNvSpPr txBox="1">
            <a:spLocks noGrp="1"/>
          </p:cNvSpPr>
          <p:nvPr>
            <p:ph type="subTitle" idx="1"/>
          </p:nvPr>
        </p:nvSpPr>
        <p:spPr>
          <a:xfrm>
            <a:off x="5166375" y="2438425"/>
            <a:ext cx="2905200" cy="3906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1400"/>
              <a:buFont typeface="Open Sans"/>
              <a:buNone/>
              <a:defRPr sz="1600">
                <a:solidFill>
                  <a:srgbClr val="FFFFFF"/>
                </a:solidFill>
                <a:highlight>
                  <a:srgbClr val="FFB711"/>
                </a:highlight>
                <a:latin typeface="Open Sans"/>
                <a:ea typeface="Open Sans"/>
                <a:cs typeface="Open Sans"/>
                <a:sym typeface="Open Sans"/>
              </a:defRPr>
            </a:lvl1pPr>
            <a:lvl2pPr lvl="1" algn="ctr">
              <a:spcBef>
                <a:spcPts val="0"/>
              </a:spcBef>
              <a:spcAft>
                <a:spcPts val="0"/>
              </a:spcAft>
              <a:buClr>
                <a:srgbClr val="FFFFFF"/>
              </a:buClr>
              <a:buSzPts val="1400"/>
              <a:buFont typeface="Open Sans"/>
              <a:buNone/>
              <a:defRPr>
                <a:solidFill>
                  <a:srgbClr val="FFFFFF"/>
                </a:solidFill>
                <a:highlight>
                  <a:srgbClr val="FFB711"/>
                </a:highlight>
                <a:latin typeface="Open Sans"/>
                <a:ea typeface="Open Sans"/>
                <a:cs typeface="Open Sans"/>
                <a:sym typeface="Open Sans"/>
              </a:defRPr>
            </a:lvl2pPr>
            <a:lvl3pPr lvl="2" algn="ctr">
              <a:spcBef>
                <a:spcPts val="0"/>
              </a:spcBef>
              <a:spcAft>
                <a:spcPts val="0"/>
              </a:spcAft>
              <a:buClr>
                <a:srgbClr val="FFFFFF"/>
              </a:buClr>
              <a:buSzPts val="1400"/>
              <a:buFont typeface="Open Sans"/>
              <a:buNone/>
              <a:defRPr>
                <a:solidFill>
                  <a:srgbClr val="FFFFFF"/>
                </a:solidFill>
                <a:highlight>
                  <a:srgbClr val="FFB711"/>
                </a:highlight>
                <a:latin typeface="Open Sans"/>
                <a:ea typeface="Open Sans"/>
                <a:cs typeface="Open Sans"/>
                <a:sym typeface="Open Sans"/>
              </a:defRPr>
            </a:lvl3pPr>
            <a:lvl4pPr lvl="3" algn="ctr">
              <a:spcBef>
                <a:spcPts val="0"/>
              </a:spcBef>
              <a:spcAft>
                <a:spcPts val="0"/>
              </a:spcAft>
              <a:buClr>
                <a:srgbClr val="FFFFFF"/>
              </a:buClr>
              <a:buSzPts val="1400"/>
              <a:buFont typeface="Open Sans"/>
              <a:buNone/>
              <a:defRPr>
                <a:solidFill>
                  <a:srgbClr val="FFFFFF"/>
                </a:solidFill>
                <a:highlight>
                  <a:srgbClr val="FFB711"/>
                </a:highlight>
                <a:latin typeface="Open Sans"/>
                <a:ea typeface="Open Sans"/>
                <a:cs typeface="Open Sans"/>
                <a:sym typeface="Open Sans"/>
              </a:defRPr>
            </a:lvl4pPr>
            <a:lvl5pPr lvl="4" algn="ctr">
              <a:spcBef>
                <a:spcPts val="0"/>
              </a:spcBef>
              <a:spcAft>
                <a:spcPts val="0"/>
              </a:spcAft>
              <a:buClr>
                <a:srgbClr val="FFFFFF"/>
              </a:buClr>
              <a:buSzPts val="1400"/>
              <a:buFont typeface="Open Sans"/>
              <a:buNone/>
              <a:defRPr>
                <a:solidFill>
                  <a:srgbClr val="FFFFFF"/>
                </a:solidFill>
                <a:highlight>
                  <a:srgbClr val="FFB711"/>
                </a:highlight>
                <a:latin typeface="Open Sans"/>
                <a:ea typeface="Open Sans"/>
                <a:cs typeface="Open Sans"/>
                <a:sym typeface="Open Sans"/>
              </a:defRPr>
            </a:lvl5pPr>
            <a:lvl6pPr lvl="5" algn="ctr">
              <a:spcBef>
                <a:spcPts val="0"/>
              </a:spcBef>
              <a:spcAft>
                <a:spcPts val="0"/>
              </a:spcAft>
              <a:buClr>
                <a:srgbClr val="FFFFFF"/>
              </a:buClr>
              <a:buSzPts val="1400"/>
              <a:buFont typeface="Open Sans"/>
              <a:buNone/>
              <a:defRPr>
                <a:solidFill>
                  <a:srgbClr val="FFFFFF"/>
                </a:solidFill>
                <a:highlight>
                  <a:srgbClr val="FFB711"/>
                </a:highlight>
                <a:latin typeface="Open Sans"/>
                <a:ea typeface="Open Sans"/>
                <a:cs typeface="Open Sans"/>
                <a:sym typeface="Open Sans"/>
              </a:defRPr>
            </a:lvl6pPr>
            <a:lvl7pPr lvl="6" algn="ctr">
              <a:spcBef>
                <a:spcPts val="0"/>
              </a:spcBef>
              <a:spcAft>
                <a:spcPts val="0"/>
              </a:spcAft>
              <a:buClr>
                <a:srgbClr val="FFFFFF"/>
              </a:buClr>
              <a:buSzPts val="1400"/>
              <a:buFont typeface="Open Sans"/>
              <a:buNone/>
              <a:defRPr>
                <a:solidFill>
                  <a:srgbClr val="FFFFFF"/>
                </a:solidFill>
                <a:highlight>
                  <a:srgbClr val="FFB711"/>
                </a:highlight>
                <a:latin typeface="Open Sans"/>
                <a:ea typeface="Open Sans"/>
                <a:cs typeface="Open Sans"/>
                <a:sym typeface="Open Sans"/>
              </a:defRPr>
            </a:lvl7pPr>
            <a:lvl8pPr lvl="7" algn="ctr">
              <a:spcBef>
                <a:spcPts val="0"/>
              </a:spcBef>
              <a:spcAft>
                <a:spcPts val="0"/>
              </a:spcAft>
              <a:buClr>
                <a:srgbClr val="FFFFFF"/>
              </a:buClr>
              <a:buSzPts val="1400"/>
              <a:buFont typeface="Open Sans"/>
              <a:buNone/>
              <a:defRPr>
                <a:solidFill>
                  <a:srgbClr val="FFFFFF"/>
                </a:solidFill>
                <a:highlight>
                  <a:srgbClr val="FFB711"/>
                </a:highlight>
                <a:latin typeface="Open Sans"/>
                <a:ea typeface="Open Sans"/>
                <a:cs typeface="Open Sans"/>
                <a:sym typeface="Open Sans"/>
              </a:defRPr>
            </a:lvl8pPr>
            <a:lvl9pPr lvl="8" algn="ctr">
              <a:spcBef>
                <a:spcPts val="0"/>
              </a:spcBef>
              <a:spcAft>
                <a:spcPts val="0"/>
              </a:spcAft>
              <a:buClr>
                <a:srgbClr val="FFFFFF"/>
              </a:buClr>
              <a:buSzPts val="1400"/>
              <a:buFont typeface="Open Sans"/>
              <a:buNone/>
              <a:defRPr>
                <a:solidFill>
                  <a:srgbClr val="FFFFFF"/>
                </a:solidFill>
                <a:highlight>
                  <a:srgbClr val="FFB711"/>
                </a:highlight>
                <a:latin typeface="Open Sans"/>
                <a:ea typeface="Open Sans"/>
                <a:cs typeface="Open Sans"/>
                <a:sym typeface="Open Sans"/>
              </a:defRPr>
            </a:lvl9pPr>
          </a:lstStyle>
          <a:p>
            <a:endParaRPr/>
          </a:p>
        </p:txBody>
      </p:sp>
      <p:sp>
        <p:nvSpPr>
          <p:cNvPr id="89" name="Google Shape;89;p19"/>
          <p:cNvSpPr txBox="1">
            <a:spLocks noGrp="1"/>
          </p:cNvSpPr>
          <p:nvPr>
            <p:ph type="title" idx="3" hasCustomPrompt="1"/>
          </p:nvPr>
        </p:nvSpPr>
        <p:spPr>
          <a:xfrm>
            <a:off x="5143425" y="3108200"/>
            <a:ext cx="2928000" cy="72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90" name="Google Shape;90;p19"/>
          <p:cNvSpPr txBox="1">
            <a:spLocks noGrp="1"/>
          </p:cNvSpPr>
          <p:nvPr>
            <p:ph type="subTitle" idx="4"/>
          </p:nvPr>
        </p:nvSpPr>
        <p:spPr>
          <a:xfrm>
            <a:off x="5166375" y="3849950"/>
            <a:ext cx="2905200" cy="39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Font typeface="Open Sans"/>
              <a:buNone/>
              <a:defRPr sz="1600">
                <a:solidFill>
                  <a:srgbClr val="FFFFFF"/>
                </a:solidFill>
                <a:highlight>
                  <a:srgbClr val="FFB711"/>
                </a:highlight>
                <a:latin typeface="Open Sans"/>
                <a:ea typeface="Open Sans"/>
                <a:cs typeface="Open Sans"/>
                <a:sym typeface="Open Sans"/>
              </a:defRPr>
            </a:lvl1pPr>
            <a:lvl2pPr lvl="1" algn="ctr" rtl="0">
              <a:spcBef>
                <a:spcPts val="0"/>
              </a:spcBef>
              <a:spcAft>
                <a:spcPts val="0"/>
              </a:spcAft>
              <a:buClr>
                <a:srgbClr val="FFFFFF"/>
              </a:buClr>
              <a:buSzPts val="1400"/>
              <a:buFont typeface="Open Sans"/>
              <a:buNone/>
              <a:defRPr>
                <a:solidFill>
                  <a:srgbClr val="FFFFFF"/>
                </a:solidFill>
                <a:highlight>
                  <a:srgbClr val="FFB711"/>
                </a:highlight>
                <a:latin typeface="Open Sans"/>
                <a:ea typeface="Open Sans"/>
                <a:cs typeface="Open Sans"/>
                <a:sym typeface="Open Sans"/>
              </a:defRPr>
            </a:lvl2pPr>
            <a:lvl3pPr lvl="2" algn="ctr" rtl="0">
              <a:spcBef>
                <a:spcPts val="0"/>
              </a:spcBef>
              <a:spcAft>
                <a:spcPts val="0"/>
              </a:spcAft>
              <a:buClr>
                <a:srgbClr val="FFFFFF"/>
              </a:buClr>
              <a:buSzPts val="1400"/>
              <a:buFont typeface="Open Sans"/>
              <a:buNone/>
              <a:defRPr>
                <a:solidFill>
                  <a:srgbClr val="FFFFFF"/>
                </a:solidFill>
                <a:highlight>
                  <a:srgbClr val="FFB711"/>
                </a:highlight>
                <a:latin typeface="Open Sans"/>
                <a:ea typeface="Open Sans"/>
                <a:cs typeface="Open Sans"/>
                <a:sym typeface="Open Sans"/>
              </a:defRPr>
            </a:lvl3pPr>
            <a:lvl4pPr lvl="3" algn="ctr" rtl="0">
              <a:spcBef>
                <a:spcPts val="0"/>
              </a:spcBef>
              <a:spcAft>
                <a:spcPts val="0"/>
              </a:spcAft>
              <a:buClr>
                <a:srgbClr val="FFFFFF"/>
              </a:buClr>
              <a:buSzPts val="1400"/>
              <a:buFont typeface="Open Sans"/>
              <a:buNone/>
              <a:defRPr>
                <a:solidFill>
                  <a:srgbClr val="FFFFFF"/>
                </a:solidFill>
                <a:highlight>
                  <a:srgbClr val="FFB711"/>
                </a:highlight>
                <a:latin typeface="Open Sans"/>
                <a:ea typeface="Open Sans"/>
                <a:cs typeface="Open Sans"/>
                <a:sym typeface="Open Sans"/>
              </a:defRPr>
            </a:lvl4pPr>
            <a:lvl5pPr lvl="4" algn="ctr" rtl="0">
              <a:spcBef>
                <a:spcPts val="0"/>
              </a:spcBef>
              <a:spcAft>
                <a:spcPts val="0"/>
              </a:spcAft>
              <a:buClr>
                <a:srgbClr val="FFFFFF"/>
              </a:buClr>
              <a:buSzPts val="1400"/>
              <a:buFont typeface="Open Sans"/>
              <a:buNone/>
              <a:defRPr>
                <a:solidFill>
                  <a:srgbClr val="FFFFFF"/>
                </a:solidFill>
                <a:highlight>
                  <a:srgbClr val="FFB711"/>
                </a:highlight>
                <a:latin typeface="Open Sans"/>
                <a:ea typeface="Open Sans"/>
                <a:cs typeface="Open Sans"/>
                <a:sym typeface="Open Sans"/>
              </a:defRPr>
            </a:lvl5pPr>
            <a:lvl6pPr lvl="5" algn="ctr" rtl="0">
              <a:spcBef>
                <a:spcPts val="0"/>
              </a:spcBef>
              <a:spcAft>
                <a:spcPts val="0"/>
              </a:spcAft>
              <a:buClr>
                <a:srgbClr val="FFFFFF"/>
              </a:buClr>
              <a:buSzPts val="1400"/>
              <a:buFont typeface="Open Sans"/>
              <a:buNone/>
              <a:defRPr>
                <a:solidFill>
                  <a:srgbClr val="FFFFFF"/>
                </a:solidFill>
                <a:highlight>
                  <a:srgbClr val="FFB711"/>
                </a:highlight>
                <a:latin typeface="Open Sans"/>
                <a:ea typeface="Open Sans"/>
                <a:cs typeface="Open Sans"/>
                <a:sym typeface="Open Sans"/>
              </a:defRPr>
            </a:lvl6pPr>
            <a:lvl7pPr lvl="6" algn="ctr" rtl="0">
              <a:spcBef>
                <a:spcPts val="0"/>
              </a:spcBef>
              <a:spcAft>
                <a:spcPts val="0"/>
              </a:spcAft>
              <a:buClr>
                <a:srgbClr val="FFFFFF"/>
              </a:buClr>
              <a:buSzPts val="1400"/>
              <a:buFont typeface="Open Sans"/>
              <a:buNone/>
              <a:defRPr>
                <a:solidFill>
                  <a:srgbClr val="FFFFFF"/>
                </a:solidFill>
                <a:highlight>
                  <a:srgbClr val="FFB711"/>
                </a:highlight>
                <a:latin typeface="Open Sans"/>
                <a:ea typeface="Open Sans"/>
                <a:cs typeface="Open Sans"/>
                <a:sym typeface="Open Sans"/>
              </a:defRPr>
            </a:lvl7pPr>
            <a:lvl8pPr lvl="7" algn="ctr" rtl="0">
              <a:spcBef>
                <a:spcPts val="0"/>
              </a:spcBef>
              <a:spcAft>
                <a:spcPts val="0"/>
              </a:spcAft>
              <a:buClr>
                <a:srgbClr val="FFFFFF"/>
              </a:buClr>
              <a:buSzPts val="1400"/>
              <a:buFont typeface="Open Sans"/>
              <a:buNone/>
              <a:defRPr>
                <a:solidFill>
                  <a:srgbClr val="FFFFFF"/>
                </a:solidFill>
                <a:highlight>
                  <a:srgbClr val="FFB711"/>
                </a:highlight>
                <a:latin typeface="Open Sans"/>
                <a:ea typeface="Open Sans"/>
                <a:cs typeface="Open Sans"/>
                <a:sym typeface="Open Sans"/>
              </a:defRPr>
            </a:lvl8pPr>
            <a:lvl9pPr lvl="8" algn="ctr" rtl="0">
              <a:spcBef>
                <a:spcPts val="0"/>
              </a:spcBef>
              <a:spcAft>
                <a:spcPts val="0"/>
              </a:spcAft>
              <a:buClr>
                <a:srgbClr val="FFFFFF"/>
              </a:buClr>
              <a:buSzPts val="1400"/>
              <a:buFont typeface="Open Sans"/>
              <a:buNone/>
              <a:defRPr>
                <a:solidFill>
                  <a:srgbClr val="FFFFFF"/>
                </a:solidFill>
                <a:highlight>
                  <a:srgbClr val="FFB711"/>
                </a:highlight>
                <a:latin typeface="Open Sans"/>
                <a:ea typeface="Open Sans"/>
                <a:cs typeface="Open Sans"/>
                <a:sym typeface="Open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Reviews">
  <p:cSld name="CUSTOM_8">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4914900" y="540000"/>
            <a:ext cx="3162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93" name="Google Shape;93;p20"/>
          <p:cNvSpPr txBox="1">
            <a:spLocks noGrp="1"/>
          </p:cNvSpPr>
          <p:nvPr>
            <p:ph type="title" idx="2" hasCustomPrompt="1"/>
          </p:nvPr>
        </p:nvSpPr>
        <p:spPr>
          <a:xfrm>
            <a:off x="4914900" y="1375875"/>
            <a:ext cx="781200" cy="72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B711"/>
              </a:buClr>
              <a:buSzPts val="6000"/>
              <a:buNone/>
              <a:defRPr sz="6000">
                <a:solidFill>
                  <a:srgbClr val="FFB711"/>
                </a:solidFill>
              </a:defRPr>
            </a:lvl1pPr>
            <a:lvl2pPr lvl="1" algn="ctr" rtl="0">
              <a:spcBef>
                <a:spcPts val="0"/>
              </a:spcBef>
              <a:spcAft>
                <a:spcPts val="0"/>
              </a:spcAft>
              <a:buClr>
                <a:srgbClr val="FFB711"/>
              </a:buClr>
              <a:buSzPts val="6000"/>
              <a:buNone/>
              <a:defRPr sz="6000">
                <a:solidFill>
                  <a:srgbClr val="FFB711"/>
                </a:solidFill>
              </a:defRPr>
            </a:lvl2pPr>
            <a:lvl3pPr lvl="2" algn="ctr" rtl="0">
              <a:spcBef>
                <a:spcPts val="0"/>
              </a:spcBef>
              <a:spcAft>
                <a:spcPts val="0"/>
              </a:spcAft>
              <a:buClr>
                <a:srgbClr val="FFB711"/>
              </a:buClr>
              <a:buSzPts val="6000"/>
              <a:buNone/>
              <a:defRPr sz="6000">
                <a:solidFill>
                  <a:srgbClr val="FFB711"/>
                </a:solidFill>
              </a:defRPr>
            </a:lvl3pPr>
            <a:lvl4pPr lvl="3" algn="ctr" rtl="0">
              <a:spcBef>
                <a:spcPts val="0"/>
              </a:spcBef>
              <a:spcAft>
                <a:spcPts val="0"/>
              </a:spcAft>
              <a:buClr>
                <a:srgbClr val="FFB711"/>
              </a:buClr>
              <a:buSzPts val="6000"/>
              <a:buNone/>
              <a:defRPr sz="6000">
                <a:solidFill>
                  <a:srgbClr val="FFB711"/>
                </a:solidFill>
              </a:defRPr>
            </a:lvl4pPr>
            <a:lvl5pPr lvl="4" algn="ctr" rtl="0">
              <a:spcBef>
                <a:spcPts val="0"/>
              </a:spcBef>
              <a:spcAft>
                <a:spcPts val="0"/>
              </a:spcAft>
              <a:buClr>
                <a:srgbClr val="FFB711"/>
              </a:buClr>
              <a:buSzPts val="6000"/>
              <a:buNone/>
              <a:defRPr sz="6000">
                <a:solidFill>
                  <a:srgbClr val="FFB711"/>
                </a:solidFill>
              </a:defRPr>
            </a:lvl5pPr>
            <a:lvl6pPr lvl="5" algn="ctr" rtl="0">
              <a:spcBef>
                <a:spcPts val="0"/>
              </a:spcBef>
              <a:spcAft>
                <a:spcPts val="0"/>
              </a:spcAft>
              <a:buClr>
                <a:srgbClr val="FFB711"/>
              </a:buClr>
              <a:buSzPts val="6000"/>
              <a:buNone/>
              <a:defRPr sz="6000">
                <a:solidFill>
                  <a:srgbClr val="FFB711"/>
                </a:solidFill>
              </a:defRPr>
            </a:lvl6pPr>
            <a:lvl7pPr lvl="6" algn="ctr" rtl="0">
              <a:spcBef>
                <a:spcPts val="0"/>
              </a:spcBef>
              <a:spcAft>
                <a:spcPts val="0"/>
              </a:spcAft>
              <a:buClr>
                <a:srgbClr val="FFB711"/>
              </a:buClr>
              <a:buSzPts val="6000"/>
              <a:buNone/>
              <a:defRPr sz="6000">
                <a:solidFill>
                  <a:srgbClr val="FFB711"/>
                </a:solidFill>
              </a:defRPr>
            </a:lvl7pPr>
            <a:lvl8pPr lvl="7" algn="ctr" rtl="0">
              <a:spcBef>
                <a:spcPts val="0"/>
              </a:spcBef>
              <a:spcAft>
                <a:spcPts val="0"/>
              </a:spcAft>
              <a:buClr>
                <a:srgbClr val="FFB711"/>
              </a:buClr>
              <a:buSzPts val="6000"/>
              <a:buNone/>
              <a:defRPr sz="6000">
                <a:solidFill>
                  <a:srgbClr val="FFB711"/>
                </a:solidFill>
              </a:defRPr>
            </a:lvl8pPr>
            <a:lvl9pPr lvl="8" algn="ctr" rtl="0">
              <a:spcBef>
                <a:spcPts val="0"/>
              </a:spcBef>
              <a:spcAft>
                <a:spcPts val="0"/>
              </a:spcAft>
              <a:buClr>
                <a:srgbClr val="FFB711"/>
              </a:buClr>
              <a:buSzPts val="6000"/>
              <a:buNone/>
              <a:defRPr sz="6000">
                <a:solidFill>
                  <a:srgbClr val="FFB711"/>
                </a:solidFill>
              </a:defRPr>
            </a:lvl9pPr>
          </a:lstStyle>
          <a:p>
            <a:r>
              <a:t>xx%</a:t>
            </a:r>
          </a:p>
        </p:txBody>
      </p:sp>
      <p:sp>
        <p:nvSpPr>
          <p:cNvPr id="94" name="Google Shape;94;p20"/>
          <p:cNvSpPr txBox="1">
            <a:spLocks noGrp="1"/>
          </p:cNvSpPr>
          <p:nvPr>
            <p:ph type="title" idx="3" hasCustomPrompt="1"/>
          </p:nvPr>
        </p:nvSpPr>
        <p:spPr>
          <a:xfrm>
            <a:off x="4914900" y="2490300"/>
            <a:ext cx="781200" cy="72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B711"/>
              </a:buClr>
              <a:buSzPts val="6000"/>
              <a:buNone/>
              <a:defRPr sz="6000">
                <a:solidFill>
                  <a:srgbClr val="FFB711"/>
                </a:solidFill>
              </a:defRPr>
            </a:lvl1pPr>
            <a:lvl2pPr lvl="1" algn="ctr" rtl="0">
              <a:spcBef>
                <a:spcPts val="0"/>
              </a:spcBef>
              <a:spcAft>
                <a:spcPts val="0"/>
              </a:spcAft>
              <a:buClr>
                <a:srgbClr val="FFB711"/>
              </a:buClr>
              <a:buSzPts val="6000"/>
              <a:buNone/>
              <a:defRPr sz="6000">
                <a:solidFill>
                  <a:srgbClr val="FFB711"/>
                </a:solidFill>
              </a:defRPr>
            </a:lvl2pPr>
            <a:lvl3pPr lvl="2" algn="ctr" rtl="0">
              <a:spcBef>
                <a:spcPts val="0"/>
              </a:spcBef>
              <a:spcAft>
                <a:spcPts val="0"/>
              </a:spcAft>
              <a:buClr>
                <a:srgbClr val="FFB711"/>
              </a:buClr>
              <a:buSzPts val="6000"/>
              <a:buNone/>
              <a:defRPr sz="6000">
                <a:solidFill>
                  <a:srgbClr val="FFB711"/>
                </a:solidFill>
              </a:defRPr>
            </a:lvl3pPr>
            <a:lvl4pPr lvl="3" algn="ctr" rtl="0">
              <a:spcBef>
                <a:spcPts val="0"/>
              </a:spcBef>
              <a:spcAft>
                <a:spcPts val="0"/>
              </a:spcAft>
              <a:buClr>
                <a:srgbClr val="FFB711"/>
              </a:buClr>
              <a:buSzPts val="6000"/>
              <a:buNone/>
              <a:defRPr sz="6000">
                <a:solidFill>
                  <a:srgbClr val="FFB711"/>
                </a:solidFill>
              </a:defRPr>
            </a:lvl4pPr>
            <a:lvl5pPr lvl="4" algn="ctr" rtl="0">
              <a:spcBef>
                <a:spcPts val="0"/>
              </a:spcBef>
              <a:spcAft>
                <a:spcPts val="0"/>
              </a:spcAft>
              <a:buClr>
                <a:srgbClr val="FFB711"/>
              </a:buClr>
              <a:buSzPts val="6000"/>
              <a:buNone/>
              <a:defRPr sz="6000">
                <a:solidFill>
                  <a:srgbClr val="FFB711"/>
                </a:solidFill>
              </a:defRPr>
            </a:lvl5pPr>
            <a:lvl6pPr lvl="5" algn="ctr" rtl="0">
              <a:spcBef>
                <a:spcPts val="0"/>
              </a:spcBef>
              <a:spcAft>
                <a:spcPts val="0"/>
              </a:spcAft>
              <a:buClr>
                <a:srgbClr val="FFB711"/>
              </a:buClr>
              <a:buSzPts val="6000"/>
              <a:buNone/>
              <a:defRPr sz="6000">
                <a:solidFill>
                  <a:srgbClr val="FFB711"/>
                </a:solidFill>
              </a:defRPr>
            </a:lvl6pPr>
            <a:lvl7pPr lvl="6" algn="ctr" rtl="0">
              <a:spcBef>
                <a:spcPts val="0"/>
              </a:spcBef>
              <a:spcAft>
                <a:spcPts val="0"/>
              </a:spcAft>
              <a:buClr>
                <a:srgbClr val="FFB711"/>
              </a:buClr>
              <a:buSzPts val="6000"/>
              <a:buNone/>
              <a:defRPr sz="6000">
                <a:solidFill>
                  <a:srgbClr val="FFB711"/>
                </a:solidFill>
              </a:defRPr>
            </a:lvl7pPr>
            <a:lvl8pPr lvl="7" algn="ctr" rtl="0">
              <a:spcBef>
                <a:spcPts val="0"/>
              </a:spcBef>
              <a:spcAft>
                <a:spcPts val="0"/>
              </a:spcAft>
              <a:buClr>
                <a:srgbClr val="FFB711"/>
              </a:buClr>
              <a:buSzPts val="6000"/>
              <a:buNone/>
              <a:defRPr sz="6000">
                <a:solidFill>
                  <a:srgbClr val="FFB711"/>
                </a:solidFill>
              </a:defRPr>
            </a:lvl8pPr>
            <a:lvl9pPr lvl="8" algn="ctr" rtl="0">
              <a:spcBef>
                <a:spcPts val="0"/>
              </a:spcBef>
              <a:spcAft>
                <a:spcPts val="0"/>
              </a:spcAft>
              <a:buClr>
                <a:srgbClr val="FFB711"/>
              </a:buClr>
              <a:buSzPts val="6000"/>
              <a:buNone/>
              <a:defRPr sz="6000">
                <a:solidFill>
                  <a:srgbClr val="FFB711"/>
                </a:solidFill>
              </a:defRPr>
            </a:lvl9pPr>
          </a:lstStyle>
          <a:p>
            <a:r>
              <a:t>xx%</a:t>
            </a:r>
          </a:p>
        </p:txBody>
      </p:sp>
      <p:sp>
        <p:nvSpPr>
          <p:cNvPr id="95" name="Google Shape;95;p20"/>
          <p:cNvSpPr txBox="1">
            <a:spLocks noGrp="1"/>
          </p:cNvSpPr>
          <p:nvPr>
            <p:ph type="title" idx="4" hasCustomPrompt="1"/>
          </p:nvPr>
        </p:nvSpPr>
        <p:spPr>
          <a:xfrm>
            <a:off x="4914900" y="3604725"/>
            <a:ext cx="781200" cy="72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B711"/>
              </a:buClr>
              <a:buSzPts val="6000"/>
              <a:buNone/>
              <a:defRPr sz="6000">
                <a:solidFill>
                  <a:srgbClr val="FFB711"/>
                </a:solidFill>
              </a:defRPr>
            </a:lvl1pPr>
            <a:lvl2pPr lvl="1" algn="ctr" rtl="0">
              <a:spcBef>
                <a:spcPts val="0"/>
              </a:spcBef>
              <a:spcAft>
                <a:spcPts val="0"/>
              </a:spcAft>
              <a:buClr>
                <a:srgbClr val="FFB711"/>
              </a:buClr>
              <a:buSzPts val="6000"/>
              <a:buNone/>
              <a:defRPr sz="6000">
                <a:solidFill>
                  <a:srgbClr val="FFB711"/>
                </a:solidFill>
              </a:defRPr>
            </a:lvl2pPr>
            <a:lvl3pPr lvl="2" algn="ctr" rtl="0">
              <a:spcBef>
                <a:spcPts val="0"/>
              </a:spcBef>
              <a:spcAft>
                <a:spcPts val="0"/>
              </a:spcAft>
              <a:buClr>
                <a:srgbClr val="FFB711"/>
              </a:buClr>
              <a:buSzPts val="6000"/>
              <a:buNone/>
              <a:defRPr sz="6000">
                <a:solidFill>
                  <a:srgbClr val="FFB711"/>
                </a:solidFill>
              </a:defRPr>
            </a:lvl3pPr>
            <a:lvl4pPr lvl="3" algn="ctr" rtl="0">
              <a:spcBef>
                <a:spcPts val="0"/>
              </a:spcBef>
              <a:spcAft>
                <a:spcPts val="0"/>
              </a:spcAft>
              <a:buClr>
                <a:srgbClr val="FFB711"/>
              </a:buClr>
              <a:buSzPts val="6000"/>
              <a:buNone/>
              <a:defRPr sz="6000">
                <a:solidFill>
                  <a:srgbClr val="FFB711"/>
                </a:solidFill>
              </a:defRPr>
            </a:lvl4pPr>
            <a:lvl5pPr lvl="4" algn="ctr" rtl="0">
              <a:spcBef>
                <a:spcPts val="0"/>
              </a:spcBef>
              <a:spcAft>
                <a:spcPts val="0"/>
              </a:spcAft>
              <a:buClr>
                <a:srgbClr val="FFB711"/>
              </a:buClr>
              <a:buSzPts val="6000"/>
              <a:buNone/>
              <a:defRPr sz="6000">
                <a:solidFill>
                  <a:srgbClr val="FFB711"/>
                </a:solidFill>
              </a:defRPr>
            </a:lvl5pPr>
            <a:lvl6pPr lvl="5" algn="ctr" rtl="0">
              <a:spcBef>
                <a:spcPts val="0"/>
              </a:spcBef>
              <a:spcAft>
                <a:spcPts val="0"/>
              </a:spcAft>
              <a:buClr>
                <a:srgbClr val="FFB711"/>
              </a:buClr>
              <a:buSzPts val="6000"/>
              <a:buNone/>
              <a:defRPr sz="6000">
                <a:solidFill>
                  <a:srgbClr val="FFB711"/>
                </a:solidFill>
              </a:defRPr>
            </a:lvl6pPr>
            <a:lvl7pPr lvl="6" algn="ctr" rtl="0">
              <a:spcBef>
                <a:spcPts val="0"/>
              </a:spcBef>
              <a:spcAft>
                <a:spcPts val="0"/>
              </a:spcAft>
              <a:buClr>
                <a:srgbClr val="FFB711"/>
              </a:buClr>
              <a:buSzPts val="6000"/>
              <a:buNone/>
              <a:defRPr sz="6000">
                <a:solidFill>
                  <a:srgbClr val="FFB711"/>
                </a:solidFill>
              </a:defRPr>
            </a:lvl7pPr>
            <a:lvl8pPr lvl="7" algn="ctr" rtl="0">
              <a:spcBef>
                <a:spcPts val="0"/>
              </a:spcBef>
              <a:spcAft>
                <a:spcPts val="0"/>
              </a:spcAft>
              <a:buClr>
                <a:srgbClr val="FFB711"/>
              </a:buClr>
              <a:buSzPts val="6000"/>
              <a:buNone/>
              <a:defRPr sz="6000">
                <a:solidFill>
                  <a:srgbClr val="FFB711"/>
                </a:solidFill>
              </a:defRPr>
            </a:lvl8pPr>
            <a:lvl9pPr lvl="8" algn="ctr" rtl="0">
              <a:spcBef>
                <a:spcPts val="0"/>
              </a:spcBef>
              <a:spcAft>
                <a:spcPts val="0"/>
              </a:spcAft>
              <a:buClr>
                <a:srgbClr val="FFB711"/>
              </a:buClr>
              <a:buSzPts val="6000"/>
              <a:buNone/>
              <a:defRPr sz="6000">
                <a:solidFill>
                  <a:srgbClr val="FFB711"/>
                </a:solidFill>
              </a:defRPr>
            </a:lvl9pPr>
          </a:lstStyle>
          <a:p>
            <a:r>
              <a:t>xx%</a:t>
            </a:r>
          </a:p>
        </p:txBody>
      </p:sp>
      <p:sp>
        <p:nvSpPr>
          <p:cNvPr id="96" name="Google Shape;96;p20"/>
          <p:cNvSpPr txBox="1">
            <a:spLocks noGrp="1"/>
          </p:cNvSpPr>
          <p:nvPr>
            <p:ph type="subTitle" idx="1"/>
          </p:nvPr>
        </p:nvSpPr>
        <p:spPr>
          <a:xfrm>
            <a:off x="5855250" y="3765925"/>
            <a:ext cx="2566200" cy="3999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7" name="Google Shape;97;p20"/>
          <p:cNvSpPr txBox="1">
            <a:spLocks noGrp="1"/>
          </p:cNvSpPr>
          <p:nvPr>
            <p:ph type="subTitle" idx="5"/>
          </p:nvPr>
        </p:nvSpPr>
        <p:spPr>
          <a:xfrm>
            <a:off x="5868150" y="4247025"/>
            <a:ext cx="2566200" cy="229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1200" b="1">
                <a:latin typeface="Montserrat"/>
                <a:ea typeface="Montserrat"/>
                <a:cs typeface="Montserrat"/>
                <a:sym typeface="Montserra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8" name="Google Shape;98;p20"/>
          <p:cNvSpPr txBox="1">
            <a:spLocks noGrp="1"/>
          </p:cNvSpPr>
          <p:nvPr>
            <p:ph type="subTitle" idx="6"/>
          </p:nvPr>
        </p:nvSpPr>
        <p:spPr>
          <a:xfrm>
            <a:off x="5855250" y="2650675"/>
            <a:ext cx="2566200" cy="3999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9" name="Google Shape;99;p20"/>
          <p:cNvSpPr txBox="1">
            <a:spLocks noGrp="1"/>
          </p:cNvSpPr>
          <p:nvPr>
            <p:ph type="subTitle" idx="7"/>
          </p:nvPr>
        </p:nvSpPr>
        <p:spPr>
          <a:xfrm>
            <a:off x="5868150" y="3128363"/>
            <a:ext cx="2566200" cy="229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1200" b="1">
                <a:latin typeface="Montserrat"/>
                <a:ea typeface="Montserrat"/>
                <a:cs typeface="Montserrat"/>
                <a:sym typeface="Montserra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0" name="Google Shape;100;p20"/>
          <p:cNvSpPr txBox="1">
            <a:spLocks noGrp="1"/>
          </p:cNvSpPr>
          <p:nvPr>
            <p:ph type="subTitle" idx="8"/>
          </p:nvPr>
        </p:nvSpPr>
        <p:spPr>
          <a:xfrm>
            <a:off x="5855250" y="1535425"/>
            <a:ext cx="2566200" cy="3999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1" name="Google Shape;101;p20"/>
          <p:cNvSpPr txBox="1">
            <a:spLocks noGrp="1"/>
          </p:cNvSpPr>
          <p:nvPr>
            <p:ph type="subTitle" idx="9"/>
          </p:nvPr>
        </p:nvSpPr>
        <p:spPr>
          <a:xfrm>
            <a:off x="5868150" y="2005638"/>
            <a:ext cx="2566200" cy="229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1200" b="1">
                <a:latin typeface="Montserrat"/>
                <a:ea typeface="Montserrat"/>
                <a:cs typeface="Montserrat"/>
                <a:sym typeface="Montserra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720000" y="768600"/>
            <a:ext cx="3690000" cy="927000"/>
          </a:xfrm>
          <a:prstGeom prst="rect">
            <a:avLst/>
          </a:prstGeom>
        </p:spPr>
        <p:txBody>
          <a:bodyPr spcFirstLastPara="1" wrap="square" lIns="91425" tIns="91425" rIns="91425" bIns="91425" anchor="t" anchorCtr="0">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126" name="Google Shape;126;p24"/>
          <p:cNvSpPr txBox="1">
            <a:spLocks noGrp="1"/>
          </p:cNvSpPr>
          <p:nvPr>
            <p:ph type="subTitle" idx="1"/>
          </p:nvPr>
        </p:nvSpPr>
        <p:spPr>
          <a:xfrm>
            <a:off x="720000" y="1729225"/>
            <a:ext cx="3690000" cy="3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Font typeface="Open Sans"/>
              <a:buNone/>
              <a:defRPr sz="1600">
                <a:solidFill>
                  <a:srgbClr val="FFFFFF"/>
                </a:solidFill>
                <a:highlight>
                  <a:srgbClr val="FFB200"/>
                </a:highlight>
                <a:latin typeface="Open Sans"/>
                <a:ea typeface="Open Sans"/>
                <a:cs typeface="Open Sans"/>
                <a:sym typeface="Open Sans"/>
              </a:defRPr>
            </a:lvl1pPr>
            <a:lvl2pPr lvl="1" rtl="0">
              <a:lnSpc>
                <a:spcPct val="100000"/>
              </a:lnSpc>
              <a:spcBef>
                <a:spcPts val="0"/>
              </a:spcBef>
              <a:spcAft>
                <a:spcPts val="0"/>
              </a:spcAft>
              <a:buClr>
                <a:srgbClr val="000000"/>
              </a:buClr>
              <a:buSzPts val="1600"/>
              <a:buNone/>
              <a:defRPr sz="1600">
                <a:solidFill>
                  <a:srgbClr val="000000"/>
                </a:solidFill>
              </a:defRPr>
            </a:lvl2pPr>
            <a:lvl3pPr lvl="2" rtl="0">
              <a:lnSpc>
                <a:spcPct val="100000"/>
              </a:lnSpc>
              <a:spcBef>
                <a:spcPts val="0"/>
              </a:spcBef>
              <a:spcAft>
                <a:spcPts val="0"/>
              </a:spcAft>
              <a:buClr>
                <a:srgbClr val="000000"/>
              </a:buClr>
              <a:buSzPts val="1600"/>
              <a:buNone/>
              <a:defRPr sz="1600">
                <a:solidFill>
                  <a:srgbClr val="000000"/>
                </a:solidFill>
              </a:defRPr>
            </a:lvl3pPr>
            <a:lvl4pPr lvl="3" rtl="0">
              <a:lnSpc>
                <a:spcPct val="100000"/>
              </a:lnSpc>
              <a:spcBef>
                <a:spcPts val="0"/>
              </a:spcBef>
              <a:spcAft>
                <a:spcPts val="0"/>
              </a:spcAft>
              <a:buClr>
                <a:srgbClr val="000000"/>
              </a:buClr>
              <a:buSzPts val="1600"/>
              <a:buNone/>
              <a:defRPr sz="1600">
                <a:solidFill>
                  <a:srgbClr val="000000"/>
                </a:solidFill>
              </a:defRPr>
            </a:lvl4pPr>
            <a:lvl5pPr lvl="4" rtl="0">
              <a:lnSpc>
                <a:spcPct val="100000"/>
              </a:lnSpc>
              <a:spcBef>
                <a:spcPts val="0"/>
              </a:spcBef>
              <a:spcAft>
                <a:spcPts val="0"/>
              </a:spcAft>
              <a:buClr>
                <a:srgbClr val="000000"/>
              </a:buClr>
              <a:buSzPts val="1600"/>
              <a:buNone/>
              <a:defRPr sz="1600">
                <a:solidFill>
                  <a:srgbClr val="000000"/>
                </a:solidFill>
              </a:defRPr>
            </a:lvl5pPr>
            <a:lvl6pPr lvl="5" rtl="0">
              <a:lnSpc>
                <a:spcPct val="100000"/>
              </a:lnSpc>
              <a:spcBef>
                <a:spcPts val="0"/>
              </a:spcBef>
              <a:spcAft>
                <a:spcPts val="0"/>
              </a:spcAft>
              <a:buClr>
                <a:srgbClr val="000000"/>
              </a:buClr>
              <a:buSzPts val="1600"/>
              <a:buNone/>
              <a:defRPr sz="1600">
                <a:solidFill>
                  <a:srgbClr val="000000"/>
                </a:solidFill>
              </a:defRPr>
            </a:lvl6pPr>
            <a:lvl7pPr lvl="6" rtl="0">
              <a:lnSpc>
                <a:spcPct val="100000"/>
              </a:lnSpc>
              <a:spcBef>
                <a:spcPts val="0"/>
              </a:spcBef>
              <a:spcAft>
                <a:spcPts val="0"/>
              </a:spcAft>
              <a:buClr>
                <a:srgbClr val="000000"/>
              </a:buClr>
              <a:buSzPts val="1600"/>
              <a:buNone/>
              <a:defRPr sz="1600">
                <a:solidFill>
                  <a:srgbClr val="000000"/>
                </a:solidFill>
              </a:defRPr>
            </a:lvl7pPr>
            <a:lvl8pPr lvl="7" rtl="0">
              <a:lnSpc>
                <a:spcPct val="100000"/>
              </a:lnSpc>
              <a:spcBef>
                <a:spcPts val="0"/>
              </a:spcBef>
              <a:spcAft>
                <a:spcPts val="0"/>
              </a:spcAft>
              <a:buClr>
                <a:srgbClr val="000000"/>
              </a:buClr>
              <a:buSzPts val="1600"/>
              <a:buNone/>
              <a:defRPr sz="1600">
                <a:solidFill>
                  <a:srgbClr val="000000"/>
                </a:solidFill>
              </a:defRPr>
            </a:lvl8pPr>
            <a:lvl9pPr lvl="8" rtl="0">
              <a:lnSpc>
                <a:spcPct val="100000"/>
              </a:lnSpc>
              <a:spcBef>
                <a:spcPts val="0"/>
              </a:spcBef>
              <a:spcAft>
                <a:spcPts val="0"/>
              </a:spcAft>
              <a:buClr>
                <a:srgbClr val="000000"/>
              </a:buClr>
              <a:buSzPts val="1600"/>
              <a:buNone/>
              <a:defRPr sz="1600">
                <a:solidFill>
                  <a:srgbClr val="000000"/>
                </a:solidFill>
              </a:defRPr>
            </a:lvl9pPr>
          </a:lstStyle>
          <a:p>
            <a:endParaRPr/>
          </a:p>
        </p:txBody>
      </p:sp>
      <p:sp>
        <p:nvSpPr>
          <p:cNvPr id="127" name="Google Shape;127;p24"/>
          <p:cNvSpPr txBox="1"/>
          <p:nvPr/>
        </p:nvSpPr>
        <p:spPr>
          <a:xfrm>
            <a:off x="720000" y="3610025"/>
            <a:ext cx="3604200" cy="7437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300"/>
              </a:spcBef>
              <a:spcAft>
                <a:spcPts val="0"/>
              </a:spcAft>
              <a:buNone/>
            </a:pPr>
            <a:r>
              <a:rPr lang="en" sz="1000">
                <a:latin typeface="Open Sans"/>
                <a:ea typeface="Open Sans"/>
                <a:cs typeface="Open Sans"/>
                <a:sym typeface="Open Sans"/>
              </a:rPr>
              <a:t>CREDITS: This presentation template was created by </a:t>
            </a:r>
            <a:r>
              <a:rPr lang="en" sz="1000" b="1">
                <a:uFill>
                  <a:noFill/>
                </a:uFill>
                <a:latin typeface="Open Sans"/>
                <a:ea typeface="Open Sans"/>
                <a:cs typeface="Open Sans"/>
                <a:sym typeface="Open Sans"/>
                <a:hlinkClick r:id="rId2"/>
              </a:rPr>
              <a:t>Slidesgo</a:t>
            </a:r>
            <a:r>
              <a:rPr lang="en" sz="1000">
                <a:latin typeface="Open Sans"/>
                <a:ea typeface="Open Sans"/>
                <a:cs typeface="Open Sans"/>
                <a:sym typeface="Open Sans"/>
              </a:rPr>
              <a:t>, including icons by </a:t>
            </a:r>
            <a:r>
              <a:rPr lang="en" sz="1000" b="1">
                <a:uFill>
                  <a:noFill/>
                </a:uFill>
                <a:latin typeface="Open Sans"/>
                <a:ea typeface="Open Sans"/>
                <a:cs typeface="Open Sans"/>
                <a:sym typeface="Open Sans"/>
                <a:hlinkClick r:id="rId3"/>
              </a:rPr>
              <a:t>Flaticon</a:t>
            </a:r>
            <a:r>
              <a:rPr lang="en" sz="1000">
                <a:latin typeface="Open Sans"/>
                <a:ea typeface="Open Sans"/>
                <a:cs typeface="Open Sans"/>
                <a:sym typeface="Open Sans"/>
              </a:rPr>
              <a:t>, and infographics &amp; images by</a:t>
            </a:r>
            <a:r>
              <a:rPr lang="en" sz="1000" b="1">
                <a:latin typeface="Open Sans"/>
                <a:ea typeface="Open Sans"/>
                <a:cs typeface="Open Sans"/>
                <a:sym typeface="Open Sans"/>
              </a:rPr>
              <a:t> </a:t>
            </a:r>
            <a:r>
              <a:rPr lang="en" sz="1000" b="1">
                <a:uFill>
                  <a:noFill/>
                </a:uFill>
                <a:latin typeface="Open Sans"/>
                <a:ea typeface="Open Sans"/>
                <a:cs typeface="Open Sans"/>
                <a:sym typeface="Open Sans"/>
                <a:hlinkClick r:id="rId4"/>
              </a:rPr>
              <a:t>Freepik</a:t>
            </a:r>
            <a:endParaRPr sz="1000" b="1">
              <a:latin typeface="Open Sans"/>
              <a:ea typeface="Open Sans"/>
              <a:cs typeface="Open Sans"/>
              <a:sym typeface="Open Sans"/>
            </a:endParaRPr>
          </a:p>
        </p:txBody>
      </p:sp>
      <p:sp>
        <p:nvSpPr>
          <p:cNvPr id="128" name="Google Shape;128;p24"/>
          <p:cNvSpPr txBox="1">
            <a:spLocks noGrp="1"/>
          </p:cNvSpPr>
          <p:nvPr>
            <p:ph type="subTitle" idx="2"/>
          </p:nvPr>
        </p:nvSpPr>
        <p:spPr>
          <a:xfrm>
            <a:off x="735125" y="2153800"/>
            <a:ext cx="3690000" cy="81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hasCustomPrompt="1"/>
          </p:nvPr>
        </p:nvSpPr>
        <p:spPr>
          <a:xfrm>
            <a:off x="720000" y="540000"/>
            <a:ext cx="3355500" cy="15555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 name="Google Shape;13;p3"/>
          <p:cNvSpPr txBox="1">
            <a:spLocks noGrp="1"/>
          </p:cNvSpPr>
          <p:nvPr>
            <p:ph type="ctrTitle" idx="2"/>
          </p:nvPr>
        </p:nvSpPr>
        <p:spPr>
          <a:xfrm>
            <a:off x="720000" y="3686175"/>
            <a:ext cx="4663200" cy="564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4" name="Google Shape;14;p3"/>
          <p:cNvSpPr txBox="1">
            <a:spLocks noGrp="1"/>
          </p:cNvSpPr>
          <p:nvPr>
            <p:ph type="subTitle" idx="1"/>
          </p:nvPr>
        </p:nvSpPr>
        <p:spPr>
          <a:xfrm>
            <a:off x="720000" y="4135200"/>
            <a:ext cx="4663200" cy="4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Font typeface="Open Sans"/>
              <a:buNone/>
              <a:defRPr sz="1700">
                <a:solidFill>
                  <a:srgbClr val="FFFFFF"/>
                </a:solidFill>
                <a:highlight>
                  <a:srgbClr val="FFB200"/>
                </a:highlight>
                <a:latin typeface="Open Sans"/>
                <a:ea typeface="Open Sans"/>
                <a:cs typeface="Open Sans"/>
                <a:sym typeface="Open Sans"/>
              </a:defRPr>
            </a:lvl1pPr>
            <a:lvl2pPr lvl="1" rtl="0">
              <a:lnSpc>
                <a:spcPct val="100000"/>
              </a:lnSpc>
              <a:spcBef>
                <a:spcPts val="0"/>
              </a:spcBef>
              <a:spcAft>
                <a:spcPts val="0"/>
              </a:spcAft>
              <a:buClr>
                <a:srgbClr val="000000"/>
              </a:buClr>
              <a:buSzPts val="1600"/>
              <a:buNone/>
              <a:defRPr sz="1600">
                <a:solidFill>
                  <a:srgbClr val="000000"/>
                </a:solidFill>
              </a:defRPr>
            </a:lvl2pPr>
            <a:lvl3pPr lvl="2" rtl="0">
              <a:lnSpc>
                <a:spcPct val="100000"/>
              </a:lnSpc>
              <a:spcBef>
                <a:spcPts val="0"/>
              </a:spcBef>
              <a:spcAft>
                <a:spcPts val="0"/>
              </a:spcAft>
              <a:buClr>
                <a:srgbClr val="000000"/>
              </a:buClr>
              <a:buSzPts val="1600"/>
              <a:buNone/>
              <a:defRPr sz="1600">
                <a:solidFill>
                  <a:srgbClr val="000000"/>
                </a:solidFill>
              </a:defRPr>
            </a:lvl3pPr>
            <a:lvl4pPr lvl="3" rtl="0">
              <a:lnSpc>
                <a:spcPct val="100000"/>
              </a:lnSpc>
              <a:spcBef>
                <a:spcPts val="0"/>
              </a:spcBef>
              <a:spcAft>
                <a:spcPts val="0"/>
              </a:spcAft>
              <a:buClr>
                <a:srgbClr val="000000"/>
              </a:buClr>
              <a:buSzPts val="1600"/>
              <a:buNone/>
              <a:defRPr sz="1600">
                <a:solidFill>
                  <a:srgbClr val="000000"/>
                </a:solidFill>
              </a:defRPr>
            </a:lvl4pPr>
            <a:lvl5pPr lvl="4" rtl="0">
              <a:lnSpc>
                <a:spcPct val="100000"/>
              </a:lnSpc>
              <a:spcBef>
                <a:spcPts val="0"/>
              </a:spcBef>
              <a:spcAft>
                <a:spcPts val="0"/>
              </a:spcAft>
              <a:buClr>
                <a:srgbClr val="000000"/>
              </a:buClr>
              <a:buSzPts val="1600"/>
              <a:buNone/>
              <a:defRPr sz="1600">
                <a:solidFill>
                  <a:srgbClr val="000000"/>
                </a:solidFill>
              </a:defRPr>
            </a:lvl5pPr>
            <a:lvl6pPr lvl="5" rtl="0">
              <a:lnSpc>
                <a:spcPct val="100000"/>
              </a:lnSpc>
              <a:spcBef>
                <a:spcPts val="0"/>
              </a:spcBef>
              <a:spcAft>
                <a:spcPts val="0"/>
              </a:spcAft>
              <a:buClr>
                <a:srgbClr val="000000"/>
              </a:buClr>
              <a:buSzPts val="1600"/>
              <a:buNone/>
              <a:defRPr sz="1600">
                <a:solidFill>
                  <a:srgbClr val="000000"/>
                </a:solidFill>
              </a:defRPr>
            </a:lvl6pPr>
            <a:lvl7pPr lvl="6" rtl="0">
              <a:lnSpc>
                <a:spcPct val="100000"/>
              </a:lnSpc>
              <a:spcBef>
                <a:spcPts val="0"/>
              </a:spcBef>
              <a:spcAft>
                <a:spcPts val="0"/>
              </a:spcAft>
              <a:buClr>
                <a:srgbClr val="000000"/>
              </a:buClr>
              <a:buSzPts val="1600"/>
              <a:buNone/>
              <a:defRPr sz="1600">
                <a:solidFill>
                  <a:srgbClr val="000000"/>
                </a:solidFill>
              </a:defRPr>
            </a:lvl7pPr>
            <a:lvl8pPr lvl="7" rtl="0">
              <a:lnSpc>
                <a:spcPct val="100000"/>
              </a:lnSpc>
              <a:spcBef>
                <a:spcPts val="0"/>
              </a:spcBef>
              <a:spcAft>
                <a:spcPts val="0"/>
              </a:spcAft>
              <a:buClr>
                <a:srgbClr val="000000"/>
              </a:buClr>
              <a:buSzPts val="1600"/>
              <a:buNone/>
              <a:defRPr sz="1600">
                <a:solidFill>
                  <a:srgbClr val="000000"/>
                </a:solidFill>
              </a:defRPr>
            </a:lvl8pPr>
            <a:lvl9pPr lvl="8" rtl="0">
              <a:lnSpc>
                <a:spcPct val="100000"/>
              </a:lnSpc>
              <a:spcBef>
                <a:spcPts val="0"/>
              </a:spcBef>
              <a:spcAft>
                <a:spcPts val="0"/>
              </a:spcAft>
              <a:buClr>
                <a:srgbClr val="000000"/>
              </a:buClr>
              <a:buSzPts val="1600"/>
              <a:buNone/>
              <a:defRPr sz="1600">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4914900" y="1399050"/>
            <a:ext cx="3509100" cy="32043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1600"/>
              </a:spcBef>
              <a:spcAft>
                <a:spcPts val="0"/>
              </a:spcAft>
              <a:buSzPts val="1400"/>
              <a:buChar char="○"/>
              <a:defRPr/>
            </a:lvl2pPr>
            <a:lvl3pPr marL="1371600" lvl="2" indent="-317500">
              <a:lnSpc>
                <a:spcPct val="100000"/>
              </a:lnSpc>
              <a:spcBef>
                <a:spcPts val="1600"/>
              </a:spcBef>
              <a:spcAft>
                <a:spcPts val="0"/>
              </a:spcAft>
              <a:buSzPts val="1400"/>
              <a:buChar char="■"/>
              <a:defRPr/>
            </a:lvl3pPr>
            <a:lvl4pPr marL="1828800" lvl="3" indent="-317500">
              <a:lnSpc>
                <a:spcPct val="100000"/>
              </a:lnSpc>
              <a:spcBef>
                <a:spcPts val="1600"/>
              </a:spcBef>
              <a:spcAft>
                <a:spcPts val="0"/>
              </a:spcAft>
              <a:buSzPts val="1400"/>
              <a:buChar char="●"/>
              <a:defRPr/>
            </a:lvl4pPr>
            <a:lvl5pPr marL="2286000" lvl="4" indent="-317500">
              <a:lnSpc>
                <a:spcPct val="100000"/>
              </a:lnSpc>
              <a:spcBef>
                <a:spcPts val="1600"/>
              </a:spcBef>
              <a:spcAft>
                <a:spcPts val="0"/>
              </a:spcAft>
              <a:buSzPts val="1400"/>
              <a:buChar char="○"/>
              <a:defRPr/>
            </a:lvl5pPr>
            <a:lvl6pPr marL="2743200" lvl="5" indent="-317500">
              <a:lnSpc>
                <a:spcPct val="100000"/>
              </a:lnSpc>
              <a:spcBef>
                <a:spcPts val="1600"/>
              </a:spcBef>
              <a:spcAft>
                <a:spcPts val="0"/>
              </a:spcAft>
              <a:buSzPts val="1400"/>
              <a:buChar char="■"/>
              <a:defRPr/>
            </a:lvl6pPr>
            <a:lvl7pPr marL="3200400" lvl="6" indent="-317500">
              <a:lnSpc>
                <a:spcPct val="100000"/>
              </a:lnSpc>
              <a:spcBef>
                <a:spcPts val="1600"/>
              </a:spcBef>
              <a:spcAft>
                <a:spcPts val="0"/>
              </a:spcAft>
              <a:buSzPts val="1400"/>
              <a:buChar char="●"/>
              <a:defRPr/>
            </a:lvl7pPr>
            <a:lvl8pPr marL="3657600" lvl="7" indent="-317500">
              <a:lnSpc>
                <a:spcPct val="100000"/>
              </a:lnSpc>
              <a:spcBef>
                <a:spcPts val="1600"/>
              </a:spcBef>
              <a:spcAft>
                <a:spcPts val="0"/>
              </a:spcAft>
              <a:buSzPts val="1400"/>
              <a:buChar char="○"/>
              <a:defRPr/>
            </a:lvl8pPr>
            <a:lvl9pPr marL="4114800" lvl="8" indent="-317500">
              <a:lnSpc>
                <a:spcPct val="100000"/>
              </a:lnSpc>
              <a:spcBef>
                <a:spcPts val="1600"/>
              </a:spcBef>
              <a:spcAft>
                <a:spcPts val="1600"/>
              </a:spcAft>
              <a:buSzPts val="1400"/>
              <a:buChar char="■"/>
              <a:defRPr/>
            </a:lvl9pPr>
          </a:lstStyle>
          <a:p>
            <a:endParaRPr/>
          </a:p>
        </p:txBody>
      </p:sp>
      <p:sp>
        <p:nvSpPr>
          <p:cNvPr id="28" name="Google Shape;28;p7"/>
          <p:cNvSpPr txBox="1">
            <a:spLocks noGrp="1"/>
          </p:cNvSpPr>
          <p:nvPr>
            <p:ph type="title"/>
          </p:nvPr>
        </p:nvSpPr>
        <p:spPr>
          <a:xfrm>
            <a:off x="4914900" y="540000"/>
            <a:ext cx="3162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rgbClr val="FF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720000" y="1185550"/>
            <a:ext cx="3709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720000" y="2898325"/>
            <a:ext cx="3709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5" name="Google Shape;35;p9"/>
          <p:cNvSpPr txBox="1">
            <a:spLocks noGrp="1"/>
          </p:cNvSpPr>
          <p:nvPr>
            <p:ph type="body" idx="2"/>
          </p:nvPr>
        </p:nvSpPr>
        <p:spPr>
          <a:xfrm>
            <a:off x="4939500" y="540000"/>
            <a:ext cx="3484500" cy="40635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0"/>
          <p:cNvSpPr txBox="1">
            <a:spLocks noGrp="1"/>
          </p:cNvSpPr>
          <p:nvPr>
            <p:ph type="body" idx="1"/>
          </p:nvPr>
        </p:nvSpPr>
        <p:spPr>
          <a:xfrm>
            <a:off x="720000" y="4162425"/>
            <a:ext cx="7704000" cy="4410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1400"/>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622763" y="2390125"/>
            <a:ext cx="7704000" cy="17895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7000"/>
              <a:buNone/>
              <a:defRPr sz="8000">
                <a:solidFill>
                  <a:srgbClr val="000000"/>
                </a:solidFill>
              </a:defRPr>
            </a:lvl1pPr>
            <a:lvl2pPr lvl="1">
              <a:spcBef>
                <a:spcPts val="0"/>
              </a:spcBef>
              <a:spcAft>
                <a:spcPts val="0"/>
              </a:spcAft>
              <a:buClr>
                <a:srgbClr val="FFFFFF"/>
              </a:buClr>
              <a:buSzPts val="7000"/>
              <a:buNone/>
              <a:defRPr sz="7000">
                <a:solidFill>
                  <a:srgbClr val="FFFFFF"/>
                </a:solidFill>
              </a:defRPr>
            </a:lvl2pPr>
            <a:lvl3pPr lvl="2">
              <a:spcBef>
                <a:spcPts val="0"/>
              </a:spcBef>
              <a:spcAft>
                <a:spcPts val="0"/>
              </a:spcAft>
              <a:buClr>
                <a:srgbClr val="FFFFFF"/>
              </a:buClr>
              <a:buSzPts val="7000"/>
              <a:buNone/>
              <a:defRPr sz="7000">
                <a:solidFill>
                  <a:srgbClr val="FFFFFF"/>
                </a:solidFill>
              </a:defRPr>
            </a:lvl3pPr>
            <a:lvl4pPr lvl="3">
              <a:spcBef>
                <a:spcPts val="0"/>
              </a:spcBef>
              <a:spcAft>
                <a:spcPts val="0"/>
              </a:spcAft>
              <a:buClr>
                <a:srgbClr val="FFFFFF"/>
              </a:buClr>
              <a:buSzPts val="7000"/>
              <a:buNone/>
              <a:defRPr sz="7000">
                <a:solidFill>
                  <a:srgbClr val="FFFFFF"/>
                </a:solidFill>
              </a:defRPr>
            </a:lvl4pPr>
            <a:lvl5pPr lvl="4">
              <a:spcBef>
                <a:spcPts val="0"/>
              </a:spcBef>
              <a:spcAft>
                <a:spcPts val="0"/>
              </a:spcAft>
              <a:buClr>
                <a:srgbClr val="FFFFFF"/>
              </a:buClr>
              <a:buSzPts val="7000"/>
              <a:buNone/>
              <a:defRPr sz="7000">
                <a:solidFill>
                  <a:srgbClr val="FFFFFF"/>
                </a:solidFill>
              </a:defRPr>
            </a:lvl5pPr>
            <a:lvl6pPr lvl="5">
              <a:spcBef>
                <a:spcPts val="0"/>
              </a:spcBef>
              <a:spcAft>
                <a:spcPts val="0"/>
              </a:spcAft>
              <a:buClr>
                <a:srgbClr val="FFFFFF"/>
              </a:buClr>
              <a:buSzPts val="7000"/>
              <a:buNone/>
              <a:defRPr sz="7000">
                <a:solidFill>
                  <a:srgbClr val="FFFFFF"/>
                </a:solidFill>
              </a:defRPr>
            </a:lvl6pPr>
            <a:lvl7pPr lvl="6">
              <a:spcBef>
                <a:spcPts val="0"/>
              </a:spcBef>
              <a:spcAft>
                <a:spcPts val="0"/>
              </a:spcAft>
              <a:buClr>
                <a:srgbClr val="FFFFFF"/>
              </a:buClr>
              <a:buSzPts val="7000"/>
              <a:buNone/>
              <a:defRPr sz="7000">
                <a:solidFill>
                  <a:srgbClr val="FFFFFF"/>
                </a:solidFill>
              </a:defRPr>
            </a:lvl7pPr>
            <a:lvl8pPr lvl="7">
              <a:spcBef>
                <a:spcPts val="0"/>
              </a:spcBef>
              <a:spcAft>
                <a:spcPts val="0"/>
              </a:spcAft>
              <a:buClr>
                <a:srgbClr val="FFFFFF"/>
              </a:buClr>
              <a:buSzPts val="7000"/>
              <a:buNone/>
              <a:defRPr sz="7000">
                <a:solidFill>
                  <a:srgbClr val="FFFFFF"/>
                </a:solidFill>
              </a:defRPr>
            </a:lvl8pPr>
            <a:lvl9pPr lvl="8">
              <a:spcBef>
                <a:spcPts val="0"/>
              </a:spcBef>
              <a:spcAft>
                <a:spcPts val="0"/>
              </a:spcAft>
              <a:buClr>
                <a:srgbClr val="FFFFFF"/>
              </a:buClr>
              <a:buSzPts val="7000"/>
              <a:buNone/>
              <a:defRPr sz="7000">
                <a:solidFill>
                  <a:srgbClr val="FFFFFF"/>
                </a:solidFill>
              </a:defRPr>
            </a:lvl9pPr>
          </a:lstStyle>
          <a:p>
            <a:r>
              <a:t>xx%</a:t>
            </a:r>
          </a:p>
        </p:txBody>
      </p:sp>
      <p:sp>
        <p:nvSpPr>
          <p:cNvPr id="40" name="Google Shape;40;p11"/>
          <p:cNvSpPr txBox="1">
            <a:spLocks noGrp="1"/>
          </p:cNvSpPr>
          <p:nvPr>
            <p:ph type="subTitle" idx="1"/>
          </p:nvPr>
        </p:nvSpPr>
        <p:spPr>
          <a:xfrm>
            <a:off x="613775" y="4171175"/>
            <a:ext cx="6964500" cy="43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a:solidFill>
                  <a:srgbClr val="FFFFFF"/>
                </a:solidFill>
                <a:highlight>
                  <a:schemeClr val="accent6"/>
                </a:high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Four columns">
  <p:cSld name="CUSTOM">
    <p:spTree>
      <p:nvGrpSpPr>
        <p:cNvPr id="1" name="Shape 42"/>
        <p:cNvGrpSpPr/>
        <p:nvPr/>
      </p:nvGrpSpPr>
      <p:grpSpPr>
        <a:xfrm>
          <a:off x="0" y="0"/>
          <a:ext cx="0" cy="0"/>
          <a:chOff x="0" y="0"/>
          <a:chExt cx="0" cy="0"/>
        </a:xfrm>
      </p:grpSpPr>
      <p:sp>
        <p:nvSpPr>
          <p:cNvPr id="43" name="Google Shape;43;p13"/>
          <p:cNvSpPr/>
          <p:nvPr/>
        </p:nvSpPr>
        <p:spPr>
          <a:xfrm>
            <a:off x="152400" y="166550"/>
            <a:ext cx="6058800" cy="1234200"/>
          </a:xfrm>
          <a:prstGeom prst="rect">
            <a:avLst/>
          </a:prstGeom>
          <a:solidFill>
            <a:srgbClr val="FF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3"/>
          <p:cNvSpPr txBox="1">
            <a:spLocks noGrp="1"/>
          </p:cNvSpPr>
          <p:nvPr>
            <p:ph type="title" hasCustomPrompt="1"/>
          </p:nvPr>
        </p:nvSpPr>
        <p:spPr>
          <a:xfrm>
            <a:off x="720000" y="2132600"/>
            <a:ext cx="900000" cy="669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500"/>
              <a:buNone/>
              <a:defRPr sz="3500">
                <a:solidFill>
                  <a:srgbClr val="000000"/>
                </a:solidFill>
              </a:defRPr>
            </a:lvl1pPr>
            <a:lvl2pPr lvl="1" algn="ctr" rtl="0">
              <a:spcBef>
                <a:spcPts val="0"/>
              </a:spcBef>
              <a:spcAft>
                <a:spcPts val="0"/>
              </a:spcAft>
              <a:buClr>
                <a:srgbClr val="000000"/>
              </a:buClr>
              <a:buSzPts val="5000"/>
              <a:buNone/>
              <a:defRPr sz="5000">
                <a:solidFill>
                  <a:srgbClr val="000000"/>
                </a:solidFill>
              </a:defRPr>
            </a:lvl2pPr>
            <a:lvl3pPr lvl="2" algn="ctr" rtl="0">
              <a:spcBef>
                <a:spcPts val="0"/>
              </a:spcBef>
              <a:spcAft>
                <a:spcPts val="0"/>
              </a:spcAft>
              <a:buClr>
                <a:srgbClr val="000000"/>
              </a:buClr>
              <a:buSzPts val="5000"/>
              <a:buNone/>
              <a:defRPr sz="5000">
                <a:solidFill>
                  <a:srgbClr val="000000"/>
                </a:solidFill>
              </a:defRPr>
            </a:lvl3pPr>
            <a:lvl4pPr lvl="3" algn="ctr" rtl="0">
              <a:spcBef>
                <a:spcPts val="0"/>
              </a:spcBef>
              <a:spcAft>
                <a:spcPts val="0"/>
              </a:spcAft>
              <a:buClr>
                <a:srgbClr val="000000"/>
              </a:buClr>
              <a:buSzPts val="5000"/>
              <a:buNone/>
              <a:defRPr sz="5000">
                <a:solidFill>
                  <a:srgbClr val="000000"/>
                </a:solidFill>
              </a:defRPr>
            </a:lvl4pPr>
            <a:lvl5pPr lvl="4" algn="ctr" rtl="0">
              <a:spcBef>
                <a:spcPts val="0"/>
              </a:spcBef>
              <a:spcAft>
                <a:spcPts val="0"/>
              </a:spcAft>
              <a:buClr>
                <a:srgbClr val="000000"/>
              </a:buClr>
              <a:buSzPts val="5000"/>
              <a:buNone/>
              <a:defRPr sz="5000">
                <a:solidFill>
                  <a:srgbClr val="000000"/>
                </a:solidFill>
              </a:defRPr>
            </a:lvl5pPr>
            <a:lvl6pPr lvl="5" algn="ctr" rtl="0">
              <a:spcBef>
                <a:spcPts val="0"/>
              </a:spcBef>
              <a:spcAft>
                <a:spcPts val="0"/>
              </a:spcAft>
              <a:buClr>
                <a:srgbClr val="000000"/>
              </a:buClr>
              <a:buSzPts val="5000"/>
              <a:buNone/>
              <a:defRPr sz="5000">
                <a:solidFill>
                  <a:srgbClr val="000000"/>
                </a:solidFill>
              </a:defRPr>
            </a:lvl6pPr>
            <a:lvl7pPr lvl="6" algn="ctr" rtl="0">
              <a:spcBef>
                <a:spcPts val="0"/>
              </a:spcBef>
              <a:spcAft>
                <a:spcPts val="0"/>
              </a:spcAft>
              <a:buClr>
                <a:srgbClr val="000000"/>
              </a:buClr>
              <a:buSzPts val="5000"/>
              <a:buNone/>
              <a:defRPr sz="5000">
                <a:solidFill>
                  <a:srgbClr val="000000"/>
                </a:solidFill>
              </a:defRPr>
            </a:lvl7pPr>
            <a:lvl8pPr lvl="7" algn="ctr" rtl="0">
              <a:spcBef>
                <a:spcPts val="0"/>
              </a:spcBef>
              <a:spcAft>
                <a:spcPts val="0"/>
              </a:spcAft>
              <a:buClr>
                <a:srgbClr val="000000"/>
              </a:buClr>
              <a:buSzPts val="5000"/>
              <a:buNone/>
              <a:defRPr sz="5000">
                <a:solidFill>
                  <a:srgbClr val="000000"/>
                </a:solidFill>
              </a:defRPr>
            </a:lvl8pPr>
            <a:lvl9pPr lvl="8" algn="ctr" rtl="0">
              <a:spcBef>
                <a:spcPts val="0"/>
              </a:spcBef>
              <a:spcAft>
                <a:spcPts val="0"/>
              </a:spcAft>
              <a:buClr>
                <a:srgbClr val="000000"/>
              </a:buClr>
              <a:buSzPts val="5000"/>
              <a:buNone/>
              <a:defRPr sz="5000">
                <a:solidFill>
                  <a:srgbClr val="000000"/>
                </a:solidFill>
              </a:defRPr>
            </a:lvl9pPr>
          </a:lstStyle>
          <a:p>
            <a:r>
              <a:t>xx%</a:t>
            </a:r>
          </a:p>
        </p:txBody>
      </p:sp>
      <p:sp>
        <p:nvSpPr>
          <p:cNvPr id="45" name="Google Shape;45;p13"/>
          <p:cNvSpPr txBox="1">
            <a:spLocks noGrp="1"/>
          </p:cNvSpPr>
          <p:nvPr>
            <p:ph type="subTitle" idx="1"/>
          </p:nvPr>
        </p:nvSpPr>
        <p:spPr>
          <a:xfrm>
            <a:off x="1938300" y="2004350"/>
            <a:ext cx="2452500" cy="3549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atin typeface="Montserrat ExtraBold"/>
                <a:ea typeface="Montserrat ExtraBold"/>
                <a:cs typeface="Montserrat ExtraBold"/>
                <a:sym typeface="Montserrat ExtraBold"/>
              </a:defRPr>
            </a:lvl1pPr>
            <a:lvl2pPr lvl="1">
              <a:spcBef>
                <a:spcPts val="1600"/>
              </a:spcBef>
              <a:spcAft>
                <a:spcPts val="0"/>
              </a:spcAft>
              <a:buNone/>
              <a:defRPr sz="1600">
                <a:latin typeface="Montserrat ExtraBold"/>
                <a:ea typeface="Montserrat ExtraBold"/>
                <a:cs typeface="Montserrat ExtraBold"/>
                <a:sym typeface="Montserrat ExtraBold"/>
              </a:defRPr>
            </a:lvl2pPr>
            <a:lvl3pPr lvl="2">
              <a:spcBef>
                <a:spcPts val="1600"/>
              </a:spcBef>
              <a:spcAft>
                <a:spcPts val="0"/>
              </a:spcAft>
              <a:buNone/>
              <a:defRPr sz="1600">
                <a:latin typeface="Montserrat ExtraBold"/>
                <a:ea typeface="Montserrat ExtraBold"/>
                <a:cs typeface="Montserrat ExtraBold"/>
                <a:sym typeface="Montserrat ExtraBold"/>
              </a:defRPr>
            </a:lvl3pPr>
            <a:lvl4pPr lvl="3">
              <a:spcBef>
                <a:spcPts val="1600"/>
              </a:spcBef>
              <a:spcAft>
                <a:spcPts val="0"/>
              </a:spcAft>
              <a:buNone/>
              <a:defRPr sz="1600">
                <a:latin typeface="Montserrat ExtraBold"/>
                <a:ea typeface="Montserrat ExtraBold"/>
                <a:cs typeface="Montserrat ExtraBold"/>
                <a:sym typeface="Montserrat ExtraBold"/>
              </a:defRPr>
            </a:lvl4pPr>
            <a:lvl5pPr lvl="4">
              <a:spcBef>
                <a:spcPts val="1600"/>
              </a:spcBef>
              <a:spcAft>
                <a:spcPts val="0"/>
              </a:spcAft>
              <a:buNone/>
              <a:defRPr sz="1600">
                <a:latin typeface="Montserrat ExtraBold"/>
                <a:ea typeface="Montserrat ExtraBold"/>
                <a:cs typeface="Montserrat ExtraBold"/>
                <a:sym typeface="Montserrat ExtraBold"/>
              </a:defRPr>
            </a:lvl5pPr>
            <a:lvl6pPr lvl="5">
              <a:spcBef>
                <a:spcPts val="1600"/>
              </a:spcBef>
              <a:spcAft>
                <a:spcPts val="0"/>
              </a:spcAft>
              <a:buNone/>
              <a:defRPr sz="1600">
                <a:latin typeface="Montserrat ExtraBold"/>
                <a:ea typeface="Montserrat ExtraBold"/>
                <a:cs typeface="Montserrat ExtraBold"/>
                <a:sym typeface="Montserrat ExtraBold"/>
              </a:defRPr>
            </a:lvl6pPr>
            <a:lvl7pPr lvl="6">
              <a:spcBef>
                <a:spcPts val="1600"/>
              </a:spcBef>
              <a:spcAft>
                <a:spcPts val="0"/>
              </a:spcAft>
              <a:buNone/>
              <a:defRPr sz="1600">
                <a:latin typeface="Montserrat ExtraBold"/>
                <a:ea typeface="Montserrat ExtraBold"/>
                <a:cs typeface="Montserrat ExtraBold"/>
                <a:sym typeface="Montserrat ExtraBold"/>
              </a:defRPr>
            </a:lvl7pPr>
            <a:lvl8pPr lvl="7">
              <a:spcBef>
                <a:spcPts val="1600"/>
              </a:spcBef>
              <a:spcAft>
                <a:spcPts val="0"/>
              </a:spcAft>
              <a:buNone/>
              <a:defRPr sz="1600">
                <a:latin typeface="Montserrat ExtraBold"/>
                <a:ea typeface="Montserrat ExtraBold"/>
                <a:cs typeface="Montserrat ExtraBold"/>
                <a:sym typeface="Montserrat ExtraBold"/>
              </a:defRPr>
            </a:lvl8pPr>
            <a:lvl9pPr lvl="8">
              <a:spcBef>
                <a:spcPts val="1600"/>
              </a:spcBef>
              <a:spcAft>
                <a:spcPts val="1600"/>
              </a:spcAft>
              <a:buNone/>
              <a:defRPr sz="1600">
                <a:latin typeface="Montserrat ExtraBold"/>
                <a:ea typeface="Montserrat ExtraBold"/>
                <a:cs typeface="Montserrat ExtraBold"/>
                <a:sym typeface="Montserrat ExtraBold"/>
              </a:defRPr>
            </a:lvl9pPr>
          </a:lstStyle>
          <a:p>
            <a:endParaRPr/>
          </a:p>
        </p:txBody>
      </p:sp>
      <p:sp>
        <p:nvSpPr>
          <p:cNvPr id="46" name="Google Shape;46;p13"/>
          <p:cNvSpPr txBox="1">
            <a:spLocks noGrp="1"/>
          </p:cNvSpPr>
          <p:nvPr>
            <p:ph type="title" idx="2" hasCustomPrompt="1"/>
          </p:nvPr>
        </p:nvSpPr>
        <p:spPr>
          <a:xfrm>
            <a:off x="720000" y="3669100"/>
            <a:ext cx="900000" cy="669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500"/>
              <a:buNone/>
              <a:defRPr sz="3500">
                <a:solidFill>
                  <a:srgbClr val="000000"/>
                </a:solidFill>
              </a:defRPr>
            </a:lvl1pPr>
            <a:lvl2pPr lvl="1" algn="ctr" rtl="0">
              <a:spcBef>
                <a:spcPts val="0"/>
              </a:spcBef>
              <a:spcAft>
                <a:spcPts val="0"/>
              </a:spcAft>
              <a:buClr>
                <a:srgbClr val="000000"/>
              </a:buClr>
              <a:buSzPts val="5000"/>
              <a:buNone/>
              <a:defRPr sz="5000">
                <a:solidFill>
                  <a:srgbClr val="000000"/>
                </a:solidFill>
              </a:defRPr>
            </a:lvl2pPr>
            <a:lvl3pPr lvl="2" algn="ctr" rtl="0">
              <a:spcBef>
                <a:spcPts val="0"/>
              </a:spcBef>
              <a:spcAft>
                <a:spcPts val="0"/>
              </a:spcAft>
              <a:buClr>
                <a:srgbClr val="000000"/>
              </a:buClr>
              <a:buSzPts val="5000"/>
              <a:buNone/>
              <a:defRPr sz="5000">
                <a:solidFill>
                  <a:srgbClr val="000000"/>
                </a:solidFill>
              </a:defRPr>
            </a:lvl3pPr>
            <a:lvl4pPr lvl="3" algn="ctr" rtl="0">
              <a:spcBef>
                <a:spcPts val="0"/>
              </a:spcBef>
              <a:spcAft>
                <a:spcPts val="0"/>
              </a:spcAft>
              <a:buClr>
                <a:srgbClr val="000000"/>
              </a:buClr>
              <a:buSzPts val="5000"/>
              <a:buNone/>
              <a:defRPr sz="5000">
                <a:solidFill>
                  <a:srgbClr val="000000"/>
                </a:solidFill>
              </a:defRPr>
            </a:lvl4pPr>
            <a:lvl5pPr lvl="4" algn="ctr" rtl="0">
              <a:spcBef>
                <a:spcPts val="0"/>
              </a:spcBef>
              <a:spcAft>
                <a:spcPts val="0"/>
              </a:spcAft>
              <a:buClr>
                <a:srgbClr val="000000"/>
              </a:buClr>
              <a:buSzPts val="5000"/>
              <a:buNone/>
              <a:defRPr sz="5000">
                <a:solidFill>
                  <a:srgbClr val="000000"/>
                </a:solidFill>
              </a:defRPr>
            </a:lvl5pPr>
            <a:lvl6pPr lvl="5" algn="ctr" rtl="0">
              <a:spcBef>
                <a:spcPts val="0"/>
              </a:spcBef>
              <a:spcAft>
                <a:spcPts val="0"/>
              </a:spcAft>
              <a:buClr>
                <a:srgbClr val="000000"/>
              </a:buClr>
              <a:buSzPts val="5000"/>
              <a:buNone/>
              <a:defRPr sz="5000">
                <a:solidFill>
                  <a:srgbClr val="000000"/>
                </a:solidFill>
              </a:defRPr>
            </a:lvl6pPr>
            <a:lvl7pPr lvl="6" algn="ctr" rtl="0">
              <a:spcBef>
                <a:spcPts val="0"/>
              </a:spcBef>
              <a:spcAft>
                <a:spcPts val="0"/>
              </a:spcAft>
              <a:buClr>
                <a:srgbClr val="000000"/>
              </a:buClr>
              <a:buSzPts val="5000"/>
              <a:buNone/>
              <a:defRPr sz="5000">
                <a:solidFill>
                  <a:srgbClr val="000000"/>
                </a:solidFill>
              </a:defRPr>
            </a:lvl7pPr>
            <a:lvl8pPr lvl="7" algn="ctr" rtl="0">
              <a:spcBef>
                <a:spcPts val="0"/>
              </a:spcBef>
              <a:spcAft>
                <a:spcPts val="0"/>
              </a:spcAft>
              <a:buClr>
                <a:srgbClr val="000000"/>
              </a:buClr>
              <a:buSzPts val="5000"/>
              <a:buNone/>
              <a:defRPr sz="5000">
                <a:solidFill>
                  <a:srgbClr val="000000"/>
                </a:solidFill>
              </a:defRPr>
            </a:lvl8pPr>
            <a:lvl9pPr lvl="8" algn="ctr" rtl="0">
              <a:spcBef>
                <a:spcPts val="0"/>
              </a:spcBef>
              <a:spcAft>
                <a:spcPts val="0"/>
              </a:spcAft>
              <a:buClr>
                <a:srgbClr val="000000"/>
              </a:buClr>
              <a:buSzPts val="5000"/>
              <a:buNone/>
              <a:defRPr sz="5000">
                <a:solidFill>
                  <a:srgbClr val="000000"/>
                </a:solidFill>
              </a:defRPr>
            </a:lvl9pPr>
          </a:lstStyle>
          <a:p>
            <a:r>
              <a:t>xx%</a:t>
            </a:r>
          </a:p>
        </p:txBody>
      </p:sp>
      <p:sp>
        <p:nvSpPr>
          <p:cNvPr id="47" name="Google Shape;47;p13"/>
          <p:cNvSpPr txBox="1">
            <a:spLocks noGrp="1"/>
          </p:cNvSpPr>
          <p:nvPr>
            <p:ph type="subTitle" idx="3"/>
          </p:nvPr>
        </p:nvSpPr>
        <p:spPr>
          <a:xfrm>
            <a:off x="1938300" y="3516675"/>
            <a:ext cx="2452500" cy="354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Montserrat ExtraBold"/>
                <a:ea typeface="Montserrat ExtraBold"/>
                <a:cs typeface="Montserrat ExtraBold"/>
                <a:sym typeface="Montserrat ExtraBold"/>
              </a:defRPr>
            </a:lvl1pPr>
            <a:lvl2pPr lvl="1" rtl="0">
              <a:spcBef>
                <a:spcPts val="1600"/>
              </a:spcBef>
              <a:spcAft>
                <a:spcPts val="0"/>
              </a:spcAft>
              <a:buNone/>
              <a:defRPr sz="1600">
                <a:latin typeface="Montserrat ExtraBold"/>
                <a:ea typeface="Montserrat ExtraBold"/>
                <a:cs typeface="Montserrat ExtraBold"/>
                <a:sym typeface="Montserrat ExtraBold"/>
              </a:defRPr>
            </a:lvl2pPr>
            <a:lvl3pPr lvl="2" rtl="0">
              <a:spcBef>
                <a:spcPts val="1600"/>
              </a:spcBef>
              <a:spcAft>
                <a:spcPts val="0"/>
              </a:spcAft>
              <a:buNone/>
              <a:defRPr sz="1600">
                <a:latin typeface="Montserrat ExtraBold"/>
                <a:ea typeface="Montserrat ExtraBold"/>
                <a:cs typeface="Montserrat ExtraBold"/>
                <a:sym typeface="Montserrat ExtraBold"/>
              </a:defRPr>
            </a:lvl3pPr>
            <a:lvl4pPr lvl="3" rtl="0">
              <a:spcBef>
                <a:spcPts val="1600"/>
              </a:spcBef>
              <a:spcAft>
                <a:spcPts val="0"/>
              </a:spcAft>
              <a:buNone/>
              <a:defRPr sz="1600">
                <a:latin typeface="Montserrat ExtraBold"/>
                <a:ea typeface="Montserrat ExtraBold"/>
                <a:cs typeface="Montserrat ExtraBold"/>
                <a:sym typeface="Montserrat ExtraBold"/>
              </a:defRPr>
            </a:lvl4pPr>
            <a:lvl5pPr lvl="4" rtl="0">
              <a:spcBef>
                <a:spcPts val="1600"/>
              </a:spcBef>
              <a:spcAft>
                <a:spcPts val="0"/>
              </a:spcAft>
              <a:buNone/>
              <a:defRPr sz="1600">
                <a:latin typeface="Montserrat ExtraBold"/>
                <a:ea typeface="Montserrat ExtraBold"/>
                <a:cs typeface="Montserrat ExtraBold"/>
                <a:sym typeface="Montserrat ExtraBold"/>
              </a:defRPr>
            </a:lvl5pPr>
            <a:lvl6pPr lvl="5" rtl="0">
              <a:spcBef>
                <a:spcPts val="1600"/>
              </a:spcBef>
              <a:spcAft>
                <a:spcPts val="0"/>
              </a:spcAft>
              <a:buNone/>
              <a:defRPr sz="1600">
                <a:latin typeface="Montserrat ExtraBold"/>
                <a:ea typeface="Montserrat ExtraBold"/>
                <a:cs typeface="Montserrat ExtraBold"/>
                <a:sym typeface="Montserrat ExtraBold"/>
              </a:defRPr>
            </a:lvl6pPr>
            <a:lvl7pPr lvl="6" rtl="0">
              <a:spcBef>
                <a:spcPts val="1600"/>
              </a:spcBef>
              <a:spcAft>
                <a:spcPts val="0"/>
              </a:spcAft>
              <a:buNone/>
              <a:defRPr sz="1600">
                <a:latin typeface="Montserrat ExtraBold"/>
                <a:ea typeface="Montserrat ExtraBold"/>
                <a:cs typeface="Montserrat ExtraBold"/>
                <a:sym typeface="Montserrat ExtraBold"/>
              </a:defRPr>
            </a:lvl7pPr>
            <a:lvl8pPr lvl="7" rtl="0">
              <a:spcBef>
                <a:spcPts val="1600"/>
              </a:spcBef>
              <a:spcAft>
                <a:spcPts val="0"/>
              </a:spcAft>
              <a:buNone/>
              <a:defRPr sz="1600">
                <a:latin typeface="Montserrat ExtraBold"/>
                <a:ea typeface="Montserrat ExtraBold"/>
                <a:cs typeface="Montserrat ExtraBold"/>
                <a:sym typeface="Montserrat ExtraBold"/>
              </a:defRPr>
            </a:lvl8pPr>
            <a:lvl9pPr lvl="8" rtl="0">
              <a:spcBef>
                <a:spcPts val="1600"/>
              </a:spcBef>
              <a:spcAft>
                <a:spcPts val="1600"/>
              </a:spcAft>
              <a:buNone/>
              <a:defRPr sz="1600">
                <a:latin typeface="Montserrat ExtraBold"/>
                <a:ea typeface="Montserrat ExtraBold"/>
                <a:cs typeface="Montserrat ExtraBold"/>
                <a:sym typeface="Montserrat ExtraBold"/>
              </a:defRPr>
            </a:lvl9pPr>
          </a:lstStyle>
          <a:p>
            <a:endParaRPr/>
          </a:p>
        </p:txBody>
      </p:sp>
      <p:sp>
        <p:nvSpPr>
          <p:cNvPr id="48" name="Google Shape;48;p13"/>
          <p:cNvSpPr txBox="1">
            <a:spLocks noGrp="1"/>
          </p:cNvSpPr>
          <p:nvPr>
            <p:ph type="title" idx="4" hasCustomPrompt="1"/>
          </p:nvPr>
        </p:nvSpPr>
        <p:spPr>
          <a:xfrm>
            <a:off x="4752900" y="2132600"/>
            <a:ext cx="900000" cy="669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500"/>
              <a:buNone/>
              <a:defRPr sz="3500">
                <a:solidFill>
                  <a:srgbClr val="000000"/>
                </a:solidFill>
              </a:defRPr>
            </a:lvl1pPr>
            <a:lvl2pPr lvl="1" algn="ctr" rtl="0">
              <a:spcBef>
                <a:spcPts val="0"/>
              </a:spcBef>
              <a:spcAft>
                <a:spcPts val="0"/>
              </a:spcAft>
              <a:buClr>
                <a:srgbClr val="000000"/>
              </a:buClr>
              <a:buSzPts val="5000"/>
              <a:buNone/>
              <a:defRPr sz="5000">
                <a:solidFill>
                  <a:srgbClr val="000000"/>
                </a:solidFill>
              </a:defRPr>
            </a:lvl2pPr>
            <a:lvl3pPr lvl="2" algn="ctr" rtl="0">
              <a:spcBef>
                <a:spcPts val="0"/>
              </a:spcBef>
              <a:spcAft>
                <a:spcPts val="0"/>
              </a:spcAft>
              <a:buClr>
                <a:srgbClr val="000000"/>
              </a:buClr>
              <a:buSzPts val="5000"/>
              <a:buNone/>
              <a:defRPr sz="5000">
                <a:solidFill>
                  <a:srgbClr val="000000"/>
                </a:solidFill>
              </a:defRPr>
            </a:lvl3pPr>
            <a:lvl4pPr lvl="3" algn="ctr" rtl="0">
              <a:spcBef>
                <a:spcPts val="0"/>
              </a:spcBef>
              <a:spcAft>
                <a:spcPts val="0"/>
              </a:spcAft>
              <a:buClr>
                <a:srgbClr val="000000"/>
              </a:buClr>
              <a:buSzPts val="5000"/>
              <a:buNone/>
              <a:defRPr sz="5000">
                <a:solidFill>
                  <a:srgbClr val="000000"/>
                </a:solidFill>
              </a:defRPr>
            </a:lvl4pPr>
            <a:lvl5pPr lvl="4" algn="ctr" rtl="0">
              <a:spcBef>
                <a:spcPts val="0"/>
              </a:spcBef>
              <a:spcAft>
                <a:spcPts val="0"/>
              </a:spcAft>
              <a:buClr>
                <a:srgbClr val="000000"/>
              </a:buClr>
              <a:buSzPts val="5000"/>
              <a:buNone/>
              <a:defRPr sz="5000">
                <a:solidFill>
                  <a:srgbClr val="000000"/>
                </a:solidFill>
              </a:defRPr>
            </a:lvl5pPr>
            <a:lvl6pPr lvl="5" algn="ctr" rtl="0">
              <a:spcBef>
                <a:spcPts val="0"/>
              </a:spcBef>
              <a:spcAft>
                <a:spcPts val="0"/>
              </a:spcAft>
              <a:buClr>
                <a:srgbClr val="000000"/>
              </a:buClr>
              <a:buSzPts val="5000"/>
              <a:buNone/>
              <a:defRPr sz="5000">
                <a:solidFill>
                  <a:srgbClr val="000000"/>
                </a:solidFill>
              </a:defRPr>
            </a:lvl6pPr>
            <a:lvl7pPr lvl="6" algn="ctr" rtl="0">
              <a:spcBef>
                <a:spcPts val="0"/>
              </a:spcBef>
              <a:spcAft>
                <a:spcPts val="0"/>
              </a:spcAft>
              <a:buClr>
                <a:srgbClr val="000000"/>
              </a:buClr>
              <a:buSzPts val="5000"/>
              <a:buNone/>
              <a:defRPr sz="5000">
                <a:solidFill>
                  <a:srgbClr val="000000"/>
                </a:solidFill>
              </a:defRPr>
            </a:lvl7pPr>
            <a:lvl8pPr lvl="7" algn="ctr" rtl="0">
              <a:spcBef>
                <a:spcPts val="0"/>
              </a:spcBef>
              <a:spcAft>
                <a:spcPts val="0"/>
              </a:spcAft>
              <a:buClr>
                <a:srgbClr val="000000"/>
              </a:buClr>
              <a:buSzPts val="5000"/>
              <a:buNone/>
              <a:defRPr sz="5000">
                <a:solidFill>
                  <a:srgbClr val="000000"/>
                </a:solidFill>
              </a:defRPr>
            </a:lvl8pPr>
            <a:lvl9pPr lvl="8" algn="ctr" rtl="0">
              <a:spcBef>
                <a:spcPts val="0"/>
              </a:spcBef>
              <a:spcAft>
                <a:spcPts val="0"/>
              </a:spcAft>
              <a:buClr>
                <a:srgbClr val="000000"/>
              </a:buClr>
              <a:buSzPts val="5000"/>
              <a:buNone/>
              <a:defRPr sz="5000">
                <a:solidFill>
                  <a:srgbClr val="000000"/>
                </a:solidFill>
              </a:defRPr>
            </a:lvl9pPr>
          </a:lstStyle>
          <a:p>
            <a:r>
              <a:t>xx%</a:t>
            </a:r>
          </a:p>
        </p:txBody>
      </p:sp>
      <p:sp>
        <p:nvSpPr>
          <p:cNvPr id="49" name="Google Shape;49;p13"/>
          <p:cNvSpPr txBox="1">
            <a:spLocks noGrp="1"/>
          </p:cNvSpPr>
          <p:nvPr>
            <p:ph type="subTitle" idx="5"/>
          </p:nvPr>
        </p:nvSpPr>
        <p:spPr>
          <a:xfrm>
            <a:off x="5971200" y="2004350"/>
            <a:ext cx="2452500" cy="354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Montserrat ExtraBold"/>
                <a:ea typeface="Montserrat ExtraBold"/>
                <a:cs typeface="Montserrat ExtraBold"/>
                <a:sym typeface="Montserrat ExtraBold"/>
              </a:defRPr>
            </a:lvl1pPr>
            <a:lvl2pPr lvl="1" rtl="0">
              <a:spcBef>
                <a:spcPts val="1600"/>
              </a:spcBef>
              <a:spcAft>
                <a:spcPts val="0"/>
              </a:spcAft>
              <a:buNone/>
              <a:defRPr sz="1600">
                <a:latin typeface="Montserrat ExtraBold"/>
                <a:ea typeface="Montserrat ExtraBold"/>
                <a:cs typeface="Montserrat ExtraBold"/>
                <a:sym typeface="Montserrat ExtraBold"/>
              </a:defRPr>
            </a:lvl2pPr>
            <a:lvl3pPr lvl="2" rtl="0">
              <a:spcBef>
                <a:spcPts val="1600"/>
              </a:spcBef>
              <a:spcAft>
                <a:spcPts val="0"/>
              </a:spcAft>
              <a:buNone/>
              <a:defRPr sz="1600">
                <a:latin typeface="Montserrat ExtraBold"/>
                <a:ea typeface="Montserrat ExtraBold"/>
                <a:cs typeface="Montserrat ExtraBold"/>
                <a:sym typeface="Montserrat ExtraBold"/>
              </a:defRPr>
            </a:lvl3pPr>
            <a:lvl4pPr lvl="3" rtl="0">
              <a:spcBef>
                <a:spcPts val="1600"/>
              </a:spcBef>
              <a:spcAft>
                <a:spcPts val="0"/>
              </a:spcAft>
              <a:buNone/>
              <a:defRPr sz="1600">
                <a:latin typeface="Montserrat ExtraBold"/>
                <a:ea typeface="Montserrat ExtraBold"/>
                <a:cs typeface="Montserrat ExtraBold"/>
                <a:sym typeface="Montserrat ExtraBold"/>
              </a:defRPr>
            </a:lvl4pPr>
            <a:lvl5pPr lvl="4" rtl="0">
              <a:spcBef>
                <a:spcPts val="1600"/>
              </a:spcBef>
              <a:spcAft>
                <a:spcPts val="0"/>
              </a:spcAft>
              <a:buNone/>
              <a:defRPr sz="1600">
                <a:latin typeface="Montserrat ExtraBold"/>
                <a:ea typeface="Montserrat ExtraBold"/>
                <a:cs typeface="Montserrat ExtraBold"/>
                <a:sym typeface="Montserrat ExtraBold"/>
              </a:defRPr>
            </a:lvl5pPr>
            <a:lvl6pPr lvl="5" rtl="0">
              <a:spcBef>
                <a:spcPts val="1600"/>
              </a:spcBef>
              <a:spcAft>
                <a:spcPts val="0"/>
              </a:spcAft>
              <a:buNone/>
              <a:defRPr sz="1600">
                <a:latin typeface="Montserrat ExtraBold"/>
                <a:ea typeface="Montserrat ExtraBold"/>
                <a:cs typeface="Montserrat ExtraBold"/>
                <a:sym typeface="Montserrat ExtraBold"/>
              </a:defRPr>
            </a:lvl6pPr>
            <a:lvl7pPr lvl="6" rtl="0">
              <a:spcBef>
                <a:spcPts val="1600"/>
              </a:spcBef>
              <a:spcAft>
                <a:spcPts val="0"/>
              </a:spcAft>
              <a:buNone/>
              <a:defRPr sz="1600">
                <a:latin typeface="Montserrat ExtraBold"/>
                <a:ea typeface="Montserrat ExtraBold"/>
                <a:cs typeface="Montserrat ExtraBold"/>
                <a:sym typeface="Montserrat ExtraBold"/>
              </a:defRPr>
            </a:lvl7pPr>
            <a:lvl8pPr lvl="7" rtl="0">
              <a:spcBef>
                <a:spcPts val="1600"/>
              </a:spcBef>
              <a:spcAft>
                <a:spcPts val="0"/>
              </a:spcAft>
              <a:buNone/>
              <a:defRPr sz="1600">
                <a:latin typeface="Montserrat ExtraBold"/>
                <a:ea typeface="Montserrat ExtraBold"/>
                <a:cs typeface="Montserrat ExtraBold"/>
                <a:sym typeface="Montserrat ExtraBold"/>
              </a:defRPr>
            </a:lvl8pPr>
            <a:lvl9pPr lvl="8" rtl="0">
              <a:spcBef>
                <a:spcPts val="1600"/>
              </a:spcBef>
              <a:spcAft>
                <a:spcPts val="1600"/>
              </a:spcAft>
              <a:buNone/>
              <a:defRPr sz="1600">
                <a:latin typeface="Montserrat ExtraBold"/>
                <a:ea typeface="Montserrat ExtraBold"/>
                <a:cs typeface="Montserrat ExtraBold"/>
                <a:sym typeface="Montserrat ExtraBold"/>
              </a:defRPr>
            </a:lvl9pPr>
          </a:lstStyle>
          <a:p>
            <a:endParaRPr/>
          </a:p>
        </p:txBody>
      </p:sp>
      <p:sp>
        <p:nvSpPr>
          <p:cNvPr id="50" name="Google Shape;50;p13"/>
          <p:cNvSpPr txBox="1">
            <a:spLocks noGrp="1"/>
          </p:cNvSpPr>
          <p:nvPr>
            <p:ph type="title" idx="6" hasCustomPrompt="1"/>
          </p:nvPr>
        </p:nvSpPr>
        <p:spPr>
          <a:xfrm>
            <a:off x="4752900" y="3669100"/>
            <a:ext cx="900000" cy="669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500"/>
              <a:buNone/>
              <a:defRPr sz="3500">
                <a:solidFill>
                  <a:srgbClr val="000000"/>
                </a:solidFill>
              </a:defRPr>
            </a:lvl1pPr>
            <a:lvl2pPr lvl="1" algn="ctr" rtl="0">
              <a:spcBef>
                <a:spcPts val="0"/>
              </a:spcBef>
              <a:spcAft>
                <a:spcPts val="0"/>
              </a:spcAft>
              <a:buClr>
                <a:srgbClr val="000000"/>
              </a:buClr>
              <a:buSzPts val="5000"/>
              <a:buNone/>
              <a:defRPr sz="5000">
                <a:solidFill>
                  <a:srgbClr val="000000"/>
                </a:solidFill>
              </a:defRPr>
            </a:lvl2pPr>
            <a:lvl3pPr lvl="2" algn="ctr" rtl="0">
              <a:spcBef>
                <a:spcPts val="0"/>
              </a:spcBef>
              <a:spcAft>
                <a:spcPts val="0"/>
              </a:spcAft>
              <a:buClr>
                <a:srgbClr val="000000"/>
              </a:buClr>
              <a:buSzPts val="5000"/>
              <a:buNone/>
              <a:defRPr sz="5000">
                <a:solidFill>
                  <a:srgbClr val="000000"/>
                </a:solidFill>
              </a:defRPr>
            </a:lvl3pPr>
            <a:lvl4pPr lvl="3" algn="ctr" rtl="0">
              <a:spcBef>
                <a:spcPts val="0"/>
              </a:spcBef>
              <a:spcAft>
                <a:spcPts val="0"/>
              </a:spcAft>
              <a:buClr>
                <a:srgbClr val="000000"/>
              </a:buClr>
              <a:buSzPts val="5000"/>
              <a:buNone/>
              <a:defRPr sz="5000">
                <a:solidFill>
                  <a:srgbClr val="000000"/>
                </a:solidFill>
              </a:defRPr>
            </a:lvl4pPr>
            <a:lvl5pPr lvl="4" algn="ctr" rtl="0">
              <a:spcBef>
                <a:spcPts val="0"/>
              </a:spcBef>
              <a:spcAft>
                <a:spcPts val="0"/>
              </a:spcAft>
              <a:buClr>
                <a:srgbClr val="000000"/>
              </a:buClr>
              <a:buSzPts val="5000"/>
              <a:buNone/>
              <a:defRPr sz="5000">
                <a:solidFill>
                  <a:srgbClr val="000000"/>
                </a:solidFill>
              </a:defRPr>
            </a:lvl5pPr>
            <a:lvl6pPr lvl="5" algn="ctr" rtl="0">
              <a:spcBef>
                <a:spcPts val="0"/>
              </a:spcBef>
              <a:spcAft>
                <a:spcPts val="0"/>
              </a:spcAft>
              <a:buClr>
                <a:srgbClr val="000000"/>
              </a:buClr>
              <a:buSzPts val="5000"/>
              <a:buNone/>
              <a:defRPr sz="5000">
                <a:solidFill>
                  <a:srgbClr val="000000"/>
                </a:solidFill>
              </a:defRPr>
            </a:lvl6pPr>
            <a:lvl7pPr lvl="6" algn="ctr" rtl="0">
              <a:spcBef>
                <a:spcPts val="0"/>
              </a:spcBef>
              <a:spcAft>
                <a:spcPts val="0"/>
              </a:spcAft>
              <a:buClr>
                <a:srgbClr val="000000"/>
              </a:buClr>
              <a:buSzPts val="5000"/>
              <a:buNone/>
              <a:defRPr sz="5000">
                <a:solidFill>
                  <a:srgbClr val="000000"/>
                </a:solidFill>
              </a:defRPr>
            </a:lvl7pPr>
            <a:lvl8pPr lvl="7" algn="ctr" rtl="0">
              <a:spcBef>
                <a:spcPts val="0"/>
              </a:spcBef>
              <a:spcAft>
                <a:spcPts val="0"/>
              </a:spcAft>
              <a:buClr>
                <a:srgbClr val="000000"/>
              </a:buClr>
              <a:buSzPts val="5000"/>
              <a:buNone/>
              <a:defRPr sz="5000">
                <a:solidFill>
                  <a:srgbClr val="000000"/>
                </a:solidFill>
              </a:defRPr>
            </a:lvl8pPr>
            <a:lvl9pPr lvl="8" algn="ctr" rtl="0">
              <a:spcBef>
                <a:spcPts val="0"/>
              </a:spcBef>
              <a:spcAft>
                <a:spcPts val="0"/>
              </a:spcAft>
              <a:buClr>
                <a:srgbClr val="000000"/>
              </a:buClr>
              <a:buSzPts val="5000"/>
              <a:buNone/>
              <a:defRPr sz="5000">
                <a:solidFill>
                  <a:srgbClr val="000000"/>
                </a:solidFill>
              </a:defRPr>
            </a:lvl9pPr>
          </a:lstStyle>
          <a:p>
            <a:r>
              <a:t>xx%</a:t>
            </a:r>
          </a:p>
        </p:txBody>
      </p:sp>
      <p:sp>
        <p:nvSpPr>
          <p:cNvPr id="51" name="Google Shape;51;p13"/>
          <p:cNvSpPr txBox="1">
            <a:spLocks noGrp="1"/>
          </p:cNvSpPr>
          <p:nvPr>
            <p:ph type="subTitle" idx="7"/>
          </p:nvPr>
        </p:nvSpPr>
        <p:spPr>
          <a:xfrm>
            <a:off x="5971200" y="3516675"/>
            <a:ext cx="2452500" cy="354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Montserrat ExtraBold"/>
                <a:ea typeface="Montserrat ExtraBold"/>
                <a:cs typeface="Montserrat ExtraBold"/>
                <a:sym typeface="Montserrat ExtraBold"/>
              </a:defRPr>
            </a:lvl1pPr>
            <a:lvl2pPr lvl="1" rtl="0">
              <a:spcBef>
                <a:spcPts val="1600"/>
              </a:spcBef>
              <a:spcAft>
                <a:spcPts val="0"/>
              </a:spcAft>
              <a:buNone/>
              <a:defRPr sz="1600">
                <a:latin typeface="Montserrat ExtraBold"/>
                <a:ea typeface="Montserrat ExtraBold"/>
                <a:cs typeface="Montserrat ExtraBold"/>
                <a:sym typeface="Montserrat ExtraBold"/>
              </a:defRPr>
            </a:lvl2pPr>
            <a:lvl3pPr lvl="2" rtl="0">
              <a:spcBef>
                <a:spcPts val="1600"/>
              </a:spcBef>
              <a:spcAft>
                <a:spcPts val="0"/>
              </a:spcAft>
              <a:buNone/>
              <a:defRPr sz="1600">
                <a:latin typeface="Montserrat ExtraBold"/>
                <a:ea typeface="Montserrat ExtraBold"/>
                <a:cs typeface="Montserrat ExtraBold"/>
                <a:sym typeface="Montserrat ExtraBold"/>
              </a:defRPr>
            </a:lvl3pPr>
            <a:lvl4pPr lvl="3" rtl="0">
              <a:spcBef>
                <a:spcPts val="1600"/>
              </a:spcBef>
              <a:spcAft>
                <a:spcPts val="0"/>
              </a:spcAft>
              <a:buNone/>
              <a:defRPr sz="1600">
                <a:latin typeface="Montserrat ExtraBold"/>
                <a:ea typeface="Montserrat ExtraBold"/>
                <a:cs typeface="Montserrat ExtraBold"/>
                <a:sym typeface="Montserrat ExtraBold"/>
              </a:defRPr>
            </a:lvl4pPr>
            <a:lvl5pPr lvl="4" rtl="0">
              <a:spcBef>
                <a:spcPts val="1600"/>
              </a:spcBef>
              <a:spcAft>
                <a:spcPts val="0"/>
              </a:spcAft>
              <a:buNone/>
              <a:defRPr sz="1600">
                <a:latin typeface="Montserrat ExtraBold"/>
                <a:ea typeface="Montserrat ExtraBold"/>
                <a:cs typeface="Montserrat ExtraBold"/>
                <a:sym typeface="Montserrat ExtraBold"/>
              </a:defRPr>
            </a:lvl5pPr>
            <a:lvl6pPr lvl="5" rtl="0">
              <a:spcBef>
                <a:spcPts val="1600"/>
              </a:spcBef>
              <a:spcAft>
                <a:spcPts val="0"/>
              </a:spcAft>
              <a:buNone/>
              <a:defRPr sz="1600">
                <a:latin typeface="Montserrat ExtraBold"/>
                <a:ea typeface="Montserrat ExtraBold"/>
                <a:cs typeface="Montserrat ExtraBold"/>
                <a:sym typeface="Montserrat ExtraBold"/>
              </a:defRPr>
            </a:lvl6pPr>
            <a:lvl7pPr lvl="6" rtl="0">
              <a:spcBef>
                <a:spcPts val="1600"/>
              </a:spcBef>
              <a:spcAft>
                <a:spcPts val="0"/>
              </a:spcAft>
              <a:buNone/>
              <a:defRPr sz="1600">
                <a:latin typeface="Montserrat ExtraBold"/>
                <a:ea typeface="Montserrat ExtraBold"/>
                <a:cs typeface="Montserrat ExtraBold"/>
                <a:sym typeface="Montserrat ExtraBold"/>
              </a:defRPr>
            </a:lvl7pPr>
            <a:lvl8pPr lvl="7" rtl="0">
              <a:spcBef>
                <a:spcPts val="1600"/>
              </a:spcBef>
              <a:spcAft>
                <a:spcPts val="0"/>
              </a:spcAft>
              <a:buNone/>
              <a:defRPr sz="1600">
                <a:latin typeface="Montserrat ExtraBold"/>
                <a:ea typeface="Montserrat ExtraBold"/>
                <a:cs typeface="Montserrat ExtraBold"/>
                <a:sym typeface="Montserrat ExtraBold"/>
              </a:defRPr>
            </a:lvl8pPr>
            <a:lvl9pPr lvl="8" rtl="0">
              <a:spcBef>
                <a:spcPts val="1600"/>
              </a:spcBef>
              <a:spcAft>
                <a:spcPts val="1600"/>
              </a:spcAft>
              <a:buNone/>
              <a:defRPr sz="1600">
                <a:latin typeface="Montserrat ExtraBold"/>
                <a:ea typeface="Montserrat ExtraBold"/>
                <a:cs typeface="Montserrat ExtraBold"/>
                <a:sym typeface="Montserrat ExtraBold"/>
              </a:defRPr>
            </a:lvl9pPr>
          </a:lstStyle>
          <a:p>
            <a:endParaRPr/>
          </a:p>
        </p:txBody>
      </p:sp>
      <p:sp>
        <p:nvSpPr>
          <p:cNvPr id="52" name="Google Shape;52;p13"/>
          <p:cNvSpPr txBox="1">
            <a:spLocks noGrp="1"/>
          </p:cNvSpPr>
          <p:nvPr>
            <p:ph type="title" idx="8"/>
          </p:nvPr>
        </p:nvSpPr>
        <p:spPr>
          <a:xfrm>
            <a:off x="720000" y="540000"/>
            <a:ext cx="549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13"/>
          <p:cNvSpPr txBox="1">
            <a:spLocks noGrp="1"/>
          </p:cNvSpPr>
          <p:nvPr>
            <p:ph type="subTitle" idx="9"/>
          </p:nvPr>
        </p:nvSpPr>
        <p:spPr>
          <a:xfrm>
            <a:off x="1947450" y="2360150"/>
            <a:ext cx="2452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4" name="Google Shape;54;p13"/>
          <p:cNvSpPr txBox="1">
            <a:spLocks noGrp="1"/>
          </p:cNvSpPr>
          <p:nvPr>
            <p:ph type="subTitle" idx="13"/>
          </p:nvPr>
        </p:nvSpPr>
        <p:spPr>
          <a:xfrm>
            <a:off x="5971050" y="2360150"/>
            <a:ext cx="2452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5" name="Google Shape;55;p13"/>
          <p:cNvSpPr txBox="1">
            <a:spLocks noGrp="1"/>
          </p:cNvSpPr>
          <p:nvPr>
            <p:ph type="subTitle" idx="14"/>
          </p:nvPr>
        </p:nvSpPr>
        <p:spPr>
          <a:xfrm>
            <a:off x="1947450" y="3909450"/>
            <a:ext cx="2452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6" name="Google Shape;56;p13"/>
          <p:cNvSpPr txBox="1">
            <a:spLocks noGrp="1"/>
          </p:cNvSpPr>
          <p:nvPr>
            <p:ph type="subTitle" idx="15"/>
          </p:nvPr>
        </p:nvSpPr>
        <p:spPr>
          <a:xfrm>
            <a:off x="5971050" y="3909450"/>
            <a:ext cx="2452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2pPr>
            <a:lvl3pPr lvl="2">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3pPr>
            <a:lvl4pPr lvl="3">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4pPr>
            <a:lvl5pPr lvl="4">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5pPr>
            <a:lvl6pPr lvl="5">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6pPr>
            <a:lvl7pPr lvl="6">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7pPr>
            <a:lvl8pPr lvl="7">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8pPr>
            <a:lvl9pPr lvl="8">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Open Sans"/>
              <a:buChar char="●"/>
              <a:defRPr sz="1800">
                <a:latin typeface="Open Sans"/>
                <a:ea typeface="Open Sans"/>
                <a:cs typeface="Open Sans"/>
                <a:sym typeface="Open Sans"/>
              </a:defRPr>
            </a:lvl1pPr>
            <a:lvl2pPr marL="914400" lvl="1" indent="-317500">
              <a:lnSpc>
                <a:spcPct val="100000"/>
              </a:lnSpc>
              <a:spcBef>
                <a:spcPts val="1600"/>
              </a:spcBef>
              <a:spcAft>
                <a:spcPts val="0"/>
              </a:spcAft>
              <a:buSzPts val="1400"/>
              <a:buFont typeface="Open Sans"/>
              <a:buChar char="○"/>
              <a:defRPr>
                <a:latin typeface="Open Sans"/>
                <a:ea typeface="Open Sans"/>
                <a:cs typeface="Open Sans"/>
                <a:sym typeface="Open Sans"/>
              </a:defRPr>
            </a:lvl2pPr>
            <a:lvl3pPr marL="1371600" lvl="2" indent="-317500">
              <a:lnSpc>
                <a:spcPct val="100000"/>
              </a:lnSpc>
              <a:spcBef>
                <a:spcPts val="1600"/>
              </a:spcBef>
              <a:spcAft>
                <a:spcPts val="0"/>
              </a:spcAft>
              <a:buSzPts val="1400"/>
              <a:buFont typeface="Open Sans"/>
              <a:buChar char="■"/>
              <a:defRPr>
                <a:latin typeface="Open Sans"/>
                <a:ea typeface="Open Sans"/>
                <a:cs typeface="Open Sans"/>
                <a:sym typeface="Open Sans"/>
              </a:defRPr>
            </a:lvl3pPr>
            <a:lvl4pPr marL="1828800" lvl="3" indent="-317500">
              <a:lnSpc>
                <a:spcPct val="100000"/>
              </a:lnSpc>
              <a:spcBef>
                <a:spcPts val="1600"/>
              </a:spcBef>
              <a:spcAft>
                <a:spcPts val="0"/>
              </a:spcAft>
              <a:buSzPts val="1400"/>
              <a:buFont typeface="Open Sans"/>
              <a:buChar char="●"/>
              <a:defRPr>
                <a:latin typeface="Open Sans"/>
                <a:ea typeface="Open Sans"/>
                <a:cs typeface="Open Sans"/>
                <a:sym typeface="Open Sans"/>
              </a:defRPr>
            </a:lvl4pPr>
            <a:lvl5pPr marL="2286000" lvl="4" indent="-317500">
              <a:lnSpc>
                <a:spcPct val="100000"/>
              </a:lnSpc>
              <a:spcBef>
                <a:spcPts val="1600"/>
              </a:spcBef>
              <a:spcAft>
                <a:spcPts val="0"/>
              </a:spcAft>
              <a:buSzPts val="1400"/>
              <a:buFont typeface="Open Sans"/>
              <a:buChar char="○"/>
              <a:defRPr>
                <a:latin typeface="Open Sans"/>
                <a:ea typeface="Open Sans"/>
                <a:cs typeface="Open Sans"/>
                <a:sym typeface="Open Sans"/>
              </a:defRPr>
            </a:lvl5pPr>
            <a:lvl6pPr marL="2743200" lvl="5" indent="-317500">
              <a:lnSpc>
                <a:spcPct val="100000"/>
              </a:lnSpc>
              <a:spcBef>
                <a:spcPts val="1600"/>
              </a:spcBef>
              <a:spcAft>
                <a:spcPts val="0"/>
              </a:spcAft>
              <a:buSzPts val="1400"/>
              <a:buFont typeface="Open Sans"/>
              <a:buChar char="■"/>
              <a:defRPr>
                <a:latin typeface="Open Sans"/>
                <a:ea typeface="Open Sans"/>
                <a:cs typeface="Open Sans"/>
                <a:sym typeface="Open Sans"/>
              </a:defRPr>
            </a:lvl6pPr>
            <a:lvl7pPr marL="3200400" lvl="6" indent="-317500">
              <a:lnSpc>
                <a:spcPct val="100000"/>
              </a:lnSpc>
              <a:spcBef>
                <a:spcPts val="1600"/>
              </a:spcBef>
              <a:spcAft>
                <a:spcPts val="0"/>
              </a:spcAft>
              <a:buSzPts val="1400"/>
              <a:buFont typeface="Open Sans"/>
              <a:buChar char="●"/>
              <a:defRPr>
                <a:latin typeface="Open Sans"/>
                <a:ea typeface="Open Sans"/>
                <a:cs typeface="Open Sans"/>
                <a:sym typeface="Open Sans"/>
              </a:defRPr>
            </a:lvl7pPr>
            <a:lvl8pPr marL="3657600" lvl="7" indent="-317500">
              <a:lnSpc>
                <a:spcPct val="100000"/>
              </a:lnSpc>
              <a:spcBef>
                <a:spcPts val="1600"/>
              </a:spcBef>
              <a:spcAft>
                <a:spcPts val="0"/>
              </a:spcAft>
              <a:buSzPts val="1400"/>
              <a:buFont typeface="Open Sans"/>
              <a:buChar char="○"/>
              <a:defRPr>
                <a:latin typeface="Open Sans"/>
                <a:ea typeface="Open Sans"/>
                <a:cs typeface="Open Sans"/>
                <a:sym typeface="Open Sans"/>
              </a:defRPr>
            </a:lvl8pPr>
            <a:lvl9pPr marL="4114800" lvl="8" indent="-317500">
              <a:lnSpc>
                <a:spcPct val="100000"/>
              </a:lnSpc>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7" r:id="rId7"/>
    <p:sldLayoutId id="2147483658" r:id="rId8"/>
    <p:sldLayoutId id="2147483659" r:id="rId9"/>
    <p:sldLayoutId id="2147483662" r:id="rId10"/>
    <p:sldLayoutId id="2147483663" r:id="rId11"/>
    <p:sldLayoutId id="2147483665" r:id="rId12"/>
    <p:sldLayoutId id="2147483666" r:id="rId13"/>
    <p:sldLayoutId id="214748367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doi.org/10.1007/978-3-031-13584-2"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8"/>
          <p:cNvPicPr preferRelativeResize="0"/>
          <p:nvPr/>
        </p:nvPicPr>
        <p:blipFill rotWithShape="1">
          <a:blip r:embed="rId3">
            <a:alphaModFix/>
          </a:blip>
          <a:srcRect l="644" r="24398"/>
          <a:stretch/>
        </p:blipFill>
        <p:spPr>
          <a:xfrm>
            <a:off x="152400" y="152400"/>
            <a:ext cx="5440326" cy="4838700"/>
          </a:xfrm>
          <a:prstGeom prst="rect">
            <a:avLst/>
          </a:prstGeom>
          <a:noFill/>
          <a:ln>
            <a:noFill/>
          </a:ln>
        </p:spPr>
      </p:pic>
      <p:sp>
        <p:nvSpPr>
          <p:cNvPr id="140" name="Google Shape;140;p28"/>
          <p:cNvSpPr txBox="1">
            <a:spLocks noGrp="1"/>
          </p:cNvSpPr>
          <p:nvPr>
            <p:ph type="ctrTitle"/>
          </p:nvPr>
        </p:nvSpPr>
        <p:spPr>
          <a:xfrm>
            <a:off x="5592725" y="152400"/>
            <a:ext cx="2845549" cy="30415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ExtraBold"/>
                <a:ea typeface="Montserrat ExtraBold"/>
                <a:cs typeface="Montserrat ExtraBold"/>
                <a:sym typeface="Montserrat ExtraBold"/>
              </a:rPr>
              <a:t>S</a:t>
            </a:r>
            <a:r>
              <a:rPr lang="en" dirty="0"/>
              <a:t>NEAKERS</a:t>
            </a:r>
            <a:r>
              <a:rPr lang="en" dirty="0">
                <a:latin typeface="Montserrat ExtraBold"/>
                <a:ea typeface="Montserrat ExtraBold"/>
                <a:cs typeface="Montserrat ExtraBold"/>
                <a:sym typeface="Montserrat ExtraBold"/>
              </a:rPr>
              <a:t> </a:t>
            </a:r>
            <a:r>
              <a:rPr lang="en" dirty="0"/>
              <a:t>RESALE ANALYSIS FOR ARBIT</a:t>
            </a:r>
            <a:endParaRPr dirty="0">
              <a:latin typeface="Montserrat ExtraBold"/>
              <a:ea typeface="Montserrat ExtraBold"/>
              <a:cs typeface="Montserrat ExtraBold"/>
              <a:sym typeface="Montserrat ExtraBold"/>
            </a:endParaRPr>
          </a:p>
        </p:txBody>
      </p:sp>
      <p:sp>
        <p:nvSpPr>
          <p:cNvPr id="141" name="Google Shape;141;p28"/>
          <p:cNvSpPr txBox="1">
            <a:spLocks noGrp="1"/>
          </p:cNvSpPr>
          <p:nvPr>
            <p:ph type="subTitle" idx="1"/>
          </p:nvPr>
        </p:nvSpPr>
        <p:spPr>
          <a:xfrm>
            <a:off x="5685183" y="3078350"/>
            <a:ext cx="2753092" cy="4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By</a:t>
            </a:r>
          </a:p>
          <a:p>
            <a:pPr marL="0" lvl="0" indent="0" algn="l" rtl="0">
              <a:spcBef>
                <a:spcPts val="0"/>
              </a:spcBef>
              <a:spcAft>
                <a:spcPts val="0"/>
              </a:spcAft>
              <a:buNone/>
            </a:pPr>
            <a:r>
              <a:rPr lang="en" dirty="0"/>
              <a:t>Anmol Sachdev</a:t>
            </a:r>
          </a:p>
          <a:p>
            <a:pPr marL="0" lvl="0" indent="0" algn="l" rtl="0">
              <a:spcBef>
                <a:spcPts val="0"/>
              </a:spcBef>
              <a:spcAft>
                <a:spcPts val="0"/>
              </a:spcAft>
              <a:buNone/>
            </a:pPr>
            <a:r>
              <a:rPr lang="en"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47"/>
          <p:cNvSpPr txBox="1">
            <a:spLocks noGrp="1"/>
          </p:cNvSpPr>
          <p:nvPr>
            <p:ph type="title"/>
          </p:nvPr>
        </p:nvSpPr>
        <p:spPr>
          <a:xfrm>
            <a:off x="622763" y="2390125"/>
            <a:ext cx="7704000" cy="178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FORECASTING PRICES FOR DIFFERENT BRANDS</a:t>
            </a:r>
            <a:endParaRPr sz="3200" dirty="0"/>
          </a:p>
        </p:txBody>
      </p:sp>
      <p:sp>
        <p:nvSpPr>
          <p:cNvPr id="383" name="Google Shape;383;p47"/>
          <p:cNvSpPr txBox="1">
            <a:spLocks noGrp="1"/>
          </p:cNvSpPr>
          <p:nvPr>
            <p:ph type="subTitle" idx="1"/>
          </p:nvPr>
        </p:nvSpPr>
        <p:spPr>
          <a:xfrm>
            <a:off x="613775" y="4171175"/>
            <a:ext cx="6964500" cy="432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DONE USING THE ARIMA, SARIMA AND PROPHET MODELS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4"/>
          <p:cNvSpPr/>
          <p:nvPr/>
        </p:nvSpPr>
        <p:spPr>
          <a:xfrm>
            <a:off x="0" y="0"/>
            <a:ext cx="2714700" cy="5143500"/>
          </a:xfrm>
          <a:prstGeom prst="rect">
            <a:avLst/>
          </a:pr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4"/>
          <p:cNvSpPr txBox="1">
            <a:spLocks noGrp="1"/>
          </p:cNvSpPr>
          <p:nvPr>
            <p:ph type="title"/>
          </p:nvPr>
        </p:nvSpPr>
        <p:spPr>
          <a:xfrm>
            <a:off x="4914900" y="540000"/>
            <a:ext cx="316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 PREDICTION MODELS USED</a:t>
            </a:r>
            <a:endParaRPr dirty="0"/>
          </a:p>
        </p:txBody>
      </p:sp>
      <p:pic>
        <p:nvPicPr>
          <p:cNvPr id="347" name="Google Shape;347;p44"/>
          <p:cNvPicPr preferRelativeResize="0"/>
          <p:nvPr/>
        </p:nvPicPr>
        <p:blipFill rotWithShape="1">
          <a:blip r:embed="rId3">
            <a:alphaModFix/>
          </a:blip>
          <a:srcRect l="3279" r="3279"/>
          <a:stretch/>
        </p:blipFill>
        <p:spPr>
          <a:xfrm>
            <a:off x="-408575" y="1399050"/>
            <a:ext cx="5243627" cy="3861726"/>
          </a:xfrm>
          <a:prstGeom prst="rect">
            <a:avLst/>
          </a:prstGeom>
          <a:noFill/>
          <a:ln>
            <a:noFill/>
          </a:ln>
        </p:spPr>
      </p:pic>
      <p:sp>
        <p:nvSpPr>
          <p:cNvPr id="348" name="Google Shape;348;p44"/>
          <p:cNvSpPr txBox="1">
            <a:spLocks noGrp="1"/>
          </p:cNvSpPr>
          <p:nvPr>
            <p:ph type="body" idx="1"/>
          </p:nvPr>
        </p:nvSpPr>
        <p:spPr>
          <a:xfrm>
            <a:off x="4914900" y="1399050"/>
            <a:ext cx="3509100" cy="3204300"/>
          </a:xfrm>
          <a:prstGeom prst="rect">
            <a:avLst/>
          </a:prstGeom>
        </p:spPr>
        <p:txBody>
          <a:bodyPr spcFirstLastPara="1" wrap="square" lIns="91425" tIns="91425" rIns="91425" bIns="91425" anchor="ctr" anchorCtr="0">
            <a:noAutofit/>
          </a:bodyPr>
          <a:lstStyle/>
          <a:p>
            <a:pPr marL="342900" lvl="0" indent="-342900" algn="l" rtl="0">
              <a:lnSpc>
                <a:spcPct val="115000"/>
              </a:lnSpc>
              <a:spcBef>
                <a:spcPts val="0"/>
              </a:spcBef>
              <a:spcAft>
                <a:spcPts val="1600"/>
              </a:spcAft>
              <a:buClr>
                <a:schemeClr val="dk1"/>
              </a:buClr>
              <a:buSzPts val="1100"/>
              <a:buFont typeface="Arial"/>
              <a:buAutoNum type="arabicPeriod"/>
            </a:pPr>
            <a:r>
              <a:rPr lang="en" sz="2000" dirty="0">
                <a:solidFill>
                  <a:schemeClr val="dk1"/>
                </a:solidFill>
                <a:latin typeface="Montserrat" pitchFamily="2" charset="77"/>
              </a:rPr>
              <a:t>ARIMA MODEL ( TIME SERIES)</a:t>
            </a:r>
          </a:p>
          <a:p>
            <a:pPr marL="342900" lvl="0" indent="-342900" algn="l" rtl="0">
              <a:lnSpc>
                <a:spcPct val="115000"/>
              </a:lnSpc>
              <a:spcBef>
                <a:spcPts val="0"/>
              </a:spcBef>
              <a:spcAft>
                <a:spcPts val="1600"/>
              </a:spcAft>
              <a:buClr>
                <a:schemeClr val="dk1"/>
              </a:buClr>
              <a:buSzPts val="1100"/>
              <a:buFont typeface="Arial"/>
              <a:buAutoNum type="arabicPeriod"/>
            </a:pPr>
            <a:r>
              <a:rPr lang="en" sz="2000" dirty="0">
                <a:solidFill>
                  <a:schemeClr val="dk1"/>
                </a:solidFill>
                <a:latin typeface="Montserrat" pitchFamily="2" charset="77"/>
              </a:rPr>
              <a:t>SARIMA</a:t>
            </a:r>
          </a:p>
          <a:p>
            <a:pPr marL="342900" lvl="0" indent="-342900" algn="l" rtl="0">
              <a:lnSpc>
                <a:spcPct val="115000"/>
              </a:lnSpc>
              <a:spcBef>
                <a:spcPts val="0"/>
              </a:spcBef>
              <a:spcAft>
                <a:spcPts val="1600"/>
              </a:spcAft>
              <a:buClr>
                <a:schemeClr val="dk1"/>
              </a:buClr>
              <a:buSzPts val="1100"/>
              <a:buFont typeface="Arial"/>
              <a:buAutoNum type="arabicPeriod"/>
            </a:pPr>
            <a:r>
              <a:rPr lang="en" sz="2000" dirty="0">
                <a:solidFill>
                  <a:schemeClr val="dk1"/>
                </a:solidFill>
                <a:latin typeface="Montserrat" pitchFamily="2" charset="77"/>
              </a:rPr>
              <a:t>PROPHET</a:t>
            </a:r>
          </a:p>
          <a:p>
            <a:pPr marL="342900" lvl="0" indent="-342900" algn="l" rtl="0">
              <a:lnSpc>
                <a:spcPct val="115000"/>
              </a:lnSpc>
              <a:spcBef>
                <a:spcPts val="0"/>
              </a:spcBef>
              <a:spcAft>
                <a:spcPts val="1600"/>
              </a:spcAft>
              <a:buClr>
                <a:schemeClr val="dk1"/>
              </a:buClr>
              <a:buSzPts val="1100"/>
              <a:buFont typeface="Arial"/>
              <a:buAutoNum type="arabicPeriod"/>
            </a:pPr>
            <a:endParaRPr dirty="0"/>
          </a:p>
        </p:txBody>
      </p:sp>
      <p:sp>
        <p:nvSpPr>
          <p:cNvPr id="350" name="Google Shape;350;p44"/>
          <p:cNvSpPr/>
          <p:nvPr/>
        </p:nvSpPr>
        <p:spPr>
          <a:xfrm>
            <a:off x="720000" y="2256250"/>
            <a:ext cx="1734600" cy="79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1" name="Google Shape;351;p44"/>
          <p:cNvPicPr preferRelativeResize="0"/>
          <p:nvPr/>
        </p:nvPicPr>
        <p:blipFill>
          <a:blip r:embed="rId4">
            <a:alphaModFix/>
          </a:blip>
          <a:stretch>
            <a:fillRect/>
          </a:stretch>
        </p:blipFill>
        <p:spPr>
          <a:xfrm>
            <a:off x="545900" y="2097050"/>
            <a:ext cx="3313601" cy="20567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SARIMA FOR NIKE WOMEN- Sales forecast 2023</a:t>
            </a:r>
            <a:endParaRPr sz="2000" dirty="0"/>
          </a:p>
        </p:txBody>
      </p:sp>
      <p:cxnSp>
        <p:nvCxnSpPr>
          <p:cNvPr id="375" name="Google Shape;375;p46"/>
          <p:cNvCxnSpPr/>
          <p:nvPr/>
        </p:nvCxnSpPr>
        <p:spPr>
          <a:xfrm>
            <a:off x="4741825" y="1361800"/>
            <a:ext cx="0" cy="3086400"/>
          </a:xfrm>
          <a:prstGeom prst="straightConnector1">
            <a:avLst/>
          </a:prstGeom>
          <a:noFill/>
          <a:ln w="9525" cap="flat" cmpd="sng">
            <a:solidFill>
              <a:srgbClr val="F3F3F3"/>
            </a:solidFill>
            <a:prstDash val="solid"/>
            <a:round/>
            <a:headEnd type="none" w="med" len="med"/>
            <a:tailEnd type="none" w="med" len="med"/>
          </a:ln>
        </p:spPr>
      </p:cxnSp>
      <p:pic>
        <p:nvPicPr>
          <p:cNvPr id="4" name="Picture 3" descr="A graph with lines and numbers&#10;&#10;Description automatically generated">
            <a:extLst>
              <a:ext uri="{FF2B5EF4-FFF2-40B4-BE49-F238E27FC236}">
                <a16:creationId xmlns:a16="http://schemas.microsoft.com/office/drawing/2014/main" id="{D2A804DB-066C-77C3-5EAD-92B2CA3E9D96}"/>
              </a:ext>
            </a:extLst>
          </p:cNvPr>
          <p:cNvPicPr>
            <a:picLocks noChangeAspect="1"/>
          </p:cNvPicPr>
          <p:nvPr/>
        </p:nvPicPr>
        <p:blipFill>
          <a:blip r:embed="rId3"/>
          <a:stretch>
            <a:fillRect/>
          </a:stretch>
        </p:blipFill>
        <p:spPr>
          <a:xfrm>
            <a:off x="174266" y="1123700"/>
            <a:ext cx="5105400" cy="3479800"/>
          </a:xfrm>
          <a:prstGeom prst="rect">
            <a:avLst/>
          </a:prstGeom>
        </p:spPr>
      </p:pic>
      <p:sp>
        <p:nvSpPr>
          <p:cNvPr id="5" name="TextBox 4">
            <a:extLst>
              <a:ext uri="{FF2B5EF4-FFF2-40B4-BE49-F238E27FC236}">
                <a16:creationId xmlns:a16="http://schemas.microsoft.com/office/drawing/2014/main" id="{DF9212D9-3AF6-E3BD-F28B-79ACB77D0206}"/>
              </a:ext>
            </a:extLst>
          </p:cNvPr>
          <p:cNvSpPr txBox="1"/>
          <p:nvPr/>
        </p:nvSpPr>
        <p:spPr>
          <a:xfrm>
            <a:off x="5414839" y="1319917"/>
            <a:ext cx="3387256" cy="2315762"/>
          </a:xfrm>
          <a:prstGeom prst="rect">
            <a:avLst/>
          </a:prstGeom>
          <a:noFill/>
        </p:spPr>
        <p:txBody>
          <a:bodyPr wrap="square" rtlCol="0">
            <a:spAutoFit/>
          </a:bodyPr>
          <a:lstStyle/>
          <a:p>
            <a:pPr marR="0" lvl="0" algn="just">
              <a:lnSpc>
                <a:spcPct val="150000"/>
              </a:lnSpc>
              <a:spcBef>
                <a:spcPts val="0"/>
              </a:spcBef>
              <a:spcAft>
                <a:spcPts val="0"/>
              </a:spcAft>
            </a:pPr>
            <a:r>
              <a:rPr lang="en-US" kern="0" dirty="0">
                <a:effectLst/>
                <a:latin typeface="Times New Roman" panose="02020603050405020304" pitchFamily="18" charset="0"/>
                <a:ea typeface="Calibri" panose="020F0502020204030204" pitchFamily="34" charset="0"/>
                <a:cs typeface="Times New Roman" panose="02020603050405020304" pitchFamily="18" charset="0"/>
              </a:rPr>
              <a:t>The forecasted trend (green line) seems to follow the seasonal pattern observed in the historical data (blue line).</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pPr>
            <a:endParaRPr lang="en-US"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pPr>
            <a:r>
              <a:rPr lang="en-US" kern="0" dirty="0">
                <a:effectLst/>
                <a:latin typeface="Times New Roman" panose="02020603050405020304" pitchFamily="18" charset="0"/>
                <a:ea typeface="Calibri" panose="020F0502020204030204" pitchFamily="34" charset="0"/>
                <a:cs typeface="Times New Roman" panose="02020603050405020304" pitchFamily="18" charset="0"/>
              </a:rPr>
              <a:t>The confidence interval (shaded green area) is wider for months where the model is less certain about the prediction.</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SARIMA FOR NIKE WOMEN- Sales forecast 2023</a:t>
            </a:r>
            <a:endParaRPr sz="2000" dirty="0"/>
          </a:p>
        </p:txBody>
      </p:sp>
      <p:cxnSp>
        <p:nvCxnSpPr>
          <p:cNvPr id="375" name="Google Shape;375;p46"/>
          <p:cNvCxnSpPr/>
          <p:nvPr/>
        </p:nvCxnSpPr>
        <p:spPr>
          <a:xfrm>
            <a:off x="4741825" y="1361800"/>
            <a:ext cx="0" cy="3086400"/>
          </a:xfrm>
          <a:prstGeom prst="straightConnector1">
            <a:avLst/>
          </a:prstGeom>
          <a:noFill/>
          <a:ln w="9525" cap="flat" cmpd="sng">
            <a:solidFill>
              <a:srgbClr val="F3F3F3"/>
            </a:solidFill>
            <a:prstDash val="solid"/>
            <a:round/>
            <a:headEnd type="none" w="med" len="med"/>
            <a:tailEnd type="none" w="med" len="med"/>
          </a:ln>
        </p:spPr>
      </p:cxnSp>
      <p:sp>
        <p:nvSpPr>
          <p:cNvPr id="5" name="TextBox 4">
            <a:extLst>
              <a:ext uri="{FF2B5EF4-FFF2-40B4-BE49-F238E27FC236}">
                <a16:creationId xmlns:a16="http://schemas.microsoft.com/office/drawing/2014/main" id="{F1D84D4A-4FFA-8DBC-41A6-B078E657E4B6}"/>
              </a:ext>
            </a:extLst>
          </p:cNvPr>
          <p:cNvSpPr txBox="1"/>
          <p:nvPr/>
        </p:nvSpPr>
        <p:spPr>
          <a:xfrm>
            <a:off x="5605673" y="1439186"/>
            <a:ext cx="3097635" cy="3383170"/>
          </a:xfrm>
          <a:prstGeom prst="rect">
            <a:avLst/>
          </a:prstGeom>
          <a:noFill/>
        </p:spPr>
        <p:txBody>
          <a:bodyPr wrap="square" rtlCol="0">
            <a:spAutoFit/>
          </a:bodyPr>
          <a:lstStyle/>
          <a:p>
            <a:pPr marR="0" lvl="0">
              <a:lnSpc>
                <a:spcPct val="150000"/>
              </a:lnSpc>
              <a:spcBef>
                <a:spcPts val="0"/>
              </a:spcBef>
              <a:spcAft>
                <a:spcPts val="0"/>
              </a:spcAft>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The forecasted sales price (blue line) generally follows an upward trend throughout 2023.</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pPr>
            <a:endParaRPr lang="en-US" sz="1200"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There is a seasonal pattern in the sales price, with prices being higher in Q3 (summer) and Q4 (fall) compared to Q1 (winter) and Q2 (spring). This seasonal pattern is reflected in both the actual sales data (2021-2022) and the forecasted sales price for 2023.</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pPr>
            <a:endParaRPr lang="en-US" sz="1200"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The forecasted sales price reaches a peak of around $450 in Q4 of 2023.</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descr="A graph with lines and numbers&#10;&#10;Description automatically generated">
            <a:extLst>
              <a:ext uri="{FF2B5EF4-FFF2-40B4-BE49-F238E27FC236}">
                <a16:creationId xmlns:a16="http://schemas.microsoft.com/office/drawing/2014/main" id="{A8BFA24F-F222-200B-FDE2-D2CCC48F3A90}"/>
              </a:ext>
            </a:extLst>
          </p:cNvPr>
          <p:cNvPicPr>
            <a:picLocks noChangeAspect="1"/>
          </p:cNvPicPr>
          <p:nvPr/>
        </p:nvPicPr>
        <p:blipFill>
          <a:blip r:embed="rId3"/>
          <a:stretch>
            <a:fillRect/>
          </a:stretch>
        </p:blipFill>
        <p:spPr>
          <a:xfrm>
            <a:off x="569174" y="1112700"/>
            <a:ext cx="4604575" cy="3505200"/>
          </a:xfrm>
          <a:prstGeom prst="rect">
            <a:avLst/>
          </a:prstGeom>
        </p:spPr>
      </p:pic>
    </p:spTree>
    <p:extLst>
      <p:ext uri="{BB962C8B-B14F-4D97-AF65-F5344CB8AC3E}">
        <p14:creationId xmlns:p14="http://schemas.microsoft.com/office/powerpoint/2010/main" val="844041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6"/>
          <p:cNvSpPr txBox="1">
            <a:spLocks noGrp="1"/>
          </p:cNvSpPr>
          <p:nvPr>
            <p:ph type="title"/>
          </p:nvPr>
        </p:nvSpPr>
        <p:spPr>
          <a:xfrm>
            <a:off x="720000" y="540000"/>
            <a:ext cx="7704000" cy="5572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NIKE WOMEN- Sales forecast 2024 Seasonal Arima</a:t>
            </a:r>
            <a:endParaRPr sz="2000" dirty="0"/>
          </a:p>
        </p:txBody>
      </p:sp>
      <p:cxnSp>
        <p:nvCxnSpPr>
          <p:cNvPr id="375" name="Google Shape;375;p46"/>
          <p:cNvCxnSpPr/>
          <p:nvPr/>
        </p:nvCxnSpPr>
        <p:spPr>
          <a:xfrm>
            <a:off x="4741825" y="1361800"/>
            <a:ext cx="0" cy="3086400"/>
          </a:xfrm>
          <a:prstGeom prst="straightConnector1">
            <a:avLst/>
          </a:prstGeom>
          <a:noFill/>
          <a:ln w="9525" cap="flat" cmpd="sng">
            <a:solidFill>
              <a:srgbClr val="F3F3F3"/>
            </a:solidFill>
            <a:prstDash val="solid"/>
            <a:round/>
            <a:headEnd type="none" w="med" len="med"/>
            <a:tailEnd type="none" w="med" len="med"/>
          </a:ln>
        </p:spPr>
      </p:cxnSp>
      <p:sp>
        <p:nvSpPr>
          <p:cNvPr id="5" name="TextBox 4">
            <a:extLst>
              <a:ext uri="{FF2B5EF4-FFF2-40B4-BE49-F238E27FC236}">
                <a16:creationId xmlns:a16="http://schemas.microsoft.com/office/drawing/2014/main" id="{F1D84D4A-4FFA-8DBC-41A6-B078E657E4B6}"/>
              </a:ext>
            </a:extLst>
          </p:cNvPr>
          <p:cNvSpPr txBox="1"/>
          <p:nvPr/>
        </p:nvSpPr>
        <p:spPr>
          <a:xfrm>
            <a:off x="5605673" y="1439186"/>
            <a:ext cx="3097635" cy="3383170"/>
          </a:xfrm>
          <a:prstGeom prst="rect">
            <a:avLst/>
          </a:prstGeom>
          <a:noFill/>
        </p:spPr>
        <p:txBody>
          <a:bodyPr wrap="square" rtlCol="0">
            <a:spAutoFit/>
          </a:bodyPr>
          <a:lstStyle/>
          <a:p>
            <a:pPr marR="0" lvl="0" algn="just">
              <a:lnSpc>
                <a:spcPct val="150000"/>
              </a:lnSpc>
              <a:spcBef>
                <a:spcPts val="0"/>
              </a:spcBef>
              <a:spcAft>
                <a:spcPts val="0"/>
              </a:spcAft>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The graph shows the forecasted average sold price for each month in 2024 (represented by the blue line).</a:t>
            </a:r>
          </a:p>
          <a:p>
            <a:pPr marR="0" lvl="0" algn="just">
              <a:lnSpc>
                <a:spcPct val="150000"/>
              </a:lnSpc>
              <a:spcBef>
                <a:spcPts val="0"/>
              </a:spcBef>
              <a:spcAft>
                <a:spcPts val="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The x-axis represents the month, and the y-axis represents the average sold price.</a:t>
            </a:r>
          </a:p>
          <a:p>
            <a:pPr marR="0" lvl="0" algn="just">
              <a:lnSpc>
                <a:spcPct val="150000"/>
              </a:lnSpc>
              <a:spcBef>
                <a:spcPts val="0"/>
              </a:spcBef>
              <a:spcAft>
                <a:spcPts val="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There might be additional information displayed in the graph, such as the actual sold prices from previous years (for reference) or confidence intervals around the forecast (to indicate the range of possible values).</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A graph with a line going up&#10;&#10;Description automatically generated">
            <a:extLst>
              <a:ext uri="{FF2B5EF4-FFF2-40B4-BE49-F238E27FC236}">
                <a16:creationId xmlns:a16="http://schemas.microsoft.com/office/drawing/2014/main" id="{F2804453-1E13-4FB8-6195-2512C78E8527}"/>
              </a:ext>
            </a:extLst>
          </p:cNvPr>
          <p:cNvPicPr>
            <a:picLocks noChangeAspect="1"/>
          </p:cNvPicPr>
          <p:nvPr/>
        </p:nvPicPr>
        <p:blipFill>
          <a:blip r:embed="rId3"/>
          <a:stretch>
            <a:fillRect/>
          </a:stretch>
        </p:blipFill>
        <p:spPr>
          <a:xfrm>
            <a:off x="230588" y="1361800"/>
            <a:ext cx="5082114" cy="3241700"/>
          </a:xfrm>
          <a:prstGeom prst="rect">
            <a:avLst/>
          </a:prstGeom>
        </p:spPr>
      </p:pic>
    </p:spTree>
    <p:extLst>
      <p:ext uri="{BB962C8B-B14F-4D97-AF65-F5344CB8AC3E}">
        <p14:creationId xmlns:p14="http://schemas.microsoft.com/office/powerpoint/2010/main" val="1361458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2A26B0C1-0F1C-9CA5-A70B-310940427633}"/>
            </a:ext>
          </a:extLst>
        </p:cNvPr>
        <p:cNvGrpSpPr/>
        <p:nvPr/>
      </p:nvGrpSpPr>
      <p:grpSpPr>
        <a:xfrm>
          <a:off x="0" y="0"/>
          <a:ext cx="0" cy="0"/>
          <a:chOff x="0" y="0"/>
          <a:chExt cx="0" cy="0"/>
        </a:xfrm>
      </p:grpSpPr>
      <p:sp>
        <p:nvSpPr>
          <p:cNvPr id="364" name="Google Shape;364;p46">
            <a:extLst>
              <a:ext uri="{FF2B5EF4-FFF2-40B4-BE49-F238E27FC236}">
                <a16:creationId xmlns:a16="http://schemas.microsoft.com/office/drawing/2014/main" id="{3D730B74-33DA-D93D-2498-9B4F3CD9140A}"/>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SEASONAL DECOMPOSITION JORDAN WOMEN</a:t>
            </a:r>
            <a:endParaRPr sz="2000" dirty="0"/>
          </a:p>
        </p:txBody>
      </p:sp>
      <p:cxnSp>
        <p:nvCxnSpPr>
          <p:cNvPr id="375" name="Google Shape;375;p46">
            <a:extLst>
              <a:ext uri="{FF2B5EF4-FFF2-40B4-BE49-F238E27FC236}">
                <a16:creationId xmlns:a16="http://schemas.microsoft.com/office/drawing/2014/main" id="{745F63F7-0F79-77FF-F62F-233CD2690449}"/>
              </a:ext>
            </a:extLst>
          </p:cNvPr>
          <p:cNvCxnSpPr/>
          <p:nvPr/>
        </p:nvCxnSpPr>
        <p:spPr>
          <a:xfrm>
            <a:off x="4741825" y="1361800"/>
            <a:ext cx="0" cy="3086400"/>
          </a:xfrm>
          <a:prstGeom prst="straightConnector1">
            <a:avLst/>
          </a:prstGeom>
          <a:noFill/>
          <a:ln w="9525" cap="flat" cmpd="sng">
            <a:solidFill>
              <a:srgbClr val="F3F3F3"/>
            </a:solidFill>
            <a:prstDash val="solid"/>
            <a:round/>
            <a:headEnd type="none" w="med" len="med"/>
            <a:tailEnd type="none" w="med" len="med"/>
          </a:ln>
        </p:spPr>
      </p:cxnSp>
      <p:sp>
        <p:nvSpPr>
          <p:cNvPr id="11" name="TextBox 10">
            <a:extLst>
              <a:ext uri="{FF2B5EF4-FFF2-40B4-BE49-F238E27FC236}">
                <a16:creationId xmlns:a16="http://schemas.microsoft.com/office/drawing/2014/main" id="{2F363902-6D97-561F-4C6C-65FE98C0932B}"/>
              </a:ext>
            </a:extLst>
          </p:cNvPr>
          <p:cNvSpPr txBox="1"/>
          <p:nvPr/>
        </p:nvSpPr>
        <p:spPr>
          <a:xfrm>
            <a:off x="5502303" y="1112699"/>
            <a:ext cx="3244132" cy="3447098"/>
          </a:xfrm>
          <a:prstGeom prst="rect">
            <a:avLst/>
          </a:prstGeom>
          <a:noFill/>
        </p:spPr>
        <p:txBody>
          <a:bodyPr wrap="square" rtlCol="0">
            <a:spAutoFit/>
          </a:bodyPr>
          <a:lstStyle/>
          <a:p>
            <a:pPr algn="just"/>
            <a:r>
              <a:rPr lang="en-US" sz="1200" dirty="0">
                <a:solidFill>
                  <a:schemeClr val="accent1"/>
                </a:solidFill>
                <a:latin typeface="Google Sans"/>
              </a:rPr>
              <a:t>Trend Component</a:t>
            </a:r>
          </a:p>
          <a:p>
            <a:pPr algn="just"/>
            <a:r>
              <a:rPr lang="en-US" sz="1200" dirty="0">
                <a:solidFill>
                  <a:srgbClr val="1F1F1F"/>
                </a:solidFill>
                <a:latin typeface="Google Sans"/>
              </a:rPr>
              <a:t>Indicates a consistent upward trend in women's Jordan sold prices over time.</a:t>
            </a:r>
          </a:p>
          <a:p>
            <a:pPr algn="just"/>
            <a:endParaRPr lang="en-US" sz="1200" dirty="0">
              <a:solidFill>
                <a:srgbClr val="1F1F1F"/>
              </a:solidFill>
              <a:latin typeface="Google Sans"/>
            </a:endParaRPr>
          </a:p>
          <a:p>
            <a:pPr algn="just"/>
            <a:r>
              <a:rPr lang="en-US" sz="1200" dirty="0">
                <a:solidFill>
                  <a:schemeClr val="accent1"/>
                </a:solidFill>
                <a:latin typeface="Google Sans"/>
              </a:rPr>
              <a:t>Seasonal Component:</a:t>
            </a:r>
          </a:p>
          <a:p>
            <a:pPr algn="just"/>
            <a:r>
              <a:rPr lang="en-US" sz="1200" dirty="0">
                <a:solidFill>
                  <a:srgbClr val="1F1F1F"/>
                </a:solidFill>
                <a:latin typeface="Google Sans"/>
              </a:rPr>
              <a:t>Shows cyclicality in prices, with higher values during summer and lower values in winter.</a:t>
            </a:r>
          </a:p>
          <a:p>
            <a:pPr algn="just"/>
            <a:endParaRPr lang="en-US" sz="1200" dirty="0">
              <a:solidFill>
                <a:srgbClr val="1F1F1F"/>
              </a:solidFill>
              <a:latin typeface="Google Sans"/>
            </a:endParaRPr>
          </a:p>
          <a:p>
            <a:pPr algn="just"/>
            <a:r>
              <a:rPr lang="en-US" sz="1200" dirty="0">
                <a:solidFill>
                  <a:schemeClr val="accent1"/>
                </a:solidFill>
                <a:latin typeface="Google Sans"/>
              </a:rPr>
              <a:t>Residual Component</a:t>
            </a:r>
          </a:p>
          <a:p>
            <a:pPr algn="just"/>
            <a:r>
              <a:rPr lang="en-US" sz="1200" dirty="0">
                <a:solidFill>
                  <a:srgbClr val="1F1F1F"/>
                </a:solidFill>
                <a:latin typeface="Google Sans"/>
              </a:rPr>
              <a:t> Reflects minimal random fluctuations not explained by trend or seasonal patterns.</a:t>
            </a:r>
          </a:p>
          <a:p>
            <a:pPr algn="just"/>
            <a:endParaRPr lang="en-US" sz="1200" dirty="0">
              <a:solidFill>
                <a:srgbClr val="1F1F1F"/>
              </a:solidFill>
              <a:latin typeface="Google Sans"/>
            </a:endParaRPr>
          </a:p>
          <a:p>
            <a:pPr algn="just"/>
            <a:r>
              <a:rPr lang="en-US" sz="1200" dirty="0">
                <a:solidFill>
                  <a:schemeClr val="accent1"/>
                </a:solidFill>
                <a:latin typeface="Google Sans"/>
              </a:rPr>
              <a:t>Interpretation</a:t>
            </a:r>
          </a:p>
          <a:p>
            <a:pPr algn="just"/>
            <a:r>
              <a:rPr lang="en-US" sz="1200" dirty="0">
                <a:solidFill>
                  <a:srgbClr val="1F1F1F"/>
                </a:solidFill>
                <a:latin typeface="Google Sans"/>
              </a:rPr>
              <a:t> Prices of women's Jordan sneakers have been steadily increasing.</a:t>
            </a:r>
          </a:p>
          <a:p>
            <a:pPr algn="just"/>
            <a:r>
              <a:rPr lang="en-US" sz="1200" dirty="0">
                <a:solidFill>
                  <a:srgbClr val="1F1F1F"/>
                </a:solidFill>
                <a:latin typeface="Google Sans"/>
              </a:rPr>
              <a:t>  Seasonal variation: Prices peak in summer and dip in winter.</a:t>
            </a:r>
          </a:p>
          <a:p>
            <a:pPr algn="just"/>
            <a:endParaRPr lang="en-US" b="0" i="0" dirty="0">
              <a:solidFill>
                <a:srgbClr val="1F1F1F"/>
              </a:solidFill>
              <a:effectLst/>
              <a:latin typeface="Google Sans"/>
            </a:endParaRPr>
          </a:p>
        </p:txBody>
      </p:sp>
      <p:pic>
        <p:nvPicPr>
          <p:cNvPr id="3" name="Picture 2" descr="A graph of different colored lines&#10;&#10;Description automatically generated">
            <a:extLst>
              <a:ext uri="{FF2B5EF4-FFF2-40B4-BE49-F238E27FC236}">
                <a16:creationId xmlns:a16="http://schemas.microsoft.com/office/drawing/2014/main" id="{3590A09A-BE2F-CF32-8DAD-CD96126ECEC1}"/>
              </a:ext>
            </a:extLst>
          </p:cNvPr>
          <p:cNvPicPr>
            <a:picLocks noChangeAspect="1"/>
          </p:cNvPicPr>
          <p:nvPr/>
        </p:nvPicPr>
        <p:blipFill rotWithShape="1">
          <a:blip r:embed="rId3"/>
          <a:srcRect l="2128" r="-2128"/>
          <a:stretch/>
        </p:blipFill>
        <p:spPr>
          <a:xfrm>
            <a:off x="493258" y="1052803"/>
            <a:ext cx="4496841" cy="3550697"/>
          </a:xfrm>
          <a:prstGeom prst="rect">
            <a:avLst/>
          </a:prstGeom>
        </p:spPr>
      </p:pic>
    </p:spTree>
    <p:extLst>
      <p:ext uri="{BB962C8B-B14F-4D97-AF65-F5344CB8AC3E}">
        <p14:creationId xmlns:p14="http://schemas.microsoft.com/office/powerpoint/2010/main" val="2425266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2A26B0C1-0F1C-9CA5-A70B-310940427633}"/>
            </a:ext>
          </a:extLst>
        </p:cNvPr>
        <p:cNvGrpSpPr/>
        <p:nvPr/>
      </p:nvGrpSpPr>
      <p:grpSpPr>
        <a:xfrm>
          <a:off x="0" y="0"/>
          <a:ext cx="0" cy="0"/>
          <a:chOff x="0" y="0"/>
          <a:chExt cx="0" cy="0"/>
        </a:xfrm>
      </p:grpSpPr>
      <p:sp>
        <p:nvSpPr>
          <p:cNvPr id="364" name="Google Shape;364;p46">
            <a:extLst>
              <a:ext uri="{FF2B5EF4-FFF2-40B4-BE49-F238E27FC236}">
                <a16:creationId xmlns:a16="http://schemas.microsoft.com/office/drawing/2014/main" id="{3D730B74-33DA-D93D-2498-9B4F3CD9140A}"/>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JORDAN WOMEN’S- PROPHET</a:t>
            </a:r>
            <a:endParaRPr dirty="0"/>
          </a:p>
        </p:txBody>
      </p:sp>
      <p:cxnSp>
        <p:nvCxnSpPr>
          <p:cNvPr id="375" name="Google Shape;375;p46">
            <a:extLst>
              <a:ext uri="{FF2B5EF4-FFF2-40B4-BE49-F238E27FC236}">
                <a16:creationId xmlns:a16="http://schemas.microsoft.com/office/drawing/2014/main" id="{745F63F7-0F79-77FF-F62F-233CD2690449}"/>
              </a:ext>
            </a:extLst>
          </p:cNvPr>
          <p:cNvCxnSpPr/>
          <p:nvPr/>
        </p:nvCxnSpPr>
        <p:spPr>
          <a:xfrm>
            <a:off x="4741825" y="1361800"/>
            <a:ext cx="0" cy="3086400"/>
          </a:xfrm>
          <a:prstGeom prst="straightConnector1">
            <a:avLst/>
          </a:prstGeom>
          <a:noFill/>
          <a:ln w="9525" cap="flat" cmpd="sng">
            <a:solidFill>
              <a:srgbClr val="F3F3F3"/>
            </a:solidFill>
            <a:prstDash val="solid"/>
            <a:round/>
            <a:headEnd type="none" w="med" len="med"/>
            <a:tailEnd type="none" w="med" len="med"/>
          </a:ln>
        </p:spPr>
      </p:cxnSp>
      <p:sp>
        <p:nvSpPr>
          <p:cNvPr id="11" name="TextBox 10">
            <a:extLst>
              <a:ext uri="{FF2B5EF4-FFF2-40B4-BE49-F238E27FC236}">
                <a16:creationId xmlns:a16="http://schemas.microsoft.com/office/drawing/2014/main" id="{2F363902-6D97-561F-4C6C-65FE98C0932B}"/>
              </a:ext>
            </a:extLst>
          </p:cNvPr>
          <p:cNvSpPr txBox="1"/>
          <p:nvPr/>
        </p:nvSpPr>
        <p:spPr>
          <a:xfrm>
            <a:off x="5502303" y="1112699"/>
            <a:ext cx="3244132" cy="3754874"/>
          </a:xfrm>
          <a:prstGeom prst="rect">
            <a:avLst/>
          </a:prstGeom>
          <a:noFill/>
        </p:spPr>
        <p:txBody>
          <a:bodyPr wrap="square" rtlCol="0">
            <a:spAutoFit/>
          </a:bodyPr>
          <a:lstStyle/>
          <a:p>
            <a:pPr algn="just"/>
            <a:r>
              <a:rPr lang="en-US" b="0" i="0" dirty="0">
                <a:solidFill>
                  <a:schemeClr val="accent1"/>
                </a:solidFill>
                <a:effectLst/>
                <a:latin typeface="Google Sans"/>
              </a:rPr>
              <a:t>Forecast Comparison: Prophet Model vs. Actual Sold Prices for Women's Jordan Shoes (2023)</a:t>
            </a:r>
          </a:p>
          <a:p>
            <a:pPr algn="just"/>
            <a:endParaRPr lang="en-US" b="0" i="0" dirty="0">
              <a:solidFill>
                <a:srgbClr val="1F1F1F"/>
              </a:solidFill>
              <a:effectLst/>
              <a:latin typeface="Google Sans"/>
            </a:endParaRPr>
          </a:p>
          <a:p>
            <a:pPr algn="just"/>
            <a:r>
              <a:rPr lang="en-US" b="0" i="0" dirty="0">
                <a:solidFill>
                  <a:srgbClr val="1F1F1F"/>
                </a:solidFill>
                <a:effectLst/>
                <a:latin typeface="Google Sans"/>
              </a:rPr>
              <a:t>Blue line: Forecasted average sold prices for each month in 2023.</a:t>
            </a:r>
          </a:p>
          <a:p>
            <a:pPr algn="just"/>
            <a:r>
              <a:rPr lang="en-US" b="0" i="0" dirty="0">
                <a:solidFill>
                  <a:srgbClr val="1F1F1F"/>
                </a:solidFill>
                <a:effectLst/>
                <a:latin typeface="Google Sans"/>
              </a:rPr>
              <a:t>Orange line: Actual average sold prices for corresponding months in 2023.</a:t>
            </a:r>
          </a:p>
          <a:p>
            <a:pPr algn="just"/>
            <a:r>
              <a:rPr lang="en-US" b="0" i="0" dirty="0">
                <a:solidFill>
                  <a:srgbClr val="1F1F1F"/>
                </a:solidFill>
                <a:effectLst/>
                <a:latin typeface="Google Sans"/>
              </a:rPr>
              <a:t>X-axis: Date (month and year).</a:t>
            </a:r>
          </a:p>
          <a:p>
            <a:pPr algn="just"/>
            <a:r>
              <a:rPr lang="en-US" b="0" i="0" dirty="0">
                <a:solidFill>
                  <a:srgbClr val="1F1F1F"/>
                </a:solidFill>
                <a:effectLst/>
                <a:latin typeface="Google Sans"/>
              </a:rPr>
              <a:t>Y-axis: Average sold price of Women's Jordan shoes.</a:t>
            </a:r>
          </a:p>
          <a:p>
            <a:pPr algn="just"/>
            <a:endParaRPr lang="en-US" b="0" i="0" dirty="0">
              <a:solidFill>
                <a:srgbClr val="1F1F1F"/>
              </a:solidFill>
              <a:effectLst/>
              <a:latin typeface="Google Sans"/>
            </a:endParaRPr>
          </a:p>
          <a:p>
            <a:pPr algn="just"/>
            <a:r>
              <a:rPr lang="en-US" b="0" i="0" dirty="0">
                <a:solidFill>
                  <a:schemeClr val="accent1"/>
                </a:solidFill>
                <a:effectLst/>
                <a:latin typeface="Google Sans"/>
              </a:rPr>
              <a:t>Insights</a:t>
            </a:r>
          </a:p>
          <a:p>
            <a:pPr algn="just"/>
            <a:r>
              <a:rPr lang="en-US" b="0" i="0" dirty="0">
                <a:solidFill>
                  <a:srgbClr val="1F1F1F"/>
                </a:solidFill>
                <a:effectLst/>
                <a:latin typeface="Google Sans"/>
              </a:rPr>
              <a:t>Prophet model effectively captures trend and seasonality.</a:t>
            </a:r>
          </a:p>
          <a:p>
            <a:pPr algn="just"/>
            <a:r>
              <a:rPr lang="en-US" b="0" i="0" dirty="0">
                <a:solidFill>
                  <a:srgbClr val="1F1F1F"/>
                </a:solidFill>
                <a:effectLst/>
                <a:latin typeface="Google Sans"/>
              </a:rPr>
              <a:t>- Forecasts closely align with actual 2023 data, demonstrating model reliability.</a:t>
            </a:r>
            <a:endParaRPr lang="en-US" dirty="0"/>
          </a:p>
        </p:txBody>
      </p:sp>
      <p:pic>
        <p:nvPicPr>
          <p:cNvPr id="4" name="Picture 3" descr="A graph with lines and numbers&#10;&#10;Description automatically generated">
            <a:extLst>
              <a:ext uri="{FF2B5EF4-FFF2-40B4-BE49-F238E27FC236}">
                <a16:creationId xmlns:a16="http://schemas.microsoft.com/office/drawing/2014/main" id="{703C4EA2-1348-43BB-DB41-EE442A002BF7}"/>
              </a:ext>
            </a:extLst>
          </p:cNvPr>
          <p:cNvPicPr>
            <a:picLocks noChangeAspect="1"/>
          </p:cNvPicPr>
          <p:nvPr/>
        </p:nvPicPr>
        <p:blipFill>
          <a:blip r:embed="rId3"/>
          <a:stretch>
            <a:fillRect/>
          </a:stretch>
        </p:blipFill>
        <p:spPr>
          <a:xfrm>
            <a:off x="431452" y="1234950"/>
            <a:ext cx="5070851" cy="3340100"/>
          </a:xfrm>
          <a:prstGeom prst="rect">
            <a:avLst/>
          </a:prstGeom>
        </p:spPr>
      </p:pic>
    </p:spTree>
    <p:extLst>
      <p:ext uri="{BB962C8B-B14F-4D97-AF65-F5344CB8AC3E}">
        <p14:creationId xmlns:p14="http://schemas.microsoft.com/office/powerpoint/2010/main" val="1428157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2A26B0C1-0F1C-9CA5-A70B-310940427633}"/>
            </a:ext>
          </a:extLst>
        </p:cNvPr>
        <p:cNvGrpSpPr/>
        <p:nvPr/>
      </p:nvGrpSpPr>
      <p:grpSpPr>
        <a:xfrm>
          <a:off x="0" y="0"/>
          <a:ext cx="0" cy="0"/>
          <a:chOff x="0" y="0"/>
          <a:chExt cx="0" cy="0"/>
        </a:xfrm>
      </p:grpSpPr>
      <p:sp>
        <p:nvSpPr>
          <p:cNvPr id="364" name="Google Shape;364;p46">
            <a:extLst>
              <a:ext uri="{FF2B5EF4-FFF2-40B4-BE49-F238E27FC236}">
                <a16:creationId xmlns:a16="http://schemas.microsoft.com/office/drawing/2014/main" id="{3D730B74-33DA-D93D-2498-9B4F3CD9140A}"/>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JORDAN WOMEN’S - SARIMA</a:t>
            </a:r>
            <a:endParaRPr dirty="0"/>
          </a:p>
        </p:txBody>
      </p:sp>
      <p:cxnSp>
        <p:nvCxnSpPr>
          <p:cNvPr id="375" name="Google Shape;375;p46">
            <a:extLst>
              <a:ext uri="{FF2B5EF4-FFF2-40B4-BE49-F238E27FC236}">
                <a16:creationId xmlns:a16="http://schemas.microsoft.com/office/drawing/2014/main" id="{745F63F7-0F79-77FF-F62F-233CD2690449}"/>
              </a:ext>
            </a:extLst>
          </p:cNvPr>
          <p:cNvCxnSpPr/>
          <p:nvPr/>
        </p:nvCxnSpPr>
        <p:spPr>
          <a:xfrm>
            <a:off x="4741825" y="1361800"/>
            <a:ext cx="0" cy="3086400"/>
          </a:xfrm>
          <a:prstGeom prst="straightConnector1">
            <a:avLst/>
          </a:prstGeom>
          <a:noFill/>
          <a:ln w="9525" cap="flat" cmpd="sng">
            <a:solidFill>
              <a:srgbClr val="F3F3F3"/>
            </a:solidFill>
            <a:prstDash val="solid"/>
            <a:round/>
            <a:headEnd type="none" w="med" len="med"/>
            <a:tailEnd type="none" w="med" len="med"/>
          </a:ln>
        </p:spPr>
      </p:cxnSp>
      <p:sp>
        <p:nvSpPr>
          <p:cNvPr id="11" name="TextBox 10">
            <a:extLst>
              <a:ext uri="{FF2B5EF4-FFF2-40B4-BE49-F238E27FC236}">
                <a16:creationId xmlns:a16="http://schemas.microsoft.com/office/drawing/2014/main" id="{2F363902-6D97-561F-4C6C-65FE98C0932B}"/>
              </a:ext>
            </a:extLst>
          </p:cNvPr>
          <p:cNvSpPr txBox="1"/>
          <p:nvPr/>
        </p:nvSpPr>
        <p:spPr>
          <a:xfrm>
            <a:off x="5502303" y="1112699"/>
            <a:ext cx="3244132" cy="3754874"/>
          </a:xfrm>
          <a:prstGeom prst="rect">
            <a:avLst/>
          </a:prstGeom>
          <a:noFill/>
        </p:spPr>
        <p:txBody>
          <a:bodyPr wrap="square" rtlCol="0">
            <a:spAutoFit/>
          </a:bodyPr>
          <a:lstStyle/>
          <a:p>
            <a:pPr algn="just"/>
            <a:r>
              <a:rPr lang="en-US" b="0" i="0" dirty="0">
                <a:solidFill>
                  <a:srgbClr val="1F1F1F"/>
                </a:solidFill>
                <a:effectLst/>
                <a:latin typeface="Google Sans"/>
              </a:rPr>
              <a:t>Blue line: Represents forecasted average sold price of Nike women's shoes for each month in 2024.</a:t>
            </a:r>
          </a:p>
          <a:p>
            <a:pPr algn="just"/>
            <a:r>
              <a:rPr lang="en-US" b="0" i="0" dirty="0">
                <a:solidFill>
                  <a:srgbClr val="1F1F1F"/>
                </a:solidFill>
                <a:effectLst/>
                <a:latin typeface="Google Sans"/>
              </a:rPr>
              <a:t>Shows actual average sold price for each month from 2021 to 2023, providing a reference for comparison.</a:t>
            </a:r>
          </a:p>
          <a:p>
            <a:pPr algn="just"/>
            <a:r>
              <a:rPr lang="en-US" b="0" i="0" dirty="0">
                <a:solidFill>
                  <a:srgbClr val="1F1F1F"/>
                </a:solidFill>
                <a:effectLst/>
                <a:latin typeface="Google Sans"/>
              </a:rPr>
              <a:t>X-axis: Date (month and year).</a:t>
            </a:r>
          </a:p>
          <a:p>
            <a:pPr algn="just"/>
            <a:r>
              <a:rPr lang="en-US" b="0" i="0" dirty="0">
                <a:solidFill>
                  <a:srgbClr val="1F1F1F"/>
                </a:solidFill>
                <a:effectLst/>
                <a:latin typeface="Google Sans"/>
              </a:rPr>
              <a:t>Y-axis: Average sold price of Nike women's shoes.</a:t>
            </a:r>
          </a:p>
          <a:p>
            <a:pPr algn="just"/>
            <a:endParaRPr lang="en-US" b="0" i="0" dirty="0">
              <a:solidFill>
                <a:srgbClr val="1F1F1F"/>
              </a:solidFill>
              <a:effectLst/>
              <a:latin typeface="Google Sans"/>
            </a:endParaRPr>
          </a:p>
          <a:p>
            <a:pPr algn="just"/>
            <a:r>
              <a:rPr lang="en-US" b="0" i="0" dirty="0">
                <a:solidFill>
                  <a:schemeClr val="accent1"/>
                </a:solidFill>
                <a:effectLst/>
                <a:latin typeface="Google Sans"/>
              </a:rPr>
              <a:t>Insights</a:t>
            </a:r>
          </a:p>
          <a:p>
            <a:pPr algn="just"/>
            <a:r>
              <a:rPr lang="en-US" b="0" i="0" dirty="0">
                <a:solidFill>
                  <a:srgbClr val="1F1F1F"/>
                </a:solidFill>
                <a:effectLst/>
                <a:latin typeface="Google Sans"/>
              </a:rPr>
              <a:t>Seasonal ARIMA model effectively captures seasonality and trends in historical data.</a:t>
            </a:r>
          </a:p>
          <a:p>
            <a:pPr algn="just"/>
            <a:r>
              <a:rPr lang="en-US" b="0" i="0" dirty="0">
                <a:solidFill>
                  <a:srgbClr val="1F1F1F"/>
                </a:solidFill>
                <a:effectLst/>
                <a:latin typeface="Google Sans"/>
              </a:rPr>
              <a:t>Forecasts for 2024 average sold prices align reasonably well with historical trends, indicating model reliability.</a:t>
            </a:r>
            <a:endParaRPr lang="en-US" dirty="0"/>
          </a:p>
        </p:txBody>
      </p:sp>
      <p:pic>
        <p:nvPicPr>
          <p:cNvPr id="3" name="Picture 2" descr="A graph with lines and numbers&#10;&#10;Description automatically generated">
            <a:extLst>
              <a:ext uri="{FF2B5EF4-FFF2-40B4-BE49-F238E27FC236}">
                <a16:creationId xmlns:a16="http://schemas.microsoft.com/office/drawing/2014/main" id="{4BCF31F3-47B6-5684-6049-494DC141897F}"/>
              </a:ext>
            </a:extLst>
          </p:cNvPr>
          <p:cNvPicPr>
            <a:picLocks noChangeAspect="1"/>
          </p:cNvPicPr>
          <p:nvPr/>
        </p:nvPicPr>
        <p:blipFill>
          <a:blip r:embed="rId3"/>
          <a:stretch>
            <a:fillRect/>
          </a:stretch>
        </p:blipFill>
        <p:spPr>
          <a:xfrm>
            <a:off x="244889" y="1112698"/>
            <a:ext cx="4995021" cy="3792551"/>
          </a:xfrm>
          <a:prstGeom prst="rect">
            <a:avLst/>
          </a:prstGeom>
        </p:spPr>
      </p:pic>
    </p:spTree>
    <p:extLst>
      <p:ext uri="{BB962C8B-B14F-4D97-AF65-F5344CB8AC3E}">
        <p14:creationId xmlns:p14="http://schemas.microsoft.com/office/powerpoint/2010/main" val="4092991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2A26B0C1-0F1C-9CA5-A70B-310940427633}"/>
            </a:ext>
          </a:extLst>
        </p:cNvPr>
        <p:cNvGrpSpPr/>
        <p:nvPr/>
      </p:nvGrpSpPr>
      <p:grpSpPr>
        <a:xfrm>
          <a:off x="0" y="0"/>
          <a:ext cx="0" cy="0"/>
          <a:chOff x="0" y="0"/>
          <a:chExt cx="0" cy="0"/>
        </a:xfrm>
      </p:grpSpPr>
      <p:sp>
        <p:nvSpPr>
          <p:cNvPr id="364" name="Google Shape;364;p46">
            <a:extLst>
              <a:ext uri="{FF2B5EF4-FFF2-40B4-BE49-F238E27FC236}">
                <a16:creationId xmlns:a16="http://schemas.microsoft.com/office/drawing/2014/main" id="{3D730B74-33DA-D93D-2498-9B4F3CD9140A}"/>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JORDAN WOMEN’S - SARIMA</a:t>
            </a:r>
            <a:endParaRPr dirty="0"/>
          </a:p>
        </p:txBody>
      </p:sp>
      <p:cxnSp>
        <p:nvCxnSpPr>
          <p:cNvPr id="375" name="Google Shape;375;p46">
            <a:extLst>
              <a:ext uri="{FF2B5EF4-FFF2-40B4-BE49-F238E27FC236}">
                <a16:creationId xmlns:a16="http://schemas.microsoft.com/office/drawing/2014/main" id="{745F63F7-0F79-77FF-F62F-233CD2690449}"/>
              </a:ext>
            </a:extLst>
          </p:cNvPr>
          <p:cNvCxnSpPr/>
          <p:nvPr/>
        </p:nvCxnSpPr>
        <p:spPr>
          <a:xfrm>
            <a:off x="4741825" y="1361800"/>
            <a:ext cx="0" cy="3086400"/>
          </a:xfrm>
          <a:prstGeom prst="straightConnector1">
            <a:avLst/>
          </a:prstGeom>
          <a:noFill/>
          <a:ln w="9525" cap="flat" cmpd="sng">
            <a:solidFill>
              <a:srgbClr val="F3F3F3"/>
            </a:solidFill>
            <a:prstDash val="solid"/>
            <a:round/>
            <a:headEnd type="none" w="med" len="med"/>
            <a:tailEnd type="none" w="med" len="med"/>
          </a:ln>
        </p:spPr>
      </p:cxnSp>
      <p:sp>
        <p:nvSpPr>
          <p:cNvPr id="11" name="TextBox 10">
            <a:extLst>
              <a:ext uri="{FF2B5EF4-FFF2-40B4-BE49-F238E27FC236}">
                <a16:creationId xmlns:a16="http://schemas.microsoft.com/office/drawing/2014/main" id="{2F363902-6D97-561F-4C6C-65FE98C0932B}"/>
              </a:ext>
            </a:extLst>
          </p:cNvPr>
          <p:cNvSpPr txBox="1"/>
          <p:nvPr/>
        </p:nvSpPr>
        <p:spPr>
          <a:xfrm>
            <a:off x="5438692" y="1628913"/>
            <a:ext cx="3244132" cy="2552174"/>
          </a:xfrm>
          <a:prstGeom prst="rect">
            <a:avLst/>
          </a:prstGeom>
          <a:noFill/>
        </p:spPr>
        <p:txBody>
          <a:bodyPr wrap="square" rtlCol="0">
            <a:spAutoFit/>
          </a:bodyPr>
          <a:lstStyle/>
          <a:p>
            <a:pPr marL="0" marR="0" algn="just">
              <a:lnSpc>
                <a:spcPct val="150000"/>
              </a:lnSpc>
              <a:spcBef>
                <a:spcPts val="0"/>
              </a:spcBef>
              <a:spcAft>
                <a:spcPts val="0"/>
              </a:spcAft>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The graph shows the following:</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itchFamily="2" charset="2"/>
              <a:buChar char=""/>
            </a:pPr>
            <a:r>
              <a:rPr lang="en-US" sz="1200" b="1" kern="0" dirty="0">
                <a:effectLst/>
                <a:latin typeface="Times New Roman" panose="02020603050405020304" pitchFamily="18" charset="0"/>
                <a:ea typeface="Calibri" panose="020F0502020204030204" pitchFamily="34" charset="0"/>
                <a:cs typeface="Times New Roman" panose="02020603050405020304" pitchFamily="18" charset="0"/>
              </a:rPr>
              <a:t>Forecasted vs. Actual Sold Price: </a:t>
            </a: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The green line represents the </a:t>
            </a:r>
            <a:r>
              <a:rPr lang="en-US" sz="1200" b="1" kern="0" dirty="0">
                <a:effectLst/>
                <a:latin typeface="Times New Roman" panose="02020603050405020304" pitchFamily="18" charset="0"/>
                <a:ea typeface="Calibri" panose="020F0502020204030204" pitchFamily="34" charset="0"/>
                <a:cs typeface="Times New Roman" panose="02020603050405020304" pitchFamily="18" charset="0"/>
              </a:rPr>
              <a:t>forecasted average sold price</a:t>
            </a: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 of Nike women's shoes for each month in 2024.</a:t>
            </a: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itchFamily="2" charset="2"/>
              <a:buChar char=""/>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The blue line (likely) represents the </a:t>
            </a:r>
            <a:r>
              <a:rPr lang="en-US" sz="1200" b="1" kern="0" dirty="0">
                <a:effectLst/>
                <a:latin typeface="Times New Roman" panose="02020603050405020304" pitchFamily="18" charset="0"/>
                <a:ea typeface="Calibri" panose="020F0502020204030204" pitchFamily="34" charset="0"/>
                <a:cs typeface="Times New Roman" panose="02020603050405020304" pitchFamily="18" charset="0"/>
              </a:rPr>
              <a:t>actual average sold price</a:t>
            </a: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 for each month in 2023. This allows for visual comparison of the forecast with real-world data.</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A graph with a line going up&#10;&#10;Description automatically generated">
            <a:extLst>
              <a:ext uri="{FF2B5EF4-FFF2-40B4-BE49-F238E27FC236}">
                <a16:creationId xmlns:a16="http://schemas.microsoft.com/office/drawing/2014/main" id="{0FA9CD20-89EE-7EA0-B7FC-C14780939F07}"/>
              </a:ext>
            </a:extLst>
          </p:cNvPr>
          <p:cNvPicPr>
            <a:picLocks noChangeAspect="1"/>
          </p:cNvPicPr>
          <p:nvPr/>
        </p:nvPicPr>
        <p:blipFill>
          <a:blip r:embed="rId3"/>
          <a:stretch>
            <a:fillRect/>
          </a:stretch>
        </p:blipFill>
        <p:spPr>
          <a:xfrm>
            <a:off x="304452" y="1361800"/>
            <a:ext cx="5134240" cy="3335500"/>
          </a:xfrm>
          <a:prstGeom prst="rect">
            <a:avLst/>
          </a:prstGeom>
        </p:spPr>
      </p:pic>
    </p:spTree>
    <p:extLst>
      <p:ext uri="{BB962C8B-B14F-4D97-AF65-F5344CB8AC3E}">
        <p14:creationId xmlns:p14="http://schemas.microsoft.com/office/powerpoint/2010/main" val="3976890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7669E42A-931C-4CBD-09EA-FE4F0F9DC1BE}"/>
            </a:ext>
          </a:extLst>
        </p:cNvPr>
        <p:cNvGrpSpPr/>
        <p:nvPr/>
      </p:nvGrpSpPr>
      <p:grpSpPr>
        <a:xfrm>
          <a:off x="0" y="0"/>
          <a:ext cx="0" cy="0"/>
          <a:chOff x="0" y="0"/>
          <a:chExt cx="0" cy="0"/>
        </a:xfrm>
      </p:grpSpPr>
      <p:sp>
        <p:nvSpPr>
          <p:cNvPr id="364" name="Google Shape;364;p46">
            <a:extLst>
              <a:ext uri="{FF2B5EF4-FFF2-40B4-BE49-F238E27FC236}">
                <a16:creationId xmlns:a16="http://schemas.microsoft.com/office/drawing/2014/main" id="{B276B8CE-9330-9716-270F-1C9C96E908DC}"/>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ADIDAS</a:t>
            </a:r>
            <a:endParaRPr dirty="0"/>
          </a:p>
        </p:txBody>
      </p:sp>
      <p:cxnSp>
        <p:nvCxnSpPr>
          <p:cNvPr id="375" name="Google Shape;375;p46">
            <a:extLst>
              <a:ext uri="{FF2B5EF4-FFF2-40B4-BE49-F238E27FC236}">
                <a16:creationId xmlns:a16="http://schemas.microsoft.com/office/drawing/2014/main" id="{3570FC84-3271-8C04-4E80-55525622703C}"/>
              </a:ext>
            </a:extLst>
          </p:cNvPr>
          <p:cNvCxnSpPr/>
          <p:nvPr/>
        </p:nvCxnSpPr>
        <p:spPr>
          <a:xfrm>
            <a:off x="4741825" y="1361800"/>
            <a:ext cx="0" cy="3086400"/>
          </a:xfrm>
          <a:prstGeom prst="straightConnector1">
            <a:avLst/>
          </a:prstGeom>
          <a:noFill/>
          <a:ln w="9525" cap="flat" cmpd="sng">
            <a:solidFill>
              <a:srgbClr val="F3F3F3"/>
            </a:solidFill>
            <a:prstDash val="solid"/>
            <a:round/>
            <a:headEnd type="none" w="med" len="med"/>
            <a:tailEnd type="none" w="med" len="med"/>
          </a:ln>
        </p:spPr>
      </p:cxnSp>
      <p:sp>
        <p:nvSpPr>
          <p:cNvPr id="12" name="TextBox 11">
            <a:extLst>
              <a:ext uri="{FF2B5EF4-FFF2-40B4-BE49-F238E27FC236}">
                <a16:creationId xmlns:a16="http://schemas.microsoft.com/office/drawing/2014/main" id="{AA8190C1-421A-7BDA-C726-8CFA3A7088AA}"/>
              </a:ext>
            </a:extLst>
          </p:cNvPr>
          <p:cNvSpPr txBox="1"/>
          <p:nvPr/>
        </p:nvSpPr>
        <p:spPr>
          <a:xfrm>
            <a:off x="5375082" y="1240403"/>
            <a:ext cx="3148701" cy="3477875"/>
          </a:xfrm>
          <a:prstGeom prst="rect">
            <a:avLst/>
          </a:prstGeom>
          <a:noFill/>
        </p:spPr>
        <p:txBody>
          <a:bodyPr wrap="square" rtlCol="0">
            <a:spAutoFit/>
          </a:bodyPr>
          <a:lstStyle/>
          <a:p>
            <a:pPr algn="l"/>
            <a:r>
              <a:rPr lang="en-US" sz="1100" b="0" i="0" dirty="0">
                <a:solidFill>
                  <a:srgbClr val="1F1F1F"/>
                </a:solidFill>
                <a:effectLst/>
                <a:latin typeface="Google Sans"/>
              </a:rPr>
              <a:t>1. Original data: Women's Adidas sold prices over time.</a:t>
            </a:r>
          </a:p>
          <a:p>
            <a:pPr algn="l"/>
            <a:r>
              <a:rPr lang="en-US" sz="1100" b="0" i="0" dirty="0">
                <a:solidFill>
                  <a:srgbClr val="1F1F1F"/>
                </a:solidFill>
                <a:effectLst/>
                <a:latin typeface="Google Sans"/>
              </a:rPr>
              <a:t>  2. Trend: Overall price trend.</a:t>
            </a:r>
          </a:p>
          <a:p>
            <a:pPr algn="l"/>
            <a:r>
              <a:rPr lang="en-US" sz="1100" b="0" i="0" dirty="0">
                <a:solidFill>
                  <a:srgbClr val="1F1F1F"/>
                </a:solidFill>
                <a:effectLst/>
                <a:latin typeface="Google Sans"/>
              </a:rPr>
              <a:t>  3. Seasonal: Fluctuations throughout the year, no clear pattern.</a:t>
            </a:r>
          </a:p>
          <a:p>
            <a:pPr algn="l"/>
            <a:r>
              <a:rPr lang="en-US" sz="1100" b="0" i="0" dirty="0">
                <a:solidFill>
                  <a:srgbClr val="1F1F1F"/>
                </a:solidFill>
                <a:effectLst/>
                <a:latin typeface="Google Sans"/>
              </a:rPr>
              <a:t>  4. Residual: Minimal random variation after trend and seasonal effects removed.</a:t>
            </a:r>
          </a:p>
          <a:p>
            <a:pPr algn="l"/>
            <a:endParaRPr lang="en-US" sz="1100" b="0" i="0" dirty="0">
              <a:solidFill>
                <a:srgbClr val="1F1F1F"/>
              </a:solidFill>
              <a:effectLst/>
              <a:latin typeface="Google Sans"/>
            </a:endParaRPr>
          </a:p>
          <a:p>
            <a:pPr algn="l"/>
            <a:r>
              <a:rPr lang="en-US" sz="1100" b="0" i="0" dirty="0">
                <a:solidFill>
                  <a:schemeClr val="accent1"/>
                </a:solidFill>
                <a:effectLst/>
                <a:latin typeface="Google Sans"/>
              </a:rPr>
              <a:t>Seasonal Component</a:t>
            </a:r>
          </a:p>
          <a:p>
            <a:pPr algn="l"/>
            <a:r>
              <a:rPr lang="en-US" sz="1100" b="0" i="0" dirty="0">
                <a:solidFill>
                  <a:srgbClr val="1F1F1F"/>
                </a:solidFill>
                <a:effectLst/>
                <a:latin typeface="Google Sans"/>
              </a:rPr>
              <a:t> Fluctuates without consistent pattern.</a:t>
            </a:r>
          </a:p>
          <a:p>
            <a:pPr algn="l"/>
            <a:r>
              <a:rPr lang="en-US" sz="1100" b="0" i="0" dirty="0">
                <a:solidFill>
                  <a:srgbClr val="1F1F1F"/>
                </a:solidFill>
                <a:effectLst/>
                <a:latin typeface="Google Sans"/>
              </a:rPr>
              <a:t> Two upward spikes, but inconsistent timing.</a:t>
            </a:r>
          </a:p>
          <a:p>
            <a:pPr algn="l"/>
            <a:endParaRPr lang="en-US" sz="1100" b="0" i="0" dirty="0">
              <a:solidFill>
                <a:srgbClr val="1F1F1F"/>
              </a:solidFill>
              <a:effectLst/>
              <a:latin typeface="Google Sans"/>
            </a:endParaRPr>
          </a:p>
          <a:p>
            <a:pPr algn="l"/>
            <a:r>
              <a:rPr lang="en-US" sz="1100" b="0" i="0" dirty="0">
                <a:solidFill>
                  <a:schemeClr val="accent1"/>
                </a:solidFill>
                <a:effectLst/>
                <a:latin typeface="Google Sans"/>
              </a:rPr>
              <a:t>Residual Component</a:t>
            </a:r>
          </a:p>
          <a:p>
            <a:pPr algn="l"/>
            <a:r>
              <a:rPr lang="en-US" sz="1100" b="0" i="0" dirty="0">
                <a:solidFill>
                  <a:srgbClr val="1F1F1F"/>
                </a:solidFill>
                <a:effectLst/>
                <a:latin typeface="Google Sans"/>
              </a:rPr>
              <a:t> Minimal variation after removing trend and seasonality.</a:t>
            </a:r>
          </a:p>
          <a:p>
            <a:pPr algn="l"/>
            <a:endParaRPr lang="en-US" sz="1100" b="0" i="0" dirty="0">
              <a:solidFill>
                <a:srgbClr val="1F1F1F"/>
              </a:solidFill>
              <a:effectLst/>
              <a:latin typeface="Google Sans"/>
            </a:endParaRPr>
          </a:p>
          <a:p>
            <a:pPr algn="l"/>
            <a:r>
              <a:rPr lang="en-US" sz="1100" b="0" i="0" dirty="0">
                <a:solidFill>
                  <a:schemeClr val="accent1"/>
                </a:solidFill>
                <a:effectLst/>
                <a:latin typeface="Google Sans"/>
              </a:rPr>
              <a:t>Overall</a:t>
            </a:r>
          </a:p>
          <a:p>
            <a:pPr algn="l"/>
            <a:r>
              <a:rPr lang="en-US" sz="1100" b="0" i="0" dirty="0">
                <a:solidFill>
                  <a:srgbClr val="1F1F1F"/>
                </a:solidFill>
                <a:effectLst/>
                <a:latin typeface="Google Sans"/>
              </a:rPr>
              <a:t> Increasing trend in women's Adidas prices.</a:t>
            </a:r>
          </a:p>
          <a:p>
            <a:pPr algn="l"/>
            <a:r>
              <a:rPr lang="en-US" sz="1100" b="0" i="0" dirty="0">
                <a:solidFill>
                  <a:srgbClr val="1F1F1F"/>
                </a:solidFill>
                <a:effectLst/>
                <a:latin typeface="Google Sans"/>
              </a:rPr>
              <a:t> Some seasonal variations exist but are not significant or consistent.</a:t>
            </a:r>
            <a:endParaRPr lang="en-US" dirty="0"/>
          </a:p>
        </p:txBody>
      </p:sp>
      <p:pic>
        <p:nvPicPr>
          <p:cNvPr id="3" name="Picture 2" descr="A graph of different colored lines&#10;&#10;Description automatically generated">
            <a:extLst>
              <a:ext uri="{FF2B5EF4-FFF2-40B4-BE49-F238E27FC236}">
                <a16:creationId xmlns:a16="http://schemas.microsoft.com/office/drawing/2014/main" id="{7A098341-A43C-C783-3AF5-91594A8D6DD4}"/>
              </a:ext>
            </a:extLst>
          </p:cNvPr>
          <p:cNvPicPr>
            <a:picLocks noChangeAspect="1"/>
          </p:cNvPicPr>
          <p:nvPr/>
        </p:nvPicPr>
        <p:blipFill>
          <a:blip r:embed="rId3"/>
          <a:stretch>
            <a:fillRect/>
          </a:stretch>
        </p:blipFill>
        <p:spPr>
          <a:xfrm>
            <a:off x="495123" y="1212151"/>
            <a:ext cx="4563331" cy="3385697"/>
          </a:xfrm>
          <a:prstGeom prst="rect">
            <a:avLst/>
          </a:prstGeom>
        </p:spPr>
      </p:pic>
    </p:spTree>
    <p:extLst>
      <p:ext uri="{BB962C8B-B14F-4D97-AF65-F5344CB8AC3E}">
        <p14:creationId xmlns:p14="http://schemas.microsoft.com/office/powerpoint/2010/main" val="216852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title" idx="8"/>
          </p:nvPr>
        </p:nvSpPr>
        <p:spPr>
          <a:xfrm>
            <a:off x="720000" y="540000"/>
            <a:ext cx="549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pic>
        <p:nvPicPr>
          <p:cNvPr id="155" name="Google Shape;155;p30"/>
          <p:cNvPicPr preferRelativeResize="0"/>
          <p:nvPr/>
        </p:nvPicPr>
        <p:blipFill rotWithShape="1">
          <a:blip r:embed="rId3">
            <a:alphaModFix/>
          </a:blip>
          <a:srcRect t="30603"/>
          <a:stretch/>
        </p:blipFill>
        <p:spPr>
          <a:xfrm flipH="1">
            <a:off x="6319151" y="156900"/>
            <a:ext cx="2667699" cy="1234200"/>
          </a:xfrm>
          <a:prstGeom prst="rect">
            <a:avLst/>
          </a:prstGeom>
          <a:noFill/>
          <a:ln>
            <a:noFill/>
          </a:ln>
        </p:spPr>
      </p:pic>
      <p:sp>
        <p:nvSpPr>
          <p:cNvPr id="156" name="Google Shape;156;p30"/>
          <p:cNvSpPr txBox="1">
            <a:spLocks noGrp="1"/>
          </p:cNvSpPr>
          <p:nvPr>
            <p:ph type="title"/>
          </p:nvPr>
        </p:nvSpPr>
        <p:spPr>
          <a:xfrm>
            <a:off x="720000" y="2132600"/>
            <a:ext cx="900000" cy="6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01</a:t>
            </a:r>
            <a:endParaRPr>
              <a:solidFill>
                <a:srgbClr val="000000"/>
              </a:solidFill>
            </a:endParaRPr>
          </a:p>
        </p:txBody>
      </p:sp>
      <p:sp>
        <p:nvSpPr>
          <p:cNvPr id="157" name="Google Shape;157;p30"/>
          <p:cNvSpPr txBox="1">
            <a:spLocks noGrp="1"/>
          </p:cNvSpPr>
          <p:nvPr>
            <p:ph type="subTitle" idx="1"/>
          </p:nvPr>
        </p:nvSpPr>
        <p:spPr>
          <a:xfrm>
            <a:off x="1938300" y="2004350"/>
            <a:ext cx="2452500" cy="35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SECTION 01</a:t>
            </a:r>
            <a:endParaRPr dirty="0"/>
          </a:p>
        </p:txBody>
      </p:sp>
      <p:sp>
        <p:nvSpPr>
          <p:cNvPr id="158" name="Google Shape;158;p30"/>
          <p:cNvSpPr txBox="1">
            <a:spLocks noGrp="1"/>
          </p:cNvSpPr>
          <p:nvPr>
            <p:ph type="title" idx="2"/>
          </p:nvPr>
        </p:nvSpPr>
        <p:spPr>
          <a:xfrm>
            <a:off x="720000" y="3669100"/>
            <a:ext cx="900000" cy="6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03</a:t>
            </a:r>
            <a:endParaRPr>
              <a:solidFill>
                <a:srgbClr val="000000"/>
              </a:solidFill>
            </a:endParaRPr>
          </a:p>
        </p:txBody>
      </p:sp>
      <p:sp>
        <p:nvSpPr>
          <p:cNvPr id="159" name="Google Shape;159;p30"/>
          <p:cNvSpPr txBox="1">
            <a:spLocks noGrp="1"/>
          </p:cNvSpPr>
          <p:nvPr>
            <p:ph type="subTitle" idx="3"/>
          </p:nvPr>
        </p:nvSpPr>
        <p:spPr>
          <a:xfrm>
            <a:off x="1938300" y="3516675"/>
            <a:ext cx="2452500" cy="35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SECTION 03</a:t>
            </a:r>
            <a:endParaRPr/>
          </a:p>
        </p:txBody>
      </p:sp>
      <p:sp>
        <p:nvSpPr>
          <p:cNvPr id="162" name="Google Shape;162;p30"/>
          <p:cNvSpPr txBox="1">
            <a:spLocks noGrp="1"/>
          </p:cNvSpPr>
          <p:nvPr>
            <p:ph type="title" idx="4"/>
          </p:nvPr>
        </p:nvSpPr>
        <p:spPr>
          <a:xfrm>
            <a:off x="4752900" y="2132600"/>
            <a:ext cx="900000" cy="6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63" name="Google Shape;163;p30"/>
          <p:cNvSpPr txBox="1">
            <a:spLocks noGrp="1"/>
          </p:cNvSpPr>
          <p:nvPr>
            <p:ph type="subTitle" idx="5"/>
          </p:nvPr>
        </p:nvSpPr>
        <p:spPr>
          <a:xfrm>
            <a:off x="5971200" y="2004350"/>
            <a:ext cx="2452500" cy="35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SECTION 02</a:t>
            </a:r>
            <a:endParaRPr/>
          </a:p>
        </p:txBody>
      </p:sp>
      <p:sp>
        <p:nvSpPr>
          <p:cNvPr id="164" name="Google Shape;164;p30"/>
          <p:cNvSpPr txBox="1">
            <a:spLocks noGrp="1"/>
          </p:cNvSpPr>
          <p:nvPr>
            <p:ph type="title" idx="6"/>
          </p:nvPr>
        </p:nvSpPr>
        <p:spPr>
          <a:xfrm>
            <a:off x="4752900" y="3669100"/>
            <a:ext cx="900000" cy="6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65" name="Google Shape;165;p30"/>
          <p:cNvSpPr txBox="1">
            <a:spLocks noGrp="1"/>
          </p:cNvSpPr>
          <p:nvPr>
            <p:ph type="subTitle" idx="7"/>
          </p:nvPr>
        </p:nvSpPr>
        <p:spPr>
          <a:xfrm>
            <a:off x="5971200" y="3516675"/>
            <a:ext cx="2452500" cy="35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SECTION 04</a:t>
            </a:r>
            <a:endParaRPr dirty="0"/>
          </a:p>
        </p:txBody>
      </p:sp>
      <p:sp>
        <p:nvSpPr>
          <p:cNvPr id="168" name="Google Shape;168;p30"/>
          <p:cNvSpPr txBox="1">
            <a:spLocks noGrp="1"/>
          </p:cNvSpPr>
          <p:nvPr>
            <p:ph type="subTitle" idx="14"/>
          </p:nvPr>
        </p:nvSpPr>
        <p:spPr>
          <a:xfrm>
            <a:off x="1947450" y="3909450"/>
            <a:ext cx="245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a:t>
            </a:r>
            <a:endParaRPr dirty="0"/>
          </a:p>
        </p:txBody>
      </p:sp>
      <p:sp>
        <p:nvSpPr>
          <p:cNvPr id="169" name="Google Shape;169;p30"/>
          <p:cNvSpPr txBox="1">
            <a:spLocks noGrp="1"/>
          </p:cNvSpPr>
          <p:nvPr>
            <p:ph type="subTitle" idx="9"/>
          </p:nvPr>
        </p:nvSpPr>
        <p:spPr>
          <a:xfrm>
            <a:off x="1947450" y="2360150"/>
            <a:ext cx="245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SCOPE OF THE PROJECT</a:t>
            </a:r>
            <a:endParaRPr dirty="0"/>
          </a:p>
        </p:txBody>
      </p:sp>
      <p:sp>
        <p:nvSpPr>
          <p:cNvPr id="170" name="Google Shape;170;p30"/>
          <p:cNvSpPr txBox="1">
            <a:spLocks noGrp="1"/>
          </p:cNvSpPr>
          <p:nvPr>
            <p:ph type="subTitle" idx="13"/>
          </p:nvPr>
        </p:nvSpPr>
        <p:spPr>
          <a:xfrm>
            <a:off x="5971050" y="2360150"/>
            <a:ext cx="245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SOLUTION STRATEGY</a:t>
            </a:r>
            <a:endParaRPr dirty="0"/>
          </a:p>
        </p:txBody>
      </p:sp>
      <p:sp>
        <p:nvSpPr>
          <p:cNvPr id="171" name="Google Shape;171;p30"/>
          <p:cNvSpPr txBox="1">
            <a:spLocks noGrp="1"/>
          </p:cNvSpPr>
          <p:nvPr>
            <p:ph type="subTitle" idx="15"/>
          </p:nvPr>
        </p:nvSpPr>
        <p:spPr>
          <a:xfrm>
            <a:off x="5971050" y="3909450"/>
            <a:ext cx="245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PREDICTION MODELS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7669E42A-931C-4CBD-09EA-FE4F0F9DC1BE}"/>
            </a:ext>
          </a:extLst>
        </p:cNvPr>
        <p:cNvGrpSpPr/>
        <p:nvPr/>
      </p:nvGrpSpPr>
      <p:grpSpPr>
        <a:xfrm>
          <a:off x="0" y="0"/>
          <a:ext cx="0" cy="0"/>
          <a:chOff x="0" y="0"/>
          <a:chExt cx="0" cy="0"/>
        </a:xfrm>
      </p:grpSpPr>
      <p:sp>
        <p:nvSpPr>
          <p:cNvPr id="364" name="Google Shape;364;p46">
            <a:extLst>
              <a:ext uri="{FF2B5EF4-FFF2-40B4-BE49-F238E27FC236}">
                <a16:creationId xmlns:a16="http://schemas.microsoft.com/office/drawing/2014/main" id="{B276B8CE-9330-9716-270F-1C9C96E908DC}"/>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ADIDAS</a:t>
            </a:r>
            <a:endParaRPr dirty="0"/>
          </a:p>
        </p:txBody>
      </p:sp>
      <p:cxnSp>
        <p:nvCxnSpPr>
          <p:cNvPr id="375" name="Google Shape;375;p46">
            <a:extLst>
              <a:ext uri="{FF2B5EF4-FFF2-40B4-BE49-F238E27FC236}">
                <a16:creationId xmlns:a16="http://schemas.microsoft.com/office/drawing/2014/main" id="{3570FC84-3271-8C04-4E80-55525622703C}"/>
              </a:ext>
            </a:extLst>
          </p:cNvPr>
          <p:cNvCxnSpPr/>
          <p:nvPr/>
        </p:nvCxnSpPr>
        <p:spPr>
          <a:xfrm>
            <a:off x="4741825" y="1361800"/>
            <a:ext cx="0" cy="3086400"/>
          </a:xfrm>
          <a:prstGeom prst="straightConnector1">
            <a:avLst/>
          </a:prstGeom>
          <a:noFill/>
          <a:ln w="9525" cap="flat" cmpd="sng">
            <a:solidFill>
              <a:srgbClr val="F3F3F3"/>
            </a:solidFill>
            <a:prstDash val="solid"/>
            <a:round/>
            <a:headEnd type="none" w="med" len="med"/>
            <a:tailEnd type="none" w="med" len="med"/>
          </a:ln>
        </p:spPr>
      </p:cxnSp>
      <p:sp>
        <p:nvSpPr>
          <p:cNvPr id="12" name="TextBox 11">
            <a:extLst>
              <a:ext uri="{FF2B5EF4-FFF2-40B4-BE49-F238E27FC236}">
                <a16:creationId xmlns:a16="http://schemas.microsoft.com/office/drawing/2014/main" id="{AA8190C1-421A-7BDA-C726-8CFA3A7088AA}"/>
              </a:ext>
            </a:extLst>
          </p:cNvPr>
          <p:cNvSpPr txBox="1"/>
          <p:nvPr/>
        </p:nvSpPr>
        <p:spPr>
          <a:xfrm>
            <a:off x="5375082" y="1240403"/>
            <a:ext cx="3148701" cy="2893100"/>
          </a:xfrm>
          <a:prstGeom prst="rect">
            <a:avLst/>
          </a:prstGeom>
          <a:noFill/>
        </p:spPr>
        <p:txBody>
          <a:bodyPr wrap="square" rtlCol="0">
            <a:spAutoFit/>
          </a:bodyPr>
          <a:lstStyle/>
          <a:p>
            <a:pPr marL="342900" marR="0" lvl="0" indent="-342900" algn="just">
              <a:lnSpc>
                <a:spcPct val="150000"/>
              </a:lnSpc>
              <a:spcBef>
                <a:spcPts val="0"/>
              </a:spcBef>
              <a:spcAft>
                <a:spcPts val="0"/>
              </a:spcAft>
              <a:buSzPts val="1000"/>
              <a:buFont typeface="Symbol" pitchFamily="2" charset="2"/>
              <a:buChar char=""/>
              <a:tabLst>
                <a:tab pos="457200" algn="l"/>
              </a:tabLst>
            </a:pPr>
            <a:r>
              <a:rPr lang="en-US" kern="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y-axis of the graph shows the sold price of Adidas women's shoes. The scale goes from $50 to $300.</a:t>
            </a:r>
            <a:endParaRPr lang="en-US" kern="100" dirty="0">
              <a:solidFill>
                <a:srgbClr val="1F1F1F"/>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itchFamily="2" charset="2"/>
              <a:buChar char=""/>
              <a:tabLst>
                <a:tab pos="457200" algn="l"/>
              </a:tabLst>
            </a:pPr>
            <a:r>
              <a:rPr lang="en-US" kern="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x-axis of the graph shows the date. The scale goes from January 1, 2011 to January 1, 2024.</a:t>
            </a:r>
            <a:endParaRPr lang="en-US" kern="100" dirty="0">
              <a:solidFill>
                <a:srgbClr val="1F1F1F"/>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itchFamily="2" charset="2"/>
              <a:buChar char=""/>
              <a:tabLst>
                <a:tab pos="457200" algn="l"/>
              </a:tabLst>
            </a:pPr>
            <a:r>
              <a:rPr lang="en-US" kern="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There are tick marks on the x-axis every six months.</a:t>
            </a:r>
            <a:endParaRPr lang="en-US" kern="100" dirty="0">
              <a:solidFill>
                <a:srgbClr val="1F1F1F"/>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4" name="Picture 3" descr="A graph with blue and orange lines&#10;&#10;Description automatically generated">
            <a:extLst>
              <a:ext uri="{FF2B5EF4-FFF2-40B4-BE49-F238E27FC236}">
                <a16:creationId xmlns:a16="http://schemas.microsoft.com/office/drawing/2014/main" id="{6D9E41E9-69A7-5181-0B0C-61DECA61EC3D}"/>
              </a:ext>
            </a:extLst>
          </p:cNvPr>
          <p:cNvPicPr>
            <a:picLocks noChangeAspect="1"/>
          </p:cNvPicPr>
          <p:nvPr/>
        </p:nvPicPr>
        <p:blipFill>
          <a:blip r:embed="rId3"/>
          <a:stretch>
            <a:fillRect/>
          </a:stretch>
        </p:blipFill>
        <p:spPr>
          <a:xfrm>
            <a:off x="187298" y="1035823"/>
            <a:ext cx="4573945" cy="3567677"/>
          </a:xfrm>
          <a:prstGeom prst="rect">
            <a:avLst/>
          </a:prstGeom>
        </p:spPr>
      </p:pic>
    </p:spTree>
    <p:extLst>
      <p:ext uri="{BB962C8B-B14F-4D97-AF65-F5344CB8AC3E}">
        <p14:creationId xmlns:p14="http://schemas.microsoft.com/office/powerpoint/2010/main" val="249959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7669E42A-931C-4CBD-09EA-FE4F0F9DC1BE}"/>
            </a:ext>
          </a:extLst>
        </p:cNvPr>
        <p:cNvGrpSpPr/>
        <p:nvPr/>
      </p:nvGrpSpPr>
      <p:grpSpPr>
        <a:xfrm>
          <a:off x="0" y="0"/>
          <a:ext cx="0" cy="0"/>
          <a:chOff x="0" y="0"/>
          <a:chExt cx="0" cy="0"/>
        </a:xfrm>
      </p:grpSpPr>
      <p:sp>
        <p:nvSpPr>
          <p:cNvPr id="364" name="Google Shape;364;p46">
            <a:extLst>
              <a:ext uri="{FF2B5EF4-FFF2-40B4-BE49-F238E27FC236}">
                <a16:creationId xmlns:a16="http://schemas.microsoft.com/office/drawing/2014/main" id="{B276B8CE-9330-9716-270F-1C9C96E908DC}"/>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ADIDAS</a:t>
            </a:r>
            <a:endParaRPr dirty="0"/>
          </a:p>
        </p:txBody>
      </p:sp>
      <p:cxnSp>
        <p:nvCxnSpPr>
          <p:cNvPr id="375" name="Google Shape;375;p46">
            <a:extLst>
              <a:ext uri="{FF2B5EF4-FFF2-40B4-BE49-F238E27FC236}">
                <a16:creationId xmlns:a16="http://schemas.microsoft.com/office/drawing/2014/main" id="{3570FC84-3271-8C04-4E80-55525622703C}"/>
              </a:ext>
            </a:extLst>
          </p:cNvPr>
          <p:cNvCxnSpPr/>
          <p:nvPr/>
        </p:nvCxnSpPr>
        <p:spPr>
          <a:xfrm>
            <a:off x="4741825" y="1361800"/>
            <a:ext cx="0" cy="3086400"/>
          </a:xfrm>
          <a:prstGeom prst="straightConnector1">
            <a:avLst/>
          </a:prstGeom>
          <a:noFill/>
          <a:ln w="9525" cap="flat" cmpd="sng">
            <a:solidFill>
              <a:srgbClr val="F3F3F3"/>
            </a:solidFill>
            <a:prstDash val="solid"/>
            <a:round/>
            <a:headEnd type="none" w="med" len="med"/>
            <a:tailEnd type="none" w="med" len="med"/>
          </a:ln>
        </p:spPr>
      </p:cxnSp>
      <p:sp>
        <p:nvSpPr>
          <p:cNvPr id="12" name="TextBox 11">
            <a:extLst>
              <a:ext uri="{FF2B5EF4-FFF2-40B4-BE49-F238E27FC236}">
                <a16:creationId xmlns:a16="http://schemas.microsoft.com/office/drawing/2014/main" id="{AA8190C1-421A-7BDA-C726-8CFA3A7088AA}"/>
              </a:ext>
            </a:extLst>
          </p:cNvPr>
          <p:cNvSpPr txBox="1"/>
          <p:nvPr/>
        </p:nvSpPr>
        <p:spPr>
          <a:xfrm>
            <a:off x="5375082" y="1240403"/>
            <a:ext cx="3148701" cy="2800767"/>
          </a:xfrm>
          <a:prstGeom prst="rect">
            <a:avLst/>
          </a:prstGeom>
          <a:noFill/>
        </p:spPr>
        <p:txBody>
          <a:bodyPr wrap="square" rtlCol="0">
            <a:spAutoFit/>
          </a:bodyPr>
          <a:lstStyle/>
          <a:p>
            <a:pPr algn="l"/>
            <a:r>
              <a:rPr lang="en-US" sz="1100" b="0" i="0" dirty="0">
                <a:solidFill>
                  <a:srgbClr val="1F1F1F"/>
                </a:solidFill>
                <a:effectLst/>
                <a:latin typeface="Google Sans"/>
              </a:rPr>
              <a:t>Actual sales data for 2021 and 2022 (blue).</a:t>
            </a:r>
          </a:p>
          <a:p>
            <a:pPr algn="l"/>
            <a:r>
              <a:rPr lang="en-US" sz="1100" b="0" i="0" dirty="0">
                <a:solidFill>
                  <a:srgbClr val="1F1F1F"/>
                </a:solidFill>
                <a:effectLst/>
                <a:latin typeface="Google Sans"/>
              </a:rPr>
              <a:t>Solid (training data), dashed (test data).</a:t>
            </a:r>
          </a:p>
          <a:p>
            <a:pPr algn="l"/>
            <a:r>
              <a:rPr lang="en-US" sz="1100" b="0" i="0" dirty="0">
                <a:solidFill>
                  <a:srgbClr val="1F1F1F"/>
                </a:solidFill>
                <a:effectLst/>
                <a:latin typeface="Google Sans"/>
              </a:rPr>
              <a:t>Forecasted sales data for 2023 (green).</a:t>
            </a:r>
          </a:p>
          <a:p>
            <a:pPr algn="l"/>
            <a:endParaRPr lang="en-US" sz="1100" b="0" i="0" dirty="0">
              <a:solidFill>
                <a:srgbClr val="1F1F1F"/>
              </a:solidFill>
              <a:effectLst/>
              <a:latin typeface="Google Sans"/>
            </a:endParaRPr>
          </a:p>
          <a:p>
            <a:pPr algn="l"/>
            <a:r>
              <a:rPr lang="en-US" sz="1100" b="0" i="0" dirty="0">
                <a:solidFill>
                  <a:srgbClr val="1F1F1F"/>
                </a:solidFill>
                <a:effectLst/>
                <a:latin typeface="Google Sans"/>
              </a:rPr>
              <a:t>Training Data:</a:t>
            </a:r>
          </a:p>
          <a:p>
            <a:pPr algn="l"/>
            <a:r>
              <a:rPr lang="en-US" sz="1100" b="0" i="0" dirty="0">
                <a:solidFill>
                  <a:srgbClr val="1F1F1F"/>
                </a:solidFill>
                <a:effectLst/>
                <a:latin typeface="Google Sans"/>
              </a:rPr>
              <a:t> Solid blue line: Used to train SARIMA model.</a:t>
            </a:r>
          </a:p>
          <a:p>
            <a:pPr algn="l"/>
            <a:endParaRPr lang="en-US" sz="1100" b="0" i="0" dirty="0">
              <a:solidFill>
                <a:srgbClr val="1F1F1F"/>
              </a:solidFill>
              <a:effectLst/>
              <a:latin typeface="Google Sans"/>
            </a:endParaRPr>
          </a:p>
          <a:p>
            <a:pPr algn="l"/>
            <a:r>
              <a:rPr lang="en-US" sz="1100" b="0" i="0" dirty="0">
                <a:solidFill>
                  <a:srgbClr val="1F1F1F"/>
                </a:solidFill>
                <a:effectLst/>
                <a:latin typeface="Google Sans"/>
              </a:rPr>
              <a:t>Test Data:</a:t>
            </a:r>
          </a:p>
          <a:p>
            <a:pPr algn="l"/>
            <a:r>
              <a:rPr lang="en-US" sz="1100" b="0" i="0" dirty="0">
                <a:solidFill>
                  <a:srgbClr val="1F1F1F"/>
                </a:solidFill>
                <a:effectLst/>
                <a:latin typeface="Google Sans"/>
              </a:rPr>
              <a:t> Dashed green line: Independent data for forecast evaluation.</a:t>
            </a:r>
          </a:p>
          <a:p>
            <a:pPr algn="l"/>
            <a:endParaRPr lang="en-US" sz="1100" b="0" i="0" dirty="0">
              <a:solidFill>
                <a:srgbClr val="1F1F1F"/>
              </a:solidFill>
              <a:effectLst/>
              <a:latin typeface="Google Sans"/>
            </a:endParaRPr>
          </a:p>
          <a:p>
            <a:pPr algn="l"/>
            <a:r>
              <a:rPr lang="en-US" sz="1100" b="0" i="0" dirty="0">
                <a:solidFill>
                  <a:srgbClr val="1F1F1F"/>
                </a:solidFill>
                <a:effectLst/>
                <a:latin typeface="Google Sans"/>
              </a:rPr>
              <a:t>Forecast:</a:t>
            </a:r>
          </a:p>
          <a:p>
            <a:pPr algn="l"/>
            <a:r>
              <a:rPr lang="en-US" sz="1100" b="0" i="0" dirty="0">
                <a:solidFill>
                  <a:srgbClr val="1F1F1F"/>
                </a:solidFill>
                <a:effectLst/>
                <a:latin typeface="Google Sans"/>
              </a:rPr>
              <a:t> SARIMA predicts 2023 sales increase.</a:t>
            </a:r>
          </a:p>
          <a:p>
            <a:pPr algn="l"/>
            <a:r>
              <a:rPr lang="en-US" sz="1100" b="0" i="0" dirty="0">
                <a:solidFill>
                  <a:srgbClr val="1F1F1F"/>
                </a:solidFill>
                <a:effectLst/>
                <a:latin typeface="Google Sans"/>
              </a:rPr>
              <a:t> Fluctuations, but overall upward trend.</a:t>
            </a:r>
          </a:p>
          <a:p>
            <a:pPr algn="l"/>
            <a:endParaRPr lang="en-US" sz="1100" b="0" i="0" dirty="0">
              <a:solidFill>
                <a:srgbClr val="1F1F1F"/>
              </a:solidFill>
              <a:effectLst/>
              <a:latin typeface="Google Sans"/>
            </a:endParaRPr>
          </a:p>
          <a:p>
            <a:pPr algn="l"/>
            <a:endParaRPr lang="en-US" sz="1100" b="0" i="0" dirty="0">
              <a:solidFill>
                <a:srgbClr val="1F1F1F"/>
              </a:solidFill>
              <a:effectLst/>
              <a:latin typeface="Google Sans"/>
            </a:endParaRPr>
          </a:p>
        </p:txBody>
      </p:sp>
      <p:pic>
        <p:nvPicPr>
          <p:cNvPr id="3" name="Picture 2" descr="A graph with blue and green lines and numbers&#10;&#10;Description automatically generated">
            <a:extLst>
              <a:ext uri="{FF2B5EF4-FFF2-40B4-BE49-F238E27FC236}">
                <a16:creationId xmlns:a16="http://schemas.microsoft.com/office/drawing/2014/main" id="{9A7F3ADB-B808-F1E1-B4F9-F3C1125B58F5}"/>
              </a:ext>
            </a:extLst>
          </p:cNvPr>
          <p:cNvPicPr>
            <a:picLocks noChangeAspect="1"/>
          </p:cNvPicPr>
          <p:nvPr/>
        </p:nvPicPr>
        <p:blipFill>
          <a:blip r:embed="rId3"/>
          <a:stretch>
            <a:fillRect/>
          </a:stretch>
        </p:blipFill>
        <p:spPr>
          <a:xfrm>
            <a:off x="368577" y="1063500"/>
            <a:ext cx="4870552" cy="3540000"/>
          </a:xfrm>
          <a:prstGeom prst="rect">
            <a:avLst/>
          </a:prstGeom>
        </p:spPr>
      </p:pic>
    </p:spTree>
    <p:extLst>
      <p:ext uri="{BB962C8B-B14F-4D97-AF65-F5344CB8AC3E}">
        <p14:creationId xmlns:p14="http://schemas.microsoft.com/office/powerpoint/2010/main" val="961197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7669E42A-931C-4CBD-09EA-FE4F0F9DC1BE}"/>
            </a:ext>
          </a:extLst>
        </p:cNvPr>
        <p:cNvGrpSpPr/>
        <p:nvPr/>
      </p:nvGrpSpPr>
      <p:grpSpPr>
        <a:xfrm>
          <a:off x="0" y="0"/>
          <a:ext cx="0" cy="0"/>
          <a:chOff x="0" y="0"/>
          <a:chExt cx="0" cy="0"/>
        </a:xfrm>
      </p:grpSpPr>
      <p:sp>
        <p:nvSpPr>
          <p:cNvPr id="364" name="Google Shape;364;p46">
            <a:extLst>
              <a:ext uri="{FF2B5EF4-FFF2-40B4-BE49-F238E27FC236}">
                <a16:creationId xmlns:a16="http://schemas.microsoft.com/office/drawing/2014/main" id="{B276B8CE-9330-9716-270F-1C9C96E908DC}"/>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ADIDAS</a:t>
            </a:r>
            <a:endParaRPr dirty="0"/>
          </a:p>
        </p:txBody>
      </p:sp>
      <p:cxnSp>
        <p:nvCxnSpPr>
          <p:cNvPr id="375" name="Google Shape;375;p46">
            <a:extLst>
              <a:ext uri="{FF2B5EF4-FFF2-40B4-BE49-F238E27FC236}">
                <a16:creationId xmlns:a16="http://schemas.microsoft.com/office/drawing/2014/main" id="{3570FC84-3271-8C04-4E80-55525622703C}"/>
              </a:ext>
            </a:extLst>
          </p:cNvPr>
          <p:cNvCxnSpPr/>
          <p:nvPr/>
        </p:nvCxnSpPr>
        <p:spPr>
          <a:xfrm>
            <a:off x="4741825" y="1361800"/>
            <a:ext cx="0" cy="3086400"/>
          </a:xfrm>
          <a:prstGeom prst="straightConnector1">
            <a:avLst/>
          </a:prstGeom>
          <a:noFill/>
          <a:ln w="9525" cap="flat" cmpd="sng">
            <a:solidFill>
              <a:srgbClr val="F3F3F3"/>
            </a:solidFill>
            <a:prstDash val="solid"/>
            <a:round/>
            <a:headEnd type="none" w="med" len="med"/>
            <a:tailEnd type="none" w="med" len="med"/>
          </a:ln>
        </p:spPr>
      </p:cxnSp>
      <p:sp>
        <p:nvSpPr>
          <p:cNvPr id="12" name="TextBox 11">
            <a:extLst>
              <a:ext uri="{FF2B5EF4-FFF2-40B4-BE49-F238E27FC236}">
                <a16:creationId xmlns:a16="http://schemas.microsoft.com/office/drawing/2014/main" id="{AA8190C1-421A-7BDA-C726-8CFA3A7088AA}"/>
              </a:ext>
            </a:extLst>
          </p:cNvPr>
          <p:cNvSpPr txBox="1"/>
          <p:nvPr/>
        </p:nvSpPr>
        <p:spPr>
          <a:xfrm>
            <a:off x="5375082" y="1240403"/>
            <a:ext cx="3148701" cy="2893100"/>
          </a:xfrm>
          <a:prstGeom prst="rect">
            <a:avLst/>
          </a:prstGeom>
          <a:noFill/>
        </p:spPr>
        <p:txBody>
          <a:bodyPr wrap="square" rtlCol="0">
            <a:spAutoFit/>
          </a:bodyPr>
          <a:lstStyle/>
          <a:p>
            <a:pPr marL="342900" marR="0" lvl="0" indent="-342900" algn="just">
              <a:lnSpc>
                <a:spcPct val="150000"/>
              </a:lnSpc>
              <a:spcBef>
                <a:spcPts val="0"/>
              </a:spcBef>
              <a:spcAft>
                <a:spcPts val="0"/>
              </a:spcAft>
              <a:buSzPts val="1000"/>
              <a:buFont typeface="Symbol" pitchFamily="2" charset="2"/>
              <a:buChar char=""/>
              <a:tabLst>
                <a:tab pos="457200" algn="l"/>
              </a:tabLst>
            </a:pPr>
            <a:r>
              <a:rPr lang="en-US" kern="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forecast seems to approximately follow the seasonality that was present in the sales data for 2021 and 2022.</a:t>
            </a:r>
            <a:endParaRPr lang="en-US" kern="100" dirty="0">
              <a:solidFill>
                <a:srgbClr val="1F1F1F"/>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itchFamily="2" charset="2"/>
              <a:buChar char=""/>
              <a:tabLst>
                <a:tab pos="457200" algn="l"/>
              </a:tabLst>
            </a:pPr>
            <a:r>
              <a:rPr lang="en-US" kern="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predicted sales data for 2022 (in blue, dashed line) follows the actual sales data for 2022 (in blue, solid line) relatively closely.</a:t>
            </a:r>
            <a:endParaRPr lang="en-US" kern="100" dirty="0">
              <a:solidFill>
                <a:srgbClr val="1F1F1F"/>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4" name="Picture 3" descr="A graph with blue and green lines&#10;&#10;Description automatically generated">
            <a:extLst>
              <a:ext uri="{FF2B5EF4-FFF2-40B4-BE49-F238E27FC236}">
                <a16:creationId xmlns:a16="http://schemas.microsoft.com/office/drawing/2014/main" id="{C1CD82E3-D319-06C8-8CFD-E6C10386CC86}"/>
              </a:ext>
            </a:extLst>
          </p:cNvPr>
          <p:cNvPicPr>
            <a:picLocks noChangeAspect="1"/>
          </p:cNvPicPr>
          <p:nvPr/>
        </p:nvPicPr>
        <p:blipFill>
          <a:blip r:embed="rId3"/>
          <a:stretch>
            <a:fillRect/>
          </a:stretch>
        </p:blipFill>
        <p:spPr>
          <a:xfrm>
            <a:off x="383982" y="1034800"/>
            <a:ext cx="4991100" cy="3568700"/>
          </a:xfrm>
          <a:prstGeom prst="rect">
            <a:avLst/>
          </a:prstGeom>
        </p:spPr>
      </p:pic>
    </p:spTree>
    <p:extLst>
      <p:ext uri="{BB962C8B-B14F-4D97-AF65-F5344CB8AC3E}">
        <p14:creationId xmlns:p14="http://schemas.microsoft.com/office/powerpoint/2010/main" val="432951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9"/>
          <p:cNvSpPr txBox="1">
            <a:spLocks noGrp="1"/>
          </p:cNvSpPr>
          <p:nvPr>
            <p:ph type="title"/>
          </p:nvPr>
        </p:nvSpPr>
        <p:spPr>
          <a:xfrm>
            <a:off x="1939636" y="2218414"/>
            <a:ext cx="6137564" cy="9859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DASHBOARD</a:t>
            </a:r>
            <a:br>
              <a:rPr lang="en" sz="4000" dirty="0"/>
            </a:br>
            <a:r>
              <a:rPr lang="en" sz="4000" dirty="0"/>
              <a:t>VISUALIZATIONS</a:t>
            </a:r>
            <a:endParaRPr sz="4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7669E42A-931C-4CBD-09EA-FE4F0F9DC1BE}"/>
            </a:ext>
          </a:extLst>
        </p:cNvPr>
        <p:cNvGrpSpPr/>
        <p:nvPr/>
      </p:nvGrpSpPr>
      <p:grpSpPr>
        <a:xfrm>
          <a:off x="0" y="0"/>
          <a:ext cx="0" cy="0"/>
          <a:chOff x="0" y="0"/>
          <a:chExt cx="0" cy="0"/>
        </a:xfrm>
      </p:grpSpPr>
      <p:sp>
        <p:nvSpPr>
          <p:cNvPr id="364" name="Google Shape;364;p46">
            <a:extLst>
              <a:ext uri="{FF2B5EF4-FFF2-40B4-BE49-F238E27FC236}">
                <a16:creationId xmlns:a16="http://schemas.microsoft.com/office/drawing/2014/main" id="{B276B8CE-9330-9716-270F-1C9C96E908DC}"/>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ADIDAS</a:t>
            </a:r>
            <a:endParaRPr dirty="0"/>
          </a:p>
        </p:txBody>
      </p:sp>
      <p:cxnSp>
        <p:nvCxnSpPr>
          <p:cNvPr id="375" name="Google Shape;375;p46">
            <a:extLst>
              <a:ext uri="{FF2B5EF4-FFF2-40B4-BE49-F238E27FC236}">
                <a16:creationId xmlns:a16="http://schemas.microsoft.com/office/drawing/2014/main" id="{3570FC84-3271-8C04-4E80-55525622703C}"/>
              </a:ext>
            </a:extLst>
          </p:cNvPr>
          <p:cNvCxnSpPr/>
          <p:nvPr/>
        </p:nvCxnSpPr>
        <p:spPr>
          <a:xfrm>
            <a:off x="4741825" y="1361800"/>
            <a:ext cx="0" cy="3086400"/>
          </a:xfrm>
          <a:prstGeom prst="straightConnector1">
            <a:avLst/>
          </a:prstGeom>
          <a:noFill/>
          <a:ln w="9525" cap="flat" cmpd="sng">
            <a:solidFill>
              <a:srgbClr val="F3F3F3"/>
            </a:solidFill>
            <a:prstDash val="solid"/>
            <a:round/>
            <a:headEnd type="none" w="med" len="med"/>
            <a:tailEnd type="none" w="med" len="med"/>
          </a:ln>
        </p:spPr>
      </p:cxnSp>
      <p:pic>
        <p:nvPicPr>
          <p:cNvPr id="3" name="Picture 2" descr="A screenshot of a graph&#10;&#10;Description automatically generated">
            <a:extLst>
              <a:ext uri="{FF2B5EF4-FFF2-40B4-BE49-F238E27FC236}">
                <a16:creationId xmlns:a16="http://schemas.microsoft.com/office/drawing/2014/main" id="{E6511614-3D99-DF12-EA39-3A300FF7BD84}"/>
              </a:ext>
            </a:extLst>
          </p:cNvPr>
          <p:cNvPicPr>
            <a:picLocks noChangeAspect="1"/>
          </p:cNvPicPr>
          <p:nvPr/>
        </p:nvPicPr>
        <p:blipFill>
          <a:blip r:embed="rId3"/>
          <a:stretch>
            <a:fillRect/>
          </a:stretch>
        </p:blipFill>
        <p:spPr>
          <a:xfrm>
            <a:off x="203622" y="135172"/>
            <a:ext cx="4538203" cy="4603500"/>
          </a:xfrm>
          <a:prstGeom prst="rect">
            <a:avLst/>
          </a:prstGeom>
        </p:spPr>
      </p:pic>
      <p:pic>
        <p:nvPicPr>
          <p:cNvPr id="6" name="Picture 5" descr="A screenshot of a graph&#10;&#10;Description automatically generated">
            <a:extLst>
              <a:ext uri="{FF2B5EF4-FFF2-40B4-BE49-F238E27FC236}">
                <a16:creationId xmlns:a16="http://schemas.microsoft.com/office/drawing/2014/main" id="{0D195096-708D-F72A-6782-A46389F3A282}"/>
              </a:ext>
            </a:extLst>
          </p:cNvPr>
          <p:cNvPicPr>
            <a:picLocks noChangeAspect="1"/>
          </p:cNvPicPr>
          <p:nvPr/>
        </p:nvPicPr>
        <p:blipFill>
          <a:blip r:embed="rId4"/>
          <a:stretch>
            <a:fillRect/>
          </a:stretch>
        </p:blipFill>
        <p:spPr>
          <a:xfrm>
            <a:off x="4723254" y="404828"/>
            <a:ext cx="4217124" cy="4277802"/>
          </a:xfrm>
          <a:prstGeom prst="rect">
            <a:avLst/>
          </a:prstGeom>
        </p:spPr>
      </p:pic>
    </p:spTree>
    <p:extLst>
      <p:ext uri="{BB962C8B-B14F-4D97-AF65-F5344CB8AC3E}">
        <p14:creationId xmlns:p14="http://schemas.microsoft.com/office/powerpoint/2010/main" val="2029897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59"/>
          <p:cNvSpPr txBox="1">
            <a:spLocks noGrp="1"/>
          </p:cNvSpPr>
          <p:nvPr>
            <p:ph type="title"/>
          </p:nvPr>
        </p:nvSpPr>
        <p:spPr>
          <a:xfrm>
            <a:off x="720000" y="768600"/>
            <a:ext cx="3690000" cy="9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935" name="Google Shape;935;p59"/>
          <p:cNvSpPr txBox="1">
            <a:spLocks noGrp="1"/>
          </p:cNvSpPr>
          <p:nvPr>
            <p:ph type="subTitle" idx="1"/>
          </p:nvPr>
        </p:nvSpPr>
        <p:spPr>
          <a:xfrm>
            <a:off x="720000" y="1729225"/>
            <a:ext cx="3690000" cy="3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Do you have any questions?</a:t>
            </a:r>
            <a:endParaRPr sz="1700"/>
          </a:p>
        </p:txBody>
      </p:sp>
      <p:pic>
        <p:nvPicPr>
          <p:cNvPr id="11" name="Picture 10" descr="A white background with black dots&#10;&#10;Description automatically generated">
            <a:extLst>
              <a:ext uri="{FF2B5EF4-FFF2-40B4-BE49-F238E27FC236}">
                <a16:creationId xmlns:a16="http://schemas.microsoft.com/office/drawing/2014/main" id="{1F4FE7E5-A813-D403-7D66-D37CDDFAB236}"/>
              </a:ext>
            </a:extLst>
          </p:cNvPr>
          <p:cNvPicPr>
            <a:picLocks noChangeAspect="1"/>
          </p:cNvPicPr>
          <p:nvPr/>
        </p:nvPicPr>
        <p:blipFill>
          <a:blip r:embed="rId3"/>
          <a:stretch>
            <a:fillRect/>
          </a:stretch>
        </p:blipFill>
        <p:spPr>
          <a:xfrm>
            <a:off x="142800" y="3232813"/>
            <a:ext cx="4267200" cy="1270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6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pic>
        <p:nvPicPr>
          <p:cNvPr id="971" name="Google Shape;971;p61"/>
          <p:cNvPicPr preferRelativeResize="0"/>
          <p:nvPr/>
        </p:nvPicPr>
        <p:blipFill rotWithShape="1">
          <a:blip r:embed="rId3">
            <a:alphaModFix/>
          </a:blip>
          <a:srcRect r="48269"/>
          <a:stretch/>
        </p:blipFill>
        <p:spPr>
          <a:xfrm flipH="1">
            <a:off x="5239550" y="157175"/>
            <a:ext cx="3747300" cy="4829150"/>
          </a:xfrm>
          <a:prstGeom prst="rect">
            <a:avLst/>
          </a:prstGeom>
          <a:noFill/>
          <a:ln>
            <a:noFill/>
          </a:ln>
        </p:spPr>
      </p:pic>
      <p:sp>
        <p:nvSpPr>
          <p:cNvPr id="972" name="Google Shape;972;p61"/>
          <p:cNvSpPr txBox="1">
            <a:spLocks noGrp="1"/>
          </p:cNvSpPr>
          <p:nvPr>
            <p:ph type="body" idx="4294967295"/>
          </p:nvPr>
        </p:nvSpPr>
        <p:spPr>
          <a:xfrm>
            <a:off x="720000" y="1112699"/>
            <a:ext cx="4398000" cy="3745547"/>
          </a:xfrm>
          <a:prstGeom prst="rect">
            <a:avLst/>
          </a:prstGeom>
        </p:spPr>
        <p:txBody>
          <a:bodyPr spcFirstLastPara="1" wrap="square" lIns="91425" tIns="91425" rIns="91425" bIns="91425" anchor="ctr" anchorCtr="0">
            <a:noAutofit/>
          </a:bodyPr>
          <a:lstStyle/>
          <a:p>
            <a:pPr marL="171450" indent="-171450">
              <a:lnSpc>
                <a:spcPct val="115000"/>
              </a:lnSpc>
            </a:pPr>
            <a:r>
              <a:rPr lang="en-US" sz="1400" dirty="0"/>
              <a:t>Huang, C., &amp; </a:t>
            </a:r>
            <a:r>
              <a:rPr lang="en-US" sz="1400" dirty="0" err="1"/>
              <a:t>Petukhina</a:t>
            </a:r>
            <a:r>
              <a:rPr lang="en-US" sz="1400" dirty="0"/>
              <a:t>, A. (2022). </a:t>
            </a:r>
            <a:r>
              <a:rPr lang="en-US" sz="1400" i="1" dirty="0"/>
              <a:t>Applied time series analysis and forecasting with Python</a:t>
            </a:r>
            <a:r>
              <a:rPr lang="en-US" sz="1400" dirty="0"/>
              <a:t>. Springer. </a:t>
            </a:r>
            <a:r>
              <a:rPr lang="en-US" sz="1400" dirty="0">
                <a:hlinkClick r:id="rId4"/>
              </a:rPr>
              <a:t>https://doi.org/10.1007/978-3-031-13584-2</a:t>
            </a:r>
            <a:endParaRPr lang="en-US" sz="1400" dirty="0"/>
          </a:p>
          <a:p>
            <a:pPr marL="0" indent="0">
              <a:lnSpc>
                <a:spcPct val="115000"/>
              </a:lnSpc>
              <a:buNone/>
            </a:pPr>
            <a:endParaRPr lang="en-US" sz="1400" dirty="0"/>
          </a:p>
          <a:p>
            <a:pPr marL="171450" indent="-171450">
              <a:lnSpc>
                <a:spcPct val="115000"/>
              </a:lnSpc>
            </a:pPr>
            <a:r>
              <a:rPr lang="en-US" sz="1400" dirty="0" err="1"/>
              <a:t>Atwan</a:t>
            </a:r>
            <a:r>
              <a:rPr lang="en-US" sz="1400" dirty="0"/>
              <a:t>, T. A. (2022). </a:t>
            </a:r>
            <a:r>
              <a:rPr lang="en-US" sz="1400" i="1" dirty="0"/>
              <a:t>Time series analysis with Python cookbook : practical recipes for exploratory data analysis, data preparation, forecasting, and model evaluation</a:t>
            </a:r>
            <a:r>
              <a:rPr lang="en-US" sz="1400" dirty="0"/>
              <a:t>. </a:t>
            </a:r>
            <a:r>
              <a:rPr lang="en-US" sz="1400" dirty="0" err="1"/>
              <a:t>Packt</a:t>
            </a:r>
            <a:r>
              <a:rPr lang="en-US" sz="1400" dirty="0"/>
              <a:t>.</a:t>
            </a:r>
          </a:p>
          <a:p>
            <a:pPr marL="171450" indent="-171450">
              <a:lnSpc>
                <a:spcPct val="115000"/>
              </a:lnSpc>
            </a:pPr>
            <a:endParaRPr lang="en-US" sz="14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15000"/>
              </a:lnSpc>
            </a:pPr>
            <a:r>
              <a:rPr lang="en-US" sz="14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Stone, M. (2019). Sneaker resale could be a $6 billion market by 2025 as the shoes cement their place among the most popular footwear in America. Business Insider.</a:t>
            </a:r>
          </a:p>
          <a:p>
            <a:pPr marL="0" lvl="0" indent="0" algn="l" rtl="0">
              <a:lnSpc>
                <a:spcPct val="115000"/>
              </a:lnSpc>
              <a:spcBef>
                <a:spcPts val="0"/>
              </a:spcBef>
              <a:spcAft>
                <a:spcPts val="0"/>
              </a:spcAft>
              <a:buNone/>
            </a:pP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32"/>
          <p:cNvSpPr txBox="1">
            <a:spLocks noGrp="1"/>
          </p:cNvSpPr>
          <p:nvPr>
            <p:ph type="title"/>
          </p:nvPr>
        </p:nvSpPr>
        <p:spPr>
          <a:xfrm>
            <a:off x="720000" y="540000"/>
            <a:ext cx="3355500" cy="8196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01</a:t>
            </a:r>
            <a:endParaRPr sz="4800" dirty="0"/>
          </a:p>
        </p:txBody>
      </p:sp>
      <p:sp>
        <p:nvSpPr>
          <p:cNvPr id="203" name="Google Shape;203;p32"/>
          <p:cNvSpPr txBox="1">
            <a:spLocks noGrp="1"/>
          </p:cNvSpPr>
          <p:nvPr>
            <p:ph type="ctrTitle" idx="2"/>
          </p:nvPr>
        </p:nvSpPr>
        <p:spPr>
          <a:xfrm>
            <a:off x="720000" y="1224502"/>
            <a:ext cx="4663200" cy="42042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Scope of the Project</a:t>
            </a:r>
            <a:endParaRPr dirty="0"/>
          </a:p>
        </p:txBody>
      </p:sp>
      <p:sp>
        <p:nvSpPr>
          <p:cNvPr id="2" name="TextBox 1">
            <a:extLst>
              <a:ext uri="{FF2B5EF4-FFF2-40B4-BE49-F238E27FC236}">
                <a16:creationId xmlns:a16="http://schemas.microsoft.com/office/drawing/2014/main" id="{8362110C-07C3-33A5-8815-62BCB57DEA79}"/>
              </a:ext>
            </a:extLst>
          </p:cNvPr>
          <p:cNvSpPr txBox="1"/>
          <p:nvPr/>
        </p:nvSpPr>
        <p:spPr>
          <a:xfrm>
            <a:off x="648521" y="1644925"/>
            <a:ext cx="7017661" cy="2523768"/>
          </a:xfrm>
          <a:prstGeom prst="rect">
            <a:avLst/>
          </a:prstGeom>
          <a:noFill/>
        </p:spPr>
        <p:txBody>
          <a:bodyPr wrap="square" rtlCol="0">
            <a:spAutoFit/>
          </a:bodyPr>
          <a:lstStyle/>
          <a:p>
            <a:pPr marL="285750" indent="-285750" algn="just">
              <a:buFont typeface="Arial" panose="020B0604020202020204" pitchFamily="34" charset="0"/>
              <a:buChar char="•"/>
            </a:pPr>
            <a:r>
              <a:rPr lang="en-US" sz="1800" kern="100" dirty="0">
                <a:effectLst/>
                <a:latin typeface="Montserrat" pitchFamily="2" charset="77"/>
                <a:ea typeface="Calibri" panose="020F0502020204030204" pitchFamily="34" charset="0"/>
                <a:cs typeface="Times New Roman" panose="02020603050405020304" pitchFamily="18" charset="0"/>
              </a:rPr>
              <a:t>The project encompasses a comprehensive analysis of the sneaker market, focusing on data collected from 2021 to 2023. </a:t>
            </a:r>
          </a:p>
          <a:p>
            <a:pPr marL="285750" indent="-285750" algn="just">
              <a:buFont typeface="Arial" panose="020B0604020202020204" pitchFamily="34" charset="0"/>
              <a:buChar char="•"/>
            </a:pPr>
            <a:r>
              <a:rPr lang="en-US" sz="1800" kern="100" dirty="0">
                <a:effectLst/>
                <a:latin typeface="Montserrat" pitchFamily="2" charset="77"/>
                <a:ea typeface="Calibri" panose="020F0502020204030204" pitchFamily="34" charset="0"/>
                <a:cs typeface="Times New Roman" panose="02020603050405020304" pitchFamily="18" charset="0"/>
              </a:rPr>
              <a:t>The scope covers diverse aspects, including pricing trends, brand influence, collaboration impact, size preferences, and market segmentation. </a:t>
            </a:r>
          </a:p>
          <a:p>
            <a:pPr marL="285750" indent="-285750" algn="just">
              <a:buFont typeface="Arial" panose="020B0604020202020204" pitchFamily="34" charset="0"/>
              <a:buChar char="•"/>
            </a:pPr>
            <a:r>
              <a:rPr lang="en-US" sz="1800" kern="100" dirty="0">
                <a:effectLst/>
                <a:latin typeface="Montserrat" pitchFamily="2" charset="77"/>
                <a:ea typeface="Calibri" panose="020F0502020204030204" pitchFamily="34" charset="0"/>
                <a:cs typeface="Times New Roman" panose="02020603050405020304" pitchFamily="18" charset="0"/>
              </a:rPr>
              <a:t>The project's goal is to provide actionable insights for stakeholders to navigate the dynamic sneaker industry.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720000" y="326004"/>
            <a:ext cx="7704000" cy="6281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PROBLEM</a:t>
            </a:r>
            <a:endParaRPr dirty="0"/>
          </a:p>
        </p:txBody>
      </p:sp>
      <p:pic>
        <p:nvPicPr>
          <p:cNvPr id="234" name="Google Shape;234;p35"/>
          <p:cNvPicPr preferRelativeResize="0"/>
          <p:nvPr/>
        </p:nvPicPr>
        <p:blipFill rotWithShape="1">
          <a:blip r:embed="rId3">
            <a:alphaModFix/>
          </a:blip>
          <a:srcRect t="34496" b="24586"/>
          <a:stretch/>
        </p:blipFill>
        <p:spPr>
          <a:xfrm>
            <a:off x="152400" y="2989800"/>
            <a:ext cx="8834451" cy="1991775"/>
          </a:xfrm>
          <a:prstGeom prst="rect">
            <a:avLst/>
          </a:prstGeom>
          <a:noFill/>
          <a:ln>
            <a:noFill/>
          </a:ln>
        </p:spPr>
      </p:pic>
      <p:sp>
        <p:nvSpPr>
          <p:cNvPr id="235" name="Google Shape;235;p35"/>
          <p:cNvSpPr txBox="1">
            <a:spLocks noGrp="1"/>
          </p:cNvSpPr>
          <p:nvPr>
            <p:ph type="subTitle" idx="1"/>
          </p:nvPr>
        </p:nvSpPr>
        <p:spPr>
          <a:xfrm>
            <a:off x="722224" y="1033669"/>
            <a:ext cx="7701775" cy="1956131"/>
          </a:xfrm>
          <a:prstGeom prst="rect">
            <a:avLst/>
          </a:prstGeom>
        </p:spPr>
        <p:txBody>
          <a:bodyPr spcFirstLastPara="1" wrap="square" lIns="91425" tIns="91425" rIns="91425" bIns="91425" anchor="ctr" anchorCtr="0">
            <a:noAutofit/>
          </a:bodyPr>
          <a:lstStyle/>
          <a:p>
            <a:pPr marL="285750" indent="-285750" algn="just">
              <a:buFont typeface="Arial" panose="020B0604020202020204" pitchFamily="34" charset="0"/>
              <a:buChar char="•"/>
            </a:pPr>
            <a:r>
              <a:rPr lang="en-US" sz="1600" kern="100" dirty="0">
                <a:effectLst/>
                <a:latin typeface="Montserrat" pitchFamily="2" charset="77"/>
                <a:ea typeface="Calibri" panose="020F0502020204030204" pitchFamily="34" charset="0"/>
                <a:cs typeface="Times New Roman" panose="02020603050405020304" pitchFamily="18" charset="0"/>
              </a:rPr>
              <a:t>The sneaker market is characterized by fluid consumer tastes, evolving trends, and the influence of brand partnerships. Businesses face challenges in understanding and capitalizing on these dynamics.</a:t>
            </a:r>
          </a:p>
          <a:p>
            <a:pPr marL="0" indent="0" algn="just"/>
            <a:endParaRPr lang="en-US" sz="1600" kern="100" dirty="0">
              <a:effectLst/>
              <a:latin typeface="Montserrat" pitchFamily="2" charset="77"/>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600" kern="100" dirty="0">
                <a:effectLst/>
                <a:latin typeface="Montserrat" pitchFamily="2" charset="77"/>
                <a:ea typeface="Calibri" panose="020F0502020204030204" pitchFamily="34" charset="0"/>
                <a:cs typeface="Times New Roman" panose="02020603050405020304" pitchFamily="18" charset="0"/>
              </a:rPr>
              <a:t>The project addresses the need for insights into pricing, brand dominance, collaboration effects, and consumer preferences to empower businesses in making informed decisions.</a:t>
            </a:r>
          </a:p>
          <a:p>
            <a:pPr marL="0" lvl="0" indent="0" algn="l" rtl="0">
              <a:spcBef>
                <a:spcPts val="0"/>
              </a:spcBef>
              <a:spcAft>
                <a:spcPts val="0"/>
              </a:spcAft>
              <a:buNone/>
            </a:pP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381663" y="198784"/>
            <a:ext cx="8042337" cy="4770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SOLUTION STRATEGY</a:t>
            </a:r>
            <a:endParaRPr dirty="0"/>
          </a:p>
        </p:txBody>
      </p:sp>
      <p:sp>
        <p:nvSpPr>
          <p:cNvPr id="252" name="Google Shape;252;p37"/>
          <p:cNvSpPr txBox="1">
            <a:spLocks noGrp="1"/>
          </p:cNvSpPr>
          <p:nvPr>
            <p:ph type="subTitle" idx="1"/>
          </p:nvPr>
        </p:nvSpPr>
        <p:spPr>
          <a:xfrm>
            <a:off x="326004" y="779228"/>
            <a:ext cx="8547652" cy="4094922"/>
          </a:xfrm>
          <a:prstGeom prst="rect">
            <a:avLst/>
          </a:prstGeom>
        </p:spPr>
        <p:txBody>
          <a:bodyPr spcFirstLastPara="1" wrap="square" lIns="91425" tIns="91425" rIns="91425" bIns="91425" anchor="ctr" anchorCtr="0">
            <a:noAutofit/>
          </a:bodyPr>
          <a:lstStyle/>
          <a:p>
            <a:pPr marL="0" marR="0">
              <a:spcBef>
                <a:spcPts val="0"/>
              </a:spcBef>
              <a:spcAft>
                <a:spcPts val="0"/>
              </a:spcAft>
            </a:pPr>
            <a:endParaRPr lang="en-US" sz="1600" kern="100" dirty="0">
              <a:effectLst/>
              <a:latin typeface="Open Sans" panose="020B0606030504020204" pitchFamily="34" charset="0"/>
              <a:ea typeface="Open Sans" panose="020B0606030504020204" pitchFamily="34" charset="0"/>
              <a:cs typeface="Open Sans" panose="020B0606030504020204" pitchFamily="34" charset="0"/>
            </a:endParaRPr>
          </a:p>
          <a:p>
            <a:pPr marL="0" marR="0">
              <a:spcBef>
                <a:spcPts val="0"/>
              </a:spcBef>
              <a:spcAft>
                <a:spcPts val="0"/>
              </a:spcAft>
            </a:pPr>
            <a:r>
              <a:rPr lang="en-US" sz="1600" kern="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1. Data Collection and Preprocessing</a:t>
            </a:r>
          </a:p>
          <a:p>
            <a:pPr marL="0" marR="0" indent="0">
              <a:spcBef>
                <a:spcPts val="0"/>
              </a:spcBef>
              <a:spcAft>
                <a:spcPts val="0"/>
              </a:spcAft>
            </a:pPr>
            <a:r>
              <a:rPr lang="en-US" sz="1600" kern="100" dirty="0">
                <a:effectLst/>
                <a:latin typeface="Open Sans" panose="020B0606030504020204" pitchFamily="34" charset="0"/>
                <a:ea typeface="Open Sans" panose="020B0606030504020204" pitchFamily="34" charset="0"/>
                <a:cs typeface="Open Sans" panose="020B0606030504020204" pitchFamily="34" charset="0"/>
              </a:rPr>
              <a:t>Utilize Python for cleaning and organizing data from diverse sources (2021-2023) to ensure a robust dataset.</a:t>
            </a:r>
          </a:p>
          <a:p>
            <a:pPr marL="0" marR="0">
              <a:spcBef>
                <a:spcPts val="0"/>
              </a:spcBef>
              <a:spcAft>
                <a:spcPts val="0"/>
              </a:spcAft>
            </a:pPr>
            <a:r>
              <a:rPr lang="en-US" sz="1600" kern="100" dirty="0">
                <a:effectLst/>
                <a:latin typeface="Open Sans" panose="020B0606030504020204" pitchFamily="34" charset="0"/>
                <a:ea typeface="Open Sans" panose="020B0606030504020204" pitchFamily="34" charset="0"/>
                <a:cs typeface="Open Sans" panose="020B0606030504020204" pitchFamily="34" charset="0"/>
              </a:rPr>
              <a:t> </a:t>
            </a:r>
          </a:p>
          <a:p>
            <a:pPr marL="0" marR="0">
              <a:spcBef>
                <a:spcPts val="0"/>
              </a:spcBef>
              <a:spcAft>
                <a:spcPts val="0"/>
              </a:spcAft>
            </a:pPr>
            <a:r>
              <a:rPr lang="en-US" sz="1600" kern="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2. Dataset Overview</a:t>
            </a:r>
          </a:p>
          <a:p>
            <a:pPr marL="0" marR="0" indent="0">
              <a:spcBef>
                <a:spcPts val="0"/>
              </a:spcBef>
              <a:spcAft>
                <a:spcPts val="0"/>
              </a:spcAft>
            </a:pPr>
            <a:r>
              <a:rPr lang="en-US" sz="1600" kern="100" dirty="0">
                <a:effectLst/>
                <a:latin typeface="Open Sans" panose="020B0606030504020204" pitchFamily="34" charset="0"/>
                <a:ea typeface="Open Sans" panose="020B0606030504020204" pitchFamily="34" charset="0"/>
                <a:cs typeface="Open Sans" panose="020B0606030504020204" pitchFamily="34" charset="0"/>
              </a:rPr>
              <a:t>Analyze the dataset to understand the structure, feature distributions, and categorical compositions. Explore the importance of 'SIZE_VALUE.'</a:t>
            </a:r>
          </a:p>
          <a:p>
            <a:pPr marL="0" marR="0">
              <a:spcBef>
                <a:spcPts val="0"/>
              </a:spcBef>
              <a:spcAft>
                <a:spcPts val="0"/>
              </a:spcAft>
            </a:pPr>
            <a:r>
              <a:rPr lang="en-US" sz="1600" kern="100" dirty="0">
                <a:effectLst/>
                <a:latin typeface="Open Sans" panose="020B0606030504020204" pitchFamily="34" charset="0"/>
                <a:ea typeface="Open Sans" panose="020B0606030504020204" pitchFamily="34" charset="0"/>
                <a:cs typeface="Open Sans" panose="020B0606030504020204" pitchFamily="34" charset="0"/>
              </a:rPr>
              <a:t> </a:t>
            </a:r>
          </a:p>
          <a:p>
            <a:pPr marL="0" marR="0">
              <a:spcBef>
                <a:spcPts val="0"/>
              </a:spcBef>
              <a:spcAft>
                <a:spcPts val="0"/>
              </a:spcAft>
            </a:pPr>
            <a:r>
              <a:rPr lang="en-US" sz="1600" kern="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3. Size Analysis</a:t>
            </a:r>
          </a:p>
          <a:p>
            <a:pPr marL="0" marR="0" indent="0">
              <a:spcBef>
                <a:spcPts val="0"/>
              </a:spcBef>
              <a:spcAft>
                <a:spcPts val="0"/>
              </a:spcAft>
            </a:pPr>
            <a:r>
              <a:rPr lang="en-US" sz="1600" kern="100" dirty="0">
                <a:effectLst/>
                <a:latin typeface="Open Sans" panose="020B0606030504020204" pitchFamily="34" charset="0"/>
                <a:ea typeface="Open Sans" panose="020B0606030504020204" pitchFamily="34" charset="0"/>
                <a:cs typeface="Open Sans" panose="020B0606030504020204" pitchFamily="34" charset="0"/>
              </a:rPr>
              <a:t>Create a 'SIZE_SEQUENCE' column for further analysis, potentially aiding in numerical algorithms, machine learning models, and exploring ordinal relationships.</a:t>
            </a:r>
          </a:p>
          <a:p>
            <a:pPr marL="0" marR="0">
              <a:spcBef>
                <a:spcPts val="0"/>
              </a:spcBef>
              <a:spcAft>
                <a:spcPts val="0"/>
              </a:spcAft>
            </a:pPr>
            <a:r>
              <a:rPr lang="en-US" sz="1600" kern="100" dirty="0">
                <a:effectLst/>
                <a:latin typeface="Open Sans" panose="020B0606030504020204" pitchFamily="34" charset="0"/>
                <a:ea typeface="Open Sans" panose="020B0606030504020204" pitchFamily="34" charset="0"/>
                <a:cs typeface="Open Sans" panose="020B0606030504020204" pitchFamily="34" charset="0"/>
              </a:rPr>
              <a:t> </a:t>
            </a:r>
          </a:p>
          <a:p>
            <a:pPr marL="0" marR="0">
              <a:spcBef>
                <a:spcPts val="0"/>
              </a:spcBef>
              <a:spcAft>
                <a:spcPts val="0"/>
              </a:spcAft>
            </a:pPr>
            <a:r>
              <a:rPr lang="en-US" sz="1600" kern="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4. Correlation Analysis</a:t>
            </a:r>
          </a:p>
          <a:p>
            <a:pPr marL="0" marR="0" indent="0">
              <a:spcBef>
                <a:spcPts val="0"/>
              </a:spcBef>
              <a:spcAft>
                <a:spcPts val="0"/>
              </a:spcAft>
            </a:pPr>
            <a:r>
              <a:rPr lang="en-US" sz="1600" kern="100" dirty="0">
                <a:effectLst/>
                <a:latin typeface="Open Sans" panose="020B0606030504020204" pitchFamily="34" charset="0"/>
                <a:ea typeface="Open Sans" panose="020B0606030504020204" pitchFamily="34" charset="0"/>
                <a:cs typeface="Open Sans" panose="020B0606030504020204" pitchFamily="34" charset="0"/>
              </a:rPr>
              <a:t>Investigate correlations between resale prices and features, providing insights into relationships like size value, retail price, and resale price.</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a:extLst>
            <a:ext uri="{FF2B5EF4-FFF2-40B4-BE49-F238E27FC236}">
              <a16:creationId xmlns:a16="http://schemas.microsoft.com/office/drawing/2014/main" id="{1ED1BAF7-3E8B-3230-0922-1CC636DABAD3}"/>
            </a:ext>
          </a:extLst>
        </p:cNvPr>
        <p:cNvGrpSpPr/>
        <p:nvPr/>
      </p:nvGrpSpPr>
      <p:grpSpPr>
        <a:xfrm>
          <a:off x="0" y="0"/>
          <a:ext cx="0" cy="0"/>
          <a:chOff x="0" y="0"/>
          <a:chExt cx="0" cy="0"/>
        </a:xfrm>
      </p:grpSpPr>
      <p:sp>
        <p:nvSpPr>
          <p:cNvPr id="249" name="Google Shape;249;p37">
            <a:extLst>
              <a:ext uri="{FF2B5EF4-FFF2-40B4-BE49-F238E27FC236}">
                <a16:creationId xmlns:a16="http://schemas.microsoft.com/office/drawing/2014/main" id="{E10EB7A2-B72A-1D00-1260-A3BB9978217C}"/>
              </a:ext>
            </a:extLst>
          </p:cNvPr>
          <p:cNvSpPr txBox="1">
            <a:spLocks noGrp="1"/>
          </p:cNvSpPr>
          <p:nvPr>
            <p:ph type="title"/>
          </p:nvPr>
        </p:nvSpPr>
        <p:spPr>
          <a:xfrm>
            <a:off x="286246" y="198784"/>
            <a:ext cx="8137754" cy="4770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SOLUTION STRATEGY</a:t>
            </a:r>
            <a:endParaRPr dirty="0"/>
          </a:p>
        </p:txBody>
      </p:sp>
      <p:sp>
        <p:nvSpPr>
          <p:cNvPr id="252" name="Google Shape;252;p37">
            <a:extLst>
              <a:ext uri="{FF2B5EF4-FFF2-40B4-BE49-F238E27FC236}">
                <a16:creationId xmlns:a16="http://schemas.microsoft.com/office/drawing/2014/main" id="{161D5D6B-51BC-23D4-9000-920A49C18552}"/>
              </a:ext>
            </a:extLst>
          </p:cNvPr>
          <p:cNvSpPr txBox="1">
            <a:spLocks noGrp="1"/>
          </p:cNvSpPr>
          <p:nvPr>
            <p:ph type="subTitle" idx="1"/>
          </p:nvPr>
        </p:nvSpPr>
        <p:spPr>
          <a:xfrm>
            <a:off x="286246" y="675863"/>
            <a:ext cx="8587409" cy="4365264"/>
          </a:xfrm>
          <a:prstGeom prst="rect">
            <a:avLst/>
          </a:prstGeom>
        </p:spPr>
        <p:txBody>
          <a:bodyPr spcFirstLastPara="1" wrap="square" lIns="91425" tIns="91425" rIns="91425" bIns="91425" anchor="ctr" anchorCtr="0">
            <a:noAutofit/>
          </a:bodyPr>
          <a:lstStyle/>
          <a:p>
            <a:pPr marL="0" marR="0" algn="just">
              <a:spcBef>
                <a:spcPts val="0"/>
              </a:spcBef>
              <a:spcAft>
                <a:spcPts val="0"/>
              </a:spcAft>
            </a:pPr>
            <a:r>
              <a:rPr lang="en-US" sz="1600" kern="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5. Data Visualization</a:t>
            </a:r>
          </a:p>
          <a:p>
            <a:pPr marL="0" marR="0" algn="just">
              <a:spcBef>
                <a:spcPts val="0"/>
              </a:spcBef>
              <a:spcAft>
                <a:spcPts val="0"/>
              </a:spcAft>
            </a:pPr>
            <a:r>
              <a:rPr lang="en-US" sz="1600" kern="100" dirty="0">
                <a:effectLst/>
                <a:latin typeface="Open Sans" panose="020B0606030504020204" pitchFamily="34" charset="0"/>
                <a:ea typeface="Open Sans" panose="020B0606030504020204" pitchFamily="34" charset="0"/>
                <a:cs typeface="Open Sans" panose="020B0606030504020204" pitchFamily="34" charset="0"/>
              </a:rPr>
              <a:t>Utilize visualizations to showcase trends, fluctuations, and patterns in resale prices across different dimensions like gender, size, and brand.</a:t>
            </a:r>
          </a:p>
          <a:p>
            <a:pPr marL="0" marR="0" algn="just">
              <a:spcBef>
                <a:spcPts val="0"/>
              </a:spcBef>
              <a:spcAft>
                <a:spcPts val="0"/>
              </a:spcAft>
            </a:pPr>
            <a:r>
              <a:rPr lang="en-US" sz="1600" kern="100" dirty="0">
                <a:effectLst/>
                <a:latin typeface="Open Sans" panose="020B0606030504020204" pitchFamily="34" charset="0"/>
                <a:ea typeface="Open Sans" panose="020B0606030504020204" pitchFamily="34" charset="0"/>
                <a:cs typeface="Open Sans" panose="020B0606030504020204" pitchFamily="34" charset="0"/>
              </a:rPr>
              <a:t> </a:t>
            </a:r>
          </a:p>
          <a:p>
            <a:pPr marL="0" marR="0" algn="just">
              <a:spcBef>
                <a:spcPts val="0"/>
              </a:spcBef>
              <a:spcAft>
                <a:spcPts val="0"/>
              </a:spcAft>
            </a:pPr>
            <a:r>
              <a:rPr lang="en-US" sz="1600" kern="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6. Collaboration Impact</a:t>
            </a:r>
          </a:p>
          <a:p>
            <a:pPr marL="0" marR="0" algn="just">
              <a:spcBef>
                <a:spcPts val="0"/>
              </a:spcBef>
              <a:spcAft>
                <a:spcPts val="0"/>
              </a:spcAft>
            </a:pPr>
            <a:r>
              <a:rPr lang="en-US" sz="1600" kern="100" dirty="0">
                <a:effectLst/>
                <a:latin typeface="Open Sans" panose="020B0606030504020204" pitchFamily="34" charset="0"/>
                <a:ea typeface="Open Sans" panose="020B0606030504020204" pitchFamily="34" charset="0"/>
                <a:cs typeface="Open Sans" panose="020B0606030504020204" pitchFamily="34" charset="0"/>
              </a:rPr>
              <a:t>Analyze top collaborator, brand, and silhouette combinations with maximum prices to understand market dynamics and contributors to price variations.</a:t>
            </a:r>
          </a:p>
          <a:p>
            <a:pPr marL="0" marR="0" algn="just">
              <a:spcBef>
                <a:spcPts val="0"/>
              </a:spcBef>
              <a:spcAft>
                <a:spcPts val="0"/>
              </a:spcAft>
            </a:pPr>
            <a:r>
              <a:rPr lang="en-US" sz="1600" kern="100" dirty="0">
                <a:effectLst/>
                <a:latin typeface="Open Sans" panose="020B0606030504020204" pitchFamily="34" charset="0"/>
                <a:ea typeface="Open Sans" panose="020B0606030504020204" pitchFamily="34" charset="0"/>
                <a:cs typeface="Open Sans" panose="020B0606030504020204" pitchFamily="34" charset="0"/>
              </a:rPr>
              <a:t> </a:t>
            </a:r>
          </a:p>
          <a:p>
            <a:pPr marL="0" marR="0" algn="just">
              <a:spcBef>
                <a:spcPts val="0"/>
              </a:spcBef>
              <a:spcAft>
                <a:spcPts val="0"/>
              </a:spcAft>
            </a:pPr>
            <a:r>
              <a:rPr lang="en-US" sz="1600" kern="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7. Forecasting with ARIMA, Prophet and SARIMA</a:t>
            </a:r>
          </a:p>
          <a:p>
            <a:pPr marL="0" marR="0" algn="just">
              <a:spcBef>
                <a:spcPts val="0"/>
              </a:spcBef>
              <a:spcAft>
                <a:spcPts val="0"/>
              </a:spcAft>
            </a:pPr>
            <a:r>
              <a:rPr lang="en-US" sz="1600" kern="100" dirty="0">
                <a:effectLst/>
                <a:latin typeface="Open Sans" panose="020B0606030504020204" pitchFamily="34" charset="0"/>
                <a:ea typeface="Open Sans" panose="020B0606030504020204" pitchFamily="34" charset="0"/>
                <a:cs typeface="Open Sans" panose="020B0606030504020204" pitchFamily="34" charset="0"/>
              </a:rPr>
              <a:t>Apply ARIMA models to forecast resale prices for top brands (Nike, Jordan, Adidas, etc.) and specific product categories (BAPE, ASICS, Crocs, etc.) from September to May 2024.</a:t>
            </a:r>
          </a:p>
          <a:p>
            <a:pPr marL="0" marR="0" algn="just">
              <a:spcBef>
                <a:spcPts val="0"/>
              </a:spcBef>
              <a:spcAft>
                <a:spcPts val="0"/>
              </a:spcAft>
            </a:pPr>
            <a:r>
              <a:rPr lang="en-US" sz="1600" kern="100" dirty="0">
                <a:effectLst/>
                <a:latin typeface="Open Sans" panose="020B0606030504020204" pitchFamily="34" charset="0"/>
                <a:ea typeface="Open Sans" panose="020B0606030504020204" pitchFamily="34" charset="0"/>
                <a:cs typeface="Open Sans" panose="020B0606030504020204" pitchFamily="34" charset="0"/>
              </a:rPr>
              <a:t> </a:t>
            </a:r>
          </a:p>
          <a:p>
            <a:pPr marL="0" marR="0" algn="just">
              <a:spcBef>
                <a:spcPts val="0"/>
              </a:spcBef>
              <a:spcAft>
                <a:spcPts val="0"/>
              </a:spcAft>
            </a:pPr>
            <a:r>
              <a:rPr lang="en-US" sz="1600" kern="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8. Conclusion and Interactive </a:t>
            </a:r>
            <a:r>
              <a:rPr lang="en-US" sz="1600" kern="10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Dashhboard</a:t>
            </a:r>
            <a:r>
              <a:rPr lang="en-US" sz="1600" kern="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p>
          <a:p>
            <a:pPr marL="0" marR="0" algn="just">
              <a:spcBef>
                <a:spcPts val="0"/>
              </a:spcBef>
              <a:spcAft>
                <a:spcPts val="0"/>
              </a:spcAft>
            </a:pPr>
            <a:r>
              <a:rPr lang="en-US" sz="1600" kern="100" dirty="0">
                <a:effectLst/>
                <a:latin typeface="Open Sans" panose="020B0606030504020204" pitchFamily="34" charset="0"/>
                <a:ea typeface="Open Sans" panose="020B0606030504020204" pitchFamily="34" charset="0"/>
                <a:cs typeface="Open Sans" panose="020B0606030504020204" pitchFamily="34" charset="0"/>
              </a:rPr>
              <a:t>Summarize findings and highlight key insights for stakeholders. Emphasize the significance of the Python code presented for analytical techniques and decision-making using an interactive dashboard.</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2117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1" name="Google Shape;321;p4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SEASONAL TRENDS</a:t>
            </a:r>
            <a:endParaRPr dirty="0"/>
          </a:p>
        </p:txBody>
      </p:sp>
      <p:sp>
        <p:nvSpPr>
          <p:cNvPr id="323" name="Google Shape;323;p42"/>
          <p:cNvSpPr txBox="1">
            <a:spLocks noGrp="1"/>
          </p:cNvSpPr>
          <p:nvPr>
            <p:ph type="body" idx="4294967295"/>
          </p:nvPr>
        </p:nvSpPr>
        <p:spPr>
          <a:xfrm>
            <a:off x="5597718" y="1002362"/>
            <a:ext cx="3196425" cy="3320376"/>
          </a:xfrm>
          <a:prstGeom prst="rect">
            <a:avLst/>
          </a:prstGeom>
        </p:spPr>
        <p:txBody>
          <a:bodyPr spcFirstLastPara="1" wrap="square" lIns="91425" tIns="91425" rIns="91425" bIns="91425" anchor="t" anchorCtr="0">
            <a:noAutofit/>
          </a:bodyPr>
          <a:lstStyle/>
          <a:p>
            <a:pPr marL="0" marR="0" lvl="0" indent="0">
              <a:lnSpc>
                <a:spcPct val="150000"/>
              </a:lnSpc>
              <a:spcBef>
                <a:spcPts val="0"/>
              </a:spcBef>
              <a:spcAft>
                <a:spcPts val="0"/>
              </a:spcAft>
              <a:buNone/>
            </a:pPr>
            <a:r>
              <a:rPr lang="en-US" sz="1400" kern="0" dirty="0">
                <a:effectLst/>
                <a:latin typeface="Times New Roman" panose="02020603050405020304" pitchFamily="18" charset="0"/>
                <a:ea typeface="Calibri" panose="020F0502020204030204" pitchFamily="34" charset="0"/>
                <a:cs typeface="Times New Roman" panose="02020603050405020304" pitchFamily="18" charset="0"/>
              </a:rPr>
              <a:t>Prices tend to be higher in Q3 (summer) and Q4 (fall) compared to Q1 (winter) and Q2 (spring).</a:t>
            </a:r>
          </a:p>
          <a:p>
            <a:pPr marL="0" marR="0" lvl="0" indent="0">
              <a:lnSpc>
                <a:spcPct val="150000"/>
              </a:lnSpc>
              <a:spcBef>
                <a:spcPts val="0"/>
              </a:spcBef>
              <a:spcAft>
                <a:spcPts val="0"/>
              </a:spcAft>
              <a:buNone/>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400" kern="0" dirty="0">
                <a:effectLst/>
                <a:latin typeface="Times New Roman" panose="02020603050405020304" pitchFamily="18" charset="0"/>
                <a:ea typeface="Calibri" panose="020F0502020204030204" pitchFamily="34" charset="0"/>
                <a:cs typeface="Times New Roman" panose="02020603050405020304" pitchFamily="18" charset="0"/>
              </a:rPr>
              <a:t>In 2021, there is a significant increase in price starting from Q3.</a:t>
            </a:r>
          </a:p>
          <a:p>
            <a:pPr marL="0" marR="0" lvl="0" indent="0">
              <a:lnSpc>
                <a:spcPct val="150000"/>
              </a:lnSpc>
              <a:spcBef>
                <a:spcPts val="0"/>
              </a:spcBef>
              <a:spcAft>
                <a:spcPts val="0"/>
              </a:spcAft>
              <a:buNone/>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400" kern="0" dirty="0">
                <a:effectLst/>
                <a:latin typeface="Times New Roman" panose="02020603050405020304" pitchFamily="18" charset="0"/>
                <a:ea typeface="Calibri" panose="020F0502020204030204" pitchFamily="34" charset="0"/>
                <a:cs typeface="Times New Roman" panose="02020603050405020304" pitchFamily="18" charset="0"/>
              </a:rPr>
              <a:t>Prices reach a peak in Q4 of 2023 at around $450.</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anose="020B0604020202020204" pitchFamily="34" charset="0"/>
              <a:buChar char="•"/>
            </a:pPr>
            <a:endParaRPr lang="en-US" sz="16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A graph with blue lines&#10;&#10;Description automatically generated">
            <a:extLst>
              <a:ext uri="{FF2B5EF4-FFF2-40B4-BE49-F238E27FC236}">
                <a16:creationId xmlns:a16="http://schemas.microsoft.com/office/drawing/2014/main" id="{53B0EED2-88CD-58C0-D1D1-86084BA1872D}"/>
              </a:ext>
            </a:extLst>
          </p:cNvPr>
          <p:cNvPicPr>
            <a:picLocks noChangeAspect="1"/>
          </p:cNvPicPr>
          <p:nvPr/>
        </p:nvPicPr>
        <p:blipFill>
          <a:blip r:embed="rId3"/>
          <a:stretch>
            <a:fillRect/>
          </a:stretch>
        </p:blipFill>
        <p:spPr>
          <a:xfrm>
            <a:off x="349857" y="1002362"/>
            <a:ext cx="5049079" cy="34564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1" name="Google Shape;321;p4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SEASONAL TRENDS</a:t>
            </a:r>
            <a:endParaRPr dirty="0"/>
          </a:p>
        </p:txBody>
      </p:sp>
      <p:sp>
        <p:nvSpPr>
          <p:cNvPr id="323" name="Google Shape;323;p42"/>
          <p:cNvSpPr txBox="1">
            <a:spLocks noGrp="1"/>
          </p:cNvSpPr>
          <p:nvPr>
            <p:ph type="body" idx="4294967295"/>
          </p:nvPr>
        </p:nvSpPr>
        <p:spPr>
          <a:xfrm>
            <a:off x="5478449" y="826936"/>
            <a:ext cx="3315694" cy="3495802"/>
          </a:xfrm>
          <a:prstGeom prst="rect">
            <a:avLst/>
          </a:prstGeom>
        </p:spPr>
        <p:txBody>
          <a:bodyPr spcFirstLastPara="1" wrap="square" lIns="91425" tIns="91425" rIns="91425" bIns="91425" anchor="t" anchorCtr="0">
            <a:noAutofit/>
          </a:bodyPr>
          <a:lstStyle/>
          <a:p>
            <a:pPr marL="114300" indent="0">
              <a:buNone/>
            </a:pPr>
            <a:r>
              <a:rPr lang="en-US" sz="12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Seasonal Price Trends</a:t>
            </a:r>
          </a:p>
          <a:p>
            <a:pPr marL="114300" indent="0">
              <a:buNone/>
            </a:pPr>
            <a:r>
              <a:rPr lang="en-US" sz="12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Prices peak in Q3 (summer) and Q4 (fall), lower in Q1 (winter) and Q2 (spring) for both genders.</a:t>
            </a:r>
          </a:p>
          <a:p>
            <a:pPr marL="114300" indent="0">
              <a:buNone/>
            </a:pPr>
            <a:endParaRPr lang="en-US" sz="12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endParaRPr>
          </a:p>
          <a:p>
            <a:pPr marL="114300" indent="0">
              <a:buNone/>
            </a:pPr>
            <a:r>
              <a:rPr lang="en-US" sz="12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Gender Price Disparity</a:t>
            </a:r>
          </a:p>
          <a:p>
            <a:pPr marL="114300" indent="0">
              <a:buNone/>
            </a:pPr>
            <a:r>
              <a:rPr lang="en-US" sz="12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Women's Nike sneakers consistently cheaper than men's throughout the year.</a:t>
            </a:r>
          </a:p>
          <a:p>
            <a:pPr marL="114300" indent="0">
              <a:buNone/>
            </a:pPr>
            <a:endParaRPr lang="en-US" sz="1200" dirty="0">
              <a:solidFill>
                <a:srgbClr val="1F1F1F"/>
              </a:solidFill>
              <a:latin typeface="Open Sans" panose="020B0606030504020204" pitchFamily="34" charset="0"/>
              <a:ea typeface="Open Sans" panose="020B0606030504020204" pitchFamily="34" charset="0"/>
              <a:cs typeface="Open Sans" panose="020B0606030504020204" pitchFamily="34" charset="0"/>
            </a:endParaRPr>
          </a:p>
          <a:p>
            <a:pPr marL="114300" indent="0">
              <a:buNone/>
            </a:pPr>
            <a:r>
              <a:rPr lang="en-US" sz="12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Price Surge in 2021</a:t>
            </a:r>
          </a:p>
          <a:p>
            <a:pPr marL="114300" indent="0">
              <a:buNone/>
            </a:pPr>
            <a:r>
              <a:rPr lang="en-US" sz="12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Significant price increase observed in Q3, continuing through Q4 for both men and women.</a:t>
            </a:r>
          </a:p>
          <a:p>
            <a:pPr marL="114300" indent="0">
              <a:buNone/>
            </a:pPr>
            <a:endParaRPr lang="en-US" sz="1200" dirty="0">
              <a:solidFill>
                <a:srgbClr val="1F1F1F"/>
              </a:solidFill>
              <a:latin typeface="Open Sans" panose="020B0606030504020204" pitchFamily="34" charset="0"/>
              <a:ea typeface="Open Sans" panose="020B0606030504020204" pitchFamily="34" charset="0"/>
              <a:cs typeface="Open Sans" panose="020B0606030504020204" pitchFamily="34" charset="0"/>
            </a:endParaRPr>
          </a:p>
          <a:p>
            <a:pPr marL="114300" indent="0">
              <a:buNone/>
            </a:pPr>
            <a:r>
              <a:rPr lang="en-US" sz="12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Peak Prices in 2023</a:t>
            </a:r>
          </a:p>
          <a:p>
            <a:pPr marL="114300" indent="0">
              <a:buNone/>
            </a:pPr>
            <a:r>
              <a:rPr lang="en-US" sz="12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Prices reach peak in Q4 2023, hitting around $450 for men's and $400 for women's Nike sneakers.</a:t>
            </a:r>
          </a:p>
          <a:p>
            <a:pPr algn="l">
              <a:buFont typeface="Arial" panose="020B0604020202020204" pitchFamily="34" charset="0"/>
              <a:buChar char="•"/>
            </a:pPr>
            <a:endParaRPr lang="en-US" sz="12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graph of sales and sales&#10;&#10;Description automatically generated with medium confidence">
            <a:extLst>
              <a:ext uri="{FF2B5EF4-FFF2-40B4-BE49-F238E27FC236}">
                <a16:creationId xmlns:a16="http://schemas.microsoft.com/office/drawing/2014/main" id="{60D44098-7FF5-F219-9727-8CB871AEE822}"/>
              </a:ext>
            </a:extLst>
          </p:cNvPr>
          <p:cNvPicPr>
            <a:picLocks noChangeAspect="1"/>
          </p:cNvPicPr>
          <p:nvPr/>
        </p:nvPicPr>
        <p:blipFill>
          <a:blip r:embed="rId3"/>
          <a:stretch>
            <a:fillRect/>
          </a:stretch>
        </p:blipFill>
        <p:spPr>
          <a:xfrm>
            <a:off x="349857" y="1041036"/>
            <a:ext cx="5338812" cy="3666137"/>
          </a:xfrm>
          <a:prstGeom prst="rect">
            <a:avLst/>
          </a:prstGeom>
        </p:spPr>
      </p:pic>
    </p:spTree>
    <p:extLst>
      <p:ext uri="{BB962C8B-B14F-4D97-AF65-F5344CB8AC3E}">
        <p14:creationId xmlns:p14="http://schemas.microsoft.com/office/powerpoint/2010/main" val="361267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1" name="Google Shape;321;p4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SEASONAL TRENDS</a:t>
            </a:r>
            <a:endParaRPr dirty="0"/>
          </a:p>
        </p:txBody>
      </p:sp>
      <p:sp>
        <p:nvSpPr>
          <p:cNvPr id="323" name="Google Shape;323;p42"/>
          <p:cNvSpPr txBox="1">
            <a:spLocks noGrp="1"/>
          </p:cNvSpPr>
          <p:nvPr>
            <p:ph type="body" idx="4294967295"/>
          </p:nvPr>
        </p:nvSpPr>
        <p:spPr>
          <a:xfrm>
            <a:off x="5510254" y="152399"/>
            <a:ext cx="3283889" cy="4586577"/>
          </a:xfrm>
          <a:prstGeom prst="rect">
            <a:avLst/>
          </a:prstGeom>
        </p:spPr>
        <p:txBody>
          <a:bodyPr spcFirstLastPara="1" wrap="square" lIns="91425" tIns="91425" rIns="91425" bIns="91425" anchor="t" anchorCtr="0">
            <a:noAutofit/>
          </a:bodyPr>
          <a:lstStyle/>
          <a:p>
            <a:pPr marL="114300" indent="0" algn="l">
              <a:buNone/>
            </a:pPr>
            <a:r>
              <a:rPr lang="en-US" sz="14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Original</a:t>
            </a:r>
          </a:p>
          <a:p>
            <a:pPr marL="114300" indent="0" algn="l">
              <a:buNone/>
            </a:pPr>
            <a:r>
              <a:rPr lang="en-US" sz="14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Average prices of women's Nike sneakers over time.</a:t>
            </a:r>
          </a:p>
          <a:p>
            <a:pPr marL="114300" indent="0" algn="l">
              <a:buNone/>
            </a:pPr>
            <a:r>
              <a:rPr lang="en-US" sz="14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Seasonal pattern: Higher in fall/winter, lower in spring/summer.</a:t>
            </a:r>
          </a:p>
          <a:p>
            <a:pPr marL="114300" indent="0" algn="l">
              <a:buNone/>
            </a:pPr>
            <a:r>
              <a:rPr lang="en-US" sz="14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Upward trend: Prices gradually rise.</a:t>
            </a:r>
          </a:p>
          <a:p>
            <a:pPr algn="l">
              <a:buFont typeface="Arial" panose="020B0604020202020204" pitchFamily="34" charset="0"/>
              <a:buChar char="•"/>
            </a:pPr>
            <a:endParaRPr lang="en-US" sz="14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endParaRPr>
          </a:p>
          <a:p>
            <a:pPr marL="114300" indent="0" algn="l">
              <a:buNone/>
            </a:pPr>
            <a:r>
              <a:rPr lang="en-US" sz="14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Trend</a:t>
            </a:r>
          </a:p>
          <a:p>
            <a:pPr marL="114300" indent="0" algn="l">
              <a:buNone/>
            </a:pPr>
            <a:r>
              <a:rPr lang="en-US" sz="14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Overall price trend over time.</a:t>
            </a:r>
          </a:p>
          <a:p>
            <a:pPr marL="114300" indent="0" algn="l">
              <a:buNone/>
            </a:pPr>
            <a:r>
              <a:rPr lang="en-US" sz="14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Slightly upward: Prices generally increase.</a:t>
            </a:r>
          </a:p>
          <a:p>
            <a:pPr algn="l">
              <a:buFont typeface="Arial" panose="020B0604020202020204" pitchFamily="34" charset="0"/>
              <a:buChar char="•"/>
            </a:pPr>
            <a:endParaRPr lang="en-US" sz="14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endParaRPr>
          </a:p>
          <a:p>
            <a:pPr marL="114300" indent="0" algn="l">
              <a:buNone/>
            </a:pPr>
            <a:r>
              <a:rPr lang="en-US" sz="14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Seasonal</a:t>
            </a:r>
          </a:p>
          <a:p>
            <a:pPr marL="114300" indent="0" algn="l">
              <a:buNone/>
            </a:pPr>
            <a:r>
              <a:rPr lang="en-US" sz="14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Isolated seasonal fluctuations.</a:t>
            </a:r>
          </a:p>
          <a:p>
            <a:pPr marL="114300" indent="0" algn="l">
              <a:buNone/>
            </a:pPr>
            <a:r>
              <a:rPr lang="en-US" sz="14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Peak in fall/winter, dip in spring/summer.</a:t>
            </a:r>
          </a:p>
          <a:p>
            <a:pPr algn="l">
              <a:buFont typeface="Arial" panose="020B0604020202020204" pitchFamily="34" charset="0"/>
              <a:buChar char="•"/>
            </a:pPr>
            <a:endParaRPr lang="en-US" sz="14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endParaRPr>
          </a:p>
          <a:p>
            <a:pPr marL="114300" indent="0" algn="l">
              <a:buNone/>
            </a:pPr>
            <a:r>
              <a:rPr lang="en-US" sz="14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Residual</a:t>
            </a:r>
          </a:p>
          <a:p>
            <a:pPr marL="114300" indent="0" algn="l">
              <a:buNone/>
            </a:pPr>
            <a:r>
              <a:rPr lang="en-US" sz="14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Unexplained fluctuations.</a:t>
            </a:r>
          </a:p>
          <a:p>
            <a:pPr marL="114300" indent="0" algn="l">
              <a:buNone/>
            </a:pPr>
            <a:r>
              <a:rPr lang="en-US" sz="14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Random around zero: No clear patterns.</a:t>
            </a:r>
          </a:p>
          <a:p>
            <a:pPr marL="114300" indent="0" algn="l">
              <a:buNone/>
            </a:pPr>
            <a:endParaRPr lang="en-US" sz="1600" b="0" i="0" dirty="0">
              <a:solidFill>
                <a:srgbClr val="1F1F1F"/>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A graph of different colored lines&#10;&#10;Description automatically generated">
            <a:extLst>
              <a:ext uri="{FF2B5EF4-FFF2-40B4-BE49-F238E27FC236}">
                <a16:creationId xmlns:a16="http://schemas.microsoft.com/office/drawing/2014/main" id="{4CCC6021-909E-C838-6F57-DDD3372EB2AA}"/>
              </a:ext>
            </a:extLst>
          </p:cNvPr>
          <p:cNvPicPr>
            <a:picLocks noChangeAspect="1"/>
          </p:cNvPicPr>
          <p:nvPr/>
        </p:nvPicPr>
        <p:blipFill>
          <a:blip r:embed="rId3"/>
          <a:stretch>
            <a:fillRect/>
          </a:stretch>
        </p:blipFill>
        <p:spPr>
          <a:xfrm>
            <a:off x="349857" y="152400"/>
            <a:ext cx="4902200" cy="4838700"/>
          </a:xfrm>
          <a:prstGeom prst="rect">
            <a:avLst/>
          </a:prstGeom>
        </p:spPr>
      </p:pic>
    </p:spTree>
    <p:extLst>
      <p:ext uri="{BB962C8B-B14F-4D97-AF65-F5344CB8AC3E}">
        <p14:creationId xmlns:p14="http://schemas.microsoft.com/office/powerpoint/2010/main" val="148666626"/>
      </p:ext>
    </p:extLst>
  </p:cSld>
  <p:clrMapOvr>
    <a:masterClrMapping/>
  </p:clrMapOvr>
</p:sld>
</file>

<file path=ppt/theme/theme1.xml><?xml version="1.0" encoding="utf-8"?>
<a:theme xmlns:a="http://schemas.openxmlformats.org/drawingml/2006/main" name="Sneakers shop pitch deck">
  <a:themeElements>
    <a:clrScheme name="Simple Light">
      <a:dk1>
        <a:srgbClr val="000000"/>
      </a:dk1>
      <a:lt1>
        <a:srgbClr val="FFFFFF"/>
      </a:lt1>
      <a:dk2>
        <a:srgbClr val="000000"/>
      </a:dk2>
      <a:lt2>
        <a:srgbClr val="FFB711"/>
      </a:lt2>
      <a:accent1>
        <a:srgbClr val="FFB711"/>
      </a:accent1>
      <a:accent2>
        <a:srgbClr val="212121"/>
      </a:accent2>
      <a:accent3>
        <a:srgbClr val="212121"/>
      </a:accent3>
      <a:accent4>
        <a:srgbClr val="F3F3F3"/>
      </a:accent4>
      <a:accent5>
        <a:srgbClr val="D9D9D9"/>
      </a:accent5>
      <a:accent6>
        <a:srgbClr val="FFB71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1607</Words>
  <Application>Microsoft Macintosh PowerPoint</Application>
  <PresentationFormat>On-screen Show (16:9)</PresentationFormat>
  <Paragraphs>195</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Open Sans</vt:lpstr>
      <vt:lpstr>Montserrat ExtraBold</vt:lpstr>
      <vt:lpstr>Symbol</vt:lpstr>
      <vt:lpstr>Google Sans</vt:lpstr>
      <vt:lpstr>Montserrat</vt:lpstr>
      <vt:lpstr>Arial</vt:lpstr>
      <vt:lpstr>Times New Roman</vt:lpstr>
      <vt:lpstr>Calibri</vt:lpstr>
      <vt:lpstr>Wingdings</vt:lpstr>
      <vt:lpstr>Sneakers shop pitch deck</vt:lpstr>
      <vt:lpstr>SNEAKERS RESALE ANALYSIS FOR ARBIT</vt:lpstr>
      <vt:lpstr>TABLE OF CONTENTS</vt:lpstr>
      <vt:lpstr>01</vt:lpstr>
      <vt:lpstr>THE PROBLEM</vt:lpstr>
      <vt:lpstr> SOLUTION STRATEGY</vt:lpstr>
      <vt:lpstr> SOLUTION STRATEGY</vt:lpstr>
      <vt:lpstr>SEASONAL TRENDS</vt:lpstr>
      <vt:lpstr>SEASONAL TRENDS</vt:lpstr>
      <vt:lpstr>SEASONAL TRENDS</vt:lpstr>
      <vt:lpstr>FORECASTING PRICES FOR DIFFERENT BRANDS</vt:lpstr>
      <vt:lpstr>04. PREDICTION MODELS USED</vt:lpstr>
      <vt:lpstr>SARIMA FOR NIKE WOMEN- Sales forecast 2023</vt:lpstr>
      <vt:lpstr>SARIMA FOR NIKE WOMEN- Sales forecast 2023</vt:lpstr>
      <vt:lpstr>NIKE WOMEN- Sales forecast 2024 Seasonal Arima</vt:lpstr>
      <vt:lpstr>SEASONAL DECOMPOSITION JORDAN WOMEN</vt:lpstr>
      <vt:lpstr>JORDAN WOMEN’S- PROPHET</vt:lpstr>
      <vt:lpstr>JORDAN WOMEN’S - SARIMA</vt:lpstr>
      <vt:lpstr>JORDAN WOMEN’S - SARIMA</vt:lpstr>
      <vt:lpstr>ADIDAS</vt:lpstr>
      <vt:lpstr>ADIDAS</vt:lpstr>
      <vt:lpstr>ADIDAS</vt:lpstr>
      <vt:lpstr>ADIDAS</vt:lpstr>
      <vt:lpstr>DASHBOARD VISUALIZATIONS</vt:lpstr>
      <vt:lpstr>ADIDAS</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SNEAKERS SHOP PITCH DECK</dc:title>
  <cp:lastModifiedBy>Anmol Sachdev</cp:lastModifiedBy>
  <cp:revision>42</cp:revision>
  <dcterms:modified xsi:type="dcterms:W3CDTF">2024-04-29T15:05:16Z</dcterms:modified>
</cp:coreProperties>
</file>