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 id="257" r:id="rId3"/>
    <p:sldId id="258" r:id="rId4"/>
    <p:sldId id="260" r:id="rId5"/>
    <p:sldId id="263" r:id="rId6"/>
    <p:sldId id="265"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74F32D-AAF3-44F9-9957-5272DC2C0F5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C2F8B61-5658-4CB9-8E23-13E05FE3E0BC}">
      <dgm:prSet/>
      <dgm:spPr/>
      <dgm:t>
        <a:bodyPr/>
        <a:lstStyle/>
        <a:p>
          <a:r>
            <a:rPr lang="en-US" b="0" i="0"/>
            <a:t>Objective is to encrypt an image which is present in a system using a key and then checking it after encryption ,that whether It can be accessed or not .</a:t>
          </a:r>
          <a:endParaRPr lang="en-US"/>
        </a:p>
      </dgm:t>
    </dgm:pt>
    <dgm:pt modelId="{F2BEA838-A375-472D-ACC2-5770297EE415}" type="parTrans" cxnId="{76C0B3D9-AAC2-4CE5-B9A2-DF9CB9196D72}">
      <dgm:prSet/>
      <dgm:spPr/>
      <dgm:t>
        <a:bodyPr/>
        <a:lstStyle/>
        <a:p>
          <a:endParaRPr lang="en-US"/>
        </a:p>
      </dgm:t>
    </dgm:pt>
    <dgm:pt modelId="{7FDE75D6-B9C2-431B-9A5A-4CF9212F68E7}" type="sibTrans" cxnId="{76C0B3D9-AAC2-4CE5-B9A2-DF9CB9196D72}">
      <dgm:prSet/>
      <dgm:spPr/>
      <dgm:t>
        <a:bodyPr/>
        <a:lstStyle/>
        <a:p>
          <a:endParaRPr lang="en-US"/>
        </a:p>
      </dgm:t>
    </dgm:pt>
    <dgm:pt modelId="{84C9803C-D497-49EB-847C-6F83A03365DF}">
      <dgm:prSet/>
      <dgm:spPr/>
      <dgm:t>
        <a:bodyPr/>
        <a:lstStyle/>
        <a:p>
          <a:r>
            <a:rPr lang="en-US" b="0" i="0" dirty="0"/>
            <a:t>After checking we have to decrypt the same image using the key which was encrypted earlier and then checking that whether the  image was decrypted or not.</a:t>
          </a:r>
          <a:endParaRPr lang="en-US" dirty="0"/>
        </a:p>
      </dgm:t>
    </dgm:pt>
    <dgm:pt modelId="{9EF05EC5-316A-4999-8A7F-E319CD9D097B}" type="parTrans" cxnId="{145AD095-415D-4EEA-A2E1-8F65707CCCBE}">
      <dgm:prSet/>
      <dgm:spPr/>
      <dgm:t>
        <a:bodyPr/>
        <a:lstStyle/>
        <a:p>
          <a:endParaRPr lang="en-US"/>
        </a:p>
      </dgm:t>
    </dgm:pt>
    <dgm:pt modelId="{C826411E-AD40-4E01-9178-88B72447C443}" type="sibTrans" cxnId="{145AD095-415D-4EEA-A2E1-8F65707CCCBE}">
      <dgm:prSet/>
      <dgm:spPr/>
      <dgm:t>
        <a:bodyPr/>
        <a:lstStyle/>
        <a:p>
          <a:endParaRPr lang="en-US"/>
        </a:p>
      </dgm:t>
    </dgm:pt>
    <dgm:pt modelId="{D7E4B81D-06C3-49A3-89C1-35E13A1749B2}" type="pres">
      <dgm:prSet presAssocID="{ED74F32D-AAF3-44F9-9957-5272DC2C0F53}" presName="hierChild1" presStyleCnt="0">
        <dgm:presLayoutVars>
          <dgm:chPref val="1"/>
          <dgm:dir/>
          <dgm:animOne val="branch"/>
          <dgm:animLvl val="lvl"/>
          <dgm:resizeHandles/>
        </dgm:presLayoutVars>
      </dgm:prSet>
      <dgm:spPr/>
    </dgm:pt>
    <dgm:pt modelId="{31A715EC-599B-4A7E-8492-528D1067EA6D}" type="pres">
      <dgm:prSet presAssocID="{5C2F8B61-5658-4CB9-8E23-13E05FE3E0BC}" presName="hierRoot1" presStyleCnt="0"/>
      <dgm:spPr/>
    </dgm:pt>
    <dgm:pt modelId="{BD730241-2FE5-48ED-9F72-B11831338DA0}" type="pres">
      <dgm:prSet presAssocID="{5C2F8B61-5658-4CB9-8E23-13E05FE3E0BC}" presName="composite" presStyleCnt="0"/>
      <dgm:spPr/>
    </dgm:pt>
    <dgm:pt modelId="{FD527078-5EBB-4E0C-8F80-9D8C58427158}" type="pres">
      <dgm:prSet presAssocID="{5C2F8B61-5658-4CB9-8E23-13E05FE3E0BC}" presName="background" presStyleLbl="node0" presStyleIdx="0" presStyleCnt="2"/>
      <dgm:spPr/>
    </dgm:pt>
    <dgm:pt modelId="{3BA68292-67F9-48F3-954B-C465FB0B62A7}" type="pres">
      <dgm:prSet presAssocID="{5C2F8B61-5658-4CB9-8E23-13E05FE3E0BC}" presName="text" presStyleLbl="fgAcc0" presStyleIdx="0" presStyleCnt="2">
        <dgm:presLayoutVars>
          <dgm:chPref val="3"/>
        </dgm:presLayoutVars>
      </dgm:prSet>
      <dgm:spPr/>
    </dgm:pt>
    <dgm:pt modelId="{A68E3F93-6059-495C-8E4F-4D487DC9CC7B}" type="pres">
      <dgm:prSet presAssocID="{5C2F8B61-5658-4CB9-8E23-13E05FE3E0BC}" presName="hierChild2" presStyleCnt="0"/>
      <dgm:spPr/>
    </dgm:pt>
    <dgm:pt modelId="{4454CFB4-3C2B-4C9D-A095-611E5254338E}" type="pres">
      <dgm:prSet presAssocID="{84C9803C-D497-49EB-847C-6F83A03365DF}" presName="hierRoot1" presStyleCnt="0"/>
      <dgm:spPr/>
    </dgm:pt>
    <dgm:pt modelId="{83E5DE0A-9668-4230-99D7-93E6CA72777B}" type="pres">
      <dgm:prSet presAssocID="{84C9803C-D497-49EB-847C-6F83A03365DF}" presName="composite" presStyleCnt="0"/>
      <dgm:spPr/>
    </dgm:pt>
    <dgm:pt modelId="{4581BC57-E1BF-4066-81E3-3B6E4722BFE9}" type="pres">
      <dgm:prSet presAssocID="{84C9803C-D497-49EB-847C-6F83A03365DF}" presName="background" presStyleLbl="node0" presStyleIdx="1" presStyleCnt="2"/>
      <dgm:spPr/>
    </dgm:pt>
    <dgm:pt modelId="{9D6D9C39-11E3-40F7-AD49-F02659DF5006}" type="pres">
      <dgm:prSet presAssocID="{84C9803C-D497-49EB-847C-6F83A03365DF}" presName="text" presStyleLbl="fgAcc0" presStyleIdx="1" presStyleCnt="2">
        <dgm:presLayoutVars>
          <dgm:chPref val="3"/>
        </dgm:presLayoutVars>
      </dgm:prSet>
      <dgm:spPr/>
    </dgm:pt>
    <dgm:pt modelId="{E8177504-F665-474E-A68D-01D0B9D882FE}" type="pres">
      <dgm:prSet presAssocID="{84C9803C-D497-49EB-847C-6F83A03365DF}" presName="hierChild2" presStyleCnt="0"/>
      <dgm:spPr/>
    </dgm:pt>
  </dgm:ptLst>
  <dgm:cxnLst>
    <dgm:cxn modelId="{918D4B35-62A1-4AFF-B8E3-692DDB47CCBA}" type="presOf" srcId="{84C9803C-D497-49EB-847C-6F83A03365DF}" destId="{9D6D9C39-11E3-40F7-AD49-F02659DF5006}" srcOrd="0" destOrd="0" presId="urn:microsoft.com/office/officeart/2005/8/layout/hierarchy1"/>
    <dgm:cxn modelId="{145AD095-415D-4EEA-A2E1-8F65707CCCBE}" srcId="{ED74F32D-AAF3-44F9-9957-5272DC2C0F53}" destId="{84C9803C-D497-49EB-847C-6F83A03365DF}" srcOrd="1" destOrd="0" parTransId="{9EF05EC5-316A-4999-8A7F-E319CD9D097B}" sibTransId="{C826411E-AD40-4E01-9178-88B72447C443}"/>
    <dgm:cxn modelId="{BDBE65A6-6790-42AA-9490-E4435D5175F4}" type="presOf" srcId="{5C2F8B61-5658-4CB9-8E23-13E05FE3E0BC}" destId="{3BA68292-67F9-48F3-954B-C465FB0B62A7}" srcOrd="0" destOrd="0" presId="urn:microsoft.com/office/officeart/2005/8/layout/hierarchy1"/>
    <dgm:cxn modelId="{8D4846AA-2205-4569-B893-BFEB443C7AF8}" type="presOf" srcId="{ED74F32D-AAF3-44F9-9957-5272DC2C0F53}" destId="{D7E4B81D-06C3-49A3-89C1-35E13A1749B2}" srcOrd="0" destOrd="0" presId="urn:microsoft.com/office/officeart/2005/8/layout/hierarchy1"/>
    <dgm:cxn modelId="{76C0B3D9-AAC2-4CE5-B9A2-DF9CB9196D72}" srcId="{ED74F32D-AAF3-44F9-9957-5272DC2C0F53}" destId="{5C2F8B61-5658-4CB9-8E23-13E05FE3E0BC}" srcOrd="0" destOrd="0" parTransId="{F2BEA838-A375-472D-ACC2-5770297EE415}" sibTransId="{7FDE75D6-B9C2-431B-9A5A-4CF9212F68E7}"/>
    <dgm:cxn modelId="{8A36B896-AC9F-4861-A182-DDF726945E0B}" type="presParOf" srcId="{D7E4B81D-06C3-49A3-89C1-35E13A1749B2}" destId="{31A715EC-599B-4A7E-8492-528D1067EA6D}" srcOrd="0" destOrd="0" presId="urn:microsoft.com/office/officeart/2005/8/layout/hierarchy1"/>
    <dgm:cxn modelId="{9CCEF822-17F7-4075-AF1B-97B0A1E7E8A0}" type="presParOf" srcId="{31A715EC-599B-4A7E-8492-528D1067EA6D}" destId="{BD730241-2FE5-48ED-9F72-B11831338DA0}" srcOrd="0" destOrd="0" presId="urn:microsoft.com/office/officeart/2005/8/layout/hierarchy1"/>
    <dgm:cxn modelId="{1E901B3E-39B6-4EA7-8C60-359EA3128646}" type="presParOf" srcId="{BD730241-2FE5-48ED-9F72-B11831338DA0}" destId="{FD527078-5EBB-4E0C-8F80-9D8C58427158}" srcOrd="0" destOrd="0" presId="urn:microsoft.com/office/officeart/2005/8/layout/hierarchy1"/>
    <dgm:cxn modelId="{0C9167C0-375C-4F72-B511-E2AD4C118C71}" type="presParOf" srcId="{BD730241-2FE5-48ED-9F72-B11831338DA0}" destId="{3BA68292-67F9-48F3-954B-C465FB0B62A7}" srcOrd="1" destOrd="0" presId="urn:microsoft.com/office/officeart/2005/8/layout/hierarchy1"/>
    <dgm:cxn modelId="{EE73FB28-35C9-4C5D-A0F6-E050A4C56C55}" type="presParOf" srcId="{31A715EC-599B-4A7E-8492-528D1067EA6D}" destId="{A68E3F93-6059-495C-8E4F-4D487DC9CC7B}" srcOrd="1" destOrd="0" presId="urn:microsoft.com/office/officeart/2005/8/layout/hierarchy1"/>
    <dgm:cxn modelId="{C7028A6B-562E-4629-A689-CC9A6B1220B0}" type="presParOf" srcId="{D7E4B81D-06C3-49A3-89C1-35E13A1749B2}" destId="{4454CFB4-3C2B-4C9D-A095-611E5254338E}" srcOrd="1" destOrd="0" presId="urn:microsoft.com/office/officeart/2005/8/layout/hierarchy1"/>
    <dgm:cxn modelId="{5D37FC3F-3386-4D3C-85C2-7624E4D93AC7}" type="presParOf" srcId="{4454CFB4-3C2B-4C9D-A095-611E5254338E}" destId="{83E5DE0A-9668-4230-99D7-93E6CA72777B}" srcOrd="0" destOrd="0" presId="urn:microsoft.com/office/officeart/2005/8/layout/hierarchy1"/>
    <dgm:cxn modelId="{B1DB6630-C3BE-4F35-A2AF-EAFDAC929182}" type="presParOf" srcId="{83E5DE0A-9668-4230-99D7-93E6CA72777B}" destId="{4581BC57-E1BF-4066-81E3-3B6E4722BFE9}" srcOrd="0" destOrd="0" presId="urn:microsoft.com/office/officeart/2005/8/layout/hierarchy1"/>
    <dgm:cxn modelId="{9178BB4E-28C3-4011-AF32-660E1A15D3CC}" type="presParOf" srcId="{83E5DE0A-9668-4230-99D7-93E6CA72777B}" destId="{9D6D9C39-11E3-40F7-AD49-F02659DF5006}" srcOrd="1" destOrd="0" presId="urn:microsoft.com/office/officeart/2005/8/layout/hierarchy1"/>
    <dgm:cxn modelId="{8F6147C4-6D0C-48D8-AF4D-7368EAB6C563}" type="presParOf" srcId="{4454CFB4-3C2B-4C9D-A095-611E5254338E}" destId="{E8177504-F665-474E-A68D-01D0B9D882F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1A07E6-B598-42D0-A9B3-6279EC7993C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4E070B5-FEAE-46A1-89E4-29DD19BA8E11}">
      <dgm:prSet/>
      <dgm:spPr/>
      <dgm:t>
        <a:bodyPr/>
        <a:lstStyle/>
        <a:p>
          <a:r>
            <a:rPr lang="en-US" b="0" i="0"/>
            <a:t>Following tools were used to make this project:</a:t>
          </a:r>
          <a:endParaRPr lang="en-US"/>
        </a:p>
      </dgm:t>
    </dgm:pt>
    <dgm:pt modelId="{B254F516-5F83-4532-892D-CE07CC116AA8}" type="parTrans" cxnId="{1290E23E-EB02-4DB3-BE44-0746FAA3D8F8}">
      <dgm:prSet/>
      <dgm:spPr/>
      <dgm:t>
        <a:bodyPr/>
        <a:lstStyle/>
        <a:p>
          <a:endParaRPr lang="en-US"/>
        </a:p>
      </dgm:t>
    </dgm:pt>
    <dgm:pt modelId="{9B66A864-4ABD-43BA-8D65-FB98755EBC4A}" type="sibTrans" cxnId="{1290E23E-EB02-4DB3-BE44-0746FAA3D8F8}">
      <dgm:prSet/>
      <dgm:spPr/>
      <dgm:t>
        <a:bodyPr/>
        <a:lstStyle/>
        <a:p>
          <a:endParaRPr lang="en-US"/>
        </a:p>
      </dgm:t>
    </dgm:pt>
    <dgm:pt modelId="{33799FC4-72EA-41B6-B584-92807ED83A43}">
      <dgm:prSet/>
      <dgm:spPr/>
      <dgm:t>
        <a:bodyPr/>
        <a:lstStyle/>
        <a:p>
          <a:r>
            <a:rPr lang="en-US" b="0" i="0" dirty="0"/>
            <a:t>IDE Software</a:t>
          </a:r>
        </a:p>
        <a:p>
          <a:r>
            <a:rPr lang="en-US" b="0" i="0" dirty="0"/>
            <a:t>[ Integrated Development Environment ]</a:t>
          </a:r>
          <a:endParaRPr lang="en-US" dirty="0"/>
        </a:p>
      </dgm:t>
    </dgm:pt>
    <dgm:pt modelId="{4041B5E2-18FB-40FA-8108-B6215CA35BFB}" type="parTrans" cxnId="{18AFB742-03D9-4F4C-9048-BED6B99B2F5C}">
      <dgm:prSet/>
      <dgm:spPr/>
      <dgm:t>
        <a:bodyPr/>
        <a:lstStyle/>
        <a:p>
          <a:endParaRPr lang="en-US"/>
        </a:p>
      </dgm:t>
    </dgm:pt>
    <dgm:pt modelId="{1583E171-1A26-457D-BBDD-00BB3D3C1F89}" type="sibTrans" cxnId="{18AFB742-03D9-4F4C-9048-BED6B99B2F5C}">
      <dgm:prSet/>
      <dgm:spPr/>
      <dgm:t>
        <a:bodyPr/>
        <a:lstStyle/>
        <a:p>
          <a:endParaRPr lang="en-US"/>
        </a:p>
      </dgm:t>
    </dgm:pt>
    <dgm:pt modelId="{B819D78D-B028-4678-93B5-94F2DC69A577}">
      <dgm:prSet/>
      <dgm:spPr/>
      <dgm:t>
        <a:bodyPr/>
        <a:lstStyle/>
        <a:p>
          <a:r>
            <a:rPr lang="en-US" b="0" i="0" dirty="0"/>
            <a:t>JAVA Language</a:t>
          </a:r>
        </a:p>
        <a:p>
          <a:r>
            <a:rPr lang="en-US" b="0" i="0" dirty="0"/>
            <a:t>Including several Libraries and lang package. </a:t>
          </a:r>
          <a:endParaRPr lang="en-US" dirty="0"/>
        </a:p>
      </dgm:t>
    </dgm:pt>
    <dgm:pt modelId="{65BEBF53-477B-4934-A409-C671C7337D48}" type="parTrans" cxnId="{B33BFE24-1589-4194-A336-E6495A1F1C25}">
      <dgm:prSet/>
      <dgm:spPr/>
      <dgm:t>
        <a:bodyPr/>
        <a:lstStyle/>
        <a:p>
          <a:endParaRPr lang="en-US"/>
        </a:p>
      </dgm:t>
    </dgm:pt>
    <dgm:pt modelId="{64695235-9C4E-4B27-ADA2-731551512097}" type="sibTrans" cxnId="{B33BFE24-1589-4194-A336-E6495A1F1C25}">
      <dgm:prSet/>
      <dgm:spPr/>
      <dgm:t>
        <a:bodyPr/>
        <a:lstStyle/>
        <a:p>
          <a:endParaRPr lang="en-US"/>
        </a:p>
      </dgm:t>
    </dgm:pt>
    <dgm:pt modelId="{6FAB5068-CA28-4CFA-91A0-4F4D4F446523}" type="pres">
      <dgm:prSet presAssocID="{551A07E6-B598-42D0-A9B3-6279EC7993C4}" presName="hierChild1" presStyleCnt="0">
        <dgm:presLayoutVars>
          <dgm:chPref val="1"/>
          <dgm:dir/>
          <dgm:animOne val="branch"/>
          <dgm:animLvl val="lvl"/>
          <dgm:resizeHandles/>
        </dgm:presLayoutVars>
      </dgm:prSet>
      <dgm:spPr/>
    </dgm:pt>
    <dgm:pt modelId="{35343711-930B-4428-9CCA-12FCC058951C}" type="pres">
      <dgm:prSet presAssocID="{E4E070B5-FEAE-46A1-89E4-29DD19BA8E11}" presName="hierRoot1" presStyleCnt="0"/>
      <dgm:spPr/>
    </dgm:pt>
    <dgm:pt modelId="{6F4ED970-856A-4206-A8B6-7EDB408E1134}" type="pres">
      <dgm:prSet presAssocID="{E4E070B5-FEAE-46A1-89E4-29DD19BA8E11}" presName="composite" presStyleCnt="0"/>
      <dgm:spPr/>
    </dgm:pt>
    <dgm:pt modelId="{E66E3498-3F5D-43D4-97F1-E2F3E2464CB2}" type="pres">
      <dgm:prSet presAssocID="{E4E070B5-FEAE-46A1-89E4-29DD19BA8E11}" presName="background" presStyleLbl="node0" presStyleIdx="0" presStyleCnt="1"/>
      <dgm:spPr/>
    </dgm:pt>
    <dgm:pt modelId="{0809600E-50EC-4B36-8083-06E6B2691727}" type="pres">
      <dgm:prSet presAssocID="{E4E070B5-FEAE-46A1-89E4-29DD19BA8E11}" presName="text" presStyleLbl="fgAcc0" presStyleIdx="0" presStyleCnt="1">
        <dgm:presLayoutVars>
          <dgm:chPref val="3"/>
        </dgm:presLayoutVars>
      </dgm:prSet>
      <dgm:spPr/>
    </dgm:pt>
    <dgm:pt modelId="{72D8E728-34CA-4BE1-8ECE-8BBCE912F384}" type="pres">
      <dgm:prSet presAssocID="{E4E070B5-FEAE-46A1-89E4-29DD19BA8E11}" presName="hierChild2" presStyleCnt="0"/>
      <dgm:spPr/>
    </dgm:pt>
    <dgm:pt modelId="{669081A4-DC29-40FC-A7E3-63D05547B1C6}" type="pres">
      <dgm:prSet presAssocID="{4041B5E2-18FB-40FA-8108-B6215CA35BFB}" presName="Name10" presStyleLbl="parChTrans1D2" presStyleIdx="0" presStyleCnt="2"/>
      <dgm:spPr/>
    </dgm:pt>
    <dgm:pt modelId="{35B297E6-D57D-4BCC-9599-546D3AFA0834}" type="pres">
      <dgm:prSet presAssocID="{33799FC4-72EA-41B6-B584-92807ED83A43}" presName="hierRoot2" presStyleCnt="0"/>
      <dgm:spPr/>
    </dgm:pt>
    <dgm:pt modelId="{6C3DF123-85A5-4BD2-BB50-402D2913916C}" type="pres">
      <dgm:prSet presAssocID="{33799FC4-72EA-41B6-B584-92807ED83A43}" presName="composite2" presStyleCnt="0"/>
      <dgm:spPr/>
    </dgm:pt>
    <dgm:pt modelId="{ACD3B3A2-122B-45B2-9F11-45ABC97E2C8F}" type="pres">
      <dgm:prSet presAssocID="{33799FC4-72EA-41B6-B584-92807ED83A43}" presName="background2" presStyleLbl="node2" presStyleIdx="0" presStyleCnt="2"/>
      <dgm:spPr/>
    </dgm:pt>
    <dgm:pt modelId="{DE67702F-47D5-4B72-A1FC-012BACEF5434}" type="pres">
      <dgm:prSet presAssocID="{33799FC4-72EA-41B6-B584-92807ED83A43}" presName="text2" presStyleLbl="fgAcc2" presStyleIdx="0" presStyleCnt="2">
        <dgm:presLayoutVars>
          <dgm:chPref val="3"/>
        </dgm:presLayoutVars>
      </dgm:prSet>
      <dgm:spPr/>
    </dgm:pt>
    <dgm:pt modelId="{3E9B9935-69BF-4804-8FA4-1317C07626DB}" type="pres">
      <dgm:prSet presAssocID="{33799FC4-72EA-41B6-B584-92807ED83A43}" presName="hierChild3" presStyleCnt="0"/>
      <dgm:spPr/>
    </dgm:pt>
    <dgm:pt modelId="{66986C09-6229-4F21-B44A-A2FCAA610A42}" type="pres">
      <dgm:prSet presAssocID="{65BEBF53-477B-4934-A409-C671C7337D48}" presName="Name10" presStyleLbl="parChTrans1D2" presStyleIdx="1" presStyleCnt="2"/>
      <dgm:spPr/>
    </dgm:pt>
    <dgm:pt modelId="{B6545680-0FBB-4A4C-8417-D39D65D7FC4E}" type="pres">
      <dgm:prSet presAssocID="{B819D78D-B028-4678-93B5-94F2DC69A577}" presName="hierRoot2" presStyleCnt="0"/>
      <dgm:spPr/>
    </dgm:pt>
    <dgm:pt modelId="{FB0E897A-51B5-4E2C-8A11-42A0D92FF886}" type="pres">
      <dgm:prSet presAssocID="{B819D78D-B028-4678-93B5-94F2DC69A577}" presName="composite2" presStyleCnt="0"/>
      <dgm:spPr/>
    </dgm:pt>
    <dgm:pt modelId="{6F15A9A6-B7B8-48FC-A569-2075151A528B}" type="pres">
      <dgm:prSet presAssocID="{B819D78D-B028-4678-93B5-94F2DC69A577}" presName="background2" presStyleLbl="node2" presStyleIdx="1" presStyleCnt="2"/>
      <dgm:spPr/>
    </dgm:pt>
    <dgm:pt modelId="{988C56A7-69F7-4EC8-9EFD-4F5BF4A7B28C}" type="pres">
      <dgm:prSet presAssocID="{B819D78D-B028-4678-93B5-94F2DC69A577}" presName="text2" presStyleLbl="fgAcc2" presStyleIdx="1" presStyleCnt="2">
        <dgm:presLayoutVars>
          <dgm:chPref val="3"/>
        </dgm:presLayoutVars>
      </dgm:prSet>
      <dgm:spPr/>
    </dgm:pt>
    <dgm:pt modelId="{E149B011-E12F-40BF-BF0F-A37B6DD1BBF7}" type="pres">
      <dgm:prSet presAssocID="{B819D78D-B028-4678-93B5-94F2DC69A577}" presName="hierChild3" presStyleCnt="0"/>
      <dgm:spPr/>
    </dgm:pt>
  </dgm:ptLst>
  <dgm:cxnLst>
    <dgm:cxn modelId="{1ACC4818-F150-4762-8222-75DCB1C00C02}" type="presOf" srcId="{551A07E6-B598-42D0-A9B3-6279EC7993C4}" destId="{6FAB5068-CA28-4CFA-91A0-4F4D4F446523}" srcOrd="0" destOrd="0" presId="urn:microsoft.com/office/officeart/2005/8/layout/hierarchy1"/>
    <dgm:cxn modelId="{B33BFE24-1589-4194-A336-E6495A1F1C25}" srcId="{E4E070B5-FEAE-46A1-89E4-29DD19BA8E11}" destId="{B819D78D-B028-4678-93B5-94F2DC69A577}" srcOrd="1" destOrd="0" parTransId="{65BEBF53-477B-4934-A409-C671C7337D48}" sibTransId="{64695235-9C4E-4B27-ADA2-731551512097}"/>
    <dgm:cxn modelId="{66B0CD2F-3DD1-4BD6-9D51-1235EAF6750A}" type="presOf" srcId="{4041B5E2-18FB-40FA-8108-B6215CA35BFB}" destId="{669081A4-DC29-40FC-A7E3-63D05547B1C6}" srcOrd="0" destOrd="0" presId="urn:microsoft.com/office/officeart/2005/8/layout/hierarchy1"/>
    <dgm:cxn modelId="{1290E23E-EB02-4DB3-BE44-0746FAA3D8F8}" srcId="{551A07E6-B598-42D0-A9B3-6279EC7993C4}" destId="{E4E070B5-FEAE-46A1-89E4-29DD19BA8E11}" srcOrd="0" destOrd="0" parTransId="{B254F516-5F83-4532-892D-CE07CC116AA8}" sibTransId="{9B66A864-4ABD-43BA-8D65-FB98755EBC4A}"/>
    <dgm:cxn modelId="{18AFB742-03D9-4F4C-9048-BED6B99B2F5C}" srcId="{E4E070B5-FEAE-46A1-89E4-29DD19BA8E11}" destId="{33799FC4-72EA-41B6-B584-92807ED83A43}" srcOrd="0" destOrd="0" parTransId="{4041B5E2-18FB-40FA-8108-B6215CA35BFB}" sibTransId="{1583E171-1A26-457D-BBDD-00BB3D3C1F89}"/>
    <dgm:cxn modelId="{F3FD2B92-5002-47EB-AE9A-6B769C8E4506}" type="presOf" srcId="{B819D78D-B028-4678-93B5-94F2DC69A577}" destId="{988C56A7-69F7-4EC8-9EFD-4F5BF4A7B28C}" srcOrd="0" destOrd="0" presId="urn:microsoft.com/office/officeart/2005/8/layout/hierarchy1"/>
    <dgm:cxn modelId="{4F5454A3-DFD2-4874-B03A-EEE30180EF34}" type="presOf" srcId="{33799FC4-72EA-41B6-B584-92807ED83A43}" destId="{DE67702F-47D5-4B72-A1FC-012BACEF5434}" srcOrd="0" destOrd="0" presId="urn:microsoft.com/office/officeart/2005/8/layout/hierarchy1"/>
    <dgm:cxn modelId="{8AF94DAD-F1C8-458E-B6F8-37BCC5764018}" type="presOf" srcId="{E4E070B5-FEAE-46A1-89E4-29DD19BA8E11}" destId="{0809600E-50EC-4B36-8083-06E6B2691727}" srcOrd="0" destOrd="0" presId="urn:microsoft.com/office/officeart/2005/8/layout/hierarchy1"/>
    <dgm:cxn modelId="{105745FC-019E-4DF6-966B-78CDB9DD661D}" type="presOf" srcId="{65BEBF53-477B-4934-A409-C671C7337D48}" destId="{66986C09-6229-4F21-B44A-A2FCAA610A42}" srcOrd="0" destOrd="0" presId="urn:microsoft.com/office/officeart/2005/8/layout/hierarchy1"/>
    <dgm:cxn modelId="{448D29C6-12A9-4C73-957B-8F4B542796BF}" type="presParOf" srcId="{6FAB5068-CA28-4CFA-91A0-4F4D4F446523}" destId="{35343711-930B-4428-9CCA-12FCC058951C}" srcOrd="0" destOrd="0" presId="urn:microsoft.com/office/officeart/2005/8/layout/hierarchy1"/>
    <dgm:cxn modelId="{D0952D1A-9959-492F-914D-CDCC0BEAFFA3}" type="presParOf" srcId="{35343711-930B-4428-9CCA-12FCC058951C}" destId="{6F4ED970-856A-4206-A8B6-7EDB408E1134}" srcOrd="0" destOrd="0" presId="urn:microsoft.com/office/officeart/2005/8/layout/hierarchy1"/>
    <dgm:cxn modelId="{C534A205-6930-4127-B0E8-F5979A5B4E2A}" type="presParOf" srcId="{6F4ED970-856A-4206-A8B6-7EDB408E1134}" destId="{E66E3498-3F5D-43D4-97F1-E2F3E2464CB2}" srcOrd="0" destOrd="0" presId="urn:microsoft.com/office/officeart/2005/8/layout/hierarchy1"/>
    <dgm:cxn modelId="{9FC01CB9-9FD7-4C4C-B530-33339D6FC130}" type="presParOf" srcId="{6F4ED970-856A-4206-A8B6-7EDB408E1134}" destId="{0809600E-50EC-4B36-8083-06E6B2691727}" srcOrd="1" destOrd="0" presId="urn:microsoft.com/office/officeart/2005/8/layout/hierarchy1"/>
    <dgm:cxn modelId="{921DC2F0-390D-4C36-A73E-8A37AB87EAEB}" type="presParOf" srcId="{35343711-930B-4428-9CCA-12FCC058951C}" destId="{72D8E728-34CA-4BE1-8ECE-8BBCE912F384}" srcOrd="1" destOrd="0" presId="urn:microsoft.com/office/officeart/2005/8/layout/hierarchy1"/>
    <dgm:cxn modelId="{BD9A3721-5ADF-41D9-8EF4-7E684376CCB6}" type="presParOf" srcId="{72D8E728-34CA-4BE1-8ECE-8BBCE912F384}" destId="{669081A4-DC29-40FC-A7E3-63D05547B1C6}" srcOrd="0" destOrd="0" presId="urn:microsoft.com/office/officeart/2005/8/layout/hierarchy1"/>
    <dgm:cxn modelId="{11376AD2-55D0-44FA-8896-D00C257CEBE0}" type="presParOf" srcId="{72D8E728-34CA-4BE1-8ECE-8BBCE912F384}" destId="{35B297E6-D57D-4BCC-9599-546D3AFA0834}" srcOrd="1" destOrd="0" presId="urn:microsoft.com/office/officeart/2005/8/layout/hierarchy1"/>
    <dgm:cxn modelId="{1C9D4AB7-A248-4570-B569-53DF1D5A4849}" type="presParOf" srcId="{35B297E6-D57D-4BCC-9599-546D3AFA0834}" destId="{6C3DF123-85A5-4BD2-BB50-402D2913916C}" srcOrd="0" destOrd="0" presId="urn:microsoft.com/office/officeart/2005/8/layout/hierarchy1"/>
    <dgm:cxn modelId="{D356FAEE-0583-4121-B5D5-BFF82D73DDDA}" type="presParOf" srcId="{6C3DF123-85A5-4BD2-BB50-402D2913916C}" destId="{ACD3B3A2-122B-45B2-9F11-45ABC97E2C8F}" srcOrd="0" destOrd="0" presId="urn:microsoft.com/office/officeart/2005/8/layout/hierarchy1"/>
    <dgm:cxn modelId="{98319F29-8390-4385-8043-2093546E0CB4}" type="presParOf" srcId="{6C3DF123-85A5-4BD2-BB50-402D2913916C}" destId="{DE67702F-47D5-4B72-A1FC-012BACEF5434}" srcOrd="1" destOrd="0" presId="urn:microsoft.com/office/officeart/2005/8/layout/hierarchy1"/>
    <dgm:cxn modelId="{D6EF4ED9-C463-405F-BD53-92B044A77685}" type="presParOf" srcId="{35B297E6-D57D-4BCC-9599-546D3AFA0834}" destId="{3E9B9935-69BF-4804-8FA4-1317C07626DB}" srcOrd="1" destOrd="0" presId="urn:microsoft.com/office/officeart/2005/8/layout/hierarchy1"/>
    <dgm:cxn modelId="{817CB92E-A47A-43EF-8712-AA2F6D783648}" type="presParOf" srcId="{72D8E728-34CA-4BE1-8ECE-8BBCE912F384}" destId="{66986C09-6229-4F21-B44A-A2FCAA610A42}" srcOrd="2" destOrd="0" presId="urn:microsoft.com/office/officeart/2005/8/layout/hierarchy1"/>
    <dgm:cxn modelId="{E79E521D-5C9C-4C36-954A-34D80AFA8F4D}" type="presParOf" srcId="{72D8E728-34CA-4BE1-8ECE-8BBCE912F384}" destId="{B6545680-0FBB-4A4C-8417-D39D65D7FC4E}" srcOrd="3" destOrd="0" presId="urn:microsoft.com/office/officeart/2005/8/layout/hierarchy1"/>
    <dgm:cxn modelId="{5EBF0939-B7C3-4F09-87B4-96588E6636CD}" type="presParOf" srcId="{B6545680-0FBB-4A4C-8417-D39D65D7FC4E}" destId="{FB0E897A-51B5-4E2C-8A11-42A0D92FF886}" srcOrd="0" destOrd="0" presId="urn:microsoft.com/office/officeart/2005/8/layout/hierarchy1"/>
    <dgm:cxn modelId="{6D28E54D-45F5-4CED-BD70-A3550987D54E}" type="presParOf" srcId="{FB0E897A-51B5-4E2C-8A11-42A0D92FF886}" destId="{6F15A9A6-B7B8-48FC-A569-2075151A528B}" srcOrd="0" destOrd="0" presId="urn:microsoft.com/office/officeart/2005/8/layout/hierarchy1"/>
    <dgm:cxn modelId="{3CAF7F79-643E-4453-9EEC-6C0ED88CAFBC}" type="presParOf" srcId="{FB0E897A-51B5-4E2C-8A11-42A0D92FF886}" destId="{988C56A7-69F7-4EC8-9EFD-4F5BF4A7B28C}" srcOrd="1" destOrd="0" presId="urn:microsoft.com/office/officeart/2005/8/layout/hierarchy1"/>
    <dgm:cxn modelId="{7D92A5EE-4E42-4F7F-92B4-EDD9D800EDEA}" type="presParOf" srcId="{B6545680-0FBB-4A4C-8417-D39D65D7FC4E}" destId="{E149B011-E12F-40BF-BF0F-A37B6DD1BBF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96F541-A607-4196-96FD-4E5748911FC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DF062791-5FAA-49BF-9D8E-25F2CB658370}">
      <dgm:prSet/>
      <dgm:spPr/>
      <dgm:t>
        <a:bodyPr/>
        <a:lstStyle/>
        <a:p>
          <a:r>
            <a:rPr lang="en-US" b="0" i="0"/>
            <a:t>Learning the concept behind the project</a:t>
          </a:r>
          <a:endParaRPr lang="en-US"/>
        </a:p>
      </dgm:t>
    </dgm:pt>
    <dgm:pt modelId="{0C6D69F8-BBE3-46D1-A545-228F488F1B1A}" type="parTrans" cxnId="{51CA37CF-B53C-4B74-BF70-E51A28B64F79}">
      <dgm:prSet/>
      <dgm:spPr/>
      <dgm:t>
        <a:bodyPr/>
        <a:lstStyle/>
        <a:p>
          <a:endParaRPr lang="en-US"/>
        </a:p>
      </dgm:t>
    </dgm:pt>
    <dgm:pt modelId="{B094B4AD-C8B1-49DF-AA13-D75BC30B06EA}" type="sibTrans" cxnId="{51CA37CF-B53C-4B74-BF70-E51A28B64F79}">
      <dgm:prSet/>
      <dgm:spPr/>
      <dgm:t>
        <a:bodyPr/>
        <a:lstStyle/>
        <a:p>
          <a:endParaRPr lang="en-US"/>
        </a:p>
      </dgm:t>
    </dgm:pt>
    <dgm:pt modelId="{F48C5B23-0CA2-49C1-BC25-61CC6E2AFC60}">
      <dgm:prSet/>
      <dgm:spPr/>
      <dgm:t>
        <a:bodyPr/>
        <a:lstStyle/>
        <a:p>
          <a:r>
            <a:rPr lang="en-US" b="0" i="0" dirty="0"/>
            <a:t>Making a roadmap on the demonstration of the project.</a:t>
          </a:r>
          <a:endParaRPr lang="en-US" dirty="0"/>
        </a:p>
      </dgm:t>
    </dgm:pt>
    <dgm:pt modelId="{445A35CF-9308-4B58-8E80-8E1B1951422B}" type="parTrans" cxnId="{AEE14063-1048-4DFF-AB13-F9A0CC06D373}">
      <dgm:prSet/>
      <dgm:spPr/>
      <dgm:t>
        <a:bodyPr/>
        <a:lstStyle/>
        <a:p>
          <a:endParaRPr lang="en-US"/>
        </a:p>
      </dgm:t>
    </dgm:pt>
    <dgm:pt modelId="{43A5A5F9-115F-4E54-883C-48427216420E}" type="sibTrans" cxnId="{AEE14063-1048-4DFF-AB13-F9A0CC06D373}">
      <dgm:prSet/>
      <dgm:spPr/>
      <dgm:t>
        <a:bodyPr/>
        <a:lstStyle/>
        <a:p>
          <a:endParaRPr lang="en-US"/>
        </a:p>
      </dgm:t>
    </dgm:pt>
    <dgm:pt modelId="{63E3D62F-DA45-4022-ACE1-DA9B6A19B07B}">
      <dgm:prSet/>
      <dgm:spPr/>
      <dgm:t>
        <a:bodyPr/>
        <a:lstStyle/>
        <a:p>
          <a:r>
            <a:rPr lang="en-US" b="0" i="0" dirty="0"/>
            <a:t>Deciding a language to demonstrate the project here is JAVA.</a:t>
          </a:r>
          <a:endParaRPr lang="en-US" dirty="0"/>
        </a:p>
      </dgm:t>
    </dgm:pt>
    <dgm:pt modelId="{04BA3A43-7FF7-4EE2-AC93-97D7B20156D0}" type="parTrans" cxnId="{157A41E9-11B1-41F7-93D9-0E727F146304}">
      <dgm:prSet/>
      <dgm:spPr/>
      <dgm:t>
        <a:bodyPr/>
        <a:lstStyle/>
        <a:p>
          <a:endParaRPr lang="en-US"/>
        </a:p>
      </dgm:t>
    </dgm:pt>
    <dgm:pt modelId="{F61E8117-AD95-4CC9-A84B-F4DBDC9CD652}" type="sibTrans" cxnId="{157A41E9-11B1-41F7-93D9-0E727F146304}">
      <dgm:prSet/>
      <dgm:spPr/>
      <dgm:t>
        <a:bodyPr/>
        <a:lstStyle/>
        <a:p>
          <a:endParaRPr lang="en-US"/>
        </a:p>
      </dgm:t>
    </dgm:pt>
    <dgm:pt modelId="{E0471CC7-621A-428D-A4AB-3CE1E03EBF94}">
      <dgm:prSet/>
      <dgm:spPr/>
      <dgm:t>
        <a:bodyPr/>
        <a:lstStyle/>
        <a:p>
          <a:r>
            <a:rPr lang="en-US" b="0" i="0" dirty="0"/>
            <a:t>Testing the project on sample image and observe the output.</a:t>
          </a:r>
          <a:endParaRPr lang="en-US" dirty="0"/>
        </a:p>
      </dgm:t>
    </dgm:pt>
    <dgm:pt modelId="{CC2884AA-324A-4FC9-8375-0C5974AE6750}" type="parTrans" cxnId="{C86DEAC6-4F10-40C7-A5EE-1DD0C50E4C01}">
      <dgm:prSet/>
      <dgm:spPr/>
      <dgm:t>
        <a:bodyPr/>
        <a:lstStyle/>
        <a:p>
          <a:endParaRPr lang="en-US"/>
        </a:p>
      </dgm:t>
    </dgm:pt>
    <dgm:pt modelId="{77283168-8176-4CFF-B34F-AA697A6DDBA5}" type="sibTrans" cxnId="{C86DEAC6-4F10-40C7-A5EE-1DD0C50E4C01}">
      <dgm:prSet/>
      <dgm:spPr/>
      <dgm:t>
        <a:bodyPr/>
        <a:lstStyle/>
        <a:p>
          <a:endParaRPr lang="en-US"/>
        </a:p>
      </dgm:t>
    </dgm:pt>
    <dgm:pt modelId="{6ACF897A-8D5A-4B43-91DC-8FBDC83D06E4}">
      <dgm:prSet/>
      <dgm:spPr/>
      <dgm:t>
        <a:bodyPr/>
        <a:lstStyle/>
        <a:p>
          <a:r>
            <a:rPr lang="en-US" b="0" i="0" dirty="0"/>
            <a:t>Modify changes accordingly.</a:t>
          </a:r>
          <a:endParaRPr lang="en-US" dirty="0"/>
        </a:p>
      </dgm:t>
    </dgm:pt>
    <dgm:pt modelId="{B659008C-F81C-4142-971E-EF9971F6C0F5}" type="parTrans" cxnId="{A9B9FD7D-1344-4339-B02D-5FAA709493C2}">
      <dgm:prSet/>
      <dgm:spPr/>
      <dgm:t>
        <a:bodyPr/>
        <a:lstStyle/>
        <a:p>
          <a:endParaRPr lang="en-US"/>
        </a:p>
      </dgm:t>
    </dgm:pt>
    <dgm:pt modelId="{CC62CDD5-2C51-4D06-A645-F70881236F12}" type="sibTrans" cxnId="{A9B9FD7D-1344-4339-B02D-5FAA709493C2}">
      <dgm:prSet/>
      <dgm:spPr/>
      <dgm:t>
        <a:bodyPr/>
        <a:lstStyle/>
        <a:p>
          <a:endParaRPr lang="en-US"/>
        </a:p>
      </dgm:t>
    </dgm:pt>
    <dgm:pt modelId="{E58334D4-3BB3-464A-A8A3-A64E1F5BC8C6}" type="pres">
      <dgm:prSet presAssocID="{1396F541-A607-4196-96FD-4E5748911FCA}" presName="outerComposite" presStyleCnt="0">
        <dgm:presLayoutVars>
          <dgm:chMax val="5"/>
          <dgm:dir/>
          <dgm:resizeHandles val="exact"/>
        </dgm:presLayoutVars>
      </dgm:prSet>
      <dgm:spPr/>
    </dgm:pt>
    <dgm:pt modelId="{476C741F-C054-480D-B22B-1C82E072683D}" type="pres">
      <dgm:prSet presAssocID="{1396F541-A607-4196-96FD-4E5748911FCA}" presName="dummyMaxCanvas" presStyleCnt="0">
        <dgm:presLayoutVars/>
      </dgm:prSet>
      <dgm:spPr/>
    </dgm:pt>
    <dgm:pt modelId="{2FAE5F2C-5EC2-4230-B808-458A38F93E5E}" type="pres">
      <dgm:prSet presAssocID="{1396F541-A607-4196-96FD-4E5748911FCA}" presName="FiveNodes_1" presStyleLbl="node1" presStyleIdx="0" presStyleCnt="5">
        <dgm:presLayoutVars>
          <dgm:bulletEnabled val="1"/>
        </dgm:presLayoutVars>
      </dgm:prSet>
      <dgm:spPr/>
    </dgm:pt>
    <dgm:pt modelId="{6D518DE2-BC36-47FE-8717-CD2E0DD0CFAD}" type="pres">
      <dgm:prSet presAssocID="{1396F541-A607-4196-96FD-4E5748911FCA}" presName="FiveNodes_2" presStyleLbl="node1" presStyleIdx="1" presStyleCnt="5">
        <dgm:presLayoutVars>
          <dgm:bulletEnabled val="1"/>
        </dgm:presLayoutVars>
      </dgm:prSet>
      <dgm:spPr/>
    </dgm:pt>
    <dgm:pt modelId="{EDD58FE2-B5B1-479A-8E9C-D448480D27B1}" type="pres">
      <dgm:prSet presAssocID="{1396F541-A607-4196-96FD-4E5748911FCA}" presName="FiveNodes_3" presStyleLbl="node1" presStyleIdx="2" presStyleCnt="5">
        <dgm:presLayoutVars>
          <dgm:bulletEnabled val="1"/>
        </dgm:presLayoutVars>
      </dgm:prSet>
      <dgm:spPr/>
    </dgm:pt>
    <dgm:pt modelId="{6BE2254A-4815-4D79-8D37-088B7E11210A}" type="pres">
      <dgm:prSet presAssocID="{1396F541-A607-4196-96FD-4E5748911FCA}" presName="FiveNodes_4" presStyleLbl="node1" presStyleIdx="3" presStyleCnt="5">
        <dgm:presLayoutVars>
          <dgm:bulletEnabled val="1"/>
        </dgm:presLayoutVars>
      </dgm:prSet>
      <dgm:spPr/>
    </dgm:pt>
    <dgm:pt modelId="{B3CE1AD9-13CF-4091-BE55-DEC37C83693C}" type="pres">
      <dgm:prSet presAssocID="{1396F541-A607-4196-96FD-4E5748911FCA}" presName="FiveNodes_5" presStyleLbl="node1" presStyleIdx="4" presStyleCnt="5">
        <dgm:presLayoutVars>
          <dgm:bulletEnabled val="1"/>
        </dgm:presLayoutVars>
      </dgm:prSet>
      <dgm:spPr/>
    </dgm:pt>
    <dgm:pt modelId="{55F1BD14-0D10-4763-B1D8-066F4C29CA38}" type="pres">
      <dgm:prSet presAssocID="{1396F541-A607-4196-96FD-4E5748911FCA}" presName="FiveConn_1-2" presStyleLbl="fgAccFollowNode1" presStyleIdx="0" presStyleCnt="4">
        <dgm:presLayoutVars>
          <dgm:bulletEnabled val="1"/>
        </dgm:presLayoutVars>
      </dgm:prSet>
      <dgm:spPr/>
    </dgm:pt>
    <dgm:pt modelId="{86B55E25-C660-47C4-8DBD-6AD534485734}" type="pres">
      <dgm:prSet presAssocID="{1396F541-A607-4196-96FD-4E5748911FCA}" presName="FiveConn_2-3" presStyleLbl="fgAccFollowNode1" presStyleIdx="1" presStyleCnt="4">
        <dgm:presLayoutVars>
          <dgm:bulletEnabled val="1"/>
        </dgm:presLayoutVars>
      </dgm:prSet>
      <dgm:spPr/>
    </dgm:pt>
    <dgm:pt modelId="{99A6B272-3C91-41F9-8504-0180FCFC85EC}" type="pres">
      <dgm:prSet presAssocID="{1396F541-A607-4196-96FD-4E5748911FCA}" presName="FiveConn_3-4" presStyleLbl="fgAccFollowNode1" presStyleIdx="2" presStyleCnt="4">
        <dgm:presLayoutVars>
          <dgm:bulletEnabled val="1"/>
        </dgm:presLayoutVars>
      </dgm:prSet>
      <dgm:spPr/>
    </dgm:pt>
    <dgm:pt modelId="{11F26885-2EF7-448A-B731-9A48D2F7FD14}" type="pres">
      <dgm:prSet presAssocID="{1396F541-A607-4196-96FD-4E5748911FCA}" presName="FiveConn_4-5" presStyleLbl="fgAccFollowNode1" presStyleIdx="3" presStyleCnt="4">
        <dgm:presLayoutVars>
          <dgm:bulletEnabled val="1"/>
        </dgm:presLayoutVars>
      </dgm:prSet>
      <dgm:spPr/>
    </dgm:pt>
    <dgm:pt modelId="{3B975EED-F5E8-4949-9B75-28D5BACFE869}" type="pres">
      <dgm:prSet presAssocID="{1396F541-A607-4196-96FD-4E5748911FCA}" presName="FiveNodes_1_text" presStyleLbl="node1" presStyleIdx="4" presStyleCnt="5">
        <dgm:presLayoutVars>
          <dgm:bulletEnabled val="1"/>
        </dgm:presLayoutVars>
      </dgm:prSet>
      <dgm:spPr/>
    </dgm:pt>
    <dgm:pt modelId="{5EBDF8A1-981A-4F4F-9CCB-CBAB63D8C15B}" type="pres">
      <dgm:prSet presAssocID="{1396F541-A607-4196-96FD-4E5748911FCA}" presName="FiveNodes_2_text" presStyleLbl="node1" presStyleIdx="4" presStyleCnt="5">
        <dgm:presLayoutVars>
          <dgm:bulletEnabled val="1"/>
        </dgm:presLayoutVars>
      </dgm:prSet>
      <dgm:spPr/>
    </dgm:pt>
    <dgm:pt modelId="{57CCDCE6-6F66-41AE-8A45-FE4701D409E9}" type="pres">
      <dgm:prSet presAssocID="{1396F541-A607-4196-96FD-4E5748911FCA}" presName="FiveNodes_3_text" presStyleLbl="node1" presStyleIdx="4" presStyleCnt="5">
        <dgm:presLayoutVars>
          <dgm:bulletEnabled val="1"/>
        </dgm:presLayoutVars>
      </dgm:prSet>
      <dgm:spPr/>
    </dgm:pt>
    <dgm:pt modelId="{3B50F165-0A18-4D75-A59C-4C471E9A6868}" type="pres">
      <dgm:prSet presAssocID="{1396F541-A607-4196-96FD-4E5748911FCA}" presName="FiveNodes_4_text" presStyleLbl="node1" presStyleIdx="4" presStyleCnt="5">
        <dgm:presLayoutVars>
          <dgm:bulletEnabled val="1"/>
        </dgm:presLayoutVars>
      </dgm:prSet>
      <dgm:spPr/>
    </dgm:pt>
    <dgm:pt modelId="{118CA613-335B-4347-96DD-6193DC480264}" type="pres">
      <dgm:prSet presAssocID="{1396F541-A607-4196-96FD-4E5748911FCA}" presName="FiveNodes_5_text" presStyleLbl="node1" presStyleIdx="4" presStyleCnt="5">
        <dgm:presLayoutVars>
          <dgm:bulletEnabled val="1"/>
        </dgm:presLayoutVars>
      </dgm:prSet>
      <dgm:spPr/>
    </dgm:pt>
  </dgm:ptLst>
  <dgm:cxnLst>
    <dgm:cxn modelId="{4C4A0501-5364-4D07-9DFC-6794C3777F61}" type="presOf" srcId="{43A5A5F9-115F-4E54-883C-48427216420E}" destId="{86B55E25-C660-47C4-8DBD-6AD534485734}" srcOrd="0" destOrd="0" presId="urn:microsoft.com/office/officeart/2005/8/layout/vProcess5"/>
    <dgm:cxn modelId="{50898B0C-987E-40AE-85BC-F34CB95A1779}" type="presOf" srcId="{63E3D62F-DA45-4022-ACE1-DA9B6A19B07B}" destId="{57CCDCE6-6F66-41AE-8A45-FE4701D409E9}" srcOrd="1" destOrd="0" presId="urn:microsoft.com/office/officeart/2005/8/layout/vProcess5"/>
    <dgm:cxn modelId="{0C42E51B-245D-45D3-B7CC-81C6DEFBE339}" type="presOf" srcId="{E0471CC7-621A-428D-A4AB-3CE1E03EBF94}" destId="{3B50F165-0A18-4D75-A59C-4C471E9A6868}" srcOrd="1" destOrd="0" presId="urn:microsoft.com/office/officeart/2005/8/layout/vProcess5"/>
    <dgm:cxn modelId="{50924D29-A7B5-4A38-AA50-B0F4C3D6BDFF}" type="presOf" srcId="{6ACF897A-8D5A-4B43-91DC-8FBDC83D06E4}" destId="{B3CE1AD9-13CF-4091-BE55-DEC37C83693C}" srcOrd="0" destOrd="0" presId="urn:microsoft.com/office/officeart/2005/8/layout/vProcess5"/>
    <dgm:cxn modelId="{AD8ADF39-4A24-4C74-967E-DE8DCACD6DD9}" type="presOf" srcId="{E0471CC7-621A-428D-A4AB-3CE1E03EBF94}" destId="{6BE2254A-4815-4D79-8D37-088B7E11210A}" srcOrd="0" destOrd="0" presId="urn:microsoft.com/office/officeart/2005/8/layout/vProcess5"/>
    <dgm:cxn modelId="{E37B125C-0158-4149-903C-3707EC05732A}" type="presOf" srcId="{F48C5B23-0CA2-49C1-BC25-61CC6E2AFC60}" destId="{6D518DE2-BC36-47FE-8717-CD2E0DD0CFAD}" srcOrd="0" destOrd="0" presId="urn:microsoft.com/office/officeart/2005/8/layout/vProcess5"/>
    <dgm:cxn modelId="{AEE14063-1048-4DFF-AB13-F9A0CC06D373}" srcId="{1396F541-A607-4196-96FD-4E5748911FCA}" destId="{F48C5B23-0CA2-49C1-BC25-61CC6E2AFC60}" srcOrd="1" destOrd="0" parTransId="{445A35CF-9308-4B58-8E80-8E1B1951422B}" sibTransId="{43A5A5F9-115F-4E54-883C-48427216420E}"/>
    <dgm:cxn modelId="{499D4C66-5750-4526-87ED-442AA3807C88}" type="presOf" srcId="{DF062791-5FAA-49BF-9D8E-25F2CB658370}" destId="{3B975EED-F5E8-4949-9B75-28D5BACFE869}" srcOrd="1" destOrd="0" presId="urn:microsoft.com/office/officeart/2005/8/layout/vProcess5"/>
    <dgm:cxn modelId="{169FE56F-9EA4-47AD-8E86-BC4AD81753C9}" type="presOf" srcId="{F48C5B23-0CA2-49C1-BC25-61CC6E2AFC60}" destId="{5EBDF8A1-981A-4F4F-9CCB-CBAB63D8C15B}" srcOrd="1" destOrd="0" presId="urn:microsoft.com/office/officeart/2005/8/layout/vProcess5"/>
    <dgm:cxn modelId="{A9B9FD7D-1344-4339-B02D-5FAA709493C2}" srcId="{1396F541-A607-4196-96FD-4E5748911FCA}" destId="{6ACF897A-8D5A-4B43-91DC-8FBDC83D06E4}" srcOrd="4" destOrd="0" parTransId="{B659008C-F81C-4142-971E-EF9971F6C0F5}" sibTransId="{CC62CDD5-2C51-4D06-A645-F70881236F12}"/>
    <dgm:cxn modelId="{5D1E308D-405B-433E-A376-4AE03A7E4282}" type="presOf" srcId="{1396F541-A607-4196-96FD-4E5748911FCA}" destId="{E58334D4-3BB3-464A-A8A3-A64E1F5BC8C6}" srcOrd="0" destOrd="0" presId="urn:microsoft.com/office/officeart/2005/8/layout/vProcess5"/>
    <dgm:cxn modelId="{06FAB08E-B893-4F9C-A940-D6B9C44EB9AB}" type="presOf" srcId="{F61E8117-AD95-4CC9-A84B-F4DBDC9CD652}" destId="{99A6B272-3C91-41F9-8504-0180FCFC85EC}" srcOrd="0" destOrd="0" presId="urn:microsoft.com/office/officeart/2005/8/layout/vProcess5"/>
    <dgm:cxn modelId="{86A3ADB0-72BB-449C-9B39-C7B30C8681DB}" type="presOf" srcId="{DF062791-5FAA-49BF-9D8E-25F2CB658370}" destId="{2FAE5F2C-5EC2-4230-B808-458A38F93E5E}" srcOrd="0" destOrd="0" presId="urn:microsoft.com/office/officeart/2005/8/layout/vProcess5"/>
    <dgm:cxn modelId="{C12CB8BA-6FB2-497C-8AF8-4A8FBD5AEE42}" type="presOf" srcId="{63E3D62F-DA45-4022-ACE1-DA9B6A19B07B}" destId="{EDD58FE2-B5B1-479A-8E9C-D448480D27B1}" srcOrd="0" destOrd="0" presId="urn:microsoft.com/office/officeart/2005/8/layout/vProcess5"/>
    <dgm:cxn modelId="{C86DEAC6-4F10-40C7-A5EE-1DD0C50E4C01}" srcId="{1396F541-A607-4196-96FD-4E5748911FCA}" destId="{E0471CC7-621A-428D-A4AB-3CE1E03EBF94}" srcOrd="3" destOrd="0" parTransId="{CC2884AA-324A-4FC9-8375-0C5974AE6750}" sibTransId="{77283168-8176-4CFF-B34F-AA697A6DDBA5}"/>
    <dgm:cxn modelId="{51CA37CF-B53C-4B74-BF70-E51A28B64F79}" srcId="{1396F541-A607-4196-96FD-4E5748911FCA}" destId="{DF062791-5FAA-49BF-9D8E-25F2CB658370}" srcOrd="0" destOrd="0" parTransId="{0C6D69F8-BBE3-46D1-A545-228F488F1B1A}" sibTransId="{B094B4AD-C8B1-49DF-AA13-D75BC30B06EA}"/>
    <dgm:cxn modelId="{157A41E9-11B1-41F7-93D9-0E727F146304}" srcId="{1396F541-A607-4196-96FD-4E5748911FCA}" destId="{63E3D62F-DA45-4022-ACE1-DA9B6A19B07B}" srcOrd="2" destOrd="0" parTransId="{04BA3A43-7FF7-4EE2-AC93-97D7B20156D0}" sibTransId="{F61E8117-AD95-4CC9-A84B-F4DBDC9CD652}"/>
    <dgm:cxn modelId="{640D5BEB-9471-4D6A-822A-993148A105DA}" type="presOf" srcId="{77283168-8176-4CFF-B34F-AA697A6DDBA5}" destId="{11F26885-2EF7-448A-B731-9A48D2F7FD14}" srcOrd="0" destOrd="0" presId="urn:microsoft.com/office/officeart/2005/8/layout/vProcess5"/>
    <dgm:cxn modelId="{8647AFF6-BEFE-48A7-91A8-1B431B4EB0A5}" type="presOf" srcId="{B094B4AD-C8B1-49DF-AA13-D75BC30B06EA}" destId="{55F1BD14-0D10-4763-B1D8-066F4C29CA38}" srcOrd="0" destOrd="0" presId="urn:microsoft.com/office/officeart/2005/8/layout/vProcess5"/>
    <dgm:cxn modelId="{7E0A94FB-C2EB-4C64-99E2-005F42F48214}" type="presOf" srcId="{6ACF897A-8D5A-4B43-91DC-8FBDC83D06E4}" destId="{118CA613-335B-4347-96DD-6193DC480264}" srcOrd="1" destOrd="0" presId="urn:microsoft.com/office/officeart/2005/8/layout/vProcess5"/>
    <dgm:cxn modelId="{6255839A-3DB9-4933-BBC6-BDE2ABC3229B}" type="presParOf" srcId="{E58334D4-3BB3-464A-A8A3-A64E1F5BC8C6}" destId="{476C741F-C054-480D-B22B-1C82E072683D}" srcOrd="0" destOrd="0" presId="urn:microsoft.com/office/officeart/2005/8/layout/vProcess5"/>
    <dgm:cxn modelId="{235BCD07-D386-4EC0-8D00-1EF83E139AD0}" type="presParOf" srcId="{E58334D4-3BB3-464A-A8A3-A64E1F5BC8C6}" destId="{2FAE5F2C-5EC2-4230-B808-458A38F93E5E}" srcOrd="1" destOrd="0" presId="urn:microsoft.com/office/officeart/2005/8/layout/vProcess5"/>
    <dgm:cxn modelId="{0BCF3AA5-94EA-4012-880C-16EFEB60B05C}" type="presParOf" srcId="{E58334D4-3BB3-464A-A8A3-A64E1F5BC8C6}" destId="{6D518DE2-BC36-47FE-8717-CD2E0DD0CFAD}" srcOrd="2" destOrd="0" presId="urn:microsoft.com/office/officeart/2005/8/layout/vProcess5"/>
    <dgm:cxn modelId="{FB0F8EB0-C057-44C4-84AC-DC0561CCC9AA}" type="presParOf" srcId="{E58334D4-3BB3-464A-A8A3-A64E1F5BC8C6}" destId="{EDD58FE2-B5B1-479A-8E9C-D448480D27B1}" srcOrd="3" destOrd="0" presId="urn:microsoft.com/office/officeart/2005/8/layout/vProcess5"/>
    <dgm:cxn modelId="{CE98F921-626D-488C-AFF1-CB025C1B6AEB}" type="presParOf" srcId="{E58334D4-3BB3-464A-A8A3-A64E1F5BC8C6}" destId="{6BE2254A-4815-4D79-8D37-088B7E11210A}" srcOrd="4" destOrd="0" presId="urn:microsoft.com/office/officeart/2005/8/layout/vProcess5"/>
    <dgm:cxn modelId="{36D90F9B-DFA2-4D2F-80FA-0D904BC9D916}" type="presParOf" srcId="{E58334D4-3BB3-464A-A8A3-A64E1F5BC8C6}" destId="{B3CE1AD9-13CF-4091-BE55-DEC37C83693C}" srcOrd="5" destOrd="0" presId="urn:microsoft.com/office/officeart/2005/8/layout/vProcess5"/>
    <dgm:cxn modelId="{F02BBB9A-04DA-4B36-8E87-E05E6D55B984}" type="presParOf" srcId="{E58334D4-3BB3-464A-A8A3-A64E1F5BC8C6}" destId="{55F1BD14-0D10-4763-B1D8-066F4C29CA38}" srcOrd="6" destOrd="0" presId="urn:microsoft.com/office/officeart/2005/8/layout/vProcess5"/>
    <dgm:cxn modelId="{358830F0-6145-4B02-AEDD-201D227C2487}" type="presParOf" srcId="{E58334D4-3BB3-464A-A8A3-A64E1F5BC8C6}" destId="{86B55E25-C660-47C4-8DBD-6AD534485734}" srcOrd="7" destOrd="0" presId="urn:microsoft.com/office/officeart/2005/8/layout/vProcess5"/>
    <dgm:cxn modelId="{1F09273C-C454-49B2-822E-D9BD68D08E67}" type="presParOf" srcId="{E58334D4-3BB3-464A-A8A3-A64E1F5BC8C6}" destId="{99A6B272-3C91-41F9-8504-0180FCFC85EC}" srcOrd="8" destOrd="0" presId="urn:microsoft.com/office/officeart/2005/8/layout/vProcess5"/>
    <dgm:cxn modelId="{6572A8FF-6588-4424-AE7D-A1891C69EDDF}" type="presParOf" srcId="{E58334D4-3BB3-464A-A8A3-A64E1F5BC8C6}" destId="{11F26885-2EF7-448A-B731-9A48D2F7FD14}" srcOrd="9" destOrd="0" presId="urn:microsoft.com/office/officeart/2005/8/layout/vProcess5"/>
    <dgm:cxn modelId="{B30DD1B6-3B26-49D9-B69F-24ED75FED33F}" type="presParOf" srcId="{E58334D4-3BB3-464A-A8A3-A64E1F5BC8C6}" destId="{3B975EED-F5E8-4949-9B75-28D5BACFE869}" srcOrd="10" destOrd="0" presId="urn:microsoft.com/office/officeart/2005/8/layout/vProcess5"/>
    <dgm:cxn modelId="{AE46EB1F-7DFB-493F-BAF1-E8DA3124E03A}" type="presParOf" srcId="{E58334D4-3BB3-464A-A8A3-A64E1F5BC8C6}" destId="{5EBDF8A1-981A-4F4F-9CCB-CBAB63D8C15B}" srcOrd="11" destOrd="0" presId="urn:microsoft.com/office/officeart/2005/8/layout/vProcess5"/>
    <dgm:cxn modelId="{D4A8572B-E3EA-4D65-92B5-4D4C2A861229}" type="presParOf" srcId="{E58334D4-3BB3-464A-A8A3-A64E1F5BC8C6}" destId="{57CCDCE6-6F66-41AE-8A45-FE4701D409E9}" srcOrd="12" destOrd="0" presId="urn:microsoft.com/office/officeart/2005/8/layout/vProcess5"/>
    <dgm:cxn modelId="{C6794071-DB51-4B3F-A7DB-F2D175FADC16}" type="presParOf" srcId="{E58334D4-3BB3-464A-A8A3-A64E1F5BC8C6}" destId="{3B50F165-0A18-4D75-A59C-4C471E9A6868}" srcOrd="13" destOrd="0" presId="urn:microsoft.com/office/officeart/2005/8/layout/vProcess5"/>
    <dgm:cxn modelId="{CCC0A9E9-F342-4E3F-AA8D-1A030AFFDC93}" type="presParOf" srcId="{E58334D4-3BB3-464A-A8A3-A64E1F5BC8C6}" destId="{118CA613-335B-4347-96DD-6193DC48026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27078-5EBB-4E0C-8F80-9D8C58427158}">
      <dsp:nvSpPr>
        <dsp:cNvPr id="0" name=""/>
        <dsp:cNvSpPr/>
      </dsp:nvSpPr>
      <dsp:spPr>
        <a:xfrm>
          <a:off x="1147" y="536200"/>
          <a:ext cx="4029452" cy="25587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A68292-67F9-48F3-954B-C465FB0B62A7}">
      <dsp:nvSpPr>
        <dsp:cNvPr id="0" name=""/>
        <dsp:cNvSpPr/>
      </dsp:nvSpPr>
      <dsp:spPr>
        <a:xfrm>
          <a:off x="448864" y="961531"/>
          <a:ext cx="4029452" cy="255870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Objective is to encrypt an image which is present in a system using a key and then checking it after encryption ,that whether It can be accessed or not .</a:t>
          </a:r>
          <a:endParaRPr lang="en-US" sz="2200" kern="1200"/>
        </a:p>
      </dsp:txBody>
      <dsp:txXfrm>
        <a:off x="523806" y="1036473"/>
        <a:ext cx="3879568" cy="2408818"/>
      </dsp:txXfrm>
    </dsp:sp>
    <dsp:sp modelId="{4581BC57-E1BF-4066-81E3-3B6E4722BFE9}">
      <dsp:nvSpPr>
        <dsp:cNvPr id="0" name=""/>
        <dsp:cNvSpPr/>
      </dsp:nvSpPr>
      <dsp:spPr>
        <a:xfrm>
          <a:off x="4926034" y="536200"/>
          <a:ext cx="4029452" cy="25587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6D9C39-11E3-40F7-AD49-F02659DF5006}">
      <dsp:nvSpPr>
        <dsp:cNvPr id="0" name=""/>
        <dsp:cNvSpPr/>
      </dsp:nvSpPr>
      <dsp:spPr>
        <a:xfrm>
          <a:off x="5373751" y="961531"/>
          <a:ext cx="4029452" cy="255870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After checking we have to decrypt the same image using the key which was encrypted earlier and then checking that whether the  image was decrypted or not.</a:t>
          </a:r>
          <a:endParaRPr lang="en-US" sz="2200" kern="1200" dirty="0"/>
        </a:p>
      </dsp:txBody>
      <dsp:txXfrm>
        <a:off x="5448693" y="1036473"/>
        <a:ext cx="3879568" cy="240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86C09-6229-4F21-B44A-A2FCAA610A42}">
      <dsp:nvSpPr>
        <dsp:cNvPr id="0" name=""/>
        <dsp:cNvSpPr/>
      </dsp:nvSpPr>
      <dsp:spPr>
        <a:xfrm>
          <a:off x="5325723" y="1395344"/>
          <a:ext cx="1341572" cy="638466"/>
        </a:xfrm>
        <a:custGeom>
          <a:avLst/>
          <a:gdLst/>
          <a:ahLst/>
          <a:cxnLst/>
          <a:rect l="0" t="0" r="0" b="0"/>
          <a:pathLst>
            <a:path>
              <a:moveTo>
                <a:pt x="0" y="0"/>
              </a:moveTo>
              <a:lnTo>
                <a:pt x="0" y="435096"/>
              </a:lnTo>
              <a:lnTo>
                <a:pt x="1341572" y="435096"/>
              </a:lnTo>
              <a:lnTo>
                <a:pt x="1341572" y="63846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081A4-DC29-40FC-A7E3-63D05547B1C6}">
      <dsp:nvSpPr>
        <dsp:cNvPr id="0" name=""/>
        <dsp:cNvSpPr/>
      </dsp:nvSpPr>
      <dsp:spPr>
        <a:xfrm>
          <a:off x="3984151" y="1395344"/>
          <a:ext cx="1341572" cy="638466"/>
        </a:xfrm>
        <a:custGeom>
          <a:avLst/>
          <a:gdLst/>
          <a:ahLst/>
          <a:cxnLst/>
          <a:rect l="0" t="0" r="0" b="0"/>
          <a:pathLst>
            <a:path>
              <a:moveTo>
                <a:pt x="1341572" y="0"/>
              </a:moveTo>
              <a:lnTo>
                <a:pt x="1341572" y="435096"/>
              </a:lnTo>
              <a:lnTo>
                <a:pt x="0" y="435096"/>
              </a:lnTo>
              <a:lnTo>
                <a:pt x="0" y="63846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6E3498-3F5D-43D4-97F1-E2F3E2464CB2}">
      <dsp:nvSpPr>
        <dsp:cNvPr id="0" name=""/>
        <dsp:cNvSpPr/>
      </dsp:nvSpPr>
      <dsp:spPr>
        <a:xfrm>
          <a:off x="4228073" y="1329"/>
          <a:ext cx="2195300" cy="13940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9600E-50EC-4B36-8083-06E6B2691727}">
      <dsp:nvSpPr>
        <dsp:cNvPr id="0" name=""/>
        <dsp:cNvSpPr/>
      </dsp:nvSpPr>
      <dsp:spPr>
        <a:xfrm>
          <a:off x="4471996" y="233055"/>
          <a:ext cx="2195300" cy="13940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Following tools were used to make this project:</a:t>
          </a:r>
          <a:endParaRPr lang="en-US" sz="1800" kern="1200"/>
        </a:p>
      </dsp:txBody>
      <dsp:txXfrm>
        <a:off x="4512825" y="273884"/>
        <a:ext cx="2113642" cy="1312357"/>
      </dsp:txXfrm>
    </dsp:sp>
    <dsp:sp modelId="{ACD3B3A2-122B-45B2-9F11-45ABC97E2C8F}">
      <dsp:nvSpPr>
        <dsp:cNvPr id="0" name=""/>
        <dsp:cNvSpPr/>
      </dsp:nvSpPr>
      <dsp:spPr>
        <a:xfrm>
          <a:off x="2886501" y="2033811"/>
          <a:ext cx="2195300" cy="13940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7702F-47D5-4B72-A1FC-012BACEF5434}">
      <dsp:nvSpPr>
        <dsp:cNvPr id="0" name=""/>
        <dsp:cNvSpPr/>
      </dsp:nvSpPr>
      <dsp:spPr>
        <a:xfrm>
          <a:off x="3130423" y="2265537"/>
          <a:ext cx="2195300" cy="13940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IDE Software</a:t>
          </a:r>
        </a:p>
        <a:p>
          <a:pPr marL="0" lvl="0" indent="0" algn="ctr" defTabSz="800100">
            <a:lnSpc>
              <a:spcPct val="90000"/>
            </a:lnSpc>
            <a:spcBef>
              <a:spcPct val="0"/>
            </a:spcBef>
            <a:spcAft>
              <a:spcPct val="35000"/>
            </a:spcAft>
            <a:buNone/>
          </a:pPr>
          <a:r>
            <a:rPr lang="en-US" sz="1800" b="0" i="0" kern="1200" dirty="0"/>
            <a:t>[ Integrated Development Environment ]</a:t>
          </a:r>
          <a:endParaRPr lang="en-US" sz="1800" kern="1200" dirty="0"/>
        </a:p>
      </dsp:txBody>
      <dsp:txXfrm>
        <a:off x="3171252" y="2306366"/>
        <a:ext cx="2113642" cy="1312357"/>
      </dsp:txXfrm>
    </dsp:sp>
    <dsp:sp modelId="{6F15A9A6-B7B8-48FC-A569-2075151A528B}">
      <dsp:nvSpPr>
        <dsp:cNvPr id="0" name=""/>
        <dsp:cNvSpPr/>
      </dsp:nvSpPr>
      <dsp:spPr>
        <a:xfrm>
          <a:off x="5569646" y="2033811"/>
          <a:ext cx="2195300" cy="13940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C56A7-69F7-4EC8-9EFD-4F5BF4A7B28C}">
      <dsp:nvSpPr>
        <dsp:cNvPr id="0" name=""/>
        <dsp:cNvSpPr/>
      </dsp:nvSpPr>
      <dsp:spPr>
        <a:xfrm>
          <a:off x="5813568" y="2265537"/>
          <a:ext cx="2195300" cy="139401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JAVA Language</a:t>
          </a:r>
        </a:p>
        <a:p>
          <a:pPr marL="0" lvl="0" indent="0" algn="ctr" defTabSz="800100">
            <a:lnSpc>
              <a:spcPct val="90000"/>
            </a:lnSpc>
            <a:spcBef>
              <a:spcPct val="0"/>
            </a:spcBef>
            <a:spcAft>
              <a:spcPct val="35000"/>
            </a:spcAft>
            <a:buNone/>
          </a:pPr>
          <a:r>
            <a:rPr lang="en-US" sz="1800" b="0" i="0" kern="1200" dirty="0"/>
            <a:t>Including several Libraries and lang package. </a:t>
          </a:r>
          <a:endParaRPr lang="en-US" sz="1800" kern="1200" dirty="0"/>
        </a:p>
      </dsp:txBody>
      <dsp:txXfrm>
        <a:off x="5854397" y="2306366"/>
        <a:ext cx="2113642" cy="13123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E5F2C-5EC2-4230-B808-458A38F93E5E}">
      <dsp:nvSpPr>
        <dsp:cNvPr id="0" name=""/>
        <dsp:cNvSpPr/>
      </dsp:nvSpPr>
      <dsp:spPr>
        <a:xfrm>
          <a:off x="0" y="0"/>
          <a:ext cx="4323539" cy="85925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Learning the concept behind the project</a:t>
          </a:r>
          <a:endParaRPr lang="en-US" sz="1600" kern="1200"/>
        </a:p>
      </dsp:txBody>
      <dsp:txXfrm>
        <a:off x="25167" y="25167"/>
        <a:ext cx="3295808" cy="808916"/>
      </dsp:txXfrm>
    </dsp:sp>
    <dsp:sp modelId="{6D518DE2-BC36-47FE-8717-CD2E0DD0CFAD}">
      <dsp:nvSpPr>
        <dsp:cNvPr id="0" name=""/>
        <dsp:cNvSpPr/>
      </dsp:nvSpPr>
      <dsp:spPr>
        <a:xfrm>
          <a:off x="322861" y="978590"/>
          <a:ext cx="4323539" cy="859250"/>
        </a:xfrm>
        <a:prstGeom prst="roundRect">
          <a:avLst>
            <a:gd name="adj" fmla="val 10000"/>
          </a:avLst>
        </a:prstGeom>
        <a:solidFill>
          <a:schemeClr val="accent2">
            <a:hueOff val="-346485"/>
            <a:satOff val="-1232"/>
            <a:lumOff val="24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Making a roadmap on the demonstration of the project.</a:t>
          </a:r>
          <a:endParaRPr lang="en-US" sz="1600" kern="1200" dirty="0"/>
        </a:p>
      </dsp:txBody>
      <dsp:txXfrm>
        <a:off x="348028" y="1003757"/>
        <a:ext cx="3391831" cy="808916"/>
      </dsp:txXfrm>
    </dsp:sp>
    <dsp:sp modelId="{EDD58FE2-B5B1-479A-8E9C-D448480D27B1}">
      <dsp:nvSpPr>
        <dsp:cNvPr id="0" name=""/>
        <dsp:cNvSpPr/>
      </dsp:nvSpPr>
      <dsp:spPr>
        <a:xfrm>
          <a:off x="645723" y="1957181"/>
          <a:ext cx="4323539" cy="859250"/>
        </a:xfrm>
        <a:prstGeom prst="roundRect">
          <a:avLst>
            <a:gd name="adj" fmla="val 10000"/>
          </a:avLst>
        </a:prstGeom>
        <a:solidFill>
          <a:schemeClr val="accent2">
            <a:hueOff val="-692971"/>
            <a:satOff val="-2463"/>
            <a:lumOff val="4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Deciding a language to demonstrate the project here is JAVA.</a:t>
          </a:r>
          <a:endParaRPr lang="en-US" sz="1600" kern="1200" dirty="0"/>
        </a:p>
      </dsp:txBody>
      <dsp:txXfrm>
        <a:off x="670890" y="1982348"/>
        <a:ext cx="3391831" cy="808916"/>
      </dsp:txXfrm>
    </dsp:sp>
    <dsp:sp modelId="{6BE2254A-4815-4D79-8D37-088B7E11210A}">
      <dsp:nvSpPr>
        <dsp:cNvPr id="0" name=""/>
        <dsp:cNvSpPr/>
      </dsp:nvSpPr>
      <dsp:spPr>
        <a:xfrm>
          <a:off x="968585" y="2935771"/>
          <a:ext cx="4323539" cy="859250"/>
        </a:xfrm>
        <a:prstGeom prst="roundRect">
          <a:avLst>
            <a:gd name="adj" fmla="val 10000"/>
          </a:avLst>
        </a:prstGeom>
        <a:solidFill>
          <a:schemeClr val="accent2">
            <a:hueOff val="-1039456"/>
            <a:satOff val="-3695"/>
            <a:lumOff val="73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Testing the project on sample image and observe the output.</a:t>
          </a:r>
          <a:endParaRPr lang="en-US" sz="1600" kern="1200" dirty="0"/>
        </a:p>
      </dsp:txBody>
      <dsp:txXfrm>
        <a:off x="993752" y="2960938"/>
        <a:ext cx="3391831" cy="808916"/>
      </dsp:txXfrm>
    </dsp:sp>
    <dsp:sp modelId="{B3CE1AD9-13CF-4091-BE55-DEC37C83693C}">
      <dsp:nvSpPr>
        <dsp:cNvPr id="0" name=""/>
        <dsp:cNvSpPr/>
      </dsp:nvSpPr>
      <dsp:spPr>
        <a:xfrm>
          <a:off x="1291447" y="3914362"/>
          <a:ext cx="4323539" cy="859250"/>
        </a:xfrm>
        <a:prstGeom prst="roundRect">
          <a:avLst>
            <a:gd name="adj" fmla="val 10000"/>
          </a:avLst>
        </a:prstGeom>
        <a:solidFill>
          <a:schemeClr val="accent2">
            <a:hueOff val="-1385941"/>
            <a:satOff val="-4927"/>
            <a:lumOff val="9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Modify changes accordingly.</a:t>
          </a:r>
          <a:endParaRPr lang="en-US" sz="1600" kern="1200" dirty="0"/>
        </a:p>
      </dsp:txBody>
      <dsp:txXfrm>
        <a:off x="1316614" y="3939529"/>
        <a:ext cx="3391831" cy="808916"/>
      </dsp:txXfrm>
    </dsp:sp>
    <dsp:sp modelId="{55F1BD14-0D10-4763-B1D8-066F4C29CA38}">
      <dsp:nvSpPr>
        <dsp:cNvPr id="0" name=""/>
        <dsp:cNvSpPr/>
      </dsp:nvSpPr>
      <dsp:spPr>
        <a:xfrm>
          <a:off x="3765027" y="627730"/>
          <a:ext cx="558512" cy="558512"/>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890692" y="627730"/>
        <a:ext cx="307182" cy="420280"/>
      </dsp:txXfrm>
    </dsp:sp>
    <dsp:sp modelId="{86B55E25-C660-47C4-8DBD-6AD534485734}">
      <dsp:nvSpPr>
        <dsp:cNvPr id="0" name=""/>
        <dsp:cNvSpPr/>
      </dsp:nvSpPr>
      <dsp:spPr>
        <a:xfrm>
          <a:off x="4087889" y="1606320"/>
          <a:ext cx="558512" cy="558512"/>
        </a:xfrm>
        <a:prstGeom prst="downArrow">
          <a:avLst>
            <a:gd name="adj1" fmla="val 55000"/>
            <a:gd name="adj2" fmla="val 45000"/>
          </a:avLst>
        </a:prstGeom>
        <a:solidFill>
          <a:schemeClr val="accent2">
            <a:tint val="40000"/>
            <a:alpha val="90000"/>
            <a:hueOff val="-384459"/>
            <a:satOff val="-1722"/>
            <a:lumOff val="-64"/>
            <a:alphaOff val="0"/>
          </a:schemeClr>
        </a:solidFill>
        <a:ln w="15875" cap="rnd" cmpd="sng" algn="ctr">
          <a:solidFill>
            <a:schemeClr val="accent2">
              <a:tint val="40000"/>
              <a:alpha val="90000"/>
              <a:hueOff val="-384459"/>
              <a:satOff val="-1722"/>
              <a:lumOff val="-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213554" y="1606320"/>
        <a:ext cx="307182" cy="420280"/>
      </dsp:txXfrm>
    </dsp:sp>
    <dsp:sp modelId="{99A6B272-3C91-41F9-8504-0180FCFC85EC}">
      <dsp:nvSpPr>
        <dsp:cNvPr id="0" name=""/>
        <dsp:cNvSpPr/>
      </dsp:nvSpPr>
      <dsp:spPr>
        <a:xfrm>
          <a:off x="4410750" y="2570590"/>
          <a:ext cx="558512" cy="558512"/>
        </a:xfrm>
        <a:prstGeom prst="downArrow">
          <a:avLst>
            <a:gd name="adj1" fmla="val 55000"/>
            <a:gd name="adj2" fmla="val 45000"/>
          </a:avLst>
        </a:prstGeom>
        <a:solidFill>
          <a:schemeClr val="accent2">
            <a:tint val="40000"/>
            <a:alpha val="90000"/>
            <a:hueOff val="-768918"/>
            <a:satOff val="-3443"/>
            <a:lumOff val="-127"/>
            <a:alphaOff val="0"/>
          </a:schemeClr>
        </a:solidFill>
        <a:ln w="15875" cap="rnd" cmpd="sng" algn="ctr">
          <a:solidFill>
            <a:schemeClr val="accent2">
              <a:tint val="40000"/>
              <a:alpha val="90000"/>
              <a:hueOff val="-768918"/>
              <a:satOff val="-3443"/>
              <a:lumOff val="-1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536415" y="2570590"/>
        <a:ext cx="307182" cy="420280"/>
      </dsp:txXfrm>
    </dsp:sp>
    <dsp:sp modelId="{11F26885-2EF7-448A-B731-9A48D2F7FD14}">
      <dsp:nvSpPr>
        <dsp:cNvPr id="0" name=""/>
        <dsp:cNvSpPr/>
      </dsp:nvSpPr>
      <dsp:spPr>
        <a:xfrm>
          <a:off x="4733612" y="3558728"/>
          <a:ext cx="558512" cy="558512"/>
        </a:xfrm>
        <a:prstGeom prst="downArrow">
          <a:avLst>
            <a:gd name="adj1" fmla="val 55000"/>
            <a:gd name="adj2" fmla="val 45000"/>
          </a:avLst>
        </a:prstGeom>
        <a:solidFill>
          <a:schemeClr val="accent2">
            <a:tint val="40000"/>
            <a:alpha val="90000"/>
            <a:hueOff val="-1153377"/>
            <a:satOff val="-5165"/>
            <a:lumOff val="-191"/>
            <a:alphaOff val="0"/>
          </a:schemeClr>
        </a:solidFill>
        <a:ln w="15875" cap="rnd" cmpd="sng" algn="ctr">
          <a:solidFill>
            <a:schemeClr val="accent2">
              <a:tint val="40000"/>
              <a:alpha val="90000"/>
              <a:hueOff val="-1153377"/>
              <a:satOff val="-5165"/>
              <a:lumOff val="-1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859277" y="3558728"/>
        <a:ext cx="307182" cy="4202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562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067871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99824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AAD347D-5ACD-4C99-B74B-A9C85AD731AF}" type="datetimeFigureOut">
              <a:rPr lang="en-US" smtClean="0"/>
              <a:t>7/16/2022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39414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1627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103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0593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2051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690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3180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5029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5708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742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AAD347D-5ACD-4C99-B74B-A9C85AD731AF}" type="datetimeFigureOut">
              <a:rPr lang="en-US" smtClean="0"/>
              <a:t>7/16/2022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274453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AAD347D-5ACD-4C99-B74B-A9C85AD731AF}" type="datetimeFigureOut">
              <a:rPr lang="en-US" smtClean="0"/>
              <a:t>7/16/2022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02617254"/>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910" y="228599"/>
            <a:ext cx="11897136" cy="3578291"/>
          </a:xfrm>
        </p:spPr>
        <p:txBody>
          <a:bodyPr>
            <a:normAutofit/>
          </a:bodyPr>
          <a:lstStyle/>
          <a:p>
            <a:pPr algn="ctr">
              <a:lnSpc>
                <a:spcPct val="90000"/>
              </a:lnSpc>
            </a:pPr>
            <a:r>
              <a:rPr lang="en-US" sz="2800" b="1" u="sng" dirty="0">
                <a:solidFill>
                  <a:schemeClr val="bg1"/>
                </a:solidFill>
                <a:latin typeface="Algerian" panose="04020705040A02060702" pitchFamily="82" charset="0"/>
              </a:rPr>
              <a:t>MINI PROJECT ON: </a:t>
            </a:r>
            <a:br>
              <a:rPr lang="en-US" sz="2800" b="1" u="sng" dirty="0">
                <a:solidFill>
                  <a:schemeClr val="bg1"/>
                </a:solidFill>
                <a:latin typeface="Algerian" panose="04020705040A02060702" pitchFamily="82" charset="0"/>
              </a:rPr>
            </a:br>
            <a:r>
              <a:rPr lang="en-US" sz="2800" b="1" u="sng" dirty="0">
                <a:solidFill>
                  <a:schemeClr val="bg1"/>
                </a:solidFill>
                <a:latin typeface="Algerian" panose="04020705040A02060702" pitchFamily="82" charset="0"/>
              </a:rPr>
              <a:t>IMAGE CRYPTOGRAPHY: ENCRYPTION-DECRYPTION OF IMAGE </a:t>
            </a:r>
            <a:br>
              <a:rPr lang="en-US" sz="2800" b="1" u="sng" dirty="0">
                <a:solidFill>
                  <a:schemeClr val="bg1"/>
                </a:solidFill>
                <a:latin typeface="Algerian" panose="04020705040A02060702" pitchFamily="82" charset="0"/>
              </a:rPr>
            </a:br>
            <a:endParaRPr lang="en-US" sz="2800" b="1" u="sng" dirty="0">
              <a:solidFill>
                <a:schemeClr val="bg1"/>
              </a:solidFill>
              <a:latin typeface="Algerian" panose="04020705040A02060702" pitchFamily="82" charset="0"/>
            </a:endParaRPr>
          </a:p>
        </p:txBody>
      </p:sp>
      <p:sp>
        <p:nvSpPr>
          <p:cNvPr id="3" name="Subtitle 2"/>
          <p:cNvSpPr>
            <a:spLocks noGrp="1"/>
          </p:cNvSpPr>
          <p:nvPr>
            <p:ph type="subTitle" idx="1"/>
          </p:nvPr>
        </p:nvSpPr>
        <p:spPr>
          <a:xfrm>
            <a:off x="658440" y="5278541"/>
            <a:ext cx="10875120" cy="861420"/>
          </a:xfrm>
        </p:spPr>
        <p:txBody>
          <a:bodyPr>
            <a:noAutofit/>
          </a:bodyPr>
          <a:lstStyle/>
          <a:p>
            <a:pPr>
              <a:lnSpc>
                <a:spcPct val="90000"/>
              </a:lnSpc>
            </a:pPr>
            <a:r>
              <a:rPr lang="en-US" sz="2400" b="1" dirty="0">
                <a:latin typeface="Arial Narrow" panose="020B0606020202030204" pitchFamily="34" charset="0"/>
              </a:rPr>
              <a:t>Submitted by: Anmool Kumar				                UNIVERSITY ROLL NO :2018185	</a:t>
            </a:r>
          </a:p>
          <a:p>
            <a:pPr>
              <a:lnSpc>
                <a:spcPct val="90000"/>
              </a:lnSpc>
            </a:pPr>
            <a:r>
              <a:rPr lang="en-US" sz="2400" b="1" dirty="0">
                <a:latin typeface="Arial Narrow" panose="020B0606020202030204" pitchFamily="34" charset="0"/>
              </a:rPr>
              <a:t>SEC : C												                 SESSION:2021-2022</a:t>
            </a:r>
          </a:p>
          <a:p>
            <a:pPr>
              <a:lnSpc>
                <a:spcPct val="90000"/>
              </a:lnSpc>
            </a:pPr>
            <a:r>
              <a:rPr lang="en-US" sz="2400" b="1" dirty="0">
                <a:latin typeface="Arial Narrow" panose="020B0606020202030204" pitchFamily="34" charset="0"/>
              </a:rPr>
              <a:t>ROLL NO: 08                      SEM: IV                           SUBMITTED TO: Mr. Dilip Gangwar</a:t>
            </a:r>
          </a:p>
        </p:txBody>
      </p:sp>
      <p:pic>
        <p:nvPicPr>
          <p:cNvPr id="4" name="Picture 3">
            <a:extLst>
              <a:ext uri="{FF2B5EF4-FFF2-40B4-BE49-F238E27FC236}">
                <a16:creationId xmlns:a16="http://schemas.microsoft.com/office/drawing/2014/main" id="{9DC2E315-1941-BADB-98FA-8AF8F19E1E53}"/>
              </a:ext>
            </a:extLst>
          </p:cNvPr>
          <p:cNvPicPr>
            <a:picLocks noChangeAspect="1"/>
          </p:cNvPicPr>
          <p:nvPr/>
        </p:nvPicPr>
        <p:blipFill>
          <a:blip r:embed="rId3"/>
          <a:stretch>
            <a:fillRect/>
          </a:stretch>
        </p:blipFill>
        <p:spPr>
          <a:xfrm>
            <a:off x="1160313" y="417026"/>
            <a:ext cx="9871374" cy="1877765"/>
          </a:xfrm>
          <a:prstGeom prst="rect">
            <a:avLst/>
          </a:prstGeom>
        </p:spPr>
      </p:pic>
    </p:spTree>
    <p:extLst>
      <p:ext uri="{BB962C8B-B14F-4D97-AF65-F5344CB8AC3E}">
        <p14:creationId xmlns:p14="http://schemas.microsoft.com/office/powerpoint/2010/main" val="105165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solidFill>
                  <a:schemeClr val="bg1"/>
                </a:solidFill>
                <a:latin typeface="Agency FB" panose="020B0503020202020204" pitchFamily="34" charset="0"/>
              </a:rPr>
              <a:t>OBJECTIVE</a:t>
            </a:r>
            <a:r>
              <a:rPr lang="en-US" b="1" u="sng" dirty="0">
                <a:solidFill>
                  <a:schemeClr val="bg1"/>
                </a:solidFill>
                <a:latin typeface="Agency FB" panose="020B0503020202020204" pitchFamily="34" charset="0"/>
              </a:rPr>
              <a:t> :</a:t>
            </a:r>
          </a:p>
        </p:txBody>
      </p:sp>
      <p:graphicFrame>
        <p:nvGraphicFramePr>
          <p:cNvPr id="17" name="Content Placeholder 2">
            <a:extLst>
              <a:ext uri="{FF2B5EF4-FFF2-40B4-BE49-F238E27FC236}">
                <a16:creationId xmlns:a16="http://schemas.microsoft.com/office/drawing/2014/main" id="{E1405AD4-F248-4D03-8282-930B903FFF0B}"/>
              </a:ext>
            </a:extLst>
          </p:cNvPr>
          <p:cNvGraphicFramePr>
            <a:graphicFrameLocks noGrp="1"/>
          </p:cNvGraphicFramePr>
          <p:nvPr>
            <p:ph idx="1"/>
            <p:extLst>
              <p:ext uri="{D42A27DB-BD31-4B8C-83A1-F6EECF244321}">
                <p14:modId xmlns:p14="http://schemas.microsoft.com/office/powerpoint/2010/main" val="1733869543"/>
              </p:ext>
            </p:extLst>
          </p:nvPr>
        </p:nvGraphicFramePr>
        <p:xfrm>
          <a:off x="1977646" y="2104916"/>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100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0412" y="331367"/>
            <a:ext cx="8947522" cy="1400530"/>
          </a:xfrm>
        </p:spPr>
        <p:txBody>
          <a:bodyPr anchor="ctr">
            <a:normAutofit/>
          </a:bodyPr>
          <a:lstStyle/>
          <a:p>
            <a:r>
              <a:rPr lang="en-US" sz="5400" b="1" u="sng" dirty="0">
                <a:solidFill>
                  <a:schemeClr val="tx1"/>
                </a:solidFill>
                <a:latin typeface="Agency FB" panose="020B0503020202020204" pitchFamily="34" charset="0"/>
              </a:rPr>
              <a:t>MOTIVAION :</a:t>
            </a:r>
          </a:p>
        </p:txBody>
      </p:sp>
      <p:sp>
        <p:nvSpPr>
          <p:cNvPr id="3" name="Content Placeholder 2"/>
          <p:cNvSpPr>
            <a:spLocks noGrp="1"/>
          </p:cNvSpPr>
          <p:nvPr>
            <p:ph idx="1"/>
          </p:nvPr>
        </p:nvSpPr>
        <p:spPr>
          <a:xfrm>
            <a:off x="927466" y="2341489"/>
            <a:ext cx="8946541" cy="3484879"/>
          </a:xfrm>
        </p:spPr>
        <p:txBody>
          <a:bodyPr>
            <a:normAutofit/>
          </a:bodyPr>
          <a:lstStyle/>
          <a:p>
            <a:r>
              <a:rPr lang="en-US" dirty="0"/>
              <a:t>Motivation behind doing this mini project is because of all the hacking and data getting leaked on to the web. As we all what our data to remain safe. By encrypting our data we can stay safe.</a:t>
            </a:r>
          </a:p>
          <a:p>
            <a:pPr marL="0" indent="0">
              <a:buNone/>
            </a:pPr>
            <a:endParaRPr lang="en-US" dirty="0"/>
          </a:p>
          <a:p>
            <a:r>
              <a:rPr lang="en-US" dirty="0"/>
              <a:t>Exploring new things and filling up curiosity about cyber-security that are very important in our day to day life.</a:t>
            </a:r>
          </a:p>
          <a:p>
            <a:endParaRPr lang="en-US" dirty="0"/>
          </a:p>
          <a:p>
            <a:r>
              <a:rPr lang="en-US" dirty="0"/>
              <a:t>Ensuring confidentiality of the data to the user.</a:t>
            </a:r>
          </a:p>
        </p:txBody>
      </p:sp>
    </p:spTree>
    <p:extLst>
      <p:ext uri="{BB962C8B-B14F-4D97-AF65-F5344CB8AC3E}">
        <p14:creationId xmlns:p14="http://schemas.microsoft.com/office/powerpoint/2010/main" val="66876328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7045" y="444628"/>
            <a:ext cx="9252154" cy="1016654"/>
          </a:xfrm>
        </p:spPr>
        <p:txBody>
          <a:bodyPr>
            <a:normAutofit/>
          </a:bodyPr>
          <a:lstStyle/>
          <a:p>
            <a:r>
              <a:rPr lang="en-US" sz="5400" b="1" u="sng" dirty="0">
                <a:solidFill>
                  <a:schemeClr val="tx1"/>
                </a:solidFill>
                <a:latin typeface="Agency FB" panose="020B0503020202020204" pitchFamily="34" charset="0"/>
              </a:rPr>
              <a:t>TOOLS USED :</a:t>
            </a:r>
          </a:p>
        </p:txBody>
      </p:sp>
      <p:graphicFrame>
        <p:nvGraphicFramePr>
          <p:cNvPr id="5" name="Content Placeholder 2">
            <a:extLst>
              <a:ext uri="{FF2B5EF4-FFF2-40B4-BE49-F238E27FC236}">
                <a16:creationId xmlns:a16="http://schemas.microsoft.com/office/drawing/2014/main" id="{87D2779B-84E5-4DE6-BD57-83B4788A063B}"/>
              </a:ext>
            </a:extLst>
          </p:cNvPr>
          <p:cNvGraphicFramePr>
            <a:graphicFrameLocks noGrp="1"/>
          </p:cNvGraphicFramePr>
          <p:nvPr>
            <p:ph idx="1"/>
            <p:extLst>
              <p:ext uri="{D42A27DB-BD31-4B8C-83A1-F6EECF244321}">
                <p14:modId xmlns:p14="http://schemas.microsoft.com/office/powerpoint/2010/main" val="3052218803"/>
              </p:ext>
            </p:extLst>
          </p:nvPr>
        </p:nvGraphicFramePr>
        <p:xfrm>
          <a:off x="648315" y="2309095"/>
          <a:ext cx="10895370" cy="3660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22681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5160" y="-380249"/>
            <a:ext cx="4178048" cy="2690898"/>
          </a:xfrm>
        </p:spPr>
        <p:txBody>
          <a:bodyPr anchor="ctr">
            <a:normAutofit/>
          </a:bodyPr>
          <a:lstStyle/>
          <a:p>
            <a:r>
              <a:rPr lang="en-US" sz="6000" b="1" u="sng" dirty="0">
                <a:solidFill>
                  <a:schemeClr val="tx1"/>
                </a:solidFill>
                <a:latin typeface="Agency FB" panose="020B0503020202020204" pitchFamily="34" charset="0"/>
              </a:rPr>
              <a:t>APPROACH :</a:t>
            </a:r>
          </a:p>
        </p:txBody>
      </p:sp>
      <p:graphicFrame>
        <p:nvGraphicFramePr>
          <p:cNvPr id="5" name="Content Placeholder 2">
            <a:extLst>
              <a:ext uri="{FF2B5EF4-FFF2-40B4-BE49-F238E27FC236}">
                <a16:creationId xmlns:a16="http://schemas.microsoft.com/office/drawing/2014/main" id="{2E63908E-237C-441F-A3B3-206FE3189889}"/>
              </a:ext>
            </a:extLst>
          </p:cNvPr>
          <p:cNvGraphicFramePr>
            <a:graphicFrameLocks noGrp="1"/>
          </p:cNvGraphicFramePr>
          <p:nvPr>
            <p:ph idx="1"/>
            <p:extLst>
              <p:ext uri="{D42A27DB-BD31-4B8C-83A1-F6EECF244321}">
                <p14:modId xmlns:p14="http://schemas.microsoft.com/office/powerpoint/2010/main" val="2850401897"/>
              </p:ext>
            </p:extLst>
          </p:nvPr>
        </p:nvGraphicFramePr>
        <p:xfrm>
          <a:off x="4500322" y="1914769"/>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9173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2150" y="232911"/>
            <a:ext cx="8947522" cy="1400530"/>
          </a:xfrm>
        </p:spPr>
        <p:txBody>
          <a:bodyPr anchor="ctr">
            <a:normAutofit/>
          </a:bodyPr>
          <a:lstStyle/>
          <a:p>
            <a:r>
              <a:rPr lang="en-US" sz="5400" b="1" u="sng" dirty="0">
                <a:solidFill>
                  <a:schemeClr val="tx1"/>
                </a:solidFill>
                <a:latin typeface="Agency FB" panose="020B0503020202020204" pitchFamily="34" charset="0"/>
              </a:rPr>
              <a:t>REAL WORLD APPLICATION :</a:t>
            </a:r>
          </a:p>
        </p:txBody>
      </p:sp>
      <p:sp>
        <p:nvSpPr>
          <p:cNvPr id="3" name="Content Placeholder 2"/>
          <p:cNvSpPr>
            <a:spLocks noGrp="1"/>
          </p:cNvSpPr>
          <p:nvPr>
            <p:ph idx="1"/>
          </p:nvPr>
        </p:nvSpPr>
        <p:spPr>
          <a:xfrm>
            <a:off x="602150" y="1835664"/>
            <a:ext cx="10001373" cy="3958467"/>
          </a:xfrm>
        </p:spPr>
        <p:txBody>
          <a:bodyPr>
            <a:normAutofit/>
          </a:bodyPr>
          <a:lstStyle/>
          <a:p>
            <a:r>
              <a:rPr lang="en-US" dirty="0"/>
              <a:t>In real world scenario one can used this project to secure or encrypt ones confidential images which user does not want to share or leaked by explicit interference and in the time of usage user can decrypt the image using the same key.</a:t>
            </a:r>
          </a:p>
          <a:p>
            <a:r>
              <a:rPr lang="en-US" dirty="0"/>
              <a:t>Multiple images can encrypt or decrypt using this project with different unique keys. </a:t>
            </a:r>
          </a:p>
        </p:txBody>
      </p:sp>
    </p:spTree>
    <p:extLst>
      <p:ext uri="{BB962C8B-B14F-4D97-AF65-F5344CB8AC3E}">
        <p14:creationId xmlns:p14="http://schemas.microsoft.com/office/powerpoint/2010/main" val="27154293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D23448-BD8F-D435-3D4D-D460B1D2C991}"/>
              </a:ext>
            </a:extLst>
          </p:cNvPr>
          <p:cNvSpPr/>
          <p:nvPr/>
        </p:nvSpPr>
        <p:spPr>
          <a:xfrm>
            <a:off x="570034" y="2817866"/>
            <a:ext cx="11051931" cy="1862048"/>
          </a:xfrm>
          <a:prstGeom prst="rect">
            <a:avLst/>
          </a:prstGeom>
          <a:noFill/>
        </p:spPr>
        <p:txBody>
          <a:bodyPr wrap="square" lIns="91440" tIns="45720" rIns="91440" bIns="45720">
            <a:spAutoFit/>
          </a:bodyPr>
          <a:lstStyle/>
          <a:p>
            <a:pPr algn="ctr"/>
            <a:r>
              <a:rPr lang="en-US" sz="11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59682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489</TotalTime>
  <Words>330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Agency FB</vt:lpstr>
      <vt:lpstr>Algerian</vt:lpstr>
      <vt:lpstr>Arial Narrow</vt:lpstr>
      <vt:lpstr>Century Gothic</vt:lpstr>
      <vt:lpstr>Wingdings 2</vt:lpstr>
      <vt:lpstr>Quotable</vt:lpstr>
      <vt:lpstr>MINI PROJECT ON:  IMAGE CRYPTOGRAPHY: ENCRYPTION-DECRYPTION OF IMAGE  </vt:lpstr>
      <vt:lpstr>OBJECTIVE :</vt:lpstr>
      <vt:lpstr>MOTIVAION :</vt:lpstr>
      <vt:lpstr>TOOLS USED :</vt:lpstr>
      <vt:lpstr>APPROACH :</vt:lpstr>
      <vt:lpstr>REAL WORLD APPLICATION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Encryption ,Decryption of image  V-sem</dc:title>
  <dc:creator>User</dc:creator>
  <cp:lastModifiedBy>ANMOOL</cp:lastModifiedBy>
  <cp:revision>25</cp:revision>
  <dcterms:created xsi:type="dcterms:W3CDTF">2021-12-18T17:57:13Z</dcterms:created>
  <dcterms:modified xsi:type="dcterms:W3CDTF">2022-07-16T05:55:17Z</dcterms:modified>
</cp:coreProperties>
</file>