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64" r:id="rId2"/>
    <p:sldId id="256" r:id="rId3"/>
    <p:sldId id="267" r:id="rId4"/>
    <p:sldId id="259" r:id="rId5"/>
    <p:sldId id="265" r:id="rId6"/>
    <p:sldId id="266" r:id="rId7"/>
    <p:sldId id="261" r:id="rId8"/>
    <p:sldId id="260"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15" d="100"/>
          <a:sy n="115" d="100"/>
        </p:scale>
        <p:origin x="4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44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5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4973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7943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211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966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DFA1846-DA80-1C48-A609-854EA85C59AD}" type="datetimeFigureOut">
              <a:rPr lang="en-US" smtClean="0"/>
              <a:pPr/>
              <a:t>2/26/2022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671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780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07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51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92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251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2/26/2022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877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B482E8-6E0E-1B4F-B1FD-C69DB9E858D9}" type="datetimeFigureOut">
              <a:rPr lang="en-US" smtClean="0"/>
              <a:pPr/>
              <a:t>2/26/2022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94589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sldNum="0"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1AC35A-6CD9-46B3-9988-D921B5994B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211" y="316490"/>
            <a:ext cx="2686050" cy="2733675"/>
          </a:xfrm>
          <a:prstGeom prst="rect">
            <a:avLst/>
          </a:prstGeom>
          <a:noFill/>
          <a:ln>
            <a:noFill/>
          </a:ln>
        </p:spPr>
      </p:pic>
      <p:sp>
        <p:nvSpPr>
          <p:cNvPr id="4" name="TextBox 3">
            <a:extLst>
              <a:ext uri="{FF2B5EF4-FFF2-40B4-BE49-F238E27FC236}">
                <a16:creationId xmlns:a16="http://schemas.microsoft.com/office/drawing/2014/main" id="{844473C3-A037-44C3-9995-0D8EB1AEF53A}"/>
              </a:ext>
            </a:extLst>
          </p:cNvPr>
          <p:cNvSpPr txBox="1"/>
          <p:nvPr/>
        </p:nvSpPr>
        <p:spPr>
          <a:xfrm>
            <a:off x="515389" y="3491344"/>
            <a:ext cx="4322618" cy="1938992"/>
          </a:xfrm>
          <a:prstGeom prst="rect">
            <a:avLst/>
          </a:prstGeom>
          <a:noFill/>
        </p:spPr>
        <p:txBody>
          <a:bodyPr wrap="square" rtlCol="0">
            <a:spAutoFit/>
          </a:bodyPr>
          <a:lstStyle/>
          <a:p>
            <a:pPr lvl="1"/>
            <a:r>
              <a:rPr lang="en-US" sz="2400" dirty="0"/>
              <a:t>NAME : ANMOOL KUMAR	</a:t>
            </a:r>
          </a:p>
          <a:p>
            <a:pPr lvl="1"/>
            <a:r>
              <a:rPr lang="en-US" sz="2400" dirty="0"/>
              <a:t>SECTION : C</a:t>
            </a:r>
          </a:p>
          <a:p>
            <a:pPr lvl="1"/>
            <a:r>
              <a:rPr lang="en-US" sz="2400" dirty="0"/>
              <a:t>ROLL NUMBER : 08</a:t>
            </a:r>
          </a:p>
          <a:p>
            <a:pPr lvl="1"/>
            <a:r>
              <a:rPr lang="en-US" sz="2400" dirty="0"/>
              <a:t>STUDENT ID: 20011779</a:t>
            </a:r>
          </a:p>
          <a:p>
            <a:pPr lvl="1"/>
            <a:r>
              <a:rPr lang="en-US" sz="2400" dirty="0"/>
              <a:t>SEMESTER – III</a:t>
            </a:r>
          </a:p>
        </p:txBody>
      </p:sp>
      <p:sp>
        <p:nvSpPr>
          <p:cNvPr id="5" name="TextBox 4">
            <a:extLst>
              <a:ext uri="{FF2B5EF4-FFF2-40B4-BE49-F238E27FC236}">
                <a16:creationId xmlns:a16="http://schemas.microsoft.com/office/drawing/2014/main" id="{BFE921BA-838B-43B0-AB0C-4037B2352753}"/>
              </a:ext>
            </a:extLst>
          </p:cNvPr>
          <p:cNvSpPr txBox="1"/>
          <p:nvPr/>
        </p:nvSpPr>
        <p:spPr>
          <a:xfrm>
            <a:off x="7971040" y="3495500"/>
            <a:ext cx="4782069" cy="2490875"/>
          </a:xfrm>
          <a:prstGeom prst="rect">
            <a:avLst/>
          </a:prstGeom>
          <a:noFill/>
        </p:spPr>
        <p:txBody>
          <a:bodyPr wrap="square" rtlCol="0">
            <a:spAutoFit/>
          </a:bodyPr>
          <a:lstStyle/>
          <a:p>
            <a:pPr>
              <a:lnSpc>
                <a:spcPct val="115000"/>
              </a:lnSpc>
              <a:spcAft>
                <a:spcPts val="1000"/>
              </a:spcAft>
            </a:pPr>
            <a:r>
              <a:rPr lang="en-IN" b="1" dirty="0">
                <a:effectLst/>
                <a:ea typeface="Calibri" panose="020F0502020204030204" pitchFamily="34" charset="0"/>
                <a:cs typeface="TimesNewRoman,Bold"/>
              </a:rPr>
              <a:t>Submitted to:</a:t>
            </a:r>
            <a:endParaRPr lang="en-IN" b="1" dirty="0">
              <a:ea typeface="Calibri" panose="020F0502020204030204" pitchFamily="34" charset="0"/>
              <a:cs typeface="TimesNewRoman,Bold"/>
            </a:endParaRPr>
          </a:p>
          <a:p>
            <a:pPr>
              <a:lnSpc>
                <a:spcPct val="115000"/>
              </a:lnSpc>
              <a:spcAft>
                <a:spcPts val="1000"/>
              </a:spcAft>
            </a:pPr>
            <a:r>
              <a:rPr lang="en-IN" dirty="0" err="1">
                <a:effectLst/>
                <a:ea typeface="Calibri" panose="020F0502020204030204" pitchFamily="34" charset="0"/>
                <a:cs typeface="TimesNewRoman,Bold"/>
              </a:rPr>
              <a:t>Dr.</a:t>
            </a:r>
            <a:r>
              <a:rPr lang="en-IN" dirty="0">
                <a:effectLst/>
                <a:ea typeface="Calibri" panose="020F0502020204030204" pitchFamily="34" charset="0"/>
                <a:cs typeface="TimesNewRoman,Bold"/>
              </a:rPr>
              <a:t> Ishita </a:t>
            </a:r>
            <a:r>
              <a:rPr lang="en-IN" dirty="0" err="1">
                <a:effectLst/>
                <a:ea typeface="Calibri" panose="020F0502020204030204" pitchFamily="34" charset="0"/>
                <a:cs typeface="TimesNewRoman,Bold"/>
              </a:rPr>
              <a:t>Uniyal</a:t>
            </a:r>
            <a:r>
              <a:rPr lang="en-IN" dirty="0">
                <a:effectLst/>
                <a:ea typeface="Calibri" panose="020F0502020204030204" pitchFamily="34" charset="0"/>
                <a:cs typeface="TimesNewRoman,Bold"/>
              </a:rPr>
              <a:t>     				         (CC-CSE-C-III-Sem)</a:t>
            </a:r>
            <a:r>
              <a:rPr lang="en-IN" b="1" dirty="0">
                <a:effectLst/>
                <a:ea typeface="Calibri" panose="020F0502020204030204" pitchFamily="34" charset="0"/>
                <a:cs typeface="TimesNewRoman,Bold"/>
              </a:rPr>
              <a:t>	</a:t>
            </a:r>
            <a:r>
              <a:rPr lang="en-IN" dirty="0">
                <a:effectLst/>
                <a:ea typeface="Calibri" panose="020F0502020204030204" pitchFamily="34" charset="0"/>
                <a:cs typeface="TimesNewRoman,Bold"/>
              </a:rPr>
              <a:t>			</a:t>
            </a:r>
            <a:endParaRPr lang="en-IN" dirty="0">
              <a:ea typeface="Calibri" panose="020F0502020204030204" pitchFamily="34" charset="0"/>
              <a:cs typeface="TimesNewRoman,Bold"/>
            </a:endParaRPr>
          </a:p>
          <a:p>
            <a:pPr>
              <a:lnSpc>
                <a:spcPct val="115000"/>
              </a:lnSpc>
              <a:spcAft>
                <a:spcPts val="1000"/>
              </a:spcAft>
            </a:pPr>
            <a:r>
              <a:rPr lang="en-IN" b="1" dirty="0">
                <a:effectLst/>
                <a:ea typeface="Calibri" panose="020F0502020204030204" pitchFamily="34" charset="0"/>
                <a:cs typeface="TimesNewRoman,Bold"/>
              </a:rPr>
              <a:t>Guided by :</a:t>
            </a:r>
            <a:endParaRPr lang="en-IN" dirty="0">
              <a:effectLst/>
              <a:ea typeface="Calibri" panose="020F0502020204030204" pitchFamily="34" charset="0"/>
              <a:cs typeface="Mangal" panose="02040503050203030202" pitchFamily="18" charset="0"/>
            </a:endParaRPr>
          </a:p>
          <a:p>
            <a:pPr>
              <a:lnSpc>
                <a:spcPct val="115000"/>
              </a:lnSpc>
              <a:spcAft>
                <a:spcPts val="1000"/>
              </a:spcAft>
            </a:pPr>
            <a:r>
              <a:rPr lang="en-IN" dirty="0">
                <a:effectLst/>
                <a:ea typeface="Calibri" panose="020F0502020204030204" pitchFamily="34" charset="0"/>
                <a:cs typeface="TimesNewRoman,Bold"/>
              </a:rPr>
              <a:t>Mr. </a:t>
            </a:r>
            <a:r>
              <a:rPr lang="en-IN" dirty="0" err="1">
                <a:effectLst/>
                <a:ea typeface="Calibri" panose="020F0502020204030204" pitchFamily="34" charset="0"/>
                <a:cs typeface="TimesNewRoman,Bold"/>
              </a:rPr>
              <a:t>Chandradeep</a:t>
            </a:r>
            <a:r>
              <a:rPr lang="en-IN" dirty="0">
                <a:effectLst/>
                <a:ea typeface="Calibri" panose="020F0502020204030204" pitchFamily="34" charset="0"/>
                <a:cs typeface="TimesNewRoman,Bold"/>
              </a:rPr>
              <a:t>, </a:t>
            </a:r>
            <a:r>
              <a:rPr lang="en-IN" dirty="0" err="1">
                <a:effectLst/>
                <a:ea typeface="Calibri" panose="020F0502020204030204" pitchFamily="34" charset="0"/>
                <a:cs typeface="TimesNewRoman,Bold"/>
              </a:rPr>
              <a:t>Dr.</a:t>
            </a:r>
            <a:r>
              <a:rPr lang="en-IN" dirty="0">
                <a:effectLst/>
                <a:ea typeface="Calibri" panose="020F0502020204030204" pitchFamily="34" charset="0"/>
                <a:cs typeface="TimesNewRoman,Bold"/>
              </a:rPr>
              <a:t> </a:t>
            </a:r>
            <a:r>
              <a:rPr lang="en-IN" dirty="0" err="1">
                <a:effectLst/>
                <a:ea typeface="Calibri" panose="020F0502020204030204" pitchFamily="34" charset="0"/>
                <a:cs typeface="TimesNewRoman,Bold"/>
              </a:rPr>
              <a:t>Satvik</a:t>
            </a:r>
            <a:r>
              <a:rPr lang="en-IN" dirty="0">
                <a:effectLst/>
                <a:ea typeface="Calibri" panose="020F0502020204030204" pitchFamily="34" charset="0"/>
                <a:cs typeface="TimesNewRoman,Bold"/>
              </a:rPr>
              <a:t>			</a:t>
            </a:r>
          </a:p>
          <a:p>
            <a:pPr>
              <a:lnSpc>
                <a:spcPct val="115000"/>
              </a:lnSpc>
              <a:spcAft>
                <a:spcPts val="1000"/>
              </a:spcAft>
            </a:pPr>
            <a:r>
              <a:rPr lang="en-IN" dirty="0">
                <a:effectLst/>
                <a:ea typeface="Calibri" panose="020F0502020204030204" pitchFamily="34" charset="0"/>
                <a:cs typeface="TimesNewRoman,Bold"/>
              </a:rPr>
              <a:t>Session: 2021-2022</a:t>
            </a:r>
            <a:endParaRPr lang="en-IN"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3587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57BB-8AA2-45D0-ACD1-F141312CEBCD}"/>
              </a:ext>
            </a:extLst>
          </p:cNvPr>
          <p:cNvSpPr>
            <a:spLocks noGrp="1"/>
          </p:cNvSpPr>
          <p:nvPr>
            <p:ph type="ctrTitle"/>
          </p:nvPr>
        </p:nvSpPr>
        <p:spPr/>
        <p:txBody>
          <a:bodyPr/>
          <a:lstStyle/>
          <a:p>
            <a:r>
              <a:rPr lang="en-US" dirty="0"/>
              <a:t>Random Password Generator</a:t>
            </a:r>
            <a:endParaRPr lang="en-IN" dirty="0"/>
          </a:p>
        </p:txBody>
      </p:sp>
      <p:sp>
        <p:nvSpPr>
          <p:cNvPr id="3" name="Subtitle 2">
            <a:extLst>
              <a:ext uri="{FF2B5EF4-FFF2-40B4-BE49-F238E27FC236}">
                <a16:creationId xmlns:a16="http://schemas.microsoft.com/office/drawing/2014/main" id="{EE848285-0562-4A9C-87DE-7F720D7B3F76}"/>
              </a:ext>
            </a:extLst>
          </p:cNvPr>
          <p:cNvSpPr>
            <a:spLocks noGrp="1"/>
          </p:cNvSpPr>
          <p:nvPr>
            <p:ph type="subTitle" idx="1"/>
          </p:nvPr>
        </p:nvSpPr>
        <p:spPr/>
        <p:txBody>
          <a:bodyPr/>
          <a:lstStyle/>
          <a:p>
            <a:r>
              <a:rPr lang="en-US" dirty="0"/>
              <a:t>Mini Project Report Semester - 3</a:t>
            </a:r>
            <a:endParaRPr lang="en-IN" dirty="0"/>
          </a:p>
        </p:txBody>
      </p:sp>
    </p:spTree>
    <p:extLst>
      <p:ext uri="{BB962C8B-B14F-4D97-AF65-F5344CB8AC3E}">
        <p14:creationId xmlns:p14="http://schemas.microsoft.com/office/powerpoint/2010/main" val="42012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D813-C4C8-47CE-AFA9-1AAAABF85C60}"/>
              </a:ext>
            </a:extLst>
          </p:cNvPr>
          <p:cNvSpPr>
            <a:spLocks noGrp="1"/>
          </p:cNvSpPr>
          <p:nvPr>
            <p:ph type="title"/>
          </p:nvPr>
        </p:nvSpPr>
        <p:spPr>
          <a:xfrm>
            <a:off x="8541328" y="685800"/>
            <a:ext cx="3200400" cy="743989"/>
          </a:xfrm>
        </p:spPr>
        <p:txBody>
          <a:bodyPr>
            <a:normAutofit fontScale="90000"/>
          </a:bodyPr>
          <a:lstStyle/>
          <a:p>
            <a:r>
              <a:rPr lang="en-US" sz="4800" dirty="0"/>
              <a:t>Objective</a:t>
            </a:r>
            <a:endParaRPr lang="en-IN" sz="4800" dirty="0"/>
          </a:p>
        </p:txBody>
      </p:sp>
      <p:sp>
        <p:nvSpPr>
          <p:cNvPr id="3" name="Content Placeholder 2">
            <a:extLst>
              <a:ext uri="{FF2B5EF4-FFF2-40B4-BE49-F238E27FC236}">
                <a16:creationId xmlns:a16="http://schemas.microsoft.com/office/drawing/2014/main" id="{7926E7A5-44BE-4707-8013-43230F7244D4}"/>
              </a:ext>
            </a:extLst>
          </p:cNvPr>
          <p:cNvSpPr>
            <a:spLocks noGrp="1"/>
          </p:cNvSpPr>
          <p:nvPr>
            <p:ph idx="1"/>
          </p:nvPr>
        </p:nvSpPr>
        <p:spPr>
          <a:xfrm>
            <a:off x="357447" y="685800"/>
            <a:ext cx="7192449" cy="5020056"/>
          </a:xfrm>
        </p:spPr>
        <p:txBody>
          <a:bodyPr/>
          <a:lstStyle/>
          <a:p>
            <a:r>
              <a:rPr lang="en-US" sz="2000" dirty="0"/>
              <a:t>With growing technology, everything has relied on data and securing these data is the main concern. Passwords are meant to keep the data safe that we upload on the Internet. </a:t>
            </a:r>
          </a:p>
          <a:p>
            <a:endParaRPr lang="en-US" sz="2000" dirty="0"/>
          </a:p>
          <a:p>
            <a:r>
              <a:rPr lang="en-US" sz="2000" dirty="0"/>
              <a:t>An easy password can be hacked easily and all the personal information can be misused. In order to prevent such things and keep the data safe, it is quite necessary to keep our passwords very strong.</a:t>
            </a:r>
          </a:p>
          <a:p>
            <a:endParaRPr lang="en-US" sz="2000" dirty="0"/>
          </a:p>
          <a:p>
            <a:r>
              <a:rPr lang="en-US" sz="2000" dirty="0"/>
              <a:t>Let’s create a simple application that can generate random password, with the combination of letters, numeric, and special characters. One can mention length of the password based on requirement and can also select the strength of the password.</a:t>
            </a:r>
          </a:p>
          <a:p>
            <a:endParaRPr lang="en-IN" dirty="0"/>
          </a:p>
        </p:txBody>
      </p:sp>
    </p:spTree>
    <p:extLst>
      <p:ext uri="{BB962C8B-B14F-4D97-AF65-F5344CB8AC3E}">
        <p14:creationId xmlns:p14="http://schemas.microsoft.com/office/powerpoint/2010/main" val="390587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08E2-90D8-4815-8DD7-B84319512C17}"/>
              </a:ext>
            </a:extLst>
          </p:cNvPr>
          <p:cNvSpPr>
            <a:spLocks noGrp="1"/>
          </p:cNvSpPr>
          <p:nvPr>
            <p:ph type="title"/>
          </p:nvPr>
        </p:nvSpPr>
        <p:spPr/>
        <p:txBody>
          <a:bodyPr/>
          <a:lstStyle/>
          <a:p>
            <a:r>
              <a:rPr lang="en-US" sz="3600" dirty="0"/>
              <a:t>Overview</a:t>
            </a:r>
            <a:endParaRPr lang="en-IN" sz="3600" dirty="0"/>
          </a:p>
        </p:txBody>
      </p:sp>
      <p:sp>
        <p:nvSpPr>
          <p:cNvPr id="3" name="Content Placeholder 2">
            <a:extLst>
              <a:ext uri="{FF2B5EF4-FFF2-40B4-BE49-F238E27FC236}">
                <a16:creationId xmlns:a16="http://schemas.microsoft.com/office/drawing/2014/main" id="{0A8288CE-6AC4-4AE7-846C-49DBB48C0A9E}"/>
              </a:ext>
            </a:extLst>
          </p:cNvPr>
          <p:cNvSpPr>
            <a:spLocks noGrp="1"/>
          </p:cNvSpPr>
          <p:nvPr>
            <p:ph idx="1"/>
          </p:nvPr>
        </p:nvSpPr>
        <p:spPr>
          <a:xfrm>
            <a:off x="325197" y="437775"/>
            <a:ext cx="7200243" cy="6105632"/>
          </a:xfrm>
        </p:spPr>
        <p:txBody>
          <a:bodyPr>
            <a:normAutofit/>
          </a:bodyPr>
          <a:lstStyle/>
          <a:p>
            <a:pPr marL="0" indent="0">
              <a:buNone/>
            </a:pPr>
            <a:r>
              <a:rPr lang="en-US" dirty="0"/>
              <a:t>In this project, the user has to select the password length and then click on the “Generate Password” button. It will show the generated password below. The user can also choose the strength of the generated password:</a:t>
            </a:r>
          </a:p>
          <a:p>
            <a:endParaRPr lang="en-US" dirty="0"/>
          </a:p>
          <a:p>
            <a:r>
              <a:rPr lang="en-US" dirty="0"/>
              <a:t>	“Low” is a combination of random lowercase letters and digits.</a:t>
            </a:r>
          </a:p>
          <a:p>
            <a:endParaRPr lang="en-US" dirty="0"/>
          </a:p>
          <a:p>
            <a:r>
              <a:rPr lang="en-US" dirty="0"/>
              <a:t>“Medium” is a combination of random lowercase and uppercase letters and digits.</a:t>
            </a:r>
          </a:p>
          <a:p>
            <a:endParaRPr lang="en-US" dirty="0"/>
          </a:p>
          <a:p>
            <a:r>
              <a:rPr lang="en-US" dirty="0"/>
              <a:t>“Strong” is a combination of random lowercase and uppercase letters, punctuation symbols and digits.</a:t>
            </a:r>
          </a:p>
          <a:p>
            <a:endParaRPr lang="en-US" dirty="0"/>
          </a:p>
          <a:p>
            <a:pPr marL="0" indent="0">
              <a:buNone/>
            </a:pPr>
            <a:r>
              <a:rPr lang="en-US" dirty="0"/>
              <a:t>and if the user clicks on the “Copy to Clipboard” button, then it will copy the password automatically. </a:t>
            </a:r>
          </a:p>
          <a:p>
            <a:endParaRPr lang="en-IN" dirty="0"/>
          </a:p>
        </p:txBody>
      </p:sp>
    </p:spTree>
    <p:extLst>
      <p:ext uri="{BB962C8B-B14F-4D97-AF65-F5344CB8AC3E}">
        <p14:creationId xmlns:p14="http://schemas.microsoft.com/office/powerpoint/2010/main" val="104678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4DA4-CBD0-47CC-A985-49194E9151D7}"/>
              </a:ext>
            </a:extLst>
          </p:cNvPr>
          <p:cNvSpPr>
            <a:spLocks noGrp="1"/>
          </p:cNvSpPr>
          <p:nvPr>
            <p:ph type="title"/>
          </p:nvPr>
        </p:nvSpPr>
        <p:spPr/>
        <p:txBody>
          <a:bodyPr>
            <a:normAutofit/>
          </a:bodyPr>
          <a:lstStyle/>
          <a:p>
            <a:r>
              <a:rPr lang="en-US" sz="4400" dirty="0"/>
              <a:t>Challenges faced</a:t>
            </a:r>
            <a:endParaRPr lang="en-IN" sz="4400" dirty="0"/>
          </a:p>
        </p:txBody>
      </p:sp>
      <p:sp>
        <p:nvSpPr>
          <p:cNvPr id="3" name="Content Placeholder 2">
            <a:extLst>
              <a:ext uri="{FF2B5EF4-FFF2-40B4-BE49-F238E27FC236}">
                <a16:creationId xmlns:a16="http://schemas.microsoft.com/office/drawing/2014/main" id="{4FD525EF-B844-4DE6-9954-BD9204FD520C}"/>
              </a:ext>
            </a:extLst>
          </p:cNvPr>
          <p:cNvSpPr>
            <a:spLocks noGrp="1"/>
          </p:cNvSpPr>
          <p:nvPr>
            <p:ph idx="1"/>
          </p:nvPr>
        </p:nvSpPr>
        <p:spPr/>
        <p:txBody>
          <a:bodyPr>
            <a:normAutofit/>
          </a:bodyPr>
          <a:lstStyle/>
          <a:p>
            <a:pPr marL="342900" indent="-342900" algn="l">
              <a:buFont typeface="Arial" panose="020B0604020202020204" pitchFamily="34" charset="0"/>
              <a:buChar char="•"/>
            </a:pPr>
            <a:r>
              <a:rPr lang="en-US" sz="2400" dirty="0"/>
              <a:t>At the beginning of the project the main challenge I faced was of how the characters/symbols/numbers would be randomly picked and then stored so as to generate a random password.</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The second challenge I faced was in the implementation phase of the first challenge.</a:t>
            </a:r>
            <a:endParaRPr lang="en-IN" sz="2400" dirty="0"/>
          </a:p>
          <a:p>
            <a:endParaRPr lang="en-IN" sz="2400" dirty="0"/>
          </a:p>
        </p:txBody>
      </p:sp>
    </p:spTree>
    <p:extLst>
      <p:ext uri="{BB962C8B-B14F-4D97-AF65-F5344CB8AC3E}">
        <p14:creationId xmlns:p14="http://schemas.microsoft.com/office/powerpoint/2010/main" val="308493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F7DF-3DDF-4D50-8537-7D8FA9224E03}"/>
              </a:ext>
            </a:extLst>
          </p:cNvPr>
          <p:cNvSpPr>
            <a:spLocks noGrp="1"/>
          </p:cNvSpPr>
          <p:nvPr>
            <p:ph type="title"/>
          </p:nvPr>
        </p:nvSpPr>
        <p:spPr/>
        <p:txBody>
          <a:bodyPr>
            <a:normAutofit/>
          </a:bodyPr>
          <a:lstStyle/>
          <a:p>
            <a:r>
              <a:rPr lang="en-US" sz="3600" dirty="0">
                <a:solidFill>
                  <a:schemeClr val="tx1"/>
                </a:solidFill>
              </a:rPr>
              <a:t>OVERCOMING THE CHALLENGES</a:t>
            </a:r>
            <a:endParaRPr lang="en-IN" sz="3600" dirty="0">
              <a:solidFill>
                <a:schemeClr val="tx1"/>
              </a:solidFill>
            </a:endParaRPr>
          </a:p>
        </p:txBody>
      </p:sp>
      <p:sp>
        <p:nvSpPr>
          <p:cNvPr id="3" name="Content Placeholder 2">
            <a:extLst>
              <a:ext uri="{FF2B5EF4-FFF2-40B4-BE49-F238E27FC236}">
                <a16:creationId xmlns:a16="http://schemas.microsoft.com/office/drawing/2014/main" id="{AA86A8D8-F55E-40C3-BC75-1EC670ADD704}"/>
              </a:ext>
            </a:extLst>
          </p:cNvPr>
          <p:cNvSpPr>
            <a:spLocks noGrp="1"/>
          </p:cNvSpPr>
          <p:nvPr>
            <p:ph idx="1"/>
          </p:nvPr>
        </p:nvSpPr>
        <p:spPr/>
        <p:txBody>
          <a:bodyPr>
            <a:normAutofit/>
          </a:bodyPr>
          <a:lstStyle/>
          <a:p>
            <a:pPr marL="342900" indent="-342900" algn="l">
              <a:buFont typeface="Arial" panose="020B0604020202020204" pitchFamily="34" charset="0"/>
              <a:buChar char="•"/>
            </a:pPr>
            <a:r>
              <a:rPr lang="en-US" sz="2800" dirty="0"/>
              <a:t>The mentors that were assigned to me for the project were very helpful throughout the process of making the project.</a:t>
            </a:r>
          </a:p>
          <a:p>
            <a:pPr algn="l"/>
            <a:endParaRPr lang="en-US" sz="2800" dirty="0"/>
          </a:p>
          <a:p>
            <a:pPr marL="342900" indent="-342900" algn="l">
              <a:buFont typeface="Arial" panose="020B0604020202020204" pitchFamily="34" charset="0"/>
              <a:buChar char="•"/>
            </a:pPr>
            <a:r>
              <a:rPr lang="en-US" sz="2800" dirty="0"/>
              <a:t>The mentors helped in every possible to  overcome the challenges being faced and gave me solution to every problem I was facing while the making of the project.</a:t>
            </a:r>
            <a:endParaRPr lang="en-IN" sz="2800" dirty="0"/>
          </a:p>
          <a:p>
            <a:endParaRPr lang="en-IN" sz="2800" dirty="0"/>
          </a:p>
        </p:txBody>
      </p:sp>
    </p:spTree>
    <p:extLst>
      <p:ext uri="{BB962C8B-B14F-4D97-AF65-F5344CB8AC3E}">
        <p14:creationId xmlns:p14="http://schemas.microsoft.com/office/powerpoint/2010/main" val="110042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87C3-AC24-4DDA-AC43-5311C131CE27}"/>
              </a:ext>
            </a:extLst>
          </p:cNvPr>
          <p:cNvSpPr>
            <a:spLocks noGrp="1"/>
          </p:cNvSpPr>
          <p:nvPr>
            <p:ph type="title"/>
          </p:nvPr>
        </p:nvSpPr>
        <p:spPr/>
        <p:txBody>
          <a:bodyPr/>
          <a:lstStyle/>
          <a:p>
            <a:r>
              <a:rPr lang="en-US" dirty="0"/>
              <a:t>Source Code</a:t>
            </a:r>
            <a:endParaRPr lang="en-IN" dirty="0"/>
          </a:p>
        </p:txBody>
      </p:sp>
      <p:sp>
        <p:nvSpPr>
          <p:cNvPr id="3" name="Picture Placeholder 2">
            <a:extLst>
              <a:ext uri="{FF2B5EF4-FFF2-40B4-BE49-F238E27FC236}">
                <a16:creationId xmlns:a16="http://schemas.microsoft.com/office/drawing/2014/main" id="{6D985C77-CE90-4FBC-BF8F-319AE46C3E64}"/>
              </a:ext>
            </a:extLst>
          </p:cNvPr>
          <p:cNvSpPr>
            <a:spLocks noGrp="1"/>
          </p:cNvSpPr>
          <p:nvPr>
            <p:ph type="pic" sz="quarter" idx="13"/>
          </p:nvPr>
        </p:nvSpPr>
        <p:spPr/>
      </p:sp>
      <p:sp>
        <p:nvSpPr>
          <p:cNvPr id="4" name="Text Placeholder 3">
            <a:extLst>
              <a:ext uri="{FF2B5EF4-FFF2-40B4-BE49-F238E27FC236}">
                <a16:creationId xmlns:a16="http://schemas.microsoft.com/office/drawing/2014/main" id="{A5EC0A70-C803-42AE-A38D-974B753B5E76}"/>
              </a:ext>
            </a:extLst>
          </p:cNvPr>
          <p:cNvSpPr>
            <a:spLocks noGrp="1"/>
          </p:cNvSpPr>
          <p:nvPr>
            <p:ph type="body" sz="half" idx="2"/>
          </p:nvPr>
        </p:nvSpPr>
        <p:spPr/>
        <p:txBody>
          <a:bodyPr/>
          <a:lstStyle/>
          <a:p>
            <a:r>
              <a:rPr lang="en-US" dirty="0"/>
              <a:t>IDE Software used: VS Code		</a:t>
            </a:r>
            <a:endParaRPr lang="en-IN" dirty="0"/>
          </a:p>
        </p:txBody>
      </p:sp>
      <p:pic>
        <p:nvPicPr>
          <p:cNvPr id="6" name="Picture 5">
            <a:extLst>
              <a:ext uri="{FF2B5EF4-FFF2-40B4-BE49-F238E27FC236}">
                <a16:creationId xmlns:a16="http://schemas.microsoft.com/office/drawing/2014/main" id="{60CAAFF0-221E-4BF3-B92F-49261CF3AAA2}"/>
              </a:ext>
            </a:extLst>
          </p:cNvPr>
          <p:cNvPicPr/>
          <p:nvPr/>
        </p:nvPicPr>
        <p:blipFill>
          <a:blip r:embed="rId2"/>
          <a:srcRect t="4147" b="4147"/>
          <a:stretch/>
        </p:blipFill>
        <p:spPr>
          <a:xfrm>
            <a:off x="1703129" y="64795"/>
            <a:ext cx="8775159" cy="4388319"/>
          </a:xfrm>
          <a:prstGeom prst="rect">
            <a:avLst/>
          </a:prstGeom>
        </p:spPr>
      </p:pic>
    </p:spTree>
    <p:extLst>
      <p:ext uri="{BB962C8B-B14F-4D97-AF65-F5344CB8AC3E}">
        <p14:creationId xmlns:p14="http://schemas.microsoft.com/office/powerpoint/2010/main" val="300214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57FCA0-4835-4361-8D56-8492EA1896B4}"/>
              </a:ext>
            </a:extLst>
          </p:cNvPr>
          <p:cNvPicPr>
            <a:picLocks noChangeAspect="1"/>
          </p:cNvPicPr>
          <p:nvPr/>
        </p:nvPicPr>
        <p:blipFill rotWithShape="1">
          <a:blip r:embed="rId2"/>
          <a:srcRect l="803" t="2374"/>
          <a:stretch/>
        </p:blipFill>
        <p:spPr>
          <a:xfrm>
            <a:off x="407324" y="2061556"/>
            <a:ext cx="3428010" cy="2803056"/>
          </a:xfrm>
          <a:prstGeom prst="rect">
            <a:avLst/>
          </a:prstGeom>
        </p:spPr>
      </p:pic>
      <p:pic>
        <p:nvPicPr>
          <p:cNvPr id="3" name="Picture 2">
            <a:extLst>
              <a:ext uri="{FF2B5EF4-FFF2-40B4-BE49-F238E27FC236}">
                <a16:creationId xmlns:a16="http://schemas.microsoft.com/office/drawing/2014/main" id="{BA8B609F-36DD-4AFA-813D-92633E4755F0}"/>
              </a:ext>
            </a:extLst>
          </p:cNvPr>
          <p:cNvPicPr>
            <a:picLocks noChangeAspect="1"/>
          </p:cNvPicPr>
          <p:nvPr/>
        </p:nvPicPr>
        <p:blipFill rotWithShape="1">
          <a:blip r:embed="rId3"/>
          <a:srcRect t="2374"/>
          <a:stretch/>
        </p:blipFill>
        <p:spPr>
          <a:xfrm>
            <a:off x="4430211" y="2061140"/>
            <a:ext cx="3464381" cy="2803057"/>
          </a:xfrm>
          <a:prstGeom prst="rect">
            <a:avLst/>
          </a:prstGeom>
        </p:spPr>
      </p:pic>
      <p:pic>
        <p:nvPicPr>
          <p:cNvPr id="4" name="Picture 3">
            <a:extLst>
              <a:ext uri="{FF2B5EF4-FFF2-40B4-BE49-F238E27FC236}">
                <a16:creationId xmlns:a16="http://schemas.microsoft.com/office/drawing/2014/main" id="{04A7699F-F27D-42BF-9A57-EC279FBB7B55}"/>
              </a:ext>
            </a:extLst>
          </p:cNvPr>
          <p:cNvPicPr>
            <a:picLocks noChangeAspect="1"/>
          </p:cNvPicPr>
          <p:nvPr/>
        </p:nvPicPr>
        <p:blipFill>
          <a:blip r:embed="rId4"/>
          <a:srcRect/>
          <a:stretch/>
        </p:blipFill>
        <p:spPr>
          <a:xfrm>
            <a:off x="8502527" y="2061140"/>
            <a:ext cx="3467159" cy="2803885"/>
          </a:xfrm>
          <a:prstGeom prst="rect">
            <a:avLst/>
          </a:prstGeom>
        </p:spPr>
      </p:pic>
      <p:sp>
        <p:nvSpPr>
          <p:cNvPr id="5" name="Rectangle 4">
            <a:extLst>
              <a:ext uri="{FF2B5EF4-FFF2-40B4-BE49-F238E27FC236}">
                <a16:creationId xmlns:a16="http://schemas.microsoft.com/office/drawing/2014/main" id="{341C207C-C28A-4D61-9747-1F4C395FFCA1}"/>
              </a:ext>
            </a:extLst>
          </p:cNvPr>
          <p:cNvSpPr/>
          <p:nvPr/>
        </p:nvSpPr>
        <p:spPr>
          <a:xfrm>
            <a:off x="4931135" y="598787"/>
            <a:ext cx="2504404" cy="584775"/>
          </a:xfrm>
          <a:prstGeom prst="rect">
            <a:avLst/>
          </a:prstGeom>
        </p:spPr>
        <p:txBody>
          <a:bodyPr wrap="none">
            <a:spAutoFit/>
          </a:bodyPr>
          <a:lstStyle/>
          <a:p>
            <a:r>
              <a:rPr lang="en-US" sz="3200" u="sng" dirty="0"/>
              <a:t>SNAPSHOTS</a:t>
            </a:r>
            <a:endParaRPr lang="en-IN" sz="3200" u="sng" dirty="0"/>
          </a:p>
        </p:txBody>
      </p:sp>
      <p:sp>
        <p:nvSpPr>
          <p:cNvPr id="7" name="Rectangle 6">
            <a:extLst>
              <a:ext uri="{FF2B5EF4-FFF2-40B4-BE49-F238E27FC236}">
                <a16:creationId xmlns:a16="http://schemas.microsoft.com/office/drawing/2014/main" id="{1FC92457-98F8-4ABC-A90F-AA509FE978FB}"/>
              </a:ext>
            </a:extLst>
          </p:cNvPr>
          <p:cNvSpPr/>
          <p:nvPr/>
        </p:nvSpPr>
        <p:spPr>
          <a:xfrm>
            <a:off x="1750613" y="5010990"/>
            <a:ext cx="713657" cy="369332"/>
          </a:xfrm>
          <a:prstGeom prst="rect">
            <a:avLst/>
          </a:prstGeom>
        </p:spPr>
        <p:txBody>
          <a:bodyPr wrap="none">
            <a:spAutoFit/>
          </a:bodyPr>
          <a:lstStyle/>
          <a:p>
            <a:r>
              <a:rPr lang="en-US" dirty="0"/>
              <a:t>LOW</a:t>
            </a:r>
            <a:endParaRPr lang="en-IN" dirty="0"/>
          </a:p>
        </p:txBody>
      </p:sp>
      <p:sp>
        <p:nvSpPr>
          <p:cNvPr id="8" name="Rectangle 7">
            <a:extLst>
              <a:ext uri="{FF2B5EF4-FFF2-40B4-BE49-F238E27FC236}">
                <a16:creationId xmlns:a16="http://schemas.microsoft.com/office/drawing/2014/main" id="{514E9C2D-1E9A-4AEA-A58E-B174205EC403}"/>
              </a:ext>
            </a:extLst>
          </p:cNvPr>
          <p:cNvSpPr/>
          <p:nvPr/>
        </p:nvSpPr>
        <p:spPr>
          <a:xfrm>
            <a:off x="5542803" y="5010990"/>
            <a:ext cx="1106393" cy="369332"/>
          </a:xfrm>
          <a:prstGeom prst="rect">
            <a:avLst/>
          </a:prstGeom>
        </p:spPr>
        <p:txBody>
          <a:bodyPr wrap="none">
            <a:spAutoFit/>
          </a:bodyPr>
          <a:lstStyle/>
          <a:p>
            <a:r>
              <a:rPr lang="en-US" dirty="0"/>
              <a:t>MEDIUM</a:t>
            </a:r>
            <a:endParaRPr lang="en-IN" dirty="0"/>
          </a:p>
        </p:txBody>
      </p:sp>
      <p:sp>
        <p:nvSpPr>
          <p:cNvPr id="9" name="Rectangle 8">
            <a:extLst>
              <a:ext uri="{FF2B5EF4-FFF2-40B4-BE49-F238E27FC236}">
                <a16:creationId xmlns:a16="http://schemas.microsoft.com/office/drawing/2014/main" id="{E5306B25-2449-4358-8678-1A8B98C5EEFE}"/>
              </a:ext>
            </a:extLst>
          </p:cNvPr>
          <p:cNvSpPr/>
          <p:nvPr/>
        </p:nvSpPr>
        <p:spPr>
          <a:xfrm>
            <a:off x="9885786" y="5006097"/>
            <a:ext cx="1111202" cy="369332"/>
          </a:xfrm>
          <a:prstGeom prst="rect">
            <a:avLst/>
          </a:prstGeom>
        </p:spPr>
        <p:txBody>
          <a:bodyPr wrap="none">
            <a:spAutoFit/>
          </a:bodyPr>
          <a:lstStyle/>
          <a:p>
            <a:r>
              <a:rPr lang="en-US" dirty="0"/>
              <a:t>STRONG</a:t>
            </a:r>
            <a:endParaRPr lang="en-IN" dirty="0"/>
          </a:p>
        </p:txBody>
      </p:sp>
    </p:spTree>
    <p:extLst>
      <p:ext uri="{BB962C8B-B14F-4D97-AF65-F5344CB8AC3E}">
        <p14:creationId xmlns:p14="http://schemas.microsoft.com/office/powerpoint/2010/main" val="116123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955D-11D9-42F6-8DA3-EF84B224A85A}"/>
              </a:ext>
            </a:extLst>
          </p:cNvPr>
          <p:cNvSpPr>
            <a:spLocks noGrp="1"/>
          </p:cNvSpPr>
          <p:nvPr>
            <p:ph type="title"/>
          </p:nvPr>
        </p:nvSpPr>
        <p:spPr>
          <a:xfrm>
            <a:off x="1671715" y="1563120"/>
            <a:ext cx="8848570" cy="3175135"/>
          </a:xfrm>
        </p:spPr>
        <p:txBody>
          <a:bodyPr>
            <a:normAutofit fontScale="90000"/>
          </a:bodyPr>
          <a:lstStyle/>
          <a:p>
            <a:pPr algn="ctr"/>
            <a:r>
              <a:rPr lang="en-US" sz="16600" dirty="0"/>
              <a:t>Thank You !</a:t>
            </a:r>
            <a:endParaRPr lang="en-IN" sz="16600" dirty="0"/>
          </a:p>
        </p:txBody>
      </p:sp>
    </p:spTree>
    <p:extLst>
      <p:ext uri="{BB962C8B-B14F-4D97-AF65-F5344CB8AC3E}">
        <p14:creationId xmlns:p14="http://schemas.microsoft.com/office/powerpoint/2010/main" val="2776739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42</TotalTime>
  <Words>414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Rockwell Condensed</vt:lpstr>
      <vt:lpstr>Wingdings</vt:lpstr>
      <vt:lpstr>Wood Type</vt:lpstr>
      <vt:lpstr>PowerPoint Presentation</vt:lpstr>
      <vt:lpstr>Random Password Generator</vt:lpstr>
      <vt:lpstr>Objective</vt:lpstr>
      <vt:lpstr>Overview</vt:lpstr>
      <vt:lpstr>Challenges faced</vt:lpstr>
      <vt:lpstr>OVERCOMING THE CHALLENGES</vt:lpstr>
      <vt:lpstr>Source Code</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Password Generator</dc:title>
  <dc:creator>ACHINTYA  MISHRA</dc:creator>
  <cp:lastModifiedBy>ANMOOL KUMAR</cp:lastModifiedBy>
  <cp:revision>9</cp:revision>
  <dcterms:created xsi:type="dcterms:W3CDTF">2022-02-25T12:58:56Z</dcterms:created>
  <dcterms:modified xsi:type="dcterms:W3CDTF">2022-02-26T04:28:52Z</dcterms:modified>
</cp:coreProperties>
</file>