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39" dt="2022-03-24T06:34:14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11/01/2023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11/01/2023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mol.tyagi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31834" y="3100390"/>
            <a:ext cx="3943804" cy="359886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 WEB Scrapping, Automation</a:t>
            </a:r>
          </a:p>
          <a:p>
            <a:pPr marL="64770" marR="22860">
              <a:lnSpc>
                <a:spcPct val="112000"/>
              </a:lnSpc>
              <a:spcAft>
                <a:spcPts val="0"/>
              </a:spcAft>
            </a:pPr>
            <a:r>
              <a:rPr lang="en-US" sz="1100" dirty="0"/>
              <a:t>To develop a bot that extracts content and data from a website. And automatically fill the data in the right place. </a:t>
            </a:r>
            <a:endParaRPr lang="en-IN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ea typeface="Verdana" panose="020B0604030504040204" pitchFamily="34" charset="0"/>
              </a:rPr>
              <a:t>UiPath – </a:t>
            </a:r>
            <a:r>
              <a:rPr lang="en-US" altLang="nl-NL" sz="1100" dirty="0" err="1">
                <a:ea typeface="Verdana" panose="020B0604030504040204" pitchFamily="34" charset="0"/>
              </a:rPr>
              <a:t>Uipath</a:t>
            </a:r>
            <a:r>
              <a:rPr lang="en-US" altLang="nl-NL" sz="1100" dirty="0">
                <a:ea typeface="Verdana" panose="020B0604030504040204" pitchFamily="34" charset="0"/>
              </a:rPr>
              <a:t> is the tool used to create the BOT</a:t>
            </a:r>
            <a:br>
              <a:rPr lang="en-US" altLang="nl-NL" sz="1100" dirty="0">
                <a:ea typeface="Verdana" panose="020B0604030504040204" pitchFamily="34" charset="0"/>
              </a:rPr>
            </a:br>
            <a:r>
              <a:rPr lang="en-US" altLang="nl-NL" sz="1100" b="1" dirty="0">
                <a:ea typeface="Verdana" panose="020B0604030504040204" pitchFamily="34" charset="0"/>
              </a:rPr>
              <a:t>RPA – </a:t>
            </a:r>
            <a:r>
              <a:rPr lang="en-US" altLang="nl-NL" sz="1100" dirty="0"/>
              <a:t>Robotics Process Automation is a technology </a:t>
            </a:r>
            <a:r>
              <a:rPr lang="en-US" sz="1100" dirty="0"/>
              <a:t> is a software technology that makes it easy to build, deploy, and manage software robots that emulate humans’ actions</a:t>
            </a:r>
            <a:endParaRPr lang="en-IN" altLang="nl-NL" sz="1100" dirty="0"/>
          </a:p>
          <a:p>
            <a:pPr marR="179705">
              <a:lnSpc>
                <a:spcPct val="112000"/>
              </a:lnSpc>
            </a:pPr>
            <a:r>
              <a:rPr lang="en-US" sz="1100" dirty="0"/>
              <a:t>Learned and completed all the concepts and technologies</a:t>
            </a:r>
            <a:endParaRPr lang="en-IN" sz="1100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</a:t>
            </a:r>
            <a:br>
              <a:rPr lang="en-IN" altLang="en-US" dirty="0"/>
            </a:br>
            <a:r>
              <a:rPr lang="en-IN" altLang="en-US" sz="1100" b="1" dirty="0"/>
              <a:t>Get Multiple Certificates for Best Performer 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Noida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Anmol.tyagi@capgemini.com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+91 9711970937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40871" y="3169047"/>
            <a:ext cx="4057650" cy="28924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Has working knowledge of C#, </a:t>
            </a:r>
            <a:r>
              <a:rPr lang="en-US" sz="1100" dirty="0"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RPA</a:t>
            </a:r>
            <a:r>
              <a:rPr lang="en-US" sz="1100" dirty="0"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, NEW RELIC.</a:t>
            </a:r>
            <a:endParaRPr lang="en-IN" sz="1100" dirty="0">
              <a:effectLst/>
              <a:latin typeface="Verdana" panose="020B0604030504040204" pitchFamily="34" charset="0"/>
              <a:ea typeface="Arial" panose="020B0604020202020204" pitchFamily="34" charset="0"/>
              <a:cs typeface="Verdana" panose="020B0604030504040204" pitchFamily="34" charset="0"/>
            </a:endParaRP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in Computer Application: 2019 - 2021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C#,C, C++</a:t>
            </a: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altLang="nl-NL" sz="1000" b="1" dirty="0">
                <a:solidFill>
                  <a:srgbClr val="0070AD"/>
                </a:solidFill>
              </a:rPr>
              <a:t>Certification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dirty="0">
                <a:ea typeface="Verdana" panose="020B0604030504040204" pitchFamily="34" charset="0"/>
              </a:rPr>
              <a:t>A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zure- 900</a:t>
            </a: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a typeface="Verdana" panose="020B0604030504040204" pitchFamily="34" charset="0"/>
                <a:cs typeface="Verdana" panose="020B0604030504040204" pitchFamily="34" charset="0"/>
              </a:rPr>
              <a:t>Azure-204</a:t>
            </a: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a typeface="Verdana" panose="020B0604030504040204" pitchFamily="34" charset="0"/>
                <a:cs typeface="Verdana" panose="020B0604030504040204" pitchFamily="34" charset="0"/>
              </a:rPr>
              <a:t>RPA</a:t>
            </a:r>
            <a:b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Relic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</a:t>
            </a:r>
            <a:r>
              <a:rPr lang="en-IN" sz="1000" dirty="0"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br>
              <a:rPr lang="en-IN" sz="1000" dirty="0"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000" dirty="0" err="1">
                <a:ea typeface="Verdana" panose="020B0604030504040204" pitchFamily="34" charset="0"/>
                <a:cs typeface="Verdana" panose="020B0604030504040204" pitchFamily="34" charset="0"/>
              </a:rPr>
              <a:t>BootStrap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  <a:br>
              <a:rPr lang="en-US" altLang="nl-NL" sz="1000" dirty="0"/>
            </a:br>
            <a:r>
              <a:rPr lang="en-US" altLang="nl-NL" sz="1000" dirty="0"/>
              <a:t>New Relic</a:t>
            </a:r>
            <a:br>
              <a:rPr lang="en-US" altLang="nl-NL" sz="1000" dirty="0"/>
            </a:br>
            <a:r>
              <a:rPr lang="en-US" altLang="nl-NL" sz="1000" dirty="0"/>
              <a:t>UiPath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Anmol Tyagi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901403EC-5B52-43BF-96AE-CFB199920EC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41499</TotalTime>
  <Words>235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Tyagi, Anmol</cp:lastModifiedBy>
  <cp:revision>112</cp:revision>
  <dcterms:created xsi:type="dcterms:W3CDTF">2017-12-08T05:27:40Z</dcterms:created>
  <dcterms:modified xsi:type="dcterms:W3CDTF">2023-01-11T09:45:27Z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