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78" r:id="rId3"/>
    <p:sldId id="265" r:id="rId4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86385" autoAdjust="0"/>
  </p:normalViewPr>
  <p:slideViewPr>
    <p:cSldViewPr snapToGrid="0">
      <p:cViewPr varScale="1">
        <p:scale>
          <a:sx n="67" d="100"/>
          <a:sy n="67" d="100"/>
        </p:scale>
        <p:origin x="656" y="48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08.04.2023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08.04.2023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08.04.2023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08.04.2023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7"/>
            <a:ext cx="7490999" cy="33860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теме: 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«Прогнозирование конечных свойств новых материалов 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(композиционных материалов)»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Мещанова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 </a:t>
            </a:r>
          </a:p>
          <a:p>
            <a:pPr algn="r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11784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650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01"/>
            <a:ext cx="9253314" cy="682533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29552" y="3728693"/>
            <a:ext cx="8191713" cy="24217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edu.bmstu.ru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(495) 120-30-75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ru-RU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edu@bmstu.ru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ул. 2-я Бауманская,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 5, стр. 1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62</Words>
  <Application>Microsoft Office PowerPoint</Application>
  <PresentationFormat>Произвольный</PresentationFormat>
  <Paragraphs>21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Igor Korshunov</cp:lastModifiedBy>
  <cp:revision>90</cp:revision>
  <dcterms:created xsi:type="dcterms:W3CDTF">2020-07-15T13:24:42Z</dcterms:created>
  <dcterms:modified xsi:type="dcterms:W3CDTF">2023-04-08T16:50:02Z</dcterms:modified>
</cp:coreProperties>
</file>