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7" r:id="rId2"/>
    <p:sldId id="280" r:id="rId3"/>
    <p:sldId id="282" r:id="rId4"/>
    <p:sldId id="281" r:id="rId5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2A82C4B-AF0A-45F5-80CC-F3553FFA7DD1}">
          <p14:sldIdLst/>
        </p14:section>
        <p14:section name="Языки для обработки данных" id="{3B96936C-78A2-4596-A6C3-B8789FFA9D98}">
          <p14:sldIdLst/>
        </p14:section>
        <p14:section name="Почему Python" id="{7A2E3295-CC03-4B90-9DEB-EC8C2E875B68}">
          <p14:sldIdLst/>
        </p14:section>
        <p14:section name="Синтаксис Python" id="{7FC8E9F0-0071-419B-B901-48D8B28434D8}">
          <p14:sldIdLst/>
        </p14:section>
        <p14:section name="Работа с окружениями и тетрадками" id="{F5B7A81A-A670-45A4-A2FF-664782C2FACC}">
          <p14:sldIdLst/>
        </p14:section>
        <p14:section name="Работа с модулями и библиотеками" id="{F56656BA-B30A-4B41-B696-FA92354C7468}">
          <p14:sldIdLst/>
        </p14:section>
        <p14:section name="Где брать данные" id="{0F87EA38-61FE-4271-81F9-891CE5BBD6A2}">
          <p14:sldIdLst/>
        </p14:section>
        <p14:section name="Заключение" id="{E569DB84-BDF1-4760-83C2-4F494040496B}">
          <p14:sldIdLst/>
        </p14:section>
        <p14:section name="Почитать" id="{E684400B-4E9B-4C00-A475-DC480810CBA6}">
          <p14:sldIdLst>
            <p14:sldId id="317"/>
            <p14:sldId id="280"/>
            <p14:sldId id="282"/>
            <p14:sldId id="281"/>
          </p14:sldIdLst>
        </p14:section>
        <p14:section name="IDE" id="{9C656070-10C8-4E68-8E3B-98E639BCEE23}">
          <p14:sldIdLst/>
        </p14:section>
        <p14:section name="Pycharm" id="{81941D60-06B9-4AC5-B0CF-226723E9F68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78445" autoAdjust="0"/>
  </p:normalViewPr>
  <p:slideViewPr>
    <p:cSldViewPr snapToGrid="0">
      <p:cViewPr varScale="1">
        <p:scale>
          <a:sx n="59" d="100"/>
          <a:sy n="59" d="100"/>
        </p:scale>
        <p:origin x="1886" y="48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28.12.2022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28.12.2022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28.12.2022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28.12.2022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593125"/>
            <a:ext cx="7830074" cy="1037966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Литература</a:t>
            </a:r>
          </a:p>
        </p:txBody>
      </p:sp>
      <p:pic>
        <p:nvPicPr>
          <p:cNvPr id="3074" name="Picture 2" descr="3д человечки для презентации картинки и фото">
            <a:extLst>
              <a:ext uri="{FF2B5EF4-FFF2-40B4-BE49-F238E27FC236}">
                <a16:creationId xmlns:a16="http://schemas.microsoft.com/office/drawing/2014/main" id="{CB029F21-E43A-4FD0-9E06-5DA8C0A3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0" y="1905786"/>
            <a:ext cx="6303534" cy="419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6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Начинающим читателям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814944" y="3990047"/>
            <a:ext cx="3463142" cy="1877353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государства освещают чрезвычайно интересные особенности картины в целом, однако конкретные выводы, разумеется, объединены в целые кластеры себе подобных.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4D8E3A-ABCE-4AF2-A12D-9A74A28D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9" y="1673079"/>
            <a:ext cx="2618020" cy="372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0DA714E-AC35-4CA9-8947-AA6A2CD69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163" y="1660190"/>
            <a:ext cx="2845261" cy="407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BC22CF02-30D4-464B-B3DA-0AB85549F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34" y="1660190"/>
            <a:ext cx="3004454" cy="372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4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Опытным программистам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814944" y="3990047"/>
            <a:ext cx="3463142" cy="1877353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Независимые государства освещают чрезвычайно интересные особенности картины в целом, однако конкретные выводы, разумеется, объединены в целые кластеры себе подобных. </a:t>
            </a:r>
          </a:p>
        </p:txBody>
      </p:sp>
      <p:sp>
        <p:nvSpPr>
          <p:cNvPr id="9" name="AutoShape 4" descr="ÐÐ·ÑÑÐ°ÐµÐ¼ Python. 4-Ðµ Ð¸Ð·Ð´Ð°Ð½Ð¸Ðµ">
            <a:extLst>
              <a:ext uri="{FF2B5EF4-FFF2-40B4-BE49-F238E27FC236}">
                <a16:creationId xmlns:a16="http://schemas.microsoft.com/office/drawing/2014/main" id="{5CBAC786-0BA4-499D-AFF6-F72EE36F1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5315" y="2441825"/>
            <a:ext cx="221614" cy="2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82831EE-2091-4B0C-A2A4-1B6A53AE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5" y="1788169"/>
            <a:ext cx="2913877" cy="38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5263DCE-7F66-4DDE-96D9-45EB5C1B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26" y="1788168"/>
            <a:ext cx="2721417" cy="38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D977823-D94A-4FDE-9084-A1E52CE7F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18" y="1788168"/>
            <a:ext cx="2728473" cy="38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4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«Классика жанра»</a:t>
            </a:r>
          </a:p>
        </p:txBody>
      </p:sp>
      <p:pic>
        <p:nvPicPr>
          <p:cNvPr id="11266" name="Picture 2" descr="Изучаем Python [Том 1, 5-е издание] [2019] Марк Лутц С помощью этой  практической книги вы получите всестороннее.. | VK">
            <a:extLst>
              <a:ext uri="{FF2B5EF4-FFF2-40B4-BE49-F238E27FC236}">
                <a16:creationId xmlns:a16="http://schemas.microsoft.com/office/drawing/2014/main" id="{E3F8689B-F0CD-4676-A4A4-0B8BEFAD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7" y="1317592"/>
            <a:ext cx="6224098" cy="43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128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59</Words>
  <Application>Microsoft Office PowerPoint</Application>
  <PresentationFormat>Произвольный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Павел Пересунько</cp:lastModifiedBy>
  <cp:revision>92</cp:revision>
  <dcterms:created xsi:type="dcterms:W3CDTF">2020-07-15T13:24:42Z</dcterms:created>
  <dcterms:modified xsi:type="dcterms:W3CDTF">2022-12-28T18:52:19Z</dcterms:modified>
</cp:coreProperties>
</file>