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59" r:id="rId3"/>
    <p:sldId id="266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6" r:id="rId19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2A82C4B-AF0A-45F5-80CC-F3553FFA7DD1}">
          <p14:sldIdLst>
            <p14:sldId id="256"/>
          </p14:sldIdLst>
        </p14:section>
        <p14:section name="Работа с окружениями и тетрадками" id="{F5B7A81A-A670-45A4-A2FF-664782C2FACC}">
          <p14:sldIdLst>
            <p14:sldId id="359"/>
            <p14:sldId id="266"/>
            <p14:sldId id="360"/>
            <p14:sldId id="361"/>
            <p14:sldId id="362"/>
            <p14:sldId id="363"/>
            <p14:sldId id="364"/>
            <p14:sldId id="365"/>
          </p14:sldIdLst>
        </p14:section>
        <p14:section name="Работа с модулями и библиотеками" id="{F56656BA-B30A-4B41-B696-FA92354C7468}">
          <p14:sldIdLst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78445" autoAdjust="0"/>
  </p:normalViewPr>
  <p:slideViewPr>
    <p:cSldViewPr snapToGrid="0">
      <p:cViewPr varScale="1">
        <p:scale>
          <a:sx n="59" d="100"/>
          <a:sy n="59" d="100"/>
        </p:scale>
        <p:origin x="1886" y="48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3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8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18.10.2022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934361" y="2129987"/>
            <a:ext cx="5707739" cy="286285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Языки программирования, среды исполнения и основные операционные системы, которые используются в задачах Big Data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Корпоративное обучение на базе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Образовательного центра МГТУ им. Н. Э. Баумана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 управлением МИЦ «Композиты России»</a:t>
            </a:r>
          </a:p>
          <a:p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Докладчик: Пересунько П.В. — ст. преподаватель МГТУ им. Н. Э. Баумана</a:t>
            </a: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10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модулей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0CB4AE-4DAE-4574-9475-BCECE9A9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0" y="1183534"/>
            <a:ext cx="8755295" cy="48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11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 модули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8258F6-1776-4738-9116-AFA34358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7" y="1303008"/>
            <a:ext cx="7254757" cy="47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4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12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через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5590CD-C9BC-4EFB-80C9-1F530018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49" y="1096659"/>
            <a:ext cx="7628764" cy="49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13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Терминал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D1F87D-F6CB-499F-8D13-B0891033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9" y="1243154"/>
            <a:ext cx="7888071" cy="456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6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14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пакета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331814-5394-491D-A011-AABB4877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1216325"/>
            <a:ext cx="6724658" cy="48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4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15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Копирование команды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172C67-C4DD-4C7D-8A67-FF21D09E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1118811"/>
            <a:ext cx="6903077" cy="49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16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7021AD-C9C8-4A3C-9A73-9BE91B81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8" y="1187573"/>
            <a:ext cx="8253490" cy="47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5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17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через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2731E-344A-49FB-BBA6-C99C307A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9" y="1357978"/>
            <a:ext cx="8119676" cy="47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4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18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26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742173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593125"/>
            <a:ext cx="7830074" cy="1037966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 8</a:t>
            </a:r>
            <a:endParaRPr 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17418-B117-49CD-849B-69494F30944B}"/>
              </a:ext>
            </a:extLst>
          </p:cNvPr>
          <p:cNvSpPr txBox="1"/>
          <p:nvPr/>
        </p:nvSpPr>
        <p:spPr>
          <a:xfrm>
            <a:off x="623996" y="2175554"/>
            <a:ext cx="71978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hlinkClick r:id="rId3"/>
              </a:rPr>
              <a:t>https://www.python.org/dev/peps/pep-0008/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https://pythonworld.ru/osnovy/pep-8-rukovodstvo-po-napisaniyu-koda-na-python.html</a:t>
            </a:r>
            <a:endParaRPr lang="ru-RU" sz="2000" dirty="0"/>
          </a:p>
        </p:txBody>
      </p:sp>
      <p:pic>
        <p:nvPicPr>
          <p:cNvPr id="10242" name="Picture 2" descr="Лечение постакне • Удаление постакне лазером в Минске — Linline">
            <a:extLst>
              <a:ext uri="{FF2B5EF4-FFF2-40B4-BE49-F238E27FC236}">
                <a16:creationId xmlns:a16="http://schemas.microsoft.com/office/drawing/2014/main" id="{34CD28DF-DB4E-4ACB-BABC-8F74471C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70" y="3238612"/>
            <a:ext cx="3601926" cy="360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5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26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742173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593125"/>
            <a:ext cx="7830074" cy="1037966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работы с окружениями</a:t>
            </a:r>
          </a:p>
        </p:txBody>
      </p:sp>
      <p:pic>
        <p:nvPicPr>
          <p:cNvPr id="1028" name="Picture 4" descr="3d человечки картинки, стоковые фото 3d человечки | Depositphotos">
            <a:extLst>
              <a:ext uri="{FF2B5EF4-FFF2-40B4-BE49-F238E27FC236}">
                <a16:creationId xmlns:a16="http://schemas.microsoft.com/office/drawing/2014/main" id="{B6047FD7-A5F6-4DA1-8FB3-8049B7E8B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3" y="2716213"/>
            <a:ext cx="5715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9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3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ANACONDA.NAVIGATOR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61E1C8-FB03-4B2C-9409-276A038C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6" y="1272552"/>
            <a:ext cx="7417149" cy="48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4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Вкладка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DF1E4D-D046-4447-89C4-8FCD143C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1247351"/>
            <a:ext cx="7427184" cy="48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5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окружения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588D36-7231-45F0-8860-E4B5B971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33" y="1096659"/>
            <a:ext cx="7709050" cy="50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0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6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окружения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F2F83F-15EC-4C78-93CA-F0348012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55" y="1294942"/>
            <a:ext cx="7348232" cy="47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9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7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815BF4-DE6F-4C8A-9F64-2C7F0CCF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1248935"/>
            <a:ext cx="7571342" cy="49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5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8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окружения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499667-6291-4368-B1D8-A53F38E1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1306406"/>
            <a:ext cx="8209594" cy="45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2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9</a:t>
            </a:fld>
            <a:endParaRPr lang="ru-RU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Созданная тетрадка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C0C058-8703-42AD-B482-A5CBC792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1184066"/>
            <a:ext cx="8310648" cy="455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0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139</Words>
  <Application>Microsoft Office PowerPoint</Application>
  <PresentationFormat>Произвольный</PresentationFormat>
  <Paragraphs>44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Павел Пересунько</cp:lastModifiedBy>
  <cp:revision>161</cp:revision>
  <dcterms:created xsi:type="dcterms:W3CDTF">2020-07-15T13:24:42Z</dcterms:created>
  <dcterms:modified xsi:type="dcterms:W3CDTF">2022-10-18T13:50:43Z</dcterms:modified>
</cp:coreProperties>
</file>