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797" r:id="rId4"/>
    <p:sldId id="804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9E93"/>
    <a:srgbClr val="41847D"/>
    <a:srgbClr val="EE9A67"/>
    <a:srgbClr val="FFBA5D"/>
    <a:srgbClr val="76B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DE735-BEDE-D641-A2FA-500788F4EE6C}" type="datetimeFigureOut">
              <a:rPr lang="nb-NO" smtClean="0"/>
              <a:t>26.06.2025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F9658-2E51-2D4C-A54B-9247295AC40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893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F0112-40CF-0BC6-812D-76508F5B9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38165D89-5BDD-2E44-0E70-D265961513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52BFBDF9-1FCC-A8B8-963C-F5F31FAD6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D4D9EE9-7E38-2B4A-782E-7DDFF6B00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61340-CF48-A147-B9ED-C8FA8B75730F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162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41D3DD-0EAA-CCAA-1565-B38353F2F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B45A72F-9A91-10AC-B4EE-968272D61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1398A6A-4222-6256-F76C-C46BA616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F069-773A-AE40-B887-1F76272B77B6}" type="datetimeFigureOut">
              <a:rPr lang="nb-NO" smtClean="0"/>
              <a:t>26.06.2025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293FD9E-601D-708A-8C7E-3E20760E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07AE9D0-D378-C454-F730-B33D4A5D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0C20-41BE-EF4B-B23A-4595160C8E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28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AEFD99-4B15-F859-2EE0-F7FF9494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ACA21CE-28E0-3E5C-CC2C-A930613F4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B5EA3F8-C7FE-3225-BE99-0B1D1A44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F069-773A-AE40-B887-1F76272B77B6}" type="datetimeFigureOut">
              <a:rPr lang="nb-NO" smtClean="0"/>
              <a:t>26.06.2025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8E3933A-FD8A-9C88-1B3A-05DCD9A8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686DC7C-984F-D9D8-4D05-C5618E4C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0C20-41BE-EF4B-B23A-4595160C8E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898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C6750E69-4228-FC27-DDF4-B977AA3D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9EF33F3-37B1-6CEA-2FDC-BDA65229F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382C43F-6273-7990-EE5E-3C6AF5F9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F069-773A-AE40-B887-1F76272B77B6}" type="datetimeFigureOut">
              <a:rPr lang="nb-NO" smtClean="0"/>
              <a:t>26.06.2025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39CC8AD-031C-3127-AFCB-C6692924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7BD219-A733-F98F-63E3-8BE31979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0C20-41BE-EF4B-B23A-4595160C8E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3190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832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01B2F1-D283-5B9E-1DD7-A3533799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A8347A3-AEDE-66BC-D26B-C572EC1E8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AA8043B-2408-FA5C-EEAD-8610B89D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F069-773A-AE40-B887-1F76272B77B6}" type="datetimeFigureOut">
              <a:rPr lang="nb-NO" smtClean="0"/>
              <a:t>26.06.2025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CCC24BA-585B-45B0-9E11-511FFC60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1DD33EB-6529-6946-5705-75172364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0C20-41BE-EF4B-B23A-4595160C8E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16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AD549F-C9EB-F015-07C2-55B7F10B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2EF2CB4-E78C-7C97-651B-6AFFB6C6A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267B819-DE14-5B49-6C20-2F297398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F069-773A-AE40-B887-1F76272B77B6}" type="datetimeFigureOut">
              <a:rPr lang="nb-NO" smtClean="0"/>
              <a:t>26.06.2025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B5AC5CB-DCB6-4F88-2DE5-1BEB440D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BD5B43A-BAFB-2D09-DA3A-86F926D6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0C20-41BE-EF4B-B23A-4595160C8E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97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5C5B3D-10EC-A903-C740-7AEBB3F2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667083-F22C-B3E8-9C9C-17B0B6ABB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2108278-B86A-6815-3D5D-D1B43C7E2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96E6224-4A9D-3BE2-582E-222B036A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F069-773A-AE40-B887-1F76272B77B6}" type="datetimeFigureOut">
              <a:rPr lang="nb-NO" smtClean="0"/>
              <a:t>26.06.2025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A1029B0-72C3-C9EB-505B-BB350FB3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36B8817-BA64-F06B-FBD0-24D1F10F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0C20-41BE-EF4B-B23A-4595160C8E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28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02BF97-ADF1-0CAF-53B1-7860B07A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CCF52E9-E59D-4A3C-BA4C-D3456307B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8410F8A-E638-6BB9-44C9-DBA889B3A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453571E-8D1C-D47A-4FFC-482C225B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2EA844B-8376-65FA-7215-8B2F21392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1040C42-4CAF-FB8D-7056-5015E7EB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F069-773A-AE40-B887-1F76272B77B6}" type="datetimeFigureOut">
              <a:rPr lang="nb-NO" smtClean="0"/>
              <a:t>26.06.2025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B953043D-8E1D-205E-0A0F-B4EEB037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38C58D8A-3091-BC85-F847-5CD9A5CD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0C20-41BE-EF4B-B23A-4595160C8E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2654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0F174F-28F3-338A-EC19-B3502AD1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75F85FB-0B2E-608D-9CB6-F0674B7D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F069-773A-AE40-B887-1F76272B77B6}" type="datetimeFigureOut">
              <a:rPr lang="nb-NO" smtClean="0"/>
              <a:t>26.06.2025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39B3E78-67D5-40FF-C00D-0AB106B6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28D0C44-A5B3-E635-341A-00981725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0C20-41BE-EF4B-B23A-4595160C8E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21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05C49E6-DE5A-03FB-0F22-7BB77BAD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F069-773A-AE40-B887-1F76272B77B6}" type="datetimeFigureOut">
              <a:rPr lang="nb-NO" smtClean="0"/>
              <a:t>26.06.2025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0DE09778-C360-9025-9A86-59E391B5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34B28F2-6C8E-CECB-44CA-296E03F3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0C20-41BE-EF4B-B23A-4595160C8E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373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7D4C97F-E06C-DF51-7F4F-C44BDE0B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EA18523-6794-D2EC-66A5-7584A52F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981ABCB-BD7C-E9EE-072F-54515322D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F85C7EA-060F-E42C-17F2-8C86CCFA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F069-773A-AE40-B887-1F76272B77B6}" type="datetimeFigureOut">
              <a:rPr lang="nb-NO" smtClean="0"/>
              <a:t>26.06.2025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7D943B6-A6FD-E1ED-2C80-E15DAC23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1AC6AE1-C110-0FF6-DBB4-9CD0F360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0C20-41BE-EF4B-B23A-4595160C8E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59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EE62A4-D047-4BF7-69CA-D0BCF276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9EB9560D-0CB7-6C5D-D24B-D68D12BCD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FF922BC-1147-A26C-BDCC-BB08156F6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716A5F7-616F-2A26-976C-C1B41419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F069-773A-AE40-B887-1F76272B77B6}" type="datetimeFigureOut">
              <a:rPr lang="nb-NO" smtClean="0"/>
              <a:t>26.06.2025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BFFB795-31F8-2399-1CFF-10A402D5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EC4A893-DF3D-4D86-80AC-D1450B8E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60C20-41BE-EF4B-B23A-4595160C8E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949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6E28C268-ADB7-7D6A-B450-1260D6B1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0F2C73E-31F6-DBB8-94C0-674FDC7F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C680D6A-89CA-3A6D-4005-A187EE5ED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CF069-773A-AE40-B887-1F76272B77B6}" type="datetimeFigureOut">
              <a:rPr lang="nb-NO" smtClean="0"/>
              <a:t>26.06.2025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437CE2E-3DFF-EC39-642F-8B5695A11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07938D8-14DD-9095-2843-FBEDF41AD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860C20-41BE-EF4B-B23A-4595160C8ED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649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10" Type="http://schemas.openxmlformats.org/officeDocument/2006/relationships/image" Target="../media/image1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9E93">
            <a:alpha val="5388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3CDDBA-A2E1-2DCB-029D-680067ADE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I-</a:t>
            </a:r>
            <a:r>
              <a:rPr lang="nb-NO" dirty="0" err="1"/>
              <a:t>Know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9120E5F-694F-2877-522D-C6162B0FD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lassholder for innhold 4" descr="Et bilde som inneholder logo, symbol, sirkel, Grafikk&#10;&#10;KI-generert innhold kan være feil.">
            <a:extLst>
              <a:ext uri="{FF2B5EF4-FFF2-40B4-BE49-F238E27FC236}">
                <a16:creationId xmlns:a16="http://schemas.microsoft.com/office/drawing/2014/main" id="{60D7A9CC-9CA8-BA75-0E6F-114AF5054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3" y="228203"/>
            <a:ext cx="2743994" cy="274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0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DAE2F92-AD33-B437-021A-854A24D12E98}"/>
              </a:ext>
            </a:extLst>
          </p:cNvPr>
          <p:cNvSpPr/>
          <p:nvPr/>
        </p:nvSpPr>
        <p:spPr>
          <a:xfrm>
            <a:off x="3943349" y="2514600"/>
            <a:ext cx="4100513" cy="1828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EA86005-CA0B-87CD-4320-F6AA450ABA8D}"/>
              </a:ext>
            </a:extLst>
          </p:cNvPr>
          <p:cNvSpPr/>
          <p:nvPr/>
        </p:nvSpPr>
        <p:spPr>
          <a:xfrm>
            <a:off x="8872535" y="859632"/>
            <a:ext cx="2428876" cy="1662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7DA648B-E036-FAF0-3F0E-0473EE1B1656}"/>
              </a:ext>
            </a:extLst>
          </p:cNvPr>
          <p:cNvSpPr/>
          <p:nvPr/>
        </p:nvSpPr>
        <p:spPr>
          <a:xfrm>
            <a:off x="5019674" y="4810124"/>
            <a:ext cx="4100513" cy="1828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v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7529F4D-BE40-513F-0DCB-4947CE1E83D4}"/>
              </a:ext>
            </a:extLst>
          </p:cNvPr>
          <p:cNvSpPr/>
          <p:nvPr/>
        </p:nvSpPr>
        <p:spPr>
          <a:xfrm>
            <a:off x="4586286" y="276226"/>
            <a:ext cx="2428876" cy="17716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B6E0C98-7625-7CC2-6F10-33BE0EB1C916}"/>
              </a:ext>
            </a:extLst>
          </p:cNvPr>
          <p:cNvSpPr/>
          <p:nvPr/>
        </p:nvSpPr>
        <p:spPr>
          <a:xfrm>
            <a:off x="609599" y="4343400"/>
            <a:ext cx="2038349" cy="19669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6C1BADD-7E5F-00DF-1C34-D1F757980730}"/>
              </a:ext>
            </a:extLst>
          </p:cNvPr>
          <p:cNvSpPr/>
          <p:nvPr/>
        </p:nvSpPr>
        <p:spPr>
          <a:xfrm>
            <a:off x="890589" y="1683543"/>
            <a:ext cx="2038349" cy="16621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152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C7CBA-FAE9-BF25-28F2-6650D69EB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764D2A0-E4A4-5C1C-9B75-FC2F66919B48}"/>
              </a:ext>
            </a:extLst>
          </p:cNvPr>
          <p:cNvSpPr/>
          <p:nvPr/>
        </p:nvSpPr>
        <p:spPr>
          <a:xfrm>
            <a:off x="0" y="1976"/>
            <a:ext cx="12191998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215D6B-184B-4E94-8D90-F838A63B5ECE}"/>
              </a:ext>
            </a:extLst>
          </p:cNvPr>
          <p:cNvSpPr txBox="1"/>
          <p:nvPr/>
        </p:nvSpPr>
        <p:spPr>
          <a:xfrm>
            <a:off x="595626" y="542859"/>
            <a:ext cx="5263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57555A"/>
                </a:solidFill>
                <a:latin typeface="Raleway" panose="020B0003030101060003" pitchFamily="34" charset="0"/>
              </a:rPr>
              <a:t>BETALINGSMODELL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FA91567-F588-019B-B668-369AA1B91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432" y="6590440"/>
            <a:ext cx="1084597" cy="105856"/>
          </a:xfrm>
          <a:prstGeom prst="rect">
            <a:avLst/>
          </a:prstGeom>
        </p:spPr>
      </p:pic>
      <p:sp>
        <p:nvSpPr>
          <p:cNvPr id="46" name="Rektangel: avrundede hjørner 11">
            <a:extLst>
              <a:ext uri="{FF2B5EF4-FFF2-40B4-BE49-F238E27FC236}">
                <a16:creationId xmlns:a16="http://schemas.microsoft.com/office/drawing/2014/main" id="{27470DEB-18F9-237E-537D-5D831A87A782}"/>
              </a:ext>
            </a:extLst>
          </p:cNvPr>
          <p:cNvSpPr/>
          <p:nvPr/>
        </p:nvSpPr>
        <p:spPr>
          <a:xfrm>
            <a:off x="6522250" y="2609000"/>
            <a:ext cx="3699954" cy="784502"/>
          </a:xfrm>
          <a:prstGeom prst="roundRect">
            <a:avLst/>
          </a:prstGeom>
          <a:solidFill>
            <a:srgbClr val="529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000" b="1" dirty="0" err="1">
                <a:latin typeface="Raleway SemiBold" panose="020B0003030101060003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Innholdsutvikling</a:t>
            </a:r>
            <a:endParaRPr lang="nb-NO" sz="2000" b="1" dirty="0">
              <a:latin typeface="Raleway SemiBold" panose="020B0003030101060003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0" name="Rektangel: avrundede hjørner 11">
            <a:extLst>
              <a:ext uri="{FF2B5EF4-FFF2-40B4-BE49-F238E27FC236}">
                <a16:creationId xmlns:a16="http://schemas.microsoft.com/office/drawing/2014/main" id="{CD4A43A2-6498-2D36-3414-7CB76B8957DE}"/>
              </a:ext>
            </a:extLst>
          </p:cNvPr>
          <p:cNvSpPr/>
          <p:nvPr/>
        </p:nvSpPr>
        <p:spPr>
          <a:xfrm>
            <a:off x="1995780" y="2652496"/>
            <a:ext cx="3699953" cy="784502"/>
          </a:xfrm>
          <a:prstGeom prst="roundRect">
            <a:avLst/>
          </a:prstGeom>
          <a:solidFill>
            <a:srgbClr val="529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000" b="1">
                <a:latin typeface="Raleway SemiBold" panose="020B0003030101060003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Abonnement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214544-6C66-6EE0-779F-759020693DBD}"/>
              </a:ext>
            </a:extLst>
          </p:cNvPr>
          <p:cNvSpPr txBox="1"/>
          <p:nvPr/>
        </p:nvSpPr>
        <p:spPr>
          <a:xfrm>
            <a:off x="2659019" y="3992782"/>
            <a:ext cx="2324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rgbClr val="57555A"/>
                </a:solidFill>
                <a:latin typeface="Raleway" panose="020B0003030101060003" pitchFamily="34" charset="0"/>
              </a:rPr>
              <a:t>X</a:t>
            </a:r>
            <a:r>
              <a:rPr lang="nb-NO" sz="1400" dirty="0">
                <a:solidFill>
                  <a:srgbClr val="57555A"/>
                </a:solidFill>
                <a:latin typeface="Raleway" panose="020B0003030101060003" pitchFamily="34" charset="0"/>
              </a:rPr>
              <a:t> NOK pr produkt per år/</a:t>
            </a:r>
            <a:r>
              <a:rPr lang="nb-NO" sz="1400" dirty="0" err="1">
                <a:solidFill>
                  <a:srgbClr val="57555A"/>
                </a:solidFill>
                <a:latin typeface="Raleway" panose="020B0003030101060003" pitchFamily="34" charset="0"/>
              </a:rPr>
              <a:t>mnd</a:t>
            </a:r>
            <a:r>
              <a:rPr lang="nb-NO" sz="1400" dirty="0">
                <a:solidFill>
                  <a:srgbClr val="57555A"/>
                </a:solidFill>
                <a:latin typeface="Raleway" panose="020B0003030101060003" pitchFamily="34" charset="0"/>
              </a:rPr>
              <a:t> per liten, mellomstor eller stor kommune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8CC7A-0376-A3F1-3548-72E3CE9DAF80}"/>
              </a:ext>
            </a:extLst>
          </p:cNvPr>
          <p:cNvSpPr txBox="1"/>
          <p:nvPr/>
        </p:nvSpPr>
        <p:spPr>
          <a:xfrm>
            <a:off x="6660573" y="3818479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>
                <a:solidFill>
                  <a:srgbClr val="57555A"/>
                </a:solidFill>
                <a:latin typeface="Raleway" panose="020B0003030101060003" pitchFamily="34" charset="0"/>
              </a:rPr>
              <a:t>Fast abonnement pr. </a:t>
            </a:r>
            <a:r>
              <a:rPr lang="nb-NO" sz="1200" err="1">
                <a:solidFill>
                  <a:srgbClr val="57555A"/>
                </a:solidFill>
                <a:latin typeface="Raleway" panose="020B0003030101060003" pitchFamily="34" charset="0"/>
              </a:rPr>
              <a:t>mnd</a:t>
            </a:r>
            <a:r>
              <a:rPr lang="nb-NO" sz="1200">
                <a:solidFill>
                  <a:srgbClr val="57555A"/>
                </a:solidFill>
                <a:latin typeface="Raleway" panose="020B0003030101060003" pitchFamily="34" charset="0"/>
              </a:rPr>
              <a:t> for innholdsproduksjon og vedlikehold av et gitt antall produktspesifikke kurs</a:t>
            </a:r>
            <a:endParaRPr lang="en-US" sz="1200"/>
          </a:p>
        </p:txBody>
      </p:sp>
      <p:sp>
        <p:nvSpPr>
          <p:cNvPr id="32" name="Rektangel: avrundede hjørner 11">
            <a:extLst>
              <a:ext uri="{FF2B5EF4-FFF2-40B4-BE49-F238E27FC236}">
                <a16:creationId xmlns:a16="http://schemas.microsoft.com/office/drawing/2014/main" id="{491797D4-70CC-1821-DA65-FDF945A7CC80}"/>
              </a:ext>
            </a:extLst>
          </p:cNvPr>
          <p:cNvSpPr/>
          <p:nvPr/>
        </p:nvSpPr>
        <p:spPr>
          <a:xfrm>
            <a:off x="4932090" y="1509855"/>
            <a:ext cx="2327820" cy="784502"/>
          </a:xfrm>
          <a:prstGeom prst="roundRect">
            <a:avLst/>
          </a:prstGeom>
          <a:solidFill>
            <a:srgbClr val="4184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000" b="1" dirty="0" err="1">
                <a:latin typeface="Raleway SemiBold" panose="020B0003030101060003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JodaSkills</a:t>
            </a:r>
            <a:endParaRPr lang="nb-NO" sz="2000" b="1" dirty="0">
              <a:latin typeface="Raleway SemiBold" panose="020B0003030101060003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34" name="Rett pil 32">
            <a:extLst>
              <a:ext uri="{FF2B5EF4-FFF2-40B4-BE49-F238E27FC236}">
                <a16:creationId xmlns:a16="http://schemas.microsoft.com/office/drawing/2014/main" id="{A1BCC4F6-AFB7-4F8A-6FD6-C3EAA810C999}"/>
              </a:ext>
            </a:extLst>
          </p:cNvPr>
          <p:cNvCxnSpPr>
            <a:cxnSpLocks/>
          </p:cNvCxnSpPr>
          <p:nvPr/>
        </p:nvCxnSpPr>
        <p:spPr>
          <a:xfrm>
            <a:off x="5407857" y="2280113"/>
            <a:ext cx="0" cy="328887"/>
          </a:xfrm>
          <a:prstGeom prst="straightConnector1">
            <a:avLst/>
          </a:prstGeom>
          <a:ln w="19050">
            <a:solidFill>
              <a:srgbClr val="56555A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tt pil 32">
            <a:extLst>
              <a:ext uri="{FF2B5EF4-FFF2-40B4-BE49-F238E27FC236}">
                <a16:creationId xmlns:a16="http://schemas.microsoft.com/office/drawing/2014/main" id="{2FB0DC50-14C0-A6A9-D8FB-B843A2B30993}"/>
              </a:ext>
            </a:extLst>
          </p:cNvPr>
          <p:cNvCxnSpPr>
            <a:cxnSpLocks/>
          </p:cNvCxnSpPr>
          <p:nvPr/>
        </p:nvCxnSpPr>
        <p:spPr>
          <a:xfrm>
            <a:off x="6775993" y="2289733"/>
            <a:ext cx="0" cy="328887"/>
          </a:xfrm>
          <a:prstGeom prst="straightConnector1">
            <a:avLst/>
          </a:prstGeom>
          <a:ln w="19050">
            <a:solidFill>
              <a:srgbClr val="56555A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ktangel: avrundede hjørner 11">
            <a:extLst>
              <a:ext uri="{FF2B5EF4-FFF2-40B4-BE49-F238E27FC236}">
                <a16:creationId xmlns:a16="http://schemas.microsoft.com/office/drawing/2014/main" id="{492171F0-151F-22F1-352C-D17BE3F95228}"/>
              </a:ext>
            </a:extLst>
          </p:cNvPr>
          <p:cNvSpPr/>
          <p:nvPr/>
        </p:nvSpPr>
        <p:spPr>
          <a:xfrm>
            <a:off x="1971527" y="3663488"/>
            <a:ext cx="3699953" cy="1397253"/>
          </a:xfrm>
          <a:prstGeom prst="roundRect">
            <a:avLst/>
          </a:prstGeom>
          <a:noFill/>
          <a:ln w="38100">
            <a:solidFill>
              <a:srgbClr val="24426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b="1">
              <a:latin typeface="Raleway SemiBold" panose="020B0003030101060003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43" name="Rektangel: avrundede hjørner 11">
            <a:extLst>
              <a:ext uri="{FF2B5EF4-FFF2-40B4-BE49-F238E27FC236}">
                <a16:creationId xmlns:a16="http://schemas.microsoft.com/office/drawing/2014/main" id="{9DE5F2BF-B6CD-A244-DEE0-88EC1A7B3231}"/>
              </a:ext>
            </a:extLst>
          </p:cNvPr>
          <p:cNvSpPr/>
          <p:nvPr/>
        </p:nvSpPr>
        <p:spPr>
          <a:xfrm>
            <a:off x="6520520" y="3705787"/>
            <a:ext cx="3699953" cy="1397253"/>
          </a:xfrm>
          <a:prstGeom prst="roundRect">
            <a:avLst/>
          </a:prstGeom>
          <a:noFill/>
          <a:ln w="38100">
            <a:solidFill>
              <a:srgbClr val="24426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 b="1">
              <a:latin typeface="Raleway SemiBold" panose="020B0003030101060003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cxnSp>
        <p:nvCxnSpPr>
          <p:cNvPr id="44" name="Rett pil 32">
            <a:extLst>
              <a:ext uri="{FF2B5EF4-FFF2-40B4-BE49-F238E27FC236}">
                <a16:creationId xmlns:a16="http://schemas.microsoft.com/office/drawing/2014/main" id="{95B51670-9279-94E7-1315-3D9C98740C8A}"/>
              </a:ext>
            </a:extLst>
          </p:cNvPr>
          <p:cNvCxnSpPr>
            <a:cxnSpLocks/>
          </p:cNvCxnSpPr>
          <p:nvPr/>
        </p:nvCxnSpPr>
        <p:spPr>
          <a:xfrm>
            <a:off x="3845757" y="3334601"/>
            <a:ext cx="0" cy="328887"/>
          </a:xfrm>
          <a:prstGeom prst="straightConnector1">
            <a:avLst/>
          </a:prstGeom>
          <a:ln w="19050">
            <a:solidFill>
              <a:srgbClr val="B8B4A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 32">
            <a:extLst>
              <a:ext uri="{FF2B5EF4-FFF2-40B4-BE49-F238E27FC236}">
                <a16:creationId xmlns:a16="http://schemas.microsoft.com/office/drawing/2014/main" id="{981391DA-44AD-1324-B767-9DE4DB7851CA}"/>
              </a:ext>
            </a:extLst>
          </p:cNvPr>
          <p:cNvCxnSpPr>
            <a:cxnSpLocks/>
          </p:cNvCxnSpPr>
          <p:nvPr/>
        </p:nvCxnSpPr>
        <p:spPr>
          <a:xfrm>
            <a:off x="8414294" y="3376900"/>
            <a:ext cx="0" cy="328887"/>
          </a:xfrm>
          <a:prstGeom prst="straightConnector1">
            <a:avLst/>
          </a:prstGeom>
          <a:ln w="19050">
            <a:solidFill>
              <a:srgbClr val="B8B4A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lassholder for innhold 4" descr="Et bilde som inneholder logo, symbol, sirkel, Grafikk&#10;&#10;KI-generert innhold kan være feil.">
            <a:extLst>
              <a:ext uri="{FF2B5EF4-FFF2-40B4-BE49-F238E27FC236}">
                <a16:creationId xmlns:a16="http://schemas.microsoft.com/office/drawing/2014/main" id="{5075717B-F253-9DA3-502C-D10329C56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74" y="5505842"/>
            <a:ext cx="1084597" cy="108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0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B7F03-02B3-47B8-24BB-3C1676D29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0C88-8331-BD04-5AA9-71704AEF5848}"/>
              </a:ext>
            </a:extLst>
          </p:cNvPr>
          <p:cNvSpPr/>
          <p:nvPr/>
        </p:nvSpPr>
        <p:spPr>
          <a:xfrm>
            <a:off x="-14136" y="0"/>
            <a:ext cx="12191998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FCA65F-A5BF-8A83-F304-27B2DC494C38}"/>
              </a:ext>
            </a:extLst>
          </p:cNvPr>
          <p:cNvSpPr txBox="1"/>
          <p:nvPr/>
        </p:nvSpPr>
        <p:spPr>
          <a:xfrm>
            <a:off x="567739" y="566171"/>
            <a:ext cx="5898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57555A"/>
                </a:solidFill>
                <a:latin typeface="Raleway" panose="020B0003030101060003" pitchFamily="34" charset="0"/>
              </a:rPr>
              <a:t>MARKEDSSTRATEGI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35BBDD0-DCCF-E9A0-760D-94B8D96B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403" y="6590440"/>
            <a:ext cx="1084597" cy="1058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6AD754-06C8-927E-891A-C60344067A2B}"/>
              </a:ext>
            </a:extLst>
          </p:cNvPr>
          <p:cNvSpPr txBox="1"/>
          <p:nvPr/>
        </p:nvSpPr>
        <p:spPr>
          <a:xfrm>
            <a:off x="5946324" y="5025579"/>
            <a:ext cx="2644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PRODUSENTER</a:t>
            </a:r>
          </a:p>
          <a:p>
            <a:pPr algn="ctr"/>
            <a:r>
              <a:rPr lang="sv-SE" sz="1200" dirty="0" err="1">
                <a:solidFill>
                  <a:srgbClr val="57555A"/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Direktesalg</a:t>
            </a:r>
            <a:r>
              <a:rPr lang="sv-SE" sz="1200">
                <a:solidFill>
                  <a:srgbClr val="57555A"/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sv-SE" sz="1200" err="1">
                <a:solidFill>
                  <a:srgbClr val="57555A"/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og</a:t>
            </a:r>
            <a:r>
              <a:rPr lang="sv-SE" sz="1200">
                <a:solidFill>
                  <a:srgbClr val="57555A"/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anbud </a:t>
            </a:r>
            <a:r>
              <a:rPr lang="sv-SE" sz="1200" err="1">
                <a:solidFill>
                  <a:srgbClr val="57555A"/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til</a:t>
            </a:r>
            <a:endParaRPr lang="sv-SE" sz="1200">
              <a:solidFill>
                <a:srgbClr val="57555A"/>
              </a:solidFill>
              <a:latin typeface="Raleway" panose="020B0003030101060003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sv-SE" sz="1200">
                <a:solidFill>
                  <a:srgbClr val="57555A"/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kommuner i Norge </a:t>
            </a:r>
            <a:r>
              <a:rPr lang="sv-SE" sz="1200" err="1">
                <a:solidFill>
                  <a:srgbClr val="57555A"/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og</a:t>
            </a:r>
            <a:r>
              <a:rPr lang="sv-SE" sz="1200">
                <a:solidFill>
                  <a:srgbClr val="57555A"/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Europa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B4797C-7688-D538-AA52-8FA336D43961}"/>
              </a:ext>
            </a:extLst>
          </p:cNvPr>
          <p:cNvSpPr txBox="1"/>
          <p:nvPr/>
        </p:nvSpPr>
        <p:spPr>
          <a:xfrm>
            <a:off x="3544684" y="5025579"/>
            <a:ext cx="2644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PARTNERAVTALER</a:t>
            </a:r>
          </a:p>
          <a:p>
            <a:pPr algn="ctr"/>
            <a:r>
              <a:rPr lang="sv-SE" sz="1200">
                <a:solidFill>
                  <a:srgbClr val="57555A"/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Anbud </a:t>
            </a:r>
            <a:r>
              <a:rPr lang="sv-SE" sz="1200" err="1">
                <a:solidFill>
                  <a:srgbClr val="57555A"/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til</a:t>
            </a:r>
            <a:r>
              <a:rPr lang="sv-SE" sz="1200">
                <a:solidFill>
                  <a:srgbClr val="57555A"/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kommuner i</a:t>
            </a:r>
          </a:p>
          <a:p>
            <a:pPr algn="ctr"/>
            <a:r>
              <a:rPr lang="sv-SE" sz="1200">
                <a:solidFill>
                  <a:srgbClr val="57555A"/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Norden, UK, Tyskland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CBA4C0-7AEF-7307-64E9-7641B6D3A140}"/>
              </a:ext>
            </a:extLst>
          </p:cNvPr>
          <p:cNvSpPr/>
          <p:nvPr/>
        </p:nvSpPr>
        <p:spPr>
          <a:xfrm>
            <a:off x="6652040" y="3644433"/>
            <a:ext cx="1214045" cy="1214045"/>
          </a:xfrm>
          <a:prstGeom prst="ellipse">
            <a:avLst/>
          </a:prstGeom>
          <a:solidFill>
            <a:srgbClr val="EE9A6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nb-NO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38D25A-5A51-54D8-F52A-A8E3CF9ED31E}"/>
              </a:ext>
            </a:extLst>
          </p:cNvPr>
          <p:cNvSpPr/>
          <p:nvPr/>
        </p:nvSpPr>
        <p:spPr>
          <a:xfrm>
            <a:off x="4293796" y="3644433"/>
            <a:ext cx="1214045" cy="1214045"/>
          </a:xfrm>
          <a:prstGeom prst="ellipse">
            <a:avLst/>
          </a:prstGeom>
          <a:solidFill>
            <a:srgbClr val="FFBA5D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nb-NO"/>
          </a:p>
        </p:txBody>
      </p:sp>
      <p:pic>
        <p:nvPicPr>
          <p:cNvPr id="21" name="Grafikk 4" descr="Håndtrykk">
            <a:extLst>
              <a:ext uri="{FF2B5EF4-FFF2-40B4-BE49-F238E27FC236}">
                <a16:creationId xmlns:a16="http://schemas.microsoft.com/office/drawing/2014/main" id="{B414C880-BAD3-5CE6-5BDE-F962161CF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3455" y="3888522"/>
            <a:ext cx="810454" cy="8104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17689BB-CC5D-5604-D333-E90BEB653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739" y="3994311"/>
            <a:ext cx="497541" cy="5293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47D5023-8F3E-D9BE-8C05-6537F6373777}"/>
              </a:ext>
            </a:extLst>
          </p:cNvPr>
          <p:cNvSpPr txBox="1"/>
          <p:nvPr/>
        </p:nvSpPr>
        <p:spPr>
          <a:xfrm>
            <a:off x="8472657" y="5025579"/>
            <a:ext cx="2644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OMSTILLINGSAKTØR</a:t>
            </a:r>
          </a:p>
          <a:p>
            <a:pPr algn="ctr"/>
            <a:r>
              <a:rPr lang="sv-SE" sz="1200" err="1">
                <a:solidFill>
                  <a:srgbClr val="57555A"/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Sertifisering</a:t>
            </a:r>
            <a:r>
              <a:rPr lang="sv-SE" sz="1200">
                <a:solidFill>
                  <a:srgbClr val="57555A"/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sv-SE" sz="1200" err="1">
                <a:solidFill>
                  <a:srgbClr val="57555A"/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til</a:t>
            </a:r>
            <a:r>
              <a:rPr lang="sv-SE" sz="1200">
                <a:solidFill>
                  <a:srgbClr val="57555A"/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sv-SE" sz="1200" err="1">
                <a:solidFill>
                  <a:srgbClr val="57555A"/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personalressurer</a:t>
            </a:r>
            <a:r>
              <a:rPr lang="sv-SE" sz="1200">
                <a:solidFill>
                  <a:srgbClr val="57555A"/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 </a:t>
            </a:r>
          </a:p>
          <a:p>
            <a:pPr algn="ctr"/>
            <a:r>
              <a:rPr lang="sv-SE" sz="1200">
                <a:solidFill>
                  <a:srgbClr val="57555A"/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nordiske kommuner</a:t>
            </a:r>
          </a:p>
        </p:txBody>
      </p:sp>
      <p:sp>
        <p:nvSpPr>
          <p:cNvPr id="25" name="Rektangel: avrundede hjørner 11">
            <a:extLst>
              <a:ext uri="{FF2B5EF4-FFF2-40B4-BE49-F238E27FC236}">
                <a16:creationId xmlns:a16="http://schemas.microsoft.com/office/drawing/2014/main" id="{8D20A682-BA33-A0D8-D1CF-D15864C41EE5}"/>
              </a:ext>
            </a:extLst>
          </p:cNvPr>
          <p:cNvSpPr/>
          <p:nvPr/>
        </p:nvSpPr>
        <p:spPr>
          <a:xfrm>
            <a:off x="4078280" y="2832778"/>
            <a:ext cx="6361565" cy="465195"/>
          </a:xfrm>
          <a:prstGeom prst="roundRect">
            <a:avLst/>
          </a:prstGeom>
          <a:noFill/>
          <a:ln w="19050">
            <a:solidFill>
              <a:srgbClr val="97B7BD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600" b="1">
                <a:solidFill>
                  <a:srgbClr val="95B7BD"/>
                </a:solidFill>
                <a:latin typeface="Raleway SemiBold" panose="020B0003030101060003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MARKEDSKANALER</a:t>
            </a:r>
          </a:p>
        </p:txBody>
      </p:sp>
      <p:cxnSp>
        <p:nvCxnSpPr>
          <p:cNvPr id="32" name="Rett pil 32">
            <a:extLst>
              <a:ext uri="{FF2B5EF4-FFF2-40B4-BE49-F238E27FC236}">
                <a16:creationId xmlns:a16="http://schemas.microsoft.com/office/drawing/2014/main" id="{65080279-F281-8F67-813E-A6AFA4BF9304}"/>
              </a:ext>
            </a:extLst>
          </p:cNvPr>
          <p:cNvCxnSpPr>
            <a:cxnSpLocks/>
          </p:cNvCxnSpPr>
          <p:nvPr/>
        </p:nvCxnSpPr>
        <p:spPr>
          <a:xfrm flipH="1">
            <a:off x="9744330" y="3318355"/>
            <a:ext cx="11400" cy="439110"/>
          </a:xfrm>
          <a:prstGeom prst="straightConnector1">
            <a:avLst/>
          </a:prstGeom>
          <a:ln w="19050">
            <a:solidFill>
              <a:srgbClr val="B8B4AF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 32">
            <a:extLst>
              <a:ext uri="{FF2B5EF4-FFF2-40B4-BE49-F238E27FC236}">
                <a16:creationId xmlns:a16="http://schemas.microsoft.com/office/drawing/2014/main" id="{BC38E8C4-2865-3D72-0FA5-5613B72579D1}"/>
              </a:ext>
            </a:extLst>
          </p:cNvPr>
          <p:cNvCxnSpPr>
            <a:cxnSpLocks/>
          </p:cNvCxnSpPr>
          <p:nvPr/>
        </p:nvCxnSpPr>
        <p:spPr>
          <a:xfrm flipH="1">
            <a:off x="4887898" y="3294606"/>
            <a:ext cx="11400" cy="439110"/>
          </a:xfrm>
          <a:prstGeom prst="straightConnector1">
            <a:avLst/>
          </a:prstGeom>
          <a:ln w="19050">
            <a:solidFill>
              <a:srgbClr val="97B7BD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 32">
            <a:extLst>
              <a:ext uri="{FF2B5EF4-FFF2-40B4-BE49-F238E27FC236}">
                <a16:creationId xmlns:a16="http://schemas.microsoft.com/office/drawing/2014/main" id="{D0AA2A0C-9602-4951-C902-1F8E3617D4C7}"/>
              </a:ext>
            </a:extLst>
          </p:cNvPr>
          <p:cNvCxnSpPr>
            <a:cxnSpLocks/>
          </p:cNvCxnSpPr>
          <p:nvPr/>
        </p:nvCxnSpPr>
        <p:spPr>
          <a:xfrm flipH="1">
            <a:off x="7253362" y="3291875"/>
            <a:ext cx="11400" cy="439110"/>
          </a:xfrm>
          <a:prstGeom prst="straightConnector1">
            <a:avLst/>
          </a:prstGeom>
          <a:ln w="19050">
            <a:solidFill>
              <a:srgbClr val="97B7BD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pil 32">
            <a:extLst>
              <a:ext uri="{FF2B5EF4-FFF2-40B4-BE49-F238E27FC236}">
                <a16:creationId xmlns:a16="http://schemas.microsoft.com/office/drawing/2014/main" id="{9F03D526-CDCC-11CB-DD51-75603ACB77BC}"/>
              </a:ext>
            </a:extLst>
          </p:cNvPr>
          <p:cNvCxnSpPr>
            <a:cxnSpLocks/>
          </p:cNvCxnSpPr>
          <p:nvPr/>
        </p:nvCxnSpPr>
        <p:spPr>
          <a:xfrm flipH="1">
            <a:off x="7253362" y="2375496"/>
            <a:ext cx="11400" cy="439110"/>
          </a:xfrm>
          <a:prstGeom prst="straightConnector1">
            <a:avLst/>
          </a:prstGeom>
          <a:ln w="19050">
            <a:solidFill>
              <a:srgbClr val="97B7BD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ktangel: avrundede hjørner 11">
            <a:extLst>
              <a:ext uri="{FF2B5EF4-FFF2-40B4-BE49-F238E27FC236}">
                <a16:creationId xmlns:a16="http://schemas.microsoft.com/office/drawing/2014/main" id="{102EE327-7B62-77F8-57BD-E021C5D278EA}"/>
              </a:ext>
            </a:extLst>
          </p:cNvPr>
          <p:cNvSpPr/>
          <p:nvPr/>
        </p:nvSpPr>
        <p:spPr>
          <a:xfrm>
            <a:off x="6095152" y="1581845"/>
            <a:ext cx="2327820" cy="784502"/>
          </a:xfrm>
          <a:prstGeom prst="roundRect">
            <a:avLst/>
          </a:prstGeom>
          <a:solidFill>
            <a:srgbClr val="4184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000" b="1" dirty="0" err="1">
                <a:latin typeface="Raleway SemiBold" panose="020B0003030101060003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JodaSkills</a:t>
            </a:r>
            <a:endParaRPr lang="nb-NO" sz="2000" b="1" dirty="0">
              <a:latin typeface="Raleway SemiBold" panose="020B0003030101060003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0D3D32-213B-0334-D3D7-189D0BEFC66F}"/>
              </a:ext>
            </a:extLst>
          </p:cNvPr>
          <p:cNvSpPr txBox="1"/>
          <p:nvPr/>
        </p:nvSpPr>
        <p:spPr>
          <a:xfrm>
            <a:off x="1080698" y="5025579"/>
            <a:ext cx="264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DIREKTESALG</a:t>
            </a:r>
          </a:p>
          <a:p>
            <a:pPr algn="ctr"/>
            <a:r>
              <a:rPr lang="sv-SE" sz="1200" dirty="0">
                <a:solidFill>
                  <a:srgbClr val="57555A"/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Abonnemang </a:t>
            </a:r>
            <a:r>
              <a:rPr lang="sv-SE" sz="1200" dirty="0" err="1">
                <a:solidFill>
                  <a:srgbClr val="57555A"/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til</a:t>
            </a:r>
            <a:r>
              <a:rPr lang="sv-SE" sz="1200" dirty="0">
                <a:solidFill>
                  <a:srgbClr val="57555A"/>
                </a:solidFill>
                <a:latin typeface="Raleway" panose="020B00030301010600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kommuner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0C421F4-9254-3DC4-16C7-54828614D450}"/>
              </a:ext>
            </a:extLst>
          </p:cNvPr>
          <p:cNvSpPr/>
          <p:nvPr/>
        </p:nvSpPr>
        <p:spPr>
          <a:xfrm>
            <a:off x="1864129" y="3644433"/>
            <a:ext cx="1214045" cy="1214045"/>
          </a:xfrm>
          <a:prstGeom prst="ellipse">
            <a:avLst/>
          </a:prstGeom>
          <a:solidFill>
            <a:srgbClr val="76BDB9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nb-NO"/>
          </a:p>
        </p:txBody>
      </p:sp>
      <p:sp>
        <p:nvSpPr>
          <p:cNvPr id="41" name="Rectangle 40" descr="Money">
            <a:extLst>
              <a:ext uri="{FF2B5EF4-FFF2-40B4-BE49-F238E27FC236}">
                <a16:creationId xmlns:a16="http://schemas.microsoft.com/office/drawing/2014/main" id="{22A35A01-2823-617A-0795-68AAC344B026}"/>
              </a:ext>
            </a:extLst>
          </p:cNvPr>
          <p:cNvSpPr/>
          <p:nvPr/>
        </p:nvSpPr>
        <p:spPr>
          <a:xfrm>
            <a:off x="2101155" y="3846958"/>
            <a:ext cx="719549" cy="719549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b-NO"/>
          </a:p>
        </p:txBody>
      </p:sp>
      <p:cxnSp>
        <p:nvCxnSpPr>
          <p:cNvPr id="42" name="Rett pil 32">
            <a:extLst>
              <a:ext uri="{FF2B5EF4-FFF2-40B4-BE49-F238E27FC236}">
                <a16:creationId xmlns:a16="http://schemas.microsoft.com/office/drawing/2014/main" id="{47DBD724-B223-1CD0-EF02-A67FB22F3985}"/>
              </a:ext>
            </a:extLst>
          </p:cNvPr>
          <p:cNvCxnSpPr>
            <a:cxnSpLocks/>
          </p:cNvCxnSpPr>
          <p:nvPr/>
        </p:nvCxnSpPr>
        <p:spPr>
          <a:xfrm flipH="1">
            <a:off x="2482379" y="1983892"/>
            <a:ext cx="3599484" cy="0"/>
          </a:xfrm>
          <a:prstGeom prst="straightConnector1">
            <a:avLst/>
          </a:prstGeom>
          <a:ln w="19050">
            <a:solidFill>
              <a:srgbClr val="56555A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pil 32">
            <a:extLst>
              <a:ext uri="{FF2B5EF4-FFF2-40B4-BE49-F238E27FC236}">
                <a16:creationId xmlns:a16="http://schemas.microsoft.com/office/drawing/2014/main" id="{7813EF9D-8EA3-DCC7-2DF7-6F14A4FE7D61}"/>
              </a:ext>
            </a:extLst>
          </p:cNvPr>
          <p:cNvCxnSpPr>
            <a:cxnSpLocks/>
          </p:cNvCxnSpPr>
          <p:nvPr/>
        </p:nvCxnSpPr>
        <p:spPr>
          <a:xfrm flipH="1">
            <a:off x="2482379" y="2006775"/>
            <a:ext cx="9838" cy="1637658"/>
          </a:xfrm>
          <a:prstGeom prst="straightConnector1">
            <a:avLst/>
          </a:prstGeom>
          <a:ln w="19050">
            <a:solidFill>
              <a:srgbClr val="56555A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DC47B85-98C7-AB21-EE70-B48DC2D01814}"/>
              </a:ext>
            </a:extLst>
          </p:cNvPr>
          <p:cNvSpPr/>
          <p:nvPr/>
        </p:nvSpPr>
        <p:spPr>
          <a:xfrm>
            <a:off x="9153130" y="3644433"/>
            <a:ext cx="1214045" cy="1214045"/>
          </a:xfrm>
          <a:prstGeom prst="ellipse">
            <a:avLst/>
          </a:prstGeom>
          <a:solidFill>
            <a:srgbClr val="41847D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nb-NO"/>
          </a:p>
        </p:txBody>
      </p:sp>
      <p:sp>
        <p:nvSpPr>
          <p:cNvPr id="15" name="Rectangle 14" descr="Gruppe">
            <a:extLst>
              <a:ext uri="{FF2B5EF4-FFF2-40B4-BE49-F238E27FC236}">
                <a16:creationId xmlns:a16="http://schemas.microsoft.com/office/drawing/2014/main" id="{4A0301C1-DCE5-55E1-C84F-1B3B65EFB4FA}"/>
              </a:ext>
            </a:extLst>
          </p:cNvPr>
          <p:cNvSpPr/>
          <p:nvPr/>
        </p:nvSpPr>
        <p:spPr>
          <a:xfrm>
            <a:off x="9375434" y="3888522"/>
            <a:ext cx="776587" cy="776587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nb-NO"/>
          </a:p>
        </p:txBody>
      </p:sp>
      <p:pic>
        <p:nvPicPr>
          <p:cNvPr id="3" name="Plassholder for innhold 4" descr="Et bilde som inneholder logo, symbol, sirkel, Grafikk&#10;&#10;KI-generert innhold kan være feil.">
            <a:extLst>
              <a:ext uri="{FF2B5EF4-FFF2-40B4-BE49-F238E27FC236}">
                <a16:creationId xmlns:a16="http://schemas.microsoft.com/office/drawing/2014/main" id="{E37D2A91-B7BB-0AE7-8A37-A44B9F8170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617" y="5618271"/>
            <a:ext cx="1025097" cy="10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3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9E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1DF8CC-01F2-717F-9AC1-8C4707BE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Plassholder for innhold 4" descr="Et bilde som inneholder logo, symbol, sirkel, Grafikk&#10;&#10;KI-generert innhold kan være feil.">
            <a:extLst>
              <a:ext uri="{FF2B5EF4-FFF2-40B4-BE49-F238E27FC236}">
                <a16:creationId xmlns:a16="http://schemas.microsoft.com/office/drawing/2014/main" id="{9EC4C020-0167-C65E-A573-E8349CE48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8500" y="2413794"/>
            <a:ext cx="3175000" cy="3175000"/>
          </a:xfrm>
        </p:spPr>
      </p:pic>
    </p:spTree>
    <p:extLst>
      <p:ext uri="{BB962C8B-B14F-4D97-AF65-F5344CB8AC3E}">
        <p14:creationId xmlns:p14="http://schemas.microsoft.com/office/powerpoint/2010/main" val="103245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C15FED-A7BE-7F12-EFE1-51A2D23F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164AB8A-8332-07B0-DCD6-168C834ED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902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7943B3-7ED5-7A26-9C90-EF503024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0F2540-C935-5860-423E-469590D39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785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7947</TotalTime>
  <Words>72</Words>
  <Application>Microsoft Macintosh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Raleway</vt:lpstr>
      <vt:lpstr>Raleway SemiBold</vt:lpstr>
      <vt:lpstr>Office-tema</vt:lpstr>
      <vt:lpstr>I-Know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Ann-Kristin Johansen</dc:creator>
  <cp:lastModifiedBy>Ann-Kristin Johansen</cp:lastModifiedBy>
  <cp:revision>1</cp:revision>
  <dcterms:created xsi:type="dcterms:W3CDTF">2025-06-26T07:15:06Z</dcterms:created>
  <dcterms:modified xsi:type="dcterms:W3CDTF">2025-07-01T19:42:23Z</dcterms:modified>
</cp:coreProperties>
</file>