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0383" y="644307"/>
            <a:ext cx="9448800" cy="1825096"/>
          </a:xfrm>
        </p:spPr>
        <p:txBody>
          <a:bodyPr/>
          <a:lstStyle/>
          <a:p>
            <a:r>
              <a:rPr lang="ru-RU" cap="none" dirty="0" smtClean="0"/>
              <a:t>Стеганография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9552" y="4623516"/>
            <a:ext cx="5900671" cy="1265708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Выполнила: </a:t>
            </a:r>
            <a:r>
              <a:rPr lang="ru-RU" dirty="0" err="1" smtClean="0"/>
              <a:t>Мартинес</a:t>
            </a:r>
            <a:r>
              <a:rPr lang="ru-RU" dirty="0" smtClean="0"/>
              <a:t> Анна</a:t>
            </a:r>
          </a:p>
          <a:p>
            <a:r>
              <a:rPr lang="en-US" dirty="0" smtClean="0"/>
              <a:t>SPD 16o1</a:t>
            </a:r>
            <a:endParaRPr lang="ru-RU" dirty="0" smtClean="0"/>
          </a:p>
          <a:p>
            <a:r>
              <a:rPr lang="ru-RU" dirty="0" smtClean="0"/>
              <a:t>Преподаватель: </a:t>
            </a:r>
            <a:r>
              <a:rPr lang="ru-RU" dirty="0" err="1"/>
              <a:t>Дугар</a:t>
            </a:r>
            <a:r>
              <a:rPr lang="ru-RU" dirty="0"/>
              <a:t> Роман Иванович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313645"/>
            <a:ext cx="10090597" cy="2224704"/>
          </a:xfrm>
        </p:spPr>
        <p:txBody>
          <a:bodyPr/>
          <a:lstStyle/>
          <a:p>
            <a:r>
              <a:rPr lang="ru-RU" cap="none" dirty="0" smtClean="0"/>
              <a:t>На этом все) </a:t>
            </a:r>
            <a:br>
              <a:rPr lang="ru-RU" cap="none" dirty="0" smtClean="0"/>
            </a:br>
            <a:r>
              <a:rPr lang="ru-RU" cap="none" dirty="0" smtClean="0"/>
              <a:t>	Спасибо за просмотр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3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Что такое стеганография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Способ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передачи или хранения информации с учётом сохранения в тайне самого факта такой передачи (хранения). Этот термин ввел в 1499 году аббат 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бенедиктинского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монастыря Св. Мартина в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Шпонгейме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 Иоганн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Тритемий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 в своем трактате «Стеганография»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Steganographia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), зашифрованном под магическую книгу.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 отличие от криптографии, которая скрывает содержимое тайного сообщения, стеганография скрывает сам факт его существования. Как правило, сообщение будет выглядеть как что-либо иное, например, как изображение, статья, список покупок, письмо или 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судоку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9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Цифровая стеганография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Цифровая стеганография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 — направление классической стеганографии, основанное на сокрытии или внедрении дополнительной информации в цифровые объекты, вызывая при этом некоторые искажения этих объектов. Но, как правило, данные объекты являются мультимедиа-объектами (изображения, видео, аудио, текстуры 3D-объектов) и внесение искажений, которые находятся ниже порога чувствительности среднестатистического человека, не приводит к заметным изменениям этих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объектов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данном проекте сокрытие текста производилось в изображения формата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bmp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Формат </a:t>
            </a:r>
            <a:r>
              <a:rPr lang="en-US" cap="none" dirty="0" smtClean="0"/>
              <a:t>bmp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Почему именно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bmp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Формат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bmp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по умолчанию не предусматривает сжатие (хотя есть поддержка сжатия по алгоритму RLE). Таким образом каждый пиксел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кодируется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24 битами, по байту на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каждый компонент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цвета.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данном проекте шифруется только один цвет – красный, поэтому изменения изображения очень незначительны.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Как это происходит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Текст был разобран на символы и записан в битовом представлении.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Младший бит одного или нескольких компонентов цвета был изменен на бит текста. 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(для получения цвета использовался метод Класса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Bitmap –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GetPixel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()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 далее шла работа с цветом который необходимо зашифровать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или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B)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Задачи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1) Разобрать текст на биты, разобрать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изображения формата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bmp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на пиксели и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цвета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3) Создать алгоритм для записи битов текста в младшие биты компонента цвета изображения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4) Сохранение зашифрованного изображение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5) По такому же алгоритму расшифровать текст, младшие биты цвета считать и перевести в  сообщение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Диаграмма классов</a:t>
            </a:r>
            <a:endParaRPr lang="ru-RU" cap="none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2327104"/>
            <a:ext cx="10998557" cy="3886742"/>
          </a:xfrm>
        </p:spPr>
      </p:pic>
    </p:spTree>
    <p:extLst>
      <p:ext uri="{BB962C8B-B14F-4D97-AF65-F5344CB8AC3E}">
        <p14:creationId xmlns:p14="http://schemas.microsoft.com/office/powerpoint/2010/main" val="10625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Классы </a:t>
            </a:r>
            <a:r>
              <a:rPr lang="en-US" cap="none" dirty="0" smtClean="0"/>
              <a:t>Bits</a:t>
            </a:r>
            <a:r>
              <a:rPr lang="ru-RU" cap="none" dirty="0" smtClean="0"/>
              <a:t> и </a:t>
            </a:r>
            <a:r>
              <a:rPr lang="en-US" cap="none" dirty="0" smtClean="0"/>
              <a:t>BMP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Для решения поставленных задач был создан класс</a:t>
            </a:r>
            <a:r>
              <a:rPr lang="en-US" dirty="0"/>
              <a:t> Bits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который работает с битами. Для удобства работы были созданы методы и свойства который позволяют узнать количество битов в представленном символе, работа по индексам(для замены младшего бита компонента цвета битом текста), перевод числа в двоичную систему счисления и наоборот.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Так же был создан класс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BMP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в котором непосредственно и происходит запись и чтения текста. 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Welcome</a:t>
            </a:r>
            <a:r>
              <a:rPr lang="ru-RU" cap="none" dirty="0" smtClean="0"/>
              <a:t>, </a:t>
            </a:r>
            <a:r>
              <a:rPr lang="en-US" cap="none" dirty="0" smtClean="0"/>
              <a:t>WindowsHelp</a:t>
            </a:r>
            <a:r>
              <a:rPr lang="ru-RU" cap="none" dirty="0"/>
              <a:t> </a:t>
            </a:r>
            <a:r>
              <a:rPr lang="ru-RU" cap="none" dirty="0" smtClean="0"/>
              <a:t>и </a:t>
            </a:r>
            <a:r>
              <a:rPr lang="en-US" cap="none" dirty="0" smtClean="0"/>
              <a:t>AboutProgram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Было создано два дополнительных окна. Окно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Welcome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это приветственное окно в котором прописывается краткая справка как использовать программу</a:t>
            </a: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Окно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WindowsHelp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более полная справка об использовании программы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Окно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AboutProgram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– кратное описание программы и ссылка на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70</TotalTime>
  <Words>268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Century Gothic</vt:lpstr>
      <vt:lpstr>След самолета</vt:lpstr>
      <vt:lpstr>Стеганография</vt:lpstr>
      <vt:lpstr>Что такое стеганография</vt:lpstr>
      <vt:lpstr>Цифровая стеганография</vt:lpstr>
      <vt:lpstr>Формат bmp</vt:lpstr>
      <vt:lpstr>Как это происходит</vt:lpstr>
      <vt:lpstr>Задачи</vt:lpstr>
      <vt:lpstr>Диаграмма классов</vt:lpstr>
      <vt:lpstr>Классы Bits и BMP</vt:lpstr>
      <vt:lpstr>Welcome, WindowsHelp и AboutProgram</vt:lpstr>
      <vt:lpstr>На этом все)   Спасибо за просмотр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Стеганография</dc:title>
  <dc:creator>Anhen</dc:creator>
  <cp:lastModifiedBy>Anhen</cp:lastModifiedBy>
  <cp:revision>8</cp:revision>
  <dcterms:created xsi:type="dcterms:W3CDTF">2017-12-13T09:53:48Z</dcterms:created>
  <dcterms:modified xsi:type="dcterms:W3CDTF">2017-12-13T11:04:28Z</dcterms:modified>
</cp:coreProperties>
</file>