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11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12.png" ContentType="image/png"/>
  <Override PartName="/ppt/media/image7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5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info.cern.ch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4320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6699"/>
                </a:solidFill>
                <a:latin typeface="Arial"/>
                <a:ea typeface="DejaVu Sans"/>
              </a:rPr>
              <a:t>Проектирование и разработка интерфейсов пользователя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876760" y="4401360"/>
            <a:ext cx="4250880" cy="308628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2232000" y="2036520"/>
            <a:ext cx="5471640" cy="22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latin typeface="Arial"/>
              </a:rPr>
              <a:t>HTML + CSS + JavaScript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latin typeface="Arial"/>
              </a:rPr>
              <a:t>Дмитрий Вайнер </a:t>
            </a:r>
            <a:endParaRPr b="0" lang="ru-RU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dmitry.weiner@gmail.com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HTML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HYPER TEXT MARKUP LANGUAGE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Не подмножество XML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Подмножество SGML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Текущая версия: 5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760000" y="2520000"/>
            <a:ext cx="4300200" cy="500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HTML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Создатель: Тим Бернерс-Ли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Первый в мире веб-сайт 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http://info.cern.ch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Первый в мире </a:t>
            </a:r>
            <a:br/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веб-сервер «httpd»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Первый в мире гипертекстовый веб-браузер «WorldWideWeb» (позднее «Nexus»)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7598880" y="1767960"/>
            <a:ext cx="1976040" cy="305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HTML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Структура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76000" y="2240640"/>
            <a:ext cx="8998920" cy="42573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760000" y="1440000"/>
            <a:ext cx="4117680" cy="274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HTML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Элементы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Теги открывающие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Теги закрывающие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Пустые элементы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Комментарии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142880" y="4608000"/>
            <a:ext cx="5864400" cy="199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HTML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Элементы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Главные структурные теги: &lt;html&gt;, &lt;head&gt;, &lt;body&gt;, &lt;div&gt;, &lt;span&gt;, ...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Разметка &lt;strong&gt;, &lt;strike&gt;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Ссылка &lt;a&gt;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Картинка &lt;img&gt;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831200" y="4012560"/>
            <a:ext cx="5248080" cy="354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HTML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У тегов могут быть атрибуты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238200" y="4464000"/>
            <a:ext cx="6820920" cy="30229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44000" y="2160000"/>
            <a:ext cx="6262560" cy="230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HTML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Тег &lt;a&gt;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Href=“/url/“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Class=“class-name“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Target=“_blank“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Onclick=“alert(1);“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328000" y="2808000"/>
            <a:ext cx="4643280" cy="464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HTML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Тег &lt;img&gt;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Src=“/url/file.jpg“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  <a:ea typeface="DejaVu Sans"/>
              </a:rPr>
              <a:t>Class=“class-name“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656000" y="4032000"/>
            <a:ext cx="8236800" cy="329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LibreOffice/6.4.0.3$MacOSX_X86_64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2020-02-28T12:57:25Z</dcterms:created>
  <dc:creator/>
  <dc:description/>
  <dc:language>ru-RU</dc:language>
  <cp:lastModifiedBy/>
  <dcterms:modified xsi:type="dcterms:W3CDTF">2020-02-28T21:03:14Z</dcterms:modified>
  <cp:revision>10</cp:revision>
  <dc:subject/>
  <dc:title>Blue Curve</dc:title>
</cp:coreProperties>
</file>