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mitryweiner.github.io/html5-demo/webGL.html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audio" TargetMode="External"/><Relationship Id="rId2" Type="http://schemas.openxmlformats.org/officeDocument/2006/relationships/hyperlink" Target="https://www.w3schools.com/tags/ref_av_dom.asp" TargetMode="External"/><Relationship Id="rId3" Type="http://schemas.openxmlformats.org/officeDocument/2006/relationships/hyperlink" Target="https://dmitryweiner.github.io/html5-demo/audio.html" TargetMode="External"/><Relationship Id="rId4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html5rocks.com/en/tutorials/webaudio/intro/" TargetMode="External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tonejs.github.io/" TargetMode="External"/><Relationship Id="rId2" Type="http://schemas.openxmlformats.org/officeDocument/2006/relationships/hyperlink" Target="https://learningmusic.ableton.com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mitryweiner.github.io/html5-demo/video.html" TargetMode="External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HTML_Drag_and_Drop_API" TargetMode="External"/><Relationship Id="rId2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HTML_Drag_and_Drop_API/File_drag_and_drop" TargetMode="External"/><Relationship Id="rId2" Type="http://schemas.openxmlformats.org/officeDocument/2006/relationships/hyperlink" Target="https://dmitryweiner.github.io/html5-demo/file.html" TargetMode="External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ebassembly.studio/" TargetMode="External"/><Relationship Id="rId2" Type="http://schemas.openxmlformats.org/officeDocument/2006/relationships/hyperlink" Target="https://mbebenita.github.io/WasmExplorer/" TargetMode="External"/><Relationship Id="rId3" Type="http://schemas.openxmlformats.org/officeDocument/2006/relationships/hyperlink" Target="https://webassembly.org/getting-started/developers-guide/" TargetMode="External"/><Relationship Id="rId4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mitryweiner.github.io/html5-demo/web-worker.html" TargetMode="External"/><Relationship Id="rId2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jakearchibald.com/2014/service-worker-first-draft/" TargetMode="External"/><Relationship Id="rId2" Type="http://schemas.openxmlformats.org/officeDocument/2006/relationships/hyperlink" Target="https://googlechrome.github.io/samples/service-worker/basic/" TargetMode="External"/><Relationship Id="rId3" Type="http://schemas.openxmlformats.org/officeDocument/2006/relationships/hyperlink" Target="https://serviceworke.rs/" TargetMode="External"/><Relationship Id="rId4" Type="http://schemas.openxmlformats.org/officeDocument/2006/relationships/hyperlink" Target="https://github.com/dmitryweiner/react-training/blob/master/src/serviceWorker.js" TargetMode="External"/><Relationship Id="rId5" Type="http://schemas.openxmlformats.org/officeDocument/2006/relationships/hyperlink" Target="https://medium.com/@n11sh1/how-to-build-pwa-w-vue-cli-3-service-workers-add-to-home-screen-push-notifications-b519c49e142d" TargetMode="External"/><Relationship Id="rId6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serviceworke.rs/push-get-payload_demo.html" TargetMode="External"/><Relationship Id="rId2" Type="http://schemas.openxmlformats.org/officeDocument/2006/relationships/hyperlink" Target="https://w3c.github.io/push-api/" TargetMode="External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9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webrtc-from-chat.glitch.me/" TargetMode="External"/><Relationship Id="rId2" Type="http://schemas.openxmlformats.org/officeDocument/2006/relationships/hyperlink" Target="https://developer.mozilla.org/en-US/docs/Web/API/WebRTC_API" TargetMode="External"/><Relationship Id="rId3" Type="http://schemas.openxmlformats.org/officeDocument/2006/relationships/slideLayout" Target="../slideLayouts/slideLayout9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WebRTC_API/Taking_still_photos" TargetMode="External"/><Relationship Id="rId2" Type="http://schemas.openxmlformats.org/officeDocument/2006/relationships/hyperlink" Target="https://mdn-samples.mozilla.org/s/webrtc-capturestill/" TargetMode="External"/><Relationship Id="rId3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WebRTC_API/Taking_still_photos" TargetMode="External"/><Relationship Id="rId2" Type="http://schemas.openxmlformats.org/officeDocument/2006/relationships/hyperlink" Target="https://mdn-samples.mozilla.org/s/webrtc-capturestill/" TargetMode="External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mdn.github.io/web-dictaphone/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9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Geolocation_API" TargetMode="External"/><Relationship Id="rId2" Type="http://schemas.openxmlformats.org/officeDocument/2006/relationships/hyperlink" Target="https://www.w3schools.com/html/html5_geolocation.asp" TargetMode="External"/><Relationship Id="rId3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Detecting_device_orientation" TargetMode="External"/><Relationship Id="rId2" Type="http://schemas.openxmlformats.org/officeDocument/2006/relationships/slideLayout" Target="../slideLayouts/slideLayout10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www.wowso.me/blog/webar-examples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dmitryweiner.github.io/html5-demo/" TargetMode="External"/><Relationship Id="rId2" Type="http://schemas.openxmlformats.org/officeDocument/2006/relationships/hyperlink" Target="https://github.com/dmitryweiner/html5-demo" TargetMode="External"/><Relationship Id="rId3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mitryweiner.github.io/html5-demo/canvas.html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creativebloq.com/javascript/get-started-webgl-draw-square-7112981" TargetMode="External"/><Relationship Id="rId2" Type="http://schemas.openxmlformats.org/officeDocument/2006/relationships/hyperlink" Target="https://webglsamples.org/" TargetMode="External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04000" y="301320"/>
            <a:ext cx="9068400" cy="17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Новые технологии на службе у web-разработки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04000" y="5328000"/>
            <a:ext cx="906840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2016000" y="1872000"/>
            <a:ext cx="6305040" cy="352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504000" y="1440000"/>
            <a:ext cx="906840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WebGL vs Canvas (100k элементов)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пример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1613160" y="2009880"/>
            <a:ext cx="6447960" cy="54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Звук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504000" y="176904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Тег &lt;audio&gt;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audio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controls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source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src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="files/pigeon.mp3"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='audio/mp3'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&gt;Your user agent does not support the HTML5 Audio element.&lt;/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audio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2"/>
              </a:rPr>
              <a:t>События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3"/>
              </a:rPr>
              <a:t>Пример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Звук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04000" y="176904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Другой способ – объект Audio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audio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Audio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"files/win.mp3"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button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document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getElementById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"button"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addEventListener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"click"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audio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play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Звук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504000" y="176904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захватывать звук с микрофона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Микшировать звук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Добавлять эффекты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Генерировать произвольное аудио программно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Все это с помощью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Web Audio API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Звук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504000" y="176904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Микшировать звук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1470600" y="2520000"/>
            <a:ext cx="6590520" cy="43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Звук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04000" y="176904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Бомбическая библиотека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https://tonejs.github.io/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Хороший пример использования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https://learningmusic.ableton.com/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3"/>
          <a:stretch/>
        </p:blipFill>
        <p:spPr>
          <a:xfrm>
            <a:off x="3217680" y="4116600"/>
            <a:ext cx="3547800" cy="37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Видео и никакого флеша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99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внедрения в страницу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video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src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="files/cat.mp4"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poster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="files/cat.jpeg"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controls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This is fallback content to display if the browser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does not support the video element.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video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Или так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const video = document.createElement("video");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video.setAttribute("src", "nameOfFile.ogg");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document.body.appendChild(video);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Drag“n“Drop API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Появились события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f7003"/>
                </a:solidFill>
                <a:latin typeface="Menlo"/>
                <a:ea typeface="Menlo"/>
              </a:rPr>
              <a:t>'dragenter'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400" spc="-1" strike="noStrike">
                <a:solidFill>
                  <a:srgbClr val="0f7003"/>
                </a:solidFill>
                <a:latin typeface="Menlo"/>
                <a:ea typeface="Menlo"/>
              </a:rPr>
              <a:t>'dragover'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400" spc="-1" strike="noStrike">
                <a:solidFill>
                  <a:srgbClr val="0f7003"/>
                </a:solidFill>
                <a:latin typeface="Menlo"/>
                <a:ea typeface="Menlo"/>
              </a:rPr>
              <a:t>'dragleave'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400" spc="-1" strike="noStrike">
                <a:solidFill>
                  <a:srgbClr val="0f7003"/>
                </a:solidFill>
                <a:latin typeface="Menlo"/>
                <a:ea typeface="Menlo"/>
              </a:rPr>
              <a:t>'drop'</a:t>
            </a:r>
            <a:endParaRPr b="0" lang="en-US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enlo"/>
              </a:rPr>
              <a:t>С помощью них можно реализовать drag and drop внутри браузера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enlo"/>
              </a:rPr>
              <a:t>Можно перетаскивать текст или файлы и бросать их в браузер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Документация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Menlo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Файлы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Раньше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input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="file"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Сейчас можно drag-n-drop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Существует два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стандарта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Menl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(в объекте DataTransfer files или items)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Во втором случае придется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Menlo"/>
              </a:rPr>
              <a:t> </a:t>
            </a:r>
            <a:r>
              <a:rPr b="0" lang="en-US" sz="2400" spc="-1" strike="noStrike">
                <a:solidFill>
                  <a:srgbClr val="676834"/>
                </a:solidFill>
                <a:latin typeface="Menlo"/>
                <a:ea typeface="Menlo"/>
              </a:rPr>
              <a:t>getAsFile</a:t>
            </a:r>
            <a:endParaRPr b="0" lang="en-US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2"/>
              </a:rPr>
              <a:t>Пример работы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3"/>
          <a:stretch/>
        </p:blipFill>
        <p:spPr>
          <a:xfrm>
            <a:off x="4775040" y="2232000"/>
            <a:ext cx="4942440" cy="6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Assembly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Компилируем код на C или Rust в ассемблер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Ассемблер встраиваем в страницу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Вызываем методы из JS-кода будто обычные функции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Профит! (быстрее обычного JS на несколько порядков)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-720" y="480240"/>
            <a:ext cx="10078560" cy="65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Основные векторы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Усиление контроля за железом</a:t>
            </a:r>
            <a:endParaRPr b="0" lang="en-US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Сеть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Доступ к файлам</a:t>
            </a:r>
            <a:endParaRPr b="0" lang="en-US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Урезание прав</a:t>
            </a:r>
            <a:endParaRPr b="0" lang="en-US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спрашивать разрешение у пользователя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Запрещение скриптов с другого домена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CORS запросы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7704000" y="750600"/>
            <a:ext cx="2469960" cy="371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Assembly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Где компилировать: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https://webassembly.studio/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https://mbebenita.github.io/WasmExplorer/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СДК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https://webassembly.org/getting-started/developers-guide/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импортировать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'files/main.wasm'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(response =&gt;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response.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arrayBuffer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(bytes =&gt;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WebAssembly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instantiate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(bytes)).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(results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instance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results.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instance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factorial =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instance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exports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factorial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catch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error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Worker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Идея: вынести тяжелые методы в отдельный поток, чтобы не фризить браузер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Общаться с этим всем через сообщения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Они возвращают результат тоже через сообщения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1"/>
          <a:stretch/>
        </p:blipFill>
        <p:spPr>
          <a:xfrm>
            <a:off x="2520000" y="4464000"/>
            <a:ext cx="4659840" cy="329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Worker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6d6d6d"/>
                </a:solidFill>
                <a:latin typeface="Arial"/>
                <a:ea typeface="DejaVu Sans"/>
              </a:rPr>
              <a:t>/* main.js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6d6d6d"/>
                </a:solidFill>
                <a:latin typeface="Arial"/>
                <a:ea typeface="DejaVu Sans"/>
              </a:rPr>
              <a:t>// Create worker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myWorker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Worker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'worker.js'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// Send message to worker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myWorker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postMessage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'Hello!'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// Receive message from worker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myWorker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onmessage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Worker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/* worker.js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Receive message from main file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self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onmessage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(e.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Send message to main file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self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postMessage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(workerResult);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self.stop() – остановка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Живой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Service Worker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Только HTTPS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как кэш запросов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вклиниться между скриптом и сервером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1296000" y="3960000"/>
            <a:ext cx="7329960" cy="37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504000" y="301320"/>
            <a:ext cx="906840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Service Worker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504000" y="1080000"/>
            <a:ext cx="9068400" cy="63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DejaVu Sans"/>
              </a:rPr>
              <a:t>/* main.js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navigator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serviceWorker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register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'/service-worker.js'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Сам воркер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/* service-worker.js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Install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self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addEventListener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'install'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(event)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Activate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self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addEventListener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'activate'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(event)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Listen for network requests from the main document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self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addEventListener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'fetch'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(event)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7272000" y="4680000"/>
            <a:ext cx="2860560" cy="286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504000" y="301320"/>
            <a:ext cx="90684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Service Worker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504000" y="1800000"/>
            <a:ext cx="9068400" cy="56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Хорошее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объяснение принципов работы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Рабочий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пример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примеров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https://serviceworke.rs/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React.js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создается по дефолту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но не подключен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Vue.js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можно подключить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создавая через шаблон vue-pwa-tutorial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Пуши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Работают через Service Worker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Обработчик: ServiceWorkerGlobalScope.onpush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Показ пуша: ServiceWorkerRegistration.showNotification()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Работающий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3"/>
          <a:stretch/>
        </p:blipFill>
        <p:spPr>
          <a:xfrm>
            <a:off x="6696000" y="4557600"/>
            <a:ext cx="3355200" cy="290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RTC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Коммуникации в реальном времени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Между браузерами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сделать peer-to-peer чатик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коммуникаций нужен брокер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посылать звук и изображение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 приложения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Документация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камеры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504000" y="1769040"/>
            <a:ext cx="9068400" cy="53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захватывать видеопоток с устройств: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navigator.mediaDevices.getUserMedia({ video: true, audio: false }).then(function(stream)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video.srcObject = stream;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video.play();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})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Брать отдельные кадры: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var context = canvas.getContext('2d');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canvas.width = width;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canvas.height = height;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context.drawImage(video, 0, 0, width, height);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var data = canvas.toDataURL('image/png');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photo.setAttribute('src', data);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https://developer.mozilla.org/en-US/docs/Web/API/WebRTC_API/Taking_still_photos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https://mdn-samples.mozilla.org/s/webrtc-capturestill/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Обзор технологий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504000" y="1769040"/>
            <a:ext cx="44236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SVG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Canvas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WebGL</a:t>
            </a:r>
            <a:endParaRPr b="0" lang="en-US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WebAR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WebAssembly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5152680" y="1769040"/>
            <a:ext cx="44236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WebWorker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ServiceWorker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WebRTC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FileAPI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WebSimpleDB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камеры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 с примером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Пример отдельно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3"/>
          <a:stretch/>
        </p:blipFill>
        <p:spPr>
          <a:xfrm>
            <a:off x="1557360" y="3221280"/>
            <a:ext cx="7356960" cy="39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микрофона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Захват звука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708090"/>
                </a:solidFill>
                <a:latin typeface="Arial"/>
                <a:ea typeface="DejaVu Sans"/>
              </a:rPr>
              <a:t>navigator.getUserMedia({audio: true}, onSuccess, onFail);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обработчике: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708090"/>
                </a:solidFill>
                <a:latin typeface="Arial"/>
                <a:ea typeface="DejaVu Sans"/>
              </a:rPr>
              <a:t>const mediaRecorder = new MediaRecorder(stream);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708090"/>
                </a:solidFill>
                <a:latin typeface="Arial"/>
                <a:ea typeface="DejaVu Sans"/>
              </a:rPr>
              <a:t>mediaRecorder.start();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Работающий пример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2"/>
          <a:stretch/>
        </p:blipFill>
        <p:spPr>
          <a:xfrm>
            <a:off x="792000" y="5184000"/>
            <a:ext cx="8639280" cy="208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Геопозиционирование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navigator.geolocation.getCurrentPosition(success, error);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В обработчике успеха: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function success(position)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const latitude  = position.coords.latitude;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const longitude = position.coords.longitude;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https://developer.mozilla.org/en-US/docs/Web/API/Geolocation_API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https://www.w3schools.com/html/html5_geolocation.asp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Акселерометр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Экспериментальная технология (не везде работает)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Рабочий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Можно узнавать положение телефона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window.addEventListener("deviceorientation", handleOrientation, true);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function handleOrientation(event)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var absolute = event.absolute;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var alpha    = event.alpha;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var beta     = event.beta;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var gamma    = event.gamma;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1c1c1c"/>
                </a:solidFill>
                <a:latin typeface="Arial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Augmented Reality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настигнет нас не скоро, поэтому пока просто скриншоты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https://www.wowso.me/blog/webar-examples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2"/>
          <a:stretch/>
        </p:blipFill>
        <p:spPr>
          <a:xfrm>
            <a:off x="2394000" y="3682800"/>
            <a:ext cx="5030640" cy="371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выбор одно из: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 странице вычисления числа Пи сделать кнопку остановки вычислений при использовании веб-воркера (на случай, если пользователь передумал).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 странице загрузки файлов сделать распознавание типа контента. Если кидают аудио, пусть проигрывает. Если картинки, пусть отображает. И т. д.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(*) Написать вычисление числа Пи через Web Assembly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Примеры лежат тут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https://dmitryweiner.github.io/html5-demo/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Репозиторий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https://github.com/dmitryweiner/html5-demo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Часть из этого является стандартом HMTL5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Geolocation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Drag and Drop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Local Storage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Application Cache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Web Workers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Server Sent Events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Audio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Video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5567400" y="3672000"/>
            <a:ext cx="450936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SVG (scalable vector graphics)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619200" y="2292480"/>
            <a:ext cx="94586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&lt;?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xml version="1.0" encoding="UTF-8" standalone="no"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?&gt;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svg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width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="391"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height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="391"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viewBox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="-70.5 -70.5 391 391"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xmlns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="http://www.w3.org/2000/svg"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rect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fill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="#fff"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="#000"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x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="-70"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y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="-70"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width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="390"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height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="390"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g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opacity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="0.8"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rect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x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="25"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y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="25"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width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="200"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height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="200"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fill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="green"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stroke-width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="4"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="pink"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circle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cx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="125"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cy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="125"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r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="75"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fill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="orange"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polyline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points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="50,150 50,200 200,200 200,100"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="red"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stroke-width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="4"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fill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="none"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line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x1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="50"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y1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="50"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x2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="200"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y2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="200"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="blue"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stroke-width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="4"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g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svg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2808000" y="2304000"/>
            <a:ext cx="4173120" cy="417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Canvas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canvas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id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="example"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width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="200"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height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="200"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This text is displayed if your browser does not support HTML5 Canvas.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canvas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var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example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document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getElementById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'example'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var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context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example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getContext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'2d'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fillStyle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'red'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fillRect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504000" y="1440000"/>
            <a:ext cx="906840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Canvas с обычными DIV“ами (создание ста тысяч элементов)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пример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1728000" y="2448000"/>
            <a:ext cx="6045120" cy="541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04000" y="1440000"/>
            <a:ext cx="906840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WebGL</a:t>
            </a:r>
            <a:endParaRPr b="0" lang="en-US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Поддерживает OpenGL ES 2.0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 напрямую (нет) обращаться к графической подсистеме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 сильно быстрее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Нагрузка на проц меньше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504000" y="1440000"/>
            <a:ext cx="906840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WebGL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canvas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document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getElementById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"mycanvas"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gl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canvas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getContext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"experimental-webgl"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Руководство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Menlo"/>
              </a:rPr>
              <a:t>Примеры!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2"/>
              </a:rPr>
              <a:t>https://webglsamples.org/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2020-04-21T10:24:57Z</dcterms:created>
  <dc:creator/>
  <dc:description/>
  <dc:language>ru-RU</dc:language>
  <cp:lastModifiedBy/>
  <dcterms:modified xsi:type="dcterms:W3CDTF">2020-09-24T20:05:12Z</dcterms:modified>
  <cp:revision>39</cp:revision>
  <dc:subject/>
  <dc:title>Forestbird</dc:title>
</cp:coreProperties>
</file>