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slideLayouts/_rels/slideLayout16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9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17.png" ContentType="image/png"/>
  <Override PartName="/ppt/media/image25.jpeg" ContentType="image/jpeg"/>
  <Override PartName="/ppt/media/image15.png" ContentType="image/png"/>
  <Override PartName="/ppt/media/image23.jpeg" ContentType="image/jpeg"/>
  <Override PartName="/ppt/media/image22.jpeg" ContentType="image/jpeg"/>
  <Override PartName="/ppt/media/image26.png" ContentType="image/png"/>
  <Override PartName="/ppt/media/image7.png" ContentType="image/png"/>
  <Override PartName="/ppt/media/image27.png" ContentType="image/png"/>
  <Override PartName="/ppt/media/image8.png" ContentType="image/png"/>
  <Override PartName="/ppt/media/image28.png" ContentType="image/png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3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50" Type="http://schemas.openxmlformats.org/officeDocument/2006/relationships/slide" Target="slides/slide35.xml"/><Relationship Id="rId51" Type="http://schemas.openxmlformats.org/officeDocument/2006/relationships/slide" Target="slides/slide36.xml"/><Relationship Id="rId52" Type="http://schemas.openxmlformats.org/officeDocument/2006/relationships/slide" Target="slides/slide37.xml"/><Relationship Id="rId53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mobx.js.org/refguide/reaction.html" TargetMode="External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jhen0409/react-native-debugger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tackoverflow.com/questions/54393475/correct-way-of-creating-multiple-stores-with-mobx-and-injecting-it-into-to-a-com" TargetMode="External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mini-chat-server/" TargetMode="External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eactnative.dev/docs/environment-setup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native-chat/blob/master/stores/user.ts" TargetMode="External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hyperlink" Target="https://github.com/dmitryweiner/react-native-chat/blob/ed739dd72a26e244bc2903f06f921d0961737d9e/views/MainScreen.tsx" TargetMode="External"/><Relationship Id="rId5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native-chat/commit/1005cb304e354c0889f90160fd3b96d769947df7" TargetMode="External"/><Relationship Id="rId2" Type="http://schemas.openxmlformats.org/officeDocument/2006/relationships/hyperlink" Target="https://reactnavigation.org/docs/getting-started" TargetMode="External"/><Relationship Id="rId3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native-chat/commit/0a8a6b8adbc034a4fdacdb28c9fc24babcb02b5d" TargetMode="External"/><Relationship Id="rId2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native-chat/commit/55143dfaa1e8ce95dd6c56882b6b19bc01b76e9a" TargetMode="External"/><Relationship Id="rId2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native-chat/commit/a9347a9d7866ae409e267ae76717708485f89a0f" TargetMode="External"/><Relationship Id="rId2" Type="http://schemas.openxmlformats.org/officeDocument/2006/relationships/hyperlink" Target="https://github.com/dmitryweiner/react-native-chat/commit/1a762f2bdab841985dede70d6e667633e4833233" TargetMode="External"/><Relationship Id="rId3" Type="http://schemas.openxmlformats.org/officeDocument/2006/relationships/hyperlink" Target="https://github.com/dmitryweiner/react-native-chat/commit/efcd6d8b1313356fbca3aff56d90815dfef7d46a" TargetMode="External"/><Relationship Id="rId4" Type="http://schemas.openxmlformats.org/officeDocument/2006/relationships/slideLayout" Target="../slideLayouts/slideLayout10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native-chat" TargetMode="External"/><Relationship Id="rId2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react-native-form-validator" TargetMode="External"/><Relationship Id="rId2" Type="http://schemas.openxmlformats.org/officeDocument/2006/relationships/slideLayout" Target="../slideLayouts/slideLayout12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mobx.js.org/best/react-performance.html" TargetMode="External"/><Relationship Id="rId2" Type="http://schemas.openxmlformats.org/officeDocument/2006/relationships/slideLayout" Target="../slideLayouts/slideLayout12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medium.com/react-native-training/deep-linking-your-react-native-app-d87c39a1ad5e" TargetMode="External"/><Relationship Id="rId2" Type="http://schemas.openxmlformats.org/officeDocument/2006/relationships/hyperlink" Target="https://reactnative.dev/docs/linking.html" TargetMode="External"/><Relationship Id="rId3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diegothucao/react-native-typescript-mobx-template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expo.io/get-started/installation/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edium.com/react-native-training/react-native-with-mobx-getting-started-ba7e18d8ff44" TargetMode="External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 Native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MobX, TypeScript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504000" y="4896000"/>
            <a:ext cx="9066960" cy="16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1"/>
          <a:stretch/>
        </p:blipFill>
        <p:spPr>
          <a:xfrm>
            <a:off x="3456000" y="1479240"/>
            <a:ext cx="3196080" cy="319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Погружение в MobX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68040" cy="54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ObservableStore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@action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increment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++;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@action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decrement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--;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Погружение в MobX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504000" y="1768680"/>
            <a:ext cx="9068040" cy="54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стор к компоненту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MainScreen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store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/&gt;</a:t>
            </a:r>
            <a:endParaRPr b="0" lang="ru-RU" sz="2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использовать &lt;Provider&gt; для прокидывания стора во все вложенные компоненты через react context</a:t>
            </a:r>
            <a:endParaRPr b="0" lang="ru-RU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 самом компоненте стор виден в пропсах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@inject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'store'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@observer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MainScreen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Component&lt;MainScreenProps&gt;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styles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numberView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Text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styles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number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}&gt;{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Погружение в MobX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504720" y="1296000"/>
            <a:ext cx="9068040" cy="62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Реакции на изменения</a:t>
            </a:r>
            <a:endParaRPr b="0" lang="ru-RU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сделать computed в сторе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@computed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get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squareCounter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поставить обработчик на изменение опр. условий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'Counter is negative'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поставить обработчик на изменение стора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autorun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'Autorun fired'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смотреть консоль?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Ctrl + M (Mac + M)</a:t>
            </a:r>
            <a:endParaRPr b="0" lang="ru-RU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debugging</a:t>
            </a:r>
            <a:endParaRPr b="0" lang="ru-RU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7197840" y="1254960"/>
            <a:ext cx="2878920" cy="5869080"/>
          </a:xfrm>
          <a:prstGeom prst="rect">
            <a:avLst/>
          </a:prstGeom>
          <a:ln>
            <a:noFill/>
          </a:ln>
        </p:spPr>
      </p:pic>
      <p:pic>
        <p:nvPicPr>
          <p:cNvPr id="562" name="" descr=""/>
          <p:cNvPicPr/>
          <p:nvPr/>
        </p:nvPicPr>
        <p:blipFill>
          <a:blip r:embed="rId2"/>
          <a:stretch/>
        </p:blipFill>
        <p:spPr>
          <a:xfrm>
            <a:off x="360000" y="3024000"/>
            <a:ext cx="6273000" cy="558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504000" y="234000"/>
            <a:ext cx="906804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смотреть консоль?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504000" y="904680"/>
            <a:ext cx="906804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Поставить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React Native Debugger</a:t>
            </a:r>
            <a:endParaRPr b="0" lang="ru-RU" sz="32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brew update &amp;&amp; brew cask install react-native-debugger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2"/>
          <a:stretch/>
        </p:blipFill>
        <p:spPr>
          <a:xfrm>
            <a:off x="648000" y="1944000"/>
            <a:ext cx="8431200" cy="61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504000" y="0"/>
            <a:ext cx="906804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Комбинирование сторов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504000" y="787320"/>
            <a:ext cx="9068040" cy="66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RootStore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.userStore 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UserStore(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.todoStore 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TodoStore(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UserStore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(rootStore)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.rootStore = rootStore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getTodos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(user)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access todoStore through the root store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.rootStore.todoStore.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todos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filter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(todo =&gt; todo.author === user)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TodoStore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todos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[]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(rootStore)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.rootStore = rootStore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приложение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504000" y="1768680"/>
            <a:ext cx="9068040" cy="49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обычно, это будет чат</a:t>
            </a:r>
            <a:endParaRPr b="0" lang="ru-RU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Самодельное наколеночное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АПИ</a:t>
            </a:r>
            <a:endParaRPr b="0" lang="ru-RU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Пусть там будет несколько скринов (иначе никак)</a:t>
            </a:r>
            <a:endParaRPr b="0" lang="ru-RU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Логин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своих чатов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чатов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чата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создания чата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Внимание! Если API не HTTPS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Начиная с 9-го андроида блокируются все вызовы HTTP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заработало, надо: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Перевести АПИ на HTTPS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Либо добавить в манифест в application: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:usesCleartextTraffic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="true"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приложение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504000" y="1768680"/>
            <a:ext cx="9068040" cy="49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обычно, это будет чат</a:t>
            </a:r>
            <a:endParaRPr b="0" lang="ru-RU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Пусть там будет несколько скринов (иначе никак)</a:t>
            </a:r>
            <a:endParaRPr b="0" lang="ru-RU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Логин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своих чатов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чатов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чата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создания чата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-720" y="-5040"/>
            <a:ext cx="10077120" cy="753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приложение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Сущности</a:t>
            </a:r>
            <a:endParaRPr b="0" lang="ru-RU" sz="32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Чат</a:t>
            </a:r>
            <a:endParaRPr b="0" lang="ru-RU" sz="2800" spc="-1" strike="noStrike">
              <a:latin typeface="Arial"/>
            </a:endParaRPr>
          </a:p>
          <a:p>
            <a:pPr lvl="1" marL="86400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Сообщение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577" name="" descr=""/>
          <p:cNvPicPr/>
          <p:nvPr/>
        </p:nvPicPr>
        <p:blipFill>
          <a:blip r:embed="rId1"/>
          <a:stretch/>
        </p:blipFill>
        <p:spPr>
          <a:xfrm>
            <a:off x="3986640" y="2520000"/>
            <a:ext cx="6737760" cy="50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окружения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504000" y="17690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Дока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Установить node.js, watchman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brew install node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brew install watchman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Установить JDK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brew cask install adoptopenjdk/openjdk/adoptopenjdk8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504000" y="162000"/>
            <a:ext cx="90680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Стор для пользователя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504000" y="787320"/>
            <a:ext cx="9068040" cy="66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Создали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стор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UserStore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user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IUser |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undefined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isRegistrationInProgress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isRegistrationError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registrationErrorMessage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@action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register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(params: IUserRegister)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isRegistrationInProgress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isRegistrationError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api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register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(params)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((response: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any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=&gt; response.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body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((user: IUser)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isRegistrationInProgress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user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user;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catch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((error: IError)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isRegistrationInProgress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isRegistrationError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registrationErrorMessage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error.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error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компонентов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@ui-kitten/components@next @eva-design/eva@next react-native-svg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82" name="" descr=""/>
          <p:cNvPicPr/>
          <p:nvPr/>
        </p:nvPicPr>
        <p:blipFill>
          <a:blip r:embed="rId1"/>
          <a:stretch/>
        </p:blipFill>
        <p:spPr>
          <a:xfrm>
            <a:off x="7469640" y="3960000"/>
            <a:ext cx="2607840" cy="360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Скрин регистрации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360" y="1597680"/>
            <a:ext cx="10077120" cy="48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Скрин регистрации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680760" y="2016000"/>
            <a:ext cx="3852000" cy="2876760"/>
          </a:xfrm>
          <a:prstGeom prst="rect">
            <a:avLst/>
          </a:prstGeom>
          <a:ln>
            <a:noFill/>
          </a:ln>
        </p:spPr>
      </p:pic>
      <p:pic>
        <p:nvPicPr>
          <p:cNvPr id="587" name="" descr=""/>
          <p:cNvPicPr/>
          <p:nvPr/>
        </p:nvPicPr>
        <p:blipFill>
          <a:blip r:embed="rId2"/>
          <a:stretch/>
        </p:blipFill>
        <p:spPr>
          <a:xfrm>
            <a:off x="6082200" y="1999080"/>
            <a:ext cx="3706560" cy="3253680"/>
          </a:xfrm>
          <a:prstGeom prst="rect">
            <a:avLst/>
          </a:prstGeom>
          <a:ln>
            <a:noFill/>
          </a:ln>
        </p:spPr>
      </p:pic>
      <p:pic>
        <p:nvPicPr>
          <p:cNvPr id="588" name="" descr=""/>
          <p:cNvPicPr/>
          <p:nvPr/>
        </p:nvPicPr>
        <p:blipFill>
          <a:blip r:embed="rId3"/>
          <a:stretch/>
        </p:blipFill>
        <p:spPr>
          <a:xfrm>
            <a:off x="3096000" y="4009320"/>
            <a:ext cx="3812760" cy="3196800"/>
          </a:xfrm>
          <a:prstGeom prst="rect">
            <a:avLst/>
          </a:prstGeom>
          <a:ln>
            <a:noFill/>
          </a:ln>
        </p:spPr>
      </p:pic>
      <p:sp>
        <p:nvSpPr>
          <p:cNvPr id="589" name="CustomShape 2"/>
          <p:cNvSpPr/>
          <p:nvPr/>
        </p:nvSpPr>
        <p:spPr>
          <a:xfrm>
            <a:off x="504000" y="1368000"/>
            <a:ext cx="9068040" cy="47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Код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Навигация в приложении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"/>
          <p:cNvSpPr/>
          <p:nvPr/>
        </p:nvSpPr>
        <p:spPr>
          <a:xfrm>
            <a:off x="504000" y="1440000"/>
            <a:ext cx="9068040" cy="59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Создал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скрины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Установка роутера (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документация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)</a:t>
            </a:r>
            <a:endParaRPr b="0" lang="ru-RU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ff"/>
                </a:solidFill>
                <a:latin typeface="Arial"/>
                <a:ea typeface="DejaVu Sans"/>
              </a:rPr>
              <a:t>npm i -D @react-navigation/native @react-navigation/stack react-native-safe-area-context @react-native-community/masked-view </a:t>
            </a:r>
            <a:r>
              <a:rPr b="0" lang="ru-RU" sz="2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react-native-gesture-handler react-native-screens</a:t>
            </a:r>
            <a:endParaRPr b="0" lang="ru-RU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Использование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NavigationContainer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'@react-navigation/native'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createStackNavigator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'@react-navigation/stack'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Stack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createStackNavigator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NavigationContainer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Stack.Navigator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Stack.Screen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name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="Register"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{() =&gt; 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RegisterScreen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{...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stores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/&gt;}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Stack.Screen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Stack.Navigator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NavigationContainer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Навигация в приложении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"/>
          <p:cNvSpPr/>
          <p:nvPr/>
        </p:nvSpPr>
        <p:spPr>
          <a:xfrm>
            <a:off x="504000" y="1440000"/>
            <a:ext cx="9068040" cy="59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Menlo"/>
              </a:rPr>
              <a:t>Переход между скринами</a:t>
            </a:r>
            <a:endParaRPr b="0" lang="ru-RU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Navigator.navigate(«Screen name»)</a:t>
            </a:r>
            <a:endParaRPr b="0" lang="ru-RU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Menlo"/>
              </a:rPr>
              <a:t>Если надо стереть историю: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navigation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reset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index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routes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[{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name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'Profile'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Menlo"/>
              </a:rPr>
              <a:t>Смотреть </a:t>
            </a: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коммит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Сделаем переходы между скринами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Логин → Регистрация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 → Логин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Сделаем логаут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Коммит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Сделаем сохранение юзера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Сохранять можно в локальную БД или в local storage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простоты предлагаю второе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@react-native-community/async-storage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Обращение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try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value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AsyncStorage.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getItem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'@storage_Key'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if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value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!==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null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value previously stored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catch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(e)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// error reading value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Сделаем сохранение и восстановление юзера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Коммит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https://github.com/dmitryweiner/react-native-chat/commit/a9347a9d7866ae409e267ae76717708485f89a0f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Выделяем навигатор наружу и обновляем состояние при изменении стора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https://github.com/dmitryweiner/react-native-chat/commit/1a762f2bdab841985dede70d6e667633e4833233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При логауте не скрин навигирует, а корневой компонент (пригодится, когда АПИ будет отвечать ошибкой авторизации 403)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https://github.com/dmitryweiner/react-native-chat/commit/efcd6d8b1313356fbca3aff56d90815dfef7d46a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Пропуск промежуточных этапов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Я пропустил этапы создания скринов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Прикручивания к ним стора и навигатора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Множество отладочных действий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 можно посмотреть здесь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https://github.com/dmitryweiner/react-native-chat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окружения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504000" y="17690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Установить Android Studio / XCode</a:t>
            </a:r>
            <a:endParaRPr b="0" lang="ru-RU" sz="32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SDK</a:t>
            </a:r>
            <a:endParaRPr b="0" lang="ru-RU" sz="2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SDK Platform</a:t>
            </a:r>
            <a:endParaRPr b="0" lang="ru-RU" sz="2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(Intel ® HAXM)</a:t>
            </a:r>
            <a:endParaRPr b="0" lang="ru-RU" sz="2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Virtual Device</a:t>
            </a:r>
            <a:endParaRPr b="0" lang="ru-RU" sz="28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PATH в $HOME/.bashrc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export ANDROID_HOME=$HOME/Library/Android/sdk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export PATH=$PATH:$ANDROID_HOME/emulator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export PATH=$PATH:$ANDROID_HOME/tools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export PATH=$PATH:$ANDROID_HOME/tools/bin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export PATH=$PATH:$ANDROID_HOME/platform-tools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Общие принципы конструирования стора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Группируем сохраняемые данные, экшены и состояния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состоянии экшена лучше сохранить: статус загрузки, успех, неудача, сообщение об ошибке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быть экшен ресет для состояния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Добавление элемента в массив лучше делать с пересозданием массива, иначе компонент не перерисуется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 создания скрина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Работу по отображению поручать компонентам представления (functional по возможности, stateless желательно)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Стейт хранить по минимуму, все в сторе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ходить в сеть самому, только через экшены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Валидировать формы с помощью валидатора (не писать велосипед) перед вызовом экшенов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https://www.npmjs.com/package/react-native-form-validator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для отображения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Полезная информация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 производительности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Stateless: что дали, то и отобразил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Functional: представляет собой чистую функцию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Вывод списков оформлять в отдельный компонент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Ключи – уникальный ID, не index массива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.apk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504000" y="1296000"/>
            <a:ext cx="9069480" cy="61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Дока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Генерируем ключ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keytool -genkeypair -v -keystore my-upload-key.keystore -alias my-key-alias -keyalg RSA -keysize 2048 -validity 10000</a:t>
            </a:r>
            <a:endParaRPr b="0" lang="ru-RU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Кладем my-upload-key.keystore в android/app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конфиг android/gradle.properties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MYAPP_UPLOAD_STORE_FILE=my-upload-key.keystore</a:t>
            </a:r>
            <a:endParaRPr b="0" lang="ru-RU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MYAPP_UPLOAD_KEY_ALIAS=my-key-alias</a:t>
            </a:r>
            <a:endParaRPr b="0" lang="ru-RU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MYAPP_UPLOAD_STORE_PASSWORD=*****</a:t>
            </a:r>
            <a:endParaRPr b="0" lang="ru-RU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MYAPP_UPLOAD_KEY_PASSWORD=*****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.apk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504000" y="1296000"/>
            <a:ext cx="9069480" cy="61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Обновляем android/app/build.gradle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...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android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...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defaultConfig { ... 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signingConfigs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release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ru-RU" sz="1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(project.hasProperty(</a:t>
            </a:r>
            <a:r>
              <a:rPr b="1" lang="ru-RU" sz="1200" spc="-1" strike="noStrike">
                <a:solidFill>
                  <a:srgbClr val="0f7003"/>
                </a:solidFill>
                <a:latin typeface="Menlo"/>
                <a:ea typeface="Menlo"/>
              </a:rPr>
              <a:t>'MYAPP_UPLOAD_STORE_FILE'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storeFile file(MYAPP_UPLOAD_STORE_FILE)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storePassword MYAPP_UPLOAD_STORE_PASSWORD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keyAlias MYAPP_UPLOAD_KEY_ALIAS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keyPassword MYAPP_UPLOAD_KEY_PASSWORD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buildTypes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release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...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signingConfig signingConfigs.</a:t>
            </a:r>
            <a:r>
              <a:rPr b="0" lang="ru-RU" sz="1200" spc="-1" strike="noStrike">
                <a:solidFill>
                  <a:srgbClr val="676834"/>
                </a:solidFill>
                <a:latin typeface="Menlo"/>
                <a:ea typeface="Menlo"/>
              </a:rPr>
              <a:t>release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76834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Menlo"/>
                <a:ea typeface="DejaVu Sans"/>
              </a:rPr>
              <a:t>...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.apk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504000" y="1296000"/>
            <a:ext cx="9069480" cy="61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для Play Store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$ cd android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$ ./gradlew bundleRelease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.apk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$ cd android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$ ./gradlew assembleRelease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 в android/app/build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Отладка на физическом устройстве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Включить в опциях «Отладка оп USB»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Узнать ID устройства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adb devices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на конкретном устройстве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react-native run-android --deviceId=... 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дебага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adb shell input keyevent 82 #Ctrl+M 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Deep linking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и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еще 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android/app/src/main/AndroidManifest.xml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intent-filter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:label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="filter_react_native"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action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:name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="android.intent.action.VIEW"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category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:name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="android.intent.category.DEFAULT"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category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:name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="android.intent.category.BROWSABLE"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data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:scheme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="peopleapp"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android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:host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="people"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/&gt; // A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intent-filter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Deep linking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компоненте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Platform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Text, Linking 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from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'react-native'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Platform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OS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=== 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'android'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Linking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getInitialURL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then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(url =&gt;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navigate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(url);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else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Linking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addEventListener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'url'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.handleOpenURL);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окружения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504000" y="1440000"/>
            <a:ext cx="9066960" cy="30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Поставить Android 9 (Pie) SDK</a:t>
            </a:r>
            <a:endParaRPr b="0" lang="ru-RU" sz="32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Appearance &amp; Behavior → System Settings → Android SDK</a:t>
            </a:r>
            <a:endParaRPr b="0" lang="ru-RU" sz="2800" spc="-1" strike="noStrike">
              <a:latin typeface="Arial"/>
            </a:endParaRPr>
          </a:p>
          <a:p>
            <a:pPr lvl="1" marL="86400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9 (Pie)</a:t>
            </a:r>
            <a:endParaRPr b="0" lang="ru-RU" sz="2800" spc="-1" strike="noStrike">
              <a:latin typeface="Arial"/>
            </a:endParaRPr>
          </a:p>
          <a:p>
            <a:pPr lvl="2" marL="1296000" indent="-2833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Android SDK Platform 28</a:t>
            </a:r>
            <a:endParaRPr b="0" lang="ru-RU" sz="2400" spc="-1" strike="noStrike">
              <a:latin typeface="Arial"/>
            </a:endParaRPr>
          </a:p>
          <a:p>
            <a:pPr lvl="2" marL="1296000" indent="-2833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Intel x86 Atom_64 System Image or Google APIs Intel x86 Atom System Image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541" name="" descr=""/>
          <p:cNvPicPr/>
          <p:nvPr/>
        </p:nvPicPr>
        <p:blipFill>
          <a:blip r:embed="rId1"/>
          <a:stretch/>
        </p:blipFill>
        <p:spPr>
          <a:xfrm>
            <a:off x="2232000" y="4438440"/>
            <a:ext cx="5899320" cy="43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окружения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936000" y="1579680"/>
            <a:ext cx="8364600" cy="59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Инициализация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504000" y="17690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Самый простой путь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react-native init AwesomeProject 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 TypeScript (recoomended!)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react-native init AwesomeTSProject --template react-native-template-typescript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 Redux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https://github.com/duytq94/react-native-typescript-template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C MobX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https://github.com/diegothucao/react-native-typescript-mobx-template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504000" y="17690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для инициализации и разработки приложения на ReactNative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https://docs.expo.io/get-started/installation/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504000" y="1769040"/>
            <a:ext cx="9066960" cy="43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Поднять бандлер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react-native start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Запустить на телефоне (эмуляторе)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react-native run-android 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react-native run-ios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550" name="" descr=""/>
          <p:cNvPicPr/>
          <p:nvPr/>
        </p:nvPicPr>
        <p:blipFill>
          <a:blip r:embed="rId1"/>
          <a:stretch/>
        </p:blipFill>
        <p:spPr>
          <a:xfrm>
            <a:off x="6475320" y="3888000"/>
            <a:ext cx="3600000" cy="366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50400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RN: TypeScript + MobX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504000" y="1769040"/>
            <a:ext cx="9066960" cy="49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Кто уже прошел этот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путь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Инициализируем с помощью шаблона react-native-template-typescript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Ставим MobX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mobx mobx-react @babel/plugin-proposal-decorators</a:t>
            </a:r>
            <a:endParaRPr b="0" lang="ru-RU" sz="3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Babel.config.js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presets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'module:metro-react-native-babel-preset'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plugins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[[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'@babel/plugin-proposal-decorators'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legacy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}]],</a:t>
            </a:r>
            <a:endParaRPr b="0" lang="ru-RU" sz="22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tsconfig.json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"experimentalDecorators"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Application>LibreOffice/6.4.3.2$MacOSX_X86_64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2020-05-05T12:44:30Z</dcterms:created>
  <dc:creator/>
  <dc:description/>
  <dc:language>ru-RU</dc:language>
  <cp:lastModifiedBy/>
  <dcterms:modified xsi:type="dcterms:W3CDTF">2020-05-19T10:44:03Z</dcterms:modified>
  <cp:revision>36</cp:revision>
  <dc:subject/>
  <dc:title>Forestbird</dc:title>
</cp:coreProperties>
</file>